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  <p:sldMasterId id="2147483702" r:id="rId2"/>
    <p:sldMasterId id="2147483656" r:id="rId3"/>
  </p:sldMasterIdLst>
  <p:notesMasterIdLst>
    <p:notesMasterId r:id="rId13"/>
  </p:notesMasterIdLst>
  <p:handoutMasterIdLst>
    <p:handoutMasterId r:id="rId14"/>
  </p:handoutMasterIdLst>
  <p:sldIdLst>
    <p:sldId id="260" r:id="rId4"/>
    <p:sldId id="269" r:id="rId5"/>
    <p:sldId id="1117" r:id="rId6"/>
    <p:sldId id="272" r:id="rId7"/>
    <p:sldId id="261" r:id="rId8"/>
    <p:sldId id="270" r:id="rId9"/>
    <p:sldId id="1118" r:id="rId10"/>
    <p:sldId id="275" r:id="rId11"/>
    <p:sldId id="11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ange Master" id="{3108393B-FF29-4C86-8432-0634BD892378}">
          <p14:sldIdLst>
            <p14:sldId id="260"/>
            <p14:sldId id="269"/>
            <p14:sldId id="1117"/>
            <p14:sldId id="272"/>
            <p14:sldId id="261"/>
            <p14:sldId id="270"/>
            <p14:sldId id="1118"/>
            <p14:sldId id="275"/>
            <p14:sldId id="11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757D"/>
    <a:srgbClr val="C2520B"/>
    <a:srgbClr val="202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96" y="288"/>
      </p:cViewPr>
      <p:guideLst/>
    </p:cSldViewPr>
  </p:slideViewPr>
  <p:outlineViewPr>
    <p:cViewPr>
      <p:scale>
        <a:sx n="33" d="100"/>
        <a:sy n="33" d="100"/>
      </p:scale>
      <p:origin x="0" y="-6424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210820-8008-8C46-BD85-6A59296332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C6EDD-367A-5043-BBFD-19562BDC5D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6F569-6D71-6247-B80F-4030B6CA3062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F7E9E-125F-AF42-8AC4-82D350F069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8D441-9E9F-F748-9A05-150C220CA4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DF163-D0CA-DA48-824E-4FA3B6DC5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00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50D17FB0-985C-B344-9D34-4EEDD4E1EFAC}" type="datetimeFigureOut">
              <a:rPr lang="en-US" smtClean="0"/>
              <a:pPr/>
              <a:t>9/24/2019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entury Gothic Regular"/>
              </a:defRPr>
            </a:lvl1pPr>
          </a:lstStyle>
          <a:p>
            <a:fld id="{508EF9CC-5578-0A48-AD29-BF6B8F96C5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1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entury Gothic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powershell</a:t>
            </a:r>
            <a:r>
              <a:rPr lang="en-US" dirty="0"/>
              <a:t> to help secure your environment from different vectors of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EF9CC-5578-0A48-AD29-BF6B8F96C5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5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8CBDB1F2-772A-46C4-A888-81EA3CC6878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61950" y="1770063"/>
            <a:ext cx="11490325" cy="5099050"/>
            <a:chOff x="228" y="1115"/>
            <a:chExt cx="7238" cy="3212"/>
          </a:xfrm>
          <a:solidFill>
            <a:schemeClr val="bg1">
              <a:lumMod val="95000"/>
              <a:alpha val="58000"/>
            </a:schemeClr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069A7DB-7D07-4189-8314-7D94075EE6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8" y="1115"/>
              <a:ext cx="2187" cy="3212"/>
            </a:xfrm>
            <a:custGeom>
              <a:avLst/>
              <a:gdLst>
                <a:gd name="T0" fmla="*/ 1240 w 1308"/>
                <a:gd name="T1" fmla="*/ 1518 h 1925"/>
                <a:gd name="T2" fmla="*/ 706 w 1308"/>
                <a:gd name="T3" fmla="*/ 1518 h 1925"/>
                <a:gd name="T4" fmla="*/ 706 w 1308"/>
                <a:gd name="T5" fmla="*/ 1925 h 1925"/>
                <a:gd name="T6" fmla="*/ 1240 w 1308"/>
                <a:gd name="T7" fmla="*/ 1925 h 1925"/>
                <a:gd name="T8" fmla="*/ 1240 w 1308"/>
                <a:gd name="T9" fmla="*/ 1777 h 1925"/>
                <a:gd name="T10" fmla="*/ 854 w 1308"/>
                <a:gd name="T11" fmla="*/ 1777 h 1925"/>
                <a:gd name="T12" fmla="*/ 854 w 1308"/>
                <a:gd name="T13" fmla="*/ 1665 h 1925"/>
                <a:gd name="T14" fmla="*/ 1240 w 1308"/>
                <a:gd name="T15" fmla="*/ 1665 h 1925"/>
                <a:gd name="T16" fmla="*/ 1240 w 1308"/>
                <a:gd name="T17" fmla="*/ 1518 h 1925"/>
                <a:gd name="T18" fmla="*/ 333 w 1308"/>
                <a:gd name="T19" fmla="*/ 1259 h 1925"/>
                <a:gd name="T20" fmla="*/ 0 w 1308"/>
                <a:gd name="T21" fmla="*/ 1592 h 1925"/>
                <a:gd name="T22" fmla="*/ 333 w 1308"/>
                <a:gd name="T23" fmla="*/ 1925 h 1925"/>
                <a:gd name="T24" fmla="*/ 666 w 1308"/>
                <a:gd name="T25" fmla="*/ 1592 h 1925"/>
                <a:gd name="T26" fmla="*/ 518 w 1308"/>
                <a:gd name="T27" fmla="*/ 1592 h 1925"/>
                <a:gd name="T28" fmla="*/ 333 w 1308"/>
                <a:gd name="T29" fmla="*/ 1777 h 1925"/>
                <a:gd name="T30" fmla="*/ 147 w 1308"/>
                <a:gd name="T31" fmla="*/ 1592 h 1925"/>
                <a:gd name="T32" fmla="*/ 333 w 1308"/>
                <a:gd name="T33" fmla="*/ 1406 h 1925"/>
                <a:gd name="T34" fmla="*/ 333 w 1308"/>
                <a:gd name="T35" fmla="*/ 1259 h 1925"/>
                <a:gd name="T36" fmla="*/ 1240 w 1308"/>
                <a:gd name="T37" fmla="*/ 1259 h 1925"/>
                <a:gd name="T38" fmla="*/ 706 w 1308"/>
                <a:gd name="T39" fmla="*/ 1259 h 1925"/>
                <a:gd name="T40" fmla="*/ 706 w 1308"/>
                <a:gd name="T41" fmla="*/ 1406 h 1925"/>
                <a:gd name="T42" fmla="*/ 1240 w 1308"/>
                <a:gd name="T43" fmla="*/ 1406 h 1925"/>
                <a:gd name="T44" fmla="*/ 1240 w 1308"/>
                <a:gd name="T45" fmla="*/ 1259 h 1925"/>
                <a:gd name="T46" fmla="*/ 847 w 1308"/>
                <a:gd name="T47" fmla="*/ 665 h 1925"/>
                <a:gd name="T48" fmla="*/ 700 w 1308"/>
                <a:gd name="T49" fmla="*/ 665 h 1925"/>
                <a:gd name="T50" fmla="*/ 700 w 1308"/>
                <a:gd name="T51" fmla="*/ 1183 h 1925"/>
                <a:gd name="T52" fmla="*/ 847 w 1308"/>
                <a:gd name="T53" fmla="*/ 1183 h 1925"/>
                <a:gd name="T54" fmla="*/ 847 w 1308"/>
                <a:gd name="T55" fmla="*/ 665 h 1925"/>
                <a:gd name="T56" fmla="*/ 1065 w 1308"/>
                <a:gd name="T57" fmla="*/ 517 h 1925"/>
                <a:gd name="T58" fmla="*/ 847 w 1308"/>
                <a:gd name="T59" fmla="*/ 517 h 1925"/>
                <a:gd name="T60" fmla="*/ 847 w 1308"/>
                <a:gd name="T61" fmla="*/ 665 h 1925"/>
                <a:gd name="T62" fmla="*/ 1065 w 1308"/>
                <a:gd name="T63" fmla="*/ 665 h 1925"/>
                <a:gd name="T64" fmla="*/ 1160 w 1308"/>
                <a:gd name="T65" fmla="*/ 760 h 1925"/>
                <a:gd name="T66" fmla="*/ 1065 w 1308"/>
                <a:gd name="T67" fmla="*/ 855 h 1925"/>
                <a:gd name="T68" fmla="*/ 888 w 1308"/>
                <a:gd name="T69" fmla="*/ 855 h 1925"/>
                <a:gd name="T70" fmla="*/ 888 w 1308"/>
                <a:gd name="T71" fmla="*/ 1002 h 1925"/>
                <a:gd name="T72" fmla="*/ 1065 w 1308"/>
                <a:gd name="T73" fmla="*/ 1002 h 1925"/>
                <a:gd name="T74" fmla="*/ 1308 w 1308"/>
                <a:gd name="T75" fmla="*/ 760 h 1925"/>
                <a:gd name="T76" fmla="*/ 1065 w 1308"/>
                <a:gd name="T77" fmla="*/ 517 h 1925"/>
                <a:gd name="T78" fmla="*/ 590 w 1308"/>
                <a:gd name="T79" fmla="*/ 0 h 1925"/>
                <a:gd name="T80" fmla="*/ 284 w 1308"/>
                <a:gd name="T81" fmla="*/ 0 h 1925"/>
                <a:gd name="T82" fmla="*/ 80 w 1308"/>
                <a:gd name="T83" fmla="*/ 203 h 1925"/>
                <a:gd name="T84" fmla="*/ 284 w 1308"/>
                <a:gd name="T85" fmla="*/ 406 h 1925"/>
                <a:gd name="T86" fmla="*/ 593 w 1308"/>
                <a:gd name="T87" fmla="*/ 406 h 1925"/>
                <a:gd name="T88" fmla="*/ 649 w 1308"/>
                <a:gd name="T89" fmla="*/ 462 h 1925"/>
                <a:gd name="T90" fmla="*/ 593 w 1308"/>
                <a:gd name="T91" fmla="*/ 518 h 1925"/>
                <a:gd name="T92" fmla="*/ 187 w 1308"/>
                <a:gd name="T93" fmla="*/ 518 h 1925"/>
                <a:gd name="T94" fmla="*/ 187 w 1308"/>
                <a:gd name="T95" fmla="*/ 665 h 1925"/>
                <a:gd name="T96" fmla="*/ 593 w 1308"/>
                <a:gd name="T97" fmla="*/ 665 h 1925"/>
                <a:gd name="T98" fmla="*/ 796 w 1308"/>
                <a:gd name="T99" fmla="*/ 462 h 1925"/>
                <a:gd name="T100" fmla="*/ 593 w 1308"/>
                <a:gd name="T101" fmla="*/ 259 h 1925"/>
                <a:gd name="T102" fmla="*/ 284 w 1308"/>
                <a:gd name="T103" fmla="*/ 259 h 1925"/>
                <a:gd name="T104" fmla="*/ 228 w 1308"/>
                <a:gd name="T105" fmla="*/ 203 h 1925"/>
                <a:gd name="T106" fmla="*/ 284 w 1308"/>
                <a:gd name="T107" fmla="*/ 147 h 1925"/>
                <a:gd name="T108" fmla="*/ 590 w 1308"/>
                <a:gd name="T109" fmla="*/ 147 h 1925"/>
                <a:gd name="T110" fmla="*/ 590 w 1308"/>
                <a:gd name="T111" fmla="*/ 0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08" h="1925">
                  <a:moveTo>
                    <a:pt x="1240" y="1518"/>
                  </a:moveTo>
                  <a:cubicBezTo>
                    <a:pt x="706" y="1518"/>
                    <a:pt x="706" y="1518"/>
                    <a:pt x="706" y="1518"/>
                  </a:cubicBezTo>
                  <a:cubicBezTo>
                    <a:pt x="706" y="1925"/>
                    <a:pt x="706" y="1925"/>
                    <a:pt x="706" y="1925"/>
                  </a:cubicBezTo>
                  <a:cubicBezTo>
                    <a:pt x="1240" y="1925"/>
                    <a:pt x="1240" y="1925"/>
                    <a:pt x="1240" y="1925"/>
                  </a:cubicBezTo>
                  <a:cubicBezTo>
                    <a:pt x="1240" y="1777"/>
                    <a:pt x="1240" y="1777"/>
                    <a:pt x="1240" y="1777"/>
                  </a:cubicBezTo>
                  <a:cubicBezTo>
                    <a:pt x="854" y="1777"/>
                    <a:pt x="854" y="1777"/>
                    <a:pt x="854" y="1777"/>
                  </a:cubicBezTo>
                  <a:cubicBezTo>
                    <a:pt x="854" y="1665"/>
                    <a:pt x="854" y="1665"/>
                    <a:pt x="854" y="1665"/>
                  </a:cubicBezTo>
                  <a:cubicBezTo>
                    <a:pt x="1240" y="1665"/>
                    <a:pt x="1240" y="1665"/>
                    <a:pt x="1240" y="1665"/>
                  </a:cubicBezTo>
                  <a:cubicBezTo>
                    <a:pt x="1240" y="1518"/>
                    <a:pt x="1240" y="1518"/>
                    <a:pt x="1240" y="1518"/>
                  </a:cubicBezTo>
                  <a:moveTo>
                    <a:pt x="333" y="1259"/>
                  </a:moveTo>
                  <a:cubicBezTo>
                    <a:pt x="149" y="1259"/>
                    <a:pt x="0" y="1408"/>
                    <a:pt x="0" y="1592"/>
                  </a:cubicBezTo>
                  <a:cubicBezTo>
                    <a:pt x="0" y="1775"/>
                    <a:pt x="149" y="1925"/>
                    <a:pt x="333" y="1925"/>
                  </a:cubicBezTo>
                  <a:cubicBezTo>
                    <a:pt x="516" y="1925"/>
                    <a:pt x="666" y="1775"/>
                    <a:pt x="666" y="1592"/>
                  </a:cubicBezTo>
                  <a:cubicBezTo>
                    <a:pt x="518" y="1592"/>
                    <a:pt x="518" y="1592"/>
                    <a:pt x="518" y="1592"/>
                  </a:cubicBezTo>
                  <a:cubicBezTo>
                    <a:pt x="518" y="1694"/>
                    <a:pt x="435" y="1777"/>
                    <a:pt x="333" y="1777"/>
                  </a:cubicBezTo>
                  <a:cubicBezTo>
                    <a:pt x="230" y="1777"/>
                    <a:pt x="147" y="1694"/>
                    <a:pt x="147" y="1592"/>
                  </a:cubicBezTo>
                  <a:cubicBezTo>
                    <a:pt x="147" y="1489"/>
                    <a:pt x="230" y="1406"/>
                    <a:pt x="333" y="1406"/>
                  </a:cubicBezTo>
                  <a:cubicBezTo>
                    <a:pt x="333" y="1259"/>
                    <a:pt x="333" y="1259"/>
                    <a:pt x="333" y="1259"/>
                  </a:cubicBezTo>
                  <a:moveTo>
                    <a:pt x="1240" y="1259"/>
                  </a:moveTo>
                  <a:cubicBezTo>
                    <a:pt x="706" y="1259"/>
                    <a:pt x="706" y="1259"/>
                    <a:pt x="706" y="1259"/>
                  </a:cubicBezTo>
                  <a:cubicBezTo>
                    <a:pt x="706" y="1406"/>
                    <a:pt x="706" y="1406"/>
                    <a:pt x="706" y="1406"/>
                  </a:cubicBezTo>
                  <a:cubicBezTo>
                    <a:pt x="1240" y="1406"/>
                    <a:pt x="1240" y="1406"/>
                    <a:pt x="1240" y="1406"/>
                  </a:cubicBezTo>
                  <a:cubicBezTo>
                    <a:pt x="1240" y="1259"/>
                    <a:pt x="1240" y="1259"/>
                    <a:pt x="1240" y="1259"/>
                  </a:cubicBezTo>
                  <a:moveTo>
                    <a:pt x="847" y="665"/>
                  </a:moveTo>
                  <a:cubicBezTo>
                    <a:pt x="700" y="665"/>
                    <a:pt x="700" y="665"/>
                    <a:pt x="700" y="665"/>
                  </a:cubicBezTo>
                  <a:cubicBezTo>
                    <a:pt x="700" y="1183"/>
                    <a:pt x="700" y="1183"/>
                    <a:pt x="700" y="1183"/>
                  </a:cubicBezTo>
                  <a:cubicBezTo>
                    <a:pt x="847" y="1183"/>
                    <a:pt x="847" y="1183"/>
                    <a:pt x="847" y="1183"/>
                  </a:cubicBezTo>
                  <a:cubicBezTo>
                    <a:pt x="847" y="665"/>
                    <a:pt x="847" y="665"/>
                    <a:pt x="847" y="665"/>
                  </a:cubicBezTo>
                  <a:moveTo>
                    <a:pt x="1065" y="517"/>
                  </a:moveTo>
                  <a:cubicBezTo>
                    <a:pt x="847" y="517"/>
                    <a:pt x="847" y="517"/>
                    <a:pt x="847" y="517"/>
                  </a:cubicBezTo>
                  <a:cubicBezTo>
                    <a:pt x="847" y="665"/>
                    <a:pt x="847" y="665"/>
                    <a:pt x="847" y="665"/>
                  </a:cubicBezTo>
                  <a:cubicBezTo>
                    <a:pt x="1065" y="665"/>
                    <a:pt x="1065" y="665"/>
                    <a:pt x="1065" y="665"/>
                  </a:cubicBezTo>
                  <a:cubicBezTo>
                    <a:pt x="1117" y="665"/>
                    <a:pt x="1160" y="707"/>
                    <a:pt x="1160" y="760"/>
                  </a:cubicBezTo>
                  <a:cubicBezTo>
                    <a:pt x="1160" y="812"/>
                    <a:pt x="1117" y="855"/>
                    <a:pt x="1065" y="855"/>
                  </a:cubicBezTo>
                  <a:cubicBezTo>
                    <a:pt x="888" y="855"/>
                    <a:pt x="888" y="855"/>
                    <a:pt x="888" y="855"/>
                  </a:cubicBezTo>
                  <a:cubicBezTo>
                    <a:pt x="888" y="1002"/>
                    <a:pt x="888" y="1002"/>
                    <a:pt x="888" y="1002"/>
                  </a:cubicBezTo>
                  <a:cubicBezTo>
                    <a:pt x="1065" y="1002"/>
                    <a:pt x="1065" y="1002"/>
                    <a:pt x="1065" y="1002"/>
                  </a:cubicBezTo>
                  <a:cubicBezTo>
                    <a:pt x="1199" y="1002"/>
                    <a:pt x="1308" y="894"/>
                    <a:pt x="1308" y="760"/>
                  </a:cubicBezTo>
                  <a:cubicBezTo>
                    <a:pt x="1308" y="626"/>
                    <a:pt x="1199" y="517"/>
                    <a:pt x="1065" y="517"/>
                  </a:cubicBezTo>
                  <a:moveTo>
                    <a:pt x="59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171" y="0"/>
                    <a:pt x="80" y="91"/>
                    <a:pt x="80" y="203"/>
                  </a:cubicBezTo>
                  <a:cubicBezTo>
                    <a:pt x="80" y="315"/>
                    <a:pt x="171" y="406"/>
                    <a:pt x="284" y="406"/>
                  </a:cubicBezTo>
                  <a:cubicBezTo>
                    <a:pt x="593" y="406"/>
                    <a:pt x="593" y="406"/>
                    <a:pt x="593" y="406"/>
                  </a:cubicBezTo>
                  <a:cubicBezTo>
                    <a:pt x="624" y="406"/>
                    <a:pt x="649" y="431"/>
                    <a:pt x="649" y="462"/>
                  </a:cubicBezTo>
                  <a:cubicBezTo>
                    <a:pt x="649" y="493"/>
                    <a:pt x="624" y="518"/>
                    <a:pt x="593" y="518"/>
                  </a:cubicBezTo>
                  <a:cubicBezTo>
                    <a:pt x="187" y="518"/>
                    <a:pt x="187" y="518"/>
                    <a:pt x="187" y="518"/>
                  </a:cubicBezTo>
                  <a:cubicBezTo>
                    <a:pt x="187" y="665"/>
                    <a:pt x="187" y="665"/>
                    <a:pt x="187" y="665"/>
                  </a:cubicBezTo>
                  <a:cubicBezTo>
                    <a:pt x="593" y="665"/>
                    <a:pt x="593" y="665"/>
                    <a:pt x="593" y="665"/>
                  </a:cubicBezTo>
                  <a:cubicBezTo>
                    <a:pt x="705" y="665"/>
                    <a:pt x="796" y="574"/>
                    <a:pt x="796" y="462"/>
                  </a:cubicBezTo>
                  <a:cubicBezTo>
                    <a:pt x="796" y="350"/>
                    <a:pt x="705" y="259"/>
                    <a:pt x="593" y="259"/>
                  </a:cubicBezTo>
                  <a:cubicBezTo>
                    <a:pt x="284" y="259"/>
                    <a:pt x="284" y="259"/>
                    <a:pt x="284" y="259"/>
                  </a:cubicBezTo>
                  <a:cubicBezTo>
                    <a:pt x="253" y="259"/>
                    <a:pt x="228" y="234"/>
                    <a:pt x="228" y="203"/>
                  </a:cubicBezTo>
                  <a:cubicBezTo>
                    <a:pt x="228" y="172"/>
                    <a:pt x="253" y="147"/>
                    <a:pt x="284" y="147"/>
                  </a:cubicBezTo>
                  <a:cubicBezTo>
                    <a:pt x="590" y="147"/>
                    <a:pt x="590" y="147"/>
                    <a:pt x="590" y="147"/>
                  </a:cubicBezTo>
                  <a:cubicBezTo>
                    <a:pt x="590" y="0"/>
                    <a:pt x="590" y="0"/>
                    <a:pt x="59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F9B35EF-A209-4DCB-B8AE-79A67475B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3" y="3216"/>
              <a:ext cx="769" cy="1111"/>
            </a:xfrm>
            <a:custGeom>
              <a:avLst/>
              <a:gdLst>
                <a:gd name="T0" fmla="*/ 218 w 460"/>
                <a:gd name="T1" fmla="*/ 0 h 666"/>
                <a:gd name="T2" fmla="*/ 0 w 460"/>
                <a:gd name="T3" fmla="*/ 0 h 666"/>
                <a:gd name="T4" fmla="*/ 0 w 460"/>
                <a:gd name="T5" fmla="*/ 147 h 666"/>
                <a:gd name="T6" fmla="*/ 218 w 460"/>
                <a:gd name="T7" fmla="*/ 147 h 666"/>
                <a:gd name="T8" fmla="*/ 313 w 460"/>
                <a:gd name="T9" fmla="*/ 242 h 666"/>
                <a:gd name="T10" fmla="*/ 218 w 460"/>
                <a:gd name="T11" fmla="*/ 337 h 666"/>
                <a:gd name="T12" fmla="*/ 41 w 460"/>
                <a:gd name="T13" fmla="*/ 337 h 666"/>
                <a:gd name="T14" fmla="*/ 41 w 460"/>
                <a:gd name="T15" fmla="*/ 485 h 666"/>
                <a:gd name="T16" fmla="*/ 194 w 460"/>
                <a:gd name="T17" fmla="*/ 485 h 666"/>
                <a:gd name="T18" fmla="*/ 272 w 460"/>
                <a:gd name="T19" fmla="*/ 666 h 666"/>
                <a:gd name="T20" fmla="*/ 432 w 460"/>
                <a:gd name="T21" fmla="*/ 666 h 666"/>
                <a:gd name="T22" fmla="*/ 340 w 460"/>
                <a:gd name="T23" fmla="*/ 451 h 666"/>
                <a:gd name="T24" fmla="*/ 460 w 460"/>
                <a:gd name="T25" fmla="*/ 242 h 666"/>
                <a:gd name="T26" fmla="*/ 218 w 460"/>
                <a:gd name="T2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0" h="666">
                  <a:moveTo>
                    <a:pt x="2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218" y="147"/>
                    <a:pt x="218" y="147"/>
                    <a:pt x="218" y="147"/>
                  </a:cubicBezTo>
                  <a:cubicBezTo>
                    <a:pt x="270" y="147"/>
                    <a:pt x="313" y="190"/>
                    <a:pt x="313" y="242"/>
                  </a:cubicBezTo>
                  <a:cubicBezTo>
                    <a:pt x="313" y="295"/>
                    <a:pt x="270" y="337"/>
                    <a:pt x="218" y="337"/>
                  </a:cubicBezTo>
                  <a:cubicBezTo>
                    <a:pt x="41" y="337"/>
                    <a:pt x="41" y="337"/>
                    <a:pt x="41" y="337"/>
                  </a:cubicBezTo>
                  <a:cubicBezTo>
                    <a:pt x="41" y="485"/>
                    <a:pt x="41" y="485"/>
                    <a:pt x="41" y="485"/>
                  </a:cubicBezTo>
                  <a:cubicBezTo>
                    <a:pt x="194" y="485"/>
                    <a:pt x="194" y="485"/>
                    <a:pt x="194" y="485"/>
                  </a:cubicBezTo>
                  <a:cubicBezTo>
                    <a:pt x="272" y="666"/>
                    <a:pt x="272" y="666"/>
                    <a:pt x="272" y="666"/>
                  </a:cubicBezTo>
                  <a:cubicBezTo>
                    <a:pt x="432" y="666"/>
                    <a:pt x="432" y="666"/>
                    <a:pt x="432" y="666"/>
                  </a:cubicBezTo>
                  <a:cubicBezTo>
                    <a:pt x="340" y="451"/>
                    <a:pt x="340" y="451"/>
                    <a:pt x="340" y="451"/>
                  </a:cubicBezTo>
                  <a:cubicBezTo>
                    <a:pt x="412" y="409"/>
                    <a:pt x="460" y="331"/>
                    <a:pt x="460" y="242"/>
                  </a:cubicBezTo>
                  <a:cubicBezTo>
                    <a:pt x="460" y="109"/>
                    <a:pt x="351" y="0"/>
                    <a:pt x="2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66B296F-0D83-414E-91B0-B44BD7657A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6" y="3461"/>
              <a:ext cx="247" cy="866"/>
            </a:xfrm>
            <a:custGeom>
              <a:avLst/>
              <a:gdLst>
                <a:gd name="T0" fmla="*/ 247 w 247"/>
                <a:gd name="T1" fmla="*/ 0 h 866"/>
                <a:gd name="T2" fmla="*/ 247 w 247"/>
                <a:gd name="T3" fmla="*/ 0 h 866"/>
                <a:gd name="T4" fmla="*/ 0 w 247"/>
                <a:gd name="T5" fmla="*/ 0 h 866"/>
                <a:gd name="T6" fmla="*/ 0 w 247"/>
                <a:gd name="T7" fmla="*/ 866 h 866"/>
                <a:gd name="T8" fmla="*/ 247 w 247"/>
                <a:gd name="T9" fmla="*/ 866 h 866"/>
                <a:gd name="T10" fmla="*/ 247 w 247"/>
                <a:gd name="T1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866">
                  <a:moveTo>
                    <a:pt x="247" y="0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866"/>
                  </a:lnTo>
                  <a:lnTo>
                    <a:pt x="247" y="86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179647A-F7CC-4D33-8716-EC49889310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6" y="3461"/>
              <a:ext cx="247" cy="866"/>
            </a:xfrm>
            <a:custGeom>
              <a:avLst/>
              <a:gdLst>
                <a:gd name="T0" fmla="*/ 247 w 247"/>
                <a:gd name="T1" fmla="*/ 0 h 866"/>
                <a:gd name="T2" fmla="*/ 247 w 247"/>
                <a:gd name="T3" fmla="*/ 0 h 866"/>
                <a:gd name="T4" fmla="*/ 0 w 247"/>
                <a:gd name="T5" fmla="*/ 0 h 866"/>
                <a:gd name="T6" fmla="*/ 0 w 247"/>
                <a:gd name="T7" fmla="*/ 866 h 866"/>
                <a:gd name="T8" fmla="*/ 247 w 247"/>
                <a:gd name="T9" fmla="*/ 866 h 866"/>
                <a:gd name="T10" fmla="*/ 247 w 247"/>
                <a:gd name="T1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866">
                  <a:moveTo>
                    <a:pt x="247" y="0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866"/>
                  </a:lnTo>
                  <a:lnTo>
                    <a:pt x="247" y="866"/>
                  </a:lnTo>
                  <a:lnTo>
                    <a:pt x="2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D274CDD-C4D4-4E11-870B-E387C6090D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1" y="3216"/>
              <a:ext cx="891" cy="1111"/>
            </a:xfrm>
            <a:custGeom>
              <a:avLst/>
              <a:gdLst>
                <a:gd name="T0" fmla="*/ 246 w 891"/>
                <a:gd name="T1" fmla="*/ 0 h 1111"/>
                <a:gd name="T2" fmla="*/ 0 w 891"/>
                <a:gd name="T3" fmla="*/ 0 h 1111"/>
                <a:gd name="T4" fmla="*/ 0 w 891"/>
                <a:gd name="T5" fmla="*/ 1111 h 1111"/>
                <a:gd name="T6" fmla="*/ 891 w 891"/>
                <a:gd name="T7" fmla="*/ 1111 h 1111"/>
                <a:gd name="T8" fmla="*/ 891 w 891"/>
                <a:gd name="T9" fmla="*/ 864 h 1111"/>
                <a:gd name="T10" fmla="*/ 246 w 891"/>
                <a:gd name="T11" fmla="*/ 864 h 1111"/>
                <a:gd name="T12" fmla="*/ 246 w 891"/>
                <a:gd name="T13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1111">
                  <a:moveTo>
                    <a:pt x="246" y="0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891" y="1111"/>
                  </a:lnTo>
                  <a:lnTo>
                    <a:pt x="891" y="864"/>
                  </a:lnTo>
                  <a:lnTo>
                    <a:pt x="246" y="864"/>
                  </a:lnTo>
                  <a:lnTo>
                    <a:pt x="2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91CB5CA-E931-46CE-AF2E-C5D353BDDA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1" y="3216"/>
              <a:ext cx="891" cy="1111"/>
            </a:xfrm>
            <a:custGeom>
              <a:avLst/>
              <a:gdLst>
                <a:gd name="T0" fmla="*/ 246 w 891"/>
                <a:gd name="T1" fmla="*/ 0 h 1111"/>
                <a:gd name="T2" fmla="*/ 0 w 891"/>
                <a:gd name="T3" fmla="*/ 0 h 1111"/>
                <a:gd name="T4" fmla="*/ 0 w 891"/>
                <a:gd name="T5" fmla="*/ 1111 h 1111"/>
                <a:gd name="T6" fmla="*/ 891 w 891"/>
                <a:gd name="T7" fmla="*/ 1111 h 1111"/>
                <a:gd name="T8" fmla="*/ 891 w 891"/>
                <a:gd name="T9" fmla="*/ 864 h 1111"/>
                <a:gd name="T10" fmla="*/ 246 w 891"/>
                <a:gd name="T11" fmla="*/ 864 h 1111"/>
                <a:gd name="T12" fmla="*/ 246 w 891"/>
                <a:gd name="T13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1111">
                  <a:moveTo>
                    <a:pt x="246" y="0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891" y="1111"/>
                  </a:lnTo>
                  <a:lnTo>
                    <a:pt x="891" y="864"/>
                  </a:lnTo>
                  <a:lnTo>
                    <a:pt x="246" y="864"/>
                  </a:lnTo>
                  <a:lnTo>
                    <a:pt x="24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8891A63-6097-4535-98CD-D99B2491FB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4" y="3216"/>
              <a:ext cx="1080" cy="1111"/>
            </a:xfrm>
            <a:custGeom>
              <a:avLst/>
              <a:gdLst>
                <a:gd name="T0" fmla="*/ 313 w 646"/>
                <a:gd name="T1" fmla="*/ 0 h 666"/>
                <a:gd name="T2" fmla="*/ 0 w 646"/>
                <a:gd name="T3" fmla="*/ 0 h 666"/>
                <a:gd name="T4" fmla="*/ 0 w 646"/>
                <a:gd name="T5" fmla="*/ 518 h 666"/>
                <a:gd name="T6" fmla="*/ 147 w 646"/>
                <a:gd name="T7" fmla="*/ 518 h 666"/>
                <a:gd name="T8" fmla="*/ 147 w 646"/>
                <a:gd name="T9" fmla="*/ 147 h 666"/>
                <a:gd name="T10" fmla="*/ 313 w 646"/>
                <a:gd name="T11" fmla="*/ 147 h 666"/>
                <a:gd name="T12" fmla="*/ 498 w 646"/>
                <a:gd name="T13" fmla="*/ 333 h 666"/>
                <a:gd name="T14" fmla="*/ 313 w 646"/>
                <a:gd name="T15" fmla="*/ 518 h 666"/>
                <a:gd name="T16" fmla="*/ 147 w 646"/>
                <a:gd name="T17" fmla="*/ 518 h 666"/>
                <a:gd name="T18" fmla="*/ 147 w 646"/>
                <a:gd name="T19" fmla="*/ 666 h 666"/>
                <a:gd name="T20" fmla="*/ 313 w 646"/>
                <a:gd name="T21" fmla="*/ 666 h 666"/>
                <a:gd name="T22" fmla="*/ 646 w 646"/>
                <a:gd name="T23" fmla="*/ 333 h 666"/>
                <a:gd name="T24" fmla="*/ 313 w 646"/>
                <a:gd name="T2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6" h="666">
                  <a:moveTo>
                    <a:pt x="3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313" y="147"/>
                    <a:pt x="313" y="147"/>
                    <a:pt x="313" y="147"/>
                  </a:cubicBezTo>
                  <a:cubicBezTo>
                    <a:pt x="415" y="147"/>
                    <a:pt x="498" y="230"/>
                    <a:pt x="498" y="333"/>
                  </a:cubicBezTo>
                  <a:cubicBezTo>
                    <a:pt x="498" y="435"/>
                    <a:pt x="415" y="518"/>
                    <a:pt x="313" y="518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7" y="666"/>
                    <a:pt x="147" y="666"/>
                    <a:pt x="147" y="666"/>
                  </a:cubicBezTo>
                  <a:cubicBezTo>
                    <a:pt x="313" y="666"/>
                    <a:pt x="313" y="666"/>
                    <a:pt x="313" y="666"/>
                  </a:cubicBezTo>
                  <a:cubicBezTo>
                    <a:pt x="496" y="666"/>
                    <a:pt x="646" y="516"/>
                    <a:pt x="646" y="333"/>
                  </a:cubicBezTo>
                  <a:cubicBezTo>
                    <a:pt x="646" y="149"/>
                    <a:pt x="496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22DD5DED-ADCE-40E0-A527-75A39919B5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3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5E0F8E02-E473-4E0B-AFCA-1D418D0D8C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3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BCE57643-3B64-4423-9FB3-D18325F547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86" y="3216"/>
              <a:ext cx="247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4604735D-01AD-443E-B1A3-57D52DEFCF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86" y="3216"/>
              <a:ext cx="247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AC64892-067A-4EE0-8A2D-D082ADA240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9" y="3216"/>
              <a:ext cx="771" cy="809"/>
            </a:xfrm>
            <a:custGeom>
              <a:avLst/>
              <a:gdLst>
                <a:gd name="T0" fmla="*/ 461 w 461"/>
                <a:gd name="T1" fmla="*/ 0 h 485"/>
                <a:gd name="T2" fmla="*/ 243 w 461"/>
                <a:gd name="T3" fmla="*/ 0 h 485"/>
                <a:gd name="T4" fmla="*/ 0 w 461"/>
                <a:gd name="T5" fmla="*/ 242 h 485"/>
                <a:gd name="T6" fmla="*/ 243 w 461"/>
                <a:gd name="T7" fmla="*/ 485 h 485"/>
                <a:gd name="T8" fmla="*/ 420 w 461"/>
                <a:gd name="T9" fmla="*/ 485 h 485"/>
                <a:gd name="T10" fmla="*/ 420 w 461"/>
                <a:gd name="T11" fmla="*/ 338 h 485"/>
                <a:gd name="T12" fmla="*/ 243 w 461"/>
                <a:gd name="T13" fmla="*/ 338 h 485"/>
                <a:gd name="T14" fmla="*/ 148 w 461"/>
                <a:gd name="T15" fmla="*/ 242 h 485"/>
                <a:gd name="T16" fmla="*/ 243 w 461"/>
                <a:gd name="T17" fmla="*/ 147 h 485"/>
                <a:gd name="T18" fmla="*/ 461 w 461"/>
                <a:gd name="T19" fmla="*/ 147 h 485"/>
                <a:gd name="T20" fmla="*/ 461 w 461"/>
                <a:gd name="T2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1" h="485">
                  <a:moveTo>
                    <a:pt x="461" y="0"/>
                  </a:moveTo>
                  <a:cubicBezTo>
                    <a:pt x="243" y="0"/>
                    <a:pt x="243" y="0"/>
                    <a:pt x="243" y="0"/>
                  </a:cubicBez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420" y="485"/>
                    <a:pt x="420" y="485"/>
                    <a:pt x="420" y="485"/>
                  </a:cubicBezTo>
                  <a:cubicBezTo>
                    <a:pt x="420" y="338"/>
                    <a:pt x="420" y="338"/>
                    <a:pt x="420" y="338"/>
                  </a:cubicBezTo>
                  <a:cubicBezTo>
                    <a:pt x="243" y="338"/>
                    <a:pt x="243" y="338"/>
                    <a:pt x="243" y="338"/>
                  </a:cubicBezTo>
                  <a:cubicBezTo>
                    <a:pt x="190" y="338"/>
                    <a:pt x="148" y="295"/>
                    <a:pt x="148" y="242"/>
                  </a:cubicBezTo>
                  <a:cubicBezTo>
                    <a:pt x="148" y="190"/>
                    <a:pt x="190" y="147"/>
                    <a:pt x="243" y="147"/>
                  </a:cubicBezTo>
                  <a:cubicBezTo>
                    <a:pt x="461" y="147"/>
                    <a:pt x="461" y="147"/>
                    <a:pt x="461" y="147"/>
                  </a:cubicBezTo>
                  <a:cubicBezTo>
                    <a:pt x="461" y="0"/>
                    <a:pt x="461" y="0"/>
                    <a:pt x="4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D5039090-C66F-48E0-AB0E-BE8B68A899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0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953BC4C2-EE00-458A-8EE5-94E4B2E6A7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0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21825CC-F5F8-4D26-8676-31CFEF9A4C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2" y="1978"/>
              <a:ext cx="1383" cy="1111"/>
            </a:xfrm>
            <a:custGeom>
              <a:avLst/>
              <a:gdLst>
                <a:gd name="T0" fmla="*/ 827 w 827"/>
                <a:gd name="T1" fmla="*/ 0 h 666"/>
                <a:gd name="T2" fmla="*/ 679 w 827"/>
                <a:gd name="T3" fmla="*/ 0 h 666"/>
                <a:gd name="T4" fmla="*/ 679 w 827"/>
                <a:gd name="T5" fmla="*/ 423 h 666"/>
                <a:gd name="T6" fmla="*/ 583 w 827"/>
                <a:gd name="T7" fmla="*/ 519 h 666"/>
                <a:gd name="T8" fmla="*/ 487 w 827"/>
                <a:gd name="T9" fmla="*/ 423 h 666"/>
                <a:gd name="T10" fmla="*/ 487 w 827"/>
                <a:gd name="T11" fmla="*/ 0 h 666"/>
                <a:gd name="T12" fmla="*/ 340 w 827"/>
                <a:gd name="T13" fmla="*/ 0 h 666"/>
                <a:gd name="T14" fmla="*/ 340 w 827"/>
                <a:gd name="T15" fmla="*/ 423 h 666"/>
                <a:gd name="T16" fmla="*/ 244 w 827"/>
                <a:gd name="T17" fmla="*/ 519 h 666"/>
                <a:gd name="T18" fmla="*/ 148 w 827"/>
                <a:gd name="T19" fmla="*/ 423 h 666"/>
                <a:gd name="T20" fmla="*/ 148 w 827"/>
                <a:gd name="T21" fmla="*/ 0 h 666"/>
                <a:gd name="T22" fmla="*/ 0 w 827"/>
                <a:gd name="T23" fmla="*/ 0 h 666"/>
                <a:gd name="T24" fmla="*/ 0 w 827"/>
                <a:gd name="T25" fmla="*/ 423 h 666"/>
                <a:gd name="T26" fmla="*/ 244 w 827"/>
                <a:gd name="T27" fmla="*/ 666 h 666"/>
                <a:gd name="T28" fmla="*/ 413 w 827"/>
                <a:gd name="T29" fmla="*/ 597 h 666"/>
                <a:gd name="T30" fmla="*/ 583 w 827"/>
                <a:gd name="T31" fmla="*/ 666 h 666"/>
                <a:gd name="T32" fmla="*/ 827 w 827"/>
                <a:gd name="T33" fmla="*/ 423 h 666"/>
                <a:gd name="T34" fmla="*/ 827 w 827"/>
                <a:gd name="T3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7" h="666">
                  <a:moveTo>
                    <a:pt x="827" y="0"/>
                  </a:moveTo>
                  <a:cubicBezTo>
                    <a:pt x="679" y="0"/>
                    <a:pt x="679" y="0"/>
                    <a:pt x="679" y="0"/>
                  </a:cubicBezTo>
                  <a:cubicBezTo>
                    <a:pt x="679" y="423"/>
                    <a:pt x="679" y="423"/>
                    <a:pt x="679" y="423"/>
                  </a:cubicBezTo>
                  <a:cubicBezTo>
                    <a:pt x="679" y="476"/>
                    <a:pt x="636" y="519"/>
                    <a:pt x="583" y="519"/>
                  </a:cubicBezTo>
                  <a:cubicBezTo>
                    <a:pt x="530" y="519"/>
                    <a:pt x="487" y="476"/>
                    <a:pt x="487" y="423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0" y="423"/>
                    <a:pt x="340" y="423"/>
                    <a:pt x="340" y="423"/>
                  </a:cubicBezTo>
                  <a:cubicBezTo>
                    <a:pt x="340" y="476"/>
                    <a:pt x="297" y="519"/>
                    <a:pt x="244" y="519"/>
                  </a:cubicBezTo>
                  <a:cubicBezTo>
                    <a:pt x="191" y="519"/>
                    <a:pt x="148" y="476"/>
                    <a:pt x="148" y="423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0" y="557"/>
                    <a:pt x="109" y="666"/>
                    <a:pt x="244" y="666"/>
                  </a:cubicBezTo>
                  <a:cubicBezTo>
                    <a:pt x="310" y="666"/>
                    <a:pt x="370" y="640"/>
                    <a:pt x="413" y="597"/>
                  </a:cubicBezTo>
                  <a:cubicBezTo>
                    <a:pt x="457" y="640"/>
                    <a:pt x="517" y="666"/>
                    <a:pt x="583" y="666"/>
                  </a:cubicBezTo>
                  <a:cubicBezTo>
                    <a:pt x="717" y="666"/>
                    <a:pt x="827" y="557"/>
                    <a:pt x="827" y="423"/>
                  </a:cubicBezTo>
                  <a:cubicBezTo>
                    <a:pt x="827" y="0"/>
                    <a:pt x="827" y="0"/>
                    <a:pt x="8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A1D60A2-CA62-4932-9CD1-4EAED258B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7" y="1978"/>
              <a:ext cx="1114" cy="1111"/>
            </a:xfrm>
            <a:custGeom>
              <a:avLst/>
              <a:gdLst>
                <a:gd name="T0" fmla="*/ 333 w 666"/>
                <a:gd name="T1" fmla="*/ 0 h 666"/>
                <a:gd name="T2" fmla="*/ 333 w 666"/>
                <a:gd name="T3" fmla="*/ 148 h 666"/>
                <a:gd name="T4" fmla="*/ 518 w 666"/>
                <a:gd name="T5" fmla="*/ 333 h 666"/>
                <a:gd name="T6" fmla="*/ 333 w 666"/>
                <a:gd name="T7" fmla="*/ 519 h 666"/>
                <a:gd name="T8" fmla="*/ 147 w 666"/>
                <a:gd name="T9" fmla="*/ 333 h 666"/>
                <a:gd name="T10" fmla="*/ 201 w 666"/>
                <a:gd name="T11" fmla="*/ 202 h 666"/>
                <a:gd name="T12" fmla="*/ 97 w 666"/>
                <a:gd name="T13" fmla="*/ 98 h 666"/>
                <a:gd name="T14" fmla="*/ 0 w 666"/>
                <a:gd name="T15" fmla="*/ 333 h 666"/>
                <a:gd name="T16" fmla="*/ 333 w 666"/>
                <a:gd name="T17" fmla="*/ 666 h 666"/>
                <a:gd name="T18" fmla="*/ 666 w 666"/>
                <a:gd name="T19" fmla="*/ 333 h 666"/>
                <a:gd name="T20" fmla="*/ 333 w 666"/>
                <a:gd name="T21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6" h="666">
                  <a:moveTo>
                    <a:pt x="333" y="0"/>
                  </a:moveTo>
                  <a:cubicBezTo>
                    <a:pt x="333" y="148"/>
                    <a:pt x="333" y="148"/>
                    <a:pt x="333" y="148"/>
                  </a:cubicBezTo>
                  <a:cubicBezTo>
                    <a:pt x="435" y="148"/>
                    <a:pt x="518" y="231"/>
                    <a:pt x="518" y="333"/>
                  </a:cubicBezTo>
                  <a:cubicBezTo>
                    <a:pt x="518" y="435"/>
                    <a:pt x="435" y="519"/>
                    <a:pt x="333" y="519"/>
                  </a:cubicBezTo>
                  <a:cubicBezTo>
                    <a:pt x="230" y="519"/>
                    <a:pt x="147" y="435"/>
                    <a:pt x="147" y="333"/>
                  </a:cubicBezTo>
                  <a:cubicBezTo>
                    <a:pt x="147" y="284"/>
                    <a:pt x="166" y="237"/>
                    <a:pt x="201" y="202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34" y="161"/>
                    <a:pt x="0" y="244"/>
                    <a:pt x="0" y="333"/>
                  </a:cubicBezTo>
                  <a:cubicBezTo>
                    <a:pt x="0" y="517"/>
                    <a:pt x="149" y="666"/>
                    <a:pt x="333" y="666"/>
                  </a:cubicBezTo>
                  <a:cubicBezTo>
                    <a:pt x="516" y="666"/>
                    <a:pt x="666" y="517"/>
                    <a:pt x="666" y="333"/>
                  </a:cubicBezTo>
                  <a:cubicBezTo>
                    <a:pt x="666" y="150"/>
                    <a:pt x="516" y="0"/>
                    <a:pt x="3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2BD6303-61DD-441C-BA22-56A7461904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7" y="2225"/>
              <a:ext cx="245" cy="8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97B3361D-8364-454B-B127-06FA047058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7" y="2225"/>
              <a:ext cx="245" cy="8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BB589D6-F8CB-429F-B668-4AC862832C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" y="1978"/>
              <a:ext cx="248" cy="2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104D31DD-5694-4E9A-9270-AEFB49728D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" y="1978"/>
              <a:ext cx="248" cy="2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2E3F98F-6856-4602-8660-FB0F22EC5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3471" y="1533525"/>
            <a:ext cx="7745058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1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050618"/>
            <a:ext cx="9144000" cy="2387599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A35C2-C06F-4A5D-94A0-65EC01FF8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6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422072"/>
            <a:ext cx="9144000" cy="933017"/>
          </a:xfrm>
          <a:prstGeom prst="rect">
            <a:avLst/>
          </a:prstGeom>
        </p:spPr>
        <p:txBody>
          <a:bodyPr anchor="b"/>
          <a:lstStyle>
            <a:lvl1pPr algn="ctr">
              <a:defRPr sz="36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597400" y="1283422"/>
            <a:ext cx="2997200" cy="2244725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55089"/>
            <a:ext cx="91440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F2E5E-A1CE-47C4-8D84-2F9A5B6ED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46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2436" y="3422072"/>
            <a:ext cx="4516582" cy="933017"/>
          </a:xfrm>
          <a:prstGeom prst="rect">
            <a:avLst/>
          </a:prstGeom>
        </p:spPr>
        <p:txBody>
          <a:bodyPr anchor="b"/>
          <a:lstStyle>
            <a:lvl1pPr algn="ctr">
              <a:defRPr sz="36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2436" y="4354513"/>
            <a:ext cx="4516582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497925" y="3422650"/>
            <a:ext cx="4516438" cy="9318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497925" y="4354513"/>
            <a:ext cx="4516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14F029-C936-4913-A617-12D6B004EF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B025324-8F5E-C547-9793-DCD3C7B4D58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41447" y="1364343"/>
            <a:ext cx="2889153" cy="2163804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63CD2DF8-E71D-0E45-80EF-FFAC6F70D28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91373" y="1364343"/>
            <a:ext cx="2889153" cy="2163804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  <p:extLst>
      <p:ext uri="{BB962C8B-B14F-4D97-AF65-F5344CB8AC3E}">
        <p14:creationId xmlns:p14="http://schemas.microsoft.com/office/powerpoint/2010/main" val="1629067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12617" y="3519054"/>
            <a:ext cx="3768438" cy="669780"/>
          </a:xfrm>
          <a:prstGeom prst="rect">
            <a:avLst/>
          </a:prstGeom>
        </p:spPr>
        <p:txBody>
          <a:bodyPr anchor="b"/>
          <a:lstStyle>
            <a:lvl1pPr algn="ctr">
              <a:defRPr sz="28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2617" y="4188834"/>
            <a:ext cx="3768438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81055" y="3519055"/>
            <a:ext cx="3768438" cy="6697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281055" y="4188834"/>
            <a:ext cx="3768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049493" y="3519055"/>
            <a:ext cx="3768438" cy="6697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8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049493" y="4188834"/>
            <a:ext cx="3768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07B7E102-691A-1D4F-A59D-E8BB0242000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158322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F5CDEBBF-76DF-324D-9445-5FDD6045747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926760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60671AC9-12F2-7D4D-82F1-3860DB1E1AB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695198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  <p:extLst>
      <p:ext uri="{BB962C8B-B14F-4D97-AF65-F5344CB8AC3E}">
        <p14:creationId xmlns:p14="http://schemas.microsoft.com/office/powerpoint/2010/main" val="136500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9A35C2-C06F-4A5D-94A0-65EC01FF8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CB1F6-8370-BD40-BAE9-DBDAA05905FD}"/>
              </a:ext>
            </a:extLst>
          </p:cNvPr>
          <p:cNvSpPr txBox="1"/>
          <p:nvPr userDrawn="1"/>
        </p:nvSpPr>
        <p:spPr>
          <a:xfrm>
            <a:off x="1524000" y="245080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744981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9EDFEA89-8CDB-4486-9503-3807D69037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8">
            <a:extLst>
              <a:ext uri="{FF2B5EF4-FFF2-40B4-BE49-F238E27FC236}">
                <a16:creationId xmlns:a16="http://schemas.microsoft.com/office/drawing/2014/main" id="{7C75C068-7B86-49CA-AC9F-F3AEFF932C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chemeClr val="bg2">
              <a:lumMod val="75000"/>
              <a:alpha val="6000"/>
            </a:schemeClr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E2A1EDF-2FF2-43FC-BE0E-E2EC126193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AE99F79-8FF2-4A43-8F27-078DD89502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09B48B9-D195-41D4-B272-3C9FAE56C4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09D60FD-4824-425B-B932-CA748BDB0B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D493CB4-9993-4A42-B2AB-81FE17410B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201E85F9-9B42-4804-A6C4-74BE3B3DE9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AE71EC1-8E7C-412A-9C2D-2B879A7A9D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FF53FD4-A734-42EF-BD7C-71670FC45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4173261-6F15-4643-9185-1D11FADF4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D1CAB10-3D74-4EC2-851E-A2B2603ECC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D26D30-E6F1-4C82-85E7-4965412212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87E5D457-5F8C-4DB0-8004-B9134135BF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D3D97F-8F07-4825-96C7-F2E87C5360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A4D2630-BA94-4442-993A-3662937121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D8E10A9-CAE6-497D-9222-512E65F3B5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FC94AB4-AD6A-477E-8CDC-0ED0668A0C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CBB2E7A-927C-49DD-8F7F-924128DB06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B0D1C07-A3C5-43C8-B738-4C1FEAC702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D837846C-EFDD-4163-9997-9B70BFCF37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50618"/>
            <a:ext cx="9144000" cy="2387599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0" i="0">
                <a:solidFill>
                  <a:schemeClr val="tx2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C7BEFBB-F49E-42DA-BB04-F3511963BE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5678" b="22557"/>
          <a:stretch/>
        </p:blipFill>
        <p:spPr>
          <a:xfrm>
            <a:off x="3991013" y="5270499"/>
            <a:ext cx="4581486" cy="9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81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9EDFEA89-8CDB-4486-9503-3807D69037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8">
            <a:extLst>
              <a:ext uri="{FF2B5EF4-FFF2-40B4-BE49-F238E27FC236}">
                <a16:creationId xmlns:a16="http://schemas.microsoft.com/office/drawing/2014/main" id="{7C75C068-7B86-49CA-AC9F-F3AEFF932C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chemeClr val="bg2">
              <a:lumMod val="75000"/>
              <a:alpha val="6000"/>
            </a:schemeClr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E2A1EDF-2FF2-43FC-BE0E-E2EC126193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AE99F79-8FF2-4A43-8F27-078DD89502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09B48B9-D195-41D4-B272-3C9FAE56C4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09D60FD-4824-425B-B932-CA748BDB0B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D493CB4-9993-4A42-B2AB-81FE17410B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201E85F9-9B42-4804-A6C4-74BE3B3DE9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AE71EC1-8E7C-412A-9C2D-2B879A7A9D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FF53FD4-A734-42EF-BD7C-71670FC45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4173261-6F15-4643-9185-1D11FADF4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D1CAB10-3D74-4EC2-851E-A2B2603ECC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D26D30-E6F1-4C82-85E7-4965412212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87E5D457-5F8C-4DB0-8004-B9134135BF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D3D97F-8F07-4825-96C7-F2E87C5360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A4D2630-BA94-4442-993A-3662937121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D8E10A9-CAE6-497D-9222-512E65F3B5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FC94AB4-AD6A-477E-8CDC-0ED0668A0C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CBB2E7A-927C-49DD-8F7F-924128DB06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B0D1C07-A3C5-43C8-B738-4C1FEAC702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D837846C-EFDD-4163-9997-9B70BFCF37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6007" y="1320808"/>
            <a:ext cx="9144000" cy="852320"/>
          </a:xfrm>
          <a:prstGeom prst="rect">
            <a:avLst/>
          </a:prstGeom>
        </p:spPr>
        <p:txBody>
          <a:bodyPr anchor="ctr" anchorCtr="0"/>
          <a:lstStyle>
            <a:lvl1pPr algn="l">
              <a:defRPr sz="4800" b="0" i="0">
                <a:solidFill>
                  <a:schemeClr val="tx2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7BCA127-88D9-4D4F-ADA6-2A80D7EFC7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6859" y="6429736"/>
            <a:ext cx="2607722" cy="203200"/>
          </a:xfrm>
          <a:prstGeom prst="rect">
            <a:avLst/>
          </a:prstGeom>
        </p:spPr>
      </p:pic>
      <p:sp>
        <p:nvSpPr>
          <p:cNvPr id="2" name="Parallelogram 1">
            <a:extLst>
              <a:ext uri="{FF2B5EF4-FFF2-40B4-BE49-F238E27FC236}">
                <a16:creationId xmlns:a16="http://schemas.microsoft.com/office/drawing/2014/main" id="{6D27A3E4-77DC-4EA4-8F6D-A04909C4ED0C}"/>
              </a:ext>
            </a:extLst>
          </p:cNvPr>
          <p:cNvSpPr/>
          <p:nvPr userDrawn="1"/>
        </p:nvSpPr>
        <p:spPr>
          <a:xfrm>
            <a:off x="5215208" y="2306229"/>
            <a:ext cx="703852" cy="573740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kern="120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rPr>
              <a:t>1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1B5F2540-ABAF-4856-81FC-FFCEA86871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9184" y="2257419"/>
            <a:ext cx="5190147" cy="6779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5150A646-A7B1-4A84-9F4A-1540EA0808C4}"/>
              </a:ext>
            </a:extLst>
          </p:cNvPr>
          <p:cNvSpPr/>
          <p:nvPr userDrawn="1"/>
        </p:nvSpPr>
        <p:spPr>
          <a:xfrm>
            <a:off x="5215208" y="3526510"/>
            <a:ext cx="703852" cy="573740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kern="120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rPr>
              <a:t>2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45D934F2-BFFA-4102-A8E5-2C11F6CC08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09184" y="3468342"/>
            <a:ext cx="5190147" cy="6779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CE06ED91-FB40-453F-B2C5-0759003885D4}"/>
              </a:ext>
            </a:extLst>
          </p:cNvPr>
          <p:cNvSpPr/>
          <p:nvPr userDrawn="1"/>
        </p:nvSpPr>
        <p:spPr>
          <a:xfrm>
            <a:off x="5215208" y="4746791"/>
            <a:ext cx="703852" cy="573740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kern="120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rPr>
              <a:t>3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:a16="http://schemas.microsoft.com/office/drawing/2014/main" id="{E4525E02-2B29-47F0-80A8-5C738E7287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184" y="4697981"/>
            <a:ext cx="5190147" cy="6779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4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129EE3-3BF0-400F-A01F-7AD365A9092D}"/>
              </a:ext>
            </a:extLst>
          </p:cNvPr>
          <p:cNvCxnSpPr>
            <a:cxnSpLocks/>
          </p:cNvCxnSpPr>
          <p:nvPr userDrawn="1"/>
        </p:nvCxnSpPr>
        <p:spPr>
          <a:xfrm>
            <a:off x="5194784" y="5476770"/>
            <a:ext cx="69972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3295337-9A20-4E59-A736-384CD7D69691}"/>
              </a:ext>
            </a:extLst>
          </p:cNvPr>
          <p:cNvCxnSpPr>
            <a:cxnSpLocks/>
          </p:cNvCxnSpPr>
          <p:nvPr userDrawn="1"/>
        </p:nvCxnSpPr>
        <p:spPr>
          <a:xfrm>
            <a:off x="5194784" y="4270270"/>
            <a:ext cx="69972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E0DFD7-58E8-47AD-8D85-2114ADF84126}"/>
              </a:ext>
            </a:extLst>
          </p:cNvPr>
          <p:cNvCxnSpPr>
            <a:cxnSpLocks/>
          </p:cNvCxnSpPr>
          <p:nvPr userDrawn="1"/>
        </p:nvCxnSpPr>
        <p:spPr>
          <a:xfrm>
            <a:off x="5194784" y="3063770"/>
            <a:ext cx="69972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6F303F7-2033-6B43-99A9-4319CD21A5F1}"/>
              </a:ext>
            </a:extLst>
          </p:cNvPr>
          <p:cNvSpPr txBox="1"/>
          <p:nvPr userDrawn="1"/>
        </p:nvSpPr>
        <p:spPr>
          <a:xfrm>
            <a:off x="7918488" y="6420706"/>
            <a:ext cx="3893124" cy="215443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sz="1100" b="0" i="0" dirty="0">
                <a:solidFill>
                  <a:schemeClr val="tx2"/>
                </a:solidFill>
                <a:latin typeface="Century Gothic Regular"/>
              </a:rPr>
              <a:t>#spiceworldATX</a:t>
            </a:r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802CD5E3-A6C2-C343-9564-579220E34CE3}"/>
              </a:ext>
            </a:extLst>
          </p:cNvPr>
          <p:cNvSpPr/>
          <p:nvPr userDrawn="1"/>
        </p:nvSpPr>
        <p:spPr>
          <a:xfrm>
            <a:off x="10543592" y="6384336"/>
            <a:ext cx="1331127" cy="279582"/>
          </a:xfrm>
          <a:prstGeom prst="parallelogram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0" i="0" kern="1200" dirty="0">
              <a:solidFill>
                <a:schemeClr val="bg1"/>
              </a:solidFill>
              <a:latin typeface="Century Gothic Regular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5100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on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89EF587-8C14-4D0C-9DA9-8E2628178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346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cap="none" spc="0" baseline="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0077018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122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title. Up to 2 lines.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645249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D19B2-EEF7-4898-B1D0-D75BE8CE0D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5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050618"/>
            <a:ext cx="9144000" cy="2387599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A35C2-C06F-4A5D-94A0-65EC01FF8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10515600" cy="479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670B47B-1E45-4266-AD1F-07D78576B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439987"/>
            <a:ext cx="105156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6903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10515600" cy="12916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670B47B-1E45-4266-AD1F-07D78576B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252209"/>
            <a:ext cx="10515600" cy="292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2744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86D6AA8-474D-4357-8DBC-5D1A0DA68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439987"/>
            <a:ext cx="51816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846A8E3-A924-4AE8-9A8A-105C6E42D7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439987"/>
            <a:ext cx="5181600" cy="3736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4664FF6-56B0-4BB2-995C-DED6512088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5181600" cy="479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subtitle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E539D93B-C525-4155-8D64-C4A94A7C15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825625"/>
            <a:ext cx="5181600" cy="479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subtitle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5181600" cy="12916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72200" y="1825625"/>
            <a:ext cx="5181600" cy="12916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86D6AA8-474D-4357-8DBC-5D1A0DA68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252209"/>
            <a:ext cx="5181600" cy="292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846A8E3-A924-4AE8-9A8A-105C6E42D7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3252209"/>
            <a:ext cx="5181600" cy="292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0723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86D6AA8-474D-4357-8DBC-5D1A0DA68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25625"/>
            <a:ext cx="5181600" cy="4351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846A8E3-A924-4AE8-9A8A-105C6E42D7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1825625"/>
            <a:ext cx="5181600" cy="4351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8053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172200" y="0"/>
            <a:ext cx="60198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0" i="0">
                <a:latin typeface="Century Gothic Regular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86BBCA-365A-4A22-A7E0-ED59B77A93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1825625"/>
            <a:ext cx="5181600" cy="4351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52341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aragraph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6172200" y="0"/>
            <a:ext cx="60198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0" i="0">
                <a:latin typeface="Century Gothic Regular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5625"/>
            <a:ext cx="5181600" cy="129164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Century Gothic Regular"/>
              </a:defRPr>
            </a:lvl1pPr>
          </a:lstStyle>
          <a:p>
            <a:pPr lvl="0"/>
            <a:r>
              <a:rPr lang="en-US" dirty="0"/>
              <a:t>Click to enter paragraph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86BBCA-365A-4A22-A7E0-ED59B77A93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3252209"/>
            <a:ext cx="5181600" cy="29247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0" i="0">
                <a:latin typeface="Century Gothic Regular"/>
              </a:defRPr>
            </a:lvl1pPr>
            <a:lvl2pPr marL="571500" indent="-228600">
              <a:defRPr sz="2000" b="0" i="0">
                <a:latin typeface="Century Gothic Regular"/>
              </a:defRPr>
            </a:lvl2pPr>
            <a:lvl3pPr marL="1143000" indent="-228600">
              <a:buFont typeface="Arial" panose="020B0604020202020204" pitchFamily="34" charset="0"/>
              <a:buChar char="‒"/>
              <a:defRPr sz="1800" b="0" i="0">
                <a:latin typeface="Century Gothic Regular"/>
              </a:defRPr>
            </a:lvl3pPr>
            <a:lvl4pPr>
              <a:defRPr sz="1600" b="0" i="0">
                <a:latin typeface="Century Gothic Regular"/>
              </a:defRPr>
            </a:lvl4pPr>
            <a:lvl5pPr marL="2057400" indent="-228600">
              <a:buFont typeface="Arial" panose="020B0604020202020204" pitchFamily="34" charset="0"/>
              <a:buChar char="‒"/>
              <a:defRPr sz="1600" b="0" i="0">
                <a:latin typeface="Century Gothic Regular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41293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title. Up to 2 lines.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8A9F652C-B2A6-45B5-9C8B-7104C324977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866900"/>
            <a:ext cx="5181600" cy="4310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i="0">
                <a:latin typeface="Century Gothic Regular"/>
              </a:defRPr>
            </a:lvl1pPr>
          </a:lstStyle>
          <a:p>
            <a:endParaRPr lang="en-US" dirty="0"/>
          </a:p>
        </p:txBody>
      </p:sp>
      <p:sp>
        <p:nvSpPr>
          <p:cNvPr id="8" name="Chart Placeholder 3">
            <a:extLst>
              <a:ext uri="{FF2B5EF4-FFF2-40B4-BE49-F238E27FC236}">
                <a16:creationId xmlns:a16="http://schemas.microsoft.com/office/drawing/2014/main" id="{94B387F3-52B4-47A9-A12F-17C618BE005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172200" y="1866900"/>
            <a:ext cx="5181600" cy="4310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i="0">
                <a:latin typeface="Century Gothic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7812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28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28D0F-D4F1-40E2-82E5-33A604F992E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0" i="0">
                <a:latin typeface="Century Gothic Regular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35314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3422072"/>
            <a:ext cx="9144000" cy="933017"/>
          </a:xfrm>
          <a:prstGeom prst="rect">
            <a:avLst/>
          </a:prstGeom>
        </p:spPr>
        <p:txBody>
          <a:bodyPr anchor="b"/>
          <a:lstStyle>
            <a:lvl1pPr algn="ctr">
              <a:defRPr sz="36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55089"/>
            <a:ext cx="9144000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F2E5E-A1CE-47C4-8D84-2F9A5B6ED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CE030706-020B-3D4F-B6E4-DA6AD3A5EF6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97400" y="1283422"/>
            <a:ext cx="2997200" cy="2244725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  <p:extLst>
      <p:ext uri="{BB962C8B-B14F-4D97-AF65-F5344CB8AC3E}">
        <p14:creationId xmlns:p14="http://schemas.microsoft.com/office/powerpoint/2010/main" val="18509825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Title 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89EF587-8C14-4D0C-9DA9-8E2628178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346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cap="none" spc="0" baseline="0" dirty="0">
                <a:solidFill>
                  <a:schemeClr val="tx2"/>
                </a:solidFill>
                <a:latin typeface="Century Gothic Regular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5477462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122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2436" y="3422072"/>
            <a:ext cx="4516582" cy="933017"/>
          </a:xfrm>
          <a:prstGeom prst="rect">
            <a:avLst/>
          </a:prstGeom>
        </p:spPr>
        <p:txBody>
          <a:bodyPr anchor="b"/>
          <a:lstStyle>
            <a:lvl1pPr algn="ctr">
              <a:defRPr sz="36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2436" y="4354513"/>
            <a:ext cx="4516582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497925" y="3422650"/>
            <a:ext cx="4516438" cy="9318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497925" y="4354513"/>
            <a:ext cx="4516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14F029-C936-4913-A617-12D6B004EF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68914A1-300C-ED42-98B4-C7052FA8C4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41447" y="1364343"/>
            <a:ext cx="2889153" cy="2163804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2F3357EF-9BE4-E64B-B7B5-9BA49D6A1F9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91373" y="1364343"/>
            <a:ext cx="2889153" cy="2163804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512617" y="3519054"/>
            <a:ext cx="3768438" cy="669780"/>
          </a:xfrm>
          <a:prstGeom prst="rect">
            <a:avLst/>
          </a:prstGeom>
        </p:spPr>
        <p:txBody>
          <a:bodyPr anchor="b"/>
          <a:lstStyle>
            <a:lvl1pPr algn="ctr">
              <a:defRPr sz="2800" b="0" i="0">
                <a:solidFill>
                  <a:schemeClr val="bg1"/>
                </a:solidFill>
                <a:latin typeface="Century Gothic Regular"/>
              </a:defRPr>
            </a:lvl1pPr>
          </a:lstStyle>
          <a:p>
            <a:r>
              <a:rPr lang="en-US" dirty="0"/>
              <a:t>Full name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2617" y="4188834"/>
            <a:ext cx="3768438" cy="512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Company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81055" y="3519055"/>
            <a:ext cx="3768438" cy="6697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281055" y="4188834"/>
            <a:ext cx="3768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049493" y="3519055"/>
            <a:ext cx="3768438" cy="66978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800" b="0" i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049493" y="4188834"/>
            <a:ext cx="3768438" cy="512762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800" b="0" i="0" baseline="0">
                <a:solidFill>
                  <a:schemeClr val="bg1"/>
                </a:solidFill>
                <a:latin typeface="Century Gothic Regular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Company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9868F3DD-ECC9-6441-8DAE-3B0C98F81B2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158322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D212525A-875F-F249-BAD8-C2242B7E399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926760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72745900-AA15-3743-A2D9-6DF156DAFED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695198" y="1571831"/>
            <a:ext cx="2477027" cy="1855146"/>
          </a:xfrm>
          <a:prstGeom prst="parallelogram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txBody>
          <a:bodyPr anchor="ctr" anchorCtr="0"/>
          <a:lstStyle>
            <a:lvl1pPr marL="0" indent="0" algn="ctr">
              <a:buNone/>
              <a:defRPr sz="1400" b="0" i="0" baseline="0">
                <a:latin typeface="Century Gothic Regular"/>
              </a:defRPr>
            </a:lvl1pPr>
          </a:lstStyle>
          <a:p>
            <a:r>
              <a:rPr lang="en-US" dirty="0"/>
              <a:t>Drag Photo To Placeholder or Click On The Icon To Add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9A35C2-C06F-4A5D-94A0-65EC01FF86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0E149F-02FF-E747-80D3-5A1CEC8AA047}"/>
              </a:ext>
            </a:extLst>
          </p:cNvPr>
          <p:cNvSpPr txBox="1"/>
          <p:nvPr userDrawn="1"/>
        </p:nvSpPr>
        <p:spPr>
          <a:xfrm>
            <a:off x="1524000" y="245080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68112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BBB50D4-AC0C-4044-9179-D88E6C40B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38" y="5429796"/>
            <a:ext cx="4190925" cy="326567"/>
          </a:xfrm>
          <a:prstGeom prst="rect">
            <a:avLst/>
          </a:prstGeom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9EDFEA89-8CDB-4486-9503-3807D69037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8">
            <a:extLst>
              <a:ext uri="{FF2B5EF4-FFF2-40B4-BE49-F238E27FC236}">
                <a16:creationId xmlns:a16="http://schemas.microsoft.com/office/drawing/2014/main" id="{7C75C068-7B86-49CA-AC9F-F3AEFF932C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chemeClr val="bg2">
              <a:lumMod val="75000"/>
              <a:alpha val="6000"/>
            </a:schemeClr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E2A1EDF-2FF2-43FC-BE0E-E2EC126193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AE99F79-8FF2-4A43-8F27-078DD89502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09B48B9-D195-41D4-B272-3C9FAE56C4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09D60FD-4824-425B-B932-CA748BDB0B9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D493CB4-9993-4A42-B2AB-81FE17410B5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201E85F9-9B42-4804-A6C4-74BE3B3DE9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DAE71EC1-8E7C-412A-9C2D-2B879A7A9D6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FF53FD4-A734-42EF-BD7C-71670FC45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54173261-6F15-4643-9185-1D11FADF4E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D1CAB10-3D74-4EC2-851E-A2B2603ECC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D26D30-E6F1-4C82-85E7-4965412212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87E5D457-5F8C-4DB0-8004-B9134135BF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E4D3D97F-8F07-4825-96C7-F2E87C5360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EA4D2630-BA94-4442-993A-3662937121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D8E10A9-CAE6-497D-9222-512E65F3B5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FC94AB4-AD6A-477E-8CDC-0ED0668A0C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BCBB2E7A-927C-49DD-8F7F-924128DB06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DB0D1C07-A3C5-43C8-B738-4C1FEAC702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D837846C-EFDD-4163-9997-9B70BFCF37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050618"/>
            <a:ext cx="9144000" cy="2387599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="0" i="0">
                <a:solidFill>
                  <a:schemeClr val="tx2"/>
                </a:solidFill>
                <a:latin typeface="Century Gothic Regular"/>
              </a:defRPr>
            </a:lvl1pPr>
          </a:lstStyle>
          <a:p>
            <a:r>
              <a:rPr lang="en-US" dirty="0"/>
              <a:t>Single line centered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C7BEFBB-F49E-42DA-BB04-F3511963BE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5678" b="22557"/>
          <a:stretch/>
        </p:blipFill>
        <p:spPr>
          <a:xfrm>
            <a:off x="3991013" y="5270499"/>
            <a:ext cx="4581486" cy="9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8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le 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B89EF587-8C14-4D0C-9DA9-8E26281781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346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i="0" kern="1200" cap="none" spc="0" baseline="0" dirty="0">
                <a:solidFill>
                  <a:schemeClr val="bg1"/>
                </a:solidFill>
                <a:latin typeface="Century Gothic Regular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1530758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orient="horz" pos="122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em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8CBDB1F2-772A-46C4-A888-81EA3CC6878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61950" y="1770063"/>
            <a:ext cx="11490325" cy="5099050"/>
            <a:chOff x="228" y="1115"/>
            <a:chExt cx="7238" cy="3212"/>
          </a:xfrm>
          <a:solidFill>
            <a:schemeClr val="bg1">
              <a:lumMod val="95000"/>
              <a:alpha val="58000"/>
            </a:schemeClr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069A7DB-7D07-4189-8314-7D94075EE6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8" y="1115"/>
              <a:ext cx="2187" cy="3212"/>
            </a:xfrm>
            <a:custGeom>
              <a:avLst/>
              <a:gdLst>
                <a:gd name="T0" fmla="*/ 1240 w 1308"/>
                <a:gd name="T1" fmla="*/ 1518 h 1925"/>
                <a:gd name="T2" fmla="*/ 706 w 1308"/>
                <a:gd name="T3" fmla="*/ 1518 h 1925"/>
                <a:gd name="T4" fmla="*/ 706 w 1308"/>
                <a:gd name="T5" fmla="*/ 1925 h 1925"/>
                <a:gd name="T6" fmla="*/ 1240 w 1308"/>
                <a:gd name="T7" fmla="*/ 1925 h 1925"/>
                <a:gd name="T8" fmla="*/ 1240 w 1308"/>
                <a:gd name="T9" fmla="*/ 1777 h 1925"/>
                <a:gd name="T10" fmla="*/ 854 w 1308"/>
                <a:gd name="T11" fmla="*/ 1777 h 1925"/>
                <a:gd name="T12" fmla="*/ 854 w 1308"/>
                <a:gd name="T13" fmla="*/ 1665 h 1925"/>
                <a:gd name="T14" fmla="*/ 1240 w 1308"/>
                <a:gd name="T15" fmla="*/ 1665 h 1925"/>
                <a:gd name="T16" fmla="*/ 1240 w 1308"/>
                <a:gd name="T17" fmla="*/ 1518 h 1925"/>
                <a:gd name="T18" fmla="*/ 333 w 1308"/>
                <a:gd name="T19" fmla="*/ 1259 h 1925"/>
                <a:gd name="T20" fmla="*/ 0 w 1308"/>
                <a:gd name="T21" fmla="*/ 1592 h 1925"/>
                <a:gd name="T22" fmla="*/ 333 w 1308"/>
                <a:gd name="T23" fmla="*/ 1925 h 1925"/>
                <a:gd name="T24" fmla="*/ 666 w 1308"/>
                <a:gd name="T25" fmla="*/ 1592 h 1925"/>
                <a:gd name="T26" fmla="*/ 518 w 1308"/>
                <a:gd name="T27" fmla="*/ 1592 h 1925"/>
                <a:gd name="T28" fmla="*/ 333 w 1308"/>
                <a:gd name="T29" fmla="*/ 1777 h 1925"/>
                <a:gd name="T30" fmla="*/ 147 w 1308"/>
                <a:gd name="T31" fmla="*/ 1592 h 1925"/>
                <a:gd name="T32" fmla="*/ 333 w 1308"/>
                <a:gd name="T33" fmla="*/ 1406 h 1925"/>
                <a:gd name="T34" fmla="*/ 333 w 1308"/>
                <a:gd name="T35" fmla="*/ 1259 h 1925"/>
                <a:gd name="T36" fmla="*/ 1240 w 1308"/>
                <a:gd name="T37" fmla="*/ 1259 h 1925"/>
                <a:gd name="T38" fmla="*/ 706 w 1308"/>
                <a:gd name="T39" fmla="*/ 1259 h 1925"/>
                <a:gd name="T40" fmla="*/ 706 w 1308"/>
                <a:gd name="T41" fmla="*/ 1406 h 1925"/>
                <a:gd name="T42" fmla="*/ 1240 w 1308"/>
                <a:gd name="T43" fmla="*/ 1406 h 1925"/>
                <a:gd name="T44" fmla="*/ 1240 w 1308"/>
                <a:gd name="T45" fmla="*/ 1259 h 1925"/>
                <a:gd name="T46" fmla="*/ 847 w 1308"/>
                <a:gd name="T47" fmla="*/ 665 h 1925"/>
                <a:gd name="T48" fmla="*/ 700 w 1308"/>
                <a:gd name="T49" fmla="*/ 665 h 1925"/>
                <a:gd name="T50" fmla="*/ 700 w 1308"/>
                <a:gd name="T51" fmla="*/ 1183 h 1925"/>
                <a:gd name="T52" fmla="*/ 847 w 1308"/>
                <a:gd name="T53" fmla="*/ 1183 h 1925"/>
                <a:gd name="T54" fmla="*/ 847 w 1308"/>
                <a:gd name="T55" fmla="*/ 665 h 1925"/>
                <a:gd name="T56" fmla="*/ 1065 w 1308"/>
                <a:gd name="T57" fmla="*/ 517 h 1925"/>
                <a:gd name="T58" fmla="*/ 847 w 1308"/>
                <a:gd name="T59" fmla="*/ 517 h 1925"/>
                <a:gd name="T60" fmla="*/ 847 w 1308"/>
                <a:gd name="T61" fmla="*/ 665 h 1925"/>
                <a:gd name="T62" fmla="*/ 1065 w 1308"/>
                <a:gd name="T63" fmla="*/ 665 h 1925"/>
                <a:gd name="T64" fmla="*/ 1160 w 1308"/>
                <a:gd name="T65" fmla="*/ 760 h 1925"/>
                <a:gd name="T66" fmla="*/ 1065 w 1308"/>
                <a:gd name="T67" fmla="*/ 855 h 1925"/>
                <a:gd name="T68" fmla="*/ 888 w 1308"/>
                <a:gd name="T69" fmla="*/ 855 h 1925"/>
                <a:gd name="T70" fmla="*/ 888 w 1308"/>
                <a:gd name="T71" fmla="*/ 1002 h 1925"/>
                <a:gd name="T72" fmla="*/ 1065 w 1308"/>
                <a:gd name="T73" fmla="*/ 1002 h 1925"/>
                <a:gd name="T74" fmla="*/ 1308 w 1308"/>
                <a:gd name="T75" fmla="*/ 760 h 1925"/>
                <a:gd name="T76" fmla="*/ 1065 w 1308"/>
                <a:gd name="T77" fmla="*/ 517 h 1925"/>
                <a:gd name="T78" fmla="*/ 590 w 1308"/>
                <a:gd name="T79" fmla="*/ 0 h 1925"/>
                <a:gd name="T80" fmla="*/ 284 w 1308"/>
                <a:gd name="T81" fmla="*/ 0 h 1925"/>
                <a:gd name="T82" fmla="*/ 80 w 1308"/>
                <a:gd name="T83" fmla="*/ 203 h 1925"/>
                <a:gd name="T84" fmla="*/ 284 w 1308"/>
                <a:gd name="T85" fmla="*/ 406 h 1925"/>
                <a:gd name="T86" fmla="*/ 593 w 1308"/>
                <a:gd name="T87" fmla="*/ 406 h 1925"/>
                <a:gd name="T88" fmla="*/ 649 w 1308"/>
                <a:gd name="T89" fmla="*/ 462 h 1925"/>
                <a:gd name="T90" fmla="*/ 593 w 1308"/>
                <a:gd name="T91" fmla="*/ 518 h 1925"/>
                <a:gd name="T92" fmla="*/ 187 w 1308"/>
                <a:gd name="T93" fmla="*/ 518 h 1925"/>
                <a:gd name="T94" fmla="*/ 187 w 1308"/>
                <a:gd name="T95" fmla="*/ 665 h 1925"/>
                <a:gd name="T96" fmla="*/ 593 w 1308"/>
                <a:gd name="T97" fmla="*/ 665 h 1925"/>
                <a:gd name="T98" fmla="*/ 796 w 1308"/>
                <a:gd name="T99" fmla="*/ 462 h 1925"/>
                <a:gd name="T100" fmla="*/ 593 w 1308"/>
                <a:gd name="T101" fmla="*/ 259 h 1925"/>
                <a:gd name="T102" fmla="*/ 284 w 1308"/>
                <a:gd name="T103" fmla="*/ 259 h 1925"/>
                <a:gd name="T104" fmla="*/ 228 w 1308"/>
                <a:gd name="T105" fmla="*/ 203 h 1925"/>
                <a:gd name="T106" fmla="*/ 284 w 1308"/>
                <a:gd name="T107" fmla="*/ 147 h 1925"/>
                <a:gd name="T108" fmla="*/ 590 w 1308"/>
                <a:gd name="T109" fmla="*/ 147 h 1925"/>
                <a:gd name="T110" fmla="*/ 590 w 1308"/>
                <a:gd name="T111" fmla="*/ 0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08" h="1925">
                  <a:moveTo>
                    <a:pt x="1240" y="1518"/>
                  </a:moveTo>
                  <a:cubicBezTo>
                    <a:pt x="706" y="1518"/>
                    <a:pt x="706" y="1518"/>
                    <a:pt x="706" y="1518"/>
                  </a:cubicBezTo>
                  <a:cubicBezTo>
                    <a:pt x="706" y="1925"/>
                    <a:pt x="706" y="1925"/>
                    <a:pt x="706" y="1925"/>
                  </a:cubicBezTo>
                  <a:cubicBezTo>
                    <a:pt x="1240" y="1925"/>
                    <a:pt x="1240" y="1925"/>
                    <a:pt x="1240" y="1925"/>
                  </a:cubicBezTo>
                  <a:cubicBezTo>
                    <a:pt x="1240" y="1777"/>
                    <a:pt x="1240" y="1777"/>
                    <a:pt x="1240" y="1777"/>
                  </a:cubicBezTo>
                  <a:cubicBezTo>
                    <a:pt x="854" y="1777"/>
                    <a:pt x="854" y="1777"/>
                    <a:pt x="854" y="1777"/>
                  </a:cubicBezTo>
                  <a:cubicBezTo>
                    <a:pt x="854" y="1665"/>
                    <a:pt x="854" y="1665"/>
                    <a:pt x="854" y="1665"/>
                  </a:cubicBezTo>
                  <a:cubicBezTo>
                    <a:pt x="1240" y="1665"/>
                    <a:pt x="1240" y="1665"/>
                    <a:pt x="1240" y="1665"/>
                  </a:cubicBezTo>
                  <a:cubicBezTo>
                    <a:pt x="1240" y="1518"/>
                    <a:pt x="1240" y="1518"/>
                    <a:pt x="1240" y="1518"/>
                  </a:cubicBezTo>
                  <a:moveTo>
                    <a:pt x="333" y="1259"/>
                  </a:moveTo>
                  <a:cubicBezTo>
                    <a:pt x="149" y="1259"/>
                    <a:pt x="0" y="1408"/>
                    <a:pt x="0" y="1592"/>
                  </a:cubicBezTo>
                  <a:cubicBezTo>
                    <a:pt x="0" y="1775"/>
                    <a:pt x="149" y="1925"/>
                    <a:pt x="333" y="1925"/>
                  </a:cubicBezTo>
                  <a:cubicBezTo>
                    <a:pt x="516" y="1925"/>
                    <a:pt x="666" y="1775"/>
                    <a:pt x="666" y="1592"/>
                  </a:cubicBezTo>
                  <a:cubicBezTo>
                    <a:pt x="518" y="1592"/>
                    <a:pt x="518" y="1592"/>
                    <a:pt x="518" y="1592"/>
                  </a:cubicBezTo>
                  <a:cubicBezTo>
                    <a:pt x="518" y="1694"/>
                    <a:pt x="435" y="1777"/>
                    <a:pt x="333" y="1777"/>
                  </a:cubicBezTo>
                  <a:cubicBezTo>
                    <a:pt x="230" y="1777"/>
                    <a:pt x="147" y="1694"/>
                    <a:pt x="147" y="1592"/>
                  </a:cubicBezTo>
                  <a:cubicBezTo>
                    <a:pt x="147" y="1489"/>
                    <a:pt x="230" y="1406"/>
                    <a:pt x="333" y="1406"/>
                  </a:cubicBezTo>
                  <a:cubicBezTo>
                    <a:pt x="333" y="1259"/>
                    <a:pt x="333" y="1259"/>
                    <a:pt x="333" y="1259"/>
                  </a:cubicBezTo>
                  <a:moveTo>
                    <a:pt x="1240" y="1259"/>
                  </a:moveTo>
                  <a:cubicBezTo>
                    <a:pt x="706" y="1259"/>
                    <a:pt x="706" y="1259"/>
                    <a:pt x="706" y="1259"/>
                  </a:cubicBezTo>
                  <a:cubicBezTo>
                    <a:pt x="706" y="1406"/>
                    <a:pt x="706" y="1406"/>
                    <a:pt x="706" y="1406"/>
                  </a:cubicBezTo>
                  <a:cubicBezTo>
                    <a:pt x="1240" y="1406"/>
                    <a:pt x="1240" y="1406"/>
                    <a:pt x="1240" y="1406"/>
                  </a:cubicBezTo>
                  <a:cubicBezTo>
                    <a:pt x="1240" y="1259"/>
                    <a:pt x="1240" y="1259"/>
                    <a:pt x="1240" y="1259"/>
                  </a:cubicBezTo>
                  <a:moveTo>
                    <a:pt x="847" y="665"/>
                  </a:moveTo>
                  <a:cubicBezTo>
                    <a:pt x="700" y="665"/>
                    <a:pt x="700" y="665"/>
                    <a:pt x="700" y="665"/>
                  </a:cubicBezTo>
                  <a:cubicBezTo>
                    <a:pt x="700" y="1183"/>
                    <a:pt x="700" y="1183"/>
                    <a:pt x="700" y="1183"/>
                  </a:cubicBezTo>
                  <a:cubicBezTo>
                    <a:pt x="847" y="1183"/>
                    <a:pt x="847" y="1183"/>
                    <a:pt x="847" y="1183"/>
                  </a:cubicBezTo>
                  <a:cubicBezTo>
                    <a:pt x="847" y="665"/>
                    <a:pt x="847" y="665"/>
                    <a:pt x="847" y="665"/>
                  </a:cubicBezTo>
                  <a:moveTo>
                    <a:pt x="1065" y="517"/>
                  </a:moveTo>
                  <a:cubicBezTo>
                    <a:pt x="847" y="517"/>
                    <a:pt x="847" y="517"/>
                    <a:pt x="847" y="517"/>
                  </a:cubicBezTo>
                  <a:cubicBezTo>
                    <a:pt x="847" y="665"/>
                    <a:pt x="847" y="665"/>
                    <a:pt x="847" y="665"/>
                  </a:cubicBezTo>
                  <a:cubicBezTo>
                    <a:pt x="1065" y="665"/>
                    <a:pt x="1065" y="665"/>
                    <a:pt x="1065" y="665"/>
                  </a:cubicBezTo>
                  <a:cubicBezTo>
                    <a:pt x="1117" y="665"/>
                    <a:pt x="1160" y="707"/>
                    <a:pt x="1160" y="760"/>
                  </a:cubicBezTo>
                  <a:cubicBezTo>
                    <a:pt x="1160" y="812"/>
                    <a:pt x="1117" y="855"/>
                    <a:pt x="1065" y="855"/>
                  </a:cubicBezTo>
                  <a:cubicBezTo>
                    <a:pt x="888" y="855"/>
                    <a:pt x="888" y="855"/>
                    <a:pt x="888" y="855"/>
                  </a:cubicBezTo>
                  <a:cubicBezTo>
                    <a:pt x="888" y="1002"/>
                    <a:pt x="888" y="1002"/>
                    <a:pt x="888" y="1002"/>
                  </a:cubicBezTo>
                  <a:cubicBezTo>
                    <a:pt x="1065" y="1002"/>
                    <a:pt x="1065" y="1002"/>
                    <a:pt x="1065" y="1002"/>
                  </a:cubicBezTo>
                  <a:cubicBezTo>
                    <a:pt x="1199" y="1002"/>
                    <a:pt x="1308" y="894"/>
                    <a:pt x="1308" y="760"/>
                  </a:cubicBezTo>
                  <a:cubicBezTo>
                    <a:pt x="1308" y="626"/>
                    <a:pt x="1199" y="517"/>
                    <a:pt x="1065" y="517"/>
                  </a:cubicBezTo>
                  <a:moveTo>
                    <a:pt x="590" y="0"/>
                  </a:moveTo>
                  <a:cubicBezTo>
                    <a:pt x="284" y="0"/>
                    <a:pt x="284" y="0"/>
                    <a:pt x="284" y="0"/>
                  </a:cubicBezTo>
                  <a:cubicBezTo>
                    <a:pt x="171" y="0"/>
                    <a:pt x="80" y="91"/>
                    <a:pt x="80" y="203"/>
                  </a:cubicBezTo>
                  <a:cubicBezTo>
                    <a:pt x="80" y="315"/>
                    <a:pt x="171" y="406"/>
                    <a:pt x="284" y="406"/>
                  </a:cubicBezTo>
                  <a:cubicBezTo>
                    <a:pt x="593" y="406"/>
                    <a:pt x="593" y="406"/>
                    <a:pt x="593" y="406"/>
                  </a:cubicBezTo>
                  <a:cubicBezTo>
                    <a:pt x="624" y="406"/>
                    <a:pt x="649" y="431"/>
                    <a:pt x="649" y="462"/>
                  </a:cubicBezTo>
                  <a:cubicBezTo>
                    <a:pt x="649" y="493"/>
                    <a:pt x="624" y="518"/>
                    <a:pt x="593" y="518"/>
                  </a:cubicBezTo>
                  <a:cubicBezTo>
                    <a:pt x="187" y="518"/>
                    <a:pt x="187" y="518"/>
                    <a:pt x="187" y="518"/>
                  </a:cubicBezTo>
                  <a:cubicBezTo>
                    <a:pt x="187" y="665"/>
                    <a:pt x="187" y="665"/>
                    <a:pt x="187" y="665"/>
                  </a:cubicBezTo>
                  <a:cubicBezTo>
                    <a:pt x="593" y="665"/>
                    <a:pt x="593" y="665"/>
                    <a:pt x="593" y="665"/>
                  </a:cubicBezTo>
                  <a:cubicBezTo>
                    <a:pt x="705" y="665"/>
                    <a:pt x="796" y="574"/>
                    <a:pt x="796" y="462"/>
                  </a:cubicBezTo>
                  <a:cubicBezTo>
                    <a:pt x="796" y="350"/>
                    <a:pt x="705" y="259"/>
                    <a:pt x="593" y="259"/>
                  </a:cubicBezTo>
                  <a:cubicBezTo>
                    <a:pt x="284" y="259"/>
                    <a:pt x="284" y="259"/>
                    <a:pt x="284" y="259"/>
                  </a:cubicBezTo>
                  <a:cubicBezTo>
                    <a:pt x="253" y="259"/>
                    <a:pt x="228" y="234"/>
                    <a:pt x="228" y="203"/>
                  </a:cubicBezTo>
                  <a:cubicBezTo>
                    <a:pt x="228" y="172"/>
                    <a:pt x="253" y="147"/>
                    <a:pt x="284" y="147"/>
                  </a:cubicBezTo>
                  <a:cubicBezTo>
                    <a:pt x="590" y="147"/>
                    <a:pt x="590" y="147"/>
                    <a:pt x="590" y="147"/>
                  </a:cubicBezTo>
                  <a:cubicBezTo>
                    <a:pt x="590" y="0"/>
                    <a:pt x="590" y="0"/>
                    <a:pt x="59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F9B35EF-A209-4DCB-B8AE-79A67475BB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3" y="3216"/>
              <a:ext cx="769" cy="1111"/>
            </a:xfrm>
            <a:custGeom>
              <a:avLst/>
              <a:gdLst>
                <a:gd name="T0" fmla="*/ 218 w 460"/>
                <a:gd name="T1" fmla="*/ 0 h 666"/>
                <a:gd name="T2" fmla="*/ 0 w 460"/>
                <a:gd name="T3" fmla="*/ 0 h 666"/>
                <a:gd name="T4" fmla="*/ 0 w 460"/>
                <a:gd name="T5" fmla="*/ 147 h 666"/>
                <a:gd name="T6" fmla="*/ 218 w 460"/>
                <a:gd name="T7" fmla="*/ 147 h 666"/>
                <a:gd name="T8" fmla="*/ 313 w 460"/>
                <a:gd name="T9" fmla="*/ 242 h 666"/>
                <a:gd name="T10" fmla="*/ 218 w 460"/>
                <a:gd name="T11" fmla="*/ 337 h 666"/>
                <a:gd name="T12" fmla="*/ 41 w 460"/>
                <a:gd name="T13" fmla="*/ 337 h 666"/>
                <a:gd name="T14" fmla="*/ 41 w 460"/>
                <a:gd name="T15" fmla="*/ 485 h 666"/>
                <a:gd name="T16" fmla="*/ 194 w 460"/>
                <a:gd name="T17" fmla="*/ 485 h 666"/>
                <a:gd name="T18" fmla="*/ 272 w 460"/>
                <a:gd name="T19" fmla="*/ 666 h 666"/>
                <a:gd name="T20" fmla="*/ 432 w 460"/>
                <a:gd name="T21" fmla="*/ 666 h 666"/>
                <a:gd name="T22" fmla="*/ 340 w 460"/>
                <a:gd name="T23" fmla="*/ 451 h 666"/>
                <a:gd name="T24" fmla="*/ 460 w 460"/>
                <a:gd name="T25" fmla="*/ 242 h 666"/>
                <a:gd name="T26" fmla="*/ 218 w 460"/>
                <a:gd name="T27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0" h="666">
                  <a:moveTo>
                    <a:pt x="2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218" y="147"/>
                    <a:pt x="218" y="147"/>
                    <a:pt x="218" y="147"/>
                  </a:cubicBezTo>
                  <a:cubicBezTo>
                    <a:pt x="270" y="147"/>
                    <a:pt x="313" y="190"/>
                    <a:pt x="313" y="242"/>
                  </a:cubicBezTo>
                  <a:cubicBezTo>
                    <a:pt x="313" y="295"/>
                    <a:pt x="270" y="337"/>
                    <a:pt x="218" y="337"/>
                  </a:cubicBezTo>
                  <a:cubicBezTo>
                    <a:pt x="41" y="337"/>
                    <a:pt x="41" y="337"/>
                    <a:pt x="41" y="337"/>
                  </a:cubicBezTo>
                  <a:cubicBezTo>
                    <a:pt x="41" y="485"/>
                    <a:pt x="41" y="485"/>
                    <a:pt x="41" y="485"/>
                  </a:cubicBezTo>
                  <a:cubicBezTo>
                    <a:pt x="194" y="485"/>
                    <a:pt x="194" y="485"/>
                    <a:pt x="194" y="485"/>
                  </a:cubicBezTo>
                  <a:cubicBezTo>
                    <a:pt x="272" y="666"/>
                    <a:pt x="272" y="666"/>
                    <a:pt x="272" y="666"/>
                  </a:cubicBezTo>
                  <a:cubicBezTo>
                    <a:pt x="432" y="666"/>
                    <a:pt x="432" y="666"/>
                    <a:pt x="432" y="666"/>
                  </a:cubicBezTo>
                  <a:cubicBezTo>
                    <a:pt x="340" y="451"/>
                    <a:pt x="340" y="451"/>
                    <a:pt x="340" y="451"/>
                  </a:cubicBezTo>
                  <a:cubicBezTo>
                    <a:pt x="412" y="409"/>
                    <a:pt x="460" y="331"/>
                    <a:pt x="460" y="242"/>
                  </a:cubicBezTo>
                  <a:cubicBezTo>
                    <a:pt x="460" y="109"/>
                    <a:pt x="351" y="0"/>
                    <a:pt x="2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66B296F-0D83-414E-91B0-B44BD7657A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6" y="3461"/>
              <a:ext cx="247" cy="866"/>
            </a:xfrm>
            <a:custGeom>
              <a:avLst/>
              <a:gdLst>
                <a:gd name="T0" fmla="*/ 247 w 247"/>
                <a:gd name="T1" fmla="*/ 0 h 866"/>
                <a:gd name="T2" fmla="*/ 247 w 247"/>
                <a:gd name="T3" fmla="*/ 0 h 866"/>
                <a:gd name="T4" fmla="*/ 0 w 247"/>
                <a:gd name="T5" fmla="*/ 0 h 866"/>
                <a:gd name="T6" fmla="*/ 0 w 247"/>
                <a:gd name="T7" fmla="*/ 866 h 866"/>
                <a:gd name="T8" fmla="*/ 247 w 247"/>
                <a:gd name="T9" fmla="*/ 866 h 866"/>
                <a:gd name="T10" fmla="*/ 247 w 247"/>
                <a:gd name="T1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866">
                  <a:moveTo>
                    <a:pt x="247" y="0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866"/>
                  </a:lnTo>
                  <a:lnTo>
                    <a:pt x="247" y="866"/>
                  </a:lnTo>
                  <a:lnTo>
                    <a:pt x="2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179647A-F7CC-4D33-8716-EC49889310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76" y="3461"/>
              <a:ext cx="247" cy="866"/>
            </a:xfrm>
            <a:custGeom>
              <a:avLst/>
              <a:gdLst>
                <a:gd name="T0" fmla="*/ 247 w 247"/>
                <a:gd name="T1" fmla="*/ 0 h 866"/>
                <a:gd name="T2" fmla="*/ 247 w 247"/>
                <a:gd name="T3" fmla="*/ 0 h 866"/>
                <a:gd name="T4" fmla="*/ 0 w 247"/>
                <a:gd name="T5" fmla="*/ 0 h 866"/>
                <a:gd name="T6" fmla="*/ 0 w 247"/>
                <a:gd name="T7" fmla="*/ 866 h 866"/>
                <a:gd name="T8" fmla="*/ 247 w 247"/>
                <a:gd name="T9" fmla="*/ 866 h 866"/>
                <a:gd name="T10" fmla="*/ 247 w 247"/>
                <a:gd name="T11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7" h="866">
                  <a:moveTo>
                    <a:pt x="247" y="0"/>
                  </a:moveTo>
                  <a:lnTo>
                    <a:pt x="247" y="0"/>
                  </a:lnTo>
                  <a:lnTo>
                    <a:pt x="0" y="0"/>
                  </a:lnTo>
                  <a:lnTo>
                    <a:pt x="0" y="866"/>
                  </a:lnTo>
                  <a:lnTo>
                    <a:pt x="247" y="866"/>
                  </a:lnTo>
                  <a:lnTo>
                    <a:pt x="24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D274CDD-C4D4-4E11-870B-E387C6090D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1" y="3216"/>
              <a:ext cx="891" cy="1111"/>
            </a:xfrm>
            <a:custGeom>
              <a:avLst/>
              <a:gdLst>
                <a:gd name="T0" fmla="*/ 246 w 891"/>
                <a:gd name="T1" fmla="*/ 0 h 1111"/>
                <a:gd name="T2" fmla="*/ 0 w 891"/>
                <a:gd name="T3" fmla="*/ 0 h 1111"/>
                <a:gd name="T4" fmla="*/ 0 w 891"/>
                <a:gd name="T5" fmla="*/ 1111 h 1111"/>
                <a:gd name="T6" fmla="*/ 891 w 891"/>
                <a:gd name="T7" fmla="*/ 1111 h 1111"/>
                <a:gd name="T8" fmla="*/ 891 w 891"/>
                <a:gd name="T9" fmla="*/ 864 h 1111"/>
                <a:gd name="T10" fmla="*/ 246 w 891"/>
                <a:gd name="T11" fmla="*/ 864 h 1111"/>
                <a:gd name="T12" fmla="*/ 246 w 891"/>
                <a:gd name="T13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1111">
                  <a:moveTo>
                    <a:pt x="246" y="0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891" y="1111"/>
                  </a:lnTo>
                  <a:lnTo>
                    <a:pt x="891" y="864"/>
                  </a:lnTo>
                  <a:lnTo>
                    <a:pt x="246" y="864"/>
                  </a:lnTo>
                  <a:lnTo>
                    <a:pt x="2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91CB5CA-E931-46CE-AF2E-C5D353BDDA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71" y="3216"/>
              <a:ext cx="891" cy="1111"/>
            </a:xfrm>
            <a:custGeom>
              <a:avLst/>
              <a:gdLst>
                <a:gd name="T0" fmla="*/ 246 w 891"/>
                <a:gd name="T1" fmla="*/ 0 h 1111"/>
                <a:gd name="T2" fmla="*/ 0 w 891"/>
                <a:gd name="T3" fmla="*/ 0 h 1111"/>
                <a:gd name="T4" fmla="*/ 0 w 891"/>
                <a:gd name="T5" fmla="*/ 1111 h 1111"/>
                <a:gd name="T6" fmla="*/ 891 w 891"/>
                <a:gd name="T7" fmla="*/ 1111 h 1111"/>
                <a:gd name="T8" fmla="*/ 891 w 891"/>
                <a:gd name="T9" fmla="*/ 864 h 1111"/>
                <a:gd name="T10" fmla="*/ 246 w 891"/>
                <a:gd name="T11" fmla="*/ 864 h 1111"/>
                <a:gd name="T12" fmla="*/ 246 w 891"/>
                <a:gd name="T13" fmla="*/ 0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1" h="1111">
                  <a:moveTo>
                    <a:pt x="246" y="0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891" y="1111"/>
                  </a:lnTo>
                  <a:lnTo>
                    <a:pt x="891" y="864"/>
                  </a:lnTo>
                  <a:lnTo>
                    <a:pt x="246" y="864"/>
                  </a:lnTo>
                  <a:lnTo>
                    <a:pt x="24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8891A63-6097-4535-98CD-D99B2491FB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4" y="3216"/>
              <a:ext cx="1080" cy="1111"/>
            </a:xfrm>
            <a:custGeom>
              <a:avLst/>
              <a:gdLst>
                <a:gd name="T0" fmla="*/ 313 w 646"/>
                <a:gd name="T1" fmla="*/ 0 h 666"/>
                <a:gd name="T2" fmla="*/ 0 w 646"/>
                <a:gd name="T3" fmla="*/ 0 h 666"/>
                <a:gd name="T4" fmla="*/ 0 w 646"/>
                <a:gd name="T5" fmla="*/ 518 h 666"/>
                <a:gd name="T6" fmla="*/ 147 w 646"/>
                <a:gd name="T7" fmla="*/ 518 h 666"/>
                <a:gd name="T8" fmla="*/ 147 w 646"/>
                <a:gd name="T9" fmla="*/ 147 h 666"/>
                <a:gd name="T10" fmla="*/ 313 w 646"/>
                <a:gd name="T11" fmla="*/ 147 h 666"/>
                <a:gd name="T12" fmla="*/ 498 w 646"/>
                <a:gd name="T13" fmla="*/ 333 h 666"/>
                <a:gd name="T14" fmla="*/ 313 w 646"/>
                <a:gd name="T15" fmla="*/ 518 h 666"/>
                <a:gd name="T16" fmla="*/ 147 w 646"/>
                <a:gd name="T17" fmla="*/ 518 h 666"/>
                <a:gd name="T18" fmla="*/ 147 w 646"/>
                <a:gd name="T19" fmla="*/ 666 h 666"/>
                <a:gd name="T20" fmla="*/ 313 w 646"/>
                <a:gd name="T21" fmla="*/ 666 h 666"/>
                <a:gd name="T22" fmla="*/ 646 w 646"/>
                <a:gd name="T23" fmla="*/ 333 h 666"/>
                <a:gd name="T24" fmla="*/ 313 w 646"/>
                <a:gd name="T2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6" h="666">
                  <a:moveTo>
                    <a:pt x="31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8"/>
                    <a:pt x="0" y="518"/>
                    <a:pt x="0" y="518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7" y="147"/>
                    <a:pt x="147" y="147"/>
                    <a:pt x="147" y="147"/>
                  </a:cubicBezTo>
                  <a:cubicBezTo>
                    <a:pt x="313" y="147"/>
                    <a:pt x="313" y="147"/>
                    <a:pt x="313" y="147"/>
                  </a:cubicBezTo>
                  <a:cubicBezTo>
                    <a:pt x="415" y="147"/>
                    <a:pt x="498" y="230"/>
                    <a:pt x="498" y="333"/>
                  </a:cubicBezTo>
                  <a:cubicBezTo>
                    <a:pt x="498" y="435"/>
                    <a:pt x="415" y="518"/>
                    <a:pt x="313" y="518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7" y="666"/>
                    <a:pt x="147" y="666"/>
                    <a:pt x="147" y="666"/>
                  </a:cubicBezTo>
                  <a:cubicBezTo>
                    <a:pt x="313" y="666"/>
                    <a:pt x="313" y="666"/>
                    <a:pt x="313" y="666"/>
                  </a:cubicBezTo>
                  <a:cubicBezTo>
                    <a:pt x="496" y="666"/>
                    <a:pt x="646" y="516"/>
                    <a:pt x="646" y="333"/>
                  </a:cubicBezTo>
                  <a:cubicBezTo>
                    <a:pt x="646" y="149"/>
                    <a:pt x="496" y="0"/>
                    <a:pt x="31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22DD5DED-ADCE-40E0-A527-75A39919B5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3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5E0F8E02-E473-4E0B-AFCA-1D418D0D8C3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33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BCE57643-3B64-4423-9FB3-D18325F547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86" y="3216"/>
              <a:ext cx="247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4604735D-01AD-443E-B1A3-57D52DEFCF1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886" y="3216"/>
              <a:ext cx="247" cy="2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AC64892-067A-4EE0-8A2D-D082ADA240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49" y="3216"/>
              <a:ext cx="771" cy="809"/>
            </a:xfrm>
            <a:custGeom>
              <a:avLst/>
              <a:gdLst>
                <a:gd name="T0" fmla="*/ 461 w 461"/>
                <a:gd name="T1" fmla="*/ 0 h 485"/>
                <a:gd name="T2" fmla="*/ 243 w 461"/>
                <a:gd name="T3" fmla="*/ 0 h 485"/>
                <a:gd name="T4" fmla="*/ 0 w 461"/>
                <a:gd name="T5" fmla="*/ 242 h 485"/>
                <a:gd name="T6" fmla="*/ 243 w 461"/>
                <a:gd name="T7" fmla="*/ 485 h 485"/>
                <a:gd name="T8" fmla="*/ 420 w 461"/>
                <a:gd name="T9" fmla="*/ 485 h 485"/>
                <a:gd name="T10" fmla="*/ 420 w 461"/>
                <a:gd name="T11" fmla="*/ 338 h 485"/>
                <a:gd name="T12" fmla="*/ 243 w 461"/>
                <a:gd name="T13" fmla="*/ 338 h 485"/>
                <a:gd name="T14" fmla="*/ 148 w 461"/>
                <a:gd name="T15" fmla="*/ 242 h 485"/>
                <a:gd name="T16" fmla="*/ 243 w 461"/>
                <a:gd name="T17" fmla="*/ 147 h 485"/>
                <a:gd name="T18" fmla="*/ 461 w 461"/>
                <a:gd name="T19" fmla="*/ 147 h 485"/>
                <a:gd name="T20" fmla="*/ 461 w 461"/>
                <a:gd name="T21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1" h="485">
                  <a:moveTo>
                    <a:pt x="461" y="0"/>
                  </a:moveTo>
                  <a:cubicBezTo>
                    <a:pt x="243" y="0"/>
                    <a:pt x="243" y="0"/>
                    <a:pt x="243" y="0"/>
                  </a:cubicBez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420" y="485"/>
                    <a:pt x="420" y="485"/>
                    <a:pt x="420" y="485"/>
                  </a:cubicBezTo>
                  <a:cubicBezTo>
                    <a:pt x="420" y="338"/>
                    <a:pt x="420" y="338"/>
                    <a:pt x="420" y="338"/>
                  </a:cubicBezTo>
                  <a:cubicBezTo>
                    <a:pt x="243" y="338"/>
                    <a:pt x="243" y="338"/>
                    <a:pt x="243" y="338"/>
                  </a:cubicBezTo>
                  <a:cubicBezTo>
                    <a:pt x="190" y="338"/>
                    <a:pt x="148" y="295"/>
                    <a:pt x="148" y="242"/>
                  </a:cubicBezTo>
                  <a:cubicBezTo>
                    <a:pt x="148" y="190"/>
                    <a:pt x="190" y="147"/>
                    <a:pt x="243" y="147"/>
                  </a:cubicBezTo>
                  <a:cubicBezTo>
                    <a:pt x="461" y="147"/>
                    <a:pt x="461" y="147"/>
                    <a:pt x="461" y="147"/>
                  </a:cubicBezTo>
                  <a:cubicBezTo>
                    <a:pt x="461" y="0"/>
                    <a:pt x="461" y="0"/>
                    <a:pt x="46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D5039090-C66F-48E0-AB0E-BE8B68A899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0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953BC4C2-EE00-458A-8EE5-94E4B2E6A7B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20" y="3461"/>
              <a:ext cx="246" cy="86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21825CC-F5F8-4D26-8676-31CFEF9A4C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02" y="1978"/>
              <a:ext cx="1383" cy="1111"/>
            </a:xfrm>
            <a:custGeom>
              <a:avLst/>
              <a:gdLst>
                <a:gd name="T0" fmla="*/ 827 w 827"/>
                <a:gd name="T1" fmla="*/ 0 h 666"/>
                <a:gd name="T2" fmla="*/ 679 w 827"/>
                <a:gd name="T3" fmla="*/ 0 h 666"/>
                <a:gd name="T4" fmla="*/ 679 w 827"/>
                <a:gd name="T5" fmla="*/ 423 h 666"/>
                <a:gd name="T6" fmla="*/ 583 w 827"/>
                <a:gd name="T7" fmla="*/ 519 h 666"/>
                <a:gd name="T8" fmla="*/ 487 w 827"/>
                <a:gd name="T9" fmla="*/ 423 h 666"/>
                <a:gd name="T10" fmla="*/ 487 w 827"/>
                <a:gd name="T11" fmla="*/ 0 h 666"/>
                <a:gd name="T12" fmla="*/ 340 w 827"/>
                <a:gd name="T13" fmla="*/ 0 h 666"/>
                <a:gd name="T14" fmla="*/ 340 w 827"/>
                <a:gd name="T15" fmla="*/ 423 h 666"/>
                <a:gd name="T16" fmla="*/ 244 w 827"/>
                <a:gd name="T17" fmla="*/ 519 h 666"/>
                <a:gd name="T18" fmla="*/ 148 w 827"/>
                <a:gd name="T19" fmla="*/ 423 h 666"/>
                <a:gd name="T20" fmla="*/ 148 w 827"/>
                <a:gd name="T21" fmla="*/ 0 h 666"/>
                <a:gd name="T22" fmla="*/ 0 w 827"/>
                <a:gd name="T23" fmla="*/ 0 h 666"/>
                <a:gd name="T24" fmla="*/ 0 w 827"/>
                <a:gd name="T25" fmla="*/ 423 h 666"/>
                <a:gd name="T26" fmla="*/ 244 w 827"/>
                <a:gd name="T27" fmla="*/ 666 h 666"/>
                <a:gd name="T28" fmla="*/ 413 w 827"/>
                <a:gd name="T29" fmla="*/ 597 h 666"/>
                <a:gd name="T30" fmla="*/ 583 w 827"/>
                <a:gd name="T31" fmla="*/ 666 h 666"/>
                <a:gd name="T32" fmla="*/ 827 w 827"/>
                <a:gd name="T33" fmla="*/ 423 h 666"/>
                <a:gd name="T34" fmla="*/ 827 w 827"/>
                <a:gd name="T35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7" h="666">
                  <a:moveTo>
                    <a:pt x="827" y="0"/>
                  </a:moveTo>
                  <a:cubicBezTo>
                    <a:pt x="679" y="0"/>
                    <a:pt x="679" y="0"/>
                    <a:pt x="679" y="0"/>
                  </a:cubicBezTo>
                  <a:cubicBezTo>
                    <a:pt x="679" y="423"/>
                    <a:pt x="679" y="423"/>
                    <a:pt x="679" y="423"/>
                  </a:cubicBezTo>
                  <a:cubicBezTo>
                    <a:pt x="679" y="476"/>
                    <a:pt x="636" y="519"/>
                    <a:pt x="583" y="519"/>
                  </a:cubicBezTo>
                  <a:cubicBezTo>
                    <a:pt x="530" y="519"/>
                    <a:pt x="487" y="476"/>
                    <a:pt x="487" y="423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40" y="423"/>
                    <a:pt x="340" y="423"/>
                    <a:pt x="340" y="423"/>
                  </a:cubicBezTo>
                  <a:cubicBezTo>
                    <a:pt x="340" y="476"/>
                    <a:pt x="297" y="519"/>
                    <a:pt x="244" y="519"/>
                  </a:cubicBezTo>
                  <a:cubicBezTo>
                    <a:pt x="191" y="519"/>
                    <a:pt x="148" y="476"/>
                    <a:pt x="148" y="423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0" y="557"/>
                    <a:pt x="109" y="666"/>
                    <a:pt x="244" y="666"/>
                  </a:cubicBezTo>
                  <a:cubicBezTo>
                    <a:pt x="310" y="666"/>
                    <a:pt x="370" y="640"/>
                    <a:pt x="413" y="597"/>
                  </a:cubicBezTo>
                  <a:cubicBezTo>
                    <a:pt x="457" y="640"/>
                    <a:pt x="517" y="666"/>
                    <a:pt x="583" y="666"/>
                  </a:cubicBezTo>
                  <a:cubicBezTo>
                    <a:pt x="717" y="666"/>
                    <a:pt x="827" y="557"/>
                    <a:pt x="827" y="423"/>
                  </a:cubicBezTo>
                  <a:cubicBezTo>
                    <a:pt x="827" y="0"/>
                    <a:pt x="827" y="0"/>
                    <a:pt x="82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A1D60A2-CA62-4932-9CD1-4EAED258B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67" y="1978"/>
              <a:ext cx="1114" cy="1111"/>
            </a:xfrm>
            <a:custGeom>
              <a:avLst/>
              <a:gdLst>
                <a:gd name="T0" fmla="*/ 333 w 666"/>
                <a:gd name="T1" fmla="*/ 0 h 666"/>
                <a:gd name="T2" fmla="*/ 333 w 666"/>
                <a:gd name="T3" fmla="*/ 148 h 666"/>
                <a:gd name="T4" fmla="*/ 518 w 666"/>
                <a:gd name="T5" fmla="*/ 333 h 666"/>
                <a:gd name="T6" fmla="*/ 333 w 666"/>
                <a:gd name="T7" fmla="*/ 519 h 666"/>
                <a:gd name="T8" fmla="*/ 147 w 666"/>
                <a:gd name="T9" fmla="*/ 333 h 666"/>
                <a:gd name="T10" fmla="*/ 201 w 666"/>
                <a:gd name="T11" fmla="*/ 202 h 666"/>
                <a:gd name="T12" fmla="*/ 97 w 666"/>
                <a:gd name="T13" fmla="*/ 98 h 666"/>
                <a:gd name="T14" fmla="*/ 0 w 666"/>
                <a:gd name="T15" fmla="*/ 333 h 666"/>
                <a:gd name="T16" fmla="*/ 333 w 666"/>
                <a:gd name="T17" fmla="*/ 666 h 666"/>
                <a:gd name="T18" fmla="*/ 666 w 666"/>
                <a:gd name="T19" fmla="*/ 333 h 666"/>
                <a:gd name="T20" fmla="*/ 333 w 666"/>
                <a:gd name="T21" fmla="*/ 0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6" h="666">
                  <a:moveTo>
                    <a:pt x="333" y="0"/>
                  </a:moveTo>
                  <a:cubicBezTo>
                    <a:pt x="333" y="148"/>
                    <a:pt x="333" y="148"/>
                    <a:pt x="333" y="148"/>
                  </a:cubicBezTo>
                  <a:cubicBezTo>
                    <a:pt x="435" y="148"/>
                    <a:pt x="518" y="231"/>
                    <a:pt x="518" y="333"/>
                  </a:cubicBezTo>
                  <a:cubicBezTo>
                    <a:pt x="518" y="435"/>
                    <a:pt x="435" y="519"/>
                    <a:pt x="333" y="519"/>
                  </a:cubicBezTo>
                  <a:cubicBezTo>
                    <a:pt x="230" y="519"/>
                    <a:pt x="147" y="435"/>
                    <a:pt x="147" y="333"/>
                  </a:cubicBezTo>
                  <a:cubicBezTo>
                    <a:pt x="147" y="284"/>
                    <a:pt x="166" y="237"/>
                    <a:pt x="201" y="202"/>
                  </a:cubicBezTo>
                  <a:cubicBezTo>
                    <a:pt x="97" y="98"/>
                    <a:pt x="97" y="98"/>
                    <a:pt x="97" y="98"/>
                  </a:cubicBezTo>
                  <a:cubicBezTo>
                    <a:pt x="34" y="161"/>
                    <a:pt x="0" y="244"/>
                    <a:pt x="0" y="333"/>
                  </a:cubicBezTo>
                  <a:cubicBezTo>
                    <a:pt x="0" y="517"/>
                    <a:pt x="149" y="666"/>
                    <a:pt x="333" y="666"/>
                  </a:cubicBezTo>
                  <a:cubicBezTo>
                    <a:pt x="516" y="666"/>
                    <a:pt x="666" y="517"/>
                    <a:pt x="666" y="333"/>
                  </a:cubicBezTo>
                  <a:cubicBezTo>
                    <a:pt x="666" y="150"/>
                    <a:pt x="516" y="0"/>
                    <a:pt x="3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2BD6303-61DD-441C-BA22-56A7461904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7" y="2225"/>
              <a:ext cx="245" cy="8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97B3361D-8364-454B-B127-06FA047058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87" y="2225"/>
              <a:ext cx="245" cy="8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ABB589D6-F8CB-429F-B668-4AC862832C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" y="1978"/>
              <a:ext cx="248" cy="2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104D31DD-5694-4E9A-9270-AEFB49728D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32" y="1978"/>
              <a:ext cx="248" cy="2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2E3F98F-6856-4602-8660-FB0F22EC5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23471" y="1533525"/>
            <a:ext cx="7745058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56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>
            <a:extLst>
              <a:ext uri="{FF2B5EF4-FFF2-40B4-BE49-F238E27FC236}">
                <a16:creationId xmlns:a16="http://schemas.microsoft.com/office/drawing/2014/main" id="{7840A5DC-004F-4F2C-B16B-0EB47390EA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12702"/>
            <a:ext cx="12204700" cy="687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8">
            <a:extLst>
              <a:ext uri="{FF2B5EF4-FFF2-40B4-BE49-F238E27FC236}">
                <a16:creationId xmlns:a16="http://schemas.microsoft.com/office/drawing/2014/main" id="{65421560-6771-43EE-9566-06CED705611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rgbClr val="C2520B">
              <a:alpha val="5098"/>
            </a:srgbClr>
          </a:solidFill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8C5146C-5A7E-474B-9F98-D301790882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D5802724-ECB6-4214-A874-3A36E5B1FE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773630C-A111-4E66-938D-B03491CB7F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94B98E2-1EF3-45F5-8D8F-693F3D861B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98F2B692-ED3E-4347-8C84-9F5F541855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49FBBDA-6F35-499D-9290-FD4DB8E7F0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725D148-3B61-4108-8E5B-E4AFD1C097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120C759-4C7E-48D4-870D-C4D5F24B22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8846D26F-30CC-4FE9-A902-A1DE5F43C4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B08096F-4712-4492-BA35-FE5A974F7E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E2BA2E3B-6CD0-4FB8-BEA2-832C8AA7F2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A53A003E-1DA3-45BA-B03A-F7402C161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51F0EF7-9213-4EB9-BA58-386233A504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17A1342-BE39-4E22-A086-6C4AB66C72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B359A9C-2F8F-4C73-8545-71F9E8AAF2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CB078BDE-E649-4C90-A1D3-953A0F4BC3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72" name="Freeform 32">
              <a:extLst>
                <a:ext uri="{FF2B5EF4-FFF2-40B4-BE49-F238E27FC236}">
                  <a16:creationId xmlns:a16="http://schemas.microsoft.com/office/drawing/2014/main" id="{0E46349E-47B0-4DC5-8322-9E50E4B3A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74" name="Freeform 34">
              <a:extLst>
                <a:ext uri="{FF2B5EF4-FFF2-40B4-BE49-F238E27FC236}">
                  <a16:creationId xmlns:a16="http://schemas.microsoft.com/office/drawing/2014/main" id="{66ADBC4D-ED6C-447C-BA88-AD86D51B11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79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72" r:id="rId3"/>
    <p:sldLayoutId id="2147483674" r:id="rId4"/>
    <p:sldLayoutId id="2147483675" r:id="rId5"/>
    <p:sldLayoutId id="2147483714" r:id="rId6"/>
    <p:sldLayoutId id="2147483698" r:id="rId7"/>
    <p:sldLayoutId id="214748371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5">
            <a:extLst>
              <a:ext uri="{FF2B5EF4-FFF2-40B4-BE49-F238E27FC236}">
                <a16:creationId xmlns:a16="http://schemas.microsoft.com/office/drawing/2014/main" id="{6D054A25-F468-4CFF-9930-1071308632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8">
            <a:extLst>
              <a:ext uri="{FF2B5EF4-FFF2-40B4-BE49-F238E27FC236}">
                <a16:creationId xmlns:a16="http://schemas.microsoft.com/office/drawing/2014/main" id="{65421560-6771-43EE-9566-06CED705611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5925" y="638242"/>
            <a:ext cx="11372850" cy="5568816"/>
            <a:chOff x="119" y="339"/>
            <a:chExt cx="7446" cy="3646"/>
          </a:xfrm>
          <a:solidFill>
            <a:srgbClr val="00757D">
              <a:alpha val="5098"/>
            </a:srgbClr>
          </a:solidFill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8C5146C-5A7E-474B-9F98-D301790882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366"/>
              <a:ext cx="1093" cy="1092"/>
            </a:xfrm>
            <a:custGeom>
              <a:avLst/>
              <a:gdLst>
                <a:gd name="T0" fmla="*/ 58 w 279"/>
                <a:gd name="T1" fmla="*/ 139 h 279"/>
                <a:gd name="T2" fmla="*/ 0 w 279"/>
                <a:gd name="T3" fmla="*/ 208 h 279"/>
                <a:gd name="T4" fmla="*/ 70 w 279"/>
                <a:gd name="T5" fmla="*/ 279 h 279"/>
                <a:gd name="T6" fmla="*/ 141 w 279"/>
                <a:gd name="T7" fmla="*/ 208 h 279"/>
                <a:gd name="T8" fmla="*/ 110 w 279"/>
                <a:gd name="T9" fmla="*/ 208 h 279"/>
                <a:gd name="T10" fmla="*/ 70 w 279"/>
                <a:gd name="T11" fmla="*/ 248 h 279"/>
                <a:gd name="T12" fmla="*/ 31 w 279"/>
                <a:gd name="T13" fmla="*/ 208 h 279"/>
                <a:gd name="T14" fmla="*/ 70 w 279"/>
                <a:gd name="T15" fmla="*/ 169 h 279"/>
                <a:gd name="T16" fmla="*/ 70 w 279"/>
                <a:gd name="T17" fmla="*/ 140 h 279"/>
                <a:gd name="T18" fmla="*/ 70 w 279"/>
                <a:gd name="T19" fmla="*/ 140 h 279"/>
                <a:gd name="T20" fmla="*/ 58 w 279"/>
                <a:gd name="T21" fmla="*/ 139 h 279"/>
                <a:gd name="T22" fmla="*/ 70 w 279"/>
                <a:gd name="T23" fmla="*/ 0 h 279"/>
                <a:gd name="T24" fmla="*/ 0 w 279"/>
                <a:gd name="T25" fmla="*/ 70 h 279"/>
                <a:gd name="T26" fmla="*/ 58 w 279"/>
                <a:gd name="T27" fmla="*/ 139 h 279"/>
                <a:gd name="T28" fmla="*/ 70 w 279"/>
                <a:gd name="T29" fmla="*/ 138 h 279"/>
                <a:gd name="T30" fmla="*/ 70 w 279"/>
                <a:gd name="T31" fmla="*/ 140 h 279"/>
                <a:gd name="T32" fmla="*/ 141 w 279"/>
                <a:gd name="T33" fmla="*/ 70 h 279"/>
                <a:gd name="T34" fmla="*/ 110 w 279"/>
                <a:gd name="T35" fmla="*/ 70 h 279"/>
                <a:gd name="T36" fmla="*/ 70 w 279"/>
                <a:gd name="T37" fmla="*/ 110 h 279"/>
                <a:gd name="T38" fmla="*/ 31 w 279"/>
                <a:gd name="T39" fmla="*/ 70 h 279"/>
                <a:gd name="T40" fmla="*/ 70 w 279"/>
                <a:gd name="T41" fmla="*/ 31 h 279"/>
                <a:gd name="T42" fmla="*/ 70 w 279"/>
                <a:gd name="T43" fmla="*/ 0 h 279"/>
                <a:gd name="T44" fmla="*/ 209 w 279"/>
                <a:gd name="T45" fmla="*/ 0 h 279"/>
                <a:gd name="T46" fmla="*/ 138 w 279"/>
                <a:gd name="T47" fmla="*/ 70 h 279"/>
                <a:gd name="T48" fmla="*/ 169 w 279"/>
                <a:gd name="T49" fmla="*/ 70 h 279"/>
                <a:gd name="T50" fmla="*/ 209 w 279"/>
                <a:gd name="T51" fmla="*/ 31 h 279"/>
                <a:gd name="T52" fmla="*/ 248 w 279"/>
                <a:gd name="T53" fmla="*/ 70 h 279"/>
                <a:gd name="T54" fmla="*/ 209 w 279"/>
                <a:gd name="T55" fmla="*/ 109 h 279"/>
                <a:gd name="T56" fmla="*/ 209 w 279"/>
                <a:gd name="T57" fmla="*/ 138 h 279"/>
                <a:gd name="T58" fmla="*/ 138 w 279"/>
                <a:gd name="T59" fmla="*/ 208 h 279"/>
                <a:gd name="T60" fmla="*/ 169 w 279"/>
                <a:gd name="T61" fmla="*/ 208 h 279"/>
                <a:gd name="T62" fmla="*/ 209 w 279"/>
                <a:gd name="T63" fmla="*/ 169 h 279"/>
                <a:gd name="T64" fmla="*/ 248 w 279"/>
                <a:gd name="T65" fmla="*/ 208 h 279"/>
                <a:gd name="T66" fmla="*/ 209 w 279"/>
                <a:gd name="T67" fmla="*/ 248 h 279"/>
                <a:gd name="T68" fmla="*/ 209 w 279"/>
                <a:gd name="T69" fmla="*/ 278 h 279"/>
                <a:gd name="T70" fmla="*/ 279 w 279"/>
                <a:gd name="T71" fmla="*/ 208 h 279"/>
                <a:gd name="T72" fmla="*/ 221 w 279"/>
                <a:gd name="T73" fmla="*/ 139 h 279"/>
                <a:gd name="T74" fmla="*/ 279 w 279"/>
                <a:gd name="T75" fmla="*/ 70 h 279"/>
                <a:gd name="T76" fmla="*/ 209 w 279"/>
                <a:gd name="T77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9" h="279">
                  <a:moveTo>
                    <a:pt x="58" y="139"/>
                  </a:moveTo>
                  <a:cubicBezTo>
                    <a:pt x="25" y="145"/>
                    <a:pt x="0" y="174"/>
                    <a:pt x="0" y="208"/>
                  </a:cubicBezTo>
                  <a:cubicBezTo>
                    <a:pt x="0" y="247"/>
                    <a:pt x="32" y="279"/>
                    <a:pt x="70" y="279"/>
                  </a:cubicBezTo>
                  <a:cubicBezTo>
                    <a:pt x="109" y="279"/>
                    <a:pt x="141" y="247"/>
                    <a:pt x="141" y="208"/>
                  </a:cubicBezTo>
                  <a:cubicBezTo>
                    <a:pt x="110" y="208"/>
                    <a:pt x="110" y="208"/>
                    <a:pt x="110" y="208"/>
                  </a:cubicBezTo>
                  <a:cubicBezTo>
                    <a:pt x="110" y="230"/>
                    <a:pt x="92" y="248"/>
                    <a:pt x="70" y="248"/>
                  </a:cubicBezTo>
                  <a:cubicBezTo>
                    <a:pt x="49" y="248"/>
                    <a:pt x="31" y="230"/>
                    <a:pt x="31" y="208"/>
                  </a:cubicBezTo>
                  <a:cubicBezTo>
                    <a:pt x="31" y="187"/>
                    <a:pt x="49" y="169"/>
                    <a:pt x="70" y="169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6" y="140"/>
                    <a:pt x="62" y="140"/>
                    <a:pt x="58" y="139"/>
                  </a:cubicBezTo>
                  <a:moveTo>
                    <a:pt x="70" y="0"/>
                  </a:moveTo>
                  <a:cubicBezTo>
                    <a:pt x="32" y="0"/>
                    <a:pt x="0" y="32"/>
                    <a:pt x="0" y="70"/>
                  </a:cubicBezTo>
                  <a:cubicBezTo>
                    <a:pt x="0" y="105"/>
                    <a:pt x="25" y="133"/>
                    <a:pt x="58" y="139"/>
                  </a:cubicBezTo>
                  <a:cubicBezTo>
                    <a:pt x="62" y="139"/>
                    <a:pt x="66" y="138"/>
                    <a:pt x="70" y="138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109" y="140"/>
                    <a:pt x="141" y="109"/>
                    <a:pt x="141" y="70"/>
                  </a:cubicBezTo>
                  <a:cubicBezTo>
                    <a:pt x="110" y="70"/>
                    <a:pt x="110" y="70"/>
                    <a:pt x="110" y="70"/>
                  </a:cubicBezTo>
                  <a:cubicBezTo>
                    <a:pt x="110" y="92"/>
                    <a:pt x="92" y="110"/>
                    <a:pt x="70" y="110"/>
                  </a:cubicBezTo>
                  <a:cubicBezTo>
                    <a:pt x="49" y="110"/>
                    <a:pt x="31" y="92"/>
                    <a:pt x="31" y="70"/>
                  </a:cubicBezTo>
                  <a:cubicBezTo>
                    <a:pt x="31" y="49"/>
                    <a:pt x="49" y="31"/>
                    <a:pt x="70" y="31"/>
                  </a:cubicBezTo>
                  <a:cubicBezTo>
                    <a:pt x="70" y="0"/>
                    <a:pt x="70" y="0"/>
                    <a:pt x="70" y="0"/>
                  </a:cubicBezTo>
                  <a:moveTo>
                    <a:pt x="209" y="0"/>
                  </a:moveTo>
                  <a:cubicBezTo>
                    <a:pt x="170" y="0"/>
                    <a:pt x="138" y="31"/>
                    <a:pt x="138" y="70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169" y="48"/>
                    <a:pt x="187" y="31"/>
                    <a:pt x="209" y="31"/>
                  </a:cubicBezTo>
                  <a:cubicBezTo>
                    <a:pt x="230" y="31"/>
                    <a:pt x="248" y="48"/>
                    <a:pt x="248" y="70"/>
                  </a:cubicBezTo>
                  <a:cubicBezTo>
                    <a:pt x="248" y="92"/>
                    <a:pt x="230" y="109"/>
                    <a:pt x="209" y="109"/>
                  </a:cubicBezTo>
                  <a:cubicBezTo>
                    <a:pt x="209" y="138"/>
                    <a:pt x="209" y="138"/>
                    <a:pt x="209" y="138"/>
                  </a:cubicBezTo>
                  <a:cubicBezTo>
                    <a:pt x="170" y="138"/>
                    <a:pt x="138" y="170"/>
                    <a:pt x="138" y="208"/>
                  </a:cubicBezTo>
                  <a:cubicBezTo>
                    <a:pt x="169" y="208"/>
                    <a:pt x="169" y="208"/>
                    <a:pt x="169" y="208"/>
                  </a:cubicBezTo>
                  <a:cubicBezTo>
                    <a:pt x="169" y="187"/>
                    <a:pt x="187" y="169"/>
                    <a:pt x="209" y="169"/>
                  </a:cubicBezTo>
                  <a:cubicBezTo>
                    <a:pt x="230" y="169"/>
                    <a:pt x="248" y="187"/>
                    <a:pt x="248" y="208"/>
                  </a:cubicBezTo>
                  <a:cubicBezTo>
                    <a:pt x="248" y="230"/>
                    <a:pt x="230" y="248"/>
                    <a:pt x="209" y="248"/>
                  </a:cubicBezTo>
                  <a:cubicBezTo>
                    <a:pt x="209" y="278"/>
                    <a:pt x="209" y="278"/>
                    <a:pt x="209" y="278"/>
                  </a:cubicBezTo>
                  <a:cubicBezTo>
                    <a:pt x="247" y="278"/>
                    <a:pt x="279" y="247"/>
                    <a:pt x="279" y="208"/>
                  </a:cubicBezTo>
                  <a:cubicBezTo>
                    <a:pt x="279" y="174"/>
                    <a:pt x="254" y="145"/>
                    <a:pt x="221" y="139"/>
                  </a:cubicBezTo>
                  <a:cubicBezTo>
                    <a:pt x="254" y="133"/>
                    <a:pt x="279" y="104"/>
                    <a:pt x="279" y="70"/>
                  </a:cubicBezTo>
                  <a:cubicBezTo>
                    <a:pt x="279" y="31"/>
                    <a:pt x="247" y="0"/>
                    <a:pt x="20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D5802724-ECB6-4214-A874-3A36E5B1FE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366"/>
              <a:ext cx="1093" cy="1088"/>
            </a:xfrm>
            <a:custGeom>
              <a:avLst/>
              <a:gdLst>
                <a:gd name="T0" fmla="*/ 121 w 1093"/>
                <a:gd name="T1" fmla="*/ 971 h 1088"/>
                <a:gd name="T2" fmla="*/ 121 w 1093"/>
                <a:gd name="T3" fmla="*/ 607 h 1088"/>
                <a:gd name="T4" fmla="*/ 486 w 1093"/>
                <a:gd name="T5" fmla="*/ 607 h 1088"/>
                <a:gd name="T6" fmla="*/ 486 w 1093"/>
                <a:gd name="T7" fmla="*/ 971 h 1088"/>
                <a:gd name="T8" fmla="*/ 121 w 1093"/>
                <a:gd name="T9" fmla="*/ 971 h 1088"/>
                <a:gd name="T10" fmla="*/ 607 w 1093"/>
                <a:gd name="T11" fmla="*/ 485 h 1088"/>
                <a:gd name="T12" fmla="*/ 607 w 1093"/>
                <a:gd name="T13" fmla="*/ 122 h 1088"/>
                <a:gd name="T14" fmla="*/ 972 w 1093"/>
                <a:gd name="T15" fmla="*/ 122 h 1088"/>
                <a:gd name="T16" fmla="*/ 972 w 1093"/>
                <a:gd name="T17" fmla="*/ 485 h 1088"/>
                <a:gd name="T18" fmla="*/ 607 w 1093"/>
                <a:gd name="T19" fmla="*/ 485 h 1088"/>
                <a:gd name="T20" fmla="*/ 1093 w 1093"/>
                <a:gd name="T21" fmla="*/ 0 h 1088"/>
                <a:gd name="T22" fmla="*/ 486 w 1093"/>
                <a:gd name="T23" fmla="*/ 0 h 1088"/>
                <a:gd name="T24" fmla="*/ 486 w 1093"/>
                <a:gd name="T25" fmla="*/ 485 h 1088"/>
                <a:gd name="T26" fmla="*/ 0 w 1093"/>
                <a:gd name="T27" fmla="*/ 485 h 1088"/>
                <a:gd name="T28" fmla="*/ 0 w 1093"/>
                <a:gd name="T29" fmla="*/ 1088 h 1088"/>
                <a:gd name="T30" fmla="*/ 607 w 1093"/>
                <a:gd name="T31" fmla="*/ 1088 h 1088"/>
                <a:gd name="T32" fmla="*/ 607 w 1093"/>
                <a:gd name="T33" fmla="*/ 607 h 1088"/>
                <a:gd name="T34" fmla="*/ 1093 w 1093"/>
                <a:gd name="T35" fmla="*/ 607 h 1088"/>
                <a:gd name="T36" fmla="*/ 1093 w 1093"/>
                <a:gd name="T3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3" h="1088">
                  <a:moveTo>
                    <a:pt x="121" y="971"/>
                  </a:moveTo>
                  <a:lnTo>
                    <a:pt x="121" y="607"/>
                  </a:lnTo>
                  <a:lnTo>
                    <a:pt x="486" y="607"/>
                  </a:lnTo>
                  <a:lnTo>
                    <a:pt x="486" y="971"/>
                  </a:lnTo>
                  <a:lnTo>
                    <a:pt x="121" y="971"/>
                  </a:lnTo>
                  <a:close/>
                  <a:moveTo>
                    <a:pt x="607" y="485"/>
                  </a:moveTo>
                  <a:lnTo>
                    <a:pt x="607" y="122"/>
                  </a:lnTo>
                  <a:lnTo>
                    <a:pt x="972" y="122"/>
                  </a:lnTo>
                  <a:lnTo>
                    <a:pt x="972" y="485"/>
                  </a:lnTo>
                  <a:lnTo>
                    <a:pt x="607" y="485"/>
                  </a:lnTo>
                  <a:close/>
                  <a:moveTo>
                    <a:pt x="1093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1088"/>
                  </a:lnTo>
                  <a:lnTo>
                    <a:pt x="607" y="1088"/>
                  </a:lnTo>
                  <a:lnTo>
                    <a:pt x="607" y="607"/>
                  </a:lnTo>
                  <a:lnTo>
                    <a:pt x="1093" y="607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773630C-A111-4E66-938D-B03491CB7F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366"/>
              <a:ext cx="1094" cy="1088"/>
            </a:xfrm>
            <a:custGeom>
              <a:avLst/>
              <a:gdLst>
                <a:gd name="T0" fmla="*/ 275 w 1094"/>
                <a:gd name="T1" fmla="*/ 818 h 1088"/>
                <a:gd name="T2" fmla="*/ 0 w 1094"/>
                <a:gd name="T3" fmla="*/ 818 h 1088"/>
                <a:gd name="T4" fmla="*/ 0 w 1094"/>
                <a:gd name="T5" fmla="*/ 1088 h 1088"/>
                <a:gd name="T6" fmla="*/ 275 w 1094"/>
                <a:gd name="T7" fmla="*/ 1088 h 1088"/>
                <a:gd name="T8" fmla="*/ 275 w 1094"/>
                <a:gd name="T9" fmla="*/ 818 h 1088"/>
                <a:gd name="T10" fmla="*/ 1094 w 1094"/>
                <a:gd name="T11" fmla="*/ 818 h 1088"/>
                <a:gd name="T12" fmla="*/ 819 w 1094"/>
                <a:gd name="T13" fmla="*/ 818 h 1088"/>
                <a:gd name="T14" fmla="*/ 819 w 1094"/>
                <a:gd name="T15" fmla="*/ 1088 h 1088"/>
                <a:gd name="T16" fmla="*/ 1094 w 1094"/>
                <a:gd name="T17" fmla="*/ 1088 h 1088"/>
                <a:gd name="T18" fmla="*/ 1094 w 1094"/>
                <a:gd name="T19" fmla="*/ 818 h 1088"/>
                <a:gd name="T20" fmla="*/ 275 w 1094"/>
                <a:gd name="T21" fmla="*/ 274 h 1088"/>
                <a:gd name="T22" fmla="*/ 0 w 1094"/>
                <a:gd name="T23" fmla="*/ 274 h 1088"/>
                <a:gd name="T24" fmla="*/ 0 w 1094"/>
                <a:gd name="T25" fmla="*/ 544 h 1088"/>
                <a:gd name="T26" fmla="*/ 275 w 1094"/>
                <a:gd name="T27" fmla="*/ 544 h 1088"/>
                <a:gd name="T28" fmla="*/ 275 w 1094"/>
                <a:gd name="T29" fmla="*/ 274 h 1088"/>
                <a:gd name="T30" fmla="*/ 1094 w 1094"/>
                <a:gd name="T31" fmla="*/ 274 h 1088"/>
                <a:gd name="T32" fmla="*/ 819 w 1094"/>
                <a:gd name="T33" fmla="*/ 274 h 1088"/>
                <a:gd name="T34" fmla="*/ 819 w 1094"/>
                <a:gd name="T35" fmla="*/ 544 h 1088"/>
                <a:gd name="T36" fmla="*/ 545 w 1094"/>
                <a:gd name="T37" fmla="*/ 544 h 1088"/>
                <a:gd name="T38" fmla="*/ 545 w 1094"/>
                <a:gd name="T39" fmla="*/ 818 h 1088"/>
                <a:gd name="T40" fmla="*/ 819 w 1094"/>
                <a:gd name="T41" fmla="*/ 818 h 1088"/>
                <a:gd name="T42" fmla="*/ 819 w 1094"/>
                <a:gd name="T43" fmla="*/ 544 h 1088"/>
                <a:gd name="T44" fmla="*/ 1094 w 1094"/>
                <a:gd name="T45" fmla="*/ 544 h 1088"/>
                <a:gd name="T46" fmla="*/ 1094 w 1094"/>
                <a:gd name="T47" fmla="*/ 274 h 1088"/>
                <a:gd name="T48" fmla="*/ 545 w 1094"/>
                <a:gd name="T49" fmla="*/ 0 h 1088"/>
                <a:gd name="T50" fmla="*/ 275 w 1094"/>
                <a:gd name="T51" fmla="*/ 0 h 1088"/>
                <a:gd name="T52" fmla="*/ 275 w 1094"/>
                <a:gd name="T53" fmla="*/ 274 h 1088"/>
                <a:gd name="T54" fmla="*/ 545 w 1094"/>
                <a:gd name="T55" fmla="*/ 274 h 1088"/>
                <a:gd name="T56" fmla="*/ 545 w 1094"/>
                <a:gd name="T57" fmla="*/ 0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94" h="1088">
                  <a:moveTo>
                    <a:pt x="275" y="818"/>
                  </a:moveTo>
                  <a:lnTo>
                    <a:pt x="0" y="818"/>
                  </a:lnTo>
                  <a:lnTo>
                    <a:pt x="0" y="1088"/>
                  </a:lnTo>
                  <a:lnTo>
                    <a:pt x="275" y="1088"/>
                  </a:lnTo>
                  <a:lnTo>
                    <a:pt x="275" y="818"/>
                  </a:lnTo>
                  <a:close/>
                  <a:moveTo>
                    <a:pt x="1094" y="818"/>
                  </a:moveTo>
                  <a:lnTo>
                    <a:pt x="819" y="818"/>
                  </a:lnTo>
                  <a:lnTo>
                    <a:pt x="819" y="1088"/>
                  </a:lnTo>
                  <a:lnTo>
                    <a:pt x="1094" y="1088"/>
                  </a:lnTo>
                  <a:lnTo>
                    <a:pt x="1094" y="818"/>
                  </a:lnTo>
                  <a:close/>
                  <a:moveTo>
                    <a:pt x="275" y="274"/>
                  </a:moveTo>
                  <a:lnTo>
                    <a:pt x="0" y="274"/>
                  </a:lnTo>
                  <a:lnTo>
                    <a:pt x="0" y="544"/>
                  </a:lnTo>
                  <a:lnTo>
                    <a:pt x="275" y="544"/>
                  </a:lnTo>
                  <a:lnTo>
                    <a:pt x="275" y="274"/>
                  </a:lnTo>
                  <a:close/>
                  <a:moveTo>
                    <a:pt x="1094" y="274"/>
                  </a:moveTo>
                  <a:lnTo>
                    <a:pt x="819" y="274"/>
                  </a:lnTo>
                  <a:lnTo>
                    <a:pt x="819" y="544"/>
                  </a:lnTo>
                  <a:lnTo>
                    <a:pt x="545" y="544"/>
                  </a:lnTo>
                  <a:lnTo>
                    <a:pt x="545" y="818"/>
                  </a:lnTo>
                  <a:lnTo>
                    <a:pt x="819" y="818"/>
                  </a:lnTo>
                  <a:lnTo>
                    <a:pt x="819" y="544"/>
                  </a:lnTo>
                  <a:lnTo>
                    <a:pt x="1094" y="544"/>
                  </a:lnTo>
                  <a:lnTo>
                    <a:pt x="1094" y="274"/>
                  </a:lnTo>
                  <a:close/>
                  <a:moveTo>
                    <a:pt x="545" y="0"/>
                  </a:moveTo>
                  <a:lnTo>
                    <a:pt x="275" y="0"/>
                  </a:lnTo>
                  <a:lnTo>
                    <a:pt x="275" y="274"/>
                  </a:lnTo>
                  <a:lnTo>
                    <a:pt x="545" y="274"/>
                  </a:lnTo>
                  <a:lnTo>
                    <a:pt x="5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94B98E2-1EF3-45F5-8D8F-693F3D861B4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21" y="339"/>
              <a:ext cx="1144" cy="1142"/>
            </a:xfrm>
            <a:custGeom>
              <a:avLst/>
              <a:gdLst>
                <a:gd name="T0" fmla="*/ 834 w 1144"/>
                <a:gd name="T1" fmla="*/ 712 h 1142"/>
                <a:gd name="T2" fmla="*/ 697 w 1144"/>
                <a:gd name="T3" fmla="*/ 571 h 1142"/>
                <a:gd name="T4" fmla="*/ 834 w 1144"/>
                <a:gd name="T5" fmla="*/ 434 h 1142"/>
                <a:gd name="T6" fmla="*/ 971 w 1144"/>
                <a:gd name="T7" fmla="*/ 571 h 1142"/>
                <a:gd name="T8" fmla="*/ 834 w 1144"/>
                <a:gd name="T9" fmla="*/ 712 h 1142"/>
                <a:gd name="T10" fmla="*/ 834 w 1144"/>
                <a:gd name="T11" fmla="*/ 262 h 1142"/>
                <a:gd name="T12" fmla="*/ 525 w 1144"/>
                <a:gd name="T13" fmla="*/ 571 h 1142"/>
                <a:gd name="T14" fmla="*/ 834 w 1144"/>
                <a:gd name="T15" fmla="*/ 880 h 1142"/>
                <a:gd name="T16" fmla="*/ 1144 w 1144"/>
                <a:gd name="T17" fmla="*/ 571 h 1142"/>
                <a:gd name="T18" fmla="*/ 834 w 1144"/>
                <a:gd name="T19" fmla="*/ 262 h 1142"/>
                <a:gd name="T20" fmla="*/ 309 w 1144"/>
                <a:gd name="T21" fmla="*/ 970 h 1142"/>
                <a:gd name="T22" fmla="*/ 172 w 1144"/>
                <a:gd name="T23" fmla="*/ 833 h 1142"/>
                <a:gd name="T24" fmla="*/ 309 w 1144"/>
                <a:gd name="T25" fmla="*/ 696 h 1142"/>
                <a:gd name="T26" fmla="*/ 450 w 1144"/>
                <a:gd name="T27" fmla="*/ 833 h 1142"/>
                <a:gd name="T28" fmla="*/ 309 w 1144"/>
                <a:gd name="T29" fmla="*/ 970 h 1142"/>
                <a:gd name="T30" fmla="*/ 309 w 1144"/>
                <a:gd name="T31" fmla="*/ 450 h 1142"/>
                <a:gd name="T32" fmla="*/ 172 w 1144"/>
                <a:gd name="T33" fmla="*/ 309 h 1142"/>
                <a:gd name="T34" fmla="*/ 309 w 1144"/>
                <a:gd name="T35" fmla="*/ 172 h 1142"/>
                <a:gd name="T36" fmla="*/ 450 w 1144"/>
                <a:gd name="T37" fmla="*/ 309 h 1142"/>
                <a:gd name="T38" fmla="*/ 309 w 1144"/>
                <a:gd name="T39" fmla="*/ 450 h 1142"/>
                <a:gd name="T40" fmla="*/ 309 w 1144"/>
                <a:gd name="T41" fmla="*/ 0 h 1142"/>
                <a:gd name="T42" fmla="*/ 0 w 1144"/>
                <a:gd name="T43" fmla="*/ 309 h 1142"/>
                <a:gd name="T44" fmla="*/ 262 w 1144"/>
                <a:gd name="T45" fmla="*/ 571 h 1142"/>
                <a:gd name="T46" fmla="*/ 0 w 1144"/>
                <a:gd name="T47" fmla="*/ 833 h 1142"/>
                <a:gd name="T48" fmla="*/ 309 w 1144"/>
                <a:gd name="T49" fmla="*/ 1142 h 1142"/>
                <a:gd name="T50" fmla="*/ 619 w 1144"/>
                <a:gd name="T51" fmla="*/ 833 h 1142"/>
                <a:gd name="T52" fmla="*/ 356 w 1144"/>
                <a:gd name="T53" fmla="*/ 571 h 1142"/>
                <a:gd name="T54" fmla="*/ 619 w 1144"/>
                <a:gd name="T55" fmla="*/ 309 h 1142"/>
                <a:gd name="T56" fmla="*/ 309 w 1144"/>
                <a:gd name="T57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44" h="1142">
                  <a:moveTo>
                    <a:pt x="834" y="712"/>
                  </a:moveTo>
                  <a:lnTo>
                    <a:pt x="697" y="571"/>
                  </a:lnTo>
                  <a:lnTo>
                    <a:pt x="834" y="434"/>
                  </a:lnTo>
                  <a:lnTo>
                    <a:pt x="971" y="571"/>
                  </a:lnTo>
                  <a:lnTo>
                    <a:pt x="834" y="712"/>
                  </a:lnTo>
                  <a:close/>
                  <a:moveTo>
                    <a:pt x="834" y="262"/>
                  </a:moveTo>
                  <a:lnTo>
                    <a:pt x="525" y="571"/>
                  </a:lnTo>
                  <a:lnTo>
                    <a:pt x="834" y="880"/>
                  </a:lnTo>
                  <a:lnTo>
                    <a:pt x="1144" y="571"/>
                  </a:lnTo>
                  <a:lnTo>
                    <a:pt x="834" y="262"/>
                  </a:lnTo>
                  <a:close/>
                  <a:moveTo>
                    <a:pt x="309" y="970"/>
                  </a:moveTo>
                  <a:lnTo>
                    <a:pt x="172" y="833"/>
                  </a:lnTo>
                  <a:lnTo>
                    <a:pt x="309" y="696"/>
                  </a:lnTo>
                  <a:lnTo>
                    <a:pt x="450" y="833"/>
                  </a:lnTo>
                  <a:lnTo>
                    <a:pt x="309" y="970"/>
                  </a:lnTo>
                  <a:close/>
                  <a:moveTo>
                    <a:pt x="309" y="450"/>
                  </a:moveTo>
                  <a:lnTo>
                    <a:pt x="172" y="309"/>
                  </a:lnTo>
                  <a:lnTo>
                    <a:pt x="309" y="172"/>
                  </a:lnTo>
                  <a:lnTo>
                    <a:pt x="450" y="309"/>
                  </a:lnTo>
                  <a:lnTo>
                    <a:pt x="309" y="450"/>
                  </a:lnTo>
                  <a:close/>
                  <a:moveTo>
                    <a:pt x="309" y="0"/>
                  </a:moveTo>
                  <a:lnTo>
                    <a:pt x="0" y="309"/>
                  </a:lnTo>
                  <a:lnTo>
                    <a:pt x="262" y="571"/>
                  </a:lnTo>
                  <a:lnTo>
                    <a:pt x="0" y="833"/>
                  </a:lnTo>
                  <a:lnTo>
                    <a:pt x="309" y="1142"/>
                  </a:lnTo>
                  <a:lnTo>
                    <a:pt x="619" y="833"/>
                  </a:lnTo>
                  <a:lnTo>
                    <a:pt x="356" y="571"/>
                  </a:lnTo>
                  <a:lnTo>
                    <a:pt x="619" y="309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98F2B692-ED3E-4347-8C84-9F5F541855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1630"/>
              <a:ext cx="1093" cy="1091"/>
            </a:xfrm>
            <a:custGeom>
              <a:avLst/>
              <a:gdLst>
                <a:gd name="T0" fmla="*/ 56 w 279"/>
                <a:gd name="T1" fmla="*/ 203 h 279"/>
                <a:gd name="T2" fmla="*/ 0 w 279"/>
                <a:gd name="T3" fmla="*/ 212 h 279"/>
                <a:gd name="T4" fmla="*/ 0 w 279"/>
                <a:gd name="T5" fmla="*/ 244 h 279"/>
                <a:gd name="T6" fmla="*/ 56 w 279"/>
                <a:gd name="T7" fmla="*/ 233 h 279"/>
                <a:gd name="T8" fmla="*/ 132 w 279"/>
                <a:gd name="T9" fmla="*/ 254 h 279"/>
                <a:gd name="T10" fmla="*/ 223 w 279"/>
                <a:gd name="T11" fmla="*/ 279 h 279"/>
                <a:gd name="T12" fmla="*/ 279 w 279"/>
                <a:gd name="T13" fmla="*/ 270 h 279"/>
                <a:gd name="T14" fmla="*/ 279 w 279"/>
                <a:gd name="T15" fmla="*/ 237 h 279"/>
                <a:gd name="T16" fmla="*/ 223 w 279"/>
                <a:gd name="T17" fmla="*/ 248 h 279"/>
                <a:gd name="T18" fmla="*/ 147 w 279"/>
                <a:gd name="T19" fmla="*/ 227 h 279"/>
                <a:gd name="T20" fmla="*/ 56 w 279"/>
                <a:gd name="T21" fmla="*/ 203 h 279"/>
                <a:gd name="T22" fmla="*/ 56 w 279"/>
                <a:gd name="T23" fmla="*/ 152 h 279"/>
                <a:gd name="T24" fmla="*/ 0 w 279"/>
                <a:gd name="T25" fmla="*/ 161 h 279"/>
                <a:gd name="T26" fmla="*/ 0 w 279"/>
                <a:gd name="T27" fmla="*/ 193 h 279"/>
                <a:gd name="T28" fmla="*/ 56 w 279"/>
                <a:gd name="T29" fmla="*/ 183 h 279"/>
                <a:gd name="T30" fmla="*/ 132 w 279"/>
                <a:gd name="T31" fmla="*/ 203 h 279"/>
                <a:gd name="T32" fmla="*/ 223 w 279"/>
                <a:gd name="T33" fmla="*/ 228 h 279"/>
                <a:gd name="T34" fmla="*/ 223 w 279"/>
                <a:gd name="T35" fmla="*/ 228 h 279"/>
                <a:gd name="T36" fmla="*/ 279 w 279"/>
                <a:gd name="T37" fmla="*/ 219 h 279"/>
                <a:gd name="T38" fmla="*/ 279 w 279"/>
                <a:gd name="T39" fmla="*/ 187 h 279"/>
                <a:gd name="T40" fmla="*/ 223 w 279"/>
                <a:gd name="T41" fmla="*/ 197 h 279"/>
                <a:gd name="T42" fmla="*/ 147 w 279"/>
                <a:gd name="T43" fmla="*/ 176 h 279"/>
                <a:gd name="T44" fmla="*/ 56 w 279"/>
                <a:gd name="T45" fmla="*/ 152 h 279"/>
                <a:gd name="T46" fmla="*/ 56 w 279"/>
                <a:gd name="T47" fmla="*/ 101 h 279"/>
                <a:gd name="T48" fmla="*/ 0 w 279"/>
                <a:gd name="T49" fmla="*/ 110 h 279"/>
                <a:gd name="T50" fmla="*/ 0 w 279"/>
                <a:gd name="T51" fmla="*/ 143 h 279"/>
                <a:gd name="T52" fmla="*/ 56 w 279"/>
                <a:gd name="T53" fmla="*/ 132 h 279"/>
                <a:gd name="T54" fmla="*/ 132 w 279"/>
                <a:gd name="T55" fmla="*/ 153 h 279"/>
                <a:gd name="T56" fmla="*/ 223 w 279"/>
                <a:gd name="T57" fmla="*/ 177 h 279"/>
                <a:gd name="T58" fmla="*/ 279 w 279"/>
                <a:gd name="T59" fmla="*/ 168 h 279"/>
                <a:gd name="T60" fmla="*/ 279 w 279"/>
                <a:gd name="T61" fmla="*/ 136 h 279"/>
                <a:gd name="T62" fmla="*/ 222 w 279"/>
                <a:gd name="T63" fmla="*/ 146 h 279"/>
                <a:gd name="T64" fmla="*/ 147 w 279"/>
                <a:gd name="T65" fmla="*/ 126 h 279"/>
                <a:gd name="T66" fmla="*/ 56 w 279"/>
                <a:gd name="T67" fmla="*/ 101 h 279"/>
                <a:gd name="T68" fmla="*/ 56 w 279"/>
                <a:gd name="T69" fmla="*/ 51 h 279"/>
                <a:gd name="T70" fmla="*/ 0 w 279"/>
                <a:gd name="T71" fmla="*/ 59 h 279"/>
                <a:gd name="T72" fmla="*/ 0 w 279"/>
                <a:gd name="T73" fmla="*/ 92 h 279"/>
                <a:gd name="T74" fmla="*/ 56 w 279"/>
                <a:gd name="T75" fmla="*/ 82 h 279"/>
                <a:gd name="T76" fmla="*/ 132 w 279"/>
                <a:gd name="T77" fmla="*/ 102 h 279"/>
                <a:gd name="T78" fmla="*/ 223 w 279"/>
                <a:gd name="T79" fmla="*/ 126 h 279"/>
                <a:gd name="T80" fmla="*/ 223 w 279"/>
                <a:gd name="T81" fmla="*/ 126 h 279"/>
                <a:gd name="T82" fmla="*/ 279 w 279"/>
                <a:gd name="T83" fmla="*/ 118 h 279"/>
                <a:gd name="T84" fmla="*/ 279 w 279"/>
                <a:gd name="T85" fmla="*/ 85 h 279"/>
                <a:gd name="T86" fmla="*/ 222 w 279"/>
                <a:gd name="T87" fmla="*/ 95 h 279"/>
                <a:gd name="T88" fmla="*/ 147 w 279"/>
                <a:gd name="T89" fmla="*/ 75 h 279"/>
                <a:gd name="T90" fmla="*/ 56 w 279"/>
                <a:gd name="T91" fmla="*/ 51 h 279"/>
                <a:gd name="T92" fmla="*/ 56 w 279"/>
                <a:gd name="T93" fmla="*/ 0 h 279"/>
                <a:gd name="T94" fmla="*/ 0 w 279"/>
                <a:gd name="T95" fmla="*/ 9 h 279"/>
                <a:gd name="T96" fmla="*/ 0 w 279"/>
                <a:gd name="T97" fmla="*/ 41 h 279"/>
                <a:gd name="T98" fmla="*/ 56 w 279"/>
                <a:gd name="T99" fmla="*/ 31 h 279"/>
                <a:gd name="T100" fmla="*/ 132 w 279"/>
                <a:gd name="T101" fmla="*/ 51 h 279"/>
                <a:gd name="T102" fmla="*/ 223 w 279"/>
                <a:gd name="T103" fmla="*/ 76 h 279"/>
                <a:gd name="T104" fmla="*/ 223 w 279"/>
                <a:gd name="T105" fmla="*/ 76 h 279"/>
                <a:gd name="T106" fmla="*/ 279 w 279"/>
                <a:gd name="T107" fmla="*/ 67 h 279"/>
                <a:gd name="T108" fmla="*/ 279 w 279"/>
                <a:gd name="T109" fmla="*/ 35 h 279"/>
                <a:gd name="T110" fmla="*/ 223 w 279"/>
                <a:gd name="T111" fmla="*/ 45 h 279"/>
                <a:gd name="T112" fmla="*/ 147 w 279"/>
                <a:gd name="T113" fmla="*/ 24 h 279"/>
                <a:gd name="T114" fmla="*/ 56 w 279"/>
                <a:gd name="T115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9" h="279">
                  <a:moveTo>
                    <a:pt x="56" y="203"/>
                  </a:moveTo>
                  <a:cubicBezTo>
                    <a:pt x="38" y="203"/>
                    <a:pt x="19" y="206"/>
                    <a:pt x="0" y="21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16" y="238"/>
                    <a:pt x="35" y="233"/>
                    <a:pt x="56" y="233"/>
                  </a:cubicBezTo>
                  <a:cubicBezTo>
                    <a:pt x="79" y="233"/>
                    <a:pt x="105" y="239"/>
                    <a:pt x="132" y="254"/>
                  </a:cubicBezTo>
                  <a:cubicBezTo>
                    <a:pt x="161" y="270"/>
                    <a:pt x="192" y="279"/>
                    <a:pt x="223" y="279"/>
                  </a:cubicBezTo>
                  <a:cubicBezTo>
                    <a:pt x="241" y="279"/>
                    <a:pt x="260" y="276"/>
                    <a:pt x="279" y="270"/>
                  </a:cubicBezTo>
                  <a:cubicBezTo>
                    <a:pt x="279" y="237"/>
                    <a:pt x="279" y="237"/>
                    <a:pt x="279" y="237"/>
                  </a:cubicBezTo>
                  <a:cubicBezTo>
                    <a:pt x="263" y="243"/>
                    <a:pt x="244" y="248"/>
                    <a:pt x="223" y="248"/>
                  </a:cubicBezTo>
                  <a:cubicBezTo>
                    <a:pt x="200" y="248"/>
                    <a:pt x="174" y="242"/>
                    <a:pt x="147" y="227"/>
                  </a:cubicBezTo>
                  <a:cubicBezTo>
                    <a:pt x="118" y="211"/>
                    <a:pt x="87" y="203"/>
                    <a:pt x="56" y="203"/>
                  </a:cubicBezTo>
                  <a:moveTo>
                    <a:pt x="56" y="152"/>
                  </a:moveTo>
                  <a:cubicBezTo>
                    <a:pt x="38" y="152"/>
                    <a:pt x="19" y="155"/>
                    <a:pt x="0" y="161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6" y="188"/>
                    <a:pt x="35" y="183"/>
                    <a:pt x="56" y="183"/>
                  </a:cubicBezTo>
                  <a:cubicBezTo>
                    <a:pt x="80" y="183"/>
                    <a:pt x="105" y="188"/>
                    <a:pt x="132" y="203"/>
                  </a:cubicBezTo>
                  <a:cubicBezTo>
                    <a:pt x="161" y="220"/>
                    <a:pt x="192" y="228"/>
                    <a:pt x="223" y="22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41" y="228"/>
                    <a:pt x="260" y="225"/>
                    <a:pt x="279" y="219"/>
                  </a:cubicBezTo>
                  <a:cubicBezTo>
                    <a:pt x="279" y="187"/>
                    <a:pt x="279" y="187"/>
                    <a:pt x="279" y="187"/>
                  </a:cubicBezTo>
                  <a:cubicBezTo>
                    <a:pt x="263" y="193"/>
                    <a:pt x="244" y="197"/>
                    <a:pt x="223" y="197"/>
                  </a:cubicBezTo>
                  <a:cubicBezTo>
                    <a:pt x="200" y="197"/>
                    <a:pt x="174" y="192"/>
                    <a:pt x="147" y="176"/>
                  </a:cubicBezTo>
                  <a:cubicBezTo>
                    <a:pt x="118" y="160"/>
                    <a:pt x="87" y="152"/>
                    <a:pt x="56" y="152"/>
                  </a:cubicBezTo>
                  <a:moveTo>
                    <a:pt x="56" y="101"/>
                  </a:moveTo>
                  <a:cubicBezTo>
                    <a:pt x="38" y="101"/>
                    <a:pt x="19" y="104"/>
                    <a:pt x="0" y="11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6" y="137"/>
                    <a:pt x="35" y="132"/>
                    <a:pt x="56" y="132"/>
                  </a:cubicBezTo>
                  <a:cubicBezTo>
                    <a:pt x="80" y="132"/>
                    <a:pt x="105" y="138"/>
                    <a:pt x="132" y="153"/>
                  </a:cubicBezTo>
                  <a:cubicBezTo>
                    <a:pt x="161" y="169"/>
                    <a:pt x="192" y="177"/>
                    <a:pt x="223" y="177"/>
                  </a:cubicBezTo>
                  <a:cubicBezTo>
                    <a:pt x="241" y="177"/>
                    <a:pt x="260" y="174"/>
                    <a:pt x="279" y="168"/>
                  </a:cubicBezTo>
                  <a:cubicBezTo>
                    <a:pt x="279" y="136"/>
                    <a:pt x="279" y="136"/>
                    <a:pt x="279" y="136"/>
                  </a:cubicBezTo>
                  <a:cubicBezTo>
                    <a:pt x="263" y="142"/>
                    <a:pt x="244" y="146"/>
                    <a:pt x="222" y="146"/>
                  </a:cubicBezTo>
                  <a:cubicBezTo>
                    <a:pt x="199" y="146"/>
                    <a:pt x="174" y="141"/>
                    <a:pt x="147" y="126"/>
                  </a:cubicBezTo>
                  <a:cubicBezTo>
                    <a:pt x="118" y="109"/>
                    <a:pt x="87" y="101"/>
                    <a:pt x="56" y="101"/>
                  </a:cubicBezTo>
                  <a:moveTo>
                    <a:pt x="56" y="51"/>
                  </a:moveTo>
                  <a:cubicBezTo>
                    <a:pt x="38" y="51"/>
                    <a:pt x="19" y="53"/>
                    <a:pt x="0" y="59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16" y="86"/>
                    <a:pt x="35" y="82"/>
                    <a:pt x="56" y="82"/>
                  </a:cubicBezTo>
                  <a:cubicBezTo>
                    <a:pt x="80" y="82"/>
                    <a:pt x="105" y="87"/>
                    <a:pt x="132" y="102"/>
                  </a:cubicBezTo>
                  <a:cubicBezTo>
                    <a:pt x="161" y="118"/>
                    <a:pt x="192" y="126"/>
                    <a:pt x="223" y="126"/>
                  </a:cubicBezTo>
                  <a:cubicBezTo>
                    <a:pt x="223" y="126"/>
                    <a:pt x="223" y="126"/>
                    <a:pt x="223" y="126"/>
                  </a:cubicBezTo>
                  <a:cubicBezTo>
                    <a:pt x="241" y="126"/>
                    <a:pt x="260" y="123"/>
                    <a:pt x="279" y="118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263" y="91"/>
                    <a:pt x="244" y="95"/>
                    <a:pt x="222" y="95"/>
                  </a:cubicBezTo>
                  <a:cubicBezTo>
                    <a:pt x="199" y="95"/>
                    <a:pt x="174" y="90"/>
                    <a:pt x="147" y="75"/>
                  </a:cubicBezTo>
                  <a:cubicBezTo>
                    <a:pt x="118" y="59"/>
                    <a:pt x="87" y="51"/>
                    <a:pt x="56" y="51"/>
                  </a:cubicBezTo>
                  <a:moveTo>
                    <a:pt x="56" y="0"/>
                  </a:moveTo>
                  <a:cubicBezTo>
                    <a:pt x="38" y="0"/>
                    <a:pt x="19" y="3"/>
                    <a:pt x="0" y="9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6" y="35"/>
                    <a:pt x="35" y="31"/>
                    <a:pt x="56" y="31"/>
                  </a:cubicBezTo>
                  <a:cubicBezTo>
                    <a:pt x="80" y="31"/>
                    <a:pt x="105" y="36"/>
                    <a:pt x="132" y="51"/>
                  </a:cubicBezTo>
                  <a:cubicBezTo>
                    <a:pt x="161" y="67"/>
                    <a:pt x="192" y="76"/>
                    <a:pt x="223" y="76"/>
                  </a:cubicBezTo>
                  <a:cubicBezTo>
                    <a:pt x="223" y="76"/>
                    <a:pt x="223" y="76"/>
                    <a:pt x="223" y="76"/>
                  </a:cubicBezTo>
                  <a:cubicBezTo>
                    <a:pt x="241" y="76"/>
                    <a:pt x="260" y="73"/>
                    <a:pt x="279" y="67"/>
                  </a:cubicBezTo>
                  <a:cubicBezTo>
                    <a:pt x="279" y="35"/>
                    <a:pt x="279" y="35"/>
                    <a:pt x="279" y="35"/>
                  </a:cubicBezTo>
                  <a:cubicBezTo>
                    <a:pt x="263" y="40"/>
                    <a:pt x="244" y="45"/>
                    <a:pt x="223" y="45"/>
                  </a:cubicBezTo>
                  <a:cubicBezTo>
                    <a:pt x="200" y="45"/>
                    <a:pt x="174" y="39"/>
                    <a:pt x="147" y="24"/>
                  </a:cubicBezTo>
                  <a:cubicBezTo>
                    <a:pt x="118" y="8"/>
                    <a:pt x="87" y="0"/>
                    <a:pt x="5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49FBBDA-6F35-499D-9290-FD4DB8E7F0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1630"/>
              <a:ext cx="1093" cy="1088"/>
            </a:xfrm>
            <a:custGeom>
              <a:avLst/>
              <a:gdLst>
                <a:gd name="T0" fmla="*/ 32 w 279"/>
                <a:gd name="T1" fmla="*/ 215 h 278"/>
                <a:gd name="T2" fmla="*/ 0 w 279"/>
                <a:gd name="T3" fmla="*/ 247 h 278"/>
                <a:gd name="T4" fmla="*/ 32 w 279"/>
                <a:gd name="T5" fmla="*/ 278 h 278"/>
                <a:gd name="T6" fmla="*/ 63 w 279"/>
                <a:gd name="T7" fmla="*/ 247 h 278"/>
                <a:gd name="T8" fmla="*/ 32 w 279"/>
                <a:gd name="T9" fmla="*/ 215 h 278"/>
                <a:gd name="T10" fmla="*/ 247 w 279"/>
                <a:gd name="T11" fmla="*/ 215 h 278"/>
                <a:gd name="T12" fmla="*/ 215 w 279"/>
                <a:gd name="T13" fmla="*/ 247 h 278"/>
                <a:gd name="T14" fmla="*/ 247 w 279"/>
                <a:gd name="T15" fmla="*/ 278 h 278"/>
                <a:gd name="T16" fmla="*/ 279 w 279"/>
                <a:gd name="T17" fmla="*/ 247 h 278"/>
                <a:gd name="T18" fmla="*/ 247 w 279"/>
                <a:gd name="T19" fmla="*/ 215 h 278"/>
                <a:gd name="T20" fmla="*/ 139 w 279"/>
                <a:gd name="T21" fmla="*/ 108 h 278"/>
                <a:gd name="T22" fmla="*/ 108 w 279"/>
                <a:gd name="T23" fmla="*/ 139 h 278"/>
                <a:gd name="T24" fmla="*/ 139 w 279"/>
                <a:gd name="T25" fmla="*/ 171 h 278"/>
                <a:gd name="T26" fmla="*/ 171 w 279"/>
                <a:gd name="T27" fmla="*/ 139 h 278"/>
                <a:gd name="T28" fmla="*/ 139 w 279"/>
                <a:gd name="T29" fmla="*/ 108 h 278"/>
                <a:gd name="T30" fmla="*/ 32 w 279"/>
                <a:gd name="T31" fmla="*/ 0 h 278"/>
                <a:gd name="T32" fmla="*/ 0 w 279"/>
                <a:gd name="T33" fmla="*/ 32 h 278"/>
                <a:gd name="T34" fmla="*/ 32 w 279"/>
                <a:gd name="T35" fmla="*/ 63 h 278"/>
                <a:gd name="T36" fmla="*/ 63 w 279"/>
                <a:gd name="T37" fmla="*/ 32 h 278"/>
                <a:gd name="T38" fmla="*/ 32 w 279"/>
                <a:gd name="T39" fmla="*/ 0 h 278"/>
                <a:gd name="T40" fmla="*/ 247 w 279"/>
                <a:gd name="T41" fmla="*/ 0 h 278"/>
                <a:gd name="T42" fmla="*/ 215 w 279"/>
                <a:gd name="T43" fmla="*/ 32 h 278"/>
                <a:gd name="T44" fmla="*/ 247 w 279"/>
                <a:gd name="T45" fmla="*/ 63 h 278"/>
                <a:gd name="T46" fmla="*/ 279 w 279"/>
                <a:gd name="T47" fmla="*/ 32 h 278"/>
                <a:gd name="T48" fmla="*/ 247 w 279"/>
                <a:gd name="T4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9" h="278">
                  <a:moveTo>
                    <a:pt x="32" y="215"/>
                  </a:moveTo>
                  <a:cubicBezTo>
                    <a:pt x="14" y="215"/>
                    <a:pt x="0" y="229"/>
                    <a:pt x="0" y="247"/>
                  </a:cubicBezTo>
                  <a:cubicBezTo>
                    <a:pt x="0" y="264"/>
                    <a:pt x="14" y="278"/>
                    <a:pt x="32" y="278"/>
                  </a:cubicBezTo>
                  <a:cubicBezTo>
                    <a:pt x="49" y="278"/>
                    <a:pt x="63" y="264"/>
                    <a:pt x="63" y="247"/>
                  </a:cubicBezTo>
                  <a:cubicBezTo>
                    <a:pt x="63" y="229"/>
                    <a:pt x="49" y="215"/>
                    <a:pt x="32" y="215"/>
                  </a:cubicBezTo>
                  <a:moveTo>
                    <a:pt x="247" y="215"/>
                  </a:moveTo>
                  <a:cubicBezTo>
                    <a:pt x="230" y="215"/>
                    <a:pt x="215" y="229"/>
                    <a:pt x="215" y="247"/>
                  </a:cubicBezTo>
                  <a:cubicBezTo>
                    <a:pt x="215" y="264"/>
                    <a:pt x="230" y="278"/>
                    <a:pt x="247" y="278"/>
                  </a:cubicBezTo>
                  <a:cubicBezTo>
                    <a:pt x="264" y="278"/>
                    <a:pt x="279" y="264"/>
                    <a:pt x="279" y="247"/>
                  </a:cubicBezTo>
                  <a:cubicBezTo>
                    <a:pt x="279" y="229"/>
                    <a:pt x="264" y="215"/>
                    <a:pt x="247" y="215"/>
                  </a:cubicBezTo>
                  <a:moveTo>
                    <a:pt x="139" y="108"/>
                  </a:moveTo>
                  <a:cubicBezTo>
                    <a:pt x="122" y="108"/>
                    <a:pt x="108" y="122"/>
                    <a:pt x="108" y="139"/>
                  </a:cubicBezTo>
                  <a:cubicBezTo>
                    <a:pt x="108" y="157"/>
                    <a:pt x="122" y="171"/>
                    <a:pt x="139" y="171"/>
                  </a:cubicBezTo>
                  <a:cubicBezTo>
                    <a:pt x="157" y="171"/>
                    <a:pt x="171" y="157"/>
                    <a:pt x="171" y="139"/>
                  </a:cubicBezTo>
                  <a:cubicBezTo>
                    <a:pt x="171" y="122"/>
                    <a:pt x="157" y="108"/>
                    <a:pt x="139" y="108"/>
                  </a:cubicBezTo>
                  <a:moveTo>
                    <a:pt x="32" y="0"/>
                  </a:moveTo>
                  <a:cubicBezTo>
                    <a:pt x="14" y="0"/>
                    <a:pt x="0" y="14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49" y="63"/>
                    <a:pt x="63" y="49"/>
                    <a:pt x="63" y="32"/>
                  </a:cubicBezTo>
                  <a:cubicBezTo>
                    <a:pt x="63" y="14"/>
                    <a:pt x="49" y="0"/>
                    <a:pt x="32" y="0"/>
                  </a:cubicBezTo>
                  <a:moveTo>
                    <a:pt x="247" y="0"/>
                  </a:moveTo>
                  <a:cubicBezTo>
                    <a:pt x="230" y="0"/>
                    <a:pt x="215" y="14"/>
                    <a:pt x="215" y="32"/>
                  </a:cubicBezTo>
                  <a:cubicBezTo>
                    <a:pt x="215" y="49"/>
                    <a:pt x="230" y="63"/>
                    <a:pt x="247" y="63"/>
                  </a:cubicBezTo>
                  <a:cubicBezTo>
                    <a:pt x="264" y="63"/>
                    <a:pt x="279" y="49"/>
                    <a:pt x="279" y="32"/>
                  </a:cubicBezTo>
                  <a:cubicBezTo>
                    <a:pt x="279" y="14"/>
                    <a:pt x="264" y="0"/>
                    <a:pt x="24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725D148-3B61-4108-8E5B-E4AFD1C097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4" y="1630"/>
              <a:ext cx="1090" cy="1088"/>
            </a:xfrm>
            <a:custGeom>
              <a:avLst/>
              <a:gdLst>
                <a:gd name="T0" fmla="*/ 138 w 278"/>
                <a:gd name="T1" fmla="*/ 248 h 278"/>
                <a:gd name="T2" fmla="*/ 123 w 278"/>
                <a:gd name="T3" fmla="*/ 263 h 278"/>
                <a:gd name="T4" fmla="*/ 138 w 278"/>
                <a:gd name="T5" fmla="*/ 278 h 278"/>
                <a:gd name="T6" fmla="*/ 154 w 278"/>
                <a:gd name="T7" fmla="*/ 263 h 278"/>
                <a:gd name="T8" fmla="*/ 138 w 278"/>
                <a:gd name="T9" fmla="*/ 248 h 278"/>
                <a:gd name="T10" fmla="*/ 15 w 278"/>
                <a:gd name="T11" fmla="*/ 124 h 278"/>
                <a:gd name="T12" fmla="*/ 0 w 278"/>
                <a:gd name="T13" fmla="*/ 139 h 278"/>
                <a:gd name="T14" fmla="*/ 15 w 278"/>
                <a:gd name="T15" fmla="*/ 155 h 278"/>
                <a:gd name="T16" fmla="*/ 30 w 278"/>
                <a:gd name="T17" fmla="*/ 139 h 278"/>
                <a:gd name="T18" fmla="*/ 15 w 278"/>
                <a:gd name="T19" fmla="*/ 124 h 278"/>
                <a:gd name="T20" fmla="*/ 263 w 278"/>
                <a:gd name="T21" fmla="*/ 124 h 278"/>
                <a:gd name="T22" fmla="*/ 247 w 278"/>
                <a:gd name="T23" fmla="*/ 139 h 278"/>
                <a:gd name="T24" fmla="*/ 263 w 278"/>
                <a:gd name="T25" fmla="*/ 155 h 278"/>
                <a:gd name="T26" fmla="*/ 278 w 278"/>
                <a:gd name="T27" fmla="*/ 139 h 278"/>
                <a:gd name="T28" fmla="*/ 263 w 278"/>
                <a:gd name="T29" fmla="*/ 124 h 278"/>
                <a:gd name="T30" fmla="*/ 251 w 278"/>
                <a:gd name="T31" fmla="*/ 4 h 278"/>
                <a:gd name="T32" fmla="*/ 138 w 278"/>
                <a:gd name="T33" fmla="*/ 117 h 278"/>
                <a:gd name="T34" fmla="*/ 25 w 278"/>
                <a:gd name="T35" fmla="*/ 4 h 278"/>
                <a:gd name="T36" fmla="*/ 3 w 278"/>
                <a:gd name="T37" fmla="*/ 26 h 278"/>
                <a:gd name="T38" fmla="*/ 117 w 278"/>
                <a:gd name="T39" fmla="*/ 139 h 278"/>
                <a:gd name="T40" fmla="*/ 3 w 278"/>
                <a:gd name="T41" fmla="*/ 252 h 278"/>
                <a:gd name="T42" fmla="*/ 25 w 278"/>
                <a:gd name="T43" fmla="*/ 274 h 278"/>
                <a:gd name="T44" fmla="*/ 138 w 278"/>
                <a:gd name="T45" fmla="*/ 161 h 278"/>
                <a:gd name="T46" fmla="*/ 251 w 278"/>
                <a:gd name="T47" fmla="*/ 274 h 278"/>
                <a:gd name="T48" fmla="*/ 273 w 278"/>
                <a:gd name="T49" fmla="*/ 252 h 278"/>
                <a:gd name="T50" fmla="*/ 160 w 278"/>
                <a:gd name="T51" fmla="*/ 139 h 278"/>
                <a:gd name="T52" fmla="*/ 273 w 278"/>
                <a:gd name="T53" fmla="*/ 26 h 278"/>
                <a:gd name="T54" fmla="*/ 251 w 278"/>
                <a:gd name="T55" fmla="*/ 4 h 278"/>
                <a:gd name="T56" fmla="*/ 138 w 278"/>
                <a:gd name="T57" fmla="*/ 0 h 278"/>
                <a:gd name="T58" fmla="*/ 123 w 278"/>
                <a:gd name="T59" fmla="*/ 15 h 278"/>
                <a:gd name="T60" fmla="*/ 138 w 278"/>
                <a:gd name="T61" fmla="*/ 31 h 278"/>
                <a:gd name="T62" fmla="*/ 154 w 278"/>
                <a:gd name="T63" fmla="*/ 15 h 278"/>
                <a:gd name="T64" fmla="*/ 138 w 278"/>
                <a:gd name="T65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78" h="278">
                  <a:moveTo>
                    <a:pt x="138" y="248"/>
                  </a:moveTo>
                  <a:cubicBezTo>
                    <a:pt x="130" y="248"/>
                    <a:pt x="123" y="255"/>
                    <a:pt x="123" y="263"/>
                  </a:cubicBezTo>
                  <a:cubicBezTo>
                    <a:pt x="123" y="272"/>
                    <a:pt x="130" y="278"/>
                    <a:pt x="138" y="278"/>
                  </a:cubicBezTo>
                  <a:cubicBezTo>
                    <a:pt x="147" y="278"/>
                    <a:pt x="154" y="272"/>
                    <a:pt x="154" y="263"/>
                  </a:cubicBezTo>
                  <a:cubicBezTo>
                    <a:pt x="154" y="255"/>
                    <a:pt x="147" y="248"/>
                    <a:pt x="138" y="248"/>
                  </a:cubicBezTo>
                  <a:moveTo>
                    <a:pt x="15" y="124"/>
                  </a:moveTo>
                  <a:cubicBezTo>
                    <a:pt x="6" y="124"/>
                    <a:pt x="0" y="131"/>
                    <a:pt x="0" y="139"/>
                  </a:cubicBezTo>
                  <a:cubicBezTo>
                    <a:pt x="0" y="148"/>
                    <a:pt x="6" y="155"/>
                    <a:pt x="15" y="155"/>
                  </a:cubicBezTo>
                  <a:cubicBezTo>
                    <a:pt x="23" y="155"/>
                    <a:pt x="30" y="148"/>
                    <a:pt x="30" y="139"/>
                  </a:cubicBezTo>
                  <a:cubicBezTo>
                    <a:pt x="30" y="131"/>
                    <a:pt x="23" y="124"/>
                    <a:pt x="15" y="124"/>
                  </a:cubicBezTo>
                  <a:moveTo>
                    <a:pt x="263" y="124"/>
                  </a:moveTo>
                  <a:cubicBezTo>
                    <a:pt x="254" y="124"/>
                    <a:pt x="247" y="131"/>
                    <a:pt x="247" y="139"/>
                  </a:cubicBezTo>
                  <a:cubicBezTo>
                    <a:pt x="247" y="148"/>
                    <a:pt x="254" y="155"/>
                    <a:pt x="263" y="155"/>
                  </a:cubicBezTo>
                  <a:cubicBezTo>
                    <a:pt x="271" y="155"/>
                    <a:pt x="278" y="148"/>
                    <a:pt x="278" y="139"/>
                  </a:cubicBezTo>
                  <a:cubicBezTo>
                    <a:pt x="278" y="131"/>
                    <a:pt x="271" y="124"/>
                    <a:pt x="263" y="124"/>
                  </a:cubicBezTo>
                  <a:moveTo>
                    <a:pt x="251" y="4"/>
                  </a:moveTo>
                  <a:cubicBezTo>
                    <a:pt x="138" y="117"/>
                    <a:pt x="138" y="117"/>
                    <a:pt x="138" y="117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17" y="139"/>
                    <a:pt x="117" y="139"/>
                    <a:pt x="117" y="139"/>
                  </a:cubicBezTo>
                  <a:cubicBezTo>
                    <a:pt x="3" y="252"/>
                    <a:pt x="3" y="252"/>
                    <a:pt x="3" y="252"/>
                  </a:cubicBezTo>
                  <a:cubicBezTo>
                    <a:pt x="25" y="274"/>
                    <a:pt x="25" y="274"/>
                    <a:pt x="25" y="274"/>
                  </a:cubicBezTo>
                  <a:cubicBezTo>
                    <a:pt x="138" y="161"/>
                    <a:pt x="138" y="161"/>
                    <a:pt x="138" y="161"/>
                  </a:cubicBezTo>
                  <a:cubicBezTo>
                    <a:pt x="251" y="274"/>
                    <a:pt x="251" y="274"/>
                    <a:pt x="251" y="274"/>
                  </a:cubicBezTo>
                  <a:cubicBezTo>
                    <a:pt x="273" y="252"/>
                    <a:pt x="273" y="252"/>
                    <a:pt x="273" y="252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273" y="26"/>
                    <a:pt x="273" y="26"/>
                    <a:pt x="273" y="26"/>
                  </a:cubicBezTo>
                  <a:cubicBezTo>
                    <a:pt x="251" y="4"/>
                    <a:pt x="251" y="4"/>
                    <a:pt x="251" y="4"/>
                  </a:cubicBezTo>
                  <a:moveTo>
                    <a:pt x="138" y="0"/>
                  </a:moveTo>
                  <a:cubicBezTo>
                    <a:pt x="130" y="0"/>
                    <a:pt x="123" y="7"/>
                    <a:pt x="123" y="15"/>
                  </a:cubicBezTo>
                  <a:cubicBezTo>
                    <a:pt x="123" y="24"/>
                    <a:pt x="130" y="31"/>
                    <a:pt x="138" y="31"/>
                  </a:cubicBezTo>
                  <a:cubicBezTo>
                    <a:pt x="147" y="31"/>
                    <a:pt x="154" y="24"/>
                    <a:pt x="154" y="15"/>
                  </a:cubicBezTo>
                  <a:cubicBezTo>
                    <a:pt x="154" y="7"/>
                    <a:pt x="147" y="0"/>
                    <a:pt x="1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120C759-4C7E-48D4-870D-C4D5F24B22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0" y="1634"/>
              <a:ext cx="1086" cy="1080"/>
            </a:xfrm>
            <a:custGeom>
              <a:avLst/>
              <a:gdLst>
                <a:gd name="T0" fmla="*/ 271 w 1086"/>
                <a:gd name="T1" fmla="*/ 970 h 1080"/>
                <a:gd name="T2" fmla="*/ 972 w 1086"/>
                <a:gd name="T3" fmla="*/ 270 h 1080"/>
                <a:gd name="T4" fmla="*/ 972 w 1086"/>
                <a:gd name="T5" fmla="*/ 970 h 1080"/>
                <a:gd name="T6" fmla="*/ 271 w 1086"/>
                <a:gd name="T7" fmla="*/ 970 h 1080"/>
                <a:gd name="T8" fmla="*/ 1086 w 1086"/>
                <a:gd name="T9" fmla="*/ 0 h 1080"/>
                <a:gd name="T10" fmla="*/ 0 w 1086"/>
                <a:gd name="T11" fmla="*/ 1080 h 1080"/>
                <a:gd name="T12" fmla="*/ 1086 w 1086"/>
                <a:gd name="T13" fmla="*/ 1080 h 1080"/>
                <a:gd name="T14" fmla="*/ 1086 w 1086"/>
                <a:gd name="T15" fmla="*/ 0 h 1080"/>
                <a:gd name="T16" fmla="*/ 114 w 1086"/>
                <a:gd name="T17" fmla="*/ 462 h 1080"/>
                <a:gd name="T18" fmla="*/ 114 w 1086"/>
                <a:gd name="T19" fmla="*/ 113 h 1080"/>
                <a:gd name="T20" fmla="*/ 463 w 1086"/>
                <a:gd name="T21" fmla="*/ 113 h 1080"/>
                <a:gd name="T22" fmla="*/ 114 w 1086"/>
                <a:gd name="T23" fmla="*/ 462 h 1080"/>
                <a:gd name="T24" fmla="*/ 733 w 1086"/>
                <a:gd name="T25" fmla="*/ 0 h 1080"/>
                <a:gd name="T26" fmla="*/ 0 w 1086"/>
                <a:gd name="T27" fmla="*/ 0 h 1080"/>
                <a:gd name="T28" fmla="*/ 0 w 1086"/>
                <a:gd name="T29" fmla="*/ 731 h 1080"/>
                <a:gd name="T30" fmla="*/ 733 w 1086"/>
                <a:gd name="T31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6" h="1080">
                  <a:moveTo>
                    <a:pt x="271" y="970"/>
                  </a:moveTo>
                  <a:lnTo>
                    <a:pt x="972" y="270"/>
                  </a:lnTo>
                  <a:lnTo>
                    <a:pt x="972" y="970"/>
                  </a:lnTo>
                  <a:lnTo>
                    <a:pt x="271" y="970"/>
                  </a:lnTo>
                  <a:close/>
                  <a:moveTo>
                    <a:pt x="1086" y="0"/>
                  </a:moveTo>
                  <a:lnTo>
                    <a:pt x="0" y="1080"/>
                  </a:lnTo>
                  <a:lnTo>
                    <a:pt x="1086" y="1080"/>
                  </a:lnTo>
                  <a:lnTo>
                    <a:pt x="1086" y="0"/>
                  </a:lnTo>
                  <a:close/>
                  <a:moveTo>
                    <a:pt x="114" y="462"/>
                  </a:moveTo>
                  <a:lnTo>
                    <a:pt x="114" y="113"/>
                  </a:lnTo>
                  <a:lnTo>
                    <a:pt x="463" y="113"/>
                  </a:lnTo>
                  <a:lnTo>
                    <a:pt x="114" y="462"/>
                  </a:lnTo>
                  <a:close/>
                  <a:moveTo>
                    <a:pt x="733" y="0"/>
                  </a:moveTo>
                  <a:lnTo>
                    <a:pt x="0" y="0"/>
                  </a:lnTo>
                  <a:lnTo>
                    <a:pt x="0" y="731"/>
                  </a:lnTo>
                  <a:lnTo>
                    <a:pt x="7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8846D26F-30CC-4FE9-A902-A1DE5F43C4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1630"/>
              <a:ext cx="1094" cy="1091"/>
            </a:xfrm>
            <a:custGeom>
              <a:avLst/>
              <a:gdLst>
                <a:gd name="T0" fmla="*/ 117 w 279"/>
                <a:gd name="T1" fmla="*/ 161 h 279"/>
                <a:gd name="T2" fmla="*/ 161 w 279"/>
                <a:gd name="T3" fmla="*/ 117 h 279"/>
                <a:gd name="T4" fmla="*/ 117 w 279"/>
                <a:gd name="T5" fmla="*/ 161 h 279"/>
                <a:gd name="T6" fmla="*/ 181 w 279"/>
                <a:gd name="T7" fmla="*/ 248 h 279"/>
                <a:gd name="T8" fmla="*/ 115 w 279"/>
                <a:gd name="T9" fmla="*/ 193 h 279"/>
                <a:gd name="T10" fmla="*/ 193 w 279"/>
                <a:gd name="T11" fmla="*/ 115 h 279"/>
                <a:gd name="T12" fmla="*/ 248 w 279"/>
                <a:gd name="T13" fmla="*/ 181 h 279"/>
                <a:gd name="T14" fmla="*/ 181 w 279"/>
                <a:gd name="T15" fmla="*/ 248 h 279"/>
                <a:gd name="T16" fmla="*/ 85 w 279"/>
                <a:gd name="T17" fmla="*/ 163 h 279"/>
                <a:gd name="T18" fmla="*/ 31 w 279"/>
                <a:gd name="T19" fmla="*/ 97 h 279"/>
                <a:gd name="T20" fmla="*/ 97 w 279"/>
                <a:gd name="T21" fmla="*/ 31 h 279"/>
                <a:gd name="T22" fmla="*/ 163 w 279"/>
                <a:gd name="T23" fmla="*/ 85 h 279"/>
                <a:gd name="T24" fmla="*/ 85 w 279"/>
                <a:gd name="T25" fmla="*/ 163 h 279"/>
                <a:gd name="T26" fmla="*/ 97 w 279"/>
                <a:gd name="T27" fmla="*/ 0 h 279"/>
                <a:gd name="T28" fmla="*/ 0 w 279"/>
                <a:gd name="T29" fmla="*/ 97 h 279"/>
                <a:gd name="T30" fmla="*/ 84 w 279"/>
                <a:gd name="T31" fmla="*/ 194 h 279"/>
                <a:gd name="T32" fmla="*/ 181 w 279"/>
                <a:gd name="T33" fmla="*/ 279 h 279"/>
                <a:gd name="T34" fmla="*/ 279 w 279"/>
                <a:gd name="T35" fmla="*/ 181 h 279"/>
                <a:gd name="T36" fmla="*/ 194 w 279"/>
                <a:gd name="T37" fmla="*/ 84 h 279"/>
                <a:gd name="T38" fmla="*/ 97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17" y="161"/>
                  </a:moveTo>
                  <a:cubicBezTo>
                    <a:pt x="124" y="140"/>
                    <a:pt x="140" y="124"/>
                    <a:pt x="161" y="117"/>
                  </a:cubicBezTo>
                  <a:cubicBezTo>
                    <a:pt x="155" y="138"/>
                    <a:pt x="138" y="155"/>
                    <a:pt x="117" y="161"/>
                  </a:cubicBezTo>
                  <a:moveTo>
                    <a:pt x="181" y="248"/>
                  </a:moveTo>
                  <a:cubicBezTo>
                    <a:pt x="148" y="248"/>
                    <a:pt x="121" y="224"/>
                    <a:pt x="115" y="193"/>
                  </a:cubicBezTo>
                  <a:cubicBezTo>
                    <a:pt x="155" y="186"/>
                    <a:pt x="186" y="155"/>
                    <a:pt x="193" y="115"/>
                  </a:cubicBezTo>
                  <a:cubicBezTo>
                    <a:pt x="224" y="121"/>
                    <a:pt x="248" y="148"/>
                    <a:pt x="248" y="181"/>
                  </a:cubicBezTo>
                  <a:cubicBezTo>
                    <a:pt x="248" y="218"/>
                    <a:pt x="218" y="248"/>
                    <a:pt x="181" y="248"/>
                  </a:cubicBezTo>
                  <a:moveTo>
                    <a:pt x="85" y="163"/>
                  </a:moveTo>
                  <a:cubicBezTo>
                    <a:pt x="54" y="157"/>
                    <a:pt x="31" y="130"/>
                    <a:pt x="31" y="97"/>
                  </a:cubicBezTo>
                  <a:cubicBezTo>
                    <a:pt x="31" y="61"/>
                    <a:pt x="61" y="31"/>
                    <a:pt x="97" y="31"/>
                  </a:cubicBezTo>
                  <a:cubicBezTo>
                    <a:pt x="130" y="31"/>
                    <a:pt x="157" y="54"/>
                    <a:pt x="163" y="85"/>
                  </a:cubicBezTo>
                  <a:cubicBezTo>
                    <a:pt x="124" y="93"/>
                    <a:pt x="93" y="124"/>
                    <a:pt x="85" y="163"/>
                  </a:cubicBezTo>
                  <a:moveTo>
                    <a:pt x="97" y="0"/>
                  </a:moveTo>
                  <a:cubicBezTo>
                    <a:pt x="44" y="0"/>
                    <a:pt x="0" y="44"/>
                    <a:pt x="0" y="97"/>
                  </a:cubicBezTo>
                  <a:cubicBezTo>
                    <a:pt x="0" y="147"/>
                    <a:pt x="37" y="188"/>
                    <a:pt x="84" y="194"/>
                  </a:cubicBezTo>
                  <a:cubicBezTo>
                    <a:pt x="91" y="242"/>
                    <a:pt x="132" y="279"/>
                    <a:pt x="181" y="279"/>
                  </a:cubicBezTo>
                  <a:cubicBezTo>
                    <a:pt x="235" y="279"/>
                    <a:pt x="279" y="235"/>
                    <a:pt x="279" y="181"/>
                  </a:cubicBezTo>
                  <a:cubicBezTo>
                    <a:pt x="279" y="132"/>
                    <a:pt x="242" y="91"/>
                    <a:pt x="194" y="84"/>
                  </a:cubicBezTo>
                  <a:cubicBezTo>
                    <a:pt x="188" y="37"/>
                    <a:pt x="147" y="0"/>
                    <a:pt x="97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B08096F-4712-4492-BA35-FE5A974F7E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1630"/>
              <a:ext cx="1093" cy="1091"/>
            </a:xfrm>
            <a:custGeom>
              <a:avLst/>
              <a:gdLst>
                <a:gd name="T0" fmla="*/ 1093 w 1093"/>
                <a:gd name="T1" fmla="*/ 970 h 1091"/>
                <a:gd name="T2" fmla="*/ 0 w 1093"/>
                <a:gd name="T3" fmla="*/ 970 h 1091"/>
                <a:gd name="T4" fmla="*/ 0 w 1093"/>
                <a:gd name="T5" fmla="*/ 1091 h 1091"/>
                <a:gd name="T6" fmla="*/ 1093 w 1093"/>
                <a:gd name="T7" fmla="*/ 1091 h 1091"/>
                <a:gd name="T8" fmla="*/ 1093 w 1093"/>
                <a:gd name="T9" fmla="*/ 970 h 1091"/>
                <a:gd name="T10" fmla="*/ 1093 w 1093"/>
                <a:gd name="T11" fmla="*/ 728 h 1091"/>
                <a:gd name="T12" fmla="*/ 0 w 1093"/>
                <a:gd name="T13" fmla="*/ 728 h 1091"/>
                <a:gd name="T14" fmla="*/ 0 w 1093"/>
                <a:gd name="T15" fmla="*/ 849 h 1091"/>
                <a:gd name="T16" fmla="*/ 1093 w 1093"/>
                <a:gd name="T17" fmla="*/ 849 h 1091"/>
                <a:gd name="T18" fmla="*/ 1093 w 1093"/>
                <a:gd name="T19" fmla="*/ 728 h 1091"/>
                <a:gd name="T20" fmla="*/ 1093 w 1093"/>
                <a:gd name="T21" fmla="*/ 485 h 1091"/>
                <a:gd name="T22" fmla="*/ 0 w 1093"/>
                <a:gd name="T23" fmla="*/ 485 h 1091"/>
                <a:gd name="T24" fmla="*/ 0 w 1093"/>
                <a:gd name="T25" fmla="*/ 606 h 1091"/>
                <a:gd name="T26" fmla="*/ 1093 w 1093"/>
                <a:gd name="T27" fmla="*/ 606 h 1091"/>
                <a:gd name="T28" fmla="*/ 1093 w 1093"/>
                <a:gd name="T29" fmla="*/ 485 h 1091"/>
                <a:gd name="T30" fmla="*/ 1093 w 1093"/>
                <a:gd name="T31" fmla="*/ 243 h 1091"/>
                <a:gd name="T32" fmla="*/ 0 w 1093"/>
                <a:gd name="T33" fmla="*/ 243 h 1091"/>
                <a:gd name="T34" fmla="*/ 0 w 1093"/>
                <a:gd name="T35" fmla="*/ 364 h 1091"/>
                <a:gd name="T36" fmla="*/ 1093 w 1093"/>
                <a:gd name="T37" fmla="*/ 364 h 1091"/>
                <a:gd name="T38" fmla="*/ 1093 w 1093"/>
                <a:gd name="T39" fmla="*/ 243 h 1091"/>
                <a:gd name="T40" fmla="*/ 1093 w 1093"/>
                <a:gd name="T41" fmla="*/ 0 h 1091"/>
                <a:gd name="T42" fmla="*/ 0 w 1093"/>
                <a:gd name="T43" fmla="*/ 0 h 1091"/>
                <a:gd name="T44" fmla="*/ 0 w 1093"/>
                <a:gd name="T45" fmla="*/ 121 h 1091"/>
                <a:gd name="T46" fmla="*/ 1093 w 1093"/>
                <a:gd name="T47" fmla="*/ 121 h 1091"/>
                <a:gd name="T48" fmla="*/ 1093 w 1093"/>
                <a:gd name="T49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3" h="1091">
                  <a:moveTo>
                    <a:pt x="1093" y="970"/>
                  </a:moveTo>
                  <a:lnTo>
                    <a:pt x="0" y="970"/>
                  </a:lnTo>
                  <a:lnTo>
                    <a:pt x="0" y="1091"/>
                  </a:lnTo>
                  <a:lnTo>
                    <a:pt x="1093" y="1091"/>
                  </a:lnTo>
                  <a:lnTo>
                    <a:pt x="1093" y="970"/>
                  </a:lnTo>
                  <a:close/>
                  <a:moveTo>
                    <a:pt x="1093" y="728"/>
                  </a:moveTo>
                  <a:lnTo>
                    <a:pt x="0" y="728"/>
                  </a:lnTo>
                  <a:lnTo>
                    <a:pt x="0" y="849"/>
                  </a:lnTo>
                  <a:lnTo>
                    <a:pt x="1093" y="849"/>
                  </a:lnTo>
                  <a:lnTo>
                    <a:pt x="1093" y="728"/>
                  </a:lnTo>
                  <a:close/>
                  <a:moveTo>
                    <a:pt x="1093" y="485"/>
                  </a:moveTo>
                  <a:lnTo>
                    <a:pt x="0" y="485"/>
                  </a:lnTo>
                  <a:lnTo>
                    <a:pt x="0" y="606"/>
                  </a:lnTo>
                  <a:lnTo>
                    <a:pt x="1093" y="606"/>
                  </a:lnTo>
                  <a:lnTo>
                    <a:pt x="1093" y="485"/>
                  </a:lnTo>
                  <a:close/>
                  <a:moveTo>
                    <a:pt x="1093" y="243"/>
                  </a:moveTo>
                  <a:lnTo>
                    <a:pt x="0" y="243"/>
                  </a:lnTo>
                  <a:lnTo>
                    <a:pt x="0" y="364"/>
                  </a:lnTo>
                  <a:lnTo>
                    <a:pt x="1093" y="364"/>
                  </a:lnTo>
                  <a:lnTo>
                    <a:pt x="1093" y="243"/>
                  </a:lnTo>
                  <a:close/>
                  <a:moveTo>
                    <a:pt x="1093" y="0"/>
                  </a:moveTo>
                  <a:lnTo>
                    <a:pt x="0" y="0"/>
                  </a:lnTo>
                  <a:lnTo>
                    <a:pt x="0" y="121"/>
                  </a:lnTo>
                  <a:lnTo>
                    <a:pt x="1093" y="121"/>
                  </a:lnTo>
                  <a:lnTo>
                    <a:pt x="10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E2BA2E3B-6CD0-4FB8-BEA2-832C8AA7F2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27" y="374"/>
              <a:ext cx="1536" cy="1080"/>
            </a:xfrm>
            <a:custGeom>
              <a:avLst/>
              <a:gdLst>
                <a:gd name="T0" fmla="*/ 584 w 1536"/>
                <a:gd name="T1" fmla="*/ 0 h 1080"/>
                <a:gd name="T2" fmla="*/ 451 w 1536"/>
                <a:gd name="T3" fmla="*/ 0 h 1080"/>
                <a:gd name="T4" fmla="*/ 0 w 1536"/>
                <a:gd name="T5" fmla="*/ 1080 h 1080"/>
                <a:gd name="T6" fmla="*/ 133 w 1536"/>
                <a:gd name="T7" fmla="*/ 1080 h 1080"/>
                <a:gd name="T8" fmla="*/ 584 w 1536"/>
                <a:gd name="T9" fmla="*/ 0 h 1080"/>
                <a:gd name="T10" fmla="*/ 819 w 1536"/>
                <a:gd name="T11" fmla="*/ 0 h 1080"/>
                <a:gd name="T12" fmla="*/ 690 w 1536"/>
                <a:gd name="T13" fmla="*/ 0 h 1080"/>
                <a:gd name="T14" fmla="*/ 239 w 1536"/>
                <a:gd name="T15" fmla="*/ 1080 h 1080"/>
                <a:gd name="T16" fmla="*/ 368 w 1536"/>
                <a:gd name="T17" fmla="*/ 1080 h 1080"/>
                <a:gd name="T18" fmla="*/ 819 w 1536"/>
                <a:gd name="T19" fmla="*/ 0 h 1080"/>
                <a:gd name="T20" fmla="*/ 1058 w 1536"/>
                <a:gd name="T21" fmla="*/ 0 h 1080"/>
                <a:gd name="T22" fmla="*/ 929 w 1536"/>
                <a:gd name="T23" fmla="*/ 0 h 1080"/>
                <a:gd name="T24" fmla="*/ 478 w 1536"/>
                <a:gd name="T25" fmla="*/ 1080 h 1080"/>
                <a:gd name="T26" fmla="*/ 608 w 1536"/>
                <a:gd name="T27" fmla="*/ 1080 h 1080"/>
                <a:gd name="T28" fmla="*/ 1058 w 1536"/>
                <a:gd name="T29" fmla="*/ 0 h 1080"/>
                <a:gd name="T30" fmla="*/ 1297 w 1536"/>
                <a:gd name="T31" fmla="*/ 0 h 1080"/>
                <a:gd name="T32" fmla="*/ 1168 w 1536"/>
                <a:gd name="T33" fmla="*/ 0 h 1080"/>
                <a:gd name="T34" fmla="*/ 717 w 1536"/>
                <a:gd name="T35" fmla="*/ 1080 h 1080"/>
                <a:gd name="T36" fmla="*/ 847 w 1536"/>
                <a:gd name="T37" fmla="*/ 1080 h 1080"/>
                <a:gd name="T38" fmla="*/ 1297 w 1536"/>
                <a:gd name="T39" fmla="*/ 0 h 1080"/>
                <a:gd name="T40" fmla="*/ 1536 w 1536"/>
                <a:gd name="T41" fmla="*/ 0 h 1080"/>
                <a:gd name="T42" fmla="*/ 1403 w 1536"/>
                <a:gd name="T43" fmla="*/ 0 h 1080"/>
                <a:gd name="T44" fmla="*/ 952 w 1536"/>
                <a:gd name="T45" fmla="*/ 1080 h 1080"/>
                <a:gd name="T46" fmla="*/ 1086 w 1536"/>
                <a:gd name="T47" fmla="*/ 1080 h 1080"/>
                <a:gd name="T48" fmla="*/ 1536 w 1536"/>
                <a:gd name="T49" fmla="*/ 0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36" h="1080">
                  <a:moveTo>
                    <a:pt x="584" y="0"/>
                  </a:moveTo>
                  <a:lnTo>
                    <a:pt x="451" y="0"/>
                  </a:lnTo>
                  <a:lnTo>
                    <a:pt x="0" y="1080"/>
                  </a:lnTo>
                  <a:lnTo>
                    <a:pt x="133" y="1080"/>
                  </a:lnTo>
                  <a:lnTo>
                    <a:pt x="584" y="0"/>
                  </a:lnTo>
                  <a:close/>
                  <a:moveTo>
                    <a:pt x="819" y="0"/>
                  </a:moveTo>
                  <a:lnTo>
                    <a:pt x="690" y="0"/>
                  </a:lnTo>
                  <a:lnTo>
                    <a:pt x="239" y="1080"/>
                  </a:lnTo>
                  <a:lnTo>
                    <a:pt x="368" y="1080"/>
                  </a:lnTo>
                  <a:lnTo>
                    <a:pt x="819" y="0"/>
                  </a:lnTo>
                  <a:close/>
                  <a:moveTo>
                    <a:pt x="1058" y="0"/>
                  </a:moveTo>
                  <a:lnTo>
                    <a:pt x="929" y="0"/>
                  </a:lnTo>
                  <a:lnTo>
                    <a:pt x="478" y="1080"/>
                  </a:lnTo>
                  <a:lnTo>
                    <a:pt x="608" y="1080"/>
                  </a:lnTo>
                  <a:lnTo>
                    <a:pt x="1058" y="0"/>
                  </a:lnTo>
                  <a:close/>
                  <a:moveTo>
                    <a:pt x="1297" y="0"/>
                  </a:moveTo>
                  <a:lnTo>
                    <a:pt x="1168" y="0"/>
                  </a:lnTo>
                  <a:lnTo>
                    <a:pt x="717" y="1080"/>
                  </a:lnTo>
                  <a:lnTo>
                    <a:pt x="847" y="1080"/>
                  </a:lnTo>
                  <a:lnTo>
                    <a:pt x="1297" y="0"/>
                  </a:lnTo>
                  <a:close/>
                  <a:moveTo>
                    <a:pt x="1536" y="0"/>
                  </a:moveTo>
                  <a:lnTo>
                    <a:pt x="1403" y="0"/>
                  </a:lnTo>
                  <a:lnTo>
                    <a:pt x="952" y="1080"/>
                  </a:lnTo>
                  <a:lnTo>
                    <a:pt x="1086" y="1080"/>
                  </a:lnTo>
                  <a:lnTo>
                    <a:pt x="15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A53A003E-1DA3-45BA-B03A-F7402C161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366"/>
              <a:ext cx="1094" cy="1088"/>
            </a:xfrm>
            <a:custGeom>
              <a:avLst/>
              <a:gdLst>
                <a:gd name="T0" fmla="*/ 0 w 279"/>
                <a:gd name="T1" fmla="*/ 263 h 278"/>
                <a:gd name="T2" fmla="*/ 31 w 279"/>
                <a:gd name="T3" fmla="*/ 263 h 278"/>
                <a:gd name="T4" fmla="*/ 98 w 279"/>
                <a:gd name="T5" fmla="*/ 248 h 278"/>
                <a:gd name="T6" fmla="*/ 98 w 279"/>
                <a:gd name="T7" fmla="*/ 278 h 278"/>
                <a:gd name="T8" fmla="*/ 98 w 279"/>
                <a:gd name="T9" fmla="*/ 248 h 278"/>
                <a:gd name="T10" fmla="*/ 165 w 279"/>
                <a:gd name="T11" fmla="*/ 263 h 278"/>
                <a:gd name="T12" fmla="*/ 196 w 279"/>
                <a:gd name="T13" fmla="*/ 263 h 278"/>
                <a:gd name="T14" fmla="*/ 263 w 279"/>
                <a:gd name="T15" fmla="*/ 248 h 278"/>
                <a:gd name="T16" fmla="*/ 263 w 279"/>
                <a:gd name="T17" fmla="*/ 278 h 278"/>
                <a:gd name="T18" fmla="*/ 263 w 279"/>
                <a:gd name="T19" fmla="*/ 248 h 278"/>
                <a:gd name="T20" fmla="*/ 0 w 279"/>
                <a:gd name="T21" fmla="*/ 181 h 278"/>
                <a:gd name="T22" fmla="*/ 31 w 279"/>
                <a:gd name="T23" fmla="*/ 181 h 278"/>
                <a:gd name="T24" fmla="*/ 98 w 279"/>
                <a:gd name="T25" fmla="*/ 165 h 278"/>
                <a:gd name="T26" fmla="*/ 98 w 279"/>
                <a:gd name="T27" fmla="*/ 196 h 278"/>
                <a:gd name="T28" fmla="*/ 98 w 279"/>
                <a:gd name="T29" fmla="*/ 165 h 278"/>
                <a:gd name="T30" fmla="*/ 165 w 279"/>
                <a:gd name="T31" fmla="*/ 181 h 278"/>
                <a:gd name="T32" fmla="*/ 196 w 279"/>
                <a:gd name="T33" fmla="*/ 181 h 278"/>
                <a:gd name="T34" fmla="*/ 263 w 279"/>
                <a:gd name="T35" fmla="*/ 165 h 278"/>
                <a:gd name="T36" fmla="*/ 263 w 279"/>
                <a:gd name="T37" fmla="*/ 196 h 278"/>
                <a:gd name="T38" fmla="*/ 263 w 279"/>
                <a:gd name="T39" fmla="*/ 165 h 278"/>
                <a:gd name="T40" fmla="*/ 0 w 279"/>
                <a:gd name="T41" fmla="*/ 98 h 278"/>
                <a:gd name="T42" fmla="*/ 31 w 279"/>
                <a:gd name="T43" fmla="*/ 98 h 278"/>
                <a:gd name="T44" fmla="*/ 98 w 279"/>
                <a:gd name="T45" fmla="*/ 83 h 278"/>
                <a:gd name="T46" fmla="*/ 98 w 279"/>
                <a:gd name="T47" fmla="*/ 113 h 278"/>
                <a:gd name="T48" fmla="*/ 98 w 279"/>
                <a:gd name="T49" fmla="*/ 83 h 278"/>
                <a:gd name="T50" fmla="*/ 165 w 279"/>
                <a:gd name="T51" fmla="*/ 98 h 278"/>
                <a:gd name="T52" fmla="*/ 196 w 279"/>
                <a:gd name="T53" fmla="*/ 98 h 278"/>
                <a:gd name="T54" fmla="*/ 263 w 279"/>
                <a:gd name="T55" fmla="*/ 83 h 278"/>
                <a:gd name="T56" fmla="*/ 263 w 279"/>
                <a:gd name="T57" fmla="*/ 113 h 278"/>
                <a:gd name="T58" fmla="*/ 263 w 279"/>
                <a:gd name="T59" fmla="*/ 83 h 278"/>
                <a:gd name="T60" fmla="*/ 0 w 279"/>
                <a:gd name="T61" fmla="*/ 15 h 278"/>
                <a:gd name="T62" fmla="*/ 31 w 279"/>
                <a:gd name="T63" fmla="*/ 15 h 278"/>
                <a:gd name="T64" fmla="*/ 98 w 279"/>
                <a:gd name="T65" fmla="*/ 0 h 278"/>
                <a:gd name="T66" fmla="*/ 98 w 279"/>
                <a:gd name="T67" fmla="*/ 31 h 278"/>
                <a:gd name="T68" fmla="*/ 98 w 279"/>
                <a:gd name="T69" fmla="*/ 0 h 278"/>
                <a:gd name="T70" fmla="*/ 165 w 279"/>
                <a:gd name="T71" fmla="*/ 15 h 278"/>
                <a:gd name="T72" fmla="*/ 196 w 279"/>
                <a:gd name="T73" fmla="*/ 15 h 278"/>
                <a:gd name="T74" fmla="*/ 263 w 279"/>
                <a:gd name="T75" fmla="*/ 0 h 278"/>
                <a:gd name="T76" fmla="*/ 263 w 279"/>
                <a:gd name="T77" fmla="*/ 31 h 278"/>
                <a:gd name="T78" fmla="*/ 263 w 279"/>
                <a:gd name="T7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9" h="278">
                  <a:moveTo>
                    <a:pt x="15" y="248"/>
                  </a:moveTo>
                  <a:cubicBezTo>
                    <a:pt x="7" y="248"/>
                    <a:pt x="0" y="255"/>
                    <a:pt x="0" y="263"/>
                  </a:cubicBezTo>
                  <a:cubicBezTo>
                    <a:pt x="0" y="272"/>
                    <a:pt x="7" y="278"/>
                    <a:pt x="15" y="278"/>
                  </a:cubicBezTo>
                  <a:cubicBezTo>
                    <a:pt x="24" y="278"/>
                    <a:pt x="31" y="272"/>
                    <a:pt x="31" y="263"/>
                  </a:cubicBezTo>
                  <a:cubicBezTo>
                    <a:pt x="31" y="255"/>
                    <a:pt x="24" y="248"/>
                    <a:pt x="15" y="248"/>
                  </a:cubicBezTo>
                  <a:moveTo>
                    <a:pt x="98" y="248"/>
                  </a:moveTo>
                  <a:cubicBezTo>
                    <a:pt x="90" y="248"/>
                    <a:pt x="83" y="255"/>
                    <a:pt x="83" y="263"/>
                  </a:cubicBezTo>
                  <a:cubicBezTo>
                    <a:pt x="83" y="272"/>
                    <a:pt x="90" y="278"/>
                    <a:pt x="98" y="278"/>
                  </a:cubicBezTo>
                  <a:cubicBezTo>
                    <a:pt x="107" y="278"/>
                    <a:pt x="113" y="272"/>
                    <a:pt x="113" y="263"/>
                  </a:cubicBezTo>
                  <a:cubicBezTo>
                    <a:pt x="113" y="255"/>
                    <a:pt x="107" y="248"/>
                    <a:pt x="98" y="248"/>
                  </a:cubicBezTo>
                  <a:moveTo>
                    <a:pt x="181" y="248"/>
                  </a:moveTo>
                  <a:cubicBezTo>
                    <a:pt x="172" y="248"/>
                    <a:pt x="165" y="255"/>
                    <a:pt x="165" y="263"/>
                  </a:cubicBezTo>
                  <a:cubicBezTo>
                    <a:pt x="165" y="272"/>
                    <a:pt x="172" y="278"/>
                    <a:pt x="181" y="278"/>
                  </a:cubicBezTo>
                  <a:cubicBezTo>
                    <a:pt x="189" y="278"/>
                    <a:pt x="196" y="272"/>
                    <a:pt x="196" y="263"/>
                  </a:cubicBezTo>
                  <a:cubicBezTo>
                    <a:pt x="196" y="255"/>
                    <a:pt x="189" y="248"/>
                    <a:pt x="181" y="248"/>
                  </a:cubicBezTo>
                  <a:moveTo>
                    <a:pt x="263" y="248"/>
                  </a:moveTo>
                  <a:cubicBezTo>
                    <a:pt x="255" y="248"/>
                    <a:pt x="248" y="255"/>
                    <a:pt x="248" y="263"/>
                  </a:cubicBezTo>
                  <a:cubicBezTo>
                    <a:pt x="248" y="272"/>
                    <a:pt x="255" y="278"/>
                    <a:pt x="263" y="278"/>
                  </a:cubicBezTo>
                  <a:cubicBezTo>
                    <a:pt x="272" y="278"/>
                    <a:pt x="279" y="272"/>
                    <a:pt x="279" y="263"/>
                  </a:cubicBezTo>
                  <a:cubicBezTo>
                    <a:pt x="279" y="255"/>
                    <a:pt x="272" y="248"/>
                    <a:pt x="263" y="248"/>
                  </a:cubicBezTo>
                  <a:moveTo>
                    <a:pt x="15" y="165"/>
                  </a:moveTo>
                  <a:cubicBezTo>
                    <a:pt x="7" y="165"/>
                    <a:pt x="0" y="172"/>
                    <a:pt x="0" y="181"/>
                  </a:cubicBezTo>
                  <a:cubicBezTo>
                    <a:pt x="0" y="189"/>
                    <a:pt x="7" y="196"/>
                    <a:pt x="15" y="196"/>
                  </a:cubicBezTo>
                  <a:cubicBezTo>
                    <a:pt x="24" y="196"/>
                    <a:pt x="31" y="189"/>
                    <a:pt x="31" y="181"/>
                  </a:cubicBezTo>
                  <a:cubicBezTo>
                    <a:pt x="31" y="172"/>
                    <a:pt x="24" y="165"/>
                    <a:pt x="15" y="165"/>
                  </a:cubicBezTo>
                  <a:moveTo>
                    <a:pt x="98" y="165"/>
                  </a:moveTo>
                  <a:cubicBezTo>
                    <a:pt x="90" y="165"/>
                    <a:pt x="83" y="172"/>
                    <a:pt x="83" y="181"/>
                  </a:cubicBezTo>
                  <a:cubicBezTo>
                    <a:pt x="83" y="189"/>
                    <a:pt x="90" y="196"/>
                    <a:pt x="98" y="196"/>
                  </a:cubicBezTo>
                  <a:cubicBezTo>
                    <a:pt x="107" y="196"/>
                    <a:pt x="113" y="189"/>
                    <a:pt x="113" y="181"/>
                  </a:cubicBezTo>
                  <a:cubicBezTo>
                    <a:pt x="113" y="172"/>
                    <a:pt x="107" y="165"/>
                    <a:pt x="98" y="165"/>
                  </a:cubicBezTo>
                  <a:moveTo>
                    <a:pt x="181" y="165"/>
                  </a:moveTo>
                  <a:cubicBezTo>
                    <a:pt x="172" y="165"/>
                    <a:pt x="165" y="172"/>
                    <a:pt x="165" y="181"/>
                  </a:cubicBezTo>
                  <a:cubicBezTo>
                    <a:pt x="165" y="189"/>
                    <a:pt x="172" y="196"/>
                    <a:pt x="181" y="196"/>
                  </a:cubicBezTo>
                  <a:cubicBezTo>
                    <a:pt x="189" y="196"/>
                    <a:pt x="196" y="189"/>
                    <a:pt x="196" y="181"/>
                  </a:cubicBezTo>
                  <a:cubicBezTo>
                    <a:pt x="196" y="172"/>
                    <a:pt x="189" y="165"/>
                    <a:pt x="181" y="165"/>
                  </a:cubicBezTo>
                  <a:moveTo>
                    <a:pt x="263" y="165"/>
                  </a:moveTo>
                  <a:cubicBezTo>
                    <a:pt x="255" y="165"/>
                    <a:pt x="248" y="172"/>
                    <a:pt x="248" y="181"/>
                  </a:cubicBezTo>
                  <a:cubicBezTo>
                    <a:pt x="248" y="189"/>
                    <a:pt x="255" y="196"/>
                    <a:pt x="263" y="196"/>
                  </a:cubicBezTo>
                  <a:cubicBezTo>
                    <a:pt x="272" y="196"/>
                    <a:pt x="279" y="189"/>
                    <a:pt x="279" y="181"/>
                  </a:cubicBezTo>
                  <a:cubicBezTo>
                    <a:pt x="279" y="172"/>
                    <a:pt x="272" y="165"/>
                    <a:pt x="263" y="165"/>
                  </a:cubicBezTo>
                  <a:moveTo>
                    <a:pt x="15" y="83"/>
                  </a:moveTo>
                  <a:cubicBezTo>
                    <a:pt x="7" y="83"/>
                    <a:pt x="0" y="89"/>
                    <a:pt x="0" y="98"/>
                  </a:cubicBezTo>
                  <a:cubicBezTo>
                    <a:pt x="0" y="106"/>
                    <a:pt x="7" y="113"/>
                    <a:pt x="15" y="113"/>
                  </a:cubicBezTo>
                  <a:cubicBezTo>
                    <a:pt x="24" y="113"/>
                    <a:pt x="31" y="106"/>
                    <a:pt x="31" y="98"/>
                  </a:cubicBezTo>
                  <a:cubicBezTo>
                    <a:pt x="31" y="89"/>
                    <a:pt x="24" y="83"/>
                    <a:pt x="15" y="83"/>
                  </a:cubicBezTo>
                  <a:moveTo>
                    <a:pt x="98" y="83"/>
                  </a:moveTo>
                  <a:cubicBezTo>
                    <a:pt x="90" y="83"/>
                    <a:pt x="83" y="89"/>
                    <a:pt x="83" y="98"/>
                  </a:cubicBezTo>
                  <a:cubicBezTo>
                    <a:pt x="83" y="106"/>
                    <a:pt x="90" y="113"/>
                    <a:pt x="98" y="113"/>
                  </a:cubicBezTo>
                  <a:cubicBezTo>
                    <a:pt x="107" y="113"/>
                    <a:pt x="113" y="106"/>
                    <a:pt x="113" y="98"/>
                  </a:cubicBezTo>
                  <a:cubicBezTo>
                    <a:pt x="113" y="89"/>
                    <a:pt x="107" y="83"/>
                    <a:pt x="98" y="83"/>
                  </a:cubicBezTo>
                  <a:moveTo>
                    <a:pt x="181" y="83"/>
                  </a:moveTo>
                  <a:cubicBezTo>
                    <a:pt x="172" y="83"/>
                    <a:pt x="165" y="89"/>
                    <a:pt x="165" y="98"/>
                  </a:cubicBezTo>
                  <a:cubicBezTo>
                    <a:pt x="165" y="106"/>
                    <a:pt x="172" y="113"/>
                    <a:pt x="181" y="113"/>
                  </a:cubicBezTo>
                  <a:cubicBezTo>
                    <a:pt x="189" y="113"/>
                    <a:pt x="196" y="106"/>
                    <a:pt x="196" y="98"/>
                  </a:cubicBezTo>
                  <a:cubicBezTo>
                    <a:pt x="196" y="89"/>
                    <a:pt x="189" y="83"/>
                    <a:pt x="181" y="83"/>
                  </a:cubicBezTo>
                  <a:moveTo>
                    <a:pt x="263" y="83"/>
                  </a:moveTo>
                  <a:cubicBezTo>
                    <a:pt x="255" y="83"/>
                    <a:pt x="248" y="89"/>
                    <a:pt x="248" y="98"/>
                  </a:cubicBezTo>
                  <a:cubicBezTo>
                    <a:pt x="248" y="106"/>
                    <a:pt x="255" y="113"/>
                    <a:pt x="263" y="113"/>
                  </a:cubicBezTo>
                  <a:cubicBezTo>
                    <a:pt x="272" y="113"/>
                    <a:pt x="279" y="106"/>
                    <a:pt x="279" y="98"/>
                  </a:cubicBezTo>
                  <a:cubicBezTo>
                    <a:pt x="279" y="89"/>
                    <a:pt x="272" y="83"/>
                    <a:pt x="263" y="83"/>
                  </a:cubicBezTo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ubicBezTo>
                    <a:pt x="24" y="31"/>
                    <a:pt x="31" y="24"/>
                    <a:pt x="31" y="15"/>
                  </a:cubicBezTo>
                  <a:cubicBezTo>
                    <a:pt x="31" y="7"/>
                    <a:pt x="24" y="0"/>
                    <a:pt x="15" y="0"/>
                  </a:cubicBezTo>
                  <a:moveTo>
                    <a:pt x="98" y="0"/>
                  </a:moveTo>
                  <a:cubicBezTo>
                    <a:pt x="90" y="0"/>
                    <a:pt x="83" y="7"/>
                    <a:pt x="83" y="15"/>
                  </a:cubicBezTo>
                  <a:cubicBezTo>
                    <a:pt x="83" y="24"/>
                    <a:pt x="90" y="31"/>
                    <a:pt x="98" y="31"/>
                  </a:cubicBezTo>
                  <a:cubicBezTo>
                    <a:pt x="107" y="31"/>
                    <a:pt x="113" y="24"/>
                    <a:pt x="113" y="15"/>
                  </a:cubicBezTo>
                  <a:cubicBezTo>
                    <a:pt x="113" y="7"/>
                    <a:pt x="107" y="0"/>
                    <a:pt x="98" y="0"/>
                  </a:cubicBezTo>
                  <a:moveTo>
                    <a:pt x="181" y="0"/>
                  </a:moveTo>
                  <a:cubicBezTo>
                    <a:pt x="172" y="0"/>
                    <a:pt x="165" y="7"/>
                    <a:pt x="165" y="15"/>
                  </a:cubicBezTo>
                  <a:cubicBezTo>
                    <a:pt x="165" y="24"/>
                    <a:pt x="172" y="31"/>
                    <a:pt x="181" y="31"/>
                  </a:cubicBezTo>
                  <a:cubicBezTo>
                    <a:pt x="189" y="31"/>
                    <a:pt x="196" y="24"/>
                    <a:pt x="196" y="15"/>
                  </a:cubicBezTo>
                  <a:cubicBezTo>
                    <a:pt x="196" y="7"/>
                    <a:pt x="189" y="0"/>
                    <a:pt x="181" y="0"/>
                  </a:cubicBezTo>
                  <a:moveTo>
                    <a:pt x="263" y="0"/>
                  </a:moveTo>
                  <a:cubicBezTo>
                    <a:pt x="255" y="0"/>
                    <a:pt x="248" y="7"/>
                    <a:pt x="248" y="15"/>
                  </a:cubicBezTo>
                  <a:cubicBezTo>
                    <a:pt x="248" y="24"/>
                    <a:pt x="255" y="31"/>
                    <a:pt x="263" y="31"/>
                  </a:cubicBezTo>
                  <a:cubicBezTo>
                    <a:pt x="272" y="31"/>
                    <a:pt x="279" y="24"/>
                    <a:pt x="279" y="15"/>
                  </a:cubicBezTo>
                  <a:cubicBezTo>
                    <a:pt x="279" y="7"/>
                    <a:pt x="272" y="0"/>
                    <a:pt x="26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51F0EF7-9213-4EB9-BA58-386233A504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" y="2894"/>
              <a:ext cx="1093" cy="1091"/>
            </a:xfrm>
            <a:custGeom>
              <a:avLst/>
              <a:gdLst>
                <a:gd name="T0" fmla="*/ 139 w 279"/>
                <a:gd name="T1" fmla="*/ 166 h 279"/>
                <a:gd name="T2" fmla="*/ 113 w 279"/>
                <a:gd name="T3" fmla="*/ 139 h 279"/>
                <a:gd name="T4" fmla="*/ 139 w 279"/>
                <a:gd name="T5" fmla="*/ 113 h 279"/>
                <a:gd name="T6" fmla="*/ 166 w 279"/>
                <a:gd name="T7" fmla="*/ 139 h 279"/>
                <a:gd name="T8" fmla="*/ 139 w 279"/>
                <a:gd name="T9" fmla="*/ 166 h 279"/>
                <a:gd name="T10" fmla="*/ 139 w 279"/>
                <a:gd name="T11" fmla="*/ 82 h 279"/>
                <a:gd name="T12" fmla="*/ 82 w 279"/>
                <a:gd name="T13" fmla="*/ 139 h 279"/>
                <a:gd name="T14" fmla="*/ 139 w 279"/>
                <a:gd name="T15" fmla="*/ 197 h 279"/>
                <a:gd name="T16" fmla="*/ 197 w 279"/>
                <a:gd name="T17" fmla="*/ 139 h 279"/>
                <a:gd name="T18" fmla="*/ 139 w 279"/>
                <a:gd name="T19" fmla="*/ 82 h 279"/>
                <a:gd name="T20" fmla="*/ 139 w 279"/>
                <a:gd name="T21" fmla="*/ 248 h 279"/>
                <a:gd name="T22" fmla="*/ 31 w 279"/>
                <a:gd name="T23" fmla="*/ 139 h 279"/>
                <a:gd name="T24" fmla="*/ 139 w 279"/>
                <a:gd name="T25" fmla="*/ 31 h 279"/>
                <a:gd name="T26" fmla="*/ 248 w 279"/>
                <a:gd name="T27" fmla="*/ 139 h 279"/>
                <a:gd name="T28" fmla="*/ 139 w 279"/>
                <a:gd name="T29" fmla="*/ 248 h 279"/>
                <a:gd name="T30" fmla="*/ 139 w 279"/>
                <a:gd name="T31" fmla="*/ 0 h 279"/>
                <a:gd name="T32" fmla="*/ 0 w 279"/>
                <a:gd name="T33" fmla="*/ 139 h 279"/>
                <a:gd name="T34" fmla="*/ 139 w 279"/>
                <a:gd name="T35" fmla="*/ 279 h 279"/>
                <a:gd name="T36" fmla="*/ 279 w 279"/>
                <a:gd name="T37" fmla="*/ 139 h 279"/>
                <a:gd name="T38" fmla="*/ 139 w 279"/>
                <a:gd name="T39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9" h="279">
                  <a:moveTo>
                    <a:pt x="139" y="166"/>
                  </a:moveTo>
                  <a:cubicBezTo>
                    <a:pt x="125" y="166"/>
                    <a:pt x="113" y="154"/>
                    <a:pt x="113" y="139"/>
                  </a:cubicBezTo>
                  <a:cubicBezTo>
                    <a:pt x="113" y="124"/>
                    <a:pt x="125" y="113"/>
                    <a:pt x="139" y="113"/>
                  </a:cubicBezTo>
                  <a:cubicBezTo>
                    <a:pt x="154" y="113"/>
                    <a:pt x="166" y="124"/>
                    <a:pt x="166" y="139"/>
                  </a:cubicBezTo>
                  <a:cubicBezTo>
                    <a:pt x="166" y="154"/>
                    <a:pt x="154" y="166"/>
                    <a:pt x="139" y="166"/>
                  </a:cubicBezTo>
                  <a:moveTo>
                    <a:pt x="139" y="82"/>
                  </a:moveTo>
                  <a:cubicBezTo>
                    <a:pt x="108" y="82"/>
                    <a:pt x="82" y="107"/>
                    <a:pt x="82" y="139"/>
                  </a:cubicBezTo>
                  <a:cubicBezTo>
                    <a:pt x="82" y="171"/>
                    <a:pt x="108" y="197"/>
                    <a:pt x="139" y="197"/>
                  </a:cubicBezTo>
                  <a:cubicBezTo>
                    <a:pt x="171" y="197"/>
                    <a:pt x="197" y="171"/>
                    <a:pt x="197" y="139"/>
                  </a:cubicBezTo>
                  <a:cubicBezTo>
                    <a:pt x="197" y="107"/>
                    <a:pt x="171" y="82"/>
                    <a:pt x="139" y="82"/>
                  </a:cubicBezTo>
                  <a:moveTo>
                    <a:pt x="139" y="248"/>
                  </a:moveTo>
                  <a:cubicBezTo>
                    <a:pt x="80" y="248"/>
                    <a:pt x="31" y="199"/>
                    <a:pt x="31" y="139"/>
                  </a:cubicBezTo>
                  <a:cubicBezTo>
                    <a:pt x="31" y="79"/>
                    <a:pt x="80" y="31"/>
                    <a:pt x="139" y="31"/>
                  </a:cubicBezTo>
                  <a:cubicBezTo>
                    <a:pt x="199" y="31"/>
                    <a:pt x="248" y="79"/>
                    <a:pt x="248" y="139"/>
                  </a:cubicBezTo>
                  <a:cubicBezTo>
                    <a:pt x="248" y="199"/>
                    <a:pt x="199" y="248"/>
                    <a:pt x="139" y="248"/>
                  </a:cubicBezTo>
                  <a:moveTo>
                    <a:pt x="139" y="0"/>
                  </a:moveTo>
                  <a:cubicBezTo>
                    <a:pt x="63" y="0"/>
                    <a:pt x="0" y="62"/>
                    <a:pt x="0" y="139"/>
                  </a:cubicBezTo>
                  <a:cubicBezTo>
                    <a:pt x="0" y="216"/>
                    <a:pt x="63" y="279"/>
                    <a:pt x="139" y="279"/>
                  </a:cubicBezTo>
                  <a:cubicBezTo>
                    <a:pt x="216" y="279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17A1342-BE39-4E22-A086-6C4AB66C72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82" y="2894"/>
              <a:ext cx="1094" cy="1091"/>
            </a:xfrm>
            <a:custGeom>
              <a:avLst/>
              <a:gdLst>
                <a:gd name="T0" fmla="*/ 124 w 279"/>
                <a:gd name="T1" fmla="*/ 263 h 279"/>
                <a:gd name="T2" fmla="*/ 140 w 279"/>
                <a:gd name="T3" fmla="*/ 279 h 279"/>
                <a:gd name="T4" fmla="*/ 139 w 279"/>
                <a:gd name="T5" fmla="*/ 248 h 279"/>
                <a:gd name="T6" fmla="*/ 64 w 279"/>
                <a:gd name="T7" fmla="*/ 239 h 279"/>
                <a:gd name="T8" fmla="*/ 70 w 279"/>
                <a:gd name="T9" fmla="*/ 260 h 279"/>
                <a:gd name="T10" fmla="*/ 91 w 279"/>
                <a:gd name="T11" fmla="*/ 254 h 279"/>
                <a:gd name="T12" fmla="*/ 77 w 279"/>
                <a:gd name="T13" fmla="*/ 231 h 279"/>
                <a:gd name="T14" fmla="*/ 194 w 279"/>
                <a:gd name="T15" fmla="*/ 233 h 279"/>
                <a:gd name="T16" fmla="*/ 201 w 279"/>
                <a:gd name="T17" fmla="*/ 262 h 279"/>
                <a:gd name="T18" fmla="*/ 209 w 279"/>
                <a:gd name="T19" fmla="*/ 260 h 279"/>
                <a:gd name="T20" fmla="*/ 201 w 279"/>
                <a:gd name="T21" fmla="*/ 231 h 279"/>
                <a:gd name="T22" fmla="*/ 32 w 279"/>
                <a:gd name="T23" fmla="*/ 201 h 279"/>
                <a:gd name="T24" fmla="*/ 32 w 279"/>
                <a:gd name="T25" fmla="*/ 201 h 279"/>
                <a:gd name="T26" fmla="*/ 24 w 279"/>
                <a:gd name="T27" fmla="*/ 188 h 279"/>
                <a:gd name="T28" fmla="*/ 32 w 279"/>
                <a:gd name="T29" fmla="*/ 217 h 279"/>
                <a:gd name="T30" fmla="*/ 46 w 279"/>
                <a:gd name="T31" fmla="*/ 194 h 279"/>
                <a:gd name="T32" fmla="*/ 32 w 279"/>
                <a:gd name="T33" fmla="*/ 186 h 279"/>
                <a:gd name="T34" fmla="*/ 233 w 279"/>
                <a:gd name="T35" fmla="*/ 193 h 279"/>
                <a:gd name="T36" fmla="*/ 247 w 279"/>
                <a:gd name="T37" fmla="*/ 217 h 279"/>
                <a:gd name="T38" fmla="*/ 260 w 279"/>
                <a:gd name="T39" fmla="*/ 209 h 279"/>
                <a:gd name="T40" fmla="*/ 247 w 279"/>
                <a:gd name="T41" fmla="*/ 186 h 279"/>
                <a:gd name="T42" fmla="*/ 0 w 279"/>
                <a:gd name="T43" fmla="*/ 139 h 279"/>
                <a:gd name="T44" fmla="*/ 15 w 279"/>
                <a:gd name="T45" fmla="*/ 155 h 279"/>
                <a:gd name="T46" fmla="*/ 15 w 279"/>
                <a:gd name="T47" fmla="*/ 124 h 279"/>
                <a:gd name="T48" fmla="*/ 248 w 279"/>
                <a:gd name="T49" fmla="*/ 139 h 279"/>
                <a:gd name="T50" fmla="*/ 248 w 279"/>
                <a:gd name="T51" fmla="*/ 139 h 279"/>
                <a:gd name="T52" fmla="*/ 279 w 279"/>
                <a:gd name="T53" fmla="*/ 139 h 279"/>
                <a:gd name="T54" fmla="*/ 279 w 279"/>
                <a:gd name="T55" fmla="*/ 139 h 279"/>
                <a:gd name="T56" fmla="*/ 279 w 279"/>
                <a:gd name="T57" fmla="*/ 139 h 279"/>
                <a:gd name="T58" fmla="*/ 139 w 279"/>
                <a:gd name="T59" fmla="*/ 97 h 279"/>
                <a:gd name="T60" fmla="*/ 139 w 279"/>
                <a:gd name="T61" fmla="*/ 181 h 279"/>
                <a:gd name="T62" fmla="*/ 139 w 279"/>
                <a:gd name="T63" fmla="*/ 97 h 279"/>
                <a:gd name="T64" fmla="*/ 19 w 279"/>
                <a:gd name="T65" fmla="*/ 69 h 279"/>
                <a:gd name="T66" fmla="*/ 24 w 279"/>
                <a:gd name="T67" fmla="*/ 91 h 279"/>
                <a:gd name="T68" fmla="*/ 45 w 279"/>
                <a:gd name="T69" fmla="*/ 85 h 279"/>
                <a:gd name="T70" fmla="*/ 32 w 279"/>
                <a:gd name="T71" fmla="*/ 62 h 279"/>
                <a:gd name="T72" fmla="*/ 239 w 279"/>
                <a:gd name="T73" fmla="*/ 63 h 279"/>
                <a:gd name="T74" fmla="*/ 234 w 279"/>
                <a:gd name="T75" fmla="*/ 85 h 279"/>
                <a:gd name="T76" fmla="*/ 255 w 279"/>
                <a:gd name="T77" fmla="*/ 90 h 279"/>
                <a:gd name="T78" fmla="*/ 247 w 279"/>
                <a:gd name="T79" fmla="*/ 61 h 279"/>
                <a:gd name="T80" fmla="*/ 70 w 279"/>
                <a:gd name="T81" fmla="*/ 18 h 279"/>
                <a:gd name="T82" fmla="*/ 64 w 279"/>
                <a:gd name="T83" fmla="*/ 40 h 279"/>
                <a:gd name="T84" fmla="*/ 85 w 279"/>
                <a:gd name="T85" fmla="*/ 45 h 279"/>
                <a:gd name="T86" fmla="*/ 77 w 279"/>
                <a:gd name="T87" fmla="*/ 16 h 279"/>
                <a:gd name="T88" fmla="*/ 188 w 279"/>
                <a:gd name="T89" fmla="*/ 24 h 279"/>
                <a:gd name="T90" fmla="*/ 201 w 279"/>
                <a:gd name="T91" fmla="*/ 47 h 279"/>
                <a:gd name="T92" fmla="*/ 209 w 279"/>
                <a:gd name="T93" fmla="*/ 18 h 279"/>
                <a:gd name="T94" fmla="*/ 201 w 279"/>
                <a:gd name="T95" fmla="*/ 16 h 279"/>
                <a:gd name="T96" fmla="*/ 139 w 279"/>
                <a:gd name="T97" fmla="*/ 0 h 279"/>
                <a:gd name="T98" fmla="*/ 139 w 279"/>
                <a:gd name="T99" fmla="*/ 31 h 279"/>
                <a:gd name="T100" fmla="*/ 139 w 279"/>
                <a:gd name="T10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9" h="279">
                  <a:moveTo>
                    <a:pt x="139" y="248"/>
                  </a:moveTo>
                  <a:cubicBezTo>
                    <a:pt x="131" y="248"/>
                    <a:pt x="124" y="255"/>
                    <a:pt x="124" y="263"/>
                  </a:cubicBezTo>
                  <a:cubicBezTo>
                    <a:pt x="124" y="272"/>
                    <a:pt x="131" y="279"/>
                    <a:pt x="139" y="279"/>
                  </a:cubicBezTo>
                  <a:cubicBezTo>
                    <a:pt x="140" y="279"/>
                    <a:pt x="140" y="279"/>
                    <a:pt x="140" y="279"/>
                  </a:cubicBezTo>
                  <a:cubicBezTo>
                    <a:pt x="148" y="279"/>
                    <a:pt x="155" y="272"/>
                    <a:pt x="155" y="263"/>
                  </a:cubicBezTo>
                  <a:cubicBezTo>
                    <a:pt x="155" y="255"/>
                    <a:pt x="148" y="248"/>
                    <a:pt x="139" y="248"/>
                  </a:cubicBezTo>
                  <a:moveTo>
                    <a:pt x="77" y="231"/>
                  </a:moveTo>
                  <a:cubicBezTo>
                    <a:pt x="72" y="231"/>
                    <a:pt x="67" y="234"/>
                    <a:pt x="64" y="239"/>
                  </a:cubicBezTo>
                  <a:cubicBezTo>
                    <a:pt x="60" y="246"/>
                    <a:pt x="62" y="256"/>
                    <a:pt x="70" y="260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72" y="261"/>
                    <a:pt x="75" y="262"/>
                    <a:pt x="77" y="262"/>
                  </a:cubicBezTo>
                  <a:cubicBezTo>
                    <a:pt x="83" y="262"/>
                    <a:pt x="88" y="259"/>
                    <a:pt x="91" y="254"/>
                  </a:cubicBezTo>
                  <a:cubicBezTo>
                    <a:pt x="95" y="247"/>
                    <a:pt x="92" y="237"/>
                    <a:pt x="85" y="233"/>
                  </a:cubicBezTo>
                  <a:cubicBezTo>
                    <a:pt x="83" y="232"/>
                    <a:pt x="80" y="231"/>
                    <a:pt x="77" y="231"/>
                  </a:cubicBezTo>
                  <a:moveTo>
                    <a:pt x="201" y="231"/>
                  </a:moveTo>
                  <a:cubicBezTo>
                    <a:pt x="199" y="231"/>
                    <a:pt x="196" y="232"/>
                    <a:pt x="194" y="233"/>
                  </a:cubicBezTo>
                  <a:cubicBezTo>
                    <a:pt x="187" y="237"/>
                    <a:pt x="184" y="246"/>
                    <a:pt x="188" y="254"/>
                  </a:cubicBezTo>
                  <a:cubicBezTo>
                    <a:pt x="191" y="259"/>
                    <a:pt x="196" y="262"/>
                    <a:pt x="201" y="262"/>
                  </a:cubicBezTo>
                  <a:cubicBezTo>
                    <a:pt x="204" y="262"/>
                    <a:pt x="206" y="261"/>
                    <a:pt x="209" y="260"/>
                  </a:cubicBezTo>
                  <a:cubicBezTo>
                    <a:pt x="209" y="260"/>
                    <a:pt x="209" y="260"/>
                    <a:pt x="209" y="260"/>
                  </a:cubicBezTo>
                  <a:cubicBezTo>
                    <a:pt x="217" y="255"/>
                    <a:pt x="219" y="246"/>
                    <a:pt x="215" y="239"/>
                  </a:cubicBezTo>
                  <a:cubicBezTo>
                    <a:pt x="212" y="234"/>
                    <a:pt x="207" y="231"/>
                    <a:pt x="201" y="231"/>
                  </a:cubicBezTo>
                  <a:moveTo>
                    <a:pt x="32" y="201"/>
                  </a:move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cubicBezTo>
                    <a:pt x="32" y="201"/>
                    <a:pt x="32" y="201"/>
                    <a:pt x="32" y="201"/>
                  </a:cubicBezTo>
                  <a:moveTo>
                    <a:pt x="32" y="186"/>
                  </a:moveTo>
                  <a:cubicBezTo>
                    <a:pt x="29" y="186"/>
                    <a:pt x="26" y="187"/>
                    <a:pt x="24" y="188"/>
                  </a:cubicBezTo>
                  <a:cubicBezTo>
                    <a:pt x="17" y="193"/>
                    <a:pt x="15" y="202"/>
                    <a:pt x="19" y="209"/>
                  </a:cubicBezTo>
                  <a:cubicBezTo>
                    <a:pt x="22" y="214"/>
                    <a:pt x="27" y="217"/>
                    <a:pt x="32" y="217"/>
                  </a:cubicBezTo>
                  <a:cubicBezTo>
                    <a:pt x="35" y="217"/>
                    <a:pt x="37" y="216"/>
                    <a:pt x="40" y="215"/>
                  </a:cubicBezTo>
                  <a:cubicBezTo>
                    <a:pt x="47" y="211"/>
                    <a:pt x="50" y="201"/>
                    <a:pt x="46" y="194"/>
                  </a:cubicBezTo>
                  <a:cubicBezTo>
                    <a:pt x="45" y="193"/>
                    <a:pt x="45" y="193"/>
                    <a:pt x="45" y="193"/>
                  </a:cubicBezTo>
                  <a:cubicBezTo>
                    <a:pt x="42" y="188"/>
                    <a:pt x="37" y="186"/>
                    <a:pt x="32" y="186"/>
                  </a:cubicBezTo>
                  <a:moveTo>
                    <a:pt x="247" y="186"/>
                  </a:moveTo>
                  <a:cubicBezTo>
                    <a:pt x="241" y="186"/>
                    <a:pt x="236" y="189"/>
                    <a:pt x="233" y="193"/>
                  </a:cubicBezTo>
                  <a:cubicBezTo>
                    <a:pt x="229" y="201"/>
                    <a:pt x="232" y="210"/>
                    <a:pt x="239" y="214"/>
                  </a:cubicBezTo>
                  <a:cubicBezTo>
                    <a:pt x="241" y="216"/>
                    <a:pt x="244" y="217"/>
                    <a:pt x="247" y="217"/>
                  </a:cubicBezTo>
                  <a:cubicBezTo>
                    <a:pt x="252" y="217"/>
                    <a:pt x="257" y="214"/>
                    <a:pt x="260" y="209"/>
                  </a:cubicBezTo>
                  <a:cubicBezTo>
                    <a:pt x="260" y="209"/>
                    <a:pt x="260" y="209"/>
                    <a:pt x="260" y="209"/>
                  </a:cubicBezTo>
                  <a:cubicBezTo>
                    <a:pt x="264" y="201"/>
                    <a:pt x="262" y="192"/>
                    <a:pt x="254" y="188"/>
                  </a:cubicBezTo>
                  <a:cubicBezTo>
                    <a:pt x="252" y="186"/>
                    <a:pt x="249" y="186"/>
                    <a:pt x="247" y="186"/>
                  </a:cubicBezTo>
                  <a:moveTo>
                    <a:pt x="15" y="124"/>
                  </a:moveTo>
                  <a:cubicBezTo>
                    <a:pt x="7" y="124"/>
                    <a:pt x="0" y="131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8"/>
                    <a:pt x="7" y="155"/>
                    <a:pt x="15" y="155"/>
                  </a:cubicBezTo>
                  <a:cubicBezTo>
                    <a:pt x="24" y="155"/>
                    <a:pt x="31" y="148"/>
                    <a:pt x="31" y="139"/>
                  </a:cubicBezTo>
                  <a:cubicBezTo>
                    <a:pt x="31" y="131"/>
                    <a:pt x="24" y="124"/>
                    <a:pt x="15" y="124"/>
                  </a:cubicBezTo>
                  <a:moveTo>
                    <a:pt x="263" y="123"/>
                  </a:moveTo>
                  <a:cubicBezTo>
                    <a:pt x="255" y="123"/>
                    <a:pt x="248" y="130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39"/>
                    <a:pt x="248" y="139"/>
                    <a:pt x="248" y="139"/>
                  </a:cubicBezTo>
                  <a:cubicBezTo>
                    <a:pt x="248" y="148"/>
                    <a:pt x="255" y="155"/>
                    <a:pt x="263" y="155"/>
                  </a:cubicBezTo>
                  <a:cubicBezTo>
                    <a:pt x="272" y="155"/>
                    <a:pt x="279" y="148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9"/>
                    <a:pt x="279" y="139"/>
                    <a:pt x="279" y="139"/>
                  </a:cubicBezTo>
                  <a:cubicBezTo>
                    <a:pt x="279" y="130"/>
                    <a:pt x="272" y="123"/>
                    <a:pt x="263" y="123"/>
                  </a:cubicBezTo>
                  <a:moveTo>
                    <a:pt x="139" y="97"/>
                  </a:moveTo>
                  <a:cubicBezTo>
                    <a:pt x="116" y="97"/>
                    <a:pt x="97" y="116"/>
                    <a:pt x="97" y="139"/>
                  </a:cubicBezTo>
                  <a:cubicBezTo>
                    <a:pt x="97" y="162"/>
                    <a:pt x="116" y="181"/>
                    <a:pt x="139" y="181"/>
                  </a:cubicBezTo>
                  <a:cubicBezTo>
                    <a:pt x="163" y="181"/>
                    <a:pt x="181" y="162"/>
                    <a:pt x="181" y="139"/>
                  </a:cubicBezTo>
                  <a:cubicBezTo>
                    <a:pt x="181" y="116"/>
                    <a:pt x="163" y="97"/>
                    <a:pt x="139" y="97"/>
                  </a:cubicBezTo>
                  <a:moveTo>
                    <a:pt x="32" y="62"/>
                  </a:moveTo>
                  <a:cubicBezTo>
                    <a:pt x="27" y="62"/>
                    <a:pt x="22" y="64"/>
                    <a:pt x="19" y="69"/>
                  </a:cubicBezTo>
                  <a:cubicBezTo>
                    <a:pt x="18" y="70"/>
                    <a:pt x="18" y="70"/>
                    <a:pt x="18" y="70"/>
                  </a:cubicBezTo>
                  <a:cubicBezTo>
                    <a:pt x="14" y="77"/>
                    <a:pt x="17" y="87"/>
                    <a:pt x="24" y="91"/>
                  </a:cubicBezTo>
                  <a:cubicBezTo>
                    <a:pt x="27" y="92"/>
                    <a:pt x="29" y="93"/>
                    <a:pt x="32" y="93"/>
                  </a:cubicBezTo>
                  <a:cubicBezTo>
                    <a:pt x="37" y="93"/>
                    <a:pt x="42" y="90"/>
                    <a:pt x="45" y="85"/>
                  </a:cubicBezTo>
                  <a:cubicBezTo>
                    <a:pt x="49" y="78"/>
                    <a:pt x="47" y="69"/>
                    <a:pt x="40" y="64"/>
                  </a:cubicBezTo>
                  <a:cubicBezTo>
                    <a:pt x="37" y="63"/>
                    <a:pt x="35" y="62"/>
                    <a:pt x="32" y="62"/>
                  </a:cubicBezTo>
                  <a:moveTo>
                    <a:pt x="247" y="61"/>
                  </a:moveTo>
                  <a:cubicBezTo>
                    <a:pt x="244" y="61"/>
                    <a:pt x="241" y="62"/>
                    <a:pt x="239" y="63"/>
                  </a:cubicBezTo>
                  <a:cubicBezTo>
                    <a:pt x="232" y="67"/>
                    <a:pt x="229" y="77"/>
                    <a:pt x="233" y="84"/>
                  </a:cubicBezTo>
                  <a:cubicBezTo>
                    <a:pt x="234" y="85"/>
                    <a:pt x="234" y="85"/>
                    <a:pt x="234" y="85"/>
                  </a:cubicBezTo>
                  <a:cubicBezTo>
                    <a:pt x="237" y="90"/>
                    <a:pt x="242" y="92"/>
                    <a:pt x="247" y="92"/>
                  </a:cubicBezTo>
                  <a:cubicBezTo>
                    <a:pt x="249" y="92"/>
                    <a:pt x="252" y="91"/>
                    <a:pt x="255" y="90"/>
                  </a:cubicBezTo>
                  <a:cubicBezTo>
                    <a:pt x="262" y="85"/>
                    <a:pt x="264" y="76"/>
                    <a:pt x="260" y="69"/>
                  </a:cubicBezTo>
                  <a:cubicBezTo>
                    <a:pt x="257" y="64"/>
                    <a:pt x="252" y="61"/>
                    <a:pt x="247" y="61"/>
                  </a:cubicBezTo>
                  <a:moveTo>
                    <a:pt x="77" y="16"/>
                  </a:moveTo>
                  <a:cubicBezTo>
                    <a:pt x="75" y="16"/>
                    <a:pt x="72" y="17"/>
                    <a:pt x="70" y="18"/>
                  </a:cubicBezTo>
                  <a:cubicBezTo>
                    <a:pt x="69" y="19"/>
                    <a:pt x="69" y="19"/>
                    <a:pt x="69" y="19"/>
                  </a:cubicBezTo>
                  <a:cubicBezTo>
                    <a:pt x="62" y="23"/>
                    <a:pt x="60" y="33"/>
                    <a:pt x="64" y="40"/>
                  </a:cubicBezTo>
                  <a:cubicBezTo>
                    <a:pt x="67" y="45"/>
                    <a:pt x="72" y="47"/>
                    <a:pt x="77" y="47"/>
                  </a:cubicBezTo>
                  <a:cubicBezTo>
                    <a:pt x="80" y="47"/>
                    <a:pt x="82" y="47"/>
                    <a:pt x="85" y="45"/>
                  </a:cubicBezTo>
                  <a:cubicBezTo>
                    <a:pt x="92" y="41"/>
                    <a:pt x="95" y="32"/>
                    <a:pt x="91" y="25"/>
                  </a:cubicBezTo>
                  <a:cubicBezTo>
                    <a:pt x="88" y="19"/>
                    <a:pt x="83" y="16"/>
                    <a:pt x="77" y="16"/>
                  </a:cubicBezTo>
                  <a:moveTo>
                    <a:pt x="201" y="16"/>
                  </a:moveTo>
                  <a:cubicBezTo>
                    <a:pt x="196" y="16"/>
                    <a:pt x="191" y="19"/>
                    <a:pt x="188" y="24"/>
                  </a:cubicBezTo>
                  <a:cubicBezTo>
                    <a:pt x="183" y="31"/>
                    <a:pt x="186" y="41"/>
                    <a:pt x="193" y="45"/>
                  </a:cubicBezTo>
                  <a:cubicBezTo>
                    <a:pt x="196" y="46"/>
                    <a:pt x="199" y="47"/>
                    <a:pt x="201" y="47"/>
                  </a:cubicBezTo>
                  <a:cubicBezTo>
                    <a:pt x="206" y="47"/>
                    <a:pt x="212" y="44"/>
                    <a:pt x="215" y="39"/>
                  </a:cubicBezTo>
                  <a:cubicBezTo>
                    <a:pt x="219" y="32"/>
                    <a:pt x="216" y="22"/>
                    <a:pt x="209" y="18"/>
                  </a:cubicBezTo>
                  <a:cubicBezTo>
                    <a:pt x="209" y="18"/>
                    <a:pt x="209" y="18"/>
                    <a:pt x="209" y="18"/>
                  </a:cubicBezTo>
                  <a:cubicBezTo>
                    <a:pt x="206" y="17"/>
                    <a:pt x="204" y="16"/>
                    <a:pt x="201" y="16"/>
                  </a:cubicBezTo>
                  <a:moveTo>
                    <a:pt x="139" y="0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30" y="0"/>
                    <a:pt x="124" y="7"/>
                    <a:pt x="124" y="15"/>
                  </a:cubicBezTo>
                  <a:cubicBezTo>
                    <a:pt x="124" y="24"/>
                    <a:pt x="131" y="31"/>
                    <a:pt x="139" y="31"/>
                  </a:cubicBezTo>
                  <a:cubicBezTo>
                    <a:pt x="148" y="31"/>
                    <a:pt x="155" y="24"/>
                    <a:pt x="155" y="15"/>
                  </a:cubicBezTo>
                  <a:cubicBezTo>
                    <a:pt x="155" y="7"/>
                    <a:pt x="148" y="0"/>
                    <a:pt x="1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B359A9C-2F8F-4C73-8545-71F9E8AAF2C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5" y="2894"/>
              <a:ext cx="1093" cy="1091"/>
            </a:xfrm>
            <a:custGeom>
              <a:avLst/>
              <a:gdLst>
                <a:gd name="T0" fmla="*/ 294 w 1093"/>
                <a:gd name="T1" fmla="*/ 625 h 1091"/>
                <a:gd name="T2" fmla="*/ 172 w 1093"/>
                <a:gd name="T3" fmla="*/ 625 h 1091"/>
                <a:gd name="T4" fmla="*/ 172 w 1093"/>
                <a:gd name="T5" fmla="*/ 798 h 1091"/>
                <a:gd name="T6" fmla="*/ 0 w 1093"/>
                <a:gd name="T7" fmla="*/ 798 h 1091"/>
                <a:gd name="T8" fmla="*/ 0 w 1093"/>
                <a:gd name="T9" fmla="*/ 919 h 1091"/>
                <a:gd name="T10" fmla="*/ 172 w 1093"/>
                <a:gd name="T11" fmla="*/ 919 h 1091"/>
                <a:gd name="T12" fmla="*/ 172 w 1093"/>
                <a:gd name="T13" fmla="*/ 1091 h 1091"/>
                <a:gd name="T14" fmla="*/ 294 w 1093"/>
                <a:gd name="T15" fmla="*/ 1091 h 1091"/>
                <a:gd name="T16" fmla="*/ 294 w 1093"/>
                <a:gd name="T17" fmla="*/ 919 h 1091"/>
                <a:gd name="T18" fmla="*/ 466 w 1093"/>
                <a:gd name="T19" fmla="*/ 919 h 1091"/>
                <a:gd name="T20" fmla="*/ 466 w 1093"/>
                <a:gd name="T21" fmla="*/ 798 h 1091"/>
                <a:gd name="T22" fmla="*/ 294 w 1093"/>
                <a:gd name="T23" fmla="*/ 798 h 1091"/>
                <a:gd name="T24" fmla="*/ 294 w 1093"/>
                <a:gd name="T25" fmla="*/ 625 h 1091"/>
                <a:gd name="T26" fmla="*/ 921 w 1093"/>
                <a:gd name="T27" fmla="*/ 625 h 1091"/>
                <a:gd name="T28" fmla="*/ 799 w 1093"/>
                <a:gd name="T29" fmla="*/ 625 h 1091"/>
                <a:gd name="T30" fmla="*/ 799 w 1093"/>
                <a:gd name="T31" fmla="*/ 798 h 1091"/>
                <a:gd name="T32" fmla="*/ 627 w 1093"/>
                <a:gd name="T33" fmla="*/ 798 h 1091"/>
                <a:gd name="T34" fmla="*/ 627 w 1093"/>
                <a:gd name="T35" fmla="*/ 919 h 1091"/>
                <a:gd name="T36" fmla="*/ 799 w 1093"/>
                <a:gd name="T37" fmla="*/ 919 h 1091"/>
                <a:gd name="T38" fmla="*/ 799 w 1093"/>
                <a:gd name="T39" fmla="*/ 1091 h 1091"/>
                <a:gd name="T40" fmla="*/ 921 w 1093"/>
                <a:gd name="T41" fmla="*/ 1091 h 1091"/>
                <a:gd name="T42" fmla="*/ 921 w 1093"/>
                <a:gd name="T43" fmla="*/ 919 h 1091"/>
                <a:gd name="T44" fmla="*/ 1093 w 1093"/>
                <a:gd name="T45" fmla="*/ 919 h 1091"/>
                <a:gd name="T46" fmla="*/ 1093 w 1093"/>
                <a:gd name="T47" fmla="*/ 798 h 1091"/>
                <a:gd name="T48" fmla="*/ 921 w 1093"/>
                <a:gd name="T49" fmla="*/ 798 h 1091"/>
                <a:gd name="T50" fmla="*/ 921 w 1093"/>
                <a:gd name="T51" fmla="*/ 625 h 1091"/>
                <a:gd name="T52" fmla="*/ 294 w 1093"/>
                <a:gd name="T53" fmla="*/ 0 h 1091"/>
                <a:gd name="T54" fmla="*/ 172 w 1093"/>
                <a:gd name="T55" fmla="*/ 0 h 1091"/>
                <a:gd name="T56" fmla="*/ 172 w 1093"/>
                <a:gd name="T57" fmla="*/ 172 h 1091"/>
                <a:gd name="T58" fmla="*/ 0 w 1093"/>
                <a:gd name="T59" fmla="*/ 172 h 1091"/>
                <a:gd name="T60" fmla="*/ 0 w 1093"/>
                <a:gd name="T61" fmla="*/ 293 h 1091"/>
                <a:gd name="T62" fmla="*/ 172 w 1093"/>
                <a:gd name="T63" fmla="*/ 293 h 1091"/>
                <a:gd name="T64" fmla="*/ 172 w 1093"/>
                <a:gd name="T65" fmla="*/ 465 h 1091"/>
                <a:gd name="T66" fmla="*/ 294 w 1093"/>
                <a:gd name="T67" fmla="*/ 465 h 1091"/>
                <a:gd name="T68" fmla="*/ 294 w 1093"/>
                <a:gd name="T69" fmla="*/ 293 h 1091"/>
                <a:gd name="T70" fmla="*/ 466 w 1093"/>
                <a:gd name="T71" fmla="*/ 293 h 1091"/>
                <a:gd name="T72" fmla="*/ 466 w 1093"/>
                <a:gd name="T73" fmla="*/ 172 h 1091"/>
                <a:gd name="T74" fmla="*/ 294 w 1093"/>
                <a:gd name="T75" fmla="*/ 172 h 1091"/>
                <a:gd name="T76" fmla="*/ 294 w 1093"/>
                <a:gd name="T77" fmla="*/ 0 h 1091"/>
                <a:gd name="T78" fmla="*/ 921 w 1093"/>
                <a:gd name="T79" fmla="*/ 0 h 1091"/>
                <a:gd name="T80" fmla="*/ 799 w 1093"/>
                <a:gd name="T81" fmla="*/ 0 h 1091"/>
                <a:gd name="T82" fmla="*/ 799 w 1093"/>
                <a:gd name="T83" fmla="*/ 172 h 1091"/>
                <a:gd name="T84" fmla="*/ 627 w 1093"/>
                <a:gd name="T85" fmla="*/ 172 h 1091"/>
                <a:gd name="T86" fmla="*/ 627 w 1093"/>
                <a:gd name="T87" fmla="*/ 293 h 1091"/>
                <a:gd name="T88" fmla="*/ 799 w 1093"/>
                <a:gd name="T89" fmla="*/ 293 h 1091"/>
                <a:gd name="T90" fmla="*/ 799 w 1093"/>
                <a:gd name="T91" fmla="*/ 465 h 1091"/>
                <a:gd name="T92" fmla="*/ 921 w 1093"/>
                <a:gd name="T93" fmla="*/ 465 h 1091"/>
                <a:gd name="T94" fmla="*/ 921 w 1093"/>
                <a:gd name="T95" fmla="*/ 293 h 1091"/>
                <a:gd name="T96" fmla="*/ 1093 w 1093"/>
                <a:gd name="T97" fmla="*/ 293 h 1091"/>
                <a:gd name="T98" fmla="*/ 1093 w 1093"/>
                <a:gd name="T99" fmla="*/ 172 h 1091"/>
                <a:gd name="T100" fmla="*/ 921 w 1093"/>
                <a:gd name="T101" fmla="*/ 172 h 1091"/>
                <a:gd name="T102" fmla="*/ 921 w 1093"/>
                <a:gd name="T103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3" h="1091">
                  <a:moveTo>
                    <a:pt x="294" y="625"/>
                  </a:moveTo>
                  <a:lnTo>
                    <a:pt x="172" y="625"/>
                  </a:lnTo>
                  <a:lnTo>
                    <a:pt x="172" y="798"/>
                  </a:lnTo>
                  <a:lnTo>
                    <a:pt x="0" y="798"/>
                  </a:lnTo>
                  <a:lnTo>
                    <a:pt x="0" y="919"/>
                  </a:lnTo>
                  <a:lnTo>
                    <a:pt x="172" y="919"/>
                  </a:lnTo>
                  <a:lnTo>
                    <a:pt x="172" y="1091"/>
                  </a:lnTo>
                  <a:lnTo>
                    <a:pt x="294" y="1091"/>
                  </a:lnTo>
                  <a:lnTo>
                    <a:pt x="294" y="919"/>
                  </a:lnTo>
                  <a:lnTo>
                    <a:pt x="466" y="919"/>
                  </a:lnTo>
                  <a:lnTo>
                    <a:pt x="466" y="798"/>
                  </a:lnTo>
                  <a:lnTo>
                    <a:pt x="294" y="798"/>
                  </a:lnTo>
                  <a:lnTo>
                    <a:pt x="294" y="625"/>
                  </a:lnTo>
                  <a:close/>
                  <a:moveTo>
                    <a:pt x="921" y="625"/>
                  </a:moveTo>
                  <a:lnTo>
                    <a:pt x="799" y="625"/>
                  </a:lnTo>
                  <a:lnTo>
                    <a:pt x="799" y="798"/>
                  </a:lnTo>
                  <a:lnTo>
                    <a:pt x="627" y="798"/>
                  </a:lnTo>
                  <a:lnTo>
                    <a:pt x="627" y="919"/>
                  </a:lnTo>
                  <a:lnTo>
                    <a:pt x="799" y="919"/>
                  </a:lnTo>
                  <a:lnTo>
                    <a:pt x="799" y="1091"/>
                  </a:lnTo>
                  <a:lnTo>
                    <a:pt x="921" y="1091"/>
                  </a:lnTo>
                  <a:lnTo>
                    <a:pt x="921" y="919"/>
                  </a:lnTo>
                  <a:lnTo>
                    <a:pt x="1093" y="919"/>
                  </a:lnTo>
                  <a:lnTo>
                    <a:pt x="1093" y="798"/>
                  </a:lnTo>
                  <a:lnTo>
                    <a:pt x="921" y="798"/>
                  </a:lnTo>
                  <a:lnTo>
                    <a:pt x="921" y="625"/>
                  </a:lnTo>
                  <a:close/>
                  <a:moveTo>
                    <a:pt x="294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3"/>
                  </a:lnTo>
                  <a:lnTo>
                    <a:pt x="172" y="293"/>
                  </a:lnTo>
                  <a:lnTo>
                    <a:pt x="172" y="465"/>
                  </a:lnTo>
                  <a:lnTo>
                    <a:pt x="294" y="465"/>
                  </a:lnTo>
                  <a:lnTo>
                    <a:pt x="294" y="293"/>
                  </a:lnTo>
                  <a:lnTo>
                    <a:pt x="466" y="293"/>
                  </a:lnTo>
                  <a:lnTo>
                    <a:pt x="466" y="172"/>
                  </a:lnTo>
                  <a:lnTo>
                    <a:pt x="294" y="172"/>
                  </a:lnTo>
                  <a:lnTo>
                    <a:pt x="294" y="0"/>
                  </a:lnTo>
                  <a:close/>
                  <a:moveTo>
                    <a:pt x="921" y="0"/>
                  </a:moveTo>
                  <a:lnTo>
                    <a:pt x="799" y="0"/>
                  </a:lnTo>
                  <a:lnTo>
                    <a:pt x="799" y="172"/>
                  </a:lnTo>
                  <a:lnTo>
                    <a:pt x="627" y="172"/>
                  </a:lnTo>
                  <a:lnTo>
                    <a:pt x="627" y="293"/>
                  </a:lnTo>
                  <a:lnTo>
                    <a:pt x="799" y="293"/>
                  </a:lnTo>
                  <a:lnTo>
                    <a:pt x="799" y="465"/>
                  </a:lnTo>
                  <a:lnTo>
                    <a:pt x="921" y="465"/>
                  </a:lnTo>
                  <a:lnTo>
                    <a:pt x="921" y="293"/>
                  </a:lnTo>
                  <a:lnTo>
                    <a:pt x="1093" y="293"/>
                  </a:lnTo>
                  <a:lnTo>
                    <a:pt x="1093" y="172"/>
                  </a:lnTo>
                  <a:lnTo>
                    <a:pt x="921" y="172"/>
                  </a:lnTo>
                  <a:lnTo>
                    <a:pt x="9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CB078BDE-E649-4C90-A1D3-953A0F4BC3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0" y="2894"/>
              <a:ext cx="1090" cy="1091"/>
            </a:xfrm>
            <a:custGeom>
              <a:avLst/>
              <a:gdLst>
                <a:gd name="T0" fmla="*/ 96 w 278"/>
                <a:gd name="T1" fmla="*/ 0 h 279"/>
                <a:gd name="T2" fmla="*/ 65 w 278"/>
                <a:gd name="T3" fmla="*/ 0 h 279"/>
                <a:gd name="T4" fmla="*/ 65 w 278"/>
                <a:gd name="T5" fmla="*/ 15 h 279"/>
                <a:gd name="T6" fmla="*/ 15 w 278"/>
                <a:gd name="T7" fmla="*/ 65 h 279"/>
                <a:gd name="T8" fmla="*/ 0 w 278"/>
                <a:gd name="T9" fmla="*/ 65 h 279"/>
                <a:gd name="T10" fmla="*/ 0 w 278"/>
                <a:gd name="T11" fmla="*/ 96 h 279"/>
                <a:gd name="T12" fmla="*/ 15 w 278"/>
                <a:gd name="T13" fmla="*/ 96 h 279"/>
                <a:gd name="T14" fmla="*/ 96 w 278"/>
                <a:gd name="T15" fmla="*/ 15 h 279"/>
                <a:gd name="T16" fmla="*/ 96 w 278"/>
                <a:gd name="T17" fmla="*/ 0 h 279"/>
                <a:gd name="T18" fmla="*/ 157 w 278"/>
                <a:gd name="T19" fmla="*/ 0 h 279"/>
                <a:gd name="T20" fmla="*/ 126 w 278"/>
                <a:gd name="T21" fmla="*/ 0 h 279"/>
                <a:gd name="T22" fmla="*/ 126 w 278"/>
                <a:gd name="T23" fmla="*/ 15 h 279"/>
                <a:gd name="T24" fmla="*/ 15 w 278"/>
                <a:gd name="T25" fmla="*/ 126 h 279"/>
                <a:gd name="T26" fmla="*/ 0 w 278"/>
                <a:gd name="T27" fmla="*/ 126 h 279"/>
                <a:gd name="T28" fmla="*/ 0 w 278"/>
                <a:gd name="T29" fmla="*/ 157 h 279"/>
                <a:gd name="T30" fmla="*/ 15 w 278"/>
                <a:gd name="T31" fmla="*/ 157 h 279"/>
                <a:gd name="T32" fmla="*/ 157 w 278"/>
                <a:gd name="T33" fmla="*/ 15 h 279"/>
                <a:gd name="T34" fmla="*/ 157 w 278"/>
                <a:gd name="T35" fmla="*/ 0 h 279"/>
                <a:gd name="T36" fmla="*/ 217 w 278"/>
                <a:gd name="T37" fmla="*/ 0 h 279"/>
                <a:gd name="T38" fmla="*/ 187 w 278"/>
                <a:gd name="T39" fmla="*/ 0 h 279"/>
                <a:gd name="T40" fmla="*/ 187 w 278"/>
                <a:gd name="T41" fmla="*/ 15 h 279"/>
                <a:gd name="T42" fmla="*/ 15 w 278"/>
                <a:gd name="T43" fmla="*/ 187 h 279"/>
                <a:gd name="T44" fmla="*/ 0 w 278"/>
                <a:gd name="T45" fmla="*/ 187 h 279"/>
                <a:gd name="T46" fmla="*/ 0 w 278"/>
                <a:gd name="T47" fmla="*/ 217 h 279"/>
                <a:gd name="T48" fmla="*/ 15 w 278"/>
                <a:gd name="T49" fmla="*/ 217 h 279"/>
                <a:gd name="T50" fmla="*/ 217 w 278"/>
                <a:gd name="T51" fmla="*/ 15 h 279"/>
                <a:gd name="T52" fmla="*/ 217 w 278"/>
                <a:gd name="T53" fmla="*/ 0 h 279"/>
                <a:gd name="T54" fmla="*/ 278 w 278"/>
                <a:gd name="T55" fmla="*/ 0 h 279"/>
                <a:gd name="T56" fmla="*/ 248 w 278"/>
                <a:gd name="T57" fmla="*/ 0 h 279"/>
                <a:gd name="T58" fmla="*/ 248 w 278"/>
                <a:gd name="T59" fmla="*/ 15 h 279"/>
                <a:gd name="T60" fmla="*/ 15 w 278"/>
                <a:gd name="T61" fmla="*/ 248 h 279"/>
                <a:gd name="T62" fmla="*/ 0 w 278"/>
                <a:gd name="T63" fmla="*/ 248 h 279"/>
                <a:gd name="T64" fmla="*/ 0 w 278"/>
                <a:gd name="T65" fmla="*/ 279 h 279"/>
                <a:gd name="T66" fmla="*/ 15 w 278"/>
                <a:gd name="T67" fmla="*/ 279 h 279"/>
                <a:gd name="T68" fmla="*/ 278 w 278"/>
                <a:gd name="T69" fmla="*/ 15 h 279"/>
                <a:gd name="T70" fmla="*/ 278 w 278"/>
                <a:gd name="T7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8" h="279">
                  <a:moveTo>
                    <a:pt x="96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43"/>
                    <a:pt x="43" y="65"/>
                    <a:pt x="15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5" y="96"/>
                    <a:pt x="15" y="96"/>
                    <a:pt x="15" y="96"/>
                  </a:cubicBezTo>
                  <a:cubicBezTo>
                    <a:pt x="60" y="96"/>
                    <a:pt x="96" y="60"/>
                    <a:pt x="96" y="15"/>
                  </a:cubicBezTo>
                  <a:cubicBezTo>
                    <a:pt x="96" y="0"/>
                    <a:pt x="96" y="0"/>
                    <a:pt x="96" y="0"/>
                  </a:cubicBezTo>
                  <a:moveTo>
                    <a:pt x="15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26" y="15"/>
                    <a:pt x="126" y="15"/>
                    <a:pt x="126" y="15"/>
                  </a:cubicBezTo>
                  <a:cubicBezTo>
                    <a:pt x="126" y="76"/>
                    <a:pt x="76" y="126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93" y="157"/>
                    <a:pt x="157" y="93"/>
                    <a:pt x="157" y="15"/>
                  </a:cubicBezTo>
                  <a:cubicBezTo>
                    <a:pt x="157" y="0"/>
                    <a:pt x="157" y="0"/>
                    <a:pt x="157" y="0"/>
                  </a:cubicBezTo>
                  <a:moveTo>
                    <a:pt x="217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5"/>
                    <a:pt x="187" y="15"/>
                    <a:pt x="187" y="15"/>
                  </a:cubicBezTo>
                  <a:cubicBezTo>
                    <a:pt x="187" y="110"/>
                    <a:pt x="110" y="187"/>
                    <a:pt x="15" y="187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5" y="217"/>
                    <a:pt x="15" y="217"/>
                    <a:pt x="15" y="217"/>
                  </a:cubicBezTo>
                  <a:cubicBezTo>
                    <a:pt x="127" y="217"/>
                    <a:pt x="217" y="127"/>
                    <a:pt x="217" y="15"/>
                  </a:cubicBezTo>
                  <a:cubicBezTo>
                    <a:pt x="217" y="0"/>
                    <a:pt x="217" y="0"/>
                    <a:pt x="217" y="0"/>
                  </a:cubicBezTo>
                  <a:moveTo>
                    <a:pt x="278" y="0"/>
                  </a:moveTo>
                  <a:cubicBezTo>
                    <a:pt x="248" y="0"/>
                    <a:pt x="248" y="0"/>
                    <a:pt x="248" y="0"/>
                  </a:cubicBezTo>
                  <a:cubicBezTo>
                    <a:pt x="248" y="15"/>
                    <a:pt x="248" y="15"/>
                    <a:pt x="248" y="15"/>
                  </a:cubicBezTo>
                  <a:cubicBezTo>
                    <a:pt x="248" y="143"/>
                    <a:pt x="143" y="248"/>
                    <a:pt x="15" y="24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5" y="279"/>
                    <a:pt x="15" y="279"/>
                    <a:pt x="15" y="279"/>
                  </a:cubicBezTo>
                  <a:cubicBezTo>
                    <a:pt x="160" y="279"/>
                    <a:pt x="278" y="160"/>
                    <a:pt x="278" y="15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72" name="Freeform 32">
              <a:extLst>
                <a:ext uri="{FF2B5EF4-FFF2-40B4-BE49-F238E27FC236}">
                  <a16:creationId xmlns:a16="http://schemas.microsoft.com/office/drawing/2014/main" id="{0E46349E-47B0-4DC5-8322-9E50E4B3A3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6" y="2894"/>
              <a:ext cx="1094" cy="1091"/>
            </a:xfrm>
            <a:custGeom>
              <a:avLst/>
              <a:gdLst>
                <a:gd name="T0" fmla="*/ 804 w 1094"/>
                <a:gd name="T1" fmla="*/ 285 h 1091"/>
                <a:gd name="T2" fmla="*/ 392 w 1094"/>
                <a:gd name="T3" fmla="*/ 285 h 1091"/>
                <a:gd name="T4" fmla="*/ 392 w 1094"/>
                <a:gd name="T5" fmla="*/ 406 h 1091"/>
                <a:gd name="T6" fmla="*/ 682 w 1094"/>
                <a:gd name="T7" fmla="*/ 406 h 1091"/>
                <a:gd name="T8" fmla="*/ 682 w 1094"/>
                <a:gd name="T9" fmla="*/ 700 h 1091"/>
                <a:gd name="T10" fmla="*/ 804 w 1094"/>
                <a:gd name="T11" fmla="*/ 700 h 1091"/>
                <a:gd name="T12" fmla="*/ 804 w 1094"/>
                <a:gd name="T13" fmla="*/ 285 h 1091"/>
                <a:gd name="T14" fmla="*/ 329 w 1094"/>
                <a:gd name="T15" fmla="*/ 226 h 1091"/>
                <a:gd name="T16" fmla="*/ 208 w 1094"/>
                <a:gd name="T17" fmla="*/ 226 h 1091"/>
                <a:gd name="T18" fmla="*/ 208 w 1094"/>
                <a:gd name="T19" fmla="*/ 880 h 1091"/>
                <a:gd name="T20" fmla="*/ 866 w 1094"/>
                <a:gd name="T21" fmla="*/ 880 h 1091"/>
                <a:gd name="T22" fmla="*/ 866 w 1094"/>
                <a:gd name="T23" fmla="*/ 762 h 1091"/>
                <a:gd name="T24" fmla="*/ 329 w 1094"/>
                <a:gd name="T25" fmla="*/ 762 h 1091"/>
                <a:gd name="T26" fmla="*/ 329 w 1094"/>
                <a:gd name="T27" fmla="*/ 226 h 1091"/>
                <a:gd name="T28" fmla="*/ 1051 w 1094"/>
                <a:gd name="T29" fmla="*/ 39 h 1091"/>
                <a:gd name="T30" fmla="*/ 169 w 1094"/>
                <a:gd name="T31" fmla="*/ 39 h 1091"/>
                <a:gd name="T32" fmla="*/ 169 w 1094"/>
                <a:gd name="T33" fmla="*/ 160 h 1091"/>
                <a:gd name="T34" fmla="*/ 933 w 1094"/>
                <a:gd name="T35" fmla="*/ 160 h 1091"/>
                <a:gd name="T36" fmla="*/ 933 w 1094"/>
                <a:gd name="T37" fmla="*/ 923 h 1091"/>
                <a:gd name="T38" fmla="*/ 1051 w 1094"/>
                <a:gd name="T39" fmla="*/ 923 h 1091"/>
                <a:gd name="T40" fmla="*/ 1051 w 1094"/>
                <a:gd name="T41" fmla="*/ 39 h 1091"/>
                <a:gd name="T42" fmla="*/ 122 w 1094"/>
                <a:gd name="T43" fmla="*/ 0 h 1091"/>
                <a:gd name="T44" fmla="*/ 0 w 1094"/>
                <a:gd name="T45" fmla="*/ 0 h 1091"/>
                <a:gd name="T46" fmla="*/ 0 w 1094"/>
                <a:gd name="T47" fmla="*/ 1091 h 1091"/>
                <a:gd name="T48" fmla="*/ 1094 w 1094"/>
                <a:gd name="T49" fmla="*/ 1091 h 1091"/>
                <a:gd name="T50" fmla="*/ 1094 w 1094"/>
                <a:gd name="T51" fmla="*/ 970 h 1091"/>
                <a:gd name="T52" fmla="*/ 122 w 1094"/>
                <a:gd name="T53" fmla="*/ 970 h 1091"/>
                <a:gd name="T54" fmla="*/ 122 w 1094"/>
                <a:gd name="T5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94" h="1091">
                  <a:moveTo>
                    <a:pt x="804" y="285"/>
                  </a:moveTo>
                  <a:lnTo>
                    <a:pt x="392" y="285"/>
                  </a:lnTo>
                  <a:lnTo>
                    <a:pt x="392" y="406"/>
                  </a:lnTo>
                  <a:lnTo>
                    <a:pt x="682" y="406"/>
                  </a:lnTo>
                  <a:lnTo>
                    <a:pt x="682" y="700"/>
                  </a:lnTo>
                  <a:lnTo>
                    <a:pt x="804" y="700"/>
                  </a:lnTo>
                  <a:lnTo>
                    <a:pt x="804" y="285"/>
                  </a:lnTo>
                  <a:close/>
                  <a:moveTo>
                    <a:pt x="329" y="226"/>
                  </a:moveTo>
                  <a:lnTo>
                    <a:pt x="208" y="226"/>
                  </a:lnTo>
                  <a:lnTo>
                    <a:pt x="208" y="880"/>
                  </a:lnTo>
                  <a:lnTo>
                    <a:pt x="866" y="880"/>
                  </a:lnTo>
                  <a:lnTo>
                    <a:pt x="866" y="762"/>
                  </a:lnTo>
                  <a:lnTo>
                    <a:pt x="329" y="762"/>
                  </a:lnTo>
                  <a:lnTo>
                    <a:pt x="329" y="226"/>
                  </a:lnTo>
                  <a:close/>
                  <a:moveTo>
                    <a:pt x="1051" y="39"/>
                  </a:moveTo>
                  <a:lnTo>
                    <a:pt x="169" y="39"/>
                  </a:lnTo>
                  <a:lnTo>
                    <a:pt x="169" y="160"/>
                  </a:lnTo>
                  <a:lnTo>
                    <a:pt x="933" y="160"/>
                  </a:lnTo>
                  <a:lnTo>
                    <a:pt x="933" y="923"/>
                  </a:lnTo>
                  <a:lnTo>
                    <a:pt x="1051" y="923"/>
                  </a:lnTo>
                  <a:lnTo>
                    <a:pt x="1051" y="39"/>
                  </a:lnTo>
                  <a:close/>
                  <a:moveTo>
                    <a:pt x="122" y="0"/>
                  </a:moveTo>
                  <a:lnTo>
                    <a:pt x="0" y="0"/>
                  </a:lnTo>
                  <a:lnTo>
                    <a:pt x="0" y="1091"/>
                  </a:lnTo>
                  <a:lnTo>
                    <a:pt x="1094" y="1091"/>
                  </a:lnTo>
                  <a:lnTo>
                    <a:pt x="1094" y="970"/>
                  </a:lnTo>
                  <a:lnTo>
                    <a:pt x="122" y="970"/>
                  </a:lnTo>
                  <a:lnTo>
                    <a:pt x="1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74" name="Freeform 34">
              <a:extLst>
                <a:ext uri="{FF2B5EF4-FFF2-40B4-BE49-F238E27FC236}">
                  <a16:creationId xmlns:a16="http://schemas.microsoft.com/office/drawing/2014/main" id="{66ADBC4D-ED6C-447C-BA88-AD86D51B11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48" y="2894"/>
              <a:ext cx="1093" cy="1091"/>
            </a:xfrm>
            <a:custGeom>
              <a:avLst/>
              <a:gdLst>
                <a:gd name="T0" fmla="*/ 415 w 1093"/>
                <a:gd name="T1" fmla="*/ 676 h 1091"/>
                <a:gd name="T2" fmla="*/ 278 w 1093"/>
                <a:gd name="T3" fmla="*/ 676 h 1091"/>
                <a:gd name="T4" fmla="*/ 278 w 1093"/>
                <a:gd name="T5" fmla="*/ 813 h 1091"/>
                <a:gd name="T6" fmla="*/ 415 w 1093"/>
                <a:gd name="T7" fmla="*/ 813 h 1091"/>
                <a:gd name="T8" fmla="*/ 415 w 1093"/>
                <a:gd name="T9" fmla="*/ 676 h 1091"/>
                <a:gd name="T10" fmla="*/ 815 w 1093"/>
                <a:gd name="T11" fmla="*/ 676 h 1091"/>
                <a:gd name="T12" fmla="*/ 678 w 1093"/>
                <a:gd name="T13" fmla="*/ 676 h 1091"/>
                <a:gd name="T14" fmla="*/ 678 w 1093"/>
                <a:gd name="T15" fmla="*/ 813 h 1091"/>
                <a:gd name="T16" fmla="*/ 815 w 1093"/>
                <a:gd name="T17" fmla="*/ 813 h 1091"/>
                <a:gd name="T18" fmla="*/ 815 w 1093"/>
                <a:gd name="T19" fmla="*/ 676 h 1091"/>
                <a:gd name="T20" fmla="*/ 411 w 1093"/>
                <a:gd name="T21" fmla="*/ 277 h 1091"/>
                <a:gd name="T22" fmla="*/ 278 w 1093"/>
                <a:gd name="T23" fmla="*/ 277 h 1091"/>
                <a:gd name="T24" fmla="*/ 278 w 1093"/>
                <a:gd name="T25" fmla="*/ 410 h 1091"/>
                <a:gd name="T26" fmla="*/ 411 w 1093"/>
                <a:gd name="T27" fmla="*/ 410 h 1091"/>
                <a:gd name="T28" fmla="*/ 411 w 1093"/>
                <a:gd name="T29" fmla="*/ 277 h 1091"/>
                <a:gd name="T30" fmla="*/ 815 w 1093"/>
                <a:gd name="T31" fmla="*/ 277 h 1091"/>
                <a:gd name="T32" fmla="*/ 678 w 1093"/>
                <a:gd name="T33" fmla="*/ 277 h 1091"/>
                <a:gd name="T34" fmla="*/ 678 w 1093"/>
                <a:gd name="T35" fmla="*/ 410 h 1091"/>
                <a:gd name="T36" fmla="*/ 815 w 1093"/>
                <a:gd name="T37" fmla="*/ 410 h 1091"/>
                <a:gd name="T38" fmla="*/ 815 w 1093"/>
                <a:gd name="T39" fmla="*/ 277 h 1091"/>
                <a:gd name="T40" fmla="*/ 607 w 1093"/>
                <a:gd name="T41" fmla="*/ 0 h 1091"/>
                <a:gd name="T42" fmla="*/ 486 w 1093"/>
                <a:gd name="T43" fmla="*/ 0 h 1091"/>
                <a:gd name="T44" fmla="*/ 486 w 1093"/>
                <a:gd name="T45" fmla="*/ 485 h 1091"/>
                <a:gd name="T46" fmla="*/ 0 w 1093"/>
                <a:gd name="T47" fmla="*/ 485 h 1091"/>
                <a:gd name="T48" fmla="*/ 0 w 1093"/>
                <a:gd name="T49" fmla="*/ 606 h 1091"/>
                <a:gd name="T50" fmla="*/ 486 w 1093"/>
                <a:gd name="T51" fmla="*/ 606 h 1091"/>
                <a:gd name="T52" fmla="*/ 486 w 1093"/>
                <a:gd name="T53" fmla="*/ 1091 h 1091"/>
                <a:gd name="T54" fmla="*/ 607 w 1093"/>
                <a:gd name="T55" fmla="*/ 1091 h 1091"/>
                <a:gd name="T56" fmla="*/ 607 w 1093"/>
                <a:gd name="T57" fmla="*/ 606 h 1091"/>
                <a:gd name="T58" fmla="*/ 1093 w 1093"/>
                <a:gd name="T59" fmla="*/ 606 h 1091"/>
                <a:gd name="T60" fmla="*/ 1093 w 1093"/>
                <a:gd name="T61" fmla="*/ 485 h 1091"/>
                <a:gd name="T62" fmla="*/ 607 w 1093"/>
                <a:gd name="T63" fmla="*/ 485 h 1091"/>
                <a:gd name="T64" fmla="*/ 607 w 1093"/>
                <a:gd name="T65" fmla="*/ 0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93" h="1091">
                  <a:moveTo>
                    <a:pt x="415" y="676"/>
                  </a:moveTo>
                  <a:lnTo>
                    <a:pt x="278" y="676"/>
                  </a:lnTo>
                  <a:lnTo>
                    <a:pt x="278" y="813"/>
                  </a:lnTo>
                  <a:lnTo>
                    <a:pt x="415" y="813"/>
                  </a:lnTo>
                  <a:lnTo>
                    <a:pt x="415" y="676"/>
                  </a:lnTo>
                  <a:close/>
                  <a:moveTo>
                    <a:pt x="815" y="676"/>
                  </a:moveTo>
                  <a:lnTo>
                    <a:pt x="678" y="676"/>
                  </a:lnTo>
                  <a:lnTo>
                    <a:pt x="678" y="813"/>
                  </a:lnTo>
                  <a:lnTo>
                    <a:pt x="815" y="813"/>
                  </a:lnTo>
                  <a:lnTo>
                    <a:pt x="815" y="676"/>
                  </a:lnTo>
                  <a:close/>
                  <a:moveTo>
                    <a:pt x="411" y="277"/>
                  </a:moveTo>
                  <a:lnTo>
                    <a:pt x="278" y="277"/>
                  </a:lnTo>
                  <a:lnTo>
                    <a:pt x="278" y="410"/>
                  </a:lnTo>
                  <a:lnTo>
                    <a:pt x="411" y="410"/>
                  </a:lnTo>
                  <a:lnTo>
                    <a:pt x="411" y="277"/>
                  </a:lnTo>
                  <a:close/>
                  <a:moveTo>
                    <a:pt x="815" y="277"/>
                  </a:moveTo>
                  <a:lnTo>
                    <a:pt x="678" y="277"/>
                  </a:lnTo>
                  <a:lnTo>
                    <a:pt x="678" y="410"/>
                  </a:lnTo>
                  <a:lnTo>
                    <a:pt x="815" y="410"/>
                  </a:lnTo>
                  <a:lnTo>
                    <a:pt x="815" y="277"/>
                  </a:lnTo>
                  <a:close/>
                  <a:moveTo>
                    <a:pt x="607" y="0"/>
                  </a:moveTo>
                  <a:lnTo>
                    <a:pt x="486" y="0"/>
                  </a:lnTo>
                  <a:lnTo>
                    <a:pt x="486" y="485"/>
                  </a:lnTo>
                  <a:lnTo>
                    <a:pt x="0" y="485"/>
                  </a:lnTo>
                  <a:lnTo>
                    <a:pt x="0" y="606"/>
                  </a:lnTo>
                  <a:lnTo>
                    <a:pt x="486" y="606"/>
                  </a:lnTo>
                  <a:lnTo>
                    <a:pt x="486" y="1091"/>
                  </a:lnTo>
                  <a:lnTo>
                    <a:pt x="607" y="1091"/>
                  </a:lnTo>
                  <a:lnTo>
                    <a:pt x="607" y="606"/>
                  </a:lnTo>
                  <a:lnTo>
                    <a:pt x="1093" y="606"/>
                  </a:lnTo>
                  <a:lnTo>
                    <a:pt x="1093" y="485"/>
                  </a:lnTo>
                  <a:lnTo>
                    <a:pt x="607" y="485"/>
                  </a:lnTo>
                  <a:lnTo>
                    <a:pt x="6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21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15" r:id="rId6"/>
    <p:sldLayoutId id="2147483708" r:id="rId7"/>
    <p:sldLayoutId id="2147483709" r:id="rId8"/>
    <p:sldLayoutId id="214748371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601744C3-867D-40C4-AD94-4A2CC44D56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963" y="552450"/>
            <a:ext cx="11776075" cy="5753100"/>
            <a:chOff x="131" y="348"/>
            <a:chExt cx="7418" cy="3624"/>
          </a:xfrm>
          <a:solidFill>
            <a:srgbClr val="F2F2F2">
              <a:alpha val="14902"/>
            </a:srgbClr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9A9C191-CEEB-4DFC-907C-BCABC465AF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1" y="372"/>
              <a:ext cx="1088" cy="1086"/>
            </a:xfrm>
            <a:custGeom>
              <a:avLst/>
              <a:gdLst>
                <a:gd name="T0" fmla="*/ 132 w 638"/>
                <a:gd name="T1" fmla="*/ 320 h 639"/>
                <a:gd name="T2" fmla="*/ 0 w 638"/>
                <a:gd name="T3" fmla="*/ 478 h 639"/>
                <a:gd name="T4" fmla="*/ 161 w 638"/>
                <a:gd name="T5" fmla="*/ 639 h 639"/>
                <a:gd name="T6" fmla="*/ 322 w 638"/>
                <a:gd name="T7" fmla="*/ 478 h 639"/>
                <a:gd name="T8" fmla="*/ 251 w 638"/>
                <a:gd name="T9" fmla="*/ 478 h 639"/>
                <a:gd name="T10" fmla="*/ 161 w 638"/>
                <a:gd name="T11" fmla="*/ 568 h 639"/>
                <a:gd name="T12" fmla="*/ 71 w 638"/>
                <a:gd name="T13" fmla="*/ 478 h 639"/>
                <a:gd name="T14" fmla="*/ 161 w 638"/>
                <a:gd name="T15" fmla="*/ 388 h 639"/>
                <a:gd name="T16" fmla="*/ 161 w 638"/>
                <a:gd name="T17" fmla="*/ 322 h 639"/>
                <a:gd name="T18" fmla="*/ 161 w 638"/>
                <a:gd name="T19" fmla="*/ 322 h 639"/>
                <a:gd name="T20" fmla="*/ 132 w 638"/>
                <a:gd name="T21" fmla="*/ 320 h 639"/>
                <a:gd name="T22" fmla="*/ 161 w 638"/>
                <a:gd name="T23" fmla="*/ 1 h 639"/>
                <a:gd name="T24" fmla="*/ 0 w 638"/>
                <a:gd name="T25" fmla="*/ 162 h 639"/>
                <a:gd name="T26" fmla="*/ 132 w 638"/>
                <a:gd name="T27" fmla="*/ 320 h 639"/>
                <a:gd name="T28" fmla="*/ 161 w 638"/>
                <a:gd name="T29" fmla="*/ 317 h 639"/>
                <a:gd name="T30" fmla="*/ 161 w 638"/>
                <a:gd name="T31" fmla="*/ 322 h 639"/>
                <a:gd name="T32" fmla="*/ 322 w 638"/>
                <a:gd name="T33" fmla="*/ 162 h 639"/>
                <a:gd name="T34" fmla="*/ 251 w 638"/>
                <a:gd name="T35" fmla="*/ 162 h 639"/>
                <a:gd name="T36" fmla="*/ 161 w 638"/>
                <a:gd name="T37" fmla="*/ 252 h 639"/>
                <a:gd name="T38" fmla="*/ 71 w 638"/>
                <a:gd name="T39" fmla="*/ 162 h 639"/>
                <a:gd name="T40" fmla="*/ 161 w 638"/>
                <a:gd name="T41" fmla="*/ 71 h 639"/>
                <a:gd name="T42" fmla="*/ 161 w 638"/>
                <a:gd name="T43" fmla="*/ 1 h 639"/>
                <a:gd name="T44" fmla="*/ 478 w 638"/>
                <a:gd name="T45" fmla="*/ 0 h 639"/>
                <a:gd name="T46" fmla="*/ 317 w 638"/>
                <a:gd name="T47" fmla="*/ 161 h 639"/>
                <a:gd name="T48" fmla="*/ 387 w 638"/>
                <a:gd name="T49" fmla="*/ 161 h 639"/>
                <a:gd name="T50" fmla="*/ 478 w 638"/>
                <a:gd name="T51" fmla="*/ 71 h 639"/>
                <a:gd name="T52" fmla="*/ 568 w 638"/>
                <a:gd name="T53" fmla="*/ 161 h 639"/>
                <a:gd name="T54" fmla="*/ 478 w 638"/>
                <a:gd name="T55" fmla="*/ 251 h 639"/>
                <a:gd name="T56" fmla="*/ 478 w 638"/>
                <a:gd name="T57" fmla="*/ 317 h 639"/>
                <a:gd name="T58" fmla="*/ 317 w 638"/>
                <a:gd name="T59" fmla="*/ 477 h 639"/>
                <a:gd name="T60" fmla="*/ 387 w 638"/>
                <a:gd name="T61" fmla="*/ 477 h 639"/>
                <a:gd name="T62" fmla="*/ 478 w 638"/>
                <a:gd name="T63" fmla="*/ 387 h 639"/>
                <a:gd name="T64" fmla="*/ 568 w 638"/>
                <a:gd name="T65" fmla="*/ 477 h 639"/>
                <a:gd name="T66" fmla="*/ 478 w 638"/>
                <a:gd name="T67" fmla="*/ 568 h 639"/>
                <a:gd name="T68" fmla="*/ 478 w 638"/>
                <a:gd name="T69" fmla="*/ 638 h 639"/>
                <a:gd name="T70" fmla="*/ 638 w 638"/>
                <a:gd name="T71" fmla="*/ 477 h 639"/>
                <a:gd name="T72" fmla="*/ 506 w 638"/>
                <a:gd name="T73" fmla="*/ 319 h 639"/>
                <a:gd name="T74" fmla="*/ 638 w 638"/>
                <a:gd name="T75" fmla="*/ 161 h 639"/>
                <a:gd name="T76" fmla="*/ 478 w 638"/>
                <a:gd name="T7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8" h="639">
                  <a:moveTo>
                    <a:pt x="132" y="320"/>
                  </a:moveTo>
                  <a:cubicBezTo>
                    <a:pt x="57" y="333"/>
                    <a:pt x="0" y="399"/>
                    <a:pt x="0" y="478"/>
                  </a:cubicBezTo>
                  <a:cubicBezTo>
                    <a:pt x="0" y="567"/>
                    <a:pt x="72" y="639"/>
                    <a:pt x="161" y="639"/>
                  </a:cubicBezTo>
                  <a:cubicBezTo>
                    <a:pt x="250" y="639"/>
                    <a:pt x="322" y="567"/>
                    <a:pt x="322" y="478"/>
                  </a:cubicBezTo>
                  <a:cubicBezTo>
                    <a:pt x="251" y="478"/>
                    <a:pt x="251" y="478"/>
                    <a:pt x="251" y="478"/>
                  </a:cubicBezTo>
                  <a:cubicBezTo>
                    <a:pt x="251" y="528"/>
                    <a:pt x="211" y="568"/>
                    <a:pt x="161" y="568"/>
                  </a:cubicBezTo>
                  <a:cubicBezTo>
                    <a:pt x="111" y="568"/>
                    <a:pt x="71" y="528"/>
                    <a:pt x="71" y="478"/>
                  </a:cubicBezTo>
                  <a:cubicBezTo>
                    <a:pt x="71" y="428"/>
                    <a:pt x="111" y="388"/>
                    <a:pt x="161" y="388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151" y="322"/>
                    <a:pt x="142" y="321"/>
                    <a:pt x="132" y="320"/>
                  </a:cubicBezTo>
                  <a:moveTo>
                    <a:pt x="161" y="1"/>
                  </a:moveTo>
                  <a:cubicBezTo>
                    <a:pt x="72" y="1"/>
                    <a:pt x="0" y="73"/>
                    <a:pt x="0" y="162"/>
                  </a:cubicBezTo>
                  <a:cubicBezTo>
                    <a:pt x="0" y="240"/>
                    <a:pt x="57" y="306"/>
                    <a:pt x="132" y="320"/>
                  </a:cubicBezTo>
                  <a:cubicBezTo>
                    <a:pt x="142" y="318"/>
                    <a:pt x="151" y="317"/>
                    <a:pt x="161" y="317"/>
                  </a:cubicBezTo>
                  <a:cubicBezTo>
                    <a:pt x="161" y="322"/>
                    <a:pt x="161" y="322"/>
                    <a:pt x="161" y="322"/>
                  </a:cubicBezTo>
                  <a:cubicBezTo>
                    <a:pt x="250" y="322"/>
                    <a:pt x="322" y="250"/>
                    <a:pt x="322" y="162"/>
                  </a:cubicBezTo>
                  <a:cubicBezTo>
                    <a:pt x="251" y="162"/>
                    <a:pt x="251" y="162"/>
                    <a:pt x="251" y="162"/>
                  </a:cubicBezTo>
                  <a:cubicBezTo>
                    <a:pt x="251" y="211"/>
                    <a:pt x="211" y="252"/>
                    <a:pt x="161" y="252"/>
                  </a:cubicBezTo>
                  <a:cubicBezTo>
                    <a:pt x="111" y="252"/>
                    <a:pt x="71" y="211"/>
                    <a:pt x="71" y="162"/>
                  </a:cubicBezTo>
                  <a:cubicBezTo>
                    <a:pt x="71" y="112"/>
                    <a:pt x="111" y="71"/>
                    <a:pt x="161" y="71"/>
                  </a:cubicBezTo>
                  <a:cubicBezTo>
                    <a:pt x="161" y="1"/>
                    <a:pt x="161" y="1"/>
                    <a:pt x="161" y="1"/>
                  </a:cubicBezTo>
                  <a:moveTo>
                    <a:pt x="478" y="0"/>
                  </a:moveTo>
                  <a:cubicBezTo>
                    <a:pt x="389" y="0"/>
                    <a:pt x="317" y="73"/>
                    <a:pt x="317" y="161"/>
                  </a:cubicBezTo>
                  <a:cubicBezTo>
                    <a:pt x="387" y="161"/>
                    <a:pt x="387" y="161"/>
                    <a:pt x="387" y="161"/>
                  </a:cubicBezTo>
                  <a:cubicBezTo>
                    <a:pt x="387" y="111"/>
                    <a:pt x="428" y="71"/>
                    <a:pt x="478" y="71"/>
                  </a:cubicBezTo>
                  <a:cubicBezTo>
                    <a:pt x="527" y="71"/>
                    <a:pt x="568" y="111"/>
                    <a:pt x="568" y="161"/>
                  </a:cubicBezTo>
                  <a:cubicBezTo>
                    <a:pt x="568" y="211"/>
                    <a:pt x="527" y="251"/>
                    <a:pt x="478" y="251"/>
                  </a:cubicBezTo>
                  <a:cubicBezTo>
                    <a:pt x="478" y="317"/>
                    <a:pt x="478" y="317"/>
                    <a:pt x="478" y="317"/>
                  </a:cubicBezTo>
                  <a:cubicBezTo>
                    <a:pt x="389" y="317"/>
                    <a:pt x="317" y="389"/>
                    <a:pt x="317" y="477"/>
                  </a:cubicBezTo>
                  <a:cubicBezTo>
                    <a:pt x="387" y="477"/>
                    <a:pt x="387" y="477"/>
                    <a:pt x="387" y="477"/>
                  </a:cubicBezTo>
                  <a:cubicBezTo>
                    <a:pt x="387" y="428"/>
                    <a:pt x="428" y="387"/>
                    <a:pt x="478" y="387"/>
                  </a:cubicBezTo>
                  <a:cubicBezTo>
                    <a:pt x="527" y="387"/>
                    <a:pt x="568" y="428"/>
                    <a:pt x="568" y="477"/>
                  </a:cubicBezTo>
                  <a:cubicBezTo>
                    <a:pt x="568" y="527"/>
                    <a:pt x="527" y="568"/>
                    <a:pt x="478" y="568"/>
                  </a:cubicBezTo>
                  <a:cubicBezTo>
                    <a:pt x="478" y="638"/>
                    <a:pt x="478" y="638"/>
                    <a:pt x="478" y="638"/>
                  </a:cubicBezTo>
                  <a:cubicBezTo>
                    <a:pt x="566" y="638"/>
                    <a:pt x="638" y="566"/>
                    <a:pt x="638" y="477"/>
                  </a:cubicBezTo>
                  <a:cubicBezTo>
                    <a:pt x="638" y="399"/>
                    <a:pt x="581" y="333"/>
                    <a:pt x="506" y="319"/>
                  </a:cubicBezTo>
                  <a:cubicBezTo>
                    <a:pt x="581" y="306"/>
                    <a:pt x="638" y="240"/>
                    <a:pt x="638" y="161"/>
                  </a:cubicBezTo>
                  <a:cubicBezTo>
                    <a:pt x="638" y="73"/>
                    <a:pt x="566" y="0"/>
                    <a:pt x="47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7448A22-0A12-4684-AA31-0EA5ED65FA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3" y="373"/>
              <a:ext cx="1087" cy="1084"/>
            </a:xfrm>
            <a:custGeom>
              <a:avLst/>
              <a:gdLst>
                <a:gd name="T0" fmla="*/ 121 w 1087"/>
                <a:gd name="T1" fmla="*/ 965 h 1084"/>
                <a:gd name="T2" fmla="*/ 121 w 1087"/>
                <a:gd name="T3" fmla="*/ 602 h 1084"/>
                <a:gd name="T4" fmla="*/ 483 w 1087"/>
                <a:gd name="T5" fmla="*/ 602 h 1084"/>
                <a:gd name="T6" fmla="*/ 483 w 1087"/>
                <a:gd name="T7" fmla="*/ 965 h 1084"/>
                <a:gd name="T8" fmla="*/ 121 w 1087"/>
                <a:gd name="T9" fmla="*/ 965 h 1084"/>
                <a:gd name="T10" fmla="*/ 604 w 1087"/>
                <a:gd name="T11" fmla="*/ 482 h 1084"/>
                <a:gd name="T12" fmla="*/ 604 w 1087"/>
                <a:gd name="T13" fmla="*/ 119 h 1084"/>
                <a:gd name="T14" fmla="*/ 967 w 1087"/>
                <a:gd name="T15" fmla="*/ 119 h 1084"/>
                <a:gd name="T16" fmla="*/ 967 w 1087"/>
                <a:gd name="T17" fmla="*/ 482 h 1084"/>
                <a:gd name="T18" fmla="*/ 604 w 1087"/>
                <a:gd name="T19" fmla="*/ 482 h 1084"/>
                <a:gd name="T20" fmla="*/ 1087 w 1087"/>
                <a:gd name="T21" fmla="*/ 0 h 1084"/>
                <a:gd name="T22" fmla="*/ 483 w 1087"/>
                <a:gd name="T23" fmla="*/ 0 h 1084"/>
                <a:gd name="T24" fmla="*/ 483 w 1087"/>
                <a:gd name="T25" fmla="*/ 482 h 1084"/>
                <a:gd name="T26" fmla="*/ 0 w 1087"/>
                <a:gd name="T27" fmla="*/ 482 h 1084"/>
                <a:gd name="T28" fmla="*/ 0 w 1087"/>
                <a:gd name="T29" fmla="*/ 1084 h 1084"/>
                <a:gd name="T30" fmla="*/ 604 w 1087"/>
                <a:gd name="T31" fmla="*/ 1084 h 1084"/>
                <a:gd name="T32" fmla="*/ 604 w 1087"/>
                <a:gd name="T33" fmla="*/ 602 h 1084"/>
                <a:gd name="T34" fmla="*/ 1087 w 1087"/>
                <a:gd name="T35" fmla="*/ 602 h 1084"/>
                <a:gd name="T36" fmla="*/ 1087 w 1087"/>
                <a:gd name="T3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1084">
                  <a:moveTo>
                    <a:pt x="121" y="965"/>
                  </a:moveTo>
                  <a:lnTo>
                    <a:pt x="121" y="602"/>
                  </a:lnTo>
                  <a:lnTo>
                    <a:pt x="483" y="602"/>
                  </a:lnTo>
                  <a:lnTo>
                    <a:pt x="483" y="965"/>
                  </a:lnTo>
                  <a:lnTo>
                    <a:pt x="121" y="965"/>
                  </a:lnTo>
                  <a:close/>
                  <a:moveTo>
                    <a:pt x="604" y="482"/>
                  </a:moveTo>
                  <a:lnTo>
                    <a:pt x="604" y="119"/>
                  </a:lnTo>
                  <a:lnTo>
                    <a:pt x="967" y="119"/>
                  </a:lnTo>
                  <a:lnTo>
                    <a:pt x="967" y="482"/>
                  </a:lnTo>
                  <a:lnTo>
                    <a:pt x="604" y="482"/>
                  </a:lnTo>
                  <a:close/>
                  <a:moveTo>
                    <a:pt x="1087" y="0"/>
                  </a:moveTo>
                  <a:lnTo>
                    <a:pt x="483" y="0"/>
                  </a:lnTo>
                  <a:lnTo>
                    <a:pt x="483" y="482"/>
                  </a:lnTo>
                  <a:lnTo>
                    <a:pt x="0" y="482"/>
                  </a:lnTo>
                  <a:lnTo>
                    <a:pt x="0" y="1084"/>
                  </a:lnTo>
                  <a:lnTo>
                    <a:pt x="604" y="1084"/>
                  </a:lnTo>
                  <a:lnTo>
                    <a:pt x="604" y="602"/>
                  </a:lnTo>
                  <a:lnTo>
                    <a:pt x="1087" y="602"/>
                  </a:lnTo>
                  <a:lnTo>
                    <a:pt x="10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E44982A-76D5-486F-B83B-D74360BB1E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3" y="373"/>
              <a:ext cx="1087" cy="1084"/>
            </a:xfrm>
            <a:custGeom>
              <a:avLst/>
              <a:gdLst>
                <a:gd name="T0" fmla="*/ 121 w 1087"/>
                <a:gd name="T1" fmla="*/ 965 h 1084"/>
                <a:gd name="T2" fmla="*/ 121 w 1087"/>
                <a:gd name="T3" fmla="*/ 602 h 1084"/>
                <a:gd name="T4" fmla="*/ 483 w 1087"/>
                <a:gd name="T5" fmla="*/ 602 h 1084"/>
                <a:gd name="T6" fmla="*/ 483 w 1087"/>
                <a:gd name="T7" fmla="*/ 965 h 1084"/>
                <a:gd name="T8" fmla="*/ 121 w 1087"/>
                <a:gd name="T9" fmla="*/ 965 h 1084"/>
                <a:gd name="T10" fmla="*/ 604 w 1087"/>
                <a:gd name="T11" fmla="*/ 482 h 1084"/>
                <a:gd name="T12" fmla="*/ 604 w 1087"/>
                <a:gd name="T13" fmla="*/ 119 h 1084"/>
                <a:gd name="T14" fmla="*/ 967 w 1087"/>
                <a:gd name="T15" fmla="*/ 119 h 1084"/>
                <a:gd name="T16" fmla="*/ 967 w 1087"/>
                <a:gd name="T17" fmla="*/ 482 h 1084"/>
                <a:gd name="T18" fmla="*/ 604 w 1087"/>
                <a:gd name="T19" fmla="*/ 482 h 1084"/>
                <a:gd name="T20" fmla="*/ 1087 w 1087"/>
                <a:gd name="T21" fmla="*/ 0 h 1084"/>
                <a:gd name="T22" fmla="*/ 483 w 1087"/>
                <a:gd name="T23" fmla="*/ 0 h 1084"/>
                <a:gd name="T24" fmla="*/ 483 w 1087"/>
                <a:gd name="T25" fmla="*/ 482 h 1084"/>
                <a:gd name="T26" fmla="*/ 0 w 1087"/>
                <a:gd name="T27" fmla="*/ 482 h 1084"/>
                <a:gd name="T28" fmla="*/ 0 w 1087"/>
                <a:gd name="T29" fmla="*/ 1084 h 1084"/>
                <a:gd name="T30" fmla="*/ 604 w 1087"/>
                <a:gd name="T31" fmla="*/ 1084 h 1084"/>
                <a:gd name="T32" fmla="*/ 604 w 1087"/>
                <a:gd name="T33" fmla="*/ 602 h 1084"/>
                <a:gd name="T34" fmla="*/ 1087 w 1087"/>
                <a:gd name="T35" fmla="*/ 602 h 1084"/>
                <a:gd name="T36" fmla="*/ 1087 w 1087"/>
                <a:gd name="T3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87" h="1084">
                  <a:moveTo>
                    <a:pt x="121" y="965"/>
                  </a:moveTo>
                  <a:lnTo>
                    <a:pt x="121" y="602"/>
                  </a:lnTo>
                  <a:lnTo>
                    <a:pt x="483" y="602"/>
                  </a:lnTo>
                  <a:lnTo>
                    <a:pt x="483" y="965"/>
                  </a:lnTo>
                  <a:lnTo>
                    <a:pt x="121" y="965"/>
                  </a:lnTo>
                  <a:moveTo>
                    <a:pt x="604" y="482"/>
                  </a:moveTo>
                  <a:lnTo>
                    <a:pt x="604" y="119"/>
                  </a:lnTo>
                  <a:lnTo>
                    <a:pt x="967" y="119"/>
                  </a:lnTo>
                  <a:lnTo>
                    <a:pt x="967" y="482"/>
                  </a:lnTo>
                  <a:lnTo>
                    <a:pt x="604" y="482"/>
                  </a:lnTo>
                  <a:moveTo>
                    <a:pt x="1087" y="0"/>
                  </a:moveTo>
                  <a:lnTo>
                    <a:pt x="483" y="0"/>
                  </a:lnTo>
                  <a:lnTo>
                    <a:pt x="483" y="482"/>
                  </a:lnTo>
                  <a:lnTo>
                    <a:pt x="0" y="482"/>
                  </a:lnTo>
                  <a:lnTo>
                    <a:pt x="0" y="1084"/>
                  </a:lnTo>
                  <a:lnTo>
                    <a:pt x="604" y="1084"/>
                  </a:lnTo>
                  <a:lnTo>
                    <a:pt x="604" y="602"/>
                  </a:lnTo>
                  <a:lnTo>
                    <a:pt x="1087" y="602"/>
                  </a:lnTo>
                  <a:lnTo>
                    <a:pt x="108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A787FFB-CEB3-4B73-98FA-F78AEE30D8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" y="373"/>
              <a:ext cx="1088" cy="1084"/>
            </a:xfrm>
            <a:custGeom>
              <a:avLst/>
              <a:gdLst>
                <a:gd name="T0" fmla="*/ 273 w 1088"/>
                <a:gd name="T1" fmla="*/ 813 h 1084"/>
                <a:gd name="T2" fmla="*/ 0 w 1088"/>
                <a:gd name="T3" fmla="*/ 813 h 1084"/>
                <a:gd name="T4" fmla="*/ 0 w 1088"/>
                <a:gd name="T5" fmla="*/ 1084 h 1084"/>
                <a:gd name="T6" fmla="*/ 273 w 1088"/>
                <a:gd name="T7" fmla="*/ 1084 h 1084"/>
                <a:gd name="T8" fmla="*/ 273 w 1088"/>
                <a:gd name="T9" fmla="*/ 813 h 1084"/>
                <a:gd name="T10" fmla="*/ 1088 w 1088"/>
                <a:gd name="T11" fmla="*/ 813 h 1084"/>
                <a:gd name="T12" fmla="*/ 815 w 1088"/>
                <a:gd name="T13" fmla="*/ 813 h 1084"/>
                <a:gd name="T14" fmla="*/ 815 w 1088"/>
                <a:gd name="T15" fmla="*/ 1084 h 1084"/>
                <a:gd name="T16" fmla="*/ 1088 w 1088"/>
                <a:gd name="T17" fmla="*/ 1084 h 1084"/>
                <a:gd name="T18" fmla="*/ 1088 w 1088"/>
                <a:gd name="T19" fmla="*/ 813 h 1084"/>
                <a:gd name="T20" fmla="*/ 273 w 1088"/>
                <a:gd name="T21" fmla="*/ 271 h 1084"/>
                <a:gd name="T22" fmla="*/ 0 w 1088"/>
                <a:gd name="T23" fmla="*/ 271 h 1084"/>
                <a:gd name="T24" fmla="*/ 0 w 1088"/>
                <a:gd name="T25" fmla="*/ 543 h 1084"/>
                <a:gd name="T26" fmla="*/ 273 w 1088"/>
                <a:gd name="T27" fmla="*/ 543 h 1084"/>
                <a:gd name="T28" fmla="*/ 273 w 1088"/>
                <a:gd name="T29" fmla="*/ 271 h 1084"/>
                <a:gd name="T30" fmla="*/ 1088 w 1088"/>
                <a:gd name="T31" fmla="*/ 271 h 1084"/>
                <a:gd name="T32" fmla="*/ 815 w 1088"/>
                <a:gd name="T33" fmla="*/ 271 h 1084"/>
                <a:gd name="T34" fmla="*/ 815 w 1088"/>
                <a:gd name="T35" fmla="*/ 543 h 1084"/>
                <a:gd name="T36" fmla="*/ 544 w 1088"/>
                <a:gd name="T37" fmla="*/ 543 h 1084"/>
                <a:gd name="T38" fmla="*/ 544 w 1088"/>
                <a:gd name="T39" fmla="*/ 813 h 1084"/>
                <a:gd name="T40" fmla="*/ 815 w 1088"/>
                <a:gd name="T41" fmla="*/ 813 h 1084"/>
                <a:gd name="T42" fmla="*/ 815 w 1088"/>
                <a:gd name="T43" fmla="*/ 543 h 1084"/>
                <a:gd name="T44" fmla="*/ 1088 w 1088"/>
                <a:gd name="T45" fmla="*/ 543 h 1084"/>
                <a:gd name="T46" fmla="*/ 1088 w 1088"/>
                <a:gd name="T47" fmla="*/ 271 h 1084"/>
                <a:gd name="T48" fmla="*/ 544 w 1088"/>
                <a:gd name="T49" fmla="*/ 0 h 1084"/>
                <a:gd name="T50" fmla="*/ 273 w 1088"/>
                <a:gd name="T51" fmla="*/ 0 h 1084"/>
                <a:gd name="T52" fmla="*/ 273 w 1088"/>
                <a:gd name="T53" fmla="*/ 271 h 1084"/>
                <a:gd name="T54" fmla="*/ 544 w 1088"/>
                <a:gd name="T55" fmla="*/ 271 h 1084"/>
                <a:gd name="T56" fmla="*/ 544 w 1088"/>
                <a:gd name="T5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8" h="1084">
                  <a:moveTo>
                    <a:pt x="273" y="813"/>
                  </a:moveTo>
                  <a:lnTo>
                    <a:pt x="0" y="813"/>
                  </a:lnTo>
                  <a:lnTo>
                    <a:pt x="0" y="1084"/>
                  </a:lnTo>
                  <a:lnTo>
                    <a:pt x="273" y="1084"/>
                  </a:lnTo>
                  <a:lnTo>
                    <a:pt x="273" y="813"/>
                  </a:lnTo>
                  <a:close/>
                  <a:moveTo>
                    <a:pt x="1088" y="813"/>
                  </a:moveTo>
                  <a:lnTo>
                    <a:pt x="815" y="813"/>
                  </a:lnTo>
                  <a:lnTo>
                    <a:pt x="815" y="1084"/>
                  </a:lnTo>
                  <a:lnTo>
                    <a:pt x="1088" y="1084"/>
                  </a:lnTo>
                  <a:lnTo>
                    <a:pt x="1088" y="813"/>
                  </a:lnTo>
                  <a:close/>
                  <a:moveTo>
                    <a:pt x="273" y="271"/>
                  </a:moveTo>
                  <a:lnTo>
                    <a:pt x="0" y="271"/>
                  </a:lnTo>
                  <a:lnTo>
                    <a:pt x="0" y="543"/>
                  </a:lnTo>
                  <a:lnTo>
                    <a:pt x="273" y="543"/>
                  </a:lnTo>
                  <a:lnTo>
                    <a:pt x="273" y="271"/>
                  </a:lnTo>
                  <a:close/>
                  <a:moveTo>
                    <a:pt x="1088" y="271"/>
                  </a:moveTo>
                  <a:lnTo>
                    <a:pt x="815" y="271"/>
                  </a:lnTo>
                  <a:lnTo>
                    <a:pt x="815" y="543"/>
                  </a:lnTo>
                  <a:lnTo>
                    <a:pt x="544" y="543"/>
                  </a:lnTo>
                  <a:lnTo>
                    <a:pt x="544" y="813"/>
                  </a:lnTo>
                  <a:lnTo>
                    <a:pt x="815" y="813"/>
                  </a:lnTo>
                  <a:lnTo>
                    <a:pt x="815" y="543"/>
                  </a:lnTo>
                  <a:lnTo>
                    <a:pt x="1088" y="543"/>
                  </a:lnTo>
                  <a:lnTo>
                    <a:pt x="1088" y="271"/>
                  </a:lnTo>
                  <a:close/>
                  <a:moveTo>
                    <a:pt x="544" y="0"/>
                  </a:moveTo>
                  <a:lnTo>
                    <a:pt x="273" y="0"/>
                  </a:lnTo>
                  <a:lnTo>
                    <a:pt x="273" y="271"/>
                  </a:lnTo>
                  <a:lnTo>
                    <a:pt x="544" y="271"/>
                  </a:lnTo>
                  <a:lnTo>
                    <a:pt x="5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E7B64C6-084C-4DAC-90F5-E7418AB6501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" y="373"/>
              <a:ext cx="1088" cy="1084"/>
            </a:xfrm>
            <a:custGeom>
              <a:avLst/>
              <a:gdLst>
                <a:gd name="T0" fmla="*/ 273 w 1088"/>
                <a:gd name="T1" fmla="*/ 813 h 1084"/>
                <a:gd name="T2" fmla="*/ 0 w 1088"/>
                <a:gd name="T3" fmla="*/ 813 h 1084"/>
                <a:gd name="T4" fmla="*/ 0 w 1088"/>
                <a:gd name="T5" fmla="*/ 1084 h 1084"/>
                <a:gd name="T6" fmla="*/ 273 w 1088"/>
                <a:gd name="T7" fmla="*/ 1084 h 1084"/>
                <a:gd name="T8" fmla="*/ 273 w 1088"/>
                <a:gd name="T9" fmla="*/ 813 h 1084"/>
                <a:gd name="T10" fmla="*/ 1088 w 1088"/>
                <a:gd name="T11" fmla="*/ 813 h 1084"/>
                <a:gd name="T12" fmla="*/ 815 w 1088"/>
                <a:gd name="T13" fmla="*/ 813 h 1084"/>
                <a:gd name="T14" fmla="*/ 815 w 1088"/>
                <a:gd name="T15" fmla="*/ 1084 h 1084"/>
                <a:gd name="T16" fmla="*/ 1088 w 1088"/>
                <a:gd name="T17" fmla="*/ 1084 h 1084"/>
                <a:gd name="T18" fmla="*/ 1088 w 1088"/>
                <a:gd name="T19" fmla="*/ 813 h 1084"/>
                <a:gd name="T20" fmla="*/ 273 w 1088"/>
                <a:gd name="T21" fmla="*/ 271 h 1084"/>
                <a:gd name="T22" fmla="*/ 0 w 1088"/>
                <a:gd name="T23" fmla="*/ 271 h 1084"/>
                <a:gd name="T24" fmla="*/ 0 w 1088"/>
                <a:gd name="T25" fmla="*/ 543 h 1084"/>
                <a:gd name="T26" fmla="*/ 273 w 1088"/>
                <a:gd name="T27" fmla="*/ 543 h 1084"/>
                <a:gd name="T28" fmla="*/ 273 w 1088"/>
                <a:gd name="T29" fmla="*/ 271 h 1084"/>
                <a:gd name="T30" fmla="*/ 1088 w 1088"/>
                <a:gd name="T31" fmla="*/ 271 h 1084"/>
                <a:gd name="T32" fmla="*/ 815 w 1088"/>
                <a:gd name="T33" fmla="*/ 271 h 1084"/>
                <a:gd name="T34" fmla="*/ 815 w 1088"/>
                <a:gd name="T35" fmla="*/ 543 h 1084"/>
                <a:gd name="T36" fmla="*/ 544 w 1088"/>
                <a:gd name="T37" fmla="*/ 543 h 1084"/>
                <a:gd name="T38" fmla="*/ 544 w 1088"/>
                <a:gd name="T39" fmla="*/ 813 h 1084"/>
                <a:gd name="T40" fmla="*/ 815 w 1088"/>
                <a:gd name="T41" fmla="*/ 813 h 1084"/>
                <a:gd name="T42" fmla="*/ 815 w 1088"/>
                <a:gd name="T43" fmla="*/ 543 h 1084"/>
                <a:gd name="T44" fmla="*/ 1088 w 1088"/>
                <a:gd name="T45" fmla="*/ 543 h 1084"/>
                <a:gd name="T46" fmla="*/ 1088 w 1088"/>
                <a:gd name="T47" fmla="*/ 271 h 1084"/>
                <a:gd name="T48" fmla="*/ 544 w 1088"/>
                <a:gd name="T49" fmla="*/ 0 h 1084"/>
                <a:gd name="T50" fmla="*/ 273 w 1088"/>
                <a:gd name="T51" fmla="*/ 0 h 1084"/>
                <a:gd name="T52" fmla="*/ 273 w 1088"/>
                <a:gd name="T53" fmla="*/ 271 h 1084"/>
                <a:gd name="T54" fmla="*/ 544 w 1088"/>
                <a:gd name="T55" fmla="*/ 271 h 1084"/>
                <a:gd name="T56" fmla="*/ 544 w 1088"/>
                <a:gd name="T57" fmla="*/ 0 h 1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88" h="1084">
                  <a:moveTo>
                    <a:pt x="273" y="813"/>
                  </a:moveTo>
                  <a:lnTo>
                    <a:pt x="0" y="813"/>
                  </a:lnTo>
                  <a:lnTo>
                    <a:pt x="0" y="1084"/>
                  </a:lnTo>
                  <a:lnTo>
                    <a:pt x="273" y="1084"/>
                  </a:lnTo>
                  <a:lnTo>
                    <a:pt x="273" y="813"/>
                  </a:lnTo>
                  <a:moveTo>
                    <a:pt x="1088" y="813"/>
                  </a:moveTo>
                  <a:lnTo>
                    <a:pt x="815" y="813"/>
                  </a:lnTo>
                  <a:lnTo>
                    <a:pt x="815" y="1084"/>
                  </a:lnTo>
                  <a:lnTo>
                    <a:pt x="1088" y="1084"/>
                  </a:lnTo>
                  <a:lnTo>
                    <a:pt x="1088" y="813"/>
                  </a:lnTo>
                  <a:moveTo>
                    <a:pt x="273" y="271"/>
                  </a:moveTo>
                  <a:lnTo>
                    <a:pt x="0" y="271"/>
                  </a:lnTo>
                  <a:lnTo>
                    <a:pt x="0" y="543"/>
                  </a:lnTo>
                  <a:lnTo>
                    <a:pt x="273" y="543"/>
                  </a:lnTo>
                  <a:lnTo>
                    <a:pt x="273" y="271"/>
                  </a:lnTo>
                  <a:moveTo>
                    <a:pt x="1088" y="271"/>
                  </a:moveTo>
                  <a:lnTo>
                    <a:pt x="815" y="271"/>
                  </a:lnTo>
                  <a:lnTo>
                    <a:pt x="815" y="543"/>
                  </a:lnTo>
                  <a:lnTo>
                    <a:pt x="544" y="543"/>
                  </a:lnTo>
                  <a:lnTo>
                    <a:pt x="544" y="813"/>
                  </a:lnTo>
                  <a:lnTo>
                    <a:pt x="815" y="813"/>
                  </a:lnTo>
                  <a:lnTo>
                    <a:pt x="815" y="543"/>
                  </a:lnTo>
                  <a:lnTo>
                    <a:pt x="1088" y="543"/>
                  </a:lnTo>
                  <a:lnTo>
                    <a:pt x="1088" y="271"/>
                  </a:lnTo>
                  <a:moveTo>
                    <a:pt x="544" y="0"/>
                  </a:moveTo>
                  <a:lnTo>
                    <a:pt x="273" y="0"/>
                  </a:lnTo>
                  <a:lnTo>
                    <a:pt x="273" y="271"/>
                  </a:lnTo>
                  <a:lnTo>
                    <a:pt x="544" y="271"/>
                  </a:lnTo>
                  <a:lnTo>
                    <a:pt x="54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497FA536-00CD-4609-9F93-EB119DF254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11" y="348"/>
              <a:ext cx="1138" cy="1134"/>
            </a:xfrm>
            <a:custGeom>
              <a:avLst/>
              <a:gdLst>
                <a:gd name="T0" fmla="*/ 831 w 1138"/>
                <a:gd name="T1" fmla="*/ 704 h 1134"/>
                <a:gd name="T2" fmla="*/ 693 w 1138"/>
                <a:gd name="T3" fmla="*/ 568 h 1134"/>
                <a:gd name="T4" fmla="*/ 831 w 1138"/>
                <a:gd name="T5" fmla="*/ 430 h 1134"/>
                <a:gd name="T6" fmla="*/ 969 w 1138"/>
                <a:gd name="T7" fmla="*/ 568 h 1134"/>
                <a:gd name="T8" fmla="*/ 831 w 1138"/>
                <a:gd name="T9" fmla="*/ 704 h 1134"/>
                <a:gd name="T10" fmla="*/ 831 w 1138"/>
                <a:gd name="T11" fmla="*/ 260 h 1134"/>
                <a:gd name="T12" fmla="*/ 522 w 1138"/>
                <a:gd name="T13" fmla="*/ 568 h 1134"/>
                <a:gd name="T14" fmla="*/ 831 w 1138"/>
                <a:gd name="T15" fmla="*/ 874 h 1134"/>
                <a:gd name="T16" fmla="*/ 1138 w 1138"/>
                <a:gd name="T17" fmla="*/ 568 h 1134"/>
                <a:gd name="T18" fmla="*/ 831 w 1138"/>
                <a:gd name="T19" fmla="*/ 260 h 1134"/>
                <a:gd name="T20" fmla="*/ 309 w 1138"/>
                <a:gd name="T21" fmla="*/ 964 h 1134"/>
                <a:gd name="T22" fmla="*/ 171 w 1138"/>
                <a:gd name="T23" fmla="*/ 828 h 1134"/>
                <a:gd name="T24" fmla="*/ 309 w 1138"/>
                <a:gd name="T25" fmla="*/ 690 h 1134"/>
                <a:gd name="T26" fmla="*/ 445 w 1138"/>
                <a:gd name="T27" fmla="*/ 828 h 1134"/>
                <a:gd name="T28" fmla="*/ 309 w 1138"/>
                <a:gd name="T29" fmla="*/ 964 h 1134"/>
                <a:gd name="T30" fmla="*/ 309 w 1138"/>
                <a:gd name="T31" fmla="*/ 444 h 1134"/>
                <a:gd name="T32" fmla="*/ 171 w 1138"/>
                <a:gd name="T33" fmla="*/ 306 h 1134"/>
                <a:gd name="T34" fmla="*/ 309 w 1138"/>
                <a:gd name="T35" fmla="*/ 170 h 1134"/>
                <a:gd name="T36" fmla="*/ 445 w 1138"/>
                <a:gd name="T37" fmla="*/ 306 h 1134"/>
                <a:gd name="T38" fmla="*/ 309 w 1138"/>
                <a:gd name="T39" fmla="*/ 444 h 1134"/>
                <a:gd name="T40" fmla="*/ 309 w 1138"/>
                <a:gd name="T41" fmla="*/ 0 h 1134"/>
                <a:gd name="T42" fmla="*/ 0 w 1138"/>
                <a:gd name="T43" fmla="*/ 306 h 1134"/>
                <a:gd name="T44" fmla="*/ 261 w 1138"/>
                <a:gd name="T45" fmla="*/ 568 h 1134"/>
                <a:gd name="T46" fmla="*/ 0 w 1138"/>
                <a:gd name="T47" fmla="*/ 828 h 1134"/>
                <a:gd name="T48" fmla="*/ 309 w 1138"/>
                <a:gd name="T49" fmla="*/ 1134 h 1134"/>
                <a:gd name="T50" fmla="*/ 616 w 1138"/>
                <a:gd name="T51" fmla="*/ 828 h 1134"/>
                <a:gd name="T52" fmla="*/ 355 w 1138"/>
                <a:gd name="T53" fmla="*/ 568 h 1134"/>
                <a:gd name="T54" fmla="*/ 616 w 1138"/>
                <a:gd name="T55" fmla="*/ 306 h 1134"/>
                <a:gd name="T56" fmla="*/ 309 w 1138"/>
                <a:gd name="T57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38" h="1134">
                  <a:moveTo>
                    <a:pt x="831" y="704"/>
                  </a:moveTo>
                  <a:lnTo>
                    <a:pt x="693" y="568"/>
                  </a:lnTo>
                  <a:lnTo>
                    <a:pt x="831" y="430"/>
                  </a:lnTo>
                  <a:lnTo>
                    <a:pt x="969" y="568"/>
                  </a:lnTo>
                  <a:lnTo>
                    <a:pt x="831" y="704"/>
                  </a:lnTo>
                  <a:close/>
                  <a:moveTo>
                    <a:pt x="831" y="260"/>
                  </a:moveTo>
                  <a:lnTo>
                    <a:pt x="522" y="568"/>
                  </a:lnTo>
                  <a:lnTo>
                    <a:pt x="831" y="874"/>
                  </a:lnTo>
                  <a:lnTo>
                    <a:pt x="1138" y="568"/>
                  </a:lnTo>
                  <a:lnTo>
                    <a:pt x="831" y="260"/>
                  </a:lnTo>
                  <a:close/>
                  <a:moveTo>
                    <a:pt x="309" y="964"/>
                  </a:moveTo>
                  <a:lnTo>
                    <a:pt x="171" y="828"/>
                  </a:lnTo>
                  <a:lnTo>
                    <a:pt x="309" y="690"/>
                  </a:lnTo>
                  <a:lnTo>
                    <a:pt x="445" y="828"/>
                  </a:lnTo>
                  <a:lnTo>
                    <a:pt x="309" y="964"/>
                  </a:lnTo>
                  <a:close/>
                  <a:moveTo>
                    <a:pt x="309" y="444"/>
                  </a:moveTo>
                  <a:lnTo>
                    <a:pt x="171" y="306"/>
                  </a:lnTo>
                  <a:lnTo>
                    <a:pt x="309" y="170"/>
                  </a:lnTo>
                  <a:lnTo>
                    <a:pt x="445" y="306"/>
                  </a:lnTo>
                  <a:lnTo>
                    <a:pt x="309" y="444"/>
                  </a:lnTo>
                  <a:close/>
                  <a:moveTo>
                    <a:pt x="309" y="0"/>
                  </a:moveTo>
                  <a:lnTo>
                    <a:pt x="0" y="306"/>
                  </a:lnTo>
                  <a:lnTo>
                    <a:pt x="261" y="568"/>
                  </a:lnTo>
                  <a:lnTo>
                    <a:pt x="0" y="828"/>
                  </a:lnTo>
                  <a:lnTo>
                    <a:pt x="309" y="1134"/>
                  </a:lnTo>
                  <a:lnTo>
                    <a:pt x="616" y="828"/>
                  </a:lnTo>
                  <a:lnTo>
                    <a:pt x="355" y="568"/>
                  </a:lnTo>
                  <a:lnTo>
                    <a:pt x="616" y="306"/>
                  </a:lnTo>
                  <a:lnTo>
                    <a:pt x="3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B78CD42-BDD9-4908-80C0-73A49A2115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11" y="348"/>
              <a:ext cx="1138" cy="1134"/>
            </a:xfrm>
            <a:custGeom>
              <a:avLst/>
              <a:gdLst>
                <a:gd name="T0" fmla="*/ 831 w 1138"/>
                <a:gd name="T1" fmla="*/ 704 h 1134"/>
                <a:gd name="T2" fmla="*/ 693 w 1138"/>
                <a:gd name="T3" fmla="*/ 568 h 1134"/>
                <a:gd name="T4" fmla="*/ 831 w 1138"/>
                <a:gd name="T5" fmla="*/ 430 h 1134"/>
                <a:gd name="T6" fmla="*/ 969 w 1138"/>
                <a:gd name="T7" fmla="*/ 568 h 1134"/>
                <a:gd name="T8" fmla="*/ 831 w 1138"/>
                <a:gd name="T9" fmla="*/ 704 h 1134"/>
                <a:gd name="T10" fmla="*/ 831 w 1138"/>
                <a:gd name="T11" fmla="*/ 260 h 1134"/>
                <a:gd name="T12" fmla="*/ 522 w 1138"/>
                <a:gd name="T13" fmla="*/ 568 h 1134"/>
                <a:gd name="T14" fmla="*/ 831 w 1138"/>
                <a:gd name="T15" fmla="*/ 874 h 1134"/>
                <a:gd name="T16" fmla="*/ 1138 w 1138"/>
                <a:gd name="T17" fmla="*/ 568 h 1134"/>
                <a:gd name="T18" fmla="*/ 831 w 1138"/>
                <a:gd name="T19" fmla="*/ 260 h 1134"/>
                <a:gd name="T20" fmla="*/ 309 w 1138"/>
                <a:gd name="T21" fmla="*/ 964 h 1134"/>
                <a:gd name="T22" fmla="*/ 171 w 1138"/>
                <a:gd name="T23" fmla="*/ 828 h 1134"/>
                <a:gd name="T24" fmla="*/ 309 w 1138"/>
                <a:gd name="T25" fmla="*/ 690 h 1134"/>
                <a:gd name="T26" fmla="*/ 445 w 1138"/>
                <a:gd name="T27" fmla="*/ 828 h 1134"/>
                <a:gd name="T28" fmla="*/ 309 w 1138"/>
                <a:gd name="T29" fmla="*/ 964 h 1134"/>
                <a:gd name="T30" fmla="*/ 309 w 1138"/>
                <a:gd name="T31" fmla="*/ 444 h 1134"/>
                <a:gd name="T32" fmla="*/ 171 w 1138"/>
                <a:gd name="T33" fmla="*/ 306 h 1134"/>
                <a:gd name="T34" fmla="*/ 309 w 1138"/>
                <a:gd name="T35" fmla="*/ 170 h 1134"/>
                <a:gd name="T36" fmla="*/ 445 w 1138"/>
                <a:gd name="T37" fmla="*/ 306 h 1134"/>
                <a:gd name="T38" fmla="*/ 309 w 1138"/>
                <a:gd name="T39" fmla="*/ 444 h 1134"/>
                <a:gd name="T40" fmla="*/ 309 w 1138"/>
                <a:gd name="T41" fmla="*/ 0 h 1134"/>
                <a:gd name="T42" fmla="*/ 0 w 1138"/>
                <a:gd name="T43" fmla="*/ 306 h 1134"/>
                <a:gd name="T44" fmla="*/ 261 w 1138"/>
                <a:gd name="T45" fmla="*/ 568 h 1134"/>
                <a:gd name="T46" fmla="*/ 0 w 1138"/>
                <a:gd name="T47" fmla="*/ 828 h 1134"/>
                <a:gd name="T48" fmla="*/ 309 w 1138"/>
                <a:gd name="T49" fmla="*/ 1134 h 1134"/>
                <a:gd name="T50" fmla="*/ 616 w 1138"/>
                <a:gd name="T51" fmla="*/ 828 h 1134"/>
                <a:gd name="T52" fmla="*/ 355 w 1138"/>
                <a:gd name="T53" fmla="*/ 568 h 1134"/>
                <a:gd name="T54" fmla="*/ 616 w 1138"/>
                <a:gd name="T55" fmla="*/ 306 h 1134"/>
                <a:gd name="T56" fmla="*/ 309 w 1138"/>
                <a:gd name="T57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38" h="1134">
                  <a:moveTo>
                    <a:pt x="831" y="704"/>
                  </a:moveTo>
                  <a:lnTo>
                    <a:pt x="693" y="568"/>
                  </a:lnTo>
                  <a:lnTo>
                    <a:pt x="831" y="430"/>
                  </a:lnTo>
                  <a:lnTo>
                    <a:pt x="969" y="568"/>
                  </a:lnTo>
                  <a:lnTo>
                    <a:pt x="831" y="704"/>
                  </a:lnTo>
                  <a:moveTo>
                    <a:pt x="831" y="260"/>
                  </a:moveTo>
                  <a:lnTo>
                    <a:pt x="522" y="568"/>
                  </a:lnTo>
                  <a:lnTo>
                    <a:pt x="831" y="874"/>
                  </a:lnTo>
                  <a:lnTo>
                    <a:pt x="1138" y="568"/>
                  </a:lnTo>
                  <a:lnTo>
                    <a:pt x="831" y="260"/>
                  </a:lnTo>
                  <a:moveTo>
                    <a:pt x="309" y="964"/>
                  </a:moveTo>
                  <a:lnTo>
                    <a:pt x="171" y="828"/>
                  </a:lnTo>
                  <a:lnTo>
                    <a:pt x="309" y="690"/>
                  </a:lnTo>
                  <a:lnTo>
                    <a:pt x="445" y="828"/>
                  </a:lnTo>
                  <a:lnTo>
                    <a:pt x="309" y="964"/>
                  </a:lnTo>
                  <a:moveTo>
                    <a:pt x="309" y="444"/>
                  </a:moveTo>
                  <a:lnTo>
                    <a:pt x="171" y="306"/>
                  </a:lnTo>
                  <a:lnTo>
                    <a:pt x="309" y="170"/>
                  </a:lnTo>
                  <a:lnTo>
                    <a:pt x="445" y="306"/>
                  </a:lnTo>
                  <a:lnTo>
                    <a:pt x="309" y="444"/>
                  </a:lnTo>
                  <a:moveTo>
                    <a:pt x="309" y="0"/>
                  </a:moveTo>
                  <a:lnTo>
                    <a:pt x="0" y="306"/>
                  </a:lnTo>
                  <a:lnTo>
                    <a:pt x="261" y="568"/>
                  </a:lnTo>
                  <a:lnTo>
                    <a:pt x="0" y="828"/>
                  </a:lnTo>
                  <a:lnTo>
                    <a:pt x="309" y="1134"/>
                  </a:lnTo>
                  <a:lnTo>
                    <a:pt x="616" y="828"/>
                  </a:lnTo>
                  <a:lnTo>
                    <a:pt x="355" y="568"/>
                  </a:lnTo>
                  <a:lnTo>
                    <a:pt x="616" y="306"/>
                  </a:lnTo>
                  <a:lnTo>
                    <a:pt x="309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AA888BE-0FF7-4BF4-BBDF-D6F2E8B6928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3" y="1630"/>
              <a:ext cx="1086" cy="1085"/>
            </a:xfrm>
            <a:custGeom>
              <a:avLst/>
              <a:gdLst>
                <a:gd name="T0" fmla="*/ 128 w 637"/>
                <a:gd name="T1" fmla="*/ 464 h 638"/>
                <a:gd name="T2" fmla="*/ 0 w 637"/>
                <a:gd name="T3" fmla="*/ 484 h 638"/>
                <a:gd name="T4" fmla="*/ 0 w 637"/>
                <a:gd name="T5" fmla="*/ 558 h 638"/>
                <a:gd name="T6" fmla="*/ 127 w 637"/>
                <a:gd name="T7" fmla="*/ 535 h 638"/>
                <a:gd name="T8" fmla="*/ 301 w 637"/>
                <a:gd name="T9" fmla="*/ 582 h 638"/>
                <a:gd name="T10" fmla="*/ 509 w 637"/>
                <a:gd name="T11" fmla="*/ 638 h 638"/>
                <a:gd name="T12" fmla="*/ 637 w 637"/>
                <a:gd name="T13" fmla="*/ 618 h 638"/>
                <a:gd name="T14" fmla="*/ 637 w 637"/>
                <a:gd name="T15" fmla="*/ 544 h 638"/>
                <a:gd name="T16" fmla="*/ 510 w 637"/>
                <a:gd name="T17" fmla="*/ 568 h 638"/>
                <a:gd name="T18" fmla="*/ 336 w 637"/>
                <a:gd name="T19" fmla="*/ 520 h 638"/>
                <a:gd name="T20" fmla="*/ 128 w 637"/>
                <a:gd name="T21" fmla="*/ 464 h 638"/>
                <a:gd name="T22" fmla="*/ 128 w 637"/>
                <a:gd name="T23" fmla="*/ 348 h 638"/>
                <a:gd name="T24" fmla="*/ 0 w 637"/>
                <a:gd name="T25" fmla="*/ 368 h 638"/>
                <a:gd name="T26" fmla="*/ 0 w 637"/>
                <a:gd name="T27" fmla="*/ 443 h 638"/>
                <a:gd name="T28" fmla="*/ 128 w 637"/>
                <a:gd name="T29" fmla="*/ 419 h 638"/>
                <a:gd name="T30" fmla="*/ 301 w 637"/>
                <a:gd name="T31" fmla="*/ 466 h 638"/>
                <a:gd name="T32" fmla="*/ 509 w 637"/>
                <a:gd name="T33" fmla="*/ 522 h 638"/>
                <a:gd name="T34" fmla="*/ 509 w 637"/>
                <a:gd name="T35" fmla="*/ 522 h 638"/>
                <a:gd name="T36" fmla="*/ 637 w 637"/>
                <a:gd name="T37" fmla="*/ 502 h 638"/>
                <a:gd name="T38" fmla="*/ 637 w 637"/>
                <a:gd name="T39" fmla="*/ 428 h 638"/>
                <a:gd name="T40" fmla="*/ 510 w 637"/>
                <a:gd name="T41" fmla="*/ 451 h 638"/>
                <a:gd name="T42" fmla="*/ 336 w 637"/>
                <a:gd name="T43" fmla="*/ 404 h 638"/>
                <a:gd name="T44" fmla="*/ 128 w 637"/>
                <a:gd name="T45" fmla="*/ 348 h 638"/>
                <a:gd name="T46" fmla="*/ 128 w 637"/>
                <a:gd name="T47" fmla="*/ 232 h 638"/>
                <a:gd name="T48" fmla="*/ 0 w 637"/>
                <a:gd name="T49" fmla="*/ 252 h 638"/>
                <a:gd name="T50" fmla="*/ 0 w 637"/>
                <a:gd name="T51" fmla="*/ 327 h 638"/>
                <a:gd name="T52" fmla="*/ 128 w 637"/>
                <a:gd name="T53" fmla="*/ 303 h 638"/>
                <a:gd name="T54" fmla="*/ 301 w 637"/>
                <a:gd name="T55" fmla="*/ 350 h 638"/>
                <a:gd name="T56" fmla="*/ 509 w 637"/>
                <a:gd name="T57" fmla="*/ 406 h 638"/>
                <a:gd name="T58" fmla="*/ 637 w 637"/>
                <a:gd name="T59" fmla="*/ 385 h 638"/>
                <a:gd name="T60" fmla="*/ 637 w 637"/>
                <a:gd name="T61" fmla="*/ 311 h 638"/>
                <a:gd name="T62" fmla="*/ 508 w 637"/>
                <a:gd name="T63" fmla="*/ 335 h 638"/>
                <a:gd name="T64" fmla="*/ 336 w 637"/>
                <a:gd name="T65" fmla="*/ 288 h 638"/>
                <a:gd name="T66" fmla="*/ 128 w 637"/>
                <a:gd name="T67" fmla="*/ 232 h 638"/>
                <a:gd name="T68" fmla="*/ 128 w 637"/>
                <a:gd name="T69" fmla="*/ 116 h 638"/>
                <a:gd name="T70" fmla="*/ 0 w 637"/>
                <a:gd name="T71" fmla="*/ 136 h 638"/>
                <a:gd name="T72" fmla="*/ 0 w 637"/>
                <a:gd name="T73" fmla="*/ 211 h 638"/>
                <a:gd name="T74" fmla="*/ 128 w 637"/>
                <a:gd name="T75" fmla="*/ 187 h 638"/>
                <a:gd name="T76" fmla="*/ 301 w 637"/>
                <a:gd name="T77" fmla="*/ 233 h 638"/>
                <a:gd name="T78" fmla="*/ 509 w 637"/>
                <a:gd name="T79" fmla="*/ 289 h 638"/>
                <a:gd name="T80" fmla="*/ 637 w 637"/>
                <a:gd name="T81" fmla="*/ 269 h 638"/>
                <a:gd name="T82" fmla="*/ 637 w 637"/>
                <a:gd name="T83" fmla="*/ 195 h 638"/>
                <a:gd name="T84" fmla="*/ 508 w 637"/>
                <a:gd name="T85" fmla="*/ 219 h 638"/>
                <a:gd name="T86" fmla="*/ 336 w 637"/>
                <a:gd name="T87" fmla="*/ 172 h 638"/>
                <a:gd name="T88" fmla="*/ 128 w 637"/>
                <a:gd name="T89" fmla="*/ 116 h 638"/>
                <a:gd name="T90" fmla="*/ 128 w 637"/>
                <a:gd name="T91" fmla="*/ 0 h 638"/>
                <a:gd name="T92" fmla="*/ 0 w 637"/>
                <a:gd name="T93" fmla="*/ 20 h 638"/>
                <a:gd name="T94" fmla="*/ 0 w 637"/>
                <a:gd name="T95" fmla="*/ 95 h 638"/>
                <a:gd name="T96" fmla="*/ 128 w 637"/>
                <a:gd name="T97" fmla="*/ 71 h 638"/>
                <a:gd name="T98" fmla="*/ 301 w 637"/>
                <a:gd name="T99" fmla="*/ 117 h 638"/>
                <a:gd name="T100" fmla="*/ 509 w 637"/>
                <a:gd name="T101" fmla="*/ 173 h 638"/>
                <a:gd name="T102" fmla="*/ 509 w 637"/>
                <a:gd name="T103" fmla="*/ 173 h 638"/>
                <a:gd name="T104" fmla="*/ 637 w 637"/>
                <a:gd name="T105" fmla="*/ 153 h 638"/>
                <a:gd name="T106" fmla="*/ 637 w 637"/>
                <a:gd name="T107" fmla="*/ 79 h 638"/>
                <a:gd name="T108" fmla="*/ 510 w 637"/>
                <a:gd name="T109" fmla="*/ 103 h 638"/>
                <a:gd name="T110" fmla="*/ 336 w 637"/>
                <a:gd name="T111" fmla="*/ 56 h 638"/>
                <a:gd name="T112" fmla="*/ 128 w 637"/>
                <a:gd name="T113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7" h="638">
                  <a:moveTo>
                    <a:pt x="128" y="464"/>
                  </a:moveTo>
                  <a:cubicBezTo>
                    <a:pt x="85" y="464"/>
                    <a:pt x="42" y="471"/>
                    <a:pt x="0" y="484"/>
                  </a:cubicBezTo>
                  <a:cubicBezTo>
                    <a:pt x="0" y="558"/>
                    <a:pt x="0" y="558"/>
                    <a:pt x="0" y="558"/>
                  </a:cubicBezTo>
                  <a:cubicBezTo>
                    <a:pt x="36" y="545"/>
                    <a:pt x="79" y="535"/>
                    <a:pt x="127" y="535"/>
                  </a:cubicBezTo>
                  <a:cubicBezTo>
                    <a:pt x="180" y="535"/>
                    <a:pt x="239" y="547"/>
                    <a:pt x="301" y="582"/>
                  </a:cubicBezTo>
                  <a:cubicBezTo>
                    <a:pt x="367" y="619"/>
                    <a:pt x="438" y="638"/>
                    <a:pt x="509" y="638"/>
                  </a:cubicBezTo>
                  <a:cubicBezTo>
                    <a:pt x="551" y="638"/>
                    <a:pt x="594" y="631"/>
                    <a:pt x="637" y="618"/>
                  </a:cubicBezTo>
                  <a:cubicBezTo>
                    <a:pt x="637" y="544"/>
                    <a:pt x="637" y="544"/>
                    <a:pt x="637" y="544"/>
                  </a:cubicBezTo>
                  <a:cubicBezTo>
                    <a:pt x="601" y="557"/>
                    <a:pt x="558" y="568"/>
                    <a:pt x="510" y="568"/>
                  </a:cubicBezTo>
                  <a:cubicBezTo>
                    <a:pt x="456" y="568"/>
                    <a:pt x="397" y="555"/>
                    <a:pt x="336" y="520"/>
                  </a:cubicBezTo>
                  <a:cubicBezTo>
                    <a:pt x="269" y="483"/>
                    <a:pt x="199" y="464"/>
                    <a:pt x="128" y="464"/>
                  </a:cubicBezTo>
                  <a:moveTo>
                    <a:pt x="128" y="348"/>
                  </a:moveTo>
                  <a:cubicBezTo>
                    <a:pt x="85" y="348"/>
                    <a:pt x="42" y="355"/>
                    <a:pt x="0" y="368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36" y="429"/>
                    <a:pt x="80" y="419"/>
                    <a:pt x="128" y="419"/>
                  </a:cubicBezTo>
                  <a:cubicBezTo>
                    <a:pt x="181" y="419"/>
                    <a:pt x="240" y="431"/>
                    <a:pt x="301" y="466"/>
                  </a:cubicBezTo>
                  <a:cubicBezTo>
                    <a:pt x="367" y="503"/>
                    <a:pt x="438" y="522"/>
                    <a:pt x="509" y="522"/>
                  </a:cubicBezTo>
                  <a:cubicBezTo>
                    <a:pt x="509" y="522"/>
                    <a:pt x="509" y="522"/>
                    <a:pt x="509" y="522"/>
                  </a:cubicBezTo>
                  <a:cubicBezTo>
                    <a:pt x="551" y="522"/>
                    <a:pt x="594" y="515"/>
                    <a:pt x="637" y="502"/>
                  </a:cubicBezTo>
                  <a:cubicBezTo>
                    <a:pt x="637" y="428"/>
                    <a:pt x="637" y="428"/>
                    <a:pt x="637" y="428"/>
                  </a:cubicBezTo>
                  <a:cubicBezTo>
                    <a:pt x="601" y="441"/>
                    <a:pt x="558" y="451"/>
                    <a:pt x="510" y="451"/>
                  </a:cubicBezTo>
                  <a:cubicBezTo>
                    <a:pt x="456" y="451"/>
                    <a:pt x="397" y="439"/>
                    <a:pt x="336" y="404"/>
                  </a:cubicBezTo>
                  <a:cubicBezTo>
                    <a:pt x="269" y="367"/>
                    <a:pt x="199" y="348"/>
                    <a:pt x="128" y="348"/>
                  </a:cubicBezTo>
                  <a:moveTo>
                    <a:pt x="128" y="232"/>
                  </a:moveTo>
                  <a:cubicBezTo>
                    <a:pt x="85" y="232"/>
                    <a:pt x="42" y="239"/>
                    <a:pt x="0" y="252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36" y="313"/>
                    <a:pt x="80" y="303"/>
                    <a:pt x="128" y="303"/>
                  </a:cubicBezTo>
                  <a:cubicBezTo>
                    <a:pt x="181" y="303"/>
                    <a:pt x="240" y="315"/>
                    <a:pt x="301" y="350"/>
                  </a:cubicBezTo>
                  <a:cubicBezTo>
                    <a:pt x="367" y="387"/>
                    <a:pt x="438" y="406"/>
                    <a:pt x="509" y="406"/>
                  </a:cubicBezTo>
                  <a:cubicBezTo>
                    <a:pt x="551" y="406"/>
                    <a:pt x="594" y="399"/>
                    <a:pt x="637" y="385"/>
                  </a:cubicBezTo>
                  <a:cubicBezTo>
                    <a:pt x="637" y="311"/>
                    <a:pt x="637" y="311"/>
                    <a:pt x="637" y="311"/>
                  </a:cubicBezTo>
                  <a:cubicBezTo>
                    <a:pt x="600" y="324"/>
                    <a:pt x="557" y="335"/>
                    <a:pt x="508" y="335"/>
                  </a:cubicBezTo>
                  <a:cubicBezTo>
                    <a:pt x="455" y="335"/>
                    <a:pt x="397" y="322"/>
                    <a:pt x="336" y="288"/>
                  </a:cubicBezTo>
                  <a:cubicBezTo>
                    <a:pt x="269" y="251"/>
                    <a:pt x="199" y="232"/>
                    <a:pt x="128" y="232"/>
                  </a:cubicBezTo>
                  <a:moveTo>
                    <a:pt x="128" y="116"/>
                  </a:moveTo>
                  <a:cubicBezTo>
                    <a:pt x="85" y="116"/>
                    <a:pt x="42" y="123"/>
                    <a:pt x="0" y="136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6" y="197"/>
                    <a:pt x="80" y="187"/>
                    <a:pt x="128" y="187"/>
                  </a:cubicBezTo>
                  <a:cubicBezTo>
                    <a:pt x="181" y="187"/>
                    <a:pt x="240" y="199"/>
                    <a:pt x="301" y="233"/>
                  </a:cubicBezTo>
                  <a:cubicBezTo>
                    <a:pt x="367" y="271"/>
                    <a:pt x="438" y="289"/>
                    <a:pt x="509" y="289"/>
                  </a:cubicBezTo>
                  <a:cubicBezTo>
                    <a:pt x="551" y="289"/>
                    <a:pt x="594" y="283"/>
                    <a:pt x="637" y="269"/>
                  </a:cubicBezTo>
                  <a:cubicBezTo>
                    <a:pt x="637" y="195"/>
                    <a:pt x="637" y="195"/>
                    <a:pt x="637" y="195"/>
                  </a:cubicBezTo>
                  <a:cubicBezTo>
                    <a:pt x="600" y="208"/>
                    <a:pt x="557" y="219"/>
                    <a:pt x="508" y="219"/>
                  </a:cubicBezTo>
                  <a:cubicBezTo>
                    <a:pt x="455" y="219"/>
                    <a:pt x="397" y="206"/>
                    <a:pt x="336" y="172"/>
                  </a:cubicBezTo>
                  <a:cubicBezTo>
                    <a:pt x="269" y="135"/>
                    <a:pt x="199" y="116"/>
                    <a:pt x="128" y="116"/>
                  </a:cubicBezTo>
                  <a:moveTo>
                    <a:pt x="128" y="0"/>
                  </a:moveTo>
                  <a:cubicBezTo>
                    <a:pt x="85" y="0"/>
                    <a:pt x="42" y="6"/>
                    <a:pt x="0" y="2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6" y="81"/>
                    <a:pt x="80" y="71"/>
                    <a:pt x="128" y="71"/>
                  </a:cubicBezTo>
                  <a:cubicBezTo>
                    <a:pt x="181" y="71"/>
                    <a:pt x="240" y="83"/>
                    <a:pt x="301" y="117"/>
                  </a:cubicBezTo>
                  <a:cubicBezTo>
                    <a:pt x="367" y="155"/>
                    <a:pt x="438" y="173"/>
                    <a:pt x="509" y="173"/>
                  </a:cubicBezTo>
                  <a:cubicBezTo>
                    <a:pt x="509" y="173"/>
                    <a:pt x="509" y="173"/>
                    <a:pt x="509" y="173"/>
                  </a:cubicBezTo>
                  <a:cubicBezTo>
                    <a:pt x="551" y="173"/>
                    <a:pt x="594" y="167"/>
                    <a:pt x="637" y="153"/>
                  </a:cubicBezTo>
                  <a:cubicBezTo>
                    <a:pt x="637" y="79"/>
                    <a:pt x="637" y="79"/>
                    <a:pt x="637" y="79"/>
                  </a:cubicBezTo>
                  <a:cubicBezTo>
                    <a:pt x="601" y="93"/>
                    <a:pt x="558" y="103"/>
                    <a:pt x="510" y="103"/>
                  </a:cubicBezTo>
                  <a:cubicBezTo>
                    <a:pt x="456" y="103"/>
                    <a:pt x="397" y="90"/>
                    <a:pt x="336" y="56"/>
                  </a:cubicBezTo>
                  <a:cubicBezTo>
                    <a:pt x="269" y="19"/>
                    <a:pt x="199" y="0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DD1C7D99-47EC-45C7-818A-1ED0328003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3" y="1630"/>
              <a:ext cx="1087" cy="1084"/>
            </a:xfrm>
            <a:custGeom>
              <a:avLst/>
              <a:gdLst>
                <a:gd name="T0" fmla="*/ 72 w 637"/>
                <a:gd name="T1" fmla="*/ 493 h 637"/>
                <a:gd name="T2" fmla="*/ 0 w 637"/>
                <a:gd name="T3" fmla="*/ 565 h 637"/>
                <a:gd name="T4" fmla="*/ 72 w 637"/>
                <a:gd name="T5" fmla="*/ 637 h 637"/>
                <a:gd name="T6" fmla="*/ 145 w 637"/>
                <a:gd name="T7" fmla="*/ 565 h 637"/>
                <a:gd name="T8" fmla="*/ 72 w 637"/>
                <a:gd name="T9" fmla="*/ 493 h 637"/>
                <a:gd name="T10" fmla="*/ 565 w 637"/>
                <a:gd name="T11" fmla="*/ 493 h 637"/>
                <a:gd name="T12" fmla="*/ 493 w 637"/>
                <a:gd name="T13" fmla="*/ 565 h 637"/>
                <a:gd name="T14" fmla="*/ 565 w 637"/>
                <a:gd name="T15" fmla="*/ 637 h 637"/>
                <a:gd name="T16" fmla="*/ 637 w 637"/>
                <a:gd name="T17" fmla="*/ 565 h 637"/>
                <a:gd name="T18" fmla="*/ 565 w 637"/>
                <a:gd name="T19" fmla="*/ 493 h 637"/>
                <a:gd name="T20" fmla="*/ 319 w 637"/>
                <a:gd name="T21" fmla="*/ 247 h 637"/>
                <a:gd name="T22" fmla="*/ 246 w 637"/>
                <a:gd name="T23" fmla="*/ 319 h 637"/>
                <a:gd name="T24" fmla="*/ 319 w 637"/>
                <a:gd name="T25" fmla="*/ 391 h 637"/>
                <a:gd name="T26" fmla="*/ 391 w 637"/>
                <a:gd name="T27" fmla="*/ 319 h 637"/>
                <a:gd name="T28" fmla="*/ 319 w 637"/>
                <a:gd name="T29" fmla="*/ 247 h 637"/>
                <a:gd name="T30" fmla="*/ 72 w 637"/>
                <a:gd name="T31" fmla="*/ 0 h 637"/>
                <a:gd name="T32" fmla="*/ 0 w 637"/>
                <a:gd name="T33" fmla="*/ 72 h 637"/>
                <a:gd name="T34" fmla="*/ 72 w 637"/>
                <a:gd name="T35" fmla="*/ 145 h 637"/>
                <a:gd name="T36" fmla="*/ 145 w 637"/>
                <a:gd name="T37" fmla="*/ 72 h 637"/>
                <a:gd name="T38" fmla="*/ 72 w 637"/>
                <a:gd name="T39" fmla="*/ 0 h 637"/>
                <a:gd name="T40" fmla="*/ 565 w 637"/>
                <a:gd name="T41" fmla="*/ 0 h 637"/>
                <a:gd name="T42" fmla="*/ 493 w 637"/>
                <a:gd name="T43" fmla="*/ 72 h 637"/>
                <a:gd name="T44" fmla="*/ 565 w 637"/>
                <a:gd name="T45" fmla="*/ 145 h 637"/>
                <a:gd name="T46" fmla="*/ 637 w 637"/>
                <a:gd name="T47" fmla="*/ 72 h 637"/>
                <a:gd name="T48" fmla="*/ 565 w 637"/>
                <a:gd name="T49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37" h="637">
                  <a:moveTo>
                    <a:pt x="72" y="493"/>
                  </a:moveTo>
                  <a:cubicBezTo>
                    <a:pt x="32" y="493"/>
                    <a:pt x="0" y="525"/>
                    <a:pt x="0" y="565"/>
                  </a:cubicBezTo>
                  <a:cubicBezTo>
                    <a:pt x="0" y="605"/>
                    <a:pt x="32" y="637"/>
                    <a:pt x="72" y="637"/>
                  </a:cubicBezTo>
                  <a:cubicBezTo>
                    <a:pt x="112" y="637"/>
                    <a:pt x="145" y="605"/>
                    <a:pt x="145" y="565"/>
                  </a:cubicBezTo>
                  <a:cubicBezTo>
                    <a:pt x="145" y="525"/>
                    <a:pt x="112" y="493"/>
                    <a:pt x="72" y="493"/>
                  </a:cubicBezTo>
                  <a:moveTo>
                    <a:pt x="565" y="493"/>
                  </a:moveTo>
                  <a:cubicBezTo>
                    <a:pt x="525" y="493"/>
                    <a:pt x="493" y="525"/>
                    <a:pt x="493" y="565"/>
                  </a:cubicBezTo>
                  <a:cubicBezTo>
                    <a:pt x="493" y="605"/>
                    <a:pt x="525" y="637"/>
                    <a:pt x="565" y="637"/>
                  </a:cubicBezTo>
                  <a:cubicBezTo>
                    <a:pt x="605" y="637"/>
                    <a:pt x="637" y="605"/>
                    <a:pt x="637" y="565"/>
                  </a:cubicBezTo>
                  <a:cubicBezTo>
                    <a:pt x="637" y="525"/>
                    <a:pt x="605" y="493"/>
                    <a:pt x="565" y="493"/>
                  </a:cubicBezTo>
                  <a:moveTo>
                    <a:pt x="319" y="247"/>
                  </a:moveTo>
                  <a:cubicBezTo>
                    <a:pt x="279" y="247"/>
                    <a:pt x="246" y="279"/>
                    <a:pt x="246" y="319"/>
                  </a:cubicBezTo>
                  <a:cubicBezTo>
                    <a:pt x="246" y="359"/>
                    <a:pt x="279" y="391"/>
                    <a:pt x="319" y="391"/>
                  </a:cubicBezTo>
                  <a:cubicBezTo>
                    <a:pt x="359" y="391"/>
                    <a:pt x="391" y="359"/>
                    <a:pt x="391" y="319"/>
                  </a:cubicBezTo>
                  <a:cubicBezTo>
                    <a:pt x="391" y="279"/>
                    <a:pt x="359" y="247"/>
                    <a:pt x="319" y="247"/>
                  </a:cubicBezTo>
                  <a:moveTo>
                    <a:pt x="72" y="0"/>
                  </a:moveTo>
                  <a:cubicBezTo>
                    <a:pt x="32" y="0"/>
                    <a:pt x="0" y="33"/>
                    <a:pt x="0" y="72"/>
                  </a:cubicBezTo>
                  <a:cubicBezTo>
                    <a:pt x="0" y="112"/>
                    <a:pt x="32" y="145"/>
                    <a:pt x="72" y="145"/>
                  </a:cubicBezTo>
                  <a:cubicBezTo>
                    <a:pt x="112" y="145"/>
                    <a:pt x="145" y="112"/>
                    <a:pt x="145" y="72"/>
                  </a:cubicBezTo>
                  <a:cubicBezTo>
                    <a:pt x="145" y="33"/>
                    <a:pt x="112" y="0"/>
                    <a:pt x="72" y="0"/>
                  </a:cubicBezTo>
                  <a:moveTo>
                    <a:pt x="565" y="0"/>
                  </a:moveTo>
                  <a:cubicBezTo>
                    <a:pt x="525" y="0"/>
                    <a:pt x="493" y="33"/>
                    <a:pt x="493" y="72"/>
                  </a:cubicBezTo>
                  <a:cubicBezTo>
                    <a:pt x="493" y="112"/>
                    <a:pt x="525" y="145"/>
                    <a:pt x="565" y="145"/>
                  </a:cubicBezTo>
                  <a:cubicBezTo>
                    <a:pt x="605" y="145"/>
                    <a:pt x="637" y="112"/>
                    <a:pt x="637" y="72"/>
                  </a:cubicBezTo>
                  <a:cubicBezTo>
                    <a:pt x="637" y="33"/>
                    <a:pt x="605" y="0"/>
                    <a:pt x="56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25BDC8FF-4148-4214-B86D-CDD3DF1B932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5" y="1630"/>
              <a:ext cx="1087" cy="1084"/>
            </a:xfrm>
            <a:custGeom>
              <a:avLst/>
              <a:gdLst>
                <a:gd name="T0" fmla="*/ 318 w 637"/>
                <a:gd name="T1" fmla="*/ 567 h 637"/>
                <a:gd name="T2" fmla="*/ 283 w 637"/>
                <a:gd name="T3" fmla="*/ 602 h 637"/>
                <a:gd name="T4" fmla="*/ 318 w 637"/>
                <a:gd name="T5" fmla="*/ 637 h 637"/>
                <a:gd name="T6" fmla="*/ 353 w 637"/>
                <a:gd name="T7" fmla="*/ 602 h 637"/>
                <a:gd name="T8" fmla="*/ 318 w 637"/>
                <a:gd name="T9" fmla="*/ 567 h 637"/>
                <a:gd name="T10" fmla="*/ 35 w 637"/>
                <a:gd name="T11" fmla="*/ 284 h 637"/>
                <a:gd name="T12" fmla="*/ 0 w 637"/>
                <a:gd name="T13" fmla="*/ 319 h 637"/>
                <a:gd name="T14" fmla="*/ 35 w 637"/>
                <a:gd name="T15" fmla="*/ 354 h 637"/>
                <a:gd name="T16" fmla="*/ 70 w 637"/>
                <a:gd name="T17" fmla="*/ 319 h 637"/>
                <a:gd name="T18" fmla="*/ 35 w 637"/>
                <a:gd name="T19" fmla="*/ 284 h 637"/>
                <a:gd name="T20" fmla="*/ 602 w 637"/>
                <a:gd name="T21" fmla="*/ 284 h 637"/>
                <a:gd name="T22" fmla="*/ 567 w 637"/>
                <a:gd name="T23" fmla="*/ 319 h 637"/>
                <a:gd name="T24" fmla="*/ 602 w 637"/>
                <a:gd name="T25" fmla="*/ 354 h 637"/>
                <a:gd name="T26" fmla="*/ 637 w 637"/>
                <a:gd name="T27" fmla="*/ 319 h 637"/>
                <a:gd name="T28" fmla="*/ 602 w 637"/>
                <a:gd name="T29" fmla="*/ 284 h 637"/>
                <a:gd name="T30" fmla="*/ 577 w 637"/>
                <a:gd name="T31" fmla="*/ 10 h 637"/>
                <a:gd name="T32" fmla="*/ 318 w 637"/>
                <a:gd name="T33" fmla="*/ 269 h 637"/>
                <a:gd name="T34" fmla="*/ 59 w 637"/>
                <a:gd name="T35" fmla="*/ 10 h 637"/>
                <a:gd name="T36" fmla="*/ 9 w 637"/>
                <a:gd name="T37" fmla="*/ 60 h 637"/>
                <a:gd name="T38" fmla="*/ 268 w 637"/>
                <a:gd name="T39" fmla="*/ 319 h 637"/>
                <a:gd name="T40" fmla="*/ 9 w 637"/>
                <a:gd name="T41" fmla="*/ 578 h 637"/>
                <a:gd name="T42" fmla="*/ 59 w 637"/>
                <a:gd name="T43" fmla="*/ 628 h 637"/>
                <a:gd name="T44" fmla="*/ 318 w 637"/>
                <a:gd name="T45" fmla="*/ 369 h 637"/>
                <a:gd name="T46" fmla="*/ 577 w 637"/>
                <a:gd name="T47" fmla="*/ 628 h 637"/>
                <a:gd name="T48" fmla="*/ 627 w 637"/>
                <a:gd name="T49" fmla="*/ 578 h 637"/>
                <a:gd name="T50" fmla="*/ 368 w 637"/>
                <a:gd name="T51" fmla="*/ 319 h 637"/>
                <a:gd name="T52" fmla="*/ 627 w 637"/>
                <a:gd name="T53" fmla="*/ 60 h 637"/>
                <a:gd name="T54" fmla="*/ 577 w 637"/>
                <a:gd name="T55" fmla="*/ 10 h 637"/>
                <a:gd name="T56" fmla="*/ 318 w 637"/>
                <a:gd name="T57" fmla="*/ 0 h 637"/>
                <a:gd name="T58" fmla="*/ 283 w 637"/>
                <a:gd name="T59" fmla="*/ 35 h 637"/>
                <a:gd name="T60" fmla="*/ 318 w 637"/>
                <a:gd name="T61" fmla="*/ 71 h 637"/>
                <a:gd name="T62" fmla="*/ 353 w 637"/>
                <a:gd name="T63" fmla="*/ 35 h 637"/>
                <a:gd name="T64" fmla="*/ 318 w 637"/>
                <a:gd name="T65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37" h="637">
                  <a:moveTo>
                    <a:pt x="318" y="567"/>
                  </a:moveTo>
                  <a:cubicBezTo>
                    <a:pt x="298" y="567"/>
                    <a:pt x="283" y="583"/>
                    <a:pt x="283" y="602"/>
                  </a:cubicBezTo>
                  <a:cubicBezTo>
                    <a:pt x="283" y="622"/>
                    <a:pt x="298" y="637"/>
                    <a:pt x="318" y="637"/>
                  </a:cubicBezTo>
                  <a:cubicBezTo>
                    <a:pt x="337" y="637"/>
                    <a:pt x="353" y="622"/>
                    <a:pt x="353" y="602"/>
                  </a:cubicBezTo>
                  <a:cubicBezTo>
                    <a:pt x="353" y="583"/>
                    <a:pt x="337" y="567"/>
                    <a:pt x="318" y="567"/>
                  </a:cubicBezTo>
                  <a:moveTo>
                    <a:pt x="35" y="284"/>
                  </a:moveTo>
                  <a:cubicBezTo>
                    <a:pt x="16" y="284"/>
                    <a:pt x="0" y="299"/>
                    <a:pt x="0" y="319"/>
                  </a:cubicBezTo>
                  <a:cubicBezTo>
                    <a:pt x="0" y="338"/>
                    <a:pt x="16" y="354"/>
                    <a:pt x="35" y="354"/>
                  </a:cubicBezTo>
                  <a:cubicBezTo>
                    <a:pt x="55" y="354"/>
                    <a:pt x="70" y="338"/>
                    <a:pt x="70" y="319"/>
                  </a:cubicBezTo>
                  <a:cubicBezTo>
                    <a:pt x="70" y="299"/>
                    <a:pt x="55" y="284"/>
                    <a:pt x="35" y="284"/>
                  </a:cubicBezTo>
                  <a:moveTo>
                    <a:pt x="602" y="284"/>
                  </a:moveTo>
                  <a:cubicBezTo>
                    <a:pt x="583" y="284"/>
                    <a:pt x="567" y="299"/>
                    <a:pt x="567" y="319"/>
                  </a:cubicBezTo>
                  <a:cubicBezTo>
                    <a:pt x="567" y="338"/>
                    <a:pt x="583" y="354"/>
                    <a:pt x="602" y="354"/>
                  </a:cubicBezTo>
                  <a:cubicBezTo>
                    <a:pt x="622" y="354"/>
                    <a:pt x="637" y="338"/>
                    <a:pt x="637" y="319"/>
                  </a:cubicBezTo>
                  <a:cubicBezTo>
                    <a:pt x="637" y="299"/>
                    <a:pt x="622" y="284"/>
                    <a:pt x="602" y="284"/>
                  </a:cubicBezTo>
                  <a:moveTo>
                    <a:pt x="577" y="10"/>
                  </a:moveTo>
                  <a:cubicBezTo>
                    <a:pt x="318" y="269"/>
                    <a:pt x="318" y="269"/>
                    <a:pt x="318" y="26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268" y="319"/>
                    <a:pt x="268" y="319"/>
                    <a:pt x="268" y="319"/>
                  </a:cubicBezTo>
                  <a:cubicBezTo>
                    <a:pt x="9" y="578"/>
                    <a:pt x="9" y="578"/>
                    <a:pt x="9" y="578"/>
                  </a:cubicBezTo>
                  <a:cubicBezTo>
                    <a:pt x="59" y="628"/>
                    <a:pt x="59" y="628"/>
                    <a:pt x="59" y="628"/>
                  </a:cubicBezTo>
                  <a:cubicBezTo>
                    <a:pt x="318" y="369"/>
                    <a:pt x="318" y="369"/>
                    <a:pt x="318" y="369"/>
                  </a:cubicBezTo>
                  <a:cubicBezTo>
                    <a:pt x="577" y="628"/>
                    <a:pt x="577" y="628"/>
                    <a:pt x="577" y="628"/>
                  </a:cubicBezTo>
                  <a:cubicBezTo>
                    <a:pt x="627" y="578"/>
                    <a:pt x="627" y="578"/>
                    <a:pt x="627" y="578"/>
                  </a:cubicBezTo>
                  <a:cubicBezTo>
                    <a:pt x="368" y="319"/>
                    <a:pt x="368" y="319"/>
                    <a:pt x="368" y="319"/>
                  </a:cubicBezTo>
                  <a:cubicBezTo>
                    <a:pt x="627" y="60"/>
                    <a:pt x="627" y="60"/>
                    <a:pt x="627" y="60"/>
                  </a:cubicBezTo>
                  <a:cubicBezTo>
                    <a:pt x="577" y="10"/>
                    <a:pt x="577" y="10"/>
                    <a:pt x="577" y="10"/>
                  </a:cubicBezTo>
                  <a:moveTo>
                    <a:pt x="318" y="0"/>
                  </a:moveTo>
                  <a:cubicBezTo>
                    <a:pt x="298" y="0"/>
                    <a:pt x="283" y="16"/>
                    <a:pt x="283" y="35"/>
                  </a:cubicBezTo>
                  <a:cubicBezTo>
                    <a:pt x="283" y="55"/>
                    <a:pt x="298" y="71"/>
                    <a:pt x="318" y="71"/>
                  </a:cubicBezTo>
                  <a:cubicBezTo>
                    <a:pt x="337" y="71"/>
                    <a:pt x="353" y="55"/>
                    <a:pt x="353" y="35"/>
                  </a:cubicBezTo>
                  <a:cubicBezTo>
                    <a:pt x="353" y="16"/>
                    <a:pt x="337" y="0"/>
                    <a:pt x="3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06869053-2547-4013-BF1E-7066F33354A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9" y="1634"/>
              <a:ext cx="1080" cy="1076"/>
            </a:xfrm>
            <a:custGeom>
              <a:avLst/>
              <a:gdLst>
                <a:gd name="T0" fmla="*/ 270 w 1080"/>
                <a:gd name="T1" fmla="*/ 966 h 1076"/>
                <a:gd name="T2" fmla="*/ 967 w 1080"/>
                <a:gd name="T3" fmla="*/ 270 h 1076"/>
                <a:gd name="T4" fmla="*/ 967 w 1080"/>
                <a:gd name="T5" fmla="*/ 966 h 1076"/>
                <a:gd name="T6" fmla="*/ 270 w 1080"/>
                <a:gd name="T7" fmla="*/ 966 h 1076"/>
                <a:gd name="T8" fmla="*/ 1080 w 1080"/>
                <a:gd name="T9" fmla="*/ 1 h 1076"/>
                <a:gd name="T10" fmla="*/ 0 w 1080"/>
                <a:gd name="T11" fmla="*/ 1076 h 1076"/>
                <a:gd name="T12" fmla="*/ 1080 w 1080"/>
                <a:gd name="T13" fmla="*/ 1076 h 1076"/>
                <a:gd name="T14" fmla="*/ 1080 w 1080"/>
                <a:gd name="T15" fmla="*/ 1 h 1076"/>
                <a:gd name="T16" fmla="*/ 111 w 1080"/>
                <a:gd name="T17" fmla="*/ 459 h 1076"/>
                <a:gd name="T18" fmla="*/ 111 w 1080"/>
                <a:gd name="T19" fmla="*/ 112 h 1076"/>
                <a:gd name="T20" fmla="*/ 461 w 1080"/>
                <a:gd name="T21" fmla="*/ 112 h 1076"/>
                <a:gd name="T22" fmla="*/ 111 w 1080"/>
                <a:gd name="T23" fmla="*/ 459 h 1076"/>
                <a:gd name="T24" fmla="*/ 730 w 1080"/>
                <a:gd name="T25" fmla="*/ 0 h 1076"/>
                <a:gd name="T26" fmla="*/ 0 w 1080"/>
                <a:gd name="T27" fmla="*/ 0 h 1076"/>
                <a:gd name="T28" fmla="*/ 0 w 1080"/>
                <a:gd name="T29" fmla="*/ 729 h 1076"/>
                <a:gd name="T30" fmla="*/ 730 w 1080"/>
                <a:gd name="T3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0" h="1076">
                  <a:moveTo>
                    <a:pt x="270" y="966"/>
                  </a:moveTo>
                  <a:lnTo>
                    <a:pt x="967" y="270"/>
                  </a:lnTo>
                  <a:lnTo>
                    <a:pt x="967" y="966"/>
                  </a:lnTo>
                  <a:lnTo>
                    <a:pt x="270" y="966"/>
                  </a:lnTo>
                  <a:close/>
                  <a:moveTo>
                    <a:pt x="1080" y="1"/>
                  </a:moveTo>
                  <a:lnTo>
                    <a:pt x="0" y="1076"/>
                  </a:lnTo>
                  <a:lnTo>
                    <a:pt x="1080" y="1076"/>
                  </a:lnTo>
                  <a:lnTo>
                    <a:pt x="1080" y="1"/>
                  </a:lnTo>
                  <a:close/>
                  <a:moveTo>
                    <a:pt x="111" y="459"/>
                  </a:moveTo>
                  <a:lnTo>
                    <a:pt x="111" y="112"/>
                  </a:lnTo>
                  <a:lnTo>
                    <a:pt x="461" y="112"/>
                  </a:lnTo>
                  <a:lnTo>
                    <a:pt x="111" y="459"/>
                  </a:lnTo>
                  <a:close/>
                  <a:moveTo>
                    <a:pt x="730" y="0"/>
                  </a:moveTo>
                  <a:lnTo>
                    <a:pt x="0" y="0"/>
                  </a:lnTo>
                  <a:lnTo>
                    <a:pt x="0" y="729"/>
                  </a:lnTo>
                  <a:lnTo>
                    <a:pt x="7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A972F5CA-43CB-4EAC-A749-A16B5986C6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9" y="1634"/>
              <a:ext cx="1080" cy="1076"/>
            </a:xfrm>
            <a:custGeom>
              <a:avLst/>
              <a:gdLst>
                <a:gd name="T0" fmla="*/ 270 w 1080"/>
                <a:gd name="T1" fmla="*/ 966 h 1076"/>
                <a:gd name="T2" fmla="*/ 967 w 1080"/>
                <a:gd name="T3" fmla="*/ 270 h 1076"/>
                <a:gd name="T4" fmla="*/ 967 w 1080"/>
                <a:gd name="T5" fmla="*/ 966 h 1076"/>
                <a:gd name="T6" fmla="*/ 270 w 1080"/>
                <a:gd name="T7" fmla="*/ 966 h 1076"/>
                <a:gd name="T8" fmla="*/ 1080 w 1080"/>
                <a:gd name="T9" fmla="*/ 1 h 1076"/>
                <a:gd name="T10" fmla="*/ 0 w 1080"/>
                <a:gd name="T11" fmla="*/ 1076 h 1076"/>
                <a:gd name="T12" fmla="*/ 1080 w 1080"/>
                <a:gd name="T13" fmla="*/ 1076 h 1076"/>
                <a:gd name="T14" fmla="*/ 1080 w 1080"/>
                <a:gd name="T15" fmla="*/ 1 h 1076"/>
                <a:gd name="T16" fmla="*/ 111 w 1080"/>
                <a:gd name="T17" fmla="*/ 459 h 1076"/>
                <a:gd name="T18" fmla="*/ 111 w 1080"/>
                <a:gd name="T19" fmla="*/ 112 h 1076"/>
                <a:gd name="T20" fmla="*/ 461 w 1080"/>
                <a:gd name="T21" fmla="*/ 112 h 1076"/>
                <a:gd name="T22" fmla="*/ 111 w 1080"/>
                <a:gd name="T23" fmla="*/ 459 h 1076"/>
                <a:gd name="T24" fmla="*/ 730 w 1080"/>
                <a:gd name="T25" fmla="*/ 0 h 1076"/>
                <a:gd name="T26" fmla="*/ 0 w 1080"/>
                <a:gd name="T27" fmla="*/ 0 h 1076"/>
                <a:gd name="T28" fmla="*/ 0 w 1080"/>
                <a:gd name="T29" fmla="*/ 729 h 1076"/>
                <a:gd name="T30" fmla="*/ 730 w 1080"/>
                <a:gd name="T3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0" h="1076">
                  <a:moveTo>
                    <a:pt x="270" y="966"/>
                  </a:moveTo>
                  <a:lnTo>
                    <a:pt x="967" y="270"/>
                  </a:lnTo>
                  <a:lnTo>
                    <a:pt x="967" y="966"/>
                  </a:lnTo>
                  <a:lnTo>
                    <a:pt x="270" y="966"/>
                  </a:lnTo>
                  <a:moveTo>
                    <a:pt x="1080" y="1"/>
                  </a:moveTo>
                  <a:lnTo>
                    <a:pt x="0" y="1076"/>
                  </a:lnTo>
                  <a:lnTo>
                    <a:pt x="1080" y="1076"/>
                  </a:lnTo>
                  <a:lnTo>
                    <a:pt x="1080" y="1"/>
                  </a:lnTo>
                  <a:moveTo>
                    <a:pt x="111" y="459"/>
                  </a:moveTo>
                  <a:lnTo>
                    <a:pt x="111" y="112"/>
                  </a:lnTo>
                  <a:lnTo>
                    <a:pt x="461" y="112"/>
                  </a:lnTo>
                  <a:lnTo>
                    <a:pt x="111" y="459"/>
                  </a:lnTo>
                  <a:moveTo>
                    <a:pt x="730" y="0"/>
                  </a:moveTo>
                  <a:lnTo>
                    <a:pt x="0" y="0"/>
                  </a:lnTo>
                  <a:lnTo>
                    <a:pt x="0" y="729"/>
                  </a:lnTo>
                  <a:lnTo>
                    <a:pt x="73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B659A32-0C31-4FA4-804C-13CA49D39F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75" y="1630"/>
              <a:ext cx="1089" cy="1085"/>
            </a:xfrm>
            <a:custGeom>
              <a:avLst/>
              <a:gdLst>
                <a:gd name="T0" fmla="*/ 269 w 639"/>
                <a:gd name="T1" fmla="*/ 369 h 638"/>
                <a:gd name="T2" fmla="*/ 369 w 639"/>
                <a:gd name="T3" fmla="*/ 269 h 638"/>
                <a:gd name="T4" fmla="*/ 269 w 639"/>
                <a:gd name="T5" fmla="*/ 369 h 638"/>
                <a:gd name="T6" fmla="*/ 415 w 639"/>
                <a:gd name="T7" fmla="*/ 567 h 638"/>
                <a:gd name="T8" fmla="*/ 265 w 639"/>
                <a:gd name="T9" fmla="*/ 443 h 638"/>
                <a:gd name="T10" fmla="*/ 443 w 639"/>
                <a:gd name="T11" fmla="*/ 264 h 638"/>
                <a:gd name="T12" fmla="*/ 568 w 639"/>
                <a:gd name="T13" fmla="*/ 415 h 638"/>
                <a:gd name="T14" fmla="*/ 415 w 639"/>
                <a:gd name="T15" fmla="*/ 567 h 638"/>
                <a:gd name="T16" fmla="*/ 196 w 639"/>
                <a:gd name="T17" fmla="*/ 373 h 638"/>
                <a:gd name="T18" fmla="*/ 71 w 639"/>
                <a:gd name="T19" fmla="*/ 223 h 638"/>
                <a:gd name="T20" fmla="*/ 224 w 639"/>
                <a:gd name="T21" fmla="*/ 70 h 638"/>
                <a:gd name="T22" fmla="*/ 374 w 639"/>
                <a:gd name="T23" fmla="*/ 195 h 638"/>
                <a:gd name="T24" fmla="*/ 196 w 639"/>
                <a:gd name="T25" fmla="*/ 373 h 638"/>
                <a:gd name="T26" fmla="*/ 224 w 639"/>
                <a:gd name="T27" fmla="*/ 0 h 638"/>
                <a:gd name="T28" fmla="*/ 0 w 639"/>
                <a:gd name="T29" fmla="*/ 223 h 638"/>
                <a:gd name="T30" fmla="*/ 194 w 639"/>
                <a:gd name="T31" fmla="*/ 444 h 638"/>
                <a:gd name="T32" fmla="*/ 415 w 639"/>
                <a:gd name="T33" fmla="*/ 638 h 638"/>
                <a:gd name="T34" fmla="*/ 639 w 639"/>
                <a:gd name="T35" fmla="*/ 415 h 638"/>
                <a:gd name="T36" fmla="*/ 445 w 639"/>
                <a:gd name="T37" fmla="*/ 193 h 638"/>
                <a:gd name="T38" fmla="*/ 224 w 639"/>
                <a:gd name="T39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9" h="638">
                  <a:moveTo>
                    <a:pt x="269" y="369"/>
                  </a:moveTo>
                  <a:cubicBezTo>
                    <a:pt x="284" y="321"/>
                    <a:pt x="322" y="284"/>
                    <a:pt x="369" y="269"/>
                  </a:cubicBezTo>
                  <a:cubicBezTo>
                    <a:pt x="354" y="316"/>
                    <a:pt x="317" y="354"/>
                    <a:pt x="269" y="369"/>
                  </a:cubicBezTo>
                  <a:moveTo>
                    <a:pt x="415" y="567"/>
                  </a:moveTo>
                  <a:cubicBezTo>
                    <a:pt x="340" y="567"/>
                    <a:pt x="278" y="513"/>
                    <a:pt x="265" y="443"/>
                  </a:cubicBezTo>
                  <a:cubicBezTo>
                    <a:pt x="355" y="426"/>
                    <a:pt x="426" y="354"/>
                    <a:pt x="443" y="264"/>
                  </a:cubicBezTo>
                  <a:cubicBezTo>
                    <a:pt x="514" y="278"/>
                    <a:pt x="568" y="340"/>
                    <a:pt x="568" y="415"/>
                  </a:cubicBezTo>
                  <a:cubicBezTo>
                    <a:pt x="568" y="499"/>
                    <a:pt x="499" y="567"/>
                    <a:pt x="415" y="567"/>
                  </a:cubicBezTo>
                  <a:moveTo>
                    <a:pt x="196" y="373"/>
                  </a:moveTo>
                  <a:cubicBezTo>
                    <a:pt x="125" y="360"/>
                    <a:pt x="71" y="298"/>
                    <a:pt x="71" y="223"/>
                  </a:cubicBezTo>
                  <a:cubicBezTo>
                    <a:pt x="71" y="139"/>
                    <a:pt x="139" y="70"/>
                    <a:pt x="224" y="70"/>
                  </a:cubicBezTo>
                  <a:cubicBezTo>
                    <a:pt x="298" y="70"/>
                    <a:pt x="361" y="124"/>
                    <a:pt x="374" y="195"/>
                  </a:cubicBezTo>
                  <a:cubicBezTo>
                    <a:pt x="284" y="212"/>
                    <a:pt x="213" y="283"/>
                    <a:pt x="196" y="373"/>
                  </a:cubicBezTo>
                  <a:moveTo>
                    <a:pt x="224" y="0"/>
                  </a:moveTo>
                  <a:cubicBezTo>
                    <a:pt x="100" y="0"/>
                    <a:pt x="0" y="100"/>
                    <a:pt x="0" y="223"/>
                  </a:cubicBezTo>
                  <a:cubicBezTo>
                    <a:pt x="0" y="336"/>
                    <a:pt x="85" y="430"/>
                    <a:pt x="194" y="444"/>
                  </a:cubicBezTo>
                  <a:cubicBezTo>
                    <a:pt x="208" y="553"/>
                    <a:pt x="302" y="638"/>
                    <a:pt x="415" y="638"/>
                  </a:cubicBezTo>
                  <a:cubicBezTo>
                    <a:pt x="538" y="638"/>
                    <a:pt x="639" y="538"/>
                    <a:pt x="639" y="415"/>
                  </a:cubicBezTo>
                  <a:cubicBezTo>
                    <a:pt x="639" y="302"/>
                    <a:pt x="554" y="208"/>
                    <a:pt x="445" y="193"/>
                  </a:cubicBezTo>
                  <a:cubicBezTo>
                    <a:pt x="430" y="84"/>
                    <a:pt x="337" y="0"/>
                    <a:pt x="224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CD17049-1EF8-4AB9-AAB0-1E446EA4CF7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7" y="1630"/>
              <a:ext cx="1088" cy="1085"/>
            </a:xfrm>
            <a:custGeom>
              <a:avLst/>
              <a:gdLst>
                <a:gd name="T0" fmla="*/ 1088 w 1088"/>
                <a:gd name="T1" fmla="*/ 965 h 1085"/>
                <a:gd name="T2" fmla="*/ 0 w 1088"/>
                <a:gd name="T3" fmla="*/ 965 h 1085"/>
                <a:gd name="T4" fmla="*/ 0 w 1088"/>
                <a:gd name="T5" fmla="*/ 1085 h 1085"/>
                <a:gd name="T6" fmla="*/ 1088 w 1088"/>
                <a:gd name="T7" fmla="*/ 1085 h 1085"/>
                <a:gd name="T8" fmla="*/ 1088 w 1088"/>
                <a:gd name="T9" fmla="*/ 965 h 1085"/>
                <a:gd name="T10" fmla="*/ 1088 w 1088"/>
                <a:gd name="T11" fmla="*/ 723 h 1085"/>
                <a:gd name="T12" fmla="*/ 0 w 1088"/>
                <a:gd name="T13" fmla="*/ 723 h 1085"/>
                <a:gd name="T14" fmla="*/ 0 w 1088"/>
                <a:gd name="T15" fmla="*/ 844 h 1085"/>
                <a:gd name="T16" fmla="*/ 1088 w 1088"/>
                <a:gd name="T17" fmla="*/ 844 h 1085"/>
                <a:gd name="T18" fmla="*/ 1088 w 1088"/>
                <a:gd name="T19" fmla="*/ 723 h 1085"/>
                <a:gd name="T20" fmla="*/ 1088 w 1088"/>
                <a:gd name="T21" fmla="*/ 483 h 1085"/>
                <a:gd name="T22" fmla="*/ 0 w 1088"/>
                <a:gd name="T23" fmla="*/ 483 h 1085"/>
                <a:gd name="T24" fmla="*/ 0 w 1088"/>
                <a:gd name="T25" fmla="*/ 602 h 1085"/>
                <a:gd name="T26" fmla="*/ 1088 w 1088"/>
                <a:gd name="T27" fmla="*/ 602 h 1085"/>
                <a:gd name="T28" fmla="*/ 1088 w 1088"/>
                <a:gd name="T29" fmla="*/ 483 h 1085"/>
                <a:gd name="T30" fmla="*/ 1088 w 1088"/>
                <a:gd name="T31" fmla="*/ 242 h 1085"/>
                <a:gd name="T32" fmla="*/ 0 w 1088"/>
                <a:gd name="T33" fmla="*/ 242 h 1085"/>
                <a:gd name="T34" fmla="*/ 0 w 1088"/>
                <a:gd name="T35" fmla="*/ 361 h 1085"/>
                <a:gd name="T36" fmla="*/ 1088 w 1088"/>
                <a:gd name="T37" fmla="*/ 361 h 1085"/>
                <a:gd name="T38" fmla="*/ 1088 w 1088"/>
                <a:gd name="T39" fmla="*/ 242 h 1085"/>
                <a:gd name="T40" fmla="*/ 1088 w 1088"/>
                <a:gd name="T41" fmla="*/ 0 h 1085"/>
                <a:gd name="T42" fmla="*/ 0 w 1088"/>
                <a:gd name="T43" fmla="*/ 0 h 1085"/>
                <a:gd name="T44" fmla="*/ 0 w 1088"/>
                <a:gd name="T45" fmla="*/ 119 h 1085"/>
                <a:gd name="T46" fmla="*/ 1088 w 1088"/>
                <a:gd name="T47" fmla="*/ 119 h 1085"/>
                <a:gd name="T48" fmla="*/ 1088 w 1088"/>
                <a:gd name="T4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8" h="1085">
                  <a:moveTo>
                    <a:pt x="1088" y="965"/>
                  </a:moveTo>
                  <a:lnTo>
                    <a:pt x="0" y="965"/>
                  </a:lnTo>
                  <a:lnTo>
                    <a:pt x="0" y="1085"/>
                  </a:lnTo>
                  <a:lnTo>
                    <a:pt x="1088" y="1085"/>
                  </a:lnTo>
                  <a:lnTo>
                    <a:pt x="1088" y="965"/>
                  </a:lnTo>
                  <a:close/>
                  <a:moveTo>
                    <a:pt x="1088" y="723"/>
                  </a:moveTo>
                  <a:lnTo>
                    <a:pt x="0" y="723"/>
                  </a:lnTo>
                  <a:lnTo>
                    <a:pt x="0" y="844"/>
                  </a:lnTo>
                  <a:lnTo>
                    <a:pt x="1088" y="844"/>
                  </a:lnTo>
                  <a:lnTo>
                    <a:pt x="1088" y="723"/>
                  </a:lnTo>
                  <a:close/>
                  <a:moveTo>
                    <a:pt x="1088" y="483"/>
                  </a:moveTo>
                  <a:lnTo>
                    <a:pt x="0" y="483"/>
                  </a:lnTo>
                  <a:lnTo>
                    <a:pt x="0" y="602"/>
                  </a:lnTo>
                  <a:lnTo>
                    <a:pt x="1088" y="602"/>
                  </a:lnTo>
                  <a:lnTo>
                    <a:pt x="1088" y="483"/>
                  </a:lnTo>
                  <a:close/>
                  <a:moveTo>
                    <a:pt x="1088" y="242"/>
                  </a:moveTo>
                  <a:lnTo>
                    <a:pt x="0" y="242"/>
                  </a:lnTo>
                  <a:lnTo>
                    <a:pt x="0" y="361"/>
                  </a:lnTo>
                  <a:lnTo>
                    <a:pt x="1088" y="361"/>
                  </a:lnTo>
                  <a:lnTo>
                    <a:pt x="1088" y="242"/>
                  </a:lnTo>
                  <a:close/>
                  <a:moveTo>
                    <a:pt x="1088" y="0"/>
                  </a:moveTo>
                  <a:lnTo>
                    <a:pt x="0" y="0"/>
                  </a:lnTo>
                  <a:lnTo>
                    <a:pt x="0" y="119"/>
                  </a:lnTo>
                  <a:lnTo>
                    <a:pt x="1088" y="119"/>
                  </a:lnTo>
                  <a:lnTo>
                    <a:pt x="10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F306D99B-DC2B-403E-9DFB-FCCD959C39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7" y="1630"/>
              <a:ext cx="1088" cy="1085"/>
            </a:xfrm>
            <a:custGeom>
              <a:avLst/>
              <a:gdLst>
                <a:gd name="T0" fmla="*/ 1088 w 1088"/>
                <a:gd name="T1" fmla="*/ 965 h 1085"/>
                <a:gd name="T2" fmla="*/ 0 w 1088"/>
                <a:gd name="T3" fmla="*/ 965 h 1085"/>
                <a:gd name="T4" fmla="*/ 0 w 1088"/>
                <a:gd name="T5" fmla="*/ 1085 h 1085"/>
                <a:gd name="T6" fmla="*/ 1088 w 1088"/>
                <a:gd name="T7" fmla="*/ 1085 h 1085"/>
                <a:gd name="T8" fmla="*/ 1088 w 1088"/>
                <a:gd name="T9" fmla="*/ 965 h 1085"/>
                <a:gd name="T10" fmla="*/ 1088 w 1088"/>
                <a:gd name="T11" fmla="*/ 723 h 1085"/>
                <a:gd name="T12" fmla="*/ 0 w 1088"/>
                <a:gd name="T13" fmla="*/ 723 h 1085"/>
                <a:gd name="T14" fmla="*/ 0 w 1088"/>
                <a:gd name="T15" fmla="*/ 844 h 1085"/>
                <a:gd name="T16" fmla="*/ 1088 w 1088"/>
                <a:gd name="T17" fmla="*/ 844 h 1085"/>
                <a:gd name="T18" fmla="*/ 1088 w 1088"/>
                <a:gd name="T19" fmla="*/ 723 h 1085"/>
                <a:gd name="T20" fmla="*/ 1088 w 1088"/>
                <a:gd name="T21" fmla="*/ 483 h 1085"/>
                <a:gd name="T22" fmla="*/ 0 w 1088"/>
                <a:gd name="T23" fmla="*/ 483 h 1085"/>
                <a:gd name="T24" fmla="*/ 0 w 1088"/>
                <a:gd name="T25" fmla="*/ 602 h 1085"/>
                <a:gd name="T26" fmla="*/ 1088 w 1088"/>
                <a:gd name="T27" fmla="*/ 602 h 1085"/>
                <a:gd name="T28" fmla="*/ 1088 w 1088"/>
                <a:gd name="T29" fmla="*/ 483 h 1085"/>
                <a:gd name="T30" fmla="*/ 1088 w 1088"/>
                <a:gd name="T31" fmla="*/ 242 h 1085"/>
                <a:gd name="T32" fmla="*/ 0 w 1088"/>
                <a:gd name="T33" fmla="*/ 242 h 1085"/>
                <a:gd name="T34" fmla="*/ 0 w 1088"/>
                <a:gd name="T35" fmla="*/ 361 h 1085"/>
                <a:gd name="T36" fmla="*/ 1088 w 1088"/>
                <a:gd name="T37" fmla="*/ 361 h 1085"/>
                <a:gd name="T38" fmla="*/ 1088 w 1088"/>
                <a:gd name="T39" fmla="*/ 242 h 1085"/>
                <a:gd name="T40" fmla="*/ 1088 w 1088"/>
                <a:gd name="T41" fmla="*/ 0 h 1085"/>
                <a:gd name="T42" fmla="*/ 0 w 1088"/>
                <a:gd name="T43" fmla="*/ 0 h 1085"/>
                <a:gd name="T44" fmla="*/ 0 w 1088"/>
                <a:gd name="T45" fmla="*/ 119 h 1085"/>
                <a:gd name="T46" fmla="*/ 1088 w 1088"/>
                <a:gd name="T47" fmla="*/ 119 h 1085"/>
                <a:gd name="T48" fmla="*/ 1088 w 1088"/>
                <a:gd name="T4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8" h="1085">
                  <a:moveTo>
                    <a:pt x="1088" y="965"/>
                  </a:moveTo>
                  <a:lnTo>
                    <a:pt x="0" y="965"/>
                  </a:lnTo>
                  <a:lnTo>
                    <a:pt x="0" y="1085"/>
                  </a:lnTo>
                  <a:lnTo>
                    <a:pt x="1088" y="1085"/>
                  </a:lnTo>
                  <a:lnTo>
                    <a:pt x="1088" y="965"/>
                  </a:lnTo>
                  <a:moveTo>
                    <a:pt x="1088" y="723"/>
                  </a:moveTo>
                  <a:lnTo>
                    <a:pt x="0" y="723"/>
                  </a:lnTo>
                  <a:lnTo>
                    <a:pt x="0" y="844"/>
                  </a:lnTo>
                  <a:lnTo>
                    <a:pt x="1088" y="844"/>
                  </a:lnTo>
                  <a:lnTo>
                    <a:pt x="1088" y="723"/>
                  </a:lnTo>
                  <a:moveTo>
                    <a:pt x="1088" y="483"/>
                  </a:moveTo>
                  <a:lnTo>
                    <a:pt x="0" y="483"/>
                  </a:lnTo>
                  <a:lnTo>
                    <a:pt x="0" y="602"/>
                  </a:lnTo>
                  <a:lnTo>
                    <a:pt x="1088" y="602"/>
                  </a:lnTo>
                  <a:lnTo>
                    <a:pt x="1088" y="483"/>
                  </a:lnTo>
                  <a:moveTo>
                    <a:pt x="1088" y="242"/>
                  </a:moveTo>
                  <a:lnTo>
                    <a:pt x="0" y="242"/>
                  </a:lnTo>
                  <a:lnTo>
                    <a:pt x="0" y="361"/>
                  </a:lnTo>
                  <a:lnTo>
                    <a:pt x="1088" y="361"/>
                  </a:lnTo>
                  <a:lnTo>
                    <a:pt x="1088" y="242"/>
                  </a:lnTo>
                  <a:moveTo>
                    <a:pt x="1088" y="0"/>
                  </a:moveTo>
                  <a:lnTo>
                    <a:pt x="0" y="0"/>
                  </a:lnTo>
                  <a:lnTo>
                    <a:pt x="0" y="119"/>
                  </a:lnTo>
                  <a:lnTo>
                    <a:pt x="1088" y="119"/>
                  </a:lnTo>
                  <a:lnTo>
                    <a:pt x="108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A6D73413-50D1-46F5-9BDD-A15C8B1EC8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32" y="380"/>
              <a:ext cx="1528" cy="1077"/>
            </a:xfrm>
            <a:custGeom>
              <a:avLst/>
              <a:gdLst>
                <a:gd name="T0" fmla="*/ 580 w 1528"/>
                <a:gd name="T1" fmla="*/ 0 h 1077"/>
                <a:gd name="T2" fmla="*/ 449 w 1528"/>
                <a:gd name="T3" fmla="*/ 0 h 1077"/>
                <a:gd name="T4" fmla="*/ 0 w 1528"/>
                <a:gd name="T5" fmla="*/ 1077 h 1077"/>
                <a:gd name="T6" fmla="*/ 130 w 1528"/>
                <a:gd name="T7" fmla="*/ 1077 h 1077"/>
                <a:gd name="T8" fmla="*/ 580 w 1528"/>
                <a:gd name="T9" fmla="*/ 0 h 1077"/>
                <a:gd name="T10" fmla="*/ 817 w 1528"/>
                <a:gd name="T11" fmla="*/ 0 h 1077"/>
                <a:gd name="T12" fmla="*/ 686 w 1528"/>
                <a:gd name="T13" fmla="*/ 0 h 1077"/>
                <a:gd name="T14" fmla="*/ 237 w 1528"/>
                <a:gd name="T15" fmla="*/ 1077 h 1077"/>
                <a:gd name="T16" fmla="*/ 368 w 1528"/>
                <a:gd name="T17" fmla="*/ 1077 h 1077"/>
                <a:gd name="T18" fmla="*/ 817 w 1528"/>
                <a:gd name="T19" fmla="*/ 0 h 1077"/>
                <a:gd name="T20" fmla="*/ 1054 w 1528"/>
                <a:gd name="T21" fmla="*/ 0 h 1077"/>
                <a:gd name="T22" fmla="*/ 924 w 1528"/>
                <a:gd name="T23" fmla="*/ 0 h 1077"/>
                <a:gd name="T24" fmla="*/ 474 w 1528"/>
                <a:gd name="T25" fmla="*/ 1077 h 1077"/>
                <a:gd name="T26" fmla="*/ 605 w 1528"/>
                <a:gd name="T27" fmla="*/ 1077 h 1077"/>
                <a:gd name="T28" fmla="*/ 1054 w 1528"/>
                <a:gd name="T29" fmla="*/ 0 h 1077"/>
                <a:gd name="T30" fmla="*/ 1291 w 1528"/>
                <a:gd name="T31" fmla="*/ 0 h 1077"/>
                <a:gd name="T32" fmla="*/ 1161 w 1528"/>
                <a:gd name="T33" fmla="*/ 0 h 1077"/>
                <a:gd name="T34" fmla="*/ 711 w 1528"/>
                <a:gd name="T35" fmla="*/ 1077 h 1077"/>
                <a:gd name="T36" fmla="*/ 843 w 1528"/>
                <a:gd name="T37" fmla="*/ 1077 h 1077"/>
                <a:gd name="T38" fmla="*/ 1291 w 1528"/>
                <a:gd name="T39" fmla="*/ 0 h 1077"/>
                <a:gd name="T40" fmla="*/ 1528 w 1528"/>
                <a:gd name="T41" fmla="*/ 0 h 1077"/>
                <a:gd name="T42" fmla="*/ 1399 w 1528"/>
                <a:gd name="T43" fmla="*/ 0 h 1077"/>
                <a:gd name="T44" fmla="*/ 948 w 1528"/>
                <a:gd name="T45" fmla="*/ 1077 h 1077"/>
                <a:gd name="T46" fmla="*/ 1080 w 1528"/>
                <a:gd name="T47" fmla="*/ 1077 h 1077"/>
                <a:gd name="T48" fmla="*/ 1528 w 1528"/>
                <a:gd name="T49" fmla="*/ 0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8" h="1077">
                  <a:moveTo>
                    <a:pt x="580" y="0"/>
                  </a:moveTo>
                  <a:lnTo>
                    <a:pt x="449" y="0"/>
                  </a:lnTo>
                  <a:lnTo>
                    <a:pt x="0" y="1077"/>
                  </a:lnTo>
                  <a:lnTo>
                    <a:pt x="130" y="1077"/>
                  </a:lnTo>
                  <a:lnTo>
                    <a:pt x="580" y="0"/>
                  </a:lnTo>
                  <a:close/>
                  <a:moveTo>
                    <a:pt x="817" y="0"/>
                  </a:moveTo>
                  <a:lnTo>
                    <a:pt x="686" y="0"/>
                  </a:lnTo>
                  <a:lnTo>
                    <a:pt x="237" y="1077"/>
                  </a:lnTo>
                  <a:lnTo>
                    <a:pt x="368" y="1077"/>
                  </a:lnTo>
                  <a:lnTo>
                    <a:pt x="817" y="0"/>
                  </a:lnTo>
                  <a:close/>
                  <a:moveTo>
                    <a:pt x="1054" y="0"/>
                  </a:moveTo>
                  <a:lnTo>
                    <a:pt x="924" y="0"/>
                  </a:lnTo>
                  <a:lnTo>
                    <a:pt x="474" y="1077"/>
                  </a:lnTo>
                  <a:lnTo>
                    <a:pt x="605" y="1077"/>
                  </a:lnTo>
                  <a:lnTo>
                    <a:pt x="1054" y="0"/>
                  </a:lnTo>
                  <a:close/>
                  <a:moveTo>
                    <a:pt x="1291" y="0"/>
                  </a:moveTo>
                  <a:lnTo>
                    <a:pt x="1161" y="0"/>
                  </a:lnTo>
                  <a:lnTo>
                    <a:pt x="711" y="1077"/>
                  </a:lnTo>
                  <a:lnTo>
                    <a:pt x="843" y="1077"/>
                  </a:lnTo>
                  <a:lnTo>
                    <a:pt x="1291" y="0"/>
                  </a:lnTo>
                  <a:close/>
                  <a:moveTo>
                    <a:pt x="1528" y="0"/>
                  </a:moveTo>
                  <a:lnTo>
                    <a:pt x="1399" y="0"/>
                  </a:lnTo>
                  <a:lnTo>
                    <a:pt x="948" y="1077"/>
                  </a:lnTo>
                  <a:lnTo>
                    <a:pt x="1080" y="1077"/>
                  </a:lnTo>
                  <a:lnTo>
                    <a:pt x="15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7D8B0A87-FA63-4DC3-9B89-00D7FB663E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32" y="380"/>
              <a:ext cx="1528" cy="1077"/>
            </a:xfrm>
            <a:custGeom>
              <a:avLst/>
              <a:gdLst>
                <a:gd name="T0" fmla="*/ 580 w 1528"/>
                <a:gd name="T1" fmla="*/ 0 h 1077"/>
                <a:gd name="T2" fmla="*/ 449 w 1528"/>
                <a:gd name="T3" fmla="*/ 0 h 1077"/>
                <a:gd name="T4" fmla="*/ 0 w 1528"/>
                <a:gd name="T5" fmla="*/ 1077 h 1077"/>
                <a:gd name="T6" fmla="*/ 130 w 1528"/>
                <a:gd name="T7" fmla="*/ 1077 h 1077"/>
                <a:gd name="T8" fmla="*/ 580 w 1528"/>
                <a:gd name="T9" fmla="*/ 0 h 1077"/>
                <a:gd name="T10" fmla="*/ 817 w 1528"/>
                <a:gd name="T11" fmla="*/ 0 h 1077"/>
                <a:gd name="T12" fmla="*/ 686 w 1528"/>
                <a:gd name="T13" fmla="*/ 0 h 1077"/>
                <a:gd name="T14" fmla="*/ 237 w 1528"/>
                <a:gd name="T15" fmla="*/ 1077 h 1077"/>
                <a:gd name="T16" fmla="*/ 368 w 1528"/>
                <a:gd name="T17" fmla="*/ 1077 h 1077"/>
                <a:gd name="T18" fmla="*/ 817 w 1528"/>
                <a:gd name="T19" fmla="*/ 0 h 1077"/>
                <a:gd name="T20" fmla="*/ 1054 w 1528"/>
                <a:gd name="T21" fmla="*/ 0 h 1077"/>
                <a:gd name="T22" fmla="*/ 924 w 1528"/>
                <a:gd name="T23" fmla="*/ 0 h 1077"/>
                <a:gd name="T24" fmla="*/ 474 w 1528"/>
                <a:gd name="T25" fmla="*/ 1077 h 1077"/>
                <a:gd name="T26" fmla="*/ 605 w 1528"/>
                <a:gd name="T27" fmla="*/ 1077 h 1077"/>
                <a:gd name="T28" fmla="*/ 1054 w 1528"/>
                <a:gd name="T29" fmla="*/ 0 h 1077"/>
                <a:gd name="T30" fmla="*/ 1291 w 1528"/>
                <a:gd name="T31" fmla="*/ 0 h 1077"/>
                <a:gd name="T32" fmla="*/ 1161 w 1528"/>
                <a:gd name="T33" fmla="*/ 0 h 1077"/>
                <a:gd name="T34" fmla="*/ 711 w 1528"/>
                <a:gd name="T35" fmla="*/ 1077 h 1077"/>
                <a:gd name="T36" fmla="*/ 843 w 1528"/>
                <a:gd name="T37" fmla="*/ 1077 h 1077"/>
                <a:gd name="T38" fmla="*/ 1291 w 1528"/>
                <a:gd name="T39" fmla="*/ 0 h 1077"/>
                <a:gd name="T40" fmla="*/ 1528 w 1528"/>
                <a:gd name="T41" fmla="*/ 0 h 1077"/>
                <a:gd name="T42" fmla="*/ 1399 w 1528"/>
                <a:gd name="T43" fmla="*/ 0 h 1077"/>
                <a:gd name="T44" fmla="*/ 948 w 1528"/>
                <a:gd name="T45" fmla="*/ 1077 h 1077"/>
                <a:gd name="T46" fmla="*/ 1080 w 1528"/>
                <a:gd name="T47" fmla="*/ 1077 h 1077"/>
                <a:gd name="T48" fmla="*/ 1528 w 1528"/>
                <a:gd name="T49" fmla="*/ 0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28" h="1077">
                  <a:moveTo>
                    <a:pt x="580" y="0"/>
                  </a:moveTo>
                  <a:lnTo>
                    <a:pt x="449" y="0"/>
                  </a:lnTo>
                  <a:lnTo>
                    <a:pt x="0" y="1077"/>
                  </a:lnTo>
                  <a:lnTo>
                    <a:pt x="130" y="1077"/>
                  </a:lnTo>
                  <a:lnTo>
                    <a:pt x="580" y="0"/>
                  </a:lnTo>
                  <a:moveTo>
                    <a:pt x="817" y="0"/>
                  </a:moveTo>
                  <a:lnTo>
                    <a:pt x="686" y="0"/>
                  </a:lnTo>
                  <a:lnTo>
                    <a:pt x="237" y="1077"/>
                  </a:lnTo>
                  <a:lnTo>
                    <a:pt x="368" y="1077"/>
                  </a:lnTo>
                  <a:lnTo>
                    <a:pt x="817" y="0"/>
                  </a:lnTo>
                  <a:moveTo>
                    <a:pt x="1054" y="0"/>
                  </a:moveTo>
                  <a:lnTo>
                    <a:pt x="924" y="0"/>
                  </a:lnTo>
                  <a:lnTo>
                    <a:pt x="474" y="1077"/>
                  </a:lnTo>
                  <a:lnTo>
                    <a:pt x="605" y="1077"/>
                  </a:lnTo>
                  <a:lnTo>
                    <a:pt x="1054" y="0"/>
                  </a:lnTo>
                  <a:moveTo>
                    <a:pt x="1291" y="0"/>
                  </a:moveTo>
                  <a:lnTo>
                    <a:pt x="1161" y="0"/>
                  </a:lnTo>
                  <a:lnTo>
                    <a:pt x="711" y="1077"/>
                  </a:lnTo>
                  <a:lnTo>
                    <a:pt x="843" y="1077"/>
                  </a:lnTo>
                  <a:lnTo>
                    <a:pt x="1291" y="0"/>
                  </a:lnTo>
                  <a:moveTo>
                    <a:pt x="1528" y="0"/>
                  </a:moveTo>
                  <a:lnTo>
                    <a:pt x="1399" y="0"/>
                  </a:lnTo>
                  <a:lnTo>
                    <a:pt x="948" y="1077"/>
                  </a:lnTo>
                  <a:lnTo>
                    <a:pt x="1080" y="1077"/>
                  </a:lnTo>
                  <a:lnTo>
                    <a:pt x="152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7AAB12A4-E9D3-48DD-A4CD-E57A0400CA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76" y="373"/>
              <a:ext cx="1087" cy="1084"/>
            </a:xfrm>
            <a:custGeom>
              <a:avLst/>
              <a:gdLst>
                <a:gd name="T0" fmla="*/ 0 w 637"/>
                <a:gd name="T1" fmla="*/ 602 h 637"/>
                <a:gd name="T2" fmla="*/ 70 w 637"/>
                <a:gd name="T3" fmla="*/ 602 h 637"/>
                <a:gd name="T4" fmla="*/ 224 w 637"/>
                <a:gd name="T5" fmla="*/ 567 h 637"/>
                <a:gd name="T6" fmla="*/ 224 w 637"/>
                <a:gd name="T7" fmla="*/ 637 h 637"/>
                <a:gd name="T8" fmla="*/ 224 w 637"/>
                <a:gd name="T9" fmla="*/ 567 h 637"/>
                <a:gd name="T10" fmla="*/ 378 w 637"/>
                <a:gd name="T11" fmla="*/ 602 h 637"/>
                <a:gd name="T12" fmla="*/ 448 w 637"/>
                <a:gd name="T13" fmla="*/ 602 h 637"/>
                <a:gd name="T14" fmla="*/ 602 w 637"/>
                <a:gd name="T15" fmla="*/ 567 h 637"/>
                <a:gd name="T16" fmla="*/ 602 w 637"/>
                <a:gd name="T17" fmla="*/ 637 h 637"/>
                <a:gd name="T18" fmla="*/ 602 w 637"/>
                <a:gd name="T19" fmla="*/ 567 h 637"/>
                <a:gd name="T20" fmla="*/ 0 w 637"/>
                <a:gd name="T21" fmla="*/ 413 h 637"/>
                <a:gd name="T22" fmla="*/ 70 w 637"/>
                <a:gd name="T23" fmla="*/ 413 h 637"/>
                <a:gd name="T24" fmla="*/ 224 w 637"/>
                <a:gd name="T25" fmla="*/ 378 h 637"/>
                <a:gd name="T26" fmla="*/ 224 w 637"/>
                <a:gd name="T27" fmla="*/ 448 h 637"/>
                <a:gd name="T28" fmla="*/ 224 w 637"/>
                <a:gd name="T29" fmla="*/ 378 h 637"/>
                <a:gd name="T30" fmla="*/ 378 w 637"/>
                <a:gd name="T31" fmla="*/ 413 h 637"/>
                <a:gd name="T32" fmla="*/ 448 w 637"/>
                <a:gd name="T33" fmla="*/ 413 h 637"/>
                <a:gd name="T34" fmla="*/ 602 w 637"/>
                <a:gd name="T35" fmla="*/ 378 h 637"/>
                <a:gd name="T36" fmla="*/ 602 w 637"/>
                <a:gd name="T37" fmla="*/ 448 h 637"/>
                <a:gd name="T38" fmla="*/ 602 w 637"/>
                <a:gd name="T39" fmla="*/ 378 h 637"/>
                <a:gd name="T40" fmla="*/ 0 w 637"/>
                <a:gd name="T41" fmla="*/ 224 h 637"/>
                <a:gd name="T42" fmla="*/ 70 w 637"/>
                <a:gd name="T43" fmla="*/ 224 h 637"/>
                <a:gd name="T44" fmla="*/ 224 w 637"/>
                <a:gd name="T45" fmla="*/ 189 h 637"/>
                <a:gd name="T46" fmla="*/ 224 w 637"/>
                <a:gd name="T47" fmla="*/ 259 h 637"/>
                <a:gd name="T48" fmla="*/ 224 w 637"/>
                <a:gd name="T49" fmla="*/ 189 h 637"/>
                <a:gd name="T50" fmla="*/ 378 w 637"/>
                <a:gd name="T51" fmla="*/ 224 h 637"/>
                <a:gd name="T52" fmla="*/ 448 w 637"/>
                <a:gd name="T53" fmla="*/ 224 h 637"/>
                <a:gd name="T54" fmla="*/ 602 w 637"/>
                <a:gd name="T55" fmla="*/ 189 h 637"/>
                <a:gd name="T56" fmla="*/ 602 w 637"/>
                <a:gd name="T57" fmla="*/ 259 h 637"/>
                <a:gd name="T58" fmla="*/ 602 w 637"/>
                <a:gd name="T59" fmla="*/ 189 h 637"/>
                <a:gd name="T60" fmla="*/ 0 w 637"/>
                <a:gd name="T61" fmla="*/ 35 h 637"/>
                <a:gd name="T62" fmla="*/ 70 w 637"/>
                <a:gd name="T63" fmla="*/ 35 h 637"/>
                <a:gd name="T64" fmla="*/ 224 w 637"/>
                <a:gd name="T65" fmla="*/ 0 h 637"/>
                <a:gd name="T66" fmla="*/ 224 w 637"/>
                <a:gd name="T67" fmla="*/ 70 h 637"/>
                <a:gd name="T68" fmla="*/ 224 w 637"/>
                <a:gd name="T69" fmla="*/ 0 h 637"/>
                <a:gd name="T70" fmla="*/ 378 w 637"/>
                <a:gd name="T71" fmla="*/ 35 h 637"/>
                <a:gd name="T72" fmla="*/ 448 w 637"/>
                <a:gd name="T73" fmla="*/ 35 h 637"/>
                <a:gd name="T74" fmla="*/ 602 w 637"/>
                <a:gd name="T75" fmla="*/ 0 h 637"/>
                <a:gd name="T76" fmla="*/ 602 w 637"/>
                <a:gd name="T77" fmla="*/ 70 h 637"/>
                <a:gd name="T78" fmla="*/ 602 w 637"/>
                <a:gd name="T79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37" h="637">
                  <a:moveTo>
                    <a:pt x="35" y="567"/>
                  </a:moveTo>
                  <a:cubicBezTo>
                    <a:pt x="15" y="567"/>
                    <a:pt x="0" y="583"/>
                    <a:pt x="0" y="602"/>
                  </a:cubicBezTo>
                  <a:cubicBezTo>
                    <a:pt x="0" y="621"/>
                    <a:pt x="15" y="637"/>
                    <a:pt x="35" y="637"/>
                  </a:cubicBezTo>
                  <a:cubicBezTo>
                    <a:pt x="54" y="637"/>
                    <a:pt x="70" y="621"/>
                    <a:pt x="70" y="602"/>
                  </a:cubicBezTo>
                  <a:cubicBezTo>
                    <a:pt x="70" y="583"/>
                    <a:pt x="54" y="567"/>
                    <a:pt x="35" y="567"/>
                  </a:cubicBezTo>
                  <a:moveTo>
                    <a:pt x="224" y="567"/>
                  </a:moveTo>
                  <a:cubicBezTo>
                    <a:pt x="205" y="567"/>
                    <a:pt x="189" y="583"/>
                    <a:pt x="189" y="602"/>
                  </a:cubicBezTo>
                  <a:cubicBezTo>
                    <a:pt x="189" y="621"/>
                    <a:pt x="205" y="637"/>
                    <a:pt x="224" y="637"/>
                  </a:cubicBezTo>
                  <a:cubicBezTo>
                    <a:pt x="243" y="637"/>
                    <a:pt x="259" y="621"/>
                    <a:pt x="259" y="602"/>
                  </a:cubicBezTo>
                  <a:cubicBezTo>
                    <a:pt x="259" y="583"/>
                    <a:pt x="243" y="567"/>
                    <a:pt x="224" y="567"/>
                  </a:cubicBezTo>
                  <a:moveTo>
                    <a:pt x="413" y="567"/>
                  </a:moveTo>
                  <a:cubicBezTo>
                    <a:pt x="394" y="567"/>
                    <a:pt x="378" y="583"/>
                    <a:pt x="378" y="602"/>
                  </a:cubicBezTo>
                  <a:cubicBezTo>
                    <a:pt x="378" y="621"/>
                    <a:pt x="394" y="637"/>
                    <a:pt x="413" y="637"/>
                  </a:cubicBezTo>
                  <a:cubicBezTo>
                    <a:pt x="433" y="637"/>
                    <a:pt x="448" y="621"/>
                    <a:pt x="448" y="602"/>
                  </a:cubicBezTo>
                  <a:cubicBezTo>
                    <a:pt x="448" y="583"/>
                    <a:pt x="433" y="567"/>
                    <a:pt x="413" y="567"/>
                  </a:cubicBezTo>
                  <a:moveTo>
                    <a:pt x="602" y="567"/>
                  </a:moveTo>
                  <a:cubicBezTo>
                    <a:pt x="583" y="567"/>
                    <a:pt x="567" y="583"/>
                    <a:pt x="567" y="602"/>
                  </a:cubicBezTo>
                  <a:cubicBezTo>
                    <a:pt x="567" y="621"/>
                    <a:pt x="583" y="637"/>
                    <a:pt x="602" y="637"/>
                  </a:cubicBezTo>
                  <a:cubicBezTo>
                    <a:pt x="622" y="637"/>
                    <a:pt x="637" y="621"/>
                    <a:pt x="637" y="602"/>
                  </a:cubicBezTo>
                  <a:cubicBezTo>
                    <a:pt x="637" y="583"/>
                    <a:pt x="622" y="567"/>
                    <a:pt x="602" y="567"/>
                  </a:cubicBezTo>
                  <a:moveTo>
                    <a:pt x="35" y="378"/>
                  </a:moveTo>
                  <a:cubicBezTo>
                    <a:pt x="15" y="378"/>
                    <a:pt x="0" y="394"/>
                    <a:pt x="0" y="413"/>
                  </a:cubicBezTo>
                  <a:cubicBezTo>
                    <a:pt x="0" y="432"/>
                    <a:pt x="15" y="448"/>
                    <a:pt x="35" y="448"/>
                  </a:cubicBezTo>
                  <a:cubicBezTo>
                    <a:pt x="54" y="448"/>
                    <a:pt x="70" y="432"/>
                    <a:pt x="70" y="413"/>
                  </a:cubicBezTo>
                  <a:cubicBezTo>
                    <a:pt x="70" y="394"/>
                    <a:pt x="54" y="378"/>
                    <a:pt x="35" y="378"/>
                  </a:cubicBezTo>
                  <a:moveTo>
                    <a:pt x="224" y="378"/>
                  </a:moveTo>
                  <a:cubicBezTo>
                    <a:pt x="205" y="378"/>
                    <a:pt x="189" y="394"/>
                    <a:pt x="189" y="413"/>
                  </a:cubicBezTo>
                  <a:cubicBezTo>
                    <a:pt x="189" y="432"/>
                    <a:pt x="205" y="448"/>
                    <a:pt x="224" y="448"/>
                  </a:cubicBezTo>
                  <a:cubicBezTo>
                    <a:pt x="243" y="448"/>
                    <a:pt x="259" y="432"/>
                    <a:pt x="259" y="413"/>
                  </a:cubicBezTo>
                  <a:cubicBezTo>
                    <a:pt x="259" y="394"/>
                    <a:pt x="243" y="378"/>
                    <a:pt x="224" y="378"/>
                  </a:cubicBezTo>
                  <a:moveTo>
                    <a:pt x="413" y="378"/>
                  </a:moveTo>
                  <a:cubicBezTo>
                    <a:pt x="394" y="378"/>
                    <a:pt x="378" y="394"/>
                    <a:pt x="378" y="413"/>
                  </a:cubicBezTo>
                  <a:cubicBezTo>
                    <a:pt x="378" y="432"/>
                    <a:pt x="394" y="448"/>
                    <a:pt x="413" y="448"/>
                  </a:cubicBezTo>
                  <a:cubicBezTo>
                    <a:pt x="433" y="448"/>
                    <a:pt x="448" y="432"/>
                    <a:pt x="448" y="413"/>
                  </a:cubicBezTo>
                  <a:cubicBezTo>
                    <a:pt x="448" y="394"/>
                    <a:pt x="433" y="378"/>
                    <a:pt x="413" y="378"/>
                  </a:cubicBezTo>
                  <a:moveTo>
                    <a:pt x="602" y="378"/>
                  </a:moveTo>
                  <a:cubicBezTo>
                    <a:pt x="583" y="378"/>
                    <a:pt x="567" y="394"/>
                    <a:pt x="567" y="413"/>
                  </a:cubicBezTo>
                  <a:cubicBezTo>
                    <a:pt x="567" y="432"/>
                    <a:pt x="583" y="448"/>
                    <a:pt x="602" y="448"/>
                  </a:cubicBezTo>
                  <a:cubicBezTo>
                    <a:pt x="622" y="448"/>
                    <a:pt x="637" y="432"/>
                    <a:pt x="637" y="413"/>
                  </a:cubicBezTo>
                  <a:cubicBezTo>
                    <a:pt x="637" y="394"/>
                    <a:pt x="622" y="378"/>
                    <a:pt x="602" y="378"/>
                  </a:cubicBezTo>
                  <a:moveTo>
                    <a:pt x="35" y="189"/>
                  </a:moveTo>
                  <a:cubicBezTo>
                    <a:pt x="15" y="189"/>
                    <a:pt x="0" y="205"/>
                    <a:pt x="0" y="224"/>
                  </a:cubicBezTo>
                  <a:cubicBezTo>
                    <a:pt x="0" y="243"/>
                    <a:pt x="15" y="259"/>
                    <a:pt x="35" y="259"/>
                  </a:cubicBezTo>
                  <a:cubicBezTo>
                    <a:pt x="54" y="259"/>
                    <a:pt x="70" y="243"/>
                    <a:pt x="70" y="224"/>
                  </a:cubicBezTo>
                  <a:cubicBezTo>
                    <a:pt x="70" y="205"/>
                    <a:pt x="54" y="189"/>
                    <a:pt x="35" y="189"/>
                  </a:cubicBezTo>
                  <a:moveTo>
                    <a:pt x="224" y="189"/>
                  </a:moveTo>
                  <a:cubicBezTo>
                    <a:pt x="205" y="189"/>
                    <a:pt x="189" y="205"/>
                    <a:pt x="189" y="224"/>
                  </a:cubicBezTo>
                  <a:cubicBezTo>
                    <a:pt x="189" y="243"/>
                    <a:pt x="205" y="259"/>
                    <a:pt x="224" y="259"/>
                  </a:cubicBezTo>
                  <a:cubicBezTo>
                    <a:pt x="243" y="259"/>
                    <a:pt x="259" y="243"/>
                    <a:pt x="259" y="224"/>
                  </a:cubicBezTo>
                  <a:cubicBezTo>
                    <a:pt x="259" y="205"/>
                    <a:pt x="243" y="189"/>
                    <a:pt x="224" y="189"/>
                  </a:cubicBezTo>
                  <a:moveTo>
                    <a:pt x="413" y="189"/>
                  </a:moveTo>
                  <a:cubicBezTo>
                    <a:pt x="394" y="189"/>
                    <a:pt x="378" y="205"/>
                    <a:pt x="378" y="224"/>
                  </a:cubicBezTo>
                  <a:cubicBezTo>
                    <a:pt x="378" y="243"/>
                    <a:pt x="394" y="259"/>
                    <a:pt x="413" y="259"/>
                  </a:cubicBezTo>
                  <a:cubicBezTo>
                    <a:pt x="433" y="259"/>
                    <a:pt x="448" y="243"/>
                    <a:pt x="448" y="224"/>
                  </a:cubicBezTo>
                  <a:cubicBezTo>
                    <a:pt x="448" y="205"/>
                    <a:pt x="433" y="189"/>
                    <a:pt x="413" y="189"/>
                  </a:cubicBezTo>
                  <a:moveTo>
                    <a:pt x="602" y="189"/>
                  </a:moveTo>
                  <a:cubicBezTo>
                    <a:pt x="583" y="189"/>
                    <a:pt x="567" y="205"/>
                    <a:pt x="567" y="224"/>
                  </a:cubicBezTo>
                  <a:cubicBezTo>
                    <a:pt x="567" y="243"/>
                    <a:pt x="583" y="259"/>
                    <a:pt x="602" y="259"/>
                  </a:cubicBezTo>
                  <a:cubicBezTo>
                    <a:pt x="622" y="259"/>
                    <a:pt x="637" y="243"/>
                    <a:pt x="637" y="224"/>
                  </a:cubicBezTo>
                  <a:cubicBezTo>
                    <a:pt x="637" y="205"/>
                    <a:pt x="622" y="189"/>
                    <a:pt x="602" y="189"/>
                  </a:cubicBezTo>
                  <a:moveTo>
                    <a:pt x="35" y="0"/>
                  </a:moveTo>
                  <a:cubicBezTo>
                    <a:pt x="15" y="0"/>
                    <a:pt x="0" y="16"/>
                    <a:pt x="0" y="35"/>
                  </a:cubicBezTo>
                  <a:cubicBezTo>
                    <a:pt x="0" y="54"/>
                    <a:pt x="15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moveTo>
                    <a:pt x="224" y="0"/>
                  </a:moveTo>
                  <a:cubicBezTo>
                    <a:pt x="205" y="0"/>
                    <a:pt x="189" y="16"/>
                    <a:pt x="189" y="35"/>
                  </a:cubicBezTo>
                  <a:cubicBezTo>
                    <a:pt x="189" y="54"/>
                    <a:pt x="205" y="70"/>
                    <a:pt x="224" y="70"/>
                  </a:cubicBezTo>
                  <a:cubicBezTo>
                    <a:pt x="243" y="70"/>
                    <a:pt x="259" y="54"/>
                    <a:pt x="259" y="35"/>
                  </a:cubicBezTo>
                  <a:cubicBezTo>
                    <a:pt x="259" y="16"/>
                    <a:pt x="243" y="0"/>
                    <a:pt x="224" y="0"/>
                  </a:cubicBezTo>
                  <a:moveTo>
                    <a:pt x="413" y="0"/>
                  </a:moveTo>
                  <a:cubicBezTo>
                    <a:pt x="394" y="0"/>
                    <a:pt x="378" y="16"/>
                    <a:pt x="378" y="35"/>
                  </a:cubicBezTo>
                  <a:cubicBezTo>
                    <a:pt x="378" y="54"/>
                    <a:pt x="394" y="70"/>
                    <a:pt x="413" y="70"/>
                  </a:cubicBezTo>
                  <a:cubicBezTo>
                    <a:pt x="433" y="70"/>
                    <a:pt x="448" y="54"/>
                    <a:pt x="448" y="35"/>
                  </a:cubicBezTo>
                  <a:cubicBezTo>
                    <a:pt x="448" y="16"/>
                    <a:pt x="433" y="0"/>
                    <a:pt x="413" y="0"/>
                  </a:cubicBezTo>
                  <a:moveTo>
                    <a:pt x="602" y="0"/>
                  </a:moveTo>
                  <a:cubicBezTo>
                    <a:pt x="583" y="0"/>
                    <a:pt x="567" y="16"/>
                    <a:pt x="567" y="35"/>
                  </a:cubicBezTo>
                  <a:cubicBezTo>
                    <a:pt x="567" y="54"/>
                    <a:pt x="583" y="70"/>
                    <a:pt x="602" y="70"/>
                  </a:cubicBezTo>
                  <a:cubicBezTo>
                    <a:pt x="622" y="70"/>
                    <a:pt x="637" y="54"/>
                    <a:pt x="637" y="35"/>
                  </a:cubicBezTo>
                  <a:cubicBezTo>
                    <a:pt x="637" y="16"/>
                    <a:pt x="622" y="0"/>
                    <a:pt x="60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D15417EC-DA1A-4276-992D-145E914C87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1" y="2887"/>
              <a:ext cx="1088" cy="1085"/>
            </a:xfrm>
            <a:custGeom>
              <a:avLst/>
              <a:gdLst>
                <a:gd name="T0" fmla="*/ 319 w 638"/>
                <a:gd name="T1" fmla="*/ 380 h 638"/>
                <a:gd name="T2" fmla="*/ 258 w 638"/>
                <a:gd name="T3" fmla="*/ 319 h 638"/>
                <a:gd name="T4" fmla="*/ 319 w 638"/>
                <a:gd name="T5" fmla="*/ 258 h 638"/>
                <a:gd name="T6" fmla="*/ 380 w 638"/>
                <a:gd name="T7" fmla="*/ 319 h 638"/>
                <a:gd name="T8" fmla="*/ 319 w 638"/>
                <a:gd name="T9" fmla="*/ 380 h 638"/>
                <a:gd name="T10" fmla="*/ 319 w 638"/>
                <a:gd name="T11" fmla="*/ 188 h 638"/>
                <a:gd name="T12" fmla="*/ 188 w 638"/>
                <a:gd name="T13" fmla="*/ 319 h 638"/>
                <a:gd name="T14" fmla="*/ 319 w 638"/>
                <a:gd name="T15" fmla="*/ 451 h 638"/>
                <a:gd name="T16" fmla="*/ 451 w 638"/>
                <a:gd name="T17" fmla="*/ 319 h 638"/>
                <a:gd name="T18" fmla="*/ 319 w 638"/>
                <a:gd name="T19" fmla="*/ 188 h 638"/>
                <a:gd name="T20" fmla="*/ 319 w 638"/>
                <a:gd name="T21" fmla="*/ 568 h 638"/>
                <a:gd name="T22" fmla="*/ 71 w 638"/>
                <a:gd name="T23" fmla="*/ 319 h 638"/>
                <a:gd name="T24" fmla="*/ 319 w 638"/>
                <a:gd name="T25" fmla="*/ 71 h 638"/>
                <a:gd name="T26" fmla="*/ 568 w 638"/>
                <a:gd name="T27" fmla="*/ 319 h 638"/>
                <a:gd name="T28" fmla="*/ 319 w 638"/>
                <a:gd name="T29" fmla="*/ 568 h 638"/>
                <a:gd name="T30" fmla="*/ 319 w 638"/>
                <a:gd name="T31" fmla="*/ 0 h 638"/>
                <a:gd name="T32" fmla="*/ 0 w 638"/>
                <a:gd name="T33" fmla="*/ 319 h 638"/>
                <a:gd name="T34" fmla="*/ 319 w 638"/>
                <a:gd name="T35" fmla="*/ 638 h 638"/>
                <a:gd name="T36" fmla="*/ 638 w 638"/>
                <a:gd name="T37" fmla="*/ 319 h 638"/>
                <a:gd name="T38" fmla="*/ 319 w 638"/>
                <a:gd name="T39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38" h="638">
                  <a:moveTo>
                    <a:pt x="319" y="380"/>
                  </a:moveTo>
                  <a:cubicBezTo>
                    <a:pt x="286" y="380"/>
                    <a:pt x="258" y="353"/>
                    <a:pt x="258" y="319"/>
                  </a:cubicBezTo>
                  <a:cubicBezTo>
                    <a:pt x="258" y="285"/>
                    <a:pt x="286" y="258"/>
                    <a:pt x="319" y="258"/>
                  </a:cubicBezTo>
                  <a:cubicBezTo>
                    <a:pt x="353" y="258"/>
                    <a:pt x="380" y="285"/>
                    <a:pt x="380" y="319"/>
                  </a:cubicBezTo>
                  <a:cubicBezTo>
                    <a:pt x="380" y="353"/>
                    <a:pt x="353" y="380"/>
                    <a:pt x="319" y="380"/>
                  </a:cubicBezTo>
                  <a:moveTo>
                    <a:pt x="319" y="188"/>
                  </a:moveTo>
                  <a:cubicBezTo>
                    <a:pt x="247" y="188"/>
                    <a:pt x="188" y="247"/>
                    <a:pt x="188" y="319"/>
                  </a:cubicBezTo>
                  <a:cubicBezTo>
                    <a:pt x="188" y="392"/>
                    <a:pt x="247" y="451"/>
                    <a:pt x="319" y="451"/>
                  </a:cubicBezTo>
                  <a:cubicBezTo>
                    <a:pt x="392" y="451"/>
                    <a:pt x="451" y="392"/>
                    <a:pt x="451" y="319"/>
                  </a:cubicBezTo>
                  <a:cubicBezTo>
                    <a:pt x="451" y="247"/>
                    <a:pt x="392" y="188"/>
                    <a:pt x="319" y="188"/>
                  </a:cubicBezTo>
                  <a:moveTo>
                    <a:pt x="319" y="568"/>
                  </a:moveTo>
                  <a:cubicBezTo>
                    <a:pt x="182" y="568"/>
                    <a:pt x="71" y="456"/>
                    <a:pt x="71" y="319"/>
                  </a:cubicBezTo>
                  <a:cubicBezTo>
                    <a:pt x="71" y="182"/>
                    <a:pt x="182" y="71"/>
                    <a:pt x="319" y="71"/>
                  </a:cubicBezTo>
                  <a:cubicBezTo>
                    <a:pt x="456" y="71"/>
                    <a:pt x="568" y="182"/>
                    <a:pt x="568" y="319"/>
                  </a:cubicBezTo>
                  <a:cubicBezTo>
                    <a:pt x="568" y="456"/>
                    <a:pt x="456" y="568"/>
                    <a:pt x="319" y="568"/>
                  </a:cubicBezTo>
                  <a:moveTo>
                    <a:pt x="319" y="0"/>
                  </a:moveTo>
                  <a:cubicBezTo>
                    <a:pt x="143" y="0"/>
                    <a:pt x="0" y="143"/>
                    <a:pt x="0" y="319"/>
                  </a:cubicBezTo>
                  <a:cubicBezTo>
                    <a:pt x="0" y="495"/>
                    <a:pt x="143" y="638"/>
                    <a:pt x="319" y="638"/>
                  </a:cubicBezTo>
                  <a:cubicBezTo>
                    <a:pt x="495" y="638"/>
                    <a:pt x="638" y="495"/>
                    <a:pt x="638" y="319"/>
                  </a:cubicBezTo>
                  <a:cubicBezTo>
                    <a:pt x="638" y="143"/>
                    <a:pt x="495" y="0"/>
                    <a:pt x="3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B4F5C944-E503-4D83-AD32-53E8C55EA4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76" y="2887"/>
              <a:ext cx="1088" cy="1085"/>
            </a:xfrm>
            <a:custGeom>
              <a:avLst/>
              <a:gdLst>
                <a:gd name="T0" fmla="*/ 283 w 638"/>
                <a:gd name="T1" fmla="*/ 603 h 638"/>
                <a:gd name="T2" fmla="*/ 319 w 638"/>
                <a:gd name="T3" fmla="*/ 638 h 638"/>
                <a:gd name="T4" fmla="*/ 319 w 638"/>
                <a:gd name="T5" fmla="*/ 568 h 638"/>
                <a:gd name="T6" fmla="*/ 146 w 638"/>
                <a:gd name="T7" fmla="*/ 547 h 638"/>
                <a:gd name="T8" fmla="*/ 160 w 638"/>
                <a:gd name="T9" fmla="*/ 596 h 638"/>
                <a:gd name="T10" fmla="*/ 208 w 638"/>
                <a:gd name="T11" fmla="*/ 583 h 638"/>
                <a:gd name="T12" fmla="*/ 177 w 638"/>
                <a:gd name="T13" fmla="*/ 530 h 638"/>
                <a:gd name="T14" fmla="*/ 443 w 638"/>
                <a:gd name="T15" fmla="*/ 534 h 638"/>
                <a:gd name="T16" fmla="*/ 461 w 638"/>
                <a:gd name="T17" fmla="*/ 600 h 638"/>
                <a:gd name="T18" fmla="*/ 479 w 638"/>
                <a:gd name="T19" fmla="*/ 595 h 638"/>
                <a:gd name="T20" fmla="*/ 461 w 638"/>
                <a:gd name="T21" fmla="*/ 530 h 638"/>
                <a:gd name="T22" fmla="*/ 54 w 638"/>
                <a:gd name="T23" fmla="*/ 431 h 638"/>
                <a:gd name="T24" fmla="*/ 73 w 638"/>
                <a:gd name="T25" fmla="*/ 497 h 638"/>
                <a:gd name="T26" fmla="*/ 104 w 638"/>
                <a:gd name="T27" fmla="*/ 444 h 638"/>
                <a:gd name="T28" fmla="*/ 73 w 638"/>
                <a:gd name="T29" fmla="*/ 426 h 638"/>
                <a:gd name="T30" fmla="*/ 534 w 638"/>
                <a:gd name="T31" fmla="*/ 443 h 638"/>
                <a:gd name="T32" fmla="*/ 564 w 638"/>
                <a:gd name="T33" fmla="*/ 496 h 638"/>
                <a:gd name="T34" fmla="*/ 596 w 638"/>
                <a:gd name="T35" fmla="*/ 478 h 638"/>
                <a:gd name="T36" fmla="*/ 565 w 638"/>
                <a:gd name="T37" fmla="*/ 426 h 638"/>
                <a:gd name="T38" fmla="*/ 0 w 638"/>
                <a:gd name="T39" fmla="*/ 319 h 638"/>
                <a:gd name="T40" fmla="*/ 35 w 638"/>
                <a:gd name="T41" fmla="*/ 355 h 638"/>
                <a:gd name="T42" fmla="*/ 35 w 638"/>
                <a:gd name="T43" fmla="*/ 284 h 638"/>
                <a:gd name="T44" fmla="*/ 567 w 638"/>
                <a:gd name="T45" fmla="*/ 318 h 638"/>
                <a:gd name="T46" fmla="*/ 567 w 638"/>
                <a:gd name="T47" fmla="*/ 319 h 638"/>
                <a:gd name="T48" fmla="*/ 638 w 638"/>
                <a:gd name="T49" fmla="*/ 319 h 638"/>
                <a:gd name="T50" fmla="*/ 638 w 638"/>
                <a:gd name="T51" fmla="*/ 319 h 638"/>
                <a:gd name="T52" fmla="*/ 638 w 638"/>
                <a:gd name="T53" fmla="*/ 318 h 638"/>
                <a:gd name="T54" fmla="*/ 319 w 638"/>
                <a:gd name="T55" fmla="*/ 223 h 638"/>
                <a:gd name="T56" fmla="*/ 319 w 638"/>
                <a:gd name="T57" fmla="*/ 415 h 638"/>
                <a:gd name="T58" fmla="*/ 319 w 638"/>
                <a:gd name="T59" fmla="*/ 223 h 638"/>
                <a:gd name="T60" fmla="*/ 43 w 638"/>
                <a:gd name="T61" fmla="*/ 159 h 638"/>
                <a:gd name="T62" fmla="*/ 55 w 638"/>
                <a:gd name="T63" fmla="*/ 209 h 638"/>
                <a:gd name="T64" fmla="*/ 103 w 638"/>
                <a:gd name="T65" fmla="*/ 195 h 638"/>
                <a:gd name="T66" fmla="*/ 73 w 638"/>
                <a:gd name="T67" fmla="*/ 142 h 638"/>
                <a:gd name="T68" fmla="*/ 547 w 638"/>
                <a:gd name="T69" fmla="*/ 145 h 638"/>
                <a:gd name="T70" fmla="*/ 534 w 638"/>
                <a:gd name="T71" fmla="*/ 195 h 638"/>
                <a:gd name="T72" fmla="*/ 583 w 638"/>
                <a:gd name="T73" fmla="*/ 206 h 638"/>
                <a:gd name="T74" fmla="*/ 564 w 638"/>
                <a:gd name="T75" fmla="*/ 141 h 638"/>
                <a:gd name="T76" fmla="*/ 160 w 638"/>
                <a:gd name="T77" fmla="*/ 42 h 638"/>
                <a:gd name="T78" fmla="*/ 146 w 638"/>
                <a:gd name="T79" fmla="*/ 92 h 638"/>
                <a:gd name="T80" fmla="*/ 194 w 638"/>
                <a:gd name="T81" fmla="*/ 104 h 638"/>
                <a:gd name="T82" fmla="*/ 176 w 638"/>
                <a:gd name="T83" fmla="*/ 38 h 638"/>
                <a:gd name="T84" fmla="*/ 429 w 638"/>
                <a:gd name="T85" fmla="*/ 55 h 638"/>
                <a:gd name="T86" fmla="*/ 460 w 638"/>
                <a:gd name="T87" fmla="*/ 108 h 638"/>
                <a:gd name="T88" fmla="*/ 478 w 638"/>
                <a:gd name="T89" fmla="*/ 42 h 638"/>
                <a:gd name="T90" fmla="*/ 460 w 638"/>
                <a:gd name="T91" fmla="*/ 37 h 638"/>
                <a:gd name="T92" fmla="*/ 318 w 638"/>
                <a:gd name="T93" fmla="*/ 0 h 638"/>
                <a:gd name="T94" fmla="*/ 318 w 638"/>
                <a:gd name="T95" fmla="*/ 71 h 638"/>
                <a:gd name="T96" fmla="*/ 318 w 638"/>
                <a:gd name="T97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8" h="638">
                  <a:moveTo>
                    <a:pt x="319" y="568"/>
                  </a:moveTo>
                  <a:cubicBezTo>
                    <a:pt x="299" y="568"/>
                    <a:pt x="283" y="583"/>
                    <a:pt x="283" y="603"/>
                  </a:cubicBezTo>
                  <a:cubicBezTo>
                    <a:pt x="283" y="622"/>
                    <a:pt x="299" y="638"/>
                    <a:pt x="319" y="638"/>
                  </a:cubicBezTo>
                  <a:cubicBezTo>
                    <a:pt x="319" y="638"/>
                    <a:pt x="319" y="638"/>
                    <a:pt x="319" y="638"/>
                  </a:cubicBezTo>
                  <a:cubicBezTo>
                    <a:pt x="339" y="638"/>
                    <a:pt x="354" y="622"/>
                    <a:pt x="354" y="603"/>
                  </a:cubicBezTo>
                  <a:cubicBezTo>
                    <a:pt x="354" y="583"/>
                    <a:pt x="338" y="568"/>
                    <a:pt x="319" y="568"/>
                  </a:cubicBezTo>
                  <a:moveTo>
                    <a:pt x="177" y="530"/>
                  </a:moveTo>
                  <a:cubicBezTo>
                    <a:pt x="165" y="530"/>
                    <a:pt x="153" y="536"/>
                    <a:pt x="146" y="547"/>
                  </a:cubicBezTo>
                  <a:cubicBezTo>
                    <a:pt x="137" y="564"/>
                    <a:pt x="142" y="586"/>
                    <a:pt x="159" y="596"/>
                  </a:cubicBezTo>
                  <a:cubicBezTo>
                    <a:pt x="160" y="596"/>
                    <a:pt x="160" y="596"/>
                    <a:pt x="160" y="596"/>
                  </a:cubicBezTo>
                  <a:cubicBezTo>
                    <a:pt x="165" y="599"/>
                    <a:pt x="171" y="600"/>
                    <a:pt x="177" y="600"/>
                  </a:cubicBezTo>
                  <a:cubicBezTo>
                    <a:pt x="189" y="600"/>
                    <a:pt x="201" y="594"/>
                    <a:pt x="208" y="583"/>
                  </a:cubicBezTo>
                  <a:cubicBezTo>
                    <a:pt x="217" y="566"/>
                    <a:pt x="211" y="544"/>
                    <a:pt x="194" y="534"/>
                  </a:cubicBezTo>
                  <a:cubicBezTo>
                    <a:pt x="189" y="531"/>
                    <a:pt x="183" y="530"/>
                    <a:pt x="177" y="530"/>
                  </a:cubicBezTo>
                  <a:moveTo>
                    <a:pt x="461" y="530"/>
                  </a:moveTo>
                  <a:cubicBezTo>
                    <a:pt x="455" y="530"/>
                    <a:pt x="449" y="531"/>
                    <a:pt x="443" y="534"/>
                  </a:cubicBezTo>
                  <a:cubicBezTo>
                    <a:pt x="427" y="544"/>
                    <a:pt x="420" y="565"/>
                    <a:pt x="429" y="582"/>
                  </a:cubicBezTo>
                  <a:cubicBezTo>
                    <a:pt x="436" y="593"/>
                    <a:pt x="448" y="600"/>
                    <a:pt x="461" y="600"/>
                  </a:cubicBezTo>
                  <a:cubicBezTo>
                    <a:pt x="466" y="600"/>
                    <a:pt x="472" y="599"/>
                    <a:pt x="477" y="596"/>
                  </a:cubicBezTo>
                  <a:cubicBezTo>
                    <a:pt x="478" y="596"/>
                    <a:pt x="479" y="595"/>
                    <a:pt x="479" y="595"/>
                  </a:cubicBezTo>
                  <a:cubicBezTo>
                    <a:pt x="496" y="585"/>
                    <a:pt x="501" y="563"/>
                    <a:pt x="491" y="547"/>
                  </a:cubicBezTo>
                  <a:cubicBezTo>
                    <a:pt x="484" y="536"/>
                    <a:pt x="473" y="530"/>
                    <a:pt x="461" y="530"/>
                  </a:cubicBezTo>
                  <a:moveTo>
                    <a:pt x="73" y="426"/>
                  </a:moveTo>
                  <a:cubicBezTo>
                    <a:pt x="67" y="426"/>
                    <a:pt x="60" y="428"/>
                    <a:pt x="54" y="431"/>
                  </a:cubicBezTo>
                  <a:cubicBezTo>
                    <a:pt x="38" y="441"/>
                    <a:pt x="33" y="462"/>
                    <a:pt x="42" y="479"/>
                  </a:cubicBezTo>
                  <a:cubicBezTo>
                    <a:pt x="49" y="490"/>
                    <a:pt x="61" y="497"/>
                    <a:pt x="73" y="497"/>
                  </a:cubicBezTo>
                  <a:cubicBezTo>
                    <a:pt x="79" y="497"/>
                    <a:pt x="85" y="495"/>
                    <a:pt x="90" y="492"/>
                  </a:cubicBezTo>
                  <a:cubicBezTo>
                    <a:pt x="107" y="483"/>
                    <a:pt x="113" y="461"/>
                    <a:pt x="104" y="444"/>
                  </a:cubicBezTo>
                  <a:cubicBezTo>
                    <a:pt x="104" y="444"/>
                    <a:pt x="103" y="443"/>
                    <a:pt x="103" y="443"/>
                  </a:cubicBezTo>
                  <a:cubicBezTo>
                    <a:pt x="96" y="432"/>
                    <a:pt x="85" y="426"/>
                    <a:pt x="73" y="426"/>
                  </a:cubicBezTo>
                  <a:moveTo>
                    <a:pt x="565" y="426"/>
                  </a:moveTo>
                  <a:cubicBezTo>
                    <a:pt x="552" y="426"/>
                    <a:pt x="541" y="432"/>
                    <a:pt x="534" y="443"/>
                  </a:cubicBezTo>
                  <a:cubicBezTo>
                    <a:pt x="524" y="460"/>
                    <a:pt x="530" y="481"/>
                    <a:pt x="546" y="491"/>
                  </a:cubicBezTo>
                  <a:cubicBezTo>
                    <a:pt x="552" y="495"/>
                    <a:pt x="558" y="496"/>
                    <a:pt x="564" y="496"/>
                  </a:cubicBezTo>
                  <a:cubicBezTo>
                    <a:pt x="576" y="496"/>
                    <a:pt x="588" y="491"/>
                    <a:pt x="594" y="480"/>
                  </a:cubicBezTo>
                  <a:cubicBezTo>
                    <a:pt x="595" y="479"/>
                    <a:pt x="595" y="479"/>
                    <a:pt x="596" y="478"/>
                  </a:cubicBezTo>
                  <a:cubicBezTo>
                    <a:pt x="605" y="461"/>
                    <a:pt x="599" y="439"/>
                    <a:pt x="582" y="430"/>
                  </a:cubicBezTo>
                  <a:cubicBezTo>
                    <a:pt x="576" y="427"/>
                    <a:pt x="570" y="426"/>
                    <a:pt x="565" y="426"/>
                  </a:cubicBezTo>
                  <a:moveTo>
                    <a:pt x="35" y="284"/>
                  </a:moveTo>
                  <a:cubicBezTo>
                    <a:pt x="15" y="284"/>
                    <a:pt x="0" y="300"/>
                    <a:pt x="0" y="31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0" y="339"/>
                    <a:pt x="15" y="355"/>
                    <a:pt x="35" y="355"/>
                  </a:cubicBezTo>
                  <a:cubicBezTo>
                    <a:pt x="54" y="355"/>
                    <a:pt x="70" y="339"/>
                    <a:pt x="70" y="319"/>
                  </a:cubicBezTo>
                  <a:cubicBezTo>
                    <a:pt x="70" y="300"/>
                    <a:pt x="54" y="284"/>
                    <a:pt x="35" y="284"/>
                  </a:cubicBezTo>
                  <a:moveTo>
                    <a:pt x="603" y="283"/>
                  </a:moveTo>
                  <a:cubicBezTo>
                    <a:pt x="583" y="283"/>
                    <a:pt x="567" y="299"/>
                    <a:pt x="567" y="318"/>
                  </a:cubicBezTo>
                  <a:cubicBezTo>
                    <a:pt x="567" y="319"/>
                    <a:pt x="567" y="319"/>
                    <a:pt x="567" y="319"/>
                  </a:cubicBezTo>
                  <a:cubicBezTo>
                    <a:pt x="567" y="319"/>
                    <a:pt x="567" y="319"/>
                    <a:pt x="567" y="319"/>
                  </a:cubicBezTo>
                  <a:cubicBezTo>
                    <a:pt x="567" y="339"/>
                    <a:pt x="583" y="355"/>
                    <a:pt x="603" y="355"/>
                  </a:cubicBezTo>
                  <a:cubicBezTo>
                    <a:pt x="622" y="355"/>
                    <a:pt x="638" y="339"/>
                    <a:pt x="638" y="319"/>
                  </a:cubicBezTo>
                  <a:cubicBezTo>
                    <a:pt x="638" y="319"/>
                    <a:pt x="638" y="319"/>
                    <a:pt x="638" y="319"/>
                  </a:cubicBezTo>
                  <a:cubicBezTo>
                    <a:pt x="638" y="319"/>
                    <a:pt x="638" y="319"/>
                    <a:pt x="638" y="319"/>
                  </a:cubicBezTo>
                  <a:cubicBezTo>
                    <a:pt x="638" y="318"/>
                    <a:pt x="638" y="318"/>
                    <a:pt x="638" y="318"/>
                  </a:cubicBezTo>
                  <a:cubicBezTo>
                    <a:pt x="638" y="318"/>
                    <a:pt x="638" y="318"/>
                    <a:pt x="638" y="318"/>
                  </a:cubicBezTo>
                  <a:cubicBezTo>
                    <a:pt x="638" y="298"/>
                    <a:pt x="622" y="283"/>
                    <a:pt x="603" y="283"/>
                  </a:cubicBezTo>
                  <a:moveTo>
                    <a:pt x="319" y="223"/>
                  </a:moveTo>
                  <a:cubicBezTo>
                    <a:pt x="266" y="223"/>
                    <a:pt x="223" y="266"/>
                    <a:pt x="223" y="319"/>
                  </a:cubicBezTo>
                  <a:cubicBezTo>
                    <a:pt x="223" y="372"/>
                    <a:pt x="266" y="415"/>
                    <a:pt x="319" y="415"/>
                  </a:cubicBezTo>
                  <a:cubicBezTo>
                    <a:pt x="372" y="415"/>
                    <a:pt x="415" y="372"/>
                    <a:pt x="415" y="319"/>
                  </a:cubicBezTo>
                  <a:cubicBezTo>
                    <a:pt x="415" y="266"/>
                    <a:pt x="372" y="223"/>
                    <a:pt x="319" y="223"/>
                  </a:cubicBezTo>
                  <a:moveTo>
                    <a:pt x="73" y="142"/>
                  </a:moveTo>
                  <a:cubicBezTo>
                    <a:pt x="61" y="142"/>
                    <a:pt x="49" y="148"/>
                    <a:pt x="43" y="159"/>
                  </a:cubicBezTo>
                  <a:cubicBezTo>
                    <a:pt x="42" y="159"/>
                    <a:pt x="42" y="160"/>
                    <a:pt x="42" y="161"/>
                  </a:cubicBezTo>
                  <a:cubicBezTo>
                    <a:pt x="32" y="178"/>
                    <a:pt x="38" y="199"/>
                    <a:pt x="55" y="209"/>
                  </a:cubicBezTo>
                  <a:cubicBezTo>
                    <a:pt x="61" y="212"/>
                    <a:pt x="67" y="213"/>
                    <a:pt x="73" y="213"/>
                  </a:cubicBezTo>
                  <a:cubicBezTo>
                    <a:pt x="85" y="213"/>
                    <a:pt x="97" y="207"/>
                    <a:pt x="103" y="195"/>
                  </a:cubicBezTo>
                  <a:cubicBezTo>
                    <a:pt x="113" y="179"/>
                    <a:pt x="108" y="158"/>
                    <a:pt x="91" y="148"/>
                  </a:cubicBezTo>
                  <a:cubicBezTo>
                    <a:pt x="85" y="144"/>
                    <a:pt x="79" y="142"/>
                    <a:pt x="73" y="142"/>
                  </a:cubicBezTo>
                  <a:moveTo>
                    <a:pt x="564" y="141"/>
                  </a:moveTo>
                  <a:cubicBezTo>
                    <a:pt x="558" y="141"/>
                    <a:pt x="552" y="142"/>
                    <a:pt x="547" y="145"/>
                  </a:cubicBezTo>
                  <a:cubicBezTo>
                    <a:pt x="530" y="155"/>
                    <a:pt x="524" y="176"/>
                    <a:pt x="533" y="193"/>
                  </a:cubicBezTo>
                  <a:cubicBezTo>
                    <a:pt x="534" y="194"/>
                    <a:pt x="534" y="195"/>
                    <a:pt x="534" y="195"/>
                  </a:cubicBezTo>
                  <a:cubicBezTo>
                    <a:pt x="541" y="206"/>
                    <a:pt x="553" y="212"/>
                    <a:pt x="564" y="212"/>
                  </a:cubicBezTo>
                  <a:cubicBezTo>
                    <a:pt x="571" y="212"/>
                    <a:pt x="577" y="210"/>
                    <a:pt x="583" y="206"/>
                  </a:cubicBezTo>
                  <a:cubicBezTo>
                    <a:pt x="599" y="196"/>
                    <a:pt x="604" y="175"/>
                    <a:pt x="595" y="159"/>
                  </a:cubicBezTo>
                  <a:cubicBezTo>
                    <a:pt x="588" y="147"/>
                    <a:pt x="576" y="141"/>
                    <a:pt x="564" y="141"/>
                  </a:cubicBezTo>
                  <a:moveTo>
                    <a:pt x="176" y="38"/>
                  </a:moveTo>
                  <a:cubicBezTo>
                    <a:pt x="171" y="38"/>
                    <a:pt x="165" y="40"/>
                    <a:pt x="160" y="42"/>
                  </a:cubicBezTo>
                  <a:cubicBezTo>
                    <a:pt x="159" y="43"/>
                    <a:pt x="158" y="43"/>
                    <a:pt x="158" y="43"/>
                  </a:cubicBezTo>
                  <a:cubicBezTo>
                    <a:pt x="141" y="54"/>
                    <a:pt x="136" y="75"/>
                    <a:pt x="146" y="92"/>
                  </a:cubicBezTo>
                  <a:cubicBezTo>
                    <a:pt x="153" y="103"/>
                    <a:pt x="164" y="109"/>
                    <a:pt x="176" y="109"/>
                  </a:cubicBezTo>
                  <a:cubicBezTo>
                    <a:pt x="182" y="109"/>
                    <a:pt x="188" y="107"/>
                    <a:pt x="194" y="104"/>
                  </a:cubicBezTo>
                  <a:cubicBezTo>
                    <a:pt x="210" y="95"/>
                    <a:pt x="216" y="74"/>
                    <a:pt x="207" y="57"/>
                  </a:cubicBezTo>
                  <a:cubicBezTo>
                    <a:pt x="201" y="45"/>
                    <a:pt x="189" y="38"/>
                    <a:pt x="176" y="38"/>
                  </a:cubicBezTo>
                  <a:moveTo>
                    <a:pt x="460" y="37"/>
                  </a:moveTo>
                  <a:cubicBezTo>
                    <a:pt x="448" y="37"/>
                    <a:pt x="436" y="44"/>
                    <a:pt x="429" y="55"/>
                  </a:cubicBezTo>
                  <a:cubicBezTo>
                    <a:pt x="420" y="72"/>
                    <a:pt x="426" y="94"/>
                    <a:pt x="443" y="103"/>
                  </a:cubicBezTo>
                  <a:cubicBezTo>
                    <a:pt x="448" y="107"/>
                    <a:pt x="454" y="108"/>
                    <a:pt x="460" y="108"/>
                  </a:cubicBezTo>
                  <a:cubicBezTo>
                    <a:pt x="472" y="108"/>
                    <a:pt x="484" y="102"/>
                    <a:pt x="491" y="90"/>
                  </a:cubicBezTo>
                  <a:cubicBezTo>
                    <a:pt x="500" y="73"/>
                    <a:pt x="494" y="52"/>
                    <a:pt x="478" y="42"/>
                  </a:cubicBezTo>
                  <a:cubicBezTo>
                    <a:pt x="477" y="42"/>
                    <a:pt x="477" y="42"/>
                    <a:pt x="477" y="42"/>
                  </a:cubicBezTo>
                  <a:cubicBezTo>
                    <a:pt x="472" y="39"/>
                    <a:pt x="466" y="37"/>
                    <a:pt x="460" y="37"/>
                  </a:cubicBezTo>
                  <a:moveTo>
                    <a:pt x="318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298" y="0"/>
                    <a:pt x="283" y="16"/>
                    <a:pt x="283" y="35"/>
                  </a:cubicBezTo>
                  <a:cubicBezTo>
                    <a:pt x="283" y="55"/>
                    <a:pt x="299" y="71"/>
                    <a:pt x="318" y="71"/>
                  </a:cubicBezTo>
                  <a:cubicBezTo>
                    <a:pt x="338" y="71"/>
                    <a:pt x="353" y="55"/>
                    <a:pt x="353" y="35"/>
                  </a:cubicBezTo>
                  <a:cubicBezTo>
                    <a:pt x="353" y="16"/>
                    <a:pt x="338" y="0"/>
                    <a:pt x="31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F7C8C5AC-D0A2-4936-8BD0-20D7612C27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2" y="2887"/>
              <a:ext cx="1089" cy="1085"/>
            </a:xfrm>
            <a:custGeom>
              <a:avLst/>
              <a:gdLst>
                <a:gd name="T0" fmla="*/ 293 w 1089"/>
                <a:gd name="T1" fmla="*/ 623 h 1085"/>
                <a:gd name="T2" fmla="*/ 172 w 1089"/>
                <a:gd name="T3" fmla="*/ 623 h 1085"/>
                <a:gd name="T4" fmla="*/ 172 w 1089"/>
                <a:gd name="T5" fmla="*/ 794 h 1085"/>
                <a:gd name="T6" fmla="*/ 0 w 1089"/>
                <a:gd name="T7" fmla="*/ 794 h 1085"/>
                <a:gd name="T8" fmla="*/ 0 w 1089"/>
                <a:gd name="T9" fmla="*/ 914 h 1085"/>
                <a:gd name="T10" fmla="*/ 172 w 1089"/>
                <a:gd name="T11" fmla="*/ 914 h 1085"/>
                <a:gd name="T12" fmla="*/ 172 w 1089"/>
                <a:gd name="T13" fmla="*/ 1085 h 1085"/>
                <a:gd name="T14" fmla="*/ 293 w 1089"/>
                <a:gd name="T15" fmla="*/ 1085 h 1085"/>
                <a:gd name="T16" fmla="*/ 293 w 1089"/>
                <a:gd name="T17" fmla="*/ 914 h 1085"/>
                <a:gd name="T18" fmla="*/ 465 w 1089"/>
                <a:gd name="T19" fmla="*/ 914 h 1085"/>
                <a:gd name="T20" fmla="*/ 465 w 1089"/>
                <a:gd name="T21" fmla="*/ 794 h 1085"/>
                <a:gd name="T22" fmla="*/ 293 w 1089"/>
                <a:gd name="T23" fmla="*/ 794 h 1085"/>
                <a:gd name="T24" fmla="*/ 293 w 1089"/>
                <a:gd name="T25" fmla="*/ 623 h 1085"/>
                <a:gd name="T26" fmla="*/ 917 w 1089"/>
                <a:gd name="T27" fmla="*/ 623 h 1085"/>
                <a:gd name="T28" fmla="*/ 796 w 1089"/>
                <a:gd name="T29" fmla="*/ 623 h 1085"/>
                <a:gd name="T30" fmla="*/ 796 w 1089"/>
                <a:gd name="T31" fmla="*/ 794 h 1085"/>
                <a:gd name="T32" fmla="*/ 624 w 1089"/>
                <a:gd name="T33" fmla="*/ 794 h 1085"/>
                <a:gd name="T34" fmla="*/ 624 w 1089"/>
                <a:gd name="T35" fmla="*/ 914 h 1085"/>
                <a:gd name="T36" fmla="*/ 796 w 1089"/>
                <a:gd name="T37" fmla="*/ 914 h 1085"/>
                <a:gd name="T38" fmla="*/ 796 w 1089"/>
                <a:gd name="T39" fmla="*/ 1085 h 1085"/>
                <a:gd name="T40" fmla="*/ 917 w 1089"/>
                <a:gd name="T41" fmla="*/ 1085 h 1085"/>
                <a:gd name="T42" fmla="*/ 917 w 1089"/>
                <a:gd name="T43" fmla="*/ 914 h 1085"/>
                <a:gd name="T44" fmla="*/ 1089 w 1089"/>
                <a:gd name="T45" fmla="*/ 914 h 1085"/>
                <a:gd name="T46" fmla="*/ 1089 w 1089"/>
                <a:gd name="T47" fmla="*/ 794 h 1085"/>
                <a:gd name="T48" fmla="*/ 917 w 1089"/>
                <a:gd name="T49" fmla="*/ 794 h 1085"/>
                <a:gd name="T50" fmla="*/ 917 w 1089"/>
                <a:gd name="T51" fmla="*/ 623 h 1085"/>
                <a:gd name="T52" fmla="*/ 293 w 1089"/>
                <a:gd name="T53" fmla="*/ 0 h 1085"/>
                <a:gd name="T54" fmla="*/ 172 w 1089"/>
                <a:gd name="T55" fmla="*/ 0 h 1085"/>
                <a:gd name="T56" fmla="*/ 172 w 1089"/>
                <a:gd name="T57" fmla="*/ 172 h 1085"/>
                <a:gd name="T58" fmla="*/ 0 w 1089"/>
                <a:gd name="T59" fmla="*/ 172 h 1085"/>
                <a:gd name="T60" fmla="*/ 0 w 1089"/>
                <a:gd name="T61" fmla="*/ 291 h 1085"/>
                <a:gd name="T62" fmla="*/ 172 w 1089"/>
                <a:gd name="T63" fmla="*/ 291 h 1085"/>
                <a:gd name="T64" fmla="*/ 172 w 1089"/>
                <a:gd name="T65" fmla="*/ 463 h 1085"/>
                <a:gd name="T66" fmla="*/ 293 w 1089"/>
                <a:gd name="T67" fmla="*/ 463 h 1085"/>
                <a:gd name="T68" fmla="*/ 293 w 1089"/>
                <a:gd name="T69" fmla="*/ 291 h 1085"/>
                <a:gd name="T70" fmla="*/ 465 w 1089"/>
                <a:gd name="T71" fmla="*/ 291 h 1085"/>
                <a:gd name="T72" fmla="*/ 465 w 1089"/>
                <a:gd name="T73" fmla="*/ 172 h 1085"/>
                <a:gd name="T74" fmla="*/ 293 w 1089"/>
                <a:gd name="T75" fmla="*/ 172 h 1085"/>
                <a:gd name="T76" fmla="*/ 293 w 1089"/>
                <a:gd name="T77" fmla="*/ 0 h 1085"/>
                <a:gd name="T78" fmla="*/ 917 w 1089"/>
                <a:gd name="T79" fmla="*/ 0 h 1085"/>
                <a:gd name="T80" fmla="*/ 796 w 1089"/>
                <a:gd name="T81" fmla="*/ 0 h 1085"/>
                <a:gd name="T82" fmla="*/ 796 w 1089"/>
                <a:gd name="T83" fmla="*/ 172 h 1085"/>
                <a:gd name="T84" fmla="*/ 624 w 1089"/>
                <a:gd name="T85" fmla="*/ 172 h 1085"/>
                <a:gd name="T86" fmla="*/ 624 w 1089"/>
                <a:gd name="T87" fmla="*/ 291 h 1085"/>
                <a:gd name="T88" fmla="*/ 796 w 1089"/>
                <a:gd name="T89" fmla="*/ 291 h 1085"/>
                <a:gd name="T90" fmla="*/ 796 w 1089"/>
                <a:gd name="T91" fmla="*/ 463 h 1085"/>
                <a:gd name="T92" fmla="*/ 917 w 1089"/>
                <a:gd name="T93" fmla="*/ 463 h 1085"/>
                <a:gd name="T94" fmla="*/ 917 w 1089"/>
                <a:gd name="T95" fmla="*/ 291 h 1085"/>
                <a:gd name="T96" fmla="*/ 1089 w 1089"/>
                <a:gd name="T97" fmla="*/ 291 h 1085"/>
                <a:gd name="T98" fmla="*/ 1089 w 1089"/>
                <a:gd name="T99" fmla="*/ 172 h 1085"/>
                <a:gd name="T100" fmla="*/ 917 w 1089"/>
                <a:gd name="T101" fmla="*/ 172 h 1085"/>
                <a:gd name="T102" fmla="*/ 917 w 1089"/>
                <a:gd name="T103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9" h="1085">
                  <a:moveTo>
                    <a:pt x="293" y="623"/>
                  </a:moveTo>
                  <a:lnTo>
                    <a:pt x="172" y="623"/>
                  </a:lnTo>
                  <a:lnTo>
                    <a:pt x="172" y="794"/>
                  </a:lnTo>
                  <a:lnTo>
                    <a:pt x="0" y="794"/>
                  </a:lnTo>
                  <a:lnTo>
                    <a:pt x="0" y="914"/>
                  </a:lnTo>
                  <a:lnTo>
                    <a:pt x="172" y="914"/>
                  </a:lnTo>
                  <a:lnTo>
                    <a:pt x="172" y="1085"/>
                  </a:lnTo>
                  <a:lnTo>
                    <a:pt x="293" y="1085"/>
                  </a:lnTo>
                  <a:lnTo>
                    <a:pt x="293" y="914"/>
                  </a:lnTo>
                  <a:lnTo>
                    <a:pt x="465" y="914"/>
                  </a:lnTo>
                  <a:lnTo>
                    <a:pt x="465" y="794"/>
                  </a:lnTo>
                  <a:lnTo>
                    <a:pt x="293" y="794"/>
                  </a:lnTo>
                  <a:lnTo>
                    <a:pt x="293" y="623"/>
                  </a:lnTo>
                  <a:close/>
                  <a:moveTo>
                    <a:pt x="917" y="623"/>
                  </a:moveTo>
                  <a:lnTo>
                    <a:pt x="796" y="623"/>
                  </a:lnTo>
                  <a:lnTo>
                    <a:pt x="796" y="794"/>
                  </a:lnTo>
                  <a:lnTo>
                    <a:pt x="624" y="794"/>
                  </a:lnTo>
                  <a:lnTo>
                    <a:pt x="624" y="914"/>
                  </a:lnTo>
                  <a:lnTo>
                    <a:pt x="796" y="914"/>
                  </a:lnTo>
                  <a:lnTo>
                    <a:pt x="796" y="1085"/>
                  </a:lnTo>
                  <a:lnTo>
                    <a:pt x="917" y="1085"/>
                  </a:lnTo>
                  <a:lnTo>
                    <a:pt x="917" y="914"/>
                  </a:lnTo>
                  <a:lnTo>
                    <a:pt x="1089" y="914"/>
                  </a:lnTo>
                  <a:lnTo>
                    <a:pt x="1089" y="794"/>
                  </a:lnTo>
                  <a:lnTo>
                    <a:pt x="917" y="794"/>
                  </a:lnTo>
                  <a:lnTo>
                    <a:pt x="917" y="623"/>
                  </a:lnTo>
                  <a:close/>
                  <a:moveTo>
                    <a:pt x="293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1"/>
                  </a:lnTo>
                  <a:lnTo>
                    <a:pt x="172" y="291"/>
                  </a:lnTo>
                  <a:lnTo>
                    <a:pt x="172" y="463"/>
                  </a:lnTo>
                  <a:lnTo>
                    <a:pt x="293" y="463"/>
                  </a:lnTo>
                  <a:lnTo>
                    <a:pt x="293" y="291"/>
                  </a:lnTo>
                  <a:lnTo>
                    <a:pt x="465" y="291"/>
                  </a:lnTo>
                  <a:lnTo>
                    <a:pt x="465" y="172"/>
                  </a:lnTo>
                  <a:lnTo>
                    <a:pt x="293" y="172"/>
                  </a:lnTo>
                  <a:lnTo>
                    <a:pt x="293" y="0"/>
                  </a:lnTo>
                  <a:close/>
                  <a:moveTo>
                    <a:pt x="917" y="0"/>
                  </a:moveTo>
                  <a:lnTo>
                    <a:pt x="796" y="0"/>
                  </a:lnTo>
                  <a:lnTo>
                    <a:pt x="796" y="172"/>
                  </a:lnTo>
                  <a:lnTo>
                    <a:pt x="624" y="172"/>
                  </a:lnTo>
                  <a:lnTo>
                    <a:pt x="624" y="291"/>
                  </a:lnTo>
                  <a:lnTo>
                    <a:pt x="796" y="291"/>
                  </a:lnTo>
                  <a:lnTo>
                    <a:pt x="796" y="463"/>
                  </a:lnTo>
                  <a:lnTo>
                    <a:pt x="917" y="463"/>
                  </a:lnTo>
                  <a:lnTo>
                    <a:pt x="917" y="291"/>
                  </a:lnTo>
                  <a:lnTo>
                    <a:pt x="1089" y="291"/>
                  </a:lnTo>
                  <a:lnTo>
                    <a:pt x="1089" y="172"/>
                  </a:lnTo>
                  <a:lnTo>
                    <a:pt x="917" y="172"/>
                  </a:lnTo>
                  <a:lnTo>
                    <a:pt x="9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D781E1A0-0CF7-46BB-9971-4487455B1E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92" y="2887"/>
              <a:ext cx="1089" cy="1085"/>
            </a:xfrm>
            <a:custGeom>
              <a:avLst/>
              <a:gdLst>
                <a:gd name="T0" fmla="*/ 293 w 1089"/>
                <a:gd name="T1" fmla="*/ 623 h 1085"/>
                <a:gd name="T2" fmla="*/ 172 w 1089"/>
                <a:gd name="T3" fmla="*/ 623 h 1085"/>
                <a:gd name="T4" fmla="*/ 172 w 1089"/>
                <a:gd name="T5" fmla="*/ 794 h 1085"/>
                <a:gd name="T6" fmla="*/ 0 w 1089"/>
                <a:gd name="T7" fmla="*/ 794 h 1085"/>
                <a:gd name="T8" fmla="*/ 0 w 1089"/>
                <a:gd name="T9" fmla="*/ 914 h 1085"/>
                <a:gd name="T10" fmla="*/ 172 w 1089"/>
                <a:gd name="T11" fmla="*/ 914 h 1085"/>
                <a:gd name="T12" fmla="*/ 172 w 1089"/>
                <a:gd name="T13" fmla="*/ 1085 h 1085"/>
                <a:gd name="T14" fmla="*/ 293 w 1089"/>
                <a:gd name="T15" fmla="*/ 1085 h 1085"/>
                <a:gd name="T16" fmla="*/ 293 w 1089"/>
                <a:gd name="T17" fmla="*/ 914 h 1085"/>
                <a:gd name="T18" fmla="*/ 465 w 1089"/>
                <a:gd name="T19" fmla="*/ 914 h 1085"/>
                <a:gd name="T20" fmla="*/ 465 w 1089"/>
                <a:gd name="T21" fmla="*/ 794 h 1085"/>
                <a:gd name="T22" fmla="*/ 293 w 1089"/>
                <a:gd name="T23" fmla="*/ 794 h 1085"/>
                <a:gd name="T24" fmla="*/ 293 w 1089"/>
                <a:gd name="T25" fmla="*/ 623 h 1085"/>
                <a:gd name="T26" fmla="*/ 917 w 1089"/>
                <a:gd name="T27" fmla="*/ 623 h 1085"/>
                <a:gd name="T28" fmla="*/ 796 w 1089"/>
                <a:gd name="T29" fmla="*/ 623 h 1085"/>
                <a:gd name="T30" fmla="*/ 796 w 1089"/>
                <a:gd name="T31" fmla="*/ 794 h 1085"/>
                <a:gd name="T32" fmla="*/ 624 w 1089"/>
                <a:gd name="T33" fmla="*/ 794 h 1085"/>
                <a:gd name="T34" fmla="*/ 624 w 1089"/>
                <a:gd name="T35" fmla="*/ 914 h 1085"/>
                <a:gd name="T36" fmla="*/ 796 w 1089"/>
                <a:gd name="T37" fmla="*/ 914 h 1085"/>
                <a:gd name="T38" fmla="*/ 796 w 1089"/>
                <a:gd name="T39" fmla="*/ 1085 h 1085"/>
                <a:gd name="T40" fmla="*/ 917 w 1089"/>
                <a:gd name="T41" fmla="*/ 1085 h 1085"/>
                <a:gd name="T42" fmla="*/ 917 w 1089"/>
                <a:gd name="T43" fmla="*/ 914 h 1085"/>
                <a:gd name="T44" fmla="*/ 1089 w 1089"/>
                <a:gd name="T45" fmla="*/ 914 h 1085"/>
                <a:gd name="T46" fmla="*/ 1089 w 1089"/>
                <a:gd name="T47" fmla="*/ 794 h 1085"/>
                <a:gd name="T48" fmla="*/ 917 w 1089"/>
                <a:gd name="T49" fmla="*/ 794 h 1085"/>
                <a:gd name="T50" fmla="*/ 917 w 1089"/>
                <a:gd name="T51" fmla="*/ 623 h 1085"/>
                <a:gd name="T52" fmla="*/ 293 w 1089"/>
                <a:gd name="T53" fmla="*/ 0 h 1085"/>
                <a:gd name="T54" fmla="*/ 172 w 1089"/>
                <a:gd name="T55" fmla="*/ 0 h 1085"/>
                <a:gd name="T56" fmla="*/ 172 w 1089"/>
                <a:gd name="T57" fmla="*/ 172 h 1085"/>
                <a:gd name="T58" fmla="*/ 0 w 1089"/>
                <a:gd name="T59" fmla="*/ 172 h 1085"/>
                <a:gd name="T60" fmla="*/ 0 w 1089"/>
                <a:gd name="T61" fmla="*/ 291 h 1085"/>
                <a:gd name="T62" fmla="*/ 172 w 1089"/>
                <a:gd name="T63" fmla="*/ 291 h 1085"/>
                <a:gd name="T64" fmla="*/ 172 w 1089"/>
                <a:gd name="T65" fmla="*/ 463 h 1085"/>
                <a:gd name="T66" fmla="*/ 293 w 1089"/>
                <a:gd name="T67" fmla="*/ 463 h 1085"/>
                <a:gd name="T68" fmla="*/ 293 w 1089"/>
                <a:gd name="T69" fmla="*/ 291 h 1085"/>
                <a:gd name="T70" fmla="*/ 465 w 1089"/>
                <a:gd name="T71" fmla="*/ 291 h 1085"/>
                <a:gd name="T72" fmla="*/ 465 w 1089"/>
                <a:gd name="T73" fmla="*/ 172 h 1085"/>
                <a:gd name="T74" fmla="*/ 293 w 1089"/>
                <a:gd name="T75" fmla="*/ 172 h 1085"/>
                <a:gd name="T76" fmla="*/ 293 w 1089"/>
                <a:gd name="T77" fmla="*/ 0 h 1085"/>
                <a:gd name="T78" fmla="*/ 917 w 1089"/>
                <a:gd name="T79" fmla="*/ 0 h 1085"/>
                <a:gd name="T80" fmla="*/ 796 w 1089"/>
                <a:gd name="T81" fmla="*/ 0 h 1085"/>
                <a:gd name="T82" fmla="*/ 796 w 1089"/>
                <a:gd name="T83" fmla="*/ 172 h 1085"/>
                <a:gd name="T84" fmla="*/ 624 w 1089"/>
                <a:gd name="T85" fmla="*/ 172 h 1085"/>
                <a:gd name="T86" fmla="*/ 624 w 1089"/>
                <a:gd name="T87" fmla="*/ 291 h 1085"/>
                <a:gd name="T88" fmla="*/ 796 w 1089"/>
                <a:gd name="T89" fmla="*/ 291 h 1085"/>
                <a:gd name="T90" fmla="*/ 796 w 1089"/>
                <a:gd name="T91" fmla="*/ 463 h 1085"/>
                <a:gd name="T92" fmla="*/ 917 w 1089"/>
                <a:gd name="T93" fmla="*/ 463 h 1085"/>
                <a:gd name="T94" fmla="*/ 917 w 1089"/>
                <a:gd name="T95" fmla="*/ 291 h 1085"/>
                <a:gd name="T96" fmla="*/ 1089 w 1089"/>
                <a:gd name="T97" fmla="*/ 291 h 1085"/>
                <a:gd name="T98" fmla="*/ 1089 w 1089"/>
                <a:gd name="T99" fmla="*/ 172 h 1085"/>
                <a:gd name="T100" fmla="*/ 917 w 1089"/>
                <a:gd name="T101" fmla="*/ 172 h 1085"/>
                <a:gd name="T102" fmla="*/ 917 w 1089"/>
                <a:gd name="T103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89" h="1085">
                  <a:moveTo>
                    <a:pt x="293" y="623"/>
                  </a:moveTo>
                  <a:lnTo>
                    <a:pt x="172" y="623"/>
                  </a:lnTo>
                  <a:lnTo>
                    <a:pt x="172" y="794"/>
                  </a:lnTo>
                  <a:lnTo>
                    <a:pt x="0" y="794"/>
                  </a:lnTo>
                  <a:lnTo>
                    <a:pt x="0" y="914"/>
                  </a:lnTo>
                  <a:lnTo>
                    <a:pt x="172" y="914"/>
                  </a:lnTo>
                  <a:lnTo>
                    <a:pt x="172" y="1085"/>
                  </a:lnTo>
                  <a:lnTo>
                    <a:pt x="293" y="1085"/>
                  </a:lnTo>
                  <a:lnTo>
                    <a:pt x="293" y="914"/>
                  </a:lnTo>
                  <a:lnTo>
                    <a:pt x="465" y="914"/>
                  </a:lnTo>
                  <a:lnTo>
                    <a:pt x="465" y="794"/>
                  </a:lnTo>
                  <a:lnTo>
                    <a:pt x="293" y="794"/>
                  </a:lnTo>
                  <a:lnTo>
                    <a:pt x="293" y="623"/>
                  </a:lnTo>
                  <a:moveTo>
                    <a:pt x="917" y="623"/>
                  </a:moveTo>
                  <a:lnTo>
                    <a:pt x="796" y="623"/>
                  </a:lnTo>
                  <a:lnTo>
                    <a:pt x="796" y="794"/>
                  </a:lnTo>
                  <a:lnTo>
                    <a:pt x="624" y="794"/>
                  </a:lnTo>
                  <a:lnTo>
                    <a:pt x="624" y="914"/>
                  </a:lnTo>
                  <a:lnTo>
                    <a:pt x="796" y="914"/>
                  </a:lnTo>
                  <a:lnTo>
                    <a:pt x="796" y="1085"/>
                  </a:lnTo>
                  <a:lnTo>
                    <a:pt x="917" y="1085"/>
                  </a:lnTo>
                  <a:lnTo>
                    <a:pt x="917" y="914"/>
                  </a:lnTo>
                  <a:lnTo>
                    <a:pt x="1089" y="914"/>
                  </a:lnTo>
                  <a:lnTo>
                    <a:pt x="1089" y="794"/>
                  </a:lnTo>
                  <a:lnTo>
                    <a:pt x="917" y="794"/>
                  </a:lnTo>
                  <a:lnTo>
                    <a:pt x="917" y="623"/>
                  </a:lnTo>
                  <a:moveTo>
                    <a:pt x="293" y="0"/>
                  </a:moveTo>
                  <a:lnTo>
                    <a:pt x="172" y="0"/>
                  </a:lnTo>
                  <a:lnTo>
                    <a:pt x="172" y="172"/>
                  </a:lnTo>
                  <a:lnTo>
                    <a:pt x="0" y="172"/>
                  </a:lnTo>
                  <a:lnTo>
                    <a:pt x="0" y="291"/>
                  </a:lnTo>
                  <a:lnTo>
                    <a:pt x="172" y="291"/>
                  </a:lnTo>
                  <a:lnTo>
                    <a:pt x="172" y="463"/>
                  </a:lnTo>
                  <a:lnTo>
                    <a:pt x="293" y="463"/>
                  </a:lnTo>
                  <a:lnTo>
                    <a:pt x="293" y="291"/>
                  </a:lnTo>
                  <a:lnTo>
                    <a:pt x="465" y="291"/>
                  </a:lnTo>
                  <a:lnTo>
                    <a:pt x="465" y="172"/>
                  </a:lnTo>
                  <a:lnTo>
                    <a:pt x="293" y="172"/>
                  </a:lnTo>
                  <a:lnTo>
                    <a:pt x="293" y="0"/>
                  </a:lnTo>
                  <a:moveTo>
                    <a:pt x="917" y="0"/>
                  </a:moveTo>
                  <a:lnTo>
                    <a:pt x="796" y="0"/>
                  </a:lnTo>
                  <a:lnTo>
                    <a:pt x="796" y="172"/>
                  </a:lnTo>
                  <a:lnTo>
                    <a:pt x="624" y="172"/>
                  </a:lnTo>
                  <a:lnTo>
                    <a:pt x="624" y="291"/>
                  </a:lnTo>
                  <a:lnTo>
                    <a:pt x="796" y="291"/>
                  </a:lnTo>
                  <a:lnTo>
                    <a:pt x="796" y="463"/>
                  </a:lnTo>
                  <a:lnTo>
                    <a:pt x="917" y="463"/>
                  </a:lnTo>
                  <a:lnTo>
                    <a:pt x="917" y="291"/>
                  </a:lnTo>
                  <a:lnTo>
                    <a:pt x="1089" y="291"/>
                  </a:lnTo>
                  <a:lnTo>
                    <a:pt x="1089" y="172"/>
                  </a:lnTo>
                  <a:lnTo>
                    <a:pt x="917" y="172"/>
                  </a:lnTo>
                  <a:lnTo>
                    <a:pt x="917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85BEF06-0882-4E0D-B40D-87B2EC227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52" y="2887"/>
              <a:ext cx="1088" cy="1085"/>
            </a:xfrm>
            <a:custGeom>
              <a:avLst/>
              <a:gdLst>
                <a:gd name="T0" fmla="*/ 221 w 638"/>
                <a:gd name="T1" fmla="*/ 0 h 638"/>
                <a:gd name="T2" fmla="*/ 150 w 638"/>
                <a:gd name="T3" fmla="*/ 0 h 638"/>
                <a:gd name="T4" fmla="*/ 150 w 638"/>
                <a:gd name="T5" fmla="*/ 35 h 638"/>
                <a:gd name="T6" fmla="*/ 35 w 638"/>
                <a:gd name="T7" fmla="*/ 150 h 638"/>
                <a:gd name="T8" fmla="*/ 0 w 638"/>
                <a:gd name="T9" fmla="*/ 150 h 638"/>
                <a:gd name="T10" fmla="*/ 0 w 638"/>
                <a:gd name="T11" fmla="*/ 221 h 638"/>
                <a:gd name="T12" fmla="*/ 35 w 638"/>
                <a:gd name="T13" fmla="*/ 221 h 638"/>
                <a:gd name="T14" fmla="*/ 221 w 638"/>
                <a:gd name="T15" fmla="*/ 35 h 638"/>
                <a:gd name="T16" fmla="*/ 221 w 638"/>
                <a:gd name="T17" fmla="*/ 0 h 638"/>
                <a:gd name="T18" fmla="*/ 359 w 638"/>
                <a:gd name="T19" fmla="*/ 0 h 638"/>
                <a:gd name="T20" fmla="*/ 289 w 638"/>
                <a:gd name="T21" fmla="*/ 0 h 638"/>
                <a:gd name="T22" fmla="*/ 289 w 638"/>
                <a:gd name="T23" fmla="*/ 35 h 638"/>
                <a:gd name="T24" fmla="*/ 35 w 638"/>
                <a:gd name="T25" fmla="*/ 288 h 638"/>
                <a:gd name="T26" fmla="*/ 0 w 638"/>
                <a:gd name="T27" fmla="*/ 288 h 638"/>
                <a:gd name="T28" fmla="*/ 0 w 638"/>
                <a:gd name="T29" fmla="*/ 359 h 638"/>
                <a:gd name="T30" fmla="*/ 35 w 638"/>
                <a:gd name="T31" fmla="*/ 359 h 638"/>
                <a:gd name="T32" fmla="*/ 359 w 638"/>
                <a:gd name="T33" fmla="*/ 35 h 638"/>
                <a:gd name="T34" fmla="*/ 359 w 638"/>
                <a:gd name="T35" fmla="*/ 0 h 638"/>
                <a:gd name="T36" fmla="*/ 499 w 638"/>
                <a:gd name="T37" fmla="*/ 0 h 638"/>
                <a:gd name="T38" fmla="*/ 428 w 638"/>
                <a:gd name="T39" fmla="*/ 0 h 638"/>
                <a:gd name="T40" fmla="*/ 428 w 638"/>
                <a:gd name="T41" fmla="*/ 35 h 638"/>
                <a:gd name="T42" fmla="*/ 35 w 638"/>
                <a:gd name="T43" fmla="*/ 428 h 638"/>
                <a:gd name="T44" fmla="*/ 0 w 638"/>
                <a:gd name="T45" fmla="*/ 428 h 638"/>
                <a:gd name="T46" fmla="*/ 0 w 638"/>
                <a:gd name="T47" fmla="*/ 498 h 638"/>
                <a:gd name="T48" fmla="*/ 35 w 638"/>
                <a:gd name="T49" fmla="*/ 498 h 638"/>
                <a:gd name="T50" fmla="*/ 499 w 638"/>
                <a:gd name="T51" fmla="*/ 35 h 638"/>
                <a:gd name="T52" fmla="*/ 499 w 638"/>
                <a:gd name="T53" fmla="*/ 0 h 638"/>
                <a:gd name="T54" fmla="*/ 638 w 638"/>
                <a:gd name="T55" fmla="*/ 0 h 638"/>
                <a:gd name="T56" fmla="*/ 568 w 638"/>
                <a:gd name="T57" fmla="*/ 0 h 638"/>
                <a:gd name="T58" fmla="*/ 568 w 638"/>
                <a:gd name="T59" fmla="*/ 35 h 638"/>
                <a:gd name="T60" fmla="*/ 35 w 638"/>
                <a:gd name="T61" fmla="*/ 568 h 638"/>
                <a:gd name="T62" fmla="*/ 0 w 638"/>
                <a:gd name="T63" fmla="*/ 568 h 638"/>
                <a:gd name="T64" fmla="*/ 0 w 638"/>
                <a:gd name="T65" fmla="*/ 638 h 638"/>
                <a:gd name="T66" fmla="*/ 35 w 638"/>
                <a:gd name="T67" fmla="*/ 638 h 638"/>
                <a:gd name="T68" fmla="*/ 638 w 638"/>
                <a:gd name="T69" fmla="*/ 35 h 638"/>
                <a:gd name="T70" fmla="*/ 638 w 638"/>
                <a:gd name="T71" fmla="*/ 0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8" h="638">
                  <a:moveTo>
                    <a:pt x="221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35"/>
                    <a:pt x="150" y="35"/>
                    <a:pt x="150" y="35"/>
                  </a:cubicBezTo>
                  <a:cubicBezTo>
                    <a:pt x="150" y="99"/>
                    <a:pt x="99" y="150"/>
                    <a:pt x="35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35" y="221"/>
                    <a:pt x="35" y="221"/>
                    <a:pt x="35" y="221"/>
                  </a:cubicBezTo>
                  <a:cubicBezTo>
                    <a:pt x="138" y="221"/>
                    <a:pt x="221" y="137"/>
                    <a:pt x="221" y="35"/>
                  </a:cubicBezTo>
                  <a:cubicBezTo>
                    <a:pt x="221" y="0"/>
                    <a:pt x="221" y="0"/>
                    <a:pt x="221" y="0"/>
                  </a:cubicBezTo>
                  <a:moveTo>
                    <a:pt x="359" y="0"/>
                  </a:moveTo>
                  <a:cubicBezTo>
                    <a:pt x="289" y="0"/>
                    <a:pt x="289" y="0"/>
                    <a:pt x="289" y="0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9" y="175"/>
                    <a:pt x="175" y="288"/>
                    <a:pt x="35" y="28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35" y="359"/>
                    <a:pt x="35" y="359"/>
                    <a:pt x="35" y="359"/>
                  </a:cubicBezTo>
                  <a:cubicBezTo>
                    <a:pt x="214" y="359"/>
                    <a:pt x="359" y="214"/>
                    <a:pt x="359" y="35"/>
                  </a:cubicBezTo>
                  <a:cubicBezTo>
                    <a:pt x="359" y="0"/>
                    <a:pt x="359" y="0"/>
                    <a:pt x="359" y="0"/>
                  </a:cubicBezTo>
                  <a:moveTo>
                    <a:pt x="499" y="0"/>
                  </a:moveTo>
                  <a:cubicBezTo>
                    <a:pt x="428" y="0"/>
                    <a:pt x="428" y="0"/>
                    <a:pt x="428" y="0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252"/>
                    <a:pt x="252" y="428"/>
                    <a:pt x="35" y="428"/>
                  </a:cubicBezTo>
                  <a:cubicBezTo>
                    <a:pt x="0" y="428"/>
                    <a:pt x="0" y="428"/>
                    <a:pt x="0" y="428"/>
                  </a:cubicBezTo>
                  <a:cubicBezTo>
                    <a:pt x="0" y="498"/>
                    <a:pt x="0" y="498"/>
                    <a:pt x="0" y="498"/>
                  </a:cubicBezTo>
                  <a:cubicBezTo>
                    <a:pt x="35" y="498"/>
                    <a:pt x="35" y="498"/>
                    <a:pt x="35" y="498"/>
                  </a:cubicBezTo>
                  <a:cubicBezTo>
                    <a:pt x="291" y="498"/>
                    <a:pt x="499" y="291"/>
                    <a:pt x="499" y="35"/>
                  </a:cubicBezTo>
                  <a:cubicBezTo>
                    <a:pt x="499" y="0"/>
                    <a:pt x="499" y="0"/>
                    <a:pt x="499" y="0"/>
                  </a:cubicBezTo>
                  <a:moveTo>
                    <a:pt x="638" y="0"/>
                  </a:moveTo>
                  <a:cubicBezTo>
                    <a:pt x="568" y="0"/>
                    <a:pt x="568" y="0"/>
                    <a:pt x="568" y="0"/>
                  </a:cubicBezTo>
                  <a:cubicBezTo>
                    <a:pt x="568" y="35"/>
                    <a:pt x="568" y="35"/>
                    <a:pt x="568" y="35"/>
                  </a:cubicBezTo>
                  <a:cubicBezTo>
                    <a:pt x="568" y="329"/>
                    <a:pt x="329" y="568"/>
                    <a:pt x="35" y="568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0" y="638"/>
                    <a:pt x="0" y="638"/>
                    <a:pt x="0" y="638"/>
                  </a:cubicBezTo>
                  <a:cubicBezTo>
                    <a:pt x="35" y="638"/>
                    <a:pt x="35" y="638"/>
                    <a:pt x="35" y="638"/>
                  </a:cubicBezTo>
                  <a:cubicBezTo>
                    <a:pt x="368" y="638"/>
                    <a:pt x="638" y="368"/>
                    <a:pt x="638" y="35"/>
                  </a:cubicBezTo>
                  <a:cubicBezTo>
                    <a:pt x="638" y="0"/>
                    <a:pt x="638" y="0"/>
                    <a:pt x="63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9B4D7499-3A16-47C8-8586-FCCBF21315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" y="2887"/>
              <a:ext cx="1088" cy="1085"/>
            </a:xfrm>
            <a:custGeom>
              <a:avLst/>
              <a:gdLst>
                <a:gd name="T0" fmla="*/ 802 w 1088"/>
                <a:gd name="T1" fmla="*/ 286 h 1085"/>
                <a:gd name="T2" fmla="*/ 391 w 1088"/>
                <a:gd name="T3" fmla="*/ 286 h 1085"/>
                <a:gd name="T4" fmla="*/ 391 w 1088"/>
                <a:gd name="T5" fmla="*/ 407 h 1085"/>
                <a:gd name="T6" fmla="*/ 681 w 1088"/>
                <a:gd name="T7" fmla="*/ 407 h 1085"/>
                <a:gd name="T8" fmla="*/ 681 w 1088"/>
                <a:gd name="T9" fmla="*/ 698 h 1085"/>
                <a:gd name="T10" fmla="*/ 802 w 1088"/>
                <a:gd name="T11" fmla="*/ 698 h 1085"/>
                <a:gd name="T12" fmla="*/ 802 w 1088"/>
                <a:gd name="T13" fmla="*/ 286 h 1085"/>
                <a:gd name="T14" fmla="*/ 328 w 1088"/>
                <a:gd name="T15" fmla="*/ 225 h 1085"/>
                <a:gd name="T16" fmla="*/ 208 w 1088"/>
                <a:gd name="T17" fmla="*/ 225 h 1085"/>
                <a:gd name="T18" fmla="*/ 208 w 1088"/>
                <a:gd name="T19" fmla="*/ 878 h 1085"/>
                <a:gd name="T20" fmla="*/ 863 w 1088"/>
                <a:gd name="T21" fmla="*/ 878 h 1085"/>
                <a:gd name="T22" fmla="*/ 863 w 1088"/>
                <a:gd name="T23" fmla="*/ 759 h 1085"/>
                <a:gd name="T24" fmla="*/ 328 w 1088"/>
                <a:gd name="T25" fmla="*/ 759 h 1085"/>
                <a:gd name="T26" fmla="*/ 328 w 1088"/>
                <a:gd name="T27" fmla="*/ 225 h 1085"/>
                <a:gd name="T28" fmla="*/ 1049 w 1088"/>
                <a:gd name="T29" fmla="*/ 41 h 1085"/>
                <a:gd name="T30" fmla="*/ 167 w 1088"/>
                <a:gd name="T31" fmla="*/ 41 h 1085"/>
                <a:gd name="T32" fmla="*/ 167 w 1088"/>
                <a:gd name="T33" fmla="*/ 160 h 1085"/>
                <a:gd name="T34" fmla="*/ 928 w 1088"/>
                <a:gd name="T35" fmla="*/ 160 h 1085"/>
                <a:gd name="T36" fmla="*/ 928 w 1088"/>
                <a:gd name="T37" fmla="*/ 919 h 1085"/>
                <a:gd name="T38" fmla="*/ 1049 w 1088"/>
                <a:gd name="T39" fmla="*/ 919 h 1085"/>
                <a:gd name="T40" fmla="*/ 1049 w 1088"/>
                <a:gd name="T41" fmla="*/ 41 h 1085"/>
                <a:gd name="T42" fmla="*/ 121 w 1088"/>
                <a:gd name="T43" fmla="*/ 0 h 1085"/>
                <a:gd name="T44" fmla="*/ 0 w 1088"/>
                <a:gd name="T45" fmla="*/ 0 h 1085"/>
                <a:gd name="T46" fmla="*/ 0 w 1088"/>
                <a:gd name="T47" fmla="*/ 1085 h 1085"/>
                <a:gd name="T48" fmla="*/ 1088 w 1088"/>
                <a:gd name="T49" fmla="*/ 1085 h 1085"/>
                <a:gd name="T50" fmla="*/ 1088 w 1088"/>
                <a:gd name="T51" fmla="*/ 966 h 1085"/>
                <a:gd name="T52" fmla="*/ 121 w 1088"/>
                <a:gd name="T53" fmla="*/ 966 h 1085"/>
                <a:gd name="T54" fmla="*/ 121 w 1088"/>
                <a:gd name="T55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8" h="1085">
                  <a:moveTo>
                    <a:pt x="802" y="286"/>
                  </a:moveTo>
                  <a:lnTo>
                    <a:pt x="391" y="286"/>
                  </a:lnTo>
                  <a:lnTo>
                    <a:pt x="391" y="407"/>
                  </a:lnTo>
                  <a:lnTo>
                    <a:pt x="681" y="407"/>
                  </a:lnTo>
                  <a:lnTo>
                    <a:pt x="681" y="698"/>
                  </a:lnTo>
                  <a:lnTo>
                    <a:pt x="802" y="698"/>
                  </a:lnTo>
                  <a:lnTo>
                    <a:pt x="802" y="286"/>
                  </a:lnTo>
                  <a:close/>
                  <a:moveTo>
                    <a:pt x="328" y="225"/>
                  </a:moveTo>
                  <a:lnTo>
                    <a:pt x="208" y="225"/>
                  </a:lnTo>
                  <a:lnTo>
                    <a:pt x="208" y="878"/>
                  </a:lnTo>
                  <a:lnTo>
                    <a:pt x="863" y="878"/>
                  </a:lnTo>
                  <a:lnTo>
                    <a:pt x="863" y="759"/>
                  </a:lnTo>
                  <a:lnTo>
                    <a:pt x="328" y="759"/>
                  </a:lnTo>
                  <a:lnTo>
                    <a:pt x="328" y="225"/>
                  </a:lnTo>
                  <a:close/>
                  <a:moveTo>
                    <a:pt x="1049" y="41"/>
                  </a:moveTo>
                  <a:lnTo>
                    <a:pt x="167" y="41"/>
                  </a:lnTo>
                  <a:lnTo>
                    <a:pt x="167" y="160"/>
                  </a:lnTo>
                  <a:lnTo>
                    <a:pt x="928" y="160"/>
                  </a:lnTo>
                  <a:lnTo>
                    <a:pt x="928" y="919"/>
                  </a:lnTo>
                  <a:lnTo>
                    <a:pt x="1049" y="919"/>
                  </a:lnTo>
                  <a:lnTo>
                    <a:pt x="1049" y="41"/>
                  </a:lnTo>
                  <a:close/>
                  <a:moveTo>
                    <a:pt x="121" y="0"/>
                  </a:moveTo>
                  <a:lnTo>
                    <a:pt x="0" y="0"/>
                  </a:lnTo>
                  <a:lnTo>
                    <a:pt x="0" y="1085"/>
                  </a:lnTo>
                  <a:lnTo>
                    <a:pt x="1088" y="1085"/>
                  </a:lnTo>
                  <a:lnTo>
                    <a:pt x="1088" y="966"/>
                  </a:lnTo>
                  <a:lnTo>
                    <a:pt x="121" y="966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C6DC3BBF-438A-4103-ADCD-612D136ED9D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" y="2887"/>
              <a:ext cx="1088" cy="1085"/>
            </a:xfrm>
            <a:custGeom>
              <a:avLst/>
              <a:gdLst>
                <a:gd name="T0" fmla="*/ 802 w 1088"/>
                <a:gd name="T1" fmla="*/ 286 h 1085"/>
                <a:gd name="T2" fmla="*/ 391 w 1088"/>
                <a:gd name="T3" fmla="*/ 286 h 1085"/>
                <a:gd name="T4" fmla="*/ 391 w 1088"/>
                <a:gd name="T5" fmla="*/ 407 h 1085"/>
                <a:gd name="T6" fmla="*/ 681 w 1088"/>
                <a:gd name="T7" fmla="*/ 407 h 1085"/>
                <a:gd name="T8" fmla="*/ 681 w 1088"/>
                <a:gd name="T9" fmla="*/ 698 h 1085"/>
                <a:gd name="T10" fmla="*/ 802 w 1088"/>
                <a:gd name="T11" fmla="*/ 698 h 1085"/>
                <a:gd name="T12" fmla="*/ 802 w 1088"/>
                <a:gd name="T13" fmla="*/ 286 h 1085"/>
                <a:gd name="T14" fmla="*/ 328 w 1088"/>
                <a:gd name="T15" fmla="*/ 225 h 1085"/>
                <a:gd name="T16" fmla="*/ 208 w 1088"/>
                <a:gd name="T17" fmla="*/ 225 h 1085"/>
                <a:gd name="T18" fmla="*/ 208 w 1088"/>
                <a:gd name="T19" fmla="*/ 878 h 1085"/>
                <a:gd name="T20" fmla="*/ 863 w 1088"/>
                <a:gd name="T21" fmla="*/ 878 h 1085"/>
                <a:gd name="T22" fmla="*/ 863 w 1088"/>
                <a:gd name="T23" fmla="*/ 759 h 1085"/>
                <a:gd name="T24" fmla="*/ 328 w 1088"/>
                <a:gd name="T25" fmla="*/ 759 h 1085"/>
                <a:gd name="T26" fmla="*/ 328 w 1088"/>
                <a:gd name="T27" fmla="*/ 225 h 1085"/>
                <a:gd name="T28" fmla="*/ 1049 w 1088"/>
                <a:gd name="T29" fmla="*/ 41 h 1085"/>
                <a:gd name="T30" fmla="*/ 167 w 1088"/>
                <a:gd name="T31" fmla="*/ 41 h 1085"/>
                <a:gd name="T32" fmla="*/ 167 w 1088"/>
                <a:gd name="T33" fmla="*/ 160 h 1085"/>
                <a:gd name="T34" fmla="*/ 928 w 1088"/>
                <a:gd name="T35" fmla="*/ 160 h 1085"/>
                <a:gd name="T36" fmla="*/ 928 w 1088"/>
                <a:gd name="T37" fmla="*/ 919 h 1085"/>
                <a:gd name="T38" fmla="*/ 1049 w 1088"/>
                <a:gd name="T39" fmla="*/ 919 h 1085"/>
                <a:gd name="T40" fmla="*/ 1049 w 1088"/>
                <a:gd name="T41" fmla="*/ 41 h 1085"/>
                <a:gd name="T42" fmla="*/ 121 w 1088"/>
                <a:gd name="T43" fmla="*/ 0 h 1085"/>
                <a:gd name="T44" fmla="*/ 0 w 1088"/>
                <a:gd name="T45" fmla="*/ 0 h 1085"/>
                <a:gd name="T46" fmla="*/ 0 w 1088"/>
                <a:gd name="T47" fmla="*/ 1085 h 1085"/>
                <a:gd name="T48" fmla="*/ 1088 w 1088"/>
                <a:gd name="T49" fmla="*/ 1085 h 1085"/>
                <a:gd name="T50" fmla="*/ 1088 w 1088"/>
                <a:gd name="T51" fmla="*/ 966 h 1085"/>
                <a:gd name="T52" fmla="*/ 121 w 1088"/>
                <a:gd name="T53" fmla="*/ 966 h 1085"/>
                <a:gd name="T54" fmla="*/ 121 w 1088"/>
                <a:gd name="T55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88" h="1085">
                  <a:moveTo>
                    <a:pt x="802" y="286"/>
                  </a:moveTo>
                  <a:lnTo>
                    <a:pt x="391" y="286"/>
                  </a:lnTo>
                  <a:lnTo>
                    <a:pt x="391" y="407"/>
                  </a:lnTo>
                  <a:lnTo>
                    <a:pt x="681" y="407"/>
                  </a:lnTo>
                  <a:lnTo>
                    <a:pt x="681" y="698"/>
                  </a:lnTo>
                  <a:lnTo>
                    <a:pt x="802" y="698"/>
                  </a:lnTo>
                  <a:lnTo>
                    <a:pt x="802" y="286"/>
                  </a:lnTo>
                  <a:moveTo>
                    <a:pt x="328" y="225"/>
                  </a:moveTo>
                  <a:lnTo>
                    <a:pt x="208" y="225"/>
                  </a:lnTo>
                  <a:lnTo>
                    <a:pt x="208" y="878"/>
                  </a:lnTo>
                  <a:lnTo>
                    <a:pt x="863" y="878"/>
                  </a:lnTo>
                  <a:lnTo>
                    <a:pt x="863" y="759"/>
                  </a:lnTo>
                  <a:lnTo>
                    <a:pt x="328" y="759"/>
                  </a:lnTo>
                  <a:lnTo>
                    <a:pt x="328" y="225"/>
                  </a:lnTo>
                  <a:moveTo>
                    <a:pt x="1049" y="41"/>
                  </a:moveTo>
                  <a:lnTo>
                    <a:pt x="167" y="41"/>
                  </a:lnTo>
                  <a:lnTo>
                    <a:pt x="167" y="160"/>
                  </a:lnTo>
                  <a:lnTo>
                    <a:pt x="928" y="160"/>
                  </a:lnTo>
                  <a:lnTo>
                    <a:pt x="928" y="919"/>
                  </a:lnTo>
                  <a:lnTo>
                    <a:pt x="1049" y="919"/>
                  </a:lnTo>
                  <a:lnTo>
                    <a:pt x="1049" y="41"/>
                  </a:lnTo>
                  <a:moveTo>
                    <a:pt x="121" y="0"/>
                  </a:moveTo>
                  <a:lnTo>
                    <a:pt x="0" y="0"/>
                  </a:lnTo>
                  <a:lnTo>
                    <a:pt x="0" y="1085"/>
                  </a:lnTo>
                  <a:lnTo>
                    <a:pt x="1088" y="1085"/>
                  </a:lnTo>
                  <a:lnTo>
                    <a:pt x="1088" y="966"/>
                  </a:lnTo>
                  <a:lnTo>
                    <a:pt x="121" y="966"/>
                  </a:lnTo>
                  <a:lnTo>
                    <a:pt x="121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62EC8972-0600-48F6-B783-42EADED136D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7" y="2887"/>
              <a:ext cx="1088" cy="1085"/>
            </a:xfrm>
            <a:custGeom>
              <a:avLst/>
              <a:gdLst>
                <a:gd name="T0" fmla="*/ 412 w 1088"/>
                <a:gd name="T1" fmla="*/ 674 h 1085"/>
                <a:gd name="T2" fmla="*/ 276 w 1088"/>
                <a:gd name="T3" fmla="*/ 674 h 1085"/>
                <a:gd name="T4" fmla="*/ 276 w 1088"/>
                <a:gd name="T5" fmla="*/ 810 h 1085"/>
                <a:gd name="T6" fmla="*/ 412 w 1088"/>
                <a:gd name="T7" fmla="*/ 810 h 1085"/>
                <a:gd name="T8" fmla="*/ 412 w 1088"/>
                <a:gd name="T9" fmla="*/ 674 h 1085"/>
                <a:gd name="T10" fmla="*/ 811 w 1088"/>
                <a:gd name="T11" fmla="*/ 674 h 1085"/>
                <a:gd name="T12" fmla="*/ 675 w 1088"/>
                <a:gd name="T13" fmla="*/ 674 h 1085"/>
                <a:gd name="T14" fmla="*/ 675 w 1088"/>
                <a:gd name="T15" fmla="*/ 810 h 1085"/>
                <a:gd name="T16" fmla="*/ 811 w 1088"/>
                <a:gd name="T17" fmla="*/ 810 h 1085"/>
                <a:gd name="T18" fmla="*/ 811 w 1088"/>
                <a:gd name="T19" fmla="*/ 674 h 1085"/>
                <a:gd name="T20" fmla="*/ 411 w 1088"/>
                <a:gd name="T21" fmla="*/ 276 h 1085"/>
                <a:gd name="T22" fmla="*/ 276 w 1088"/>
                <a:gd name="T23" fmla="*/ 276 h 1085"/>
                <a:gd name="T24" fmla="*/ 276 w 1088"/>
                <a:gd name="T25" fmla="*/ 412 h 1085"/>
                <a:gd name="T26" fmla="*/ 411 w 1088"/>
                <a:gd name="T27" fmla="*/ 412 h 1085"/>
                <a:gd name="T28" fmla="*/ 411 w 1088"/>
                <a:gd name="T29" fmla="*/ 276 h 1085"/>
                <a:gd name="T30" fmla="*/ 811 w 1088"/>
                <a:gd name="T31" fmla="*/ 276 h 1085"/>
                <a:gd name="T32" fmla="*/ 675 w 1088"/>
                <a:gd name="T33" fmla="*/ 276 h 1085"/>
                <a:gd name="T34" fmla="*/ 675 w 1088"/>
                <a:gd name="T35" fmla="*/ 412 h 1085"/>
                <a:gd name="T36" fmla="*/ 811 w 1088"/>
                <a:gd name="T37" fmla="*/ 412 h 1085"/>
                <a:gd name="T38" fmla="*/ 811 w 1088"/>
                <a:gd name="T39" fmla="*/ 276 h 1085"/>
                <a:gd name="T40" fmla="*/ 603 w 1088"/>
                <a:gd name="T41" fmla="*/ 0 h 1085"/>
                <a:gd name="T42" fmla="*/ 482 w 1088"/>
                <a:gd name="T43" fmla="*/ 0 h 1085"/>
                <a:gd name="T44" fmla="*/ 482 w 1088"/>
                <a:gd name="T45" fmla="*/ 483 h 1085"/>
                <a:gd name="T46" fmla="*/ 0 w 1088"/>
                <a:gd name="T47" fmla="*/ 483 h 1085"/>
                <a:gd name="T48" fmla="*/ 0 w 1088"/>
                <a:gd name="T49" fmla="*/ 602 h 1085"/>
                <a:gd name="T50" fmla="*/ 482 w 1088"/>
                <a:gd name="T51" fmla="*/ 602 h 1085"/>
                <a:gd name="T52" fmla="*/ 482 w 1088"/>
                <a:gd name="T53" fmla="*/ 1085 h 1085"/>
                <a:gd name="T54" fmla="*/ 603 w 1088"/>
                <a:gd name="T55" fmla="*/ 1085 h 1085"/>
                <a:gd name="T56" fmla="*/ 603 w 1088"/>
                <a:gd name="T57" fmla="*/ 602 h 1085"/>
                <a:gd name="T58" fmla="*/ 1088 w 1088"/>
                <a:gd name="T59" fmla="*/ 602 h 1085"/>
                <a:gd name="T60" fmla="*/ 1088 w 1088"/>
                <a:gd name="T61" fmla="*/ 483 h 1085"/>
                <a:gd name="T62" fmla="*/ 603 w 1088"/>
                <a:gd name="T63" fmla="*/ 483 h 1085"/>
                <a:gd name="T64" fmla="*/ 603 w 1088"/>
                <a:gd name="T65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8" h="1085">
                  <a:moveTo>
                    <a:pt x="412" y="674"/>
                  </a:moveTo>
                  <a:lnTo>
                    <a:pt x="276" y="674"/>
                  </a:lnTo>
                  <a:lnTo>
                    <a:pt x="276" y="810"/>
                  </a:lnTo>
                  <a:lnTo>
                    <a:pt x="412" y="810"/>
                  </a:lnTo>
                  <a:lnTo>
                    <a:pt x="412" y="674"/>
                  </a:lnTo>
                  <a:close/>
                  <a:moveTo>
                    <a:pt x="811" y="674"/>
                  </a:moveTo>
                  <a:lnTo>
                    <a:pt x="675" y="674"/>
                  </a:lnTo>
                  <a:lnTo>
                    <a:pt x="675" y="810"/>
                  </a:lnTo>
                  <a:lnTo>
                    <a:pt x="811" y="810"/>
                  </a:lnTo>
                  <a:lnTo>
                    <a:pt x="811" y="674"/>
                  </a:lnTo>
                  <a:close/>
                  <a:moveTo>
                    <a:pt x="411" y="276"/>
                  </a:moveTo>
                  <a:lnTo>
                    <a:pt x="276" y="276"/>
                  </a:lnTo>
                  <a:lnTo>
                    <a:pt x="276" y="412"/>
                  </a:lnTo>
                  <a:lnTo>
                    <a:pt x="411" y="412"/>
                  </a:lnTo>
                  <a:lnTo>
                    <a:pt x="411" y="276"/>
                  </a:lnTo>
                  <a:close/>
                  <a:moveTo>
                    <a:pt x="811" y="276"/>
                  </a:moveTo>
                  <a:lnTo>
                    <a:pt x="675" y="276"/>
                  </a:lnTo>
                  <a:lnTo>
                    <a:pt x="675" y="412"/>
                  </a:lnTo>
                  <a:lnTo>
                    <a:pt x="811" y="412"/>
                  </a:lnTo>
                  <a:lnTo>
                    <a:pt x="811" y="276"/>
                  </a:lnTo>
                  <a:close/>
                  <a:moveTo>
                    <a:pt x="603" y="0"/>
                  </a:moveTo>
                  <a:lnTo>
                    <a:pt x="482" y="0"/>
                  </a:lnTo>
                  <a:lnTo>
                    <a:pt x="482" y="483"/>
                  </a:lnTo>
                  <a:lnTo>
                    <a:pt x="0" y="483"/>
                  </a:lnTo>
                  <a:lnTo>
                    <a:pt x="0" y="602"/>
                  </a:lnTo>
                  <a:lnTo>
                    <a:pt x="482" y="602"/>
                  </a:lnTo>
                  <a:lnTo>
                    <a:pt x="482" y="1085"/>
                  </a:lnTo>
                  <a:lnTo>
                    <a:pt x="603" y="1085"/>
                  </a:lnTo>
                  <a:lnTo>
                    <a:pt x="603" y="602"/>
                  </a:lnTo>
                  <a:lnTo>
                    <a:pt x="1088" y="602"/>
                  </a:lnTo>
                  <a:lnTo>
                    <a:pt x="1088" y="483"/>
                  </a:lnTo>
                  <a:lnTo>
                    <a:pt x="603" y="483"/>
                  </a:lnTo>
                  <a:lnTo>
                    <a:pt x="60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1EF7B8F1-DA0F-4E47-A792-769F750847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437" y="2887"/>
              <a:ext cx="1088" cy="1085"/>
            </a:xfrm>
            <a:custGeom>
              <a:avLst/>
              <a:gdLst>
                <a:gd name="T0" fmla="*/ 412 w 1088"/>
                <a:gd name="T1" fmla="*/ 674 h 1085"/>
                <a:gd name="T2" fmla="*/ 276 w 1088"/>
                <a:gd name="T3" fmla="*/ 674 h 1085"/>
                <a:gd name="T4" fmla="*/ 276 w 1088"/>
                <a:gd name="T5" fmla="*/ 810 h 1085"/>
                <a:gd name="T6" fmla="*/ 412 w 1088"/>
                <a:gd name="T7" fmla="*/ 810 h 1085"/>
                <a:gd name="T8" fmla="*/ 412 w 1088"/>
                <a:gd name="T9" fmla="*/ 674 h 1085"/>
                <a:gd name="T10" fmla="*/ 811 w 1088"/>
                <a:gd name="T11" fmla="*/ 674 h 1085"/>
                <a:gd name="T12" fmla="*/ 675 w 1088"/>
                <a:gd name="T13" fmla="*/ 674 h 1085"/>
                <a:gd name="T14" fmla="*/ 675 w 1088"/>
                <a:gd name="T15" fmla="*/ 810 h 1085"/>
                <a:gd name="T16" fmla="*/ 811 w 1088"/>
                <a:gd name="T17" fmla="*/ 810 h 1085"/>
                <a:gd name="T18" fmla="*/ 811 w 1088"/>
                <a:gd name="T19" fmla="*/ 674 h 1085"/>
                <a:gd name="T20" fmla="*/ 411 w 1088"/>
                <a:gd name="T21" fmla="*/ 276 h 1085"/>
                <a:gd name="T22" fmla="*/ 276 w 1088"/>
                <a:gd name="T23" fmla="*/ 276 h 1085"/>
                <a:gd name="T24" fmla="*/ 276 w 1088"/>
                <a:gd name="T25" fmla="*/ 412 h 1085"/>
                <a:gd name="T26" fmla="*/ 411 w 1088"/>
                <a:gd name="T27" fmla="*/ 412 h 1085"/>
                <a:gd name="T28" fmla="*/ 411 w 1088"/>
                <a:gd name="T29" fmla="*/ 276 h 1085"/>
                <a:gd name="T30" fmla="*/ 811 w 1088"/>
                <a:gd name="T31" fmla="*/ 276 h 1085"/>
                <a:gd name="T32" fmla="*/ 675 w 1088"/>
                <a:gd name="T33" fmla="*/ 276 h 1085"/>
                <a:gd name="T34" fmla="*/ 675 w 1088"/>
                <a:gd name="T35" fmla="*/ 412 h 1085"/>
                <a:gd name="T36" fmla="*/ 811 w 1088"/>
                <a:gd name="T37" fmla="*/ 412 h 1085"/>
                <a:gd name="T38" fmla="*/ 811 w 1088"/>
                <a:gd name="T39" fmla="*/ 276 h 1085"/>
                <a:gd name="T40" fmla="*/ 603 w 1088"/>
                <a:gd name="T41" fmla="*/ 0 h 1085"/>
                <a:gd name="T42" fmla="*/ 482 w 1088"/>
                <a:gd name="T43" fmla="*/ 0 h 1085"/>
                <a:gd name="T44" fmla="*/ 482 w 1088"/>
                <a:gd name="T45" fmla="*/ 483 h 1085"/>
                <a:gd name="T46" fmla="*/ 0 w 1088"/>
                <a:gd name="T47" fmla="*/ 483 h 1085"/>
                <a:gd name="T48" fmla="*/ 0 w 1088"/>
                <a:gd name="T49" fmla="*/ 602 h 1085"/>
                <a:gd name="T50" fmla="*/ 482 w 1088"/>
                <a:gd name="T51" fmla="*/ 602 h 1085"/>
                <a:gd name="T52" fmla="*/ 482 w 1088"/>
                <a:gd name="T53" fmla="*/ 1085 h 1085"/>
                <a:gd name="T54" fmla="*/ 603 w 1088"/>
                <a:gd name="T55" fmla="*/ 1085 h 1085"/>
                <a:gd name="T56" fmla="*/ 603 w 1088"/>
                <a:gd name="T57" fmla="*/ 602 h 1085"/>
                <a:gd name="T58" fmla="*/ 1088 w 1088"/>
                <a:gd name="T59" fmla="*/ 602 h 1085"/>
                <a:gd name="T60" fmla="*/ 1088 w 1088"/>
                <a:gd name="T61" fmla="*/ 483 h 1085"/>
                <a:gd name="T62" fmla="*/ 603 w 1088"/>
                <a:gd name="T63" fmla="*/ 483 h 1085"/>
                <a:gd name="T64" fmla="*/ 603 w 1088"/>
                <a:gd name="T65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88" h="1085">
                  <a:moveTo>
                    <a:pt x="412" y="674"/>
                  </a:moveTo>
                  <a:lnTo>
                    <a:pt x="276" y="674"/>
                  </a:lnTo>
                  <a:lnTo>
                    <a:pt x="276" y="810"/>
                  </a:lnTo>
                  <a:lnTo>
                    <a:pt x="412" y="810"/>
                  </a:lnTo>
                  <a:lnTo>
                    <a:pt x="412" y="674"/>
                  </a:lnTo>
                  <a:moveTo>
                    <a:pt x="811" y="674"/>
                  </a:moveTo>
                  <a:lnTo>
                    <a:pt x="675" y="674"/>
                  </a:lnTo>
                  <a:lnTo>
                    <a:pt x="675" y="810"/>
                  </a:lnTo>
                  <a:lnTo>
                    <a:pt x="811" y="810"/>
                  </a:lnTo>
                  <a:lnTo>
                    <a:pt x="811" y="674"/>
                  </a:lnTo>
                  <a:moveTo>
                    <a:pt x="411" y="276"/>
                  </a:moveTo>
                  <a:lnTo>
                    <a:pt x="276" y="276"/>
                  </a:lnTo>
                  <a:lnTo>
                    <a:pt x="276" y="412"/>
                  </a:lnTo>
                  <a:lnTo>
                    <a:pt x="411" y="412"/>
                  </a:lnTo>
                  <a:lnTo>
                    <a:pt x="411" y="276"/>
                  </a:lnTo>
                  <a:moveTo>
                    <a:pt x="811" y="276"/>
                  </a:moveTo>
                  <a:lnTo>
                    <a:pt x="675" y="276"/>
                  </a:lnTo>
                  <a:lnTo>
                    <a:pt x="675" y="412"/>
                  </a:lnTo>
                  <a:lnTo>
                    <a:pt x="811" y="412"/>
                  </a:lnTo>
                  <a:lnTo>
                    <a:pt x="811" y="276"/>
                  </a:lnTo>
                  <a:moveTo>
                    <a:pt x="603" y="0"/>
                  </a:moveTo>
                  <a:lnTo>
                    <a:pt x="482" y="0"/>
                  </a:lnTo>
                  <a:lnTo>
                    <a:pt x="482" y="483"/>
                  </a:lnTo>
                  <a:lnTo>
                    <a:pt x="0" y="483"/>
                  </a:lnTo>
                  <a:lnTo>
                    <a:pt x="0" y="602"/>
                  </a:lnTo>
                  <a:lnTo>
                    <a:pt x="482" y="602"/>
                  </a:lnTo>
                  <a:lnTo>
                    <a:pt x="482" y="1085"/>
                  </a:lnTo>
                  <a:lnTo>
                    <a:pt x="603" y="1085"/>
                  </a:lnTo>
                  <a:lnTo>
                    <a:pt x="603" y="602"/>
                  </a:lnTo>
                  <a:lnTo>
                    <a:pt x="1088" y="602"/>
                  </a:lnTo>
                  <a:lnTo>
                    <a:pt x="1088" y="483"/>
                  </a:lnTo>
                  <a:lnTo>
                    <a:pt x="603" y="483"/>
                  </a:lnTo>
                  <a:lnTo>
                    <a:pt x="603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 dirty="0">
                <a:latin typeface="Century Gothic Regular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title. Up to 2 lines.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985F001-DA45-441B-9EFB-C413FCB977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t="35678" b="22557"/>
          <a:stretch/>
        </p:blipFill>
        <p:spPr>
          <a:xfrm>
            <a:off x="156726" y="6236500"/>
            <a:ext cx="2848412" cy="58227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BD90230-2B6B-4974-B685-56E4A2DB01F3}"/>
              </a:ext>
            </a:extLst>
          </p:cNvPr>
          <p:cNvSpPr txBox="1"/>
          <p:nvPr userDrawn="1"/>
        </p:nvSpPr>
        <p:spPr>
          <a:xfrm>
            <a:off x="7918488" y="6420706"/>
            <a:ext cx="3893124" cy="215443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sz="1100" b="0" i="0" dirty="0">
                <a:solidFill>
                  <a:schemeClr val="tx2"/>
                </a:solidFill>
                <a:latin typeface="Century Gothic Regular"/>
              </a:rPr>
              <a:t>#spiceworldATX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5FE6AD5E-6AD3-4440-AC4E-114F2A8D87C9}"/>
              </a:ext>
            </a:extLst>
          </p:cNvPr>
          <p:cNvSpPr/>
          <p:nvPr userDrawn="1"/>
        </p:nvSpPr>
        <p:spPr>
          <a:xfrm>
            <a:off x="10543592" y="6384336"/>
            <a:ext cx="1331127" cy="279582"/>
          </a:xfrm>
          <a:prstGeom prst="parallelogram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0" i="0" kern="1200" dirty="0">
              <a:solidFill>
                <a:schemeClr val="bg1"/>
              </a:solidFill>
              <a:latin typeface="Century Gothic Regular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536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93" r:id="rId3"/>
    <p:sldLayoutId id="2147483694" r:id="rId4"/>
    <p:sldLayoutId id="2147483689" r:id="rId5"/>
    <p:sldLayoutId id="2147483695" r:id="rId6"/>
    <p:sldLayoutId id="2147483697" r:id="rId7"/>
    <p:sldLayoutId id="2147483701" r:id="rId8"/>
    <p:sldLayoutId id="2147483660" r:id="rId9"/>
    <p:sldLayoutId id="2147483696" r:id="rId10"/>
    <p:sldLayoutId id="2147483663" r:id="rId11"/>
    <p:sldLayoutId id="2147483700" r:id="rId12"/>
    <p:sldLayoutId id="214748371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entury Gothic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57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7B8753-E20F-49E7-8AC0-848FBED8E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PowerShell Scripting for Security Defense</a:t>
            </a:r>
          </a:p>
        </p:txBody>
      </p:sp>
    </p:spTree>
    <p:extLst>
      <p:ext uri="{BB962C8B-B14F-4D97-AF65-F5344CB8AC3E}">
        <p14:creationId xmlns:p14="http://schemas.microsoft.com/office/powerpoint/2010/main" val="289691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Nicholas Almiron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Director of Support Engineering at </a:t>
            </a:r>
            <a:r>
              <a:rPr lang="en-US" dirty="0" err="1"/>
              <a:t>Automox</a:t>
            </a:r>
            <a:endParaRPr lang="en-US" dirty="0"/>
          </a:p>
        </p:txBody>
      </p:sp>
      <p:pic>
        <p:nvPicPr>
          <p:cNvPr id="5" name="Picture Placeholder 4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19956FEA-B1CC-4E36-8DCC-1662A7509CE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12278" b="122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9507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does Scripting for Security Defense mean?</a:t>
            </a:r>
          </a:p>
        </p:txBody>
      </p:sp>
    </p:spTree>
    <p:extLst>
      <p:ext uri="{BB962C8B-B14F-4D97-AF65-F5344CB8AC3E}">
        <p14:creationId xmlns:p14="http://schemas.microsoft.com/office/powerpoint/2010/main" val="391342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F3C-95C5-46C4-BCC2-E7C93F8E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Hygiene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253B02-97AD-48A2-8484-29AD781C4A6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38200" y="1825625"/>
            <a:ext cx="7613822" cy="4351338"/>
          </a:xfrm>
        </p:spPr>
        <p:txBody>
          <a:bodyPr/>
          <a:lstStyle/>
          <a:p>
            <a:pPr lvl="1"/>
            <a:r>
              <a:rPr lang="en-US" dirty="0"/>
              <a:t>Good cyber hygiene is about diligence</a:t>
            </a:r>
          </a:p>
          <a:p>
            <a:pPr lvl="1"/>
            <a:r>
              <a:rPr lang="en-US" dirty="0"/>
              <a:t>Operating System Patching</a:t>
            </a:r>
          </a:p>
          <a:p>
            <a:pPr lvl="2"/>
            <a:r>
              <a:rPr lang="en-US" dirty="0"/>
              <a:t>Ensuring your operating system is up to date</a:t>
            </a:r>
          </a:p>
          <a:p>
            <a:pPr lvl="1"/>
            <a:r>
              <a:rPr lang="en-US" dirty="0"/>
              <a:t>Software Patching</a:t>
            </a:r>
          </a:p>
          <a:p>
            <a:pPr lvl="2"/>
            <a:r>
              <a:rPr lang="en-US" dirty="0"/>
              <a:t>Ensuring your software is up to date</a:t>
            </a:r>
          </a:p>
          <a:p>
            <a:pPr lvl="1"/>
            <a:r>
              <a:rPr lang="en-US" dirty="0"/>
              <a:t>Management of Third-Party Software</a:t>
            </a:r>
          </a:p>
          <a:p>
            <a:pPr lvl="2"/>
            <a:r>
              <a:rPr lang="en-US" dirty="0"/>
              <a:t>Enforcing presence of certain applications</a:t>
            </a:r>
          </a:p>
          <a:p>
            <a:pPr lvl="2"/>
            <a:r>
              <a:rPr lang="en-US" dirty="0"/>
              <a:t>Ensuring certain applications are not installed</a:t>
            </a:r>
          </a:p>
          <a:p>
            <a:pPr lvl="1"/>
            <a:r>
              <a:rPr lang="en-US" dirty="0"/>
              <a:t>Managing Endpoint Configurations</a:t>
            </a:r>
          </a:p>
          <a:p>
            <a:pPr lvl="2"/>
            <a:r>
              <a:rPr lang="en-US" dirty="0"/>
              <a:t>Ensuring you endpoints are configured to be as secure as possible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7A42AD-8C13-4471-AF22-DC79356C20A3}"/>
              </a:ext>
            </a:extLst>
          </p:cNvPr>
          <p:cNvGrpSpPr/>
          <p:nvPr/>
        </p:nvGrpSpPr>
        <p:grpSpPr>
          <a:xfrm>
            <a:off x="8199415" y="1514410"/>
            <a:ext cx="3829179" cy="3829179"/>
            <a:chOff x="8100561" y="2525969"/>
            <a:chExt cx="3829179" cy="3829179"/>
          </a:xfrm>
        </p:grpSpPr>
        <p:pic>
          <p:nvPicPr>
            <p:cNvPr id="3" name="Graphic 2" descr="Ribbon">
              <a:extLst>
                <a:ext uri="{FF2B5EF4-FFF2-40B4-BE49-F238E27FC236}">
                  <a16:creationId xmlns:a16="http://schemas.microsoft.com/office/drawing/2014/main" id="{817705C8-1225-4C31-85E4-3C7D5FD99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00561" y="2525969"/>
              <a:ext cx="3829179" cy="382917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FBCE74-E2C1-427E-A05C-226CB2FBE507}"/>
                </a:ext>
              </a:extLst>
            </p:cNvPr>
            <p:cNvSpPr txBox="1"/>
            <p:nvPr/>
          </p:nvSpPr>
          <p:spPr>
            <a:xfrm>
              <a:off x="9434383" y="3571102"/>
              <a:ext cx="1668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Certified Hygienic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78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F3C-95C5-46C4-BCC2-E7C93F8E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 Configuration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253B02-97AD-48A2-8484-29AD781C4A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2404" y="1445269"/>
            <a:ext cx="6871767" cy="4387120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Medium/Large business can use Group Policy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Disable Removable Media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Disable Guest Account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Set Minimum Password Lengths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Set Maximum Password Age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en-US" dirty="0"/>
              <a:t>Enforce BitLocker Encryption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Small businesses may not have that luxury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US" dirty="0"/>
              <a:t>This is where PowerShell can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79C6B5C1-FEDF-4BC7-93CF-7DD0669D4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4172" y="1353065"/>
            <a:ext cx="3829178" cy="382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9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C13A5B-D30C-4E3F-B8A3-6F1A48CCE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look at some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B4F1F-E4ED-4B4A-8ECA-E644D81DF667}"/>
              </a:ext>
            </a:extLst>
          </p:cNvPr>
          <p:cNvSpPr txBox="1"/>
          <p:nvPr/>
        </p:nvSpPr>
        <p:spPr>
          <a:xfrm>
            <a:off x="3676135" y="4584358"/>
            <a:ext cx="527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https://github.com/nalmiron/Spiceworld2019</a:t>
            </a:r>
          </a:p>
        </p:txBody>
      </p:sp>
    </p:spTree>
    <p:extLst>
      <p:ext uri="{BB962C8B-B14F-4D97-AF65-F5344CB8AC3E}">
        <p14:creationId xmlns:p14="http://schemas.microsoft.com/office/powerpoint/2010/main" val="339176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C13A5B-D30C-4E3F-B8A3-6F1A48CCE8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4122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211077"/>
      </p:ext>
    </p:extLst>
  </p:cSld>
  <p:clrMapOvr>
    <a:masterClrMapping/>
  </p:clrMapOvr>
</p:sld>
</file>

<file path=ppt/theme/theme1.xml><?xml version="1.0" encoding="utf-8"?>
<a:theme xmlns:a="http://schemas.openxmlformats.org/drawingml/2006/main" name="Orange Master">
  <a:themeElements>
    <a:clrScheme name="SpiceWorld2018">
      <a:dk1>
        <a:srgbClr val="202324"/>
      </a:dk1>
      <a:lt1>
        <a:srgbClr val="FFFFFF"/>
      </a:lt1>
      <a:dk2>
        <a:srgbClr val="202324"/>
      </a:dk2>
      <a:lt2>
        <a:srgbClr val="FAFAFA"/>
      </a:lt2>
      <a:accent1>
        <a:srgbClr val="F27120"/>
      </a:accent1>
      <a:accent2>
        <a:srgbClr val="009CA7"/>
      </a:accent2>
      <a:accent3>
        <a:srgbClr val="E64360"/>
      </a:accent3>
      <a:accent4>
        <a:srgbClr val="F68F30"/>
      </a:accent4>
      <a:accent5>
        <a:srgbClr val="43BFBF"/>
      </a:accent5>
      <a:accent6>
        <a:srgbClr val="F06178"/>
      </a:accent6>
      <a:hlink>
        <a:srgbClr val="007378"/>
      </a:hlink>
      <a:folHlink>
        <a:srgbClr val="C51F4B"/>
      </a:folHlink>
    </a:clrScheme>
    <a:fontScheme name="Test">
      <a:majorFont>
        <a:latin typeface="Bebas Neue"/>
        <a:ea typeface=""/>
        <a:cs typeface=""/>
      </a:majorFont>
      <a:minorFont>
        <a:latin typeface="Proxima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al Master">
  <a:themeElements>
    <a:clrScheme name="SpiceWorld2018">
      <a:dk1>
        <a:srgbClr val="202324"/>
      </a:dk1>
      <a:lt1>
        <a:srgbClr val="FFFFFF"/>
      </a:lt1>
      <a:dk2>
        <a:srgbClr val="202324"/>
      </a:dk2>
      <a:lt2>
        <a:srgbClr val="FAFAFA"/>
      </a:lt2>
      <a:accent1>
        <a:srgbClr val="F27120"/>
      </a:accent1>
      <a:accent2>
        <a:srgbClr val="009CA7"/>
      </a:accent2>
      <a:accent3>
        <a:srgbClr val="E64360"/>
      </a:accent3>
      <a:accent4>
        <a:srgbClr val="F68F30"/>
      </a:accent4>
      <a:accent5>
        <a:srgbClr val="43BFBF"/>
      </a:accent5>
      <a:accent6>
        <a:srgbClr val="F06178"/>
      </a:accent6>
      <a:hlink>
        <a:srgbClr val="007378"/>
      </a:hlink>
      <a:folHlink>
        <a:srgbClr val="C51F4B"/>
      </a:folHlink>
    </a:clrScheme>
    <a:fontScheme name="Test">
      <a:majorFont>
        <a:latin typeface="Bebas Neue"/>
        <a:ea typeface=""/>
        <a:cs typeface=""/>
      </a:majorFont>
      <a:minorFont>
        <a:latin typeface="Proxima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 Orange">
  <a:themeElements>
    <a:clrScheme name="SpiceWorld2018">
      <a:dk1>
        <a:srgbClr val="202324"/>
      </a:dk1>
      <a:lt1>
        <a:srgbClr val="FFFFFF"/>
      </a:lt1>
      <a:dk2>
        <a:srgbClr val="202324"/>
      </a:dk2>
      <a:lt2>
        <a:srgbClr val="FAFAFA"/>
      </a:lt2>
      <a:accent1>
        <a:srgbClr val="F27120"/>
      </a:accent1>
      <a:accent2>
        <a:srgbClr val="009CA7"/>
      </a:accent2>
      <a:accent3>
        <a:srgbClr val="E64360"/>
      </a:accent3>
      <a:accent4>
        <a:srgbClr val="F68F30"/>
      </a:accent4>
      <a:accent5>
        <a:srgbClr val="43BFBF"/>
      </a:accent5>
      <a:accent6>
        <a:srgbClr val="F06178"/>
      </a:accent6>
      <a:hlink>
        <a:srgbClr val="007378"/>
      </a:hlink>
      <a:folHlink>
        <a:srgbClr val="C51F4B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piceWorld2018">
    <a:dk1>
      <a:srgbClr val="202324"/>
    </a:dk1>
    <a:lt1>
      <a:srgbClr val="FFFFFF"/>
    </a:lt1>
    <a:dk2>
      <a:srgbClr val="202324"/>
    </a:dk2>
    <a:lt2>
      <a:srgbClr val="FAFAFA"/>
    </a:lt2>
    <a:accent1>
      <a:srgbClr val="F27120"/>
    </a:accent1>
    <a:accent2>
      <a:srgbClr val="009CA7"/>
    </a:accent2>
    <a:accent3>
      <a:srgbClr val="E64360"/>
    </a:accent3>
    <a:accent4>
      <a:srgbClr val="F68F30"/>
    </a:accent4>
    <a:accent5>
      <a:srgbClr val="43BFBF"/>
    </a:accent5>
    <a:accent6>
      <a:srgbClr val="F06178"/>
    </a:accent6>
    <a:hlink>
      <a:srgbClr val="007378"/>
    </a:hlink>
    <a:folHlink>
      <a:srgbClr val="C51F4B"/>
    </a:folHlink>
  </a:clrScheme>
</a:themeOverride>
</file>

<file path=ppt/theme/themeOverride2.xml><?xml version="1.0" encoding="utf-8"?>
<a:themeOverride xmlns:a="http://schemas.openxmlformats.org/drawingml/2006/main">
  <a:clrScheme name="SpiceWorld2018">
    <a:dk1>
      <a:srgbClr val="202324"/>
    </a:dk1>
    <a:lt1>
      <a:srgbClr val="FFFFFF"/>
    </a:lt1>
    <a:dk2>
      <a:srgbClr val="202324"/>
    </a:dk2>
    <a:lt2>
      <a:srgbClr val="FAFAFA"/>
    </a:lt2>
    <a:accent1>
      <a:srgbClr val="F27120"/>
    </a:accent1>
    <a:accent2>
      <a:srgbClr val="009CA7"/>
    </a:accent2>
    <a:accent3>
      <a:srgbClr val="E64360"/>
    </a:accent3>
    <a:accent4>
      <a:srgbClr val="F68F30"/>
    </a:accent4>
    <a:accent5>
      <a:srgbClr val="43BFBF"/>
    </a:accent5>
    <a:accent6>
      <a:srgbClr val="F06178"/>
    </a:accent6>
    <a:hlink>
      <a:srgbClr val="007378"/>
    </a:hlink>
    <a:folHlink>
      <a:srgbClr val="C51F4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151</Words>
  <Application>Microsoft Office PowerPoint</Application>
  <PresentationFormat>Widescreen</PresentationFormat>
  <Paragraphs>30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Century Gothic Regular</vt:lpstr>
      <vt:lpstr>Orange Master</vt:lpstr>
      <vt:lpstr>Teal Master</vt:lpstr>
      <vt:lpstr>Content Orange</vt:lpstr>
      <vt:lpstr>PowerPoint Presentation</vt:lpstr>
      <vt:lpstr>PowerShell Scripting for Security Defense</vt:lpstr>
      <vt:lpstr>Nicholas Almiron</vt:lpstr>
      <vt:lpstr>What does Scripting for Security Defense mean?</vt:lpstr>
      <vt:lpstr>Cyber Hygiene</vt:lpstr>
      <vt:lpstr>Endpoint Configuration</vt:lpstr>
      <vt:lpstr>Let’s look at some code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Lewis</dc:creator>
  <cp:lastModifiedBy>Nick Almiron</cp:lastModifiedBy>
  <cp:revision>79</cp:revision>
  <dcterms:created xsi:type="dcterms:W3CDTF">2018-06-07T19:19:03Z</dcterms:created>
  <dcterms:modified xsi:type="dcterms:W3CDTF">2019-09-24T12:45:47Z</dcterms:modified>
</cp:coreProperties>
</file>