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702" r:id="rId2"/>
    <p:sldMasterId id="2147483656" r:id="rId3"/>
  </p:sldMasterIdLst>
  <p:notesMasterIdLst>
    <p:notesMasterId r:id="rId18"/>
  </p:notesMasterIdLst>
  <p:handoutMasterIdLst>
    <p:handoutMasterId r:id="rId19"/>
  </p:handoutMasterIdLst>
  <p:sldIdLst>
    <p:sldId id="260" r:id="rId4"/>
    <p:sldId id="269" r:id="rId5"/>
    <p:sldId id="268" r:id="rId6"/>
    <p:sldId id="272" r:id="rId7"/>
    <p:sldId id="261" r:id="rId8"/>
    <p:sldId id="262" r:id="rId9"/>
    <p:sldId id="270" r:id="rId10"/>
    <p:sldId id="271" r:id="rId11"/>
    <p:sldId id="1117" r:id="rId12"/>
    <p:sldId id="1118" r:id="rId13"/>
    <p:sldId id="1119" r:id="rId14"/>
    <p:sldId id="1120" r:id="rId15"/>
    <p:sldId id="275" r:id="rId16"/>
    <p:sldId id="11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Master" id="{3108393B-FF29-4C86-8432-0634BD892378}">
          <p14:sldIdLst>
            <p14:sldId id="260"/>
            <p14:sldId id="269"/>
            <p14:sldId id="268"/>
            <p14:sldId id="272"/>
            <p14:sldId id="261"/>
            <p14:sldId id="262"/>
            <p14:sldId id="270"/>
            <p14:sldId id="271"/>
            <p14:sldId id="1117"/>
            <p14:sldId id="1118"/>
            <p14:sldId id="1119"/>
            <p14:sldId id="1120"/>
            <p14:sldId id="275"/>
            <p14:sldId id="11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Almiron" initials="NA" lastIdx="1" clrIdx="0">
    <p:extLst>
      <p:ext uri="{19B8F6BF-5375-455C-9EA6-DF929625EA0E}">
        <p15:presenceInfo xmlns:p15="http://schemas.microsoft.com/office/powerpoint/2012/main" userId="50a5bee50bfc2f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26"/>
    <a:srgbClr val="753089"/>
    <a:srgbClr val="09A09E"/>
    <a:srgbClr val="F2F2F2"/>
    <a:srgbClr val="00757D"/>
    <a:srgbClr val="C2520B"/>
    <a:srgbClr val="20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4750" autoAdjust="0"/>
  </p:normalViewPr>
  <p:slideViewPr>
    <p:cSldViewPr snapToGrid="0" snapToObjects="1">
      <p:cViewPr varScale="1">
        <p:scale>
          <a:sx n="74" d="100"/>
          <a:sy n="74" d="100"/>
        </p:scale>
        <p:origin x="60" y="354"/>
      </p:cViewPr>
      <p:guideLst/>
    </p:cSldViewPr>
  </p:slideViewPr>
  <p:outlineViewPr>
    <p:cViewPr>
      <p:scale>
        <a:sx n="33" d="100"/>
        <a:sy n="33" d="100"/>
      </p:scale>
      <p:origin x="0" y="-642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D15B0-399F-43F9-B4D4-F5C82A0F7670}" type="doc">
      <dgm:prSet loTypeId="urn:microsoft.com/office/officeart/2005/8/layout/venn1" loCatId="relationship" qsTypeId="urn:microsoft.com/office/officeart/2005/8/quickstyle/simple5" qsCatId="simple" csTypeId="urn:microsoft.com/office/officeart/2005/8/colors/colorful4" csCatId="colorful" phldr="1"/>
      <dgm:spPr/>
    </dgm:pt>
    <dgm:pt modelId="{CE7749B8-8FA6-47D7-B561-9A341096874E}">
      <dgm:prSet phldrT="[Text]"/>
      <dgm:spPr/>
      <dgm:t>
        <a:bodyPr/>
        <a:lstStyle/>
        <a:p>
          <a:pPr>
            <a:buNone/>
          </a:pPr>
          <a:r>
            <a:rPr lang="en-US" sz="2500" dirty="0"/>
            <a:t>Role Capabilities</a:t>
          </a:r>
        </a:p>
      </dgm:t>
    </dgm:pt>
    <dgm:pt modelId="{D3D37570-42F0-4C17-9CAB-AF31AA4AF32A}" type="parTrans" cxnId="{9B4F96EA-2EB3-496F-9000-E4B006B8B4BD}">
      <dgm:prSet/>
      <dgm:spPr/>
      <dgm:t>
        <a:bodyPr/>
        <a:lstStyle/>
        <a:p>
          <a:endParaRPr lang="en-US"/>
        </a:p>
      </dgm:t>
    </dgm:pt>
    <dgm:pt modelId="{BACD796E-2BC5-47C2-A7C8-866D63E6392F}" type="sibTrans" cxnId="{9B4F96EA-2EB3-496F-9000-E4B006B8B4BD}">
      <dgm:prSet/>
      <dgm:spPr/>
      <dgm:t>
        <a:bodyPr/>
        <a:lstStyle/>
        <a:p>
          <a:endParaRPr lang="en-US"/>
        </a:p>
      </dgm:t>
    </dgm:pt>
    <dgm:pt modelId="{43AB2219-3A59-4EC0-9D18-B33FD05CDEA9}">
      <dgm:prSet phldrT="[Text]"/>
      <dgm:spPr/>
      <dgm:t>
        <a:bodyPr/>
        <a:lstStyle/>
        <a:p>
          <a:r>
            <a:rPr lang="en-US" sz="2500" dirty="0"/>
            <a:t>Session Configurations</a:t>
          </a:r>
        </a:p>
      </dgm:t>
    </dgm:pt>
    <dgm:pt modelId="{83D5B20E-8799-4D22-8A8E-2619564A26CD}" type="parTrans" cxnId="{BD144949-E1B3-4652-93E7-EFADECCED876}">
      <dgm:prSet/>
      <dgm:spPr/>
      <dgm:t>
        <a:bodyPr/>
        <a:lstStyle/>
        <a:p>
          <a:endParaRPr lang="en-US"/>
        </a:p>
      </dgm:t>
    </dgm:pt>
    <dgm:pt modelId="{AB670CB3-78D5-462A-8C49-4E827A2620AE}" type="sibTrans" cxnId="{BD144949-E1B3-4652-93E7-EFADECCED876}">
      <dgm:prSet/>
      <dgm:spPr/>
      <dgm:t>
        <a:bodyPr/>
        <a:lstStyle/>
        <a:p>
          <a:endParaRPr lang="en-US"/>
        </a:p>
      </dgm:t>
    </dgm:pt>
    <dgm:pt modelId="{9E6924DC-EA30-41D5-BD69-62B30528A26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roles and their capabilities</a:t>
          </a:r>
        </a:p>
      </dgm:t>
    </dgm:pt>
    <dgm:pt modelId="{7047292B-E80E-4004-B269-C0884FEC6995}" type="parTrans" cxnId="{F2C86040-88CC-4F10-9A50-A3FBBB97402A}">
      <dgm:prSet/>
      <dgm:spPr/>
      <dgm:t>
        <a:bodyPr/>
        <a:lstStyle/>
        <a:p>
          <a:endParaRPr lang="en-US"/>
        </a:p>
      </dgm:t>
    </dgm:pt>
    <dgm:pt modelId="{5551FF05-D8D5-41E1-97BF-5AC7AFE3BF88}" type="sibTrans" cxnId="{F2C86040-88CC-4F10-9A50-A3FBBB97402A}">
      <dgm:prSet/>
      <dgm:spPr/>
      <dgm:t>
        <a:bodyPr/>
        <a:lstStyle/>
        <a:p>
          <a:endParaRPr lang="en-US"/>
        </a:p>
      </dgm:t>
    </dgm:pt>
    <dgm:pt modelId="{67651E24-187C-41C8-BB47-FEFF7ED2882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PowerShell file with the .</a:t>
          </a:r>
          <a:r>
            <a:rPr lang="en-US" sz="1200" dirty="0" err="1"/>
            <a:t>psrc</a:t>
          </a:r>
          <a:r>
            <a:rPr lang="en-US" sz="1200" dirty="0"/>
            <a:t> extension</a:t>
          </a:r>
        </a:p>
      </dgm:t>
    </dgm:pt>
    <dgm:pt modelId="{7E6AA7AE-3DAB-4770-8AE7-17ED3915798E}" type="parTrans" cxnId="{AB40D115-9BCA-410C-8ACF-4AD5C473C865}">
      <dgm:prSet/>
      <dgm:spPr/>
      <dgm:t>
        <a:bodyPr/>
        <a:lstStyle/>
        <a:p>
          <a:endParaRPr lang="en-US"/>
        </a:p>
      </dgm:t>
    </dgm:pt>
    <dgm:pt modelId="{BAC497D5-5545-48C2-842F-DAEBB3629FAE}" type="sibTrans" cxnId="{AB40D115-9BCA-410C-8ACF-4AD5C473C865}">
      <dgm:prSet/>
      <dgm:spPr/>
      <dgm:t>
        <a:bodyPr/>
        <a:lstStyle/>
        <a:p>
          <a:endParaRPr lang="en-US"/>
        </a:p>
      </dgm:t>
    </dgm:pt>
    <dgm:pt modelId="{01EC22D5-AA95-4211-84CE-748183A8408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who can use the JEA endpoint and what roles they are assigned</a:t>
          </a:r>
        </a:p>
      </dgm:t>
    </dgm:pt>
    <dgm:pt modelId="{C57BA5A7-098F-472E-81C4-AF66599FA333}" type="parTrans" cxnId="{1D85D6CC-6C32-4E36-80CD-FE2D74449A94}">
      <dgm:prSet/>
      <dgm:spPr/>
      <dgm:t>
        <a:bodyPr/>
        <a:lstStyle/>
        <a:p>
          <a:endParaRPr lang="en-US"/>
        </a:p>
      </dgm:t>
    </dgm:pt>
    <dgm:pt modelId="{81E50393-569A-4CD6-A1D2-F3300831C1F7}" type="sibTrans" cxnId="{1D85D6CC-6C32-4E36-80CD-FE2D74449A94}">
      <dgm:prSet/>
      <dgm:spPr/>
      <dgm:t>
        <a:bodyPr/>
        <a:lstStyle/>
        <a:p>
          <a:endParaRPr lang="en-US"/>
        </a:p>
      </dgm:t>
    </dgm:pt>
    <dgm:pt modelId="{FAA8F016-9FB9-4ED9-945C-5E70710F041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what roles users have access to</a:t>
          </a:r>
        </a:p>
      </dgm:t>
    </dgm:pt>
    <dgm:pt modelId="{28345E94-0EF6-486D-9B9E-4B6D5AE9E1FA}" type="parTrans" cxnId="{0B5B0006-EE2D-4F80-9AE0-9626635BE858}">
      <dgm:prSet/>
      <dgm:spPr/>
      <dgm:t>
        <a:bodyPr/>
        <a:lstStyle/>
        <a:p>
          <a:endParaRPr lang="en-US"/>
        </a:p>
      </dgm:t>
    </dgm:pt>
    <dgm:pt modelId="{2887470C-BEFE-4319-9567-012677A1BDA3}" type="sibTrans" cxnId="{0B5B0006-EE2D-4F80-9AE0-9626635BE858}">
      <dgm:prSet/>
      <dgm:spPr/>
      <dgm:t>
        <a:bodyPr/>
        <a:lstStyle/>
        <a:p>
          <a:endParaRPr lang="en-US"/>
        </a:p>
      </dgm:t>
    </dgm:pt>
    <dgm:pt modelId="{94C3AEF3-A634-41E8-8450-867F5233895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PowerShell file with the .</a:t>
          </a:r>
          <a:r>
            <a:rPr lang="en-US" sz="1200" dirty="0" err="1"/>
            <a:t>pssc</a:t>
          </a:r>
          <a:r>
            <a:rPr lang="en-US" sz="1200" dirty="0"/>
            <a:t> extension</a:t>
          </a:r>
        </a:p>
      </dgm:t>
    </dgm:pt>
    <dgm:pt modelId="{DC971AA3-F206-4CB0-905A-BFFB70A1D003}" type="parTrans" cxnId="{8329A658-EBE4-4934-893B-42A05E52CD8A}">
      <dgm:prSet/>
      <dgm:spPr/>
      <dgm:t>
        <a:bodyPr/>
        <a:lstStyle/>
        <a:p>
          <a:endParaRPr lang="en-US"/>
        </a:p>
      </dgm:t>
    </dgm:pt>
    <dgm:pt modelId="{0161BD5F-3CA6-44A3-BB6B-A6CDFBAA69A2}" type="sibTrans" cxnId="{8329A658-EBE4-4934-893B-42A05E52CD8A}">
      <dgm:prSet/>
      <dgm:spPr/>
      <dgm:t>
        <a:bodyPr/>
        <a:lstStyle/>
        <a:p>
          <a:endParaRPr lang="en-US"/>
        </a:p>
      </dgm:t>
    </dgm:pt>
    <dgm:pt modelId="{D8AFC82F-C205-4066-9436-572192ECDAC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execution context</a:t>
          </a:r>
        </a:p>
      </dgm:t>
    </dgm:pt>
    <dgm:pt modelId="{D599D569-D0DB-4F15-AD01-75C64601FF84}" type="parTrans" cxnId="{9BD392FE-55B7-4CD5-9F3F-091BAB9AC9CE}">
      <dgm:prSet/>
      <dgm:spPr/>
    </dgm:pt>
    <dgm:pt modelId="{AF5CF042-9CFE-43DF-B538-A2372BC28988}" type="sibTrans" cxnId="{9BD392FE-55B7-4CD5-9F3F-091BAB9AC9CE}">
      <dgm:prSet/>
      <dgm:spPr/>
    </dgm:pt>
    <dgm:pt modelId="{361630CF-65E7-4A98-90DA-47232A2F300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9769B0B8-1521-48F3-9DB6-D9E4205CFA1C}" type="parTrans" cxnId="{086D0D03-F53C-45F8-9316-96E44AF5D558}">
      <dgm:prSet/>
      <dgm:spPr/>
    </dgm:pt>
    <dgm:pt modelId="{CCAA0334-49C5-4A0C-A26F-D0A975F88D23}" type="sibTrans" cxnId="{086D0D03-F53C-45F8-9316-96E44AF5D558}">
      <dgm:prSet/>
      <dgm:spPr/>
    </dgm:pt>
    <dgm:pt modelId="{14B5B175-7236-4A34-A486-4A6F93B4850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What cmdlets and parameters can be used</a:t>
          </a:r>
        </a:p>
      </dgm:t>
    </dgm:pt>
    <dgm:pt modelId="{C75D534F-5A59-48BB-A748-69A96EA9C15B}" type="parTrans" cxnId="{F0BD2122-26FC-4BFB-B220-A7A1D5630EA1}">
      <dgm:prSet/>
      <dgm:spPr/>
    </dgm:pt>
    <dgm:pt modelId="{187A42DE-9A1B-43AD-9F27-30A4C9FC4802}" type="sibTrans" cxnId="{F0BD2122-26FC-4BFB-B220-A7A1D5630EA1}">
      <dgm:prSet/>
      <dgm:spPr/>
    </dgm:pt>
    <dgm:pt modelId="{0AD9FFE9-05CB-4A49-BCE5-0514F2652746}" type="pres">
      <dgm:prSet presAssocID="{1C1D15B0-399F-43F9-B4D4-F5C82A0F7670}" presName="compositeShape" presStyleCnt="0">
        <dgm:presLayoutVars>
          <dgm:chMax val="7"/>
          <dgm:dir/>
          <dgm:resizeHandles val="exact"/>
        </dgm:presLayoutVars>
      </dgm:prSet>
      <dgm:spPr/>
    </dgm:pt>
    <dgm:pt modelId="{EEC26CFE-270B-4C2D-85E7-D4A86EB4FCD1}" type="pres">
      <dgm:prSet presAssocID="{CE7749B8-8FA6-47D7-B561-9A341096874E}" presName="circ1" presStyleLbl="vennNode1" presStyleIdx="0" presStyleCnt="2"/>
      <dgm:spPr/>
    </dgm:pt>
    <dgm:pt modelId="{DBFFE2B0-DB47-4455-8AC5-D0BDDF92E7DB}" type="pres">
      <dgm:prSet presAssocID="{CE7749B8-8FA6-47D7-B561-9A34109687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28C8836-1B88-4A8C-94EA-7A4620DAEEF8}" type="pres">
      <dgm:prSet presAssocID="{43AB2219-3A59-4EC0-9D18-B33FD05CDEA9}" presName="circ2" presStyleLbl="vennNode1" presStyleIdx="1" presStyleCnt="2"/>
      <dgm:spPr/>
    </dgm:pt>
    <dgm:pt modelId="{58DE9CBF-8CF3-47E0-88D8-5E9D62C1CB50}" type="pres">
      <dgm:prSet presAssocID="{43AB2219-3A59-4EC0-9D18-B33FD05CDE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86D0D03-F53C-45F8-9316-96E44AF5D558}" srcId="{CE7749B8-8FA6-47D7-B561-9A341096874E}" destId="{361630CF-65E7-4A98-90DA-47232A2F3008}" srcOrd="2" destOrd="0" parTransId="{9769B0B8-1521-48F3-9DB6-D9E4205CFA1C}" sibTransId="{CCAA0334-49C5-4A0C-A26F-D0A975F88D23}"/>
    <dgm:cxn modelId="{0B5B0006-EE2D-4F80-9AE0-9626635BE858}" srcId="{43AB2219-3A59-4EC0-9D18-B33FD05CDEA9}" destId="{FAA8F016-9FB9-4ED9-945C-5E70710F0411}" srcOrd="2" destOrd="0" parTransId="{28345E94-0EF6-486D-9B9E-4B6D5AE9E1FA}" sibTransId="{2887470C-BEFE-4319-9567-012677A1BDA3}"/>
    <dgm:cxn modelId="{4E93CA09-A28A-4528-852E-E58DB3B1A969}" type="presOf" srcId="{CE7749B8-8FA6-47D7-B561-9A341096874E}" destId="{EEC26CFE-270B-4C2D-85E7-D4A86EB4FCD1}" srcOrd="1" destOrd="0" presId="urn:microsoft.com/office/officeart/2005/8/layout/venn1"/>
    <dgm:cxn modelId="{AB40D115-9BCA-410C-8ACF-4AD5C473C865}" srcId="{CE7749B8-8FA6-47D7-B561-9A341096874E}" destId="{67651E24-187C-41C8-BB47-FEFF7ED2882A}" srcOrd="1" destOrd="0" parTransId="{7E6AA7AE-3DAB-4770-8AE7-17ED3915798E}" sibTransId="{BAC497D5-5545-48C2-842F-DAEBB3629FAE}"/>
    <dgm:cxn modelId="{3AE59A17-E6E1-47AF-91B5-E15C089501E9}" type="presOf" srcId="{14B5B175-7236-4A34-A486-4A6F93B4850A}" destId="{EEC26CFE-270B-4C2D-85E7-D4A86EB4FCD1}" srcOrd="0" destOrd="2" presId="urn:microsoft.com/office/officeart/2005/8/layout/venn1"/>
    <dgm:cxn modelId="{93880420-E67B-4B9B-94EF-DB8F7432AD63}" type="presOf" srcId="{1C1D15B0-399F-43F9-B4D4-F5C82A0F7670}" destId="{0AD9FFE9-05CB-4A49-BCE5-0514F2652746}" srcOrd="0" destOrd="0" presId="urn:microsoft.com/office/officeart/2005/8/layout/venn1"/>
    <dgm:cxn modelId="{F0BD2122-26FC-4BFB-B220-A7A1D5630EA1}" srcId="{9E6924DC-EA30-41D5-BD69-62B30528A262}" destId="{14B5B175-7236-4A34-A486-4A6F93B4850A}" srcOrd="0" destOrd="0" parTransId="{C75D534F-5A59-48BB-A748-69A96EA9C15B}" sibTransId="{187A42DE-9A1B-43AD-9F27-30A4C9FC4802}"/>
    <dgm:cxn modelId="{9F321836-B811-4DE5-8F41-6765EE383C6F}" type="presOf" srcId="{94C3AEF3-A634-41E8-8450-867F52338950}" destId="{D28C8836-1B88-4A8C-94EA-7A4620DAEEF8}" srcOrd="0" destOrd="2" presId="urn:microsoft.com/office/officeart/2005/8/layout/venn1"/>
    <dgm:cxn modelId="{9D07BE39-CE3F-46AE-93CD-75C6F5913B34}" type="presOf" srcId="{67651E24-187C-41C8-BB47-FEFF7ED2882A}" destId="{DBFFE2B0-DB47-4455-8AC5-D0BDDF92E7DB}" srcOrd="1" destOrd="3" presId="urn:microsoft.com/office/officeart/2005/8/layout/venn1"/>
    <dgm:cxn modelId="{F2C86040-88CC-4F10-9A50-A3FBBB97402A}" srcId="{CE7749B8-8FA6-47D7-B561-9A341096874E}" destId="{9E6924DC-EA30-41D5-BD69-62B30528A262}" srcOrd="0" destOrd="0" parTransId="{7047292B-E80E-4004-B269-C0884FEC6995}" sibTransId="{5551FF05-D8D5-41E1-97BF-5AC7AFE3BF88}"/>
    <dgm:cxn modelId="{476C3C62-1AFC-40BC-93AB-3978591088F8}" type="presOf" srcId="{CE7749B8-8FA6-47D7-B561-9A341096874E}" destId="{DBFFE2B0-DB47-4455-8AC5-D0BDDF92E7DB}" srcOrd="0" destOrd="0" presId="urn:microsoft.com/office/officeart/2005/8/layout/venn1"/>
    <dgm:cxn modelId="{E3FC6643-2540-4116-AD7C-0388054FD365}" type="presOf" srcId="{FAA8F016-9FB9-4ED9-945C-5E70710F0411}" destId="{58DE9CBF-8CF3-47E0-88D8-5E9D62C1CB50}" srcOrd="1" destOrd="3" presId="urn:microsoft.com/office/officeart/2005/8/layout/venn1"/>
    <dgm:cxn modelId="{D9713748-74FB-477D-839B-5A1C6E5501FE}" type="presOf" srcId="{43AB2219-3A59-4EC0-9D18-B33FD05CDEA9}" destId="{58DE9CBF-8CF3-47E0-88D8-5E9D62C1CB50}" srcOrd="1" destOrd="0" presId="urn:microsoft.com/office/officeart/2005/8/layout/venn1"/>
    <dgm:cxn modelId="{BD144949-E1B3-4652-93E7-EFADECCED876}" srcId="{1C1D15B0-399F-43F9-B4D4-F5C82A0F7670}" destId="{43AB2219-3A59-4EC0-9D18-B33FD05CDEA9}" srcOrd="1" destOrd="0" parTransId="{83D5B20E-8799-4D22-8A8E-2619564A26CD}" sibTransId="{AB670CB3-78D5-462A-8C49-4E827A2620AE}"/>
    <dgm:cxn modelId="{8329A658-EBE4-4934-893B-42A05E52CD8A}" srcId="{43AB2219-3A59-4EC0-9D18-B33FD05CDEA9}" destId="{94C3AEF3-A634-41E8-8450-867F52338950}" srcOrd="1" destOrd="0" parTransId="{DC971AA3-F206-4CB0-905A-BFFB70A1D003}" sibTransId="{0161BD5F-3CA6-44A3-BB6B-A6CDFBAA69A2}"/>
    <dgm:cxn modelId="{FEA4B77E-5AEB-42A9-8952-DB32DF84BE47}" type="presOf" srcId="{01EC22D5-AA95-4211-84CE-748183A84087}" destId="{D28C8836-1B88-4A8C-94EA-7A4620DAEEF8}" srcOrd="0" destOrd="1" presId="urn:microsoft.com/office/officeart/2005/8/layout/venn1"/>
    <dgm:cxn modelId="{D263A681-D93B-4C61-AFDF-C1F9BA9BB4F4}" type="presOf" srcId="{14B5B175-7236-4A34-A486-4A6F93B4850A}" destId="{DBFFE2B0-DB47-4455-8AC5-D0BDDF92E7DB}" srcOrd="1" destOrd="2" presId="urn:microsoft.com/office/officeart/2005/8/layout/venn1"/>
    <dgm:cxn modelId="{ABC24589-EDAE-4275-8F53-47B186C5BE50}" type="presOf" srcId="{D8AFC82F-C205-4066-9436-572192ECDACB}" destId="{D28C8836-1B88-4A8C-94EA-7A4620DAEEF8}" srcOrd="0" destOrd="4" presId="urn:microsoft.com/office/officeart/2005/8/layout/venn1"/>
    <dgm:cxn modelId="{281757AB-F619-4709-8701-706CF9D29749}" type="presOf" srcId="{43AB2219-3A59-4EC0-9D18-B33FD05CDEA9}" destId="{D28C8836-1B88-4A8C-94EA-7A4620DAEEF8}" srcOrd="0" destOrd="0" presId="urn:microsoft.com/office/officeart/2005/8/layout/venn1"/>
    <dgm:cxn modelId="{F6BCCAAD-27BC-4B4E-94B9-A46DE732C30B}" type="presOf" srcId="{67651E24-187C-41C8-BB47-FEFF7ED2882A}" destId="{EEC26CFE-270B-4C2D-85E7-D4A86EB4FCD1}" srcOrd="0" destOrd="3" presId="urn:microsoft.com/office/officeart/2005/8/layout/venn1"/>
    <dgm:cxn modelId="{76DF00B7-C275-45EF-B5B6-208F10A7139C}" type="presOf" srcId="{9E6924DC-EA30-41D5-BD69-62B30528A262}" destId="{EEC26CFE-270B-4C2D-85E7-D4A86EB4FCD1}" srcOrd="0" destOrd="1" presId="urn:microsoft.com/office/officeart/2005/8/layout/venn1"/>
    <dgm:cxn modelId="{23D0F9C4-3664-4468-8443-3A4D672663B8}" type="presOf" srcId="{361630CF-65E7-4A98-90DA-47232A2F3008}" destId="{DBFFE2B0-DB47-4455-8AC5-D0BDDF92E7DB}" srcOrd="1" destOrd="4" presId="urn:microsoft.com/office/officeart/2005/8/layout/venn1"/>
    <dgm:cxn modelId="{1D85D6CC-6C32-4E36-80CD-FE2D74449A94}" srcId="{43AB2219-3A59-4EC0-9D18-B33FD05CDEA9}" destId="{01EC22D5-AA95-4211-84CE-748183A84087}" srcOrd="0" destOrd="0" parTransId="{C57BA5A7-098F-472E-81C4-AF66599FA333}" sibTransId="{81E50393-569A-4CD6-A1D2-F3300831C1F7}"/>
    <dgm:cxn modelId="{3702A4D1-0D01-4414-B9E0-3FF0006C9D89}" type="presOf" srcId="{9E6924DC-EA30-41D5-BD69-62B30528A262}" destId="{DBFFE2B0-DB47-4455-8AC5-D0BDDF92E7DB}" srcOrd="1" destOrd="1" presId="urn:microsoft.com/office/officeart/2005/8/layout/venn1"/>
    <dgm:cxn modelId="{595EB6E4-314F-4AC8-9676-3FB478E3B9E9}" type="presOf" srcId="{01EC22D5-AA95-4211-84CE-748183A84087}" destId="{58DE9CBF-8CF3-47E0-88D8-5E9D62C1CB50}" srcOrd="1" destOrd="1" presId="urn:microsoft.com/office/officeart/2005/8/layout/venn1"/>
    <dgm:cxn modelId="{3EFD74EA-BB1D-41ED-9B86-F8419106B988}" type="presOf" srcId="{361630CF-65E7-4A98-90DA-47232A2F3008}" destId="{EEC26CFE-270B-4C2D-85E7-D4A86EB4FCD1}" srcOrd="0" destOrd="4" presId="urn:microsoft.com/office/officeart/2005/8/layout/venn1"/>
    <dgm:cxn modelId="{9B4F96EA-2EB3-496F-9000-E4B006B8B4BD}" srcId="{1C1D15B0-399F-43F9-B4D4-F5C82A0F7670}" destId="{CE7749B8-8FA6-47D7-B561-9A341096874E}" srcOrd="0" destOrd="0" parTransId="{D3D37570-42F0-4C17-9CAB-AF31AA4AF32A}" sibTransId="{BACD796E-2BC5-47C2-A7C8-866D63E6392F}"/>
    <dgm:cxn modelId="{3EC94CF0-752E-4C02-A9F7-C89106771560}" type="presOf" srcId="{94C3AEF3-A634-41E8-8450-867F52338950}" destId="{58DE9CBF-8CF3-47E0-88D8-5E9D62C1CB50}" srcOrd="1" destOrd="2" presId="urn:microsoft.com/office/officeart/2005/8/layout/venn1"/>
    <dgm:cxn modelId="{DAB058F1-DAD1-4FAE-A1C6-B9D19048FF7F}" type="presOf" srcId="{FAA8F016-9FB9-4ED9-945C-5E70710F0411}" destId="{D28C8836-1B88-4A8C-94EA-7A4620DAEEF8}" srcOrd="0" destOrd="3" presId="urn:microsoft.com/office/officeart/2005/8/layout/venn1"/>
    <dgm:cxn modelId="{930B6FFD-86AD-4329-BB16-EA7132B1F7F9}" type="presOf" srcId="{D8AFC82F-C205-4066-9436-572192ECDACB}" destId="{58DE9CBF-8CF3-47E0-88D8-5E9D62C1CB50}" srcOrd="1" destOrd="4" presId="urn:microsoft.com/office/officeart/2005/8/layout/venn1"/>
    <dgm:cxn modelId="{9BD392FE-55B7-4CD5-9F3F-091BAB9AC9CE}" srcId="{43AB2219-3A59-4EC0-9D18-B33FD05CDEA9}" destId="{D8AFC82F-C205-4066-9436-572192ECDACB}" srcOrd="3" destOrd="0" parTransId="{D599D569-D0DB-4F15-AD01-75C64601FF84}" sibTransId="{AF5CF042-9CFE-43DF-B538-A2372BC28988}"/>
    <dgm:cxn modelId="{EE032453-7080-465D-A231-10A43D7F9DBC}" type="presParOf" srcId="{0AD9FFE9-05CB-4A49-BCE5-0514F2652746}" destId="{EEC26CFE-270B-4C2D-85E7-D4A86EB4FCD1}" srcOrd="0" destOrd="0" presId="urn:microsoft.com/office/officeart/2005/8/layout/venn1"/>
    <dgm:cxn modelId="{06052714-378A-4F19-BD5F-8481C661F393}" type="presParOf" srcId="{0AD9FFE9-05CB-4A49-BCE5-0514F2652746}" destId="{DBFFE2B0-DB47-4455-8AC5-D0BDDF92E7DB}" srcOrd="1" destOrd="0" presId="urn:microsoft.com/office/officeart/2005/8/layout/venn1"/>
    <dgm:cxn modelId="{9817A0B4-429A-4161-88FE-7A0BC7329BFD}" type="presParOf" srcId="{0AD9FFE9-05CB-4A49-BCE5-0514F2652746}" destId="{D28C8836-1B88-4A8C-94EA-7A4620DAEEF8}" srcOrd="2" destOrd="0" presId="urn:microsoft.com/office/officeart/2005/8/layout/venn1"/>
    <dgm:cxn modelId="{98936AA4-FDCC-4DAF-8046-E5D2BD3D6103}" type="presParOf" srcId="{0AD9FFE9-05CB-4A49-BCE5-0514F2652746}" destId="{58DE9CBF-8CF3-47E0-88D8-5E9D62C1CB5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CFE-270B-4C2D-85E7-D4A86EB4FCD1}">
      <dsp:nvSpPr>
        <dsp:cNvPr id="0" name=""/>
        <dsp:cNvSpPr/>
      </dsp:nvSpPr>
      <dsp:spPr>
        <a:xfrm>
          <a:off x="1234369" y="14992"/>
          <a:ext cx="5482048" cy="54820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Role Capabilities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roles and their capabilities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What cmdlets and parameters can be used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PowerShell file with the .</a:t>
          </a:r>
          <a:r>
            <a:rPr lang="en-US" sz="1200" kern="1200" dirty="0" err="1"/>
            <a:t>psrc</a:t>
          </a:r>
          <a:r>
            <a:rPr lang="en-US" sz="1200" kern="1200" dirty="0"/>
            <a:t> extension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1999881" y="661444"/>
        <a:ext cx="3160820" cy="4189145"/>
      </dsp:txXfrm>
    </dsp:sp>
    <dsp:sp modelId="{D28C8836-1B88-4A8C-94EA-7A4620DAEEF8}">
      <dsp:nvSpPr>
        <dsp:cNvPr id="0" name=""/>
        <dsp:cNvSpPr/>
      </dsp:nvSpPr>
      <dsp:spPr>
        <a:xfrm>
          <a:off x="5185395" y="14992"/>
          <a:ext cx="5482048" cy="54820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072740"/>
                <a:satOff val="-42459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072740"/>
                <a:satOff val="-42459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072740"/>
                <a:satOff val="-42459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Session Configurations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who can use the JEA endpoint and what roles they are assigned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PowerShell file with the .</a:t>
          </a:r>
          <a:r>
            <a:rPr lang="en-US" sz="1200" kern="1200" dirty="0" err="1"/>
            <a:t>pssc</a:t>
          </a:r>
          <a:r>
            <a:rPr lang="en-US" sz="1200" kern="1200" dirty="0"/>
            <a:t> extension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what roles users have access 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execution context</a:t>
          </a:r>
        </a:p>
      </dsp:txBody>
      <dsp:txXfrm>
        <a:off x="6741112" y="661444"/>
        <a:ext cx="3160820" cy="418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10820-8008-8C46-BD85-6A5929633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6EDD-367A-5043-BBFD-19562BDC5D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F569-6D71-6247-B80F-4030B6CA30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7E9E-125F-AF42-8AC4-82D350F069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D441-9E9F-F748-9A05-150C220CA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F163-D0CA-DA48-824E-4FA3B6DC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D17FB0-985C-B344-9D34-4EEDD4E1EFAC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8EF9CC-5578-0A48-AD29-BF6B8F96C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other words, you can limit an admin’s capabilities “just enough” to protect your environment while still allowing them to be productive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DNS Admins typically require membership in the </a:t>
            </a:r>
            <a:r>
              <a:rPr lang="en-US" b="1" dirty="0"/>
              <a:t>Domain Admins</a:t>
            </a:r>
            <a:r>
              <a:rPr lang="en-US" dirty="0"/>
              <a:t> security group in order to fix issues with a DNS server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rights to Active Directory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ability to browse the file system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Can run potentially dangerous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if I could limit DNS admins to only be able to clear the DNS cache or restart the server?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yet, what if I could do all this without giving them local admin rights?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2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8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Ex. You want a DNS admin role, but you don’t want all your DNS admins to have access to administer through JEA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Ex. You only want to provide access to this JEA endpoint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4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B025324-8F5E-C547-9793-DCD3C7B4D5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CD2DF8-E71D-0E45-80EF-FFAC6F70D2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06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07B7E102-691A-1D4F-A59D-E8BB024200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5CDEBBF-76DF-324D-9445-5FDD6045747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0671AC9-12F2-7D4D-82F1-3860DB1E1AB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50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CB1F6-8370-BD40-BAE9-DBDAA05905FD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4498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6007" y="1320808"/>
            <a:ext cx="9144000" cy="852320"/>
          </a:xfrm>
          <a:prstGeom prst="rect">
            <a:avLst/>
          </a:prstGeom>
        </p:spPr>
        <p:txBody>
          <a:bodyPr anchor="ctr" anchorCtr="0"/>
          <a:lstStyle>
            <a:lvl1pPr algn="l">
              <a:defRPr sz="48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BCA127-88D9-4D4F-ADA6-2A80D7EFC7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6859" y="6429736"/>
            <a:ext cx="2607722" cy="20320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D27A3E4-77DC-4EA4-8F6D-A04909C4ED0C}"/>
              </a:ext>
            </a:extLst>
          </p:cNvPr>
          <p:cNvSpPr/>
          <p:nvPr userDrawn="1"/>
        </p:nvSpPr>
        <p:spPr>
          <a:xfrm>
            <a:off x="5215208" y="2306229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1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5F2540-ABAF-4856-81FC-FFCEA8687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9184" y="2257419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150A646-A7B1-4A84-9F4A-1540EA0808C4}"/>
              </a:ext>
            </a:extLst>
          </p:cNvPr>
          <p:cNvSpPr/>
          <p:nvPr userDrawn="1"/>
        </p:nvSpPr>
        <p:spPr>
          <a:xfrm>
            <a:off x="5215208" y="3526510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2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45D934F2-BFFA-4102-A8E5-2C11F6CC08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09184" y="3468342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E06ED91-FB40-453F-B2C5-0759003885D4}"/>
              </a:ext>
            </a:extLst>
          </p:cNvPr>
          <p:cNvSpPr/>
          <p:nvPr userDrawn="1"/>
        </p:nvSpPr>
        <p:spPr>
          <a:xfrm>
            <a:off x="5215208" y="4746791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3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E4525E02-2B29-47F0-80A8-5C738E7287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184" y="4697981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129EE3-3BF0-400F-A01F-7AD365A9092D}"/>
              </a:ext>
            </a:extLst>
          </p:cNvPr>
          <p:cNvCxnSpPr>
            <a:cxnSpLocks/>
          </p:cNvCxnSpPr>
          <p:nvPr userDrawn="1"/>
        </p:nvCxnSpPr>
        <p:spPr>
          <a:xfrm>
            <a:off x="5194784" y="5476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295337-9A20-4E59-A736-384CD7D69691}"/>
              </a:ext>
            </a:extLst>
          </p:cNvPr>
          <p:cNvCxnSpPr>
            <a:cxnSpLocks/>
          </p:cNvCxnSpPr>
          <p:nvPr userDrawn="1"/>
        </p:nvCxnSpPr>
        <p:spPr>
          <a:xfrm>
            <a:off x="5194784" y="42702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0DFD7-58E8-47AD-8D85-2114ADF84126}"/>
              </a:ext>
            </a:extLst>
          </p:cNvPr>
          <p:cNvCxnSpPr>
            <a:cxnSpLocks/>
          </p:cNvCxnSpPr>
          <p:nvPr userDrawn="1"/>
        </p:nvCxnSpPr>
        <p:spPr>
          <a:xfrm>
            <a:off x="5194784" y="3063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F303F7-2033-6B43-99A9-4319CD21A5F1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02CD5E3-A6C2-C343-9564-579220E34CE3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10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07701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title. Up to 2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4524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19B2-EEF7-4898-B1D0-D75BE8CE0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10515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0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10515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274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664FF6-56B0-4BB2-995C-DED6512088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539D93B-C525-4155-8D64-C4A94A7C15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72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805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3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12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A9F652C-B2A6-45B5-9C8B-7104C324977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94B387F3-52B4-47A9-A12F-17C618BE00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81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8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28D0F-D4F1-40E2-82E5-33A604F992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5314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E030706-020B-3D4F-B6E4-DA6AD3A5EF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098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tx2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477462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68914A1-300C-ED42-98B4-C7052FA8C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F3357EF-9BE4-E64B-B7B5-9BA49D6A1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868F3DD-ECC9-6441-8DAE-3B0C98F81B2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D212525A-875F-F249-BAD8-C2242B7E39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72745900-AA15-3743-A2D9-6DF156DAFED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E149F-02FF-E747-80D3-5A1CEC8AA047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811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3075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7840A5DC-004F-4F2C-B16B-0EB47390E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2702"/>
            <a:ext cx="12204700" cy="68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C2520B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79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72" r:id="rId3"/>
    <p:sldLayoutId id="2147483674" r:id="rId4"/>
    <p:sldLayoutId id="2147483675" r:id="rId5"/>
    <p:sldLayoutId id="2147483714" r:id="rId6"/>
    <p:sldLayoutId id="2147483698" r:id="rId7"/>
    <p:sldLayoutId id="214748371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6D054A25-F468-4CFF-9930-1071308632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00757D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5" r:id="rId6"/>
    <p:sldLayoutId id="2147483708" r:id="rId7"/>
    <p:sldLayoutId id="2147483709" r:id="rId8"/>
    <p:sldLayoutId id="21474837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01744C3-867D-40C4-AD94-4A2CC44D56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963" y="552450"/>
            <a:ext cx="11776075" cy="5753100"/>
            <a:chOff x="131" y="348"/>
            <a:chExt cx="7418" cy="3624"/>
          </a:xfrm>
          <a:solidFill>
            <a:srgbClr val="F2F2F2">
              <a:alpha val="14902"/>
            </a:srgb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9A9C191-CEEB-4DFC-907C-BCABC465A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372"/>
              <a:ext cx="1088" cy="1086"/>
            </a:xfrm>
            <a:custGeom>
              <a:avLst/>
              <a:gdLst>
                <a:gd name="T0" fmla="*/ 132 w 638"/>
                <a:gd name="T1" fmla="*/ 320 h 639"/>
                <a:gd name="T2" fmla="*/ 0 w 638"/>
                <a:gd name="T3" fmla="*/ 478 h 639"/>
                <a:gd name="T4" fmla="*/ 161 w 638"/>
                <a:gd name="T5" fmla="*/ 639 h 639"/>
                <a:gd name="T6" fmla="*/ 322 w 638"/>
                <a:gd name="T7" fmla="*/ 478 h 639"/>
                <a:gd name="T8" fmla="*/ 251 w 638"/>
                <a:gd name="T9" fmla="*/ 478 h 639"/>
                <a:gd name="T10" fmla="*/ 161 w 638"/>
                <a:gd name="T11" fmla="*/ 568 h 639"/>
                <a:gd name="T12" fmla="*/ 71 w 638"/>
                <a:gd name="T13" fmla="*/ 478 h 639"/>
                <a:gd name="T14" fmla="*/ 161 w 638"/>
                <a:gd name="T15" fmla="*/ 388 h 639"/>
                <a:gd name="T16" fmla="*/ 161 w 638"/>
                <a:gd name="T17" fmla="*/ 322 h 639"/>
                <a:gd name="T18" fmla="*/ 161 w 638"/>
                <a:gd name="T19" fmla="*/ 322 h 639"/>
                <a:gd name="T20" fmla="*/ 132 w 638"/>
                <a:gd name="T21" fmla="*/ 320 h 639"/>
                <a:gd name="T22" fmla="*/ 161 w 638"/>
                <a:gd name="T23" fmla="*/ 1 h 639"/>
                <a:gd name="T24" fmla="*/ 0 w 638"/>
                <a:gd name="T25" fmla="*/ 162 h 639"/>
                <a:gd name="T26" fmla="*/ 132 w 638"/>
                <a:gd name="T27" fmla="*/ 320 h 639"/>
                <a:gd name="T28" fmla="*/ 161 w 638"/>
                <a:gd name="T29" fmla="*/ 317 h 639"/>
                <a:gd name="T30" fmla="*/ 161 w 638"/>
                <a:gd name="T31" fmla="*/ 322 h 639"/>
                <a:gd name="T32" fmla="*/ 322 w 638"/>
                <a:gd name="T33" fmla="*/ 162 h 639"/>
                <a:gd name="T34" fmla="*/ 251 w 638"/>
                <a:gd name="T35" fmla="*/ 162 h 639"/>
                <a:gd name="T36" fmla="*/ 161 w 638"/>
                <a:gd name="T37" fmla="*/ 252 h 639"/>
                <a:gd name="T38" fmla="*/ 71 w 638"/>
                <a:gd name="T39" fmla="*/ 162 h 639"/>
                <a:gd name="T40" fmla="*/ 161 w 638"/>
                <a:gd name="T41" fmla="*/ 71 h 639"/>
                <a:gd name="T42" fmla="*/ 161 w 638"/>
                <a:gd name="T43" fmla="*/ 1 h 639"/>
                <a:gd name="T44" fmla="*/ 478 w 638"/>
                <a:gd name="T45" fmla="*/ 0 h 639"/>
                <a:gd name="T46" fmla="*/ 317 w 638"/>
                <a:gd name="T47" fmla="*/ 161 h 639"/>
                <a:gd name="T48" fmla="*/ 387 w 638"/>
                <a:gd name="T49" fmla="*/ 161 h 639"/>
                <a:gd name="T50" fmla="*/ 478 w 638"/>
                <a:gd name="T51" fmla="*/ 71 h 639"/>
                <a:gd name="T52" fmla="*/ 568 w 638"/>
                <a:gd name="T53" fmla="*/ 161 h 639"/>
                <a:gd name="T54" fmla="*/ 478 w 638"/>
                <a:gd name="T55" fmla="*/ 251 h 639"/>
                <a:gd name="T56" fmla="*/ 478 w 638"/>
                <a:gd name="T57" fmla="*/ 317 h 639"/>
                <a:gd name="T58" fmla="*/ 317 w 638"/>
                <a:gd name="T59" fmla="*/ 477 h 639"/>
                <a:gd name="T60" fmla="*/ 387 w 638"/>
                <a:gd name="T61" fmla="*/ 477 h 639"/>
                <a:gd name="T62" fmla="*/ 478 w 638"/>
                <a:gd name="T63" fmla="*/ 387 h 639"/>
                <a:gd name="T64" fmla="*/ 568 w 638"/>
                <a:gd name="T65" fmla="*/ 477 h 639"/>
                <a:gd name="T66" fmla="*/ 478 w 638"/>
                <a:gd name="T67" fmla="*/ 568 h 639"/>
                <a:gd name="T68" fmla="*/ 478 w 638"/>
                <a:gd name="T69" fmla="*/ 638 h 639"/>
                <a:gd name="T70" fmla="*/ 638 w 638"/>
                <a:gd name="T71" fmla="*/ 477 h 639"/>
                <a:gd name="T72" fmla="*/ 506 w 638"/>
                <a:gd name="T73" fmla="*/ 319 h 639"/>
                <a:gd name="T74" fmla="*/ 638 w 638"/>
                <a:gd name="T75" fmla="*/ 161 h 639"/>
                <a:gd name="T76" fmla="*/ 478 w 638"/>
                <a:gd name="T7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639">
                  <a:moveTo>
                    <a:pt x="132" y="320"/>
                  </a:moveTo>
                  <a:cubicBezTo>
                    <a:pt x="57" y="333"/>
                    <a:pt x="0" y="399"/>
                    <a:pt x="0" y="478"/>
                  </a:cubicBezTo>
                  <a:cubicBezTo>
                    <a:pt x="0" y="567"/>
                    <a:pt x="72" y="639"/>
                    <a:pt x="161" y="639"/>
                  </a:cubicBezTo>
                  <a:cubicBezTo>
                    <a:pt x="250" y="639"/>
                    <a:pt x="322" y="567"/>
                    <a:pt x="322" y="478"/>
                  </a:cubicBezTo>
                  <a:cubicBezTo>
                    <a:pt x="251" y="478"/>
                    <a:pt x="251" y="478"/>
                    <a:pt x="251" y="478"/>
                  </a:cubicBezTo>
                  <a:cubicBezTo>
                    <a:pt x="251" y="528"/>
                    <a:pt x="211" y="568"/>
                    <a:pt x="161" y="568"/>
                  </a:cubicBezTo>
                  <a:cubicBezTo>
                    <a:pt x="111" y="568"/>
                    <a:pt x="71" y="528"/>
                    <a:pt x="71" y="478"/>
                  </a:cubicBezTo>
                  <a:cubicBezTo>
                    <a:pt x="71" y="428"/>
                    <a:pt x="111" y="388"/>
                    <a:pt x="161" y="388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51" y="322"/>
                    <a:pt x="142" y="321"/>
                    <a:pt x="132" y="320"/>
                  </a:cubicBezTo>
                  <a:moveTo>
                    <a:pt x="161" y="1"/>
                  </a:moveTo>
                  <a:cubicBezTo>
                    <a:pt x="72" y="1"/>
                    <a:pt x="0" y="73"/>
                    <a:pt x="0" y="162"/>
                  </a:cubicBezTo>
                  <a:cubicBezTo>
                    <a:pt x="0" y="240"/>
                    <a:pt x="57" y="306"/>
                    <a:pt x="132" y="320"/>
                  </a:cubicBezTo>
                  <a:cubicBezTo>
                    <a:pt x="142" y="318"/>
                    <a:pt x="151" y="317"/>
                    <a:pt x="161" y="317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50" y="322"/>
                    <a:pt x="322" y="250"/>
                    <a:pt x="322" y="162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51" y="211"/>
                    <a:pt x="211" y="252"/>
                    <a:pt x="161" y="252"/>
                  </a:cubicBezTo>
                  <a:cubicBezTo>
                    <a:pt x="111" y="252"/>
                    <a:pt x="71" y="211"/>
                    <a:pt x="71" y="162"/>
                  </a:cubicBezTo>
                  <a:cubicBezTo>
                    <a:pt x="71" y="112"/>
                    <a:pt x="111" y="71"/>
                    <a:pt x="161" y="71"/>
                  </a:cubicBezTo>
                  <a:cubicBezTo>
                    <a:pt x="161" y="1"/>
                    <a:pt x="161" y="1"/>
                    <a:pt x="161" y="1"/>
                  </a:cubicBezTo>
                  <a:moveTo>
                    <a:pt x="478" y="0"/>
                  </a:moveTo>
                  <a:cubicBezTo>
                    <a:pt x="389" y="0"/>
                    <a:pt x="317" y="73"/>
                    <a:pt x="317" y="161"/>
                  </a:cubicBezTo>
                  <a:cubicBezTo>
                    <a:pt x="387" y="161"/>
                    <a:pt x="387" y="161"/>
                    <a:pt x="387" y="161"/>
                  </a:cubicBezTo>
                  <a:cubicBezTo>
                    <a:pt x="387" y="111"/>
                    <a:pt x="428" y="71"/>
                    <a:pt x="478" y="71"/>
                  </a:cubicBezTo>
                  <a:cubicBezTo>
                    <a:pt x="527" y="71"/>
                    <a:pt x="568" y="111"/>
                    <a:pt x="568" y="161"/>
                  </a:cubicBezTo>
                  <a:cubicBezTo>
                    <a:pt x="568" y="211"/>
                    <a:pt x="527" y="251"/>
                    <a:pt x="478" y="251"/>
                  </a:cubicBezTo>
                  <a:cubicBezTo>
                    <a:pt x="478" y="317"/>
                    <a:pt x="478" y="317"/>
                    <a:pt x="478" y="317"/>
                  </a:cubicBezTo>
                  <a:cubicBezTo>
                    <a:pt x="389" y="317"/>
                    <a:pt x="317" y="389"/>
                    <a:pt x="317" y="477"/>
                  </a:cubicBezTo>
                  <a:cubicBezTo>
                    <a:pt x="387" y="477"/>
                    <a:pt x="387" y="477"/>
                    <a:pt x="387" y="477"/>
                  </a:cubicBezTo>
                  <a:cubicBezTo>
                    <a:pt x="387" y="428"/>
                    <a:pt x="428" y="387"/>
                    <a:pt x="478" y="387"/>
                  </a:cubicBezTo>
                  <a:cubicBezTo>
                    <a:pt x="527" y="387"/>
                    <a:pt x="568" y="428"/>
                    <a:pt x="568" y="477"/>
                  </a:cubicBezTo>
                  <a:cubicBezTo>
                    <a:pt x="568" y="527"/>
                    <a:pt x="527" y="568"/>
                    <a:pt x="478" y="568"/>
                  </a:cubicBezTo>
                  <a:cubicBezTo>
                    <a:pt x="478" y="638"/>
                    <a:pt x="478" y="638"/>
                    <a:pt x="478" y="638"/>
                  </a:cubicBezTo>
                  <a:cubicBezTo>
                    <a:pt x="566" y="638"/>
                    <a:pt x="638" y="566"/>
                    <a:pt x="638" y="477"/>
                  </a:cubicBezTo>
                  <a:cubicBezTo>
                    <a:pt x="638" y="399"/>
                    <a:pt x="581" y="333"/>
                    <a:pt x="506" y="319"/>
                  </a:cubicBezTo>
                  <a:cubicBezTo>
                    <a:pt x="581" y="306"/>
                    <a:pt x="638" y="240"/>
                    <a:pt x="638" y="161"/>
                  </a:cubicBezTo>
                  <a:cubicBezTo>
                    <a:pt x="638" y="73"/>
                    <a:pt x="566" y="0"/>
                    <a:pt x="4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7448A22-0A12-4684-AA31-0EA5ED65F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close/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close/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E44982A-76D5-486F-B83B-D74360BB1E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A787FFB-CEB3-4B73-98FA-F78AEE30D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close/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close/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close/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close/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7B64C6-084C-4DAC-90F5-E7418AB650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97FA536-00CD-4609-9F93-EB119DF25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close/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close/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close/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close/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B78CD42-BDD9-4908-80C0-73A49A2115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AA888BE-0FF7-4BF4-BBDF-D6F2E8B692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3" y="1630"/>
              <a:ext cx="1086" cy="1085"/>
            </a:xfrm>
            <a:custGeom>
              <a:avLst/>
              <a:gdLst>
                <a:gd name="T0" fmla="*/ 128 w 637"/>
                <a:gd name="T1" fmla="*/ 464 h 638"/>
                <a:gd name="T2" fmla="*/ 0 w 637"/>
                <a:gd name="T3" fmla="*/ 484 h 638"/>
                <a:gd name="T4" fmla="*/ 0 w 637"/>
                <a:gd name="T5" fmla="*/ 558 h 638"/>
                <a:gd name="T6" fmla="*/ 127 w 637"/>
                <a:gd name="T7" fmla="*/ 535 h 638"/>
                <a:gd name="T8" fmla="*/ 301 w 637"/>
                <a:gd name="T9" fmla="*/ 582 h 638"/>
                <a:gd name="T10" fmla="*/ 509 w 637"/>
                <a:gd name="T11" fmla="*/ 638 h 638"/>
                <a:gd name="T12" fmla="*/ 637 w 637"/>
                <a:gd name="T13" fmla="*/ 618 h 638"/>
                <a:gd name="T14" fmla="*/ 637 w 637"/>
                <a:gd name="T15" fmla="*/ 544 h 638"/>
                <a:gd name="T16" fmla="*/ 510 w 637"/>
                <a:gd name="T17" fmla="*/ 568 h 638"/>
                <a:gd name="T18" fmla="*/ 336 w 637"/>
                <a:gd name="T19" fmla="*/ 520 h 638"/>
                <a:gd name="T20" fmla="*/ 128 w 637"/>
                <a:gd name="T21" fmla="*/ 464 h 638"/>
                <a:gd name="T22" fmla="*/ 128 w 637"/>
                <a:gd name="T23" fmla="*/ 348 h 638"/>
                <a:gd name="T24" fmla="*/ 0 w 637"/>
                <a:gd name="T25" fmla="*/ 368 h 638"/>
                <a:gd name="T26" fmla="*/ 0 w 637"/>
                <a:gd name="T27" fmla="*/ 443 h 638"/>
                <a:gd name="T28" fmla="*/ 128 w 637"/>
                <a:gd name="T29" fmla="*/ 419 h 638"/>
                <a:gd name="T30" fmla="*/ 301 w 637"/>
                <a:gd name="T31" fmla="*/ 466 h 638"/>
                <a:gd name="T32" fmla="*/ 509 w 637"/>
                <a:gd name="T33" fmla="*/ 522 h 638"/>
                <a:gd name="T34" fmla="*/ 509 w 637"/>
                <a:gd name="T35" fmla="*/ 522 h 638"/>
                <a:gd name="T36" fmla="*/ 637 w 637"/>
                <a:gd name="T37" fmla="*/ 502 h 638"/>
                <a:gd name="T38" fmla="*/ 637 w 637"/>
                <a:gd name="T39" fmla="*/ 428 h 638"/>
                <a:gd name="T40" fmla="*/ 510 w 637"/>
                <a:gd name="T41" fmla="*/ 451 h 638"/>
                <a:gd name="T42" fmla="*/ 336 w 637"/>
                <a:gd name="T43" fmla="*/ 404 h 638"/>
                <a:gd name="T44" fmla="*/ 128 w 637"/>
                <a:gd name="T45" fmla="*/ 348 h 638"/>
                <a:gd name="T46" fmla="*/ 128 w 637"/>
                <a:gd name="T47" fmla="*/ 232 h 638"/>
                <a:gd name="T48" fmla="*/ 0 w 637"/>
                <a:gd name="T49" fmla="*/ 252 h 638"/>
                <a:gd name="T50" fmla="*/ 0 w 637"/>
                <a:gd name="T51" fmla="*/ 327 h 638"/>
                <a:gd name="T52" fmla="*/ 128 w 637"/>
                <a:gd name="T53" fmla="*/ 303 h 638"/>
                <a:gd name="T54" fmla="*/ 301 w 637"/>
                <a:gd name="T55" fmla="*/ 350 h 638"/>
                <a:gd name="T56" fmla="*/ 509 w 637"/>
                <a:gd name="T57" fmla="*/ 406 h 638"/>
                <a:gd name="T58" fmla="*/ 637 w 637"/>
                <a:gd name="T59" fmla="*/ 385 h 638"/>
                <a:gd name="T60" fmla="*/ 637 w 637"/>
                <a:gd name="T61" fmla="*/ 311 h 638"/>
                <a:gd name="T62" fmla="*/ 508 w 637"/>
                <a:gd name="T63" fmla="*/ 335 h 638"/>
                <a:gd name="T64" fmla="*/ 336 w 637"/>
                <a:gd name="T65" fmla="*/ 288 h 638"/>
                <a:gd name="T66" fmla="*/ 128 w 637"/>
                <a:gd name="T67" fmla="*/ 232 h 638"/>
                <a:gd name="T68" fmla="*/ 128 w 637"/>
                <a:gd name="T69" fmla="*/ 116 h 638"/>
                <a:gd name="T70" fmla="*/ 0 w 637"/>
                <a:gd name="T71" fmla="*/ 136 h 638"/>
                <a:gd name="T72" fmla="*/ 0 w 637"/>
                <a:gd name="T73" fmla="*/ 211 h 638"/>
                <a:gd name="T74" fmla="*/ 128 w 637"/>
                <a:gd name="T75" fmla="*/ 187 h 638"/>
                <a:gd name="T76" fmla="*/ 301 w 637"/>
                <a:gd name="T77" fmla="*/ 233 h 638"/>
                <a:gd name="T78" fmla="*/ 509 w 637"/>
                <a:gd name="T79" fmla="*/ 289 h 638"/>
                <a:gd name="T80" fmla="*/ 637 w 637"/>
                <a:gd name="T81" fmla="*/ 269 h 638"/>
                <a:gd name="T82" fmla="*/ 637 w 637"/>
                <a:gd name="T83" fmla="*/ 195 h 638"/>
                <a:gd name="T84" fmla="*/ 508 w 637"/>
                <a:gd name="T85" fmla="*/ 219 h 638"/>
                <a:gd name="T86" fmla="*/ 336 w 637"/>
                <a:gd name="T87" fmla="*/ 172 h 638"/>
                <a:gd name="T88" fmla="*/ 128 w 637"/>
                <a:gd name="T89" fmla="*/ 116 h 638"/>
                <a:gd name="T90" fmla="*/ 128 w 637"/>
                <a:gd name="T91" fmla="*/ 0 h 638"/>
                <a:gd name="T92" fmla="*/ 0 w 637"/>
                <a:gd name="T93" fmla="*/ 20 h 638"/>
                <a:gd name="T94" fmla="*/ 0 w 637"/>
                <a:gd name="T95" fmla="*/ 95 h 638"/>
                <a:gd name="T96" fmla="*/ 128 w 637"/>
                <a:gd name="T97" fmla="*/ 71 h 638"/>
                <a:gd name="T98" fmla="*/ 301 w 637"/>
                <a:gd name="T99" fmla="*/ 117 h 638"/>
                <a:gd name="T100" fmla="*/ 509 w 637"/>
                <a:gd name="T101" fmla="*/ 173 h 638"/>
                <a:gd name="T102" fmla="*/ 509 w 637"/>
                <a:gd name="T103" fmla="*/ 173 h 638"/>
                <a:gd name="T104" fmla="*/ 637 w 637"/>
                <a:gd name="T105" fmla="*/ 153 h 638"/>
                <a:gd name="T106" fmla="*/ 637 w 637"/>
                <a:gd name="T107" fmla="*/ 79 h 638"/>
                <a:gd name="T108" fmla="*/ 510 w 637"/>
                <a:gd name="T109" fmla="*/ 103 h 638"/>
                <a:gd name="T110" fmla="*/ 336 w 637"/>
                <a:gd name="T111" fmla="*/ 56 h 638"/>
                <a:gd name="T112" fmla="*/ 128 w 637"/>
                <a:gd name="T1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" h="638">
                  <a:moveTo>
                    <a:pt x="128" y="464"/>
                  </a:moveTo>
                  <a:cubicBezTo>
                    <a:pt x="85" y="464"/>
                    <a:pt x="42" y="471"/>
                    <a:pt x="0" y="484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36" y="545"/>
                    <a:pt x="79" y="535"/>
                    <a:pt x="127" y="535"/>
                  </a:cubicBezTo>
                  <a:cubicBezTo>
                    <a:pt x="180" y="535"/>
                    <a:pt x="239" y="547"/>
                    <a:pt x="301" y="582"/>
                  </a:cubicBezTo>
                  <a:cubicBezTo>
                    <a:pt x="367" y="619"/>
                    <a:pt x="438" y="638"/>
                    <a:pt x="509" y="638"/>
                  </a:cubicBezTo>
                  <a:cubicBezTo>
                    <a:pt x="551" y="638"/>
                    <a:pt x="594" y="631"/>
                    <a:pt x="637" y="618"/>
                  </a:cubicBezTo>
                  <a:cubicBezTo>
                    <a:pt x="637" y="544"/>
                    <a:pt x="637" y="544"/>
                    <a:pt x="637" y="544"/>
                  </a:cubicBezTo>
                  <a:cubicBezTo>
                    <a:pt x="601" y="557"/>
                    <a:pt x="558" y="568"/>
                    <a:pt x="510" y="568"/>
                  </a:cubicBezTo>
                  <a:cubicBezTo>
                    <a:pt x="456" y="568"/>
                    <a:pt x="397" y="555"/>
                    <a:pt x="336" y="520"/>
                  </a:cubicBezTo>
                  <a:cubicBezTo>
                    <a:pt x="269" y="483"/>
                    <a:pt x="199" y="464"/>
                    <a:pt x="128" y="464"/>
                  </a:cubicBezTo>
                  <a:moveTo>
                    <a:pt x="128" y="348"/>
                  </a:moveTo>
                  <a:cubicBezTo>
                    <a:pt x="85" y="348"/>
                    <a:pt x="42" y="355"/>
                    <a:pt x="0" y="368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6" y="429"/>
                    <a:pt x="80" y="419"/>
                    <a:pt x="128" y="419"/>
                  </a:cubicBezTo>
                  <a:cubicBezTo>
                    <a:pt x="181" y="419"/>
                    <a:pt x="240" y="431"/>
                    <a:pt x="301" y="466"/>
                  </a:cubicBezTo>
                  <a:cubicBezTo>
                    <a:pt x="367" y="503"/>
                    <a:pt x="438" y="522"/>
                    <a:pt x="509" y="522"/>
                  </a:cubicBezTo>
                  <a:cubicBezTo>
                    <a:pt x="509" y="522"/>
                    <a:pt x="509" y="522"/>
                    <a:pt x="509" y="522"/>
                  </a:cubicBezTo>
                  <a:cubicBezTo>
                    <a:pt x="551" y="522"/>
                    <a:pt x="594" y="515"/>
                    <a:pt x="637" y="502"/>
                  </a:cubicBezTo>
                  <a:cubicBezTo>
                    <a:pt x="637" y="428"/>
                    <a:pt x="637" y="428"/>
                    <a:pt x="637" y="428"/>
                  </a:cubicBezTo>
                  <a:cubicBezTo>
                    <a:pt x="601" y="441"/>
                    <a:pt x="558" y="451"/>
                    <a:pt x="510" y="451"/>
                  </a:cubicBezTo>
                  <a:cubicBezTo>
                    <a:pt x="456" y="451"/>
                    <a:pt x="397" y="439"/>
                    <a:pt x="336" y="404"/>
                  </a:cubicBezTo>
                  <a:cubicBezTo>
                    <a:pt x="269" y="367"/>
                    <a:pt x="199" y="348"/>
                    <a:pt x="128" y="348"/>
                  </a:cubicBezTo>
                  <a:moveTo>
                    <a:pt x="128" y="232"/>
                  </a:moveTo>
                  <a:cubicBezTo>
                    <a:pt x="85" y="232"/>
                    <a:pt x="42" y="239"/>
                    <a:pt x="0" y="252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36" y="313"/>
                    <a:pt x="80" y="303"/>
                    <a:pt x="128" y="303"/>
                  </a:cubicBezTo>
                  <a:cubicBezTo>
                    <a:pt x="181" y="303"/>
                    <a:pt x="240" y="315"/>
                    <a:pt x="301" y="350"/>
                  </a:cubicBezTo>
                  <a:cubicBezTo>
                    <a:pt x="367" y="387"/>
                    <a:pt x="438" y="406"/>
                    <a:pt x="509" y="406"/>
                  </a:cubicBezTo>
                  <a:cubicBezTo>
                    <a:pt x="551" y="406"/>
                    <a:pt x="594" y="399"/>
                    <a:pt x="637" y="385"/>
                  </a:cubicBezTo>
                  <a:cubicBezTo>
                    <a:pt x="637" y="311"/>
                    <a:pt x="637" y="311"/>
                    <a:pt x="637" y="311"/>
                  </a:cubicBezTo>
                  <a:cubicBezTo>
                    <a:pt x="600" y="324"/>
                    <a:pt x="557" y="335"/>
                    <a:pt x="508" y="335"/>
                  </a:cubicBezTo>
                  <a:cubicBezTo>
                    <a:pt x="455" y="335"/>
                    <a:pt x="397" y="322"/>
                    <a:pt x="336" y="288"/>
                  </a:cubicBezTo>
                  <a:cubicBezTo>
                    <a:pt x="269" y="251"/>
                    <a:pt x="199" y="232"/>
                    <a:pt x="128" y="232"/>
                  </a:cubicBezTo>
                  <a:moveTo>
                    <a:pt x="128" y="116"/>
                  </a:moveTo>
                  <a:cubicBezTo>
                    <a:pt x="85" y="116"/>
                    <a:pt x="42" y="123"/>
                    <a:pt x="0" y="13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6" y="197"/>
                    <a:pt x="80" y="187"/>
                    <a:pt x="128" y="187"/>
                  </a:cubicBezTo>
                  <a:cubicBezTo>
                    <a:pt x="181" y="187"/>
                    <a:pt x="240" y="199"/>
                    <a:pt x="301" y="233"/>
                  </a:cubicBezTo>
                  <a:cubicBezTo>
                    <a:pt x="367" y="271"/>
                    <a:pt x="438" y="289"/>
                    <a:pt x="509" y="289"/>
                  </a:cubicBezTo>
                  <a:cubicBezTo>
                    <a:pt x="551" y="289"/>
                    <a:pt x="594" y="283"/>
                    <a:pt x="637" y="269"/>
                  </a:cubicBezTo>
                  <a:cubicBezTo>
                    <a:pt x="637" y="195"/>
                    <a:pt x="637" y="195"/>
                    <a:pt x="637" y="195"/>
                  </a:cubicBezTo>
                  <a:cubicBezTo>
                    <a:pt x="600" y="208"/>
                    <a:pt x="557" y="219"/>
                    <a:pt x="508" y="219"/>
                  </a:cubicBezTo>
                  <a:cubicBezTo>
                    <a:pt x="455" y="219"/>
                    <a:pt x="397" y="206"/>
                    <a:pt x="336" y="172"/>
                  </a:cubicBezTo>
                  <a:cubicBezTo>
                    <a:pt x="269" y="135"/>
                    <a:pt x="199" y="116"/>
                    <a:pt x="128" y="116"/>
                  </a:cubicBezTo>
                  <a:moveTo>
                    <a:pt x="128" y="0"/>
                  </a:moveTo>
                  <a:cubicBezTo>
                    <a:pt x="85" y="0"/>
                    <a:pt x="42" y="6"/>
                    <a:pt x="0" y="2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6" y="81"/>
                    <a:pt x="80" y="71"/>
                    <a:pt x="128" y="71"/>
                  </a:cubicBezTo>
                  <a:cubicBezTo>
                    <a:pt x="181" y="71"/>
                    <a:pt x="240" y="83"/>
                    <a:pt x="301" y="117"/>
                  </a:cubicBezTo>
                  <a:cubicBezTo>
                    <a:pt x="367" y="155"/>
                    <a:pt x="438" y="173"/>
                    <a:pt x="509" y="173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51" y="173"/>
                    <a:pt x="594" y="167"/>
                    <a:pt x="637" y="153"/>
                  </a:cubicBezTo>
                  <a:cubicBezTo>
                    <a:pt x="637" y="79"/>
                    <a:pt x="637" y="79"/>
                    <a:pt x="637" y="79"/>
                  </a:cubicBezTo>
                  <a:cubicBezTo>
                    <a:pt x="601" y="93"/>
                    <a:pt x="558" y="103"/>
                    <a:pt x="510" y="103"/>
                  </a:cubicBezTo>
                  <a:cubicBezTo>
                    <a:pt x="456" y="103"/>
                    <a:pt x="397" y="90"/>
                    <a:pt x="336" y="56"/>
                  </a:cubicBezTo>
                  <a:cubicBezTo>
                    <a:pt x="269" y="19"/>
                    <a:pt x="199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1C7D99-47EC-45C7-818A-1ED0328003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1630"/>
              <a:ext cx="1087" cy="1084"/>
            </a:xfrm>
            <a:custGeom>
              <a:avLst/>
              <a:gdLst>
                <a:gd name="T0" fmla="*/ 72 w 637"/>
                <a:gd name="T1" fmla="*/ 493 h 637"/>
                <a:gd name="T2" fmla="*/ 0 w 637"/>
                <a:gd name="T3" fmla="*/ 565 h 637"/>
                <a:gd name="T4" fmla="*/ 72 w 637"/>
                <a:gd name="T5" fmla="*/ 637 h 637"/>
                <a:gd name="T6" fmla="*/ 145 w 637"/>
                <a:gd name="T7" fmla="*/ 565 h 637"/>
                <a:gd name="T8" fmla="*/ 72 w 637"/>
                <a:gd name="T9" fmla="*/ 493 h 637"/>
                <a:gd name="T10" fmla="*/ 565 w 637"/>
                <a:gd name="T11" fmla="*/ 493 h 637"/>
                <a:gd name="T12" fmla="*/ 493 w 637"/>
                <a:gd name="T13" fmla="*/ 565 h 637"/>
                <a:gd name="T14" fmla="*/ 565 w 637"/>
                <a:gd name="T15" fmla="*/ 637 h 637"/>
                <a:gd name="T16" fmla="*/ 637 w 637"/>
                <a:gd name="T17" fmla="*/ 565 h 637"/>
                <a:gd name="T18" fmla="*/ 565 w 637"/>
                <a:gd name="T19" fmla="*/ 493 h 637"/>
                <a:gd name="T20" fmla="*/ 319 w 637"/>
                <a:gd name="T21" fmla="*/ 247 h 637"/>
                <a:gd name="T22" fmla="*/ 246 w 637"/>
                <a:gd name="T23" fmla="*/ 319 h 637"/>
                <a:gd name="T24" fmla="*/ 319 w 637"/>
                <a:gd name="T25" fmla="*/ 391 h 637"/>
                <a:gd name="T26" fmla="*/ 391 w 637"/>
                <a:gd name="T27" fmla="*/ 319 h 637"/>
                <a:gd name="T28" fmla="*/ 319 w 637"/>
                <a:gd name="T29" fmla="*/ 247 h 637"/>
                <a:gd name="T30" fmla="*/ 72 w 637"/>
                <a:gd name="T31" fmla="*/ 0 h 637"/>
                <a:gd name="T32" fmla="*/ 0 w 637"/>
                <a:gd name="T33" fmla="*/ 72 h 637"/>
                <a:gd name="T34" fmla="*/ 72 w 637"/>
                <a:gd name="T35" fmla="*/ 145 h 637"/>
                <a:gd name="T36" fmla="*/ 145 w 637"/>
                <a:gd name="T37" fmla="*/ 72 h 637"/>
                <a:gd name="T38" fmla="*/ 72 w 637"/>
                <a:gd name="T39" fmla="*/ 0 h 637"/>
                <a:gd name="T40" fmla="*/ 565 w 637"/>
                <a:gd name="T41" fmla="*/ 0 h 637"/>
                <a:gd name="T42" fmla="*/ 493 w 637"/>
                <a:gd name="T43" fmla="*/ 72 h 637"/>
                <a:gd name="T44" fmla="*/ 565 w 637"/>
                <a:gd name="T45" fmla="*/ 145 h 637"/>
                <a:gd name="T46" fmla="*/ 637 w 637"/>
                <a:gd name="T47" fmla="*/ 72 h 637"/>
                <a:gd name="T48" fmla="*/ 565 w 637"/>
                <a:gd name="T4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7" h="637">
                  <a:moveTo>
                    <a:pt x="72" y="493"/>
                  </a:moveTo>
                  <a:cubicBezTo>
                    <a:pt x="32" y="493"/>
                    <a:pt x="0" y="525"/>
                    <a:pt x="0" y="565"/>
                  </a:cubicBezTo>
                  <a:cubicBezTo>
                    <a:pt x="0" y="605"/>
                    <a:pt x="32" y="637"/>
                    <a:pt x="72" y="637"/>
                  </a:cubicBezTo>
                  <a:cubicBezTo>
                    <a:pt x="112" y="637"/>
                    <a:pt x="145" y="605"/>
                    <a:pt x="145" y="565"/>
                  </a:cubicBezTo>
                  <a:cubicBezTo>
                    <a:pt x="145" y="525"/>
                    <a:pt x="112" y="493"/>
                    <a:pt x="72" y="493"/>
                  </a:cubicBezTo>
                  <a:moveTo>
                    <a:pt x="565" y="493"/>
                  </a:moveTo>
                  <a:cubicBezTo>
                    <a:pt x="525" y="493"/>
                    <a:pt x="493" y="525"/>
                    <a:pt x="493" y="565"/>
                  </a:cubicBezTo>
                  <a:cubicBezTo>
                    <a:pt x="493" y="605"/>
                    <a:pt x="525" y="637"/>
                    <a:pt x="565" y="637"/>
                  </a:cubicBezTo>
                  <a:cubicBezTo>
                    <a:pt x="605" y="637"/>
                    <a:pt x="637" y="605"/>
                    <a:pt x="637" y="565"/>
                  </a:cubicBezTo>
                  <a:cubicBezTo>
                    <a:pt x="637" y="525"/>
                    <a:pt x="605" y="493"/>
                    <a:pt x="565" y="493"/>
                  </a:cubicBezTo>
                  <a:moveTo>
                    <a:pt x="319" y="247"/>
                  </a:moveTo>
                  <a:cubicBezTo>
                    <a:pt x="279" y="247"/>
                    <a:pt x="246" y="279"/>
                    <a:pt x="246" y="319"/>
                  </a:cubicBezTo>
                  <a:cubicBezTo>
                    <a:pt x="246" y="359"/>
                    <a:pt x="279" y="391"/>
                    <a:pt x="319" y="391"/>
                  </a:cubicBezTo>
                  <a:cubicBezTo>
                    <a:pt x="359" y="391"/>
                    <a:pt x="391" y="359"/>
                    <a:pt x="391" y="319"/>
                  </a:cubicBezTo>
                  <a:cubicBezTo>
                    <a:pt x="391" y="279"/>
                    <a:pt x="359" y="247"/>
                    <a:pt x="319" y="247"/>
                  </a:cubicBezTo>
                  <a:moveTo>
                    <a:pt x="72" y="0"/>
                  </a:move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33"/>
                    <a:pt x="112" y="0"/>
                    <a:pt x="72" y="0"/>
                  </a:cubicBezTo>
                  <a:moveTo>
                    <a:pt x="565" y="0"/>
                  </a:moveTo>
                  <a:cubicBezTo>
                    <a:pt x="525" y="0"/>
                    <a:pt x="493" y="33"/>
                    <a:pt x="493" y="72"/>
                  </a:cubicBezTo>
                  <a:cubicBezTo>
                    <a:pt x="493" y="112"/>
                    <a:pt x="525" y="145"/>
                    <a:pt x="565" y="145"/>
                  </a:cubicBezTo>
                  <a:cubicBezTo>
                    <a:pt x="605" y="145"/>
                    <a:pt x="637" y="112"/>
                    <a:pt x="637" y="72"/>
                  </a:cubicBezTo>
                  <a:cubicBezTo>
                    <a:pt x="637" y="33"/>
                    <a:pt x="605" y="0"/>
                    <a:pt x="5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5BDC8FF-4148-4214-B86D-CDD3DF1B9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5" y="1630"/>
              <a:ext cx="1087" cy="1084"/>
            </a:xfrm>
            <a:custGeom>
              <a:avLst/>
              <a:gdLst>
                <a:gd name="T0" fmla="*/ 318 w 637"/>
                <a:gd name="T1" fmla="*/ 567 h 637"/>
                <a:gd name="T2" fmla="*/ 283 w 637"/>
                <a:gd name="T3" fmla="*/ 602 h 637"/>
                <a:gd name="T4" fmla="*/ 318 w 637"/>
                <a:gd name="T5" fmla="*/ 637 h 637"/>
                <a:gd name="T6" fmla="*/ 353 w 637"/>
                <a:gd name="T7" fmla="*/ 602 h 637"/>
                <a:gd name="T8" fmla="*/ 318 w 637"/>
                <a:gd name="T9" fmla="*/ 567 h 637"/>
                <a:gd name="T10" fmla="*/ 35 w 637"/>
                <a:gd name="T11" fmla="*/ 284 h 637"/>
                <a:gd name="T12" fmla="*/ 0 w 637"/>
                <a:gd name="T13" fmla="*/ 319 h 637"/>
                <a:gd name="T14" fmla="*/ 35 w 637"/>
                <a:gd name="T15" fmla="*/ 354 h 637"/>
                <a:gd name="T16" fmla="*/ 70 w 637"/>
                <a:gd name="T17" fmla="*/ 319 h 637"/>
                <a:gd name="T18" fmla="*/ 35 w 637"/>
                <a:gd name="T19" fmla="*/ 284 h 637"/>
                <a:gd name="T20" fmla="*/ 602 w 637"/>
                <a:gd name="T21" fmla="*/ 284 h 637"/>
                <a:gd name="T22" fmla="*/ 567 w 637"/>
                <a:gd name="T23" fmla="*/ 319 h 637"/>
                <a:gd name="T24" fmla="*/ 602 w 637"/>
                <a:gd name="T25" fmla="*/ 354 h 637"/>
                <a:gd name="T26" fmla="*/ 637 w 637"/>
                <a:gd name="T27" fmla="*/ 319 h 637"/>
                <a:gd name="T28" fmla="*/ 602 w 637"/>
                <a:gd name="T29" fmla="*/ 284 h 637"/>
                <a:gd name="T30" fmla="*/ 577 w 637"/>
                <a:gd name="T31" fmla="*/ 10 h 637"/>
                <a:gd name="T32" fmla="*/ 318 w 637"/>
                <a:gd name="T33" fmla="*/ 269 h 637"/>
                <a:gd name="T34" fmla="*/ 59 w 637"/>
                <a:gd name="T35" fmla="*/ 10 h 637"/>
                <a:gd name="T36" fmla="*/ 9 w 637"/>
                <a:gd name="T37" fmla="*/ 60 h 637"/>
                <a:gd name="T38" fmla="*/ 268 w 637"/>
                <a:gd name="T39" fmla="*/ 319 h 637"/>
                <a:gd name="T40" fmla="*/ 9 w 637"/>
                <a:gd name="T41" fmla="*/ 578 h 637"/>
                <a:gd name="T42" fmla="*/ 59 w 637"/>
                <a:gd name="T43" fmla="*/ 628 h 637"/>
                <a:gd name="T44" fmla="*/ 318 w 637"/>
                <a:gd name="T45" fmla="*/ 369 h 637"/>
                <a:gd name="T46" fmla="*/ 577 w 637"/>
                <a:gd name="T47" fmla="*/ 628 h 637"/>
                <a:gd name="T48" fmla="*/ 627 w 637"/>
                <a:gd name="T49" fmla="*/ 578 h 637"/>
                <a:gd name="T50" fmla="*/ 368 w 637"/>
                <a:gd name="T51" fmla="*/ 319 h 637"/>
                <a:gd name="T52" fmla="*/ 627 w 637"/>
                <a:gd name="T53" fmla="*/ 60 h 637"/>
                <a:gd name="T54" fmla="*/ 577 w 637"/>
                <a:gd name="T55" fmla="*/ 10 h 637"/>
                <a:gd name="T56" fmla="*/ 318 w 637"/>
                <a:gd name="T57" fmla="*/ 0 h 637"/>
                <a:gd name="T58" fmla="*/ 283 w 637"/>
                <a:gd name="T59" fmla="*/ 35 h 637"/>
                <a:gd name="T60" fmla="*/ 318 w 637"/>
                <a:gd name="T61" fmla="*/ 71 h 637"/>
                <a:gd name="T62" fmla="*/ 353 w 637"/>
                <a:gd name="T63" fmla="*/ 35 h 637"/>
                <a:gd name="T64" fmla="*/ 318 w 637"/>
                <a:gd name="T6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7" h="637">
                  <a:moveTo>
                    <a:pt x="318" y="567"/>
                  </a:moveTo>
                  <a:cubicBezTo>
                    <a:pt x="298" y="567"/>
                    <a:pt x="283" y="583"/>
                    <a:pt x="283" y="602"/>
                  </a:cubicBezTo>
                  <a:cubicBezTo>
                    <a:pt x="283" y="622"/>
                    <a:pt x="298" y="637"/>
                    <a:pt x="318" y="637"/>
                  </a:cubicBezTo>
                  <a:cubicBezTo>
                    <a:pt x="337" y="637"/>
                    <a:pt x="353" y="622"/>
                    <a:pt x="353" y="602"/>
                  </a:cubicBezTo>
                  <a:cubicBezTo>
                    <a:pt x="353" y="583"/>
                    <a:pt x="337" y="567"/>
                    <a:pt x="318" y="567"/>
                  </a:cubicBezTo>
                  <a:moveTo>
                    <a:pt x="35" y="284"/>
                  </a:moveTo>
                  <a:cubicBezTo>
                    <a:pt x="16" y="284"/>
                    <a:pt x="0" y="299"/>
                    <a:pt x="0" y="319"/>
                  </a:cubicBezTo>
                  <a:cubicBezTo>
                    <a:pt x="0" y="338"/>
                    <a:pt x="16" y="354"/>
                    <a:pt x="35" y="354"/>
                  </a:cubicBezTo>
                  <a:cubicBezTo>
                    <a:pt x="55" y="354"/>
                    <a:pt x="70" y="338"/>
                    <a:pt x="70" y="319"/>
                  </a:cubicBezTo>
                  <a:cubicBezTo>
                    <a:pt x="70" y="299"/>
                    <a:pt x="55" y="284"/>
                    <a:pt x="35" y="284"/>
                  </a:cubicBezTo>
                  <a:moveTo>
                    <a:pt x="602" y="284"/>
                  </a:moveTo>
                  <a:cubicBezTo>
                    <a:pt x="583" y="284"/>
                    <a:pt x="567" y="299"/>
                    <a:pt x="567" y="319"/>
                  </a:cubicBezTo>
                  <a:cubicBezTo>
                    <a:pt x="567" y="338"/>
                    <a:pt x="583" y="354"/>
                    <a:pt x="602" y="354"/>
                  </a:cubicBezTo>
                  <a:cubicBezTo>
                    <a:pt x="622" y="354"/>
                    <a:pt x="637" y="338"/>
                    <a:pt x="637" y="319"/>
                  </a:cubicBezTo>
                  <a:cubicBezTo>
                    <a:pt x="637" y="299"/>
                    <a:pt x="622" y="284"/>
                    <a:pt x="602" y="284"/>
                  </a:cubicBezTo>
                  <a:moveTo>
                    <a:pt x="577" y="10"/>
                  </a:moveTo>
                  <a:cubicBezTo>
                    <a:pt x="318" y="269"/>
                    <a:pt x="318" y="269"/>
                    <a:pt x="318" y="26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68" y="319"/>
                    <a:pt x="268" y="319"/>
                    <a:pt x="268" y="319"/>
                  </a:cubicBezTo>
                  <a:cubicBezTo>
                    <a:pt x="9" y="578"/>
                    <a:pt x="9" y="578"/>
                    <a:pt x="9" y="578"/>
                  </a:cubicBezTo>
                  <a:cubicBezTo>
                    <a:pt x="59" y="628"/>
                    <a:pt x="59" y="628"/>
                    <a:pt x="59" y="628"/>
                  </a:cubicBezTo>
                  <a:cubicBezTo>
                    <a:pt x="318" y="369"/>
                    <a:pt x="318" y="369"/>
                    <a:pt x="318" y="369"/>
                  </a:cubicBezTo>
                  <a:cubicBezTo>
                    <a:pt x="577" y="628"/>
                    <a:pt x="577" y="628"/>
                    <a:pt x="577" y="628"/>
                  </a:cubicBezTo>
                  <a:cubicBezTo>
                    <a:pt x="627" y="578"/>
                    <a:pt x="627" y="578"/>
                    <a:pt x="627" y="578"/>
                  </a:cubicBezTo>
                  <a:cubicBezTo>
                    <a:pt x="368" y="319"/>
                    <a:pt x="368" y="319"/>
                    <a:pt x="368" y="319"/>
                  </a:cubicBezTo>
                  <a:cubicBezTo>
                    <a:pt x="627" y="60"/>
                    <a:pt x="627" y="60"/>
                    <a:pt x="627" y="60"/>
                  </a:cubicBezTo>
                  <a:cubicBezTo>
                    <a:pt x="577" y="10"/>
                    <a:pt x="577" y="10"/>
                    <a:pt x="577" y="10"/>
                  </a:cubicBezTo>
                  <a:moveTo>
                    <a:pt x="318" y="0"/>
                  </a:move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8" y="71"/>
                    <a:pt x="318" y="71"/>
                  </a:cubicBezTo>
                  <a:cubicBezTo>
                    <a:pt x="337" y="71"/>
                    <a:pt x="353" y="55"/>
                    <a:pt x="353" y="35"/>
                  </a:cubicBezTo>
                  <a:cubicBezTo>
                    <a:pt x="353" y="16"/>
                    <a:pt x="337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6869053-2547-4013-BF1E-7066F33354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close/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close/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close/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972F5CA-43CB-4EAC-A749-A16B5986C6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B659A32-0C31-4FA4-804C-13CA49D39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5" y="1630"/>
              <a:ext cx="1089" cy="1085"/>
            </a:xfrm>
            <a:custGeom>
              <a:avLst/>
              <a:gdLst>
                <a:gd name="T0" fmla="*/ 269 w 639"/>
                <a:gd name="T1" fmla="*/ 369 h 638"/>
                <a:gd name="T2" fmla="*/ 369 w 639"/>
                <a:gd name="T3" fmla="*/ 269 h 638"/>
                <a:gd name="T4" fmla="*/ 269 w 639"/>
                <a:gd name="T5" fmla="*/ 369 h 638"/>
                <a:gd name="T6" fmla="*/ 415 w 639"/>
                <a:gd name="T7" fmla="*/ 567 h 638"/>
                <a:gd name="T8" fmla="*/ 265 w 639"/>
                <a:gd name="T9" fmla="*/ 443 h 638"/>
                <a:gd name="T10" fmla="*/ 443 w 639"/>
                <a:gd name="T11" fmla="*/ 264 h 638"/>
                <a:gd name="T12" fmla="*/ 568 w 639"/>
                <a:gd name="T13" fmla="*/ 415 h 638"/>
                <a:gd name="T14" fmla="*/ 415 w 639"/>
                <a:gd name="T15" fmla="*/ 567 h 638"/>
                <a:gd name="T16" fmla="*/ 196 w 639"/>
                <a:gd name="T17" fmla="*/ 373 h 638"/>
                <a:gd name="T18" fmla="*/ 71 w 639"/>
                <a:gd name="T19" fmla="*/ 223 h 638"/>
                <a:gd name="T20" fmla="*/ 224 w 639"/>
                <a:gd name="T21" fmla="*/ 70 h 638"/>
                <a:gd name="T22" fmla="*/ 374 w 639"/>
                <a:gd name="T23" fmla="*/ 195 h 638"/>
                <a:gd name="T24" fmla="*/ 196 w 639"/>
                <a:gd name="T25" fmla="*/ 373 h 638"/>
                <a:gd name="T26" fmla="*/ 224 w 639"/>
                <a:gd name="T27" fmla="*/ 0 h 638"/>
                <a:gd name="T28" fmla="*/ 0 w 639"/>
                <a:gd name="T29" fmla="*/ 223 h 638"/>
                <a:gd name="T30" fmla="*/ 194 w 639"/>
                <a:gd name="T31" fmla="*/ 444 h 638"/>
                <a:gd name="T32" fmla="*/ 415 w 639"/>
                <a:gd name="T33" fmla="*/ 638 h 638"/>
                <a:gd name="T34" fmla="*/ 639 w 639"/>
                <a:gd name="T35" fmla="*/ 415 h 638"/>
                <a:gd name="T36" fmla="*/ 445 w 639"/>
                <a:gd name="T37" fmla="*/ 193 h 638"/>
                <a:gd name="T38" fmla="*/ 224 w 639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638">
                  <a:moveTo>
                    <a:pt x="269" y="369"/>
                  </a:moveTo>
                  <a:cubicBezTo>
                    <a:pt x="284" y="321"/>
                    <a:pt x="322" y="284"/>
                    <a:pt x="369" y="269"/>
                  </a:cubicBezTo>
                  <a:cubicBezTo>
                    <a:pt x="354" y="316"/>
                    <a:pt x="317" y="354"/>
                    <a:pt x="269" y="369"/>
                  </a:cubicBezTo>
                  <a:moveTo>
                    <a:pt x="415" y="567"/>
                  </a:moveTo>
                  <a:cubicBezTo>
                    <a:pt x="340" y="567"/>
                    <a:pt x="278" y="513"/>
                    <a:pt x="265" y="443"/>
                  </a:cubicBezTo>
                  <a:cubicBezTo>
                    <a:pt x="355" y="426"/>
                    <a:pt x="426" y="354"/>
                    <a:pt x="443" y="264"/>
                  </a:cubicBezTo>
                  <a:cubicBezTo>
                    <a:pt x="514" y="278"/>
                    <a:pt x="568" y="340"/>
                    <a:pt x="568" y="415"/>
                  </a:cubicBezTo>
                  <a:cubicBezTo>
                    <a:pt x="568" y="499"/>
                    <a:pt x="499" y="567"/>
                    <a:pt x="415" y="567"/>
                  </a:cubicBezTo>
                  <a:moveTo>
                    <a:pt x="196" y="373"/>
                  </a:moveTo>
                  <a:cubicBezTo>
                    <a:pt x="125" y="360"/>
                    <a:pt x="71" y="298"/>
                    <a:pt x="71" y="223"/>
                  </a:cubicBezTo>
                  <a:cubicBezTo>
                    <a:pt x="71" y="139"/>
                    <a:pt x="139" y="70"/>
                    <a:pt x="224" y="70"/>
                  </a:cubicBezTo>
                  <a:cubicBezTo>
                    <a:pt x="298" y="70"/>
                    <a:pt x="361" y="124"/>
                    <a:pt x="374" y="195"/>
                  </a:cubicBezTo>
                  <a:cubicBezTo>
                    <a:pt x="284" y="212"/>
                    <a:pt x="213" y="283"/>
                    <a:pt x="196" y="373"/>
                  </a:cubicBezTo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36"/>
                    <a:pt x="85" y="430"/>
                    <a:pt x="194" y="444"/>
                  </a:cubicBezTo>
                  <a:cubicBezTo>
                    <a:pt x="208" y="553"/>
                    <a:pt x="302" y="638"/>
                    <a:pt x="415" y="638"/>
                  </a:cubicBezTo>
                  <a:cubicBezTo>
                    <a:pt x="538" y="638"/>
                    <a:pt x="639" y="538"/>
                    <a:pt x="639" y="415"/>
                  </a:cubicBezTo>
                  <a:cubicBezTo>
                    <a:pt x="639" y="302"/>
                    <a:pt x="554" y="208"/>
                    <a:pt x="445" y="193"/>
                  </a:cubicBezTo>
                  <a:cubicBezTo>
                    <a:pt x="430" y="84"/>
                    <a:pt x="337" y="0"/>
                    <a:pt x="2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D17049-1EF8-4AB9-AAB0-1E446EA4C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close/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close/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close/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close/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306D99B-DC2B-403E-9DFB-FCCD959C39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6D73413-50D1-46F5-9BDD-A15C8B1EC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close/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close/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close/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close/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D8B0A87-FA63-4DC3-9B89-00D7FB663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AAB12A4-E9D3-48DD-A4CD-E57A0400CA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373"/>
              <a:ext cx="1087" cy="1084"/>
            </a:xfrm>
            <a:custGeom>
              <a:avLst/>
              <a:gdLst>
                <a:gd name="T0" fmla="*/ 0 w 637"/>
                <a:gd name="T1" fmla="*/ 602 h 637"/>
                <a:gd name="T2" fmla="*/ 70 w 637"/>
                <a:gd name="T3" fmla="*/ 602 h 637"/>
                <a:gd name="T4" fmla="*/ 224 w 637"/>
                <a:gd name="T5" fmla="*/ 567 h 637"/>
                <a:gd name="T6" fmla="*/ 224 w 637"/>
                <a:gd name="T7" fmla="*/ 637 h 637"/>
                <a:gd name="T8" fmla="*/ 224 w 637"/>
                <a:gd name="T9" fmla="*/ 567 h 637"/>
                <a:gd name="T10" fmla="*/ 378 w 637"/>
                <a:gd name="T11" fmla="*/ 602 h 637"/>
                <a:gd name="T12" fmla="*/ 448 w 637"/>
                <a:gd name="T13" fmla="*/ 602 h 637"/>
                <a:gd name="T14" fmla="*/ 602 w 637"/>
                <a:gd name="T15" fmla="*/ 567 h 637"/>
                <a:gd name="T16" fmla="*/ 602 w 637"/>
                <a:gd name="T17" fmla="*/ 637 h 637"/>
                <a:gd name="T18" fmla="*/ 602 w 637"/>
                <a:gd name="T19" fmla="*/ 567 h 637"/>
                <a:gd name="T20" fmla="*/ 0 w 637"/>
                <a:gd name="T21" fmla="*/ 413 h 637"/>
                <a:gd name="T22" fmla="*/ 70 w 637"/>
                <a:gd name="T23" fmla="*/ 413 h 637"/>
                <a:gd name="T24" fmla="*/ 224 w 637"/>
                <a:gd name="T25" fmla="*/ 378 h 637"/>
                <a:gd name="T26" fmla="*/ 224 w 637"/>
                <a:gd name="T27" fmla="*/ 448 h 637"/>
                <a:gd name="T28" fmla="*/ 224 w 637"/>
                <a:gd name="T29" fmla="*/ 378 h 637"/>
                <a:gd name="T30" fmla="*/ 378 w 637"/>
                <a:gd name="T31" fmla="*/ 413 h 637"/>
                <a:gd name="T32" fmla="*/ 448 w 637"/>
                <a:gd name="T33" fmla="*/ 413 h 637"/>
                <a:gd name="T34" fmla="*/ 602 w 637"/>
                <a:gd name="T35" fmla="*/ 378 h 637"/>
                <a:gd name="T36" fmla="*/ 602 w 637"/>
                <a:gd name="T37" fmla="*/ 448 h 637"/>
                <a:gd name="T38" fmla="*/ 602 w 637"/>
                <a:gd name="T39" fmla="*/ 378 h 637"/>
                <a:gd name="T40" fmla="*/ 0 w 637"/>
                <a:gd name="T41" fmla="*/ 224 h 637"/>
                <a:gd name="T42" fmla="*/ 70 w 637"/>
                <a:gd name="T43" fmla="*/ 224 h 637"/>
                <a:gd name="T44" fmla="*/ 224 w 637"/>
                <a:gd name="T45" fmla="*/ 189 h 637"/>
                <a:gd name="T46" fmla="*/ 224 w 637"/>
                <a:gd name="T47" fmla="*/ 259 h 637"/>
                <a:gd name="T48" fmla="*/ 224 w 637"/>
                <a:gd name="T49" fmla="*/ 189 h 637"/>
                <a:gd name="T50" fmla="*/ 378 w 637"/>
                <a:gd name="T51" fmla="*/ 224 h 637"/>
                <a:gd name="T52" fmla="*/ 448 w 637"/>
                <a:gd name="T53" fmla="*/ 224 h 637"/>
                <a:gd name="T54" fmla="*/ 602 w 637"/>
                <a:gd name="T55" fmla="*/ 189 h 637"/>
                <a:gd name="T56" fmla="*/ 602 w 637"/>
                <a:gd name="T57" fmla="*/ 259 h 637"/>
                <a:gd name="T58" fmla="*/ 602 w 637"/>
                <a:gd name="T59" fmla="*/ 189 h 637"/>
                <a:gd name="T60" fmla="*/ 0 w 637"/>
                <a:gd name="T61" fmla="*/ 35 h 637"/>
                <a:gd name="T62" fmla="*/ 70 w 637"/>
                <a:gd name="T63" fmla="*/ 35 h 637"/>
                <a:gd name="T64" fmla="*/ 224 w 637"/>
                <a:gd name="T65" fmla="*/ 0 h 637"/>
                <a:gd name="T66" fmla="*/ 224 w 637"/>
                <a:gd name="T67" fmla="*/ 70 h 637"/>
                <a:gd name="T68" fmla="*/ 224 w 637"/>
                <a:gd name="T69" fmla="*/ 0 h 637"/>
                <a:gd name="T70" fmla="*/ 378 w 637"/>
                <a:gd name="T71" fmla="*/ 35 h 637"/>
                <a:gd name="T72" fmla="*/ 448 w 637"/>
                <a:gd name="T73" fmla="*/ 35 h 637"/>
                <a:gd name="T74" fmla="*/ 602 w 637"/>
                <a:gd name="T75" fmla="*/ 0 h 637"/>
                <a:gd name="T76" fmla="*/ 602 w 637"/>
                <a:gd name="T77" fmla="*/ 70 h 637"/>
                <a:gd name="T78" fmla="*/ 602 w 637"/>
                <a:gd name="T7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7" h="637">
                  <a:moveTo>
                    <a:pt x="35" y="567"/>
                  </a:moveTo>
                  <a:cubicBezTo>
                    <a:pt x="15" y="567"/>
                    <a:pt x="0" y="583"/>
                    <a:pt x="0" y="602"/>
                  </a:cubicBezTo>
                  <a:cubicBezTo>
                    <a:pt x="0" y="621"/>
                    <a:pt x="15" y="637"/>
                    <a:pt x="35" y="637"/>
                  </a:cubicBezTo>
                  <a:cubicBezTo>
                    <a:pt x="54" y="637"/>
                    <a:pt x="70" y="621"/>
                    <a:pt x="70" y="602"/>
                  </a:cubicBezTo>
                  <a:cubicBezTo>
                    <a:pt x="70" y="583"/>
                    <a:pt x="54" y="567"/>
                    <a:pt x="35" y="567"/>
                  </a:cubicBezTo>
                  <a:moveTo>
                    <a:pt x="224" y="567"/>
                  </a:moveTo>
                  <a:cubicBezTo>
                    <a:pt x="205" y="567"/>
                    <a:pt x="189" y="583"/>
                    <a:pt x="189" y="602"/>
                  </a:cubicBezTo>
                  <a:cubicBezTo>
                    <a:pt x="189" y="621"/>
                    <a:pt x="205" y="637"/>
                    <a:pt x="224" y="637"/>
                  </a:cubicBezTo>
                  <a:cubicBezTo>
                    <a:pt x="243" y="637"/>
                    <a:pt x="259" y="621"/>
                    <a:pt x="259" y="602"/>
                  </a:cubicBezTo>
                  <a:cubicBezTo>
                    <a:pt x="259" y="583"/>
                    <a:pt x="243" y="567"/>
                    <a:pt x="224" y="567"/>
                  </a:cubicBezTo>
                  <a:moveTo>
                    <a:pt x="413" y="567"/>
                  </a:moveTo>
                  <a:cubicBezTo>
                    <a:pt x="394" y="567"/>
                    <a:pt x="378" y="583"/>
                    <a:pt x="378" y="602"/>
                  </a:cubicBezTo>
                  <a:cubicBezTo>
                    <a:pt x="378" y="621"/>
                    <a:pt x="394" y="637"/>
                    <a:pt x="413" y="637"/>
                  </a:cubicBezTo>
                  <a:cubicBezTo>
                    <a:pt x="433" y="637"/>
                    <a:pt x="448" y="621"/>
                    <a:pt x="448" y="602"/>
                  </a:cubicBezTo>
                  <a:cubicBezTo>
                    <a:pt x="448" y="583"/>
                    <a:pt x="433" y="567"/>
                    <a:pt x="413" y="567"/>
                  </a:cubicBezTo>
                  <a:moveTo>
                    <a:pt x="602" y="567"/>
                  </a:moveTo>
                  <a:cubicBezTo>
                    <a:pt x="583" y="567"/>
                    <a:pt x="567" y="583"/>
                    <a:pt x="567" y="602"/>
                  </a:cubicBezTo>
                  <a:cubicBezTo>
                    <a:pt x="567" y="621"/>
                    <a:pt x="583" y="637"/>
                    <a:pt x="602" y="637"/>
                  </a:cubicBezTo>
                  <a:cubicBezTo>
                    <a:pt x="622" y="637"/>
                    <a:pt x="637" y="621"/>
                    <a:pt x="637" y="602"/>
                  </a:cubicBezTo>
                  <a:cubicBezTo>
                    <a:pt x="637" y="583"/>
                    <a:pt x="622" y="567"/>
                    <a:pt x="602" y="567"/>
                  </a:cubicBezTo>
                  <a:moveTo>
                    <a:pt x="35" y="378"/>
                  </a:moveTo>
                  <a:cubicBezTo>
                    <a:pt x="15" y="378"/>
                    <a:pt x="0" y="394"/>
                    <a:pt x="0" y="413"/>
                  </a:cubicBezTo>
                  <a:cubicBezTo>
                    <a:pt x="0" y="432"/>
                    <a:pt x="15" y="448"/>
                    <a:pt x="35" y="448"/>
                  </a:cubicBezTo>
                  <a:cubicBezTo>
                    <a:pt x="54" y="448"/>
                    <a:pt x="70" y="432"/>
                    <a:pt x="70" y="413"/>
                  </a:cubicBezTo>
                  <a:cubicBezTo>
                    <a:pt x="70" y="394"/>
                    <a:pt x="54" y="378"/>
                    <a:pt x="35" y="378"/>
                  </a:cubicBezTo>
                  <a:moveTo>
                    <a:pt x="224" y="378"/>
                  </a:moveTo>
                  <a:cubicBezTo>
                    <a:pt x="205" y="378"/>
                    <a:pt x="189" y="394"/>
                    <a:pt x="189" y="413"/>
                  </a:cubicBezTo>
                  <a:cubicBezTo>
                    <a:pt x="189" y="432"/>
                    <a:pt x="205" y="448"/>
                    <a:pt x="224" y="448"/>
                  </a:cubicBezTo>
                  <a:cubicBezTo>
                    <a:pt x="243" y="448"/>
                    <a:pt x="259" y="432"/>
                    <a:pt x="259" y="413"/>
                  </a:cubicBezTo>
                  <a:cubicBezTo>
                    <a:pt x="259" y="394"/>
                    <a:pt x="243" y="378"/>
                    <a:pt x="224" y="378"/>
                  </a:cubicBezTo>
                  <a:moveTo>
                    <a:pt x="413" y="378"/>
                  </a:moveTo>
                  <a:cubicBezTo>
                    <a:pt x="394" y="378"/>
                    <a:pt x="378" y="394"/>
                    <a:pt x="378" y="413"/>
                  </a:cubicBezTo>
                  <a:cubicBezTo>
                    <a:pt x="378" y="432"/>
                    <a:pt x="394" y="448"/>
                    <a:pt x="413" y="448"/>
                  </a:cubicBezTo>
                  <a:cubicBezTo>
                    <a:pt x="433" y="448"/>
                    <a:pt x="448" y="432"/>
                    <a:pt x="448" y="413"/>
                  </a:cubicBezTo>
                  <a:cubicBezTo>
                    <a:pt x="448" y="394"/>
                    <a:pt x="433" y="378"/>
                    <a:pt x="413" y="378"/>
                  </a:cubicBezTo>
                  <a:moveTo>
                    <a:pt x="602" y="378"/>
                  </a:moveTo>
                  <a:cubicBezTo>
                    <a:pt x="583" y="378"/>
                    <a:pt x="567" y="394"/>
                    <a:pt x="567" y="413"/>
                  </a:cubicBezTo>
                  <a:cubicBezTo>
                    <a:pt x="567" y="432"/>
                    <a:pt x="583" y="448"/>
                    <a:pt x="602" y="448"/>
                  </a:cubicBezTo>
                  <a:cubicBezTo>
                    <a:pt x="622" y="448"/>
                    <a:pt x="637" y="432"/>
                    <a:pt x="637" y="413"/>
                  </a:cubicBezTo>
                  <a:cubicBezTo>
                    <a:pt x="637" y="394"/>
                    <a:pt x="622" y="378"/>
                    <a:pt x="602" y="378"/>
                  </a:cubicBezTo>
                  <a:moveTo>
                    <a:pt x="35" y="189"/>
                  </a:moveTo>
                  <a:cubicBezTo>
                    <a:pt x="15" y="189"/>
                    <a:pt x="0" y="205"/>
                    <a:pt x="0" y="224"/>
                  </a:cubicBezTo>
                  <a:cubicBezTo>
                    <a:pt x="0" y="243"/>
                    <a:pt x="15" y="259"/>
                    <a:pt x="35" y="259"/>
                  </a:cubicBezTo>
                  <a:cubicBezTo>
                    <a:pt x="54" y="259"/>
                    <a:pt x="70" y="243"/>
                    <a:pt x="70" y="224"/>
                  </a:cubicBezTo>
                  <a:cubicBezTo>
                    <a:pt x="70" y="205"/>
                    <a:pt x="54" y="189"/>
                    <a:pt x="35" y="189"/>
                  </a:cubicBezTo>
                  <a:moveTo>
                    <a:pt x="224" y="189"/>
                  </a:moveTo>
                  <a:cubicBezTo>
                    <a:pt x="205" y="189"/>
                    <a:pt x="189" y="205"/>
                    <a:pt x="189" y="224"/>
                  </a:cubicBezTo>
                  <a:cubicBezTo>
                    <a:pt x="189" y="243"/>
                    <a:pt x="205" y="259"/>
                    <a:pt x="224" y="259"/>
                  </a:cubicBezTo>
                  <a:cubicBezTo>
                    <a:pt x="243" y="259"/>
                    <a:pt x="259" y="243"/>
                    <a:pt x="259" y="224"/>
                  </a:cubicBezTo>
                  <a:cubicBezTo>
                    <a:pt x="259" y="205"/>
                    <a:pt x="243" y="189"/>
                    <a:pt x="224" y="189"/>
                  </a:cubicBezTo>
                  <a:moveTo>
                    <a:pt x="413" y="189"/>
                  </a:moveTo>
                  <a:cubicBezTo>
                    <a:pt x="394" y="189"/>
                    <a:pt x="378" y="205"/>
                    <a:pt x="378" y="224"/>
                  </a:cubicBezTo>
                  <a:cubicBezTo>
                    <a:pt x="378" y="243"/>
                    <a:pt x="394" y="259"/>
                    <a:pt x="413" y="259"/>
                  </a:cubicBezTo>
                  <a:cubicBezTo>
                    <a:pt x="433" y="259"/>
                    <a:pt x="448" y="243"/>
                    <a:pt x="448" y="224"/>
                  </a:cubicBezTo>
                  <a:cubicBezTo>
                    <a:pt x="448" y="205"/>
                    <a:pt x="433" y="189"/>
                    <a:pt x="413" y="189"/>
                  </a:cubicBezTo>
                  <a:moveTo>
                    <a:pt x="602" y="189"/>
                  </a:moveTo>
                  <a:cubicBezTo>
                    <a:pt x="583" y="189"/>
                    <a:pt x="567" y="205"/>
                    <a:pt x="567" y="224"/>
                  </a:cubicBezTo>
                  <a:cubicBezTo>
                    <a:pt x="567" y="243"/>
                    <a:pt x="583" y="259"/>
                    <a:pt x="602" y="259"/>
                  </a:cubicBezTo>
                  <a:cubicBezTo>
                    <a:pt x="622" y="259"/>
                    <a:pt x="637" y="243"/>
                    <a:pt x="637" y="224"/>
                  </a:cubicBezTo>
                  <a:cubicBezTo>
                    <a:pt x="637" y="205"/>
                    <a:pt x="622" y="189"/>
                    <a:pt x="602" y="189"/>
                  </a:cubicBezTo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moveTo>
                    <a:pt x="224" y="0"/>
                  </a:moveTo>
                  <a:cubicBezTo>
                    <a:pt x="205" y="0"/>
                    <a:pt x="189" y="16"/>
                    <a:pt x="189" y="35"/>
                  </a:cubicBezTo>
                  <a:cubicBezTo>
                    <a:pt x="189" y="54"/>
                    <a:pt x="205" y="70"/>
                    <a:pt x="224" y="70"/>
                  </a:cubicBezTo>
                  <a:cubicBezTo>
                    <a:pt x="243" y="70"/>
                    <a:pt x="259" y="54"/>
                    <a:pt x="259" y="35"/>
                  </a:cubicBezTo>
                  <a:cubicBezTo>
                    <a:pt x="259" y="16"/>
                    <a:pt x="243" y="0"/>
                    <a:pt x="224" y="0"/>
                  </a:cubicBezTo>
                  <a:moveTo>
                    <a:pt x="413" y="0"/>
                  </a:moveTo>
                  <a:cubicBezTo>
                    <a:pt x="394" y="0"/>
                    <a:pt x="378" y="16"/>
                    <a:pt x="378" y="35"/>
                  </a:cubicBezTo>
                  <a:cubicBezTo>
                    <a:pt x="378" y="54"/>
                    <a:pt x="394" y="70"/>
                    <a:pt x="413" y="70"/>
                  </a:cubicBezTo>
                  <a:cubicBezTo>
                    <a:pt x="433" y="70"/>
                    <a:pt x="448" y="54"/>
                    <a:pt x="448" y="35"/>
                  </a:cubicBezTo>
                  <a:cubicBezTo>
                    <a:pt x="448" y="16"/>
                    <a:pt x="433" y="0"/>
                    <a:pt x="413" y="0"/>
                  </a:cubicBezTo>
                  <a:moveTo>
                    <a:pt x="602" y="0"/>
                  </a:moveTo>
                  <a:cubicBezTo>
                    <a:pt x="583" y="0"/>
                    <a:pt x="567" y="16"/>
                    <a:pt x="567" y="35"/>
                  </a:cubicBezTo>
                  <a:cubicBezTo>
                    <a:pt x="567" y="54"/>
                    <a:pt x="583" y="70"/>
                    <a:pt x="602" y="70"/>
                  </a:cubicBezTo>
                  <a:cubicBezTo>
                    <a:pt x="622" y="70"/>
                    <a:pt x="637" y="54"/>
                    <a:pt x="637" y="35"/>
                  </a:cubicBezTo>
                  <a:cubicBezTo>
                    <a:pt x="637" y="16"/>
                    <a:pt x="622" y="0"/>
                    <a:pt x="6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15417EC-DA1A-4276-992D-145E914C87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2887"/>
              <a:ext cx="1088" cy="1085"/>
            </a:xfrm>
            <a:custGeom>
              <a:avLst/>
              <a:gdLst>
                <a:gd name="T0" fmla="*/ 319 w 638"/>
                <a:gd name="T1" fmla="*/ 380 h 638"/>
                <a:gd name="T2" fmla="*/ 258 w 638"/>
                <a:gd name="T3" fmla="*/ 319 h 638"/>
                <a:gd name="T4" fmla="*/ 319 w 638"/>
                <a:gd name="T5" fmla="*/ 258 h 638"/>
                <a:gd name="T6" fmla="*/ 380 w 638"/>
                <a:gd name="T7" fmla="*/ 319 h 638"/>
                <a:gd name="T8" fmla="*/ 319 w 638"/>
                <a:gd name="T9" fmla="*/ 380 h 638"/>
                <a:gd name="T10" fmla="*/ 319 w 638"/>
                <a:gd name="T11" fmla="*/ 188 h 638"/>
                <a:gd name="T12" fmla="*/ 188 w 638"/>
                <a:gd name="T13" fmla="*/ 319 h 638"/>
                <a:gd name="T14" fmla="*/ 319 w 638"/>
                <a:gd name="T15" fmla="*/ 451 h 638"/>
                <a:gd name="T16" fmla="*/ 451 w 638"/>
                <a:gd name="T17" fmla="*/ 319 h 638"/>
                <a:gd name="T18" fmla="*/ 319 w 638"/>
                <a:gd name="T19" fmla="*/ 188 h 638"/>
                <a:gd name="T20" fmla="*/ 319 w 638"/>
                <a:gd name="T21" fmla="*/ 568 h 638"/>
                <a:gd name="T22" fmla="*/ 71 w 638"/>
                <a:gd name="T23" fmla="*/ 319 h 638"/>
                <a:gd name="T24" fmla="*/ 319 w 638"/>
                <a:gd name="T25" fmla="*/ 71 h 638"/>
                <a:gd name="T26" fmla="*/ 568 w 638"/>
                <a:gd name="T27" fmla="*/ 319 h 638"/>
                <a:gd name="T28" fmla="*/ 319 w 638"/>
                <a:gd name="T29" fmla="*/ 568 h 638"/>
                <a:gd name="T30" fmla="*/ 319 w 638"/>
                <a:gd name="T31" fmla="*/ 0 h 638"/>
                <a:gd name="T32" fmla="*/ 0 w 638"/>
                <a:gd name="T33" fmla="*/ 319 h 638"/>
                <a:gd name="T34" fmla="*/ 319 w 638"/>
                <a:gd name="T35" fmla="*/ 638 h 638"/>
                <a:gd name="T36" fmla="*/ 638 w 638"/>
                <a:gd name="T37" fmla="*/ 319 h 638"/>
                <a:gd name="T38" fmla="*/ 319 w 638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8" h="638">
                  <a:moveTo>
                    <a:pt x="319" y="380"/>
                  </a:moveTo>
                  <a:cubicBezTo>
                    <a:pt x="286" y="380"/>
                    <a:pt x="258" y="353"/>
                    <a:pt x="258" y="319"/>
                  </a:cubicBezTo>
                  <a:cubicBezTo>
                    <a:pt x="258" y="285"/>
                    <a:pt x="286" y="258"/>
                    <a:pt x="319" y="258"/>
                  </a:cubicBezTo>
                  <a:cubicBezTo>
                    <a:pt x="353" y="258"/>
                    <a:pt x="380" y="285"/>
                    <a:pt x="380" y="319"/>
                  </a:cubicBezTo>
                  <a:cubicBezTo>
                    <a:pt x="380" y="353"/>
                    <a:pt x="353" y="380"/>
                    <a:pt x="319" y="380"/>
                  </a:cubicBezTo>
                  <a:moveTo>
                    <a:pt x="319" y="188"/>
                  </a:moveTo>
                  <a:cubicBezTo>
                    <a:pt x="247" y="188"/>
                    <a:pt x="188" y="247"/>
                    <a:pt x="188" y="319"/>
                  </a:cubicBezTo>
                  <a:cubicBezTo>
                    <a:pt x="188" y="392"/>
                    <a:pt x="247" y="451"/>
                    <a:pt x="319" y="451"/>
                  </a:cubicBezTo>
                  <a:cubicBezTo>
                    <a:pt x="392" y="451"/>
                    <a:pt x="451" y="392"/>
                    <a:pt x="451" y="319"/>
                  </a:cubicBezTo>
                  <a:cubicBezTo>
                    <a:pt x="451" y="247"/>
                    <a:pt x="392" y="188"/>
                    <a:pt x="319" y="188"/>
                  </a:cubicBezTo>
                  <a:moveTo>
                    <a:pt x="319" y="568"/>
                  </a:moveTo>
                  <a:cubicBezTo>
                    <a:pt x="182" y="568"/>
                    <a:pt x="71" y="456"/>
                    <a:pt x="71" y="319"/>
                  </a:cubicBezTo>
                  <a:cubicBezTo>
                    <a:pt x="71" y="182"/>
                    <a:pt x="182" y="71"/>
                    <a:pt x="319" y="71"/>
                  </a:cubicBezTo>
                  <a:cubicBezTo>
                    <a:pt x="456" y="71"/>
                    <a:pt x="568" y="182"/>
                    <a:pt x="568" y="319"/>
                  </a:cubicBezTo>
                  <a:cubicBezTo>
                    <a:pt x="568" y="456"/>
                    <a:pt x="456" y="568"/>
                    <a:pt x="319" y="568"/>
                  </a:cubicBezTo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495" y="638"/>
                    <a:pt x="638" y="495"/>
                    <a:pt x="638" y="319"/>
                  </a:cubicBezTo>
                  <a:cubicBezTo>
                    <a:pt x="638" y="143"/>
                    <a:pt x="495" y="0"/>
                    <a:pt x="3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4F5C944-E503-4D83-AD32-53E8C55EA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2887"/>
              <a:ext cx="1088" cy="1085"/>
            </a:xfrm>
            <a:custGeom>
              <a:avLst/>
              <a:gdLst>
                <a:gd name="T0" fmla="*/ 283 w 638"/>
                <a:gd name="T1" fmla="*/ 603 h 638"/>
                <a:gd name="T2" fmla="*/ 319 w 638"/>
                <a:gd name="T3" fmla="*/ 638 h 638"/>
                <a:gd name="T4" fmla="*/ 319 w 638"/>
                <a:gd name="T5" fmla="*/ 568 h 638"/>
                <a:gd name="T6" fmla="*/ 146 w 638"/>
                <a:gd name="T7" fmla="*/ 547 h 638"/>
                <a:gd name="T8" fmla="*/ 160 w 638"/>
                <a:gd name="T9" fmla="*/ 596 h 638"/>
                <a:gd name="T10" fmla="*/ 208 w 638"/>
                <a:gd name="T11" fmla="*/ 583 h 638"/>
                <a:gd name="T12" fmla="*/ 177 w 638"/>
                <a:gd name="T13" fmla="*/ 530 h 638"/>
                <a:gd name="T14" fmla="*/ 443 w 638"/>
                <a:gd name="T15" fmla="*/ 534 h 638"/>
                <a:gd name="T16" fmla="*/ 461 w 638"/>
                <a:gd name="T17" fmla="*/ 600 h 638"/>
                <a:gd name="T18" fmla="*/ 479 w 638"/>
                <a:gd name="T19" fmla="*/ 595 h 638"/>
                <a:gd name="T20" fmla="*/ 461 w 638"/>
                <a:gd name="T21" fmla="*/ 530 h 638"/>
                <a:gd name="T22" fmla="*/ 54 w 638"/>
                <a:gd name="T23" fmla="*/ 431 h 638"/>
                <a:gd name="T24" fmla="*/ 73 w 638"/>
                <a:gd name="T25" fmla="*/ 497 h 638"/>
                <a:gd name="T26" fmla="*/ 104 w 638"/>
                <a:gd name="T27" fmla="*/ 444 h 638"/>
                <a:gd name="T28" fmla="*/ 73 w 638"/>
                <a:gd name="T29" fmla="*/ 426 h 638"/>
                <a:gd name="T30" fmla="*/ 534 w 638"/>
                <a:gd name="T31" fmla="*/ 443 h 638"/>
                <a:gd name="T32" fmla="*/ 564 w 638"/>
                <a:gd name="T33" fmla="*/ 496 h 638"/>
                <a:gd name="T34" fmla="*/ 596 w 638"/>
                <a:gd name="T35" fmla="*/ 478 h 638"/>
                <a:gd name="T36" fmla="*/ 565 w 638"/>
                <a:gd name="T37" fmla="*/ 426 h 638"/>
                <a:gd name="T38" fmla="*/ 0 w 638"/>
                <a:gd name="T39" fmla="*/ 319 h 638"/>
                <a:gd name="T40" fmla="*/ 35 w 638"/>
                <a:gd name="T41" fmla="*/ 355 h 638"/>
                <a:gd name="T42" fmla="*/ 35 w 638"/>
                <a:gd name="T43" fmla="*/ 284 h 638"/>
                <a:gd name="T44" fmla="*/ 567 w 638"/>
                <a:gd name="T45" fmla="*/ 318 h 638"/>
                <a:gd name="T46" fmla="*/ 567 w 638"/>
                <a:gd name="T47" fmla="*/ 319 h 638"/>
                <a:gd name="T48" fmla="*/ 638 w 638"/>
                <a:gd name="T49" fmla="*/ 319 h 638"/>
                <a:gd name="T50" fmla="*/ 638 w 638"/>
                <a:gd name="T51" fmla="*/ 319 h 638"/>
                <a:gd name="T52" fmla="*/ 638 w 638"/>
                <a:gd name="T53" fmla="*/ 318 h 638"/>
                <a:gd name="T54" fmla="*/ 319 w 638"/>
                <a:gd name="T55" fmla="*/ 223 h 638"/>
                <a:gd name="T56" fmla="*/ 319 w 638"/>
                <a:gd name="T57" fmla="*/ 415 h 638"/>
                <a:gd name="T58" fmla="*/ 319 w 638"/>
                <a:gd name="T59" fmla="*/ 223 h 638"/>
                <a:gd name="T60" fmla="*/ 43 w 638"/>
                <a:gd name="T61" fmla="*/ 159 h 638"/>
                <a:gd name="T62" fmla="*/ 55 w 638"/>
                <a:gd name="T63" fmla="*/ 209 h 638"/>
                <a:gd name="T64" fmla="*/ 103 w 638"/>
                <a:gd name="T65" fmla="*/ 195 h 638"/>
                <a:gd name="T66" fmla="*/ 73 w 638"/>
                <a:gd name="T67" fmla="*/ 142 h 638"/>
                <a:gd name="T68" fmla="*/ 547 w 638"/>
                <a:gd name="T69" fmla="*/ 145 h 638"/>
                <a:gd name="T70" fmla="*/ 534 w 638"/>
                <a:gd name="T71" fmla="*/ 195 h 638"/>
                <a:gd name="T72" fmla="*/ 583 w 638"/>
                <a:gd name="T73" fmla="*/ 206 h 638"/>
                <a:gd name="T74" fmla="*/ 564 w 638"/>
                <a:gd name="T75" fmla="*/ 141 h 638"/>
                <a:gd name="T76" fmla="*/ 160 w 638"/>
                <a:gd name="T77" fmla="*/ 42 h 638"/>
                <a:gd name="T78" fmla="*/ 146 w 638"/>
                <a:gd name="T79" fmla="*/ 92 h 638"/>
                <a:gd name="T80" fmla="*/ 194 w 638"/>
                <a:gd name="T81" fmla="*/ 104 h 638"/>
                <a:gd name="T82" fmla="*/ 176 w 638"/>
                <a:gd name="T83" fmla="*/ 38 h 638"/>
                <a:gd name="T84" fmla="*/ 429 w 638"/>
                <a:gd name="T85" fmla="*/ 55 h 638"/>
                <a:gd name="T86" fmla="*/ 460 w 638"/>
                <a:gd name="T87" fmla="*/ 108 h 638"/>
                <a:gd name="T88" fmla="*/ 478 w 638"/>
                <a:gd name="T89" fmla="*/ 42 h 638"/>
                <a:gd name="T90" fmla="*/ 460 w 638"/>
                <a:gd name="T91" fmla="*/ 37 h 638"/>
                <a:gd name="T92" fmla="*/ 318 w 638"/>
                <a:gd name="T93" fmla="*/ 0 h 638"/>
                <a:gd name="T94" fmla="*/ 318 w 638"/>
                <a:gd name="T95" fmla="*/ 71 h 638"/>
                <a:gd name="T96" fmla="*/ 318 w 638"/>
                <a:gd name="T9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38">
                  <a:moveTo>
                    <a:pt x="319" y="568"/>
                  </a:moveTo>
                  <a:cubicBezTo>
                    <a:pt x="299" y="568"/>
                    <a:pt x="283" y="583"/>
                    <a:pt x="283" y="603"/>
                  </a:cubicBezTo>
                  <a:cubicBezTo>
                    <a:pt x="283" y="622"/>
                    <a:pt x="299" y="638"/>
                    <a:pt x="319" y="638"/>
                  </a:cubicBezTo>
                  <a:cubicBezTo>
                    <a:pt x="319" y="638"/>
                    <a:pt x="319" y="638"/>
                    <a:pt x="319" y="638"/>
                  </a:cubicBezTo>
                  <a:cubicBezTo>
                    <a:pt x="339" y="638"/>
                    <a:pt x="354" y="622"/>
                    <a:pt x="354" y="603"/>
                  </a:cubicBezTo>
                  <a:cubicBezTo>
                    <a:pt x="354" y="583"/>
                    <a:pt x="338" y="568"/>
                    <a:pt x="319" y="568"/>
                  </a:cubicBezTo>
                  <a:moveTo>
                    <a:pt x="177" y="530"/>
                  </a:moveTo>
                  <a:cubicBezTo>
                    <a:pt x="165" y="530"/>
                    <a:pt x="153" y="536"/>
                    <a:pt x="146" y="547"/>
                  </a:cubicBezTo>
                  <a:cubicBezTo>
                    <a:pt x="137" y="564"/>
                    <a:pt x="142" y="586"/>
                    <a:pt x="159" y="596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165" y="599"/>
                    <a:pt x="171" y="600"/>
                    <a:pt x="177" y="600"/>
                  </a:cubicBezTo>
                  <a:cubicBezTo>
                    <a:pt x="189" y="600"/>
                    <a:pt x="201" y="594"/>
                    <a:pt x="208" y="583"/>
                  </a:cubicBezTo>
                  <a:cubicBezTo>
                    <a:pt x="217" y="566"/>
                    <a:pt x="211" y="544"/>
                    <a:pt x="194" y="534"/>
                  </a:cubicBezTo>
                  <a:cubicBezTo>
                    <a:pt x="189" y="531"/>
                    <a:pt x="183" y="530"/>
                    <a:pt x="177" y="530"/>
                  </a:cubicBezTo>
                  <a:moveTo>
                    <a:pt x="461" y="530"/>
                  </a:moveTo>
                  <a:cubicBezTo>
                    <a:pt x="455" y="530"/>
                    <a:pt x="449" y="531"/>
                    <a:pt x="443" y="534"/>
                  </a:cubicBezTo>
                  <a:cubicBezTo>
                    <a:pt x="427" y="544"/>
                    <a:pt x="420" y="565"/>
                    <a:pt x="429" y="582"/>
                  </a:cubicBezTo>
                  <a:cubicBezTo>
                    <a:pt x="436" y="593"/>
                    <a:pt x="448" y="600"/>
                    <a:pt x="461" y="600"/>
                  </a:cubicBezTo>
                  <a:cubicBezTo>
                    <a:pt x="466" y="600"/>
                    <a:pt x="472" y="599"/>
                    <a:pt x="477" y="596"/>
                  </a:cubicBezTo>
                  <a:cubicBezTo>
                    <a:pt x="478" y="596"/>
                    <a:pt x="479" y="595"/>
                    <a:pt x="479" y="595"/>
                  </a:cubicBezTo>
                  <a:cubicBezTo>
                    <a:pt x="496" y="585"/>
                    <a:pt x="501" y="563"/>
                    <a:pt x="491" y="547"/>
                  </a:cubicBezTo>
                  <a:cubicBezTo>
                    <a:pt x="484" y="536"/>
                    <a:pt x="473" y="530"/>
                    <a:pt x="461" y="530"/>
                  </a:cubicBezTo>
                  <a:moveTo>
                    <a:pt x="73" y="426"/>
                  </a:moveTo>
                  <a:cubicBezTo>
                    <a:pt x="67" y="426"/>
                    <a:pt x="60" y="428"/>
                    <a:pt x="54" y="431"/>
                  </a:cubicBezTo>
                  <a:cubicBezTo>
                    <a:pt x="38" y="441"/>
                    <a:pt x="33" y="462"/>
                    <a:pt x="42" y="479"/>
                  </a:cubicBezTo>
                  <a:cubicBezTo>
                    <a:pt x="49" y="490"/>
                    <a:pt x="61" y="497"/>
                    <a:pt x="73" y="497"/>
                  </a:cubicBezTo>
                  <a:cubicBezTo>
                    <a:pt x="79" y="497"/>
                    <a:pt x="85" y="495"/>
                    <a:pt x="90" y="492"/>
                  </a:cubicBezTo>
                  <a:cubicBezTo>
                    <a:pt x="107" y="483"/>
                    <a:pt x="113" y="461"/>
                    <a:pt x="104" y="444"/>
                  </a:cubicBezTo>
                  <a:cubicBezTo>
                    <a:pt x="104" y="444"/>
                    <a:pt x="103" y="443"/>
                    <a:pt x="103" y="443"/>
                  </a:cubicBezTo>
                  <a:cubicBezTo>
                    <a:pt x="96" y="432"/>
                    <a:pt x="85" y="426"/>
                    <a:pt x="73" y="426"/>
                  </a:cubicBezTo>
                  <a:moveTo>
                    <a:pt x="565" y="426"/>
                  </a:moveTo>
                  <a:cubicBezTo>
                    <a:pt x="552" y="426"/>
                    <a:pt x="541" y="432"/>
                    <a:pt x="534" y="443"/>
                  </a:cubicBezTo>
                  <a:cubicBezTo>
                    <a:pt x="524" y="460"/>
                    <a:pt x="530" y="481"/>
                    <a:pt x="546" y="491"/>
                  </a:cubicBezTo>
                  <a:cubicBezTo>
                    <a:pt x="552" y="495"/>
                    <a:pt x="558" y="496"/>
                    <a:pt x="564" y="496"/>
                  </a:cubicBezTo>
                  <a:cubicBezTo>
                    <a:pt x="576" y="496"/>
                    <a:pt x="588" y="491"/>
                    <a:pt x="594" y="480"/>
                  </a:cubicBezTo>
                  <a:cubicBezTo>
                    <a:pt x="595" y="479"/>
                    <a:pt x="595" y="479"/>
                    <a:pt x="596" y="478"/>
                  </a:cubicBezTo>
                  <a:cubicBezTo>
                    <a:pt x="605" y="461"/>
                    <a:pt x="599" y="439"/>
                    <a:pt x="582" y="430"/>
                  </a:cubicBezTo>
                  <a:cubicBezTo>
                    <a:pt x="576" y="427"/>
                    <a:pt x="570" y="426"/>
                    <a:pt x="565" y="426"/>
                  </a:cubicBezTo>
                  <a:moveTo>
                    <a:pt x="35" y="284"/>
                  </a:moveTo>
                  <a:cubicBezTo>
                    <a:pt x="15" y="284"/>
                    <a:pt x="0" y="300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9"/>
                    <a:pt x="15" y="355"/>
                    <a:pt x="35" y="355"/>
                  </a:cubicBezTo>
                  <a:cubicBezTo>
                    <a:pt x="54" y="355"/>
                    <a:pt x="70" y="339"/>
                    <a:pt x="70" y="319"/>
                  </a:cubicBezTo>
                  <a:cubicBezTo>
                    <a:pt x="70" y="300"/>
                    <a:pt x="54" y="284"/>
                    <a:pt x="35" y="284"/>
                  </a:cubicBezTo>
                  <a:moveTo>
                    <a:pt x="603" y="283"/>
                  </a:moveTo>
                  <a:cubicBezTo>
                    <a:pt x="583" y="283"/>
                    <a:pt x="567" y="299"/>
                    <a:pt x="567" y="318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39"/>
                    <a:pt x="583" y="355"/>
                    <a:pt x="603" y="355"/>
                  </a:cubicBezTo>
                  <a:cubicBezTo>
                    <a:pt x="622" y="355"/>
                    <a:pt x="638" y="33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298"/>
                    <a:pt x="622" y="283"/>
                    <a:pt x="603" y="283"/>
                  </a:cubicBezTo>
                  <a:moveTo>
                    <a:pt x="319" y="223"/>
                  </a:moveTo>
                  <a:cubicBezTo>
                    <a:pt x="266" y="223"/>
                    <a:pt x="223" y="266"/>
                    <a:pt x="223" y="319"/>
                  </a:cubicBezTo>
                  <a:cubicBezTo>
                    <a:pt x="223" y="372"/>
                    <a:pt x="266" y="415"/>
                    <a:pt x="319" y="415"/>
                  </a:cubicBezTo>
                  <a:cubicBezTo>
                    <a:pt x="372" y="415"/>
                    <a:pt x="415" y="372"/>
                    <a:pt x="415" y="319"/>
                  </a:cubicBezTo>
                  <a:cubicBezTo>
                    <a:pt x="415" y="266"/>
                    <a:pt x="372" y="223"/>
                    <a:pt x="319" y="223"/>
                  </a:cubicBezTo>
                  <a:moveTo>
                    <a:pt x="73" y="142"/>
                  </a:moveTo>
                  <a:cubicBezTo>
                    <a:pt x="61" y="142"/>
                    <a:pt x="49" y="148"/>
                    <a:pt x="43" y="159"/>
                  </a:cubicBezTo>
                  <a:cubicBezTo>
                    <a:pt x="42" y="159"/>
                    <a:pt x="42" y="160"/>
                    <a:pt x="42" y="161"/>
                  </a:cubicBezTo>
                  <a:cubicBezTo>
                    <a:pt x="32" y="178"/>
                    <a:pt x="38" y="199"/>
                    <a:pt x="55" y="209"/>
                  </a:cubicBezTo>
                  <a:cubicBezTo>
                    <a:pt x="61" y="212"/>
                    <a:pt x="67" y="213"/>
                    <a:pt x="73" y="213"/>
                  </a:cubicBezTo>
                  <a:cubicBezTo>
                    <a:pt x="85" y="213"/>
                    <a:pt x="97" y="207"/>
                    <a:pt x="103" y="195"/>
                  </a:cubicBezTo>
                  <a:cubicBezTo>
                    <a:pt x="113" y="179"/>
                    <a:pt x="108" y="158"/>
                    <a:pt x="91" y="148"/>
                  </a:cubicBezTo>
                  <a:cubicBezTo>
                    <a:pt x="85" y="144"/>
                    <a:pt x="79" y="142"/>
                    <a:pt x="73" y="142"/>
                  </a:cubicBezTo>
                  <a:moveTo>
                    <a:pt x="564" y="141"/>
                  </a:moveTo>
                  <a:cubicBezTo>
                    <a:pt x="558" y="141"/>
                    <a:pt x="552" y="142"/>
                    <a:pt x="547" y="145"/>
                  </a:cubicBezTo>
                  <a:cubicBezTo>
                    <a:pt x="530" y="155"/>
                    <a:pt x="524" y="176"/>
                    <a:pt x="533" y="193"/>
                  </a:cubicBezTo>
                  <a:cubicBezTo>
                    <a:pt x="534" y="194"/>
                    <a:pt x="534" y="195"/>
                    <a:pt x="534" y="195"/>
                  </a:cubicBezTo>
                  <a:cubicBezTo>
                    <a:pt x="541" y="206"/>
                    <a:pt x="553" y="212"/>
                    <a:pt x="564" y="212"/>
                  </a:cubicBezTo>
                  <a:cubicBezTo>
                    <a:pt x="571" y="212"/>
                    <a:pt x="577" y="210"/>
                    <a:pt x="583" y="206"/>
                  </a:cubicBezTo>
                  <a:cubicBezTo>
                    <a:pt x="599" y="196"/>
                    <a:pt x="604" y="175"/>
                    <a:pt x="595" y="159"/>
                  </a:cubicBezTo>
                  <a:cubicBezTo>
                    <a:pt x="588" y="147"/>
                    <a:pt x="576" y="141"/>
                    <a:pt x="564" y="141"/>
                  </a:cubicBezTo>
                  <a:moveTo>
                    <a:pt x="176" y="38"/>
                  </a:moveTo>
                  <a:cubicBezTo>
                    <a:pt x="171" y="38"/>
                    <a:pt x="165" y="40"/>
                    <a:pt x="160" y="42"/>
                  </a:cubicBezTo>
                  <a:cubicBezTo>
                    <a:pt x="159" y="43"/>
                    <a:pt x="158" y="43"/>
                    <a:pt x="158" y="43"/>
                  </a:cubicBezTo>
                  <a:cubicBezTo>
                    <a:pt x="141" y="54"/>
                    <a:pt x="136" y="75"/>
                    <a:pt x="146" y="92"/>
                  </a:cubicBezTo>
                  <a:cubicBezTo>
                    <a:pt x="153" y="103"/>
                    <a:pt x="164" y="109"/>
                    <a:pt x="176" y="109"/>
                  </a:cubicBezTo>
                  <a:cubicBezTo>
                    <a:pt x="182" y="109"/>
                    <a:pt x="188" y="107"/>
                    <a:pt x="194" y="104"/>
                  </a:cubicBezTo>
                  <a:cubicBezTo>
                    <a:pt x="210" y="95"/>
                    <a:pt x="216" y="74"/>
                    <a:pt x="207" y="57"/>
                  </a:cubicBezTo>
                  <a:cubicBezTo>
                    <a:pt x="201" y="45"/>
                    <a:pt x="189" y="38"/>
                    <a:pt x="176" y="38"/>
                  </a:cubicBezTo>
                  <a:moveTo>
                    <a:pt x="460" y="37"/>
                  </a:moveTo>
                  <a:cubicBezTo>
                    <a:pt x="448" y="37"/>
                    <a:pt x="436" y="44"/>
                    <a:pt x="429" y="55"/>
                  </a:cubicBezTo>
                  <a:cubicBezTo>
                    <a:pt x="420" y="72"/>
                    <a:pt x="426" y="94"/>
                    <a:pt x="443" y="103"/>
                  </a:cubicBezTo>
                  <a:cubicBezTo>
                    <a:pt x="448" y="107"/>
                    <a:pt x="454" y="108"/>
                    <a:pt x="460" y="108"/>
                  </a:cubicBezTo>
                  <a:cubicBezTo>
                    <a:pt x="472" y="108"/>
                    <a:pt x="484" y="102"/>
                    <a:pt x="491" y="90"/>
                  </a:cubicBezTo>
                  <a:cubicBezTo>
                    <a:pt x="500" y="73"/>
                    <a:pt x="494" y="52"/>
                    <a:pt x="478" y="42"/>
                  </a:cubicBezTo>
                  <a:cubicBezTo>
                    <a:pt x="477" y="42"/>
                    <a:pt x="477" y="42"/>
                    <a:pt x="477" y="42"/>
                  </a:cubicBezTo>
                  <a:cubicBezTo>
                    <a:pt x="472" y="39"/>
                    <a:pt x="466" y="37"/>
                    <a:pt x="460" y="37"/>
                  </a:cubicBezTo>
                  <a:moveTo>
                    <a:pt x="31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9" y="71"/>
                    <a:pt x="318" y="71"/>
                  </a:cubicBezTo>
                  <a:cubicBezTo>
                    <a:pt x="338" y="71"/>
                    <a:pt x="353" y="55"/>
                    <a:pt x="353" y="35"/>
                  </a:cubicBezTo>
                  <a:cubicBezTo>
                    <a:pt x="353" y="16"/>
                    <a:pt x="338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F7C8C5AC-D0A2-4936-8BD0-20D7612C2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close/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close/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close/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781E1A0-0CF7-46BB-9971-4487455B1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85BEF06-0882-4E0D-B40D-87B2EC227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2" y="2887"/>
              <a:ext cx="1088" cy="1085"/>
            </a:xfrm>
            <a:custGeom>
              <a:avLst/>
              <a:gdLst>
                <a:gd name="T0" fmla="*/ 221 w 638"/>
                <a:gd name="T1" fmla="*/ 0 h 638"/>
                <a:gd name="T2" fmla="*/ 150 w 638"/>
                <a:gd name="T3" fmla="*/ 0 h 638"/>
                <a:gd name="T4" fmla="*/ 150 w 638"/>
                <a:gd name="T5" fmla="*/ 35 h 638"/>
                <a:gd name="T6" fmla="*/ 35 w 638"/>
                <a:gd name="T7" fmla="*/ 150 h 638"/>
                <a:gd name="T8" fmla="*/ 0 w 638"/>
                <a:gd name="T9" fmla="*/ 150 h 638"/>
                <a:gd name="T10" fmla="*/ 0 w 638"/>
                <a:gd name="T11" fmla="*/ 221 h 638"/>
                <a:gd name="T12" fmla="*/ 35 w 638"/>
                <a:gd name="T13" fmla="*/ 221 h 638"/>
                <a:gd name="T14" fmla="*/ 221 w 638"/>
                <a:gd name="T15" fmla="*/ 35 h 638"/>
                <a:gd name="T16" fmla="*/ 221 w 638"/>
                <a:gd name="T17" fmla="*/ 0 h 638"/>
                <a:gd name="T18" fmla="*/ 359 w 638"/>
                <a:gd name="T19" fmla="*/ 0 h 638"/>
                <a:gd name="T20" fmla="*/ 289 w 638"/>
                <a:gd name="T21" fmla="*/ 0 h 638"/>
                <a:gd name="T22" fmla="*/ 289 w 638"/>
                <a:gd name="T23" fmla="*/ 35 h 638"/>
                <a:gd name="T24" fmla="*/ 35 w 638"/>
                <a:gd name="T25" fmla="*/ 288 h 638"/>
                <a:gd name="T26" fmla="*/ 0 w 638"/>
                <a:gd name="T27" fmla="*/ 288 h 638"/>
                <a:gd name="T28" fmla="*/ 0 w 638"/>
                <a:gd name="T29" fmla="*/ 359 h 638"/>
                <a:gd name="T30" fmla="*/ 35 w 638"/>
                <a:gd name="T31" fmla="*/ 359 h 638"/>
                <a:gd name="T32" fmla="*/ 359 w 638"/>
                <a:gd name="T33" fmla="*/ 35 h 638"/>
                <a:gd name="T34" fmla="*/ 359 w 638"/>
                <a:gd name="T35" fmla="*/ 0 h 638"/>
                <a:gd name="T36" fmla="*/ 499 w 638"/>
                <a:gd name="T37" fmla="*/ 0 h 638"/>
                <a:gd name="T38" fmla="*/ 428 w 638"/>
                <a:gd name="T39" fmla="*/ 0 h 638"/>
                <a:gd name="T40" fmla="*/ 428 w 638"/>
                <a:gd name="T41" fmla="*/ 35 h 638"/>
                <a:gd name="T42" fmla="*/ 35 w 638"/>
                <a:gd name="T43" fmla="*/ 428 h 638"/>
                <a:gd name="T44" fmla="*/ 0 w 638"/>
                <a:gd name="T45" fmla="*/ 428 h 638"/>
                <a:gd name="T46" fmla="*/ 0 w 638"/>
                <a:gd name="T47" fmla="*/ 498 h 638"/>
                <a:gd name="T48" fmla="*/ 35 w 638"/>
                <a:gd name="T49" fmla="*/ 498 h 638"/>
                <a:gd name="T50" fmla="*/ 499 w 638"/>
                <a:gd name="T51" fmla="*/ 35 h 638"/>
                <a:gd name="T52" fmla="*/ 499 w 638"/>
                <a:gd name="T53" fmla="*/ 0 h 638"/>
                <a:gd name="T54" fmla="*/ 638 w 638"/>
                <a:gd name="T55" fmla="*/ 0 h 638"/>
                <a:gd name="T56" fmla="*/ 568 w 638"/>
                <a:gd name="T57" fmla="*/ 0 h 638"/>
                <a:gd name="T58" fmla="*/ 568 w 638"/>
                <a:gd name="T59" fmla="*/ 35 h 638"/>
                <a:gd name="T60" fmla="*/ 35 w 638"/>
                <a:gd name="T61" fmla="*/ 568 h 638"/>
                <a:gd name="T62" fmla="*/ 0 w 638"/>
                <a:gd name="T63" fmla="*/ 568 h 638"/>
                <a:gd name="T64" fmla="*/ 0 w 638"/>
                <a:gd name="T65" fmla="*/ 638 h 638"/>
                <a:gd name="T66" fmla="*/ 35 w 638"/>
                <a:gd name="T67" fmla="*/ 638 h 638"/>
                <a:gd name="T68" fmla="*/ 638 w 638"/>
                <a:gd name="T69" fmla="*/ 35 h 638"/>
                <a:gd name="T70" fmla="*/ 638 w 638"/>
                <a:gd name="T7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8" h="638">
                  <a:moveTo>
                    <a:pt x="22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99"/>
                    <a:pt x="99" y="150"/>
                    <a:pt x="35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38" y="221"/>
                    <a:pt x="221" y="137"/>
                    <a:pt x="221" y="35"/>
                  </a:cubicBezTo>
                  <a:cubicBezTo>
                    <a:pt x="221" y="0"/>
                    <a:pt x="221" y="0"/>
                    <a:pt x="221" y="0"/>
                  </a:cubicBezTo>
                  <a:moveTo>
                    <a:pt x="359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9" y="175"/>
                    <a:pt x="175" y="288"/>
                    <a:pt x="35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" y="359"/>
                    <a:pt x="35" y="359"/>
                    <a:pt x="35" y="359"/>
                  </a:cubicBezTo>
                  <a:cubicBezTo>
                    <a:pt x="214" y="359"/>
                    <a:pt x="359" y="214"/>
                    <a:pt x="359" y="35"/>
                  </a:cubicBezTo>
                  <a:cubicBezTo>
                    <a:pt x="359" y="0"/>
                    <a:pt x="359" y="0"/>
                    <a:pt x="359" y="0"/>
                  </a:cubicBezTo>
                  <a:moveTo>
                    <a:pt x="499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252"/>
                    <a:pt x="252" y="428"/>
                    <a:pt x="35" y="428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35" y="498"/>
                    <a:pt x="35" y="498"/>
                    <a:pt x="35" y="498"/>
                  </a:cubicBezTo>
                  <a:cubicBezTo>
                    <a:pt x="291" y="498"/>
                    <a:pt x="499" y="291"/>
                    <a:pt x="499" y="35"/>
                  </a:cubicBezTo>
                  <a:cubicBezTo>
                    <a:pt x="499" y="0"/>
                    <a:pt x="499" y="0"/>
                    <a:pt x="499" y="0"/>
                  </a:cubicBezTo>
                  <a:moveTo>
                    <a:pt x="638" y="0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568" y="35"/>
                    <a:pt x="568" y="35"/>
                    <a:pt x="568" y="35"/>
                  </a:cubicBezTo>
                  <a:cubicBezTo>
                    <a:pt x="568" y="329"/>
                    <a:pt x="329" y="568"/>
                    <a:pt x="35" y="568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5" y="638"/>
                    <a:pt x="35" y="638"/>
                    <a:pt x="35" y="638"/>
                  </a:cubicBezTo>
                  <a:cubicBezTo>
                    <a:pt x="368" y="638"/>
                    <a:pt x="638" y="368"/>
                    <a:pt x="638" y="3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B4D7499-3A16-47C8-8586-FCCBF21315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close/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close/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close/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6DC3BBF-438A-4103-ADCD-612D136ED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2EC8972-0600-48F6-B783-42EADED13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close/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close/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close/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close/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EF7B8F1-DA0F-4E47-A792-769F75084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title. Up to 2 lines.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85F001-DA45-441B-9EFB-C413FCB97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35678" b="22557"/>
          <a:stretch/>
        </p:blipFill>
        <p:spPr>
          <a:xfrm>
            <a:off x="156726" y="6236500"/>
            <a:ext cx="2848412" cy="5822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D90230-2B6B-4974-B685-56E4A2DB01F3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FE6AD5E-6AD3-4440-AC4E-114F2A8D87C9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3" r:id="rId3"/>
    <p:sldLayoutId id="2147483694" r:id="rId4"/>
    <p:sldLayoutId id="2147483689" r:id="rId5"/>
    <p:sldLayoutId id="2147483695" r:id="rId6"/>
    <p:sldLayoutId id="2147483697" r:id="rId7"/>
    <p:sldLayoutId id="2147483701" r:id="rId8"/>
    <p:sldLayoutId id="2147483660" r:id="rId9"/>
    <p:sldLayoutId id="2147483696" r:id="rId10"/>
    <p:sldLayoutId id="2147483663" r:id="rId11"/>
    <p:sldLayoutId id="2147483700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jea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ocs.microsoft.com/en-us/powershell/scripting/learn/remoting/jea/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7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BDB-AD4F-44D4-A081-65D84061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8ABF-FC93-4712-A3AA-DF4817D30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57414"/>
            <a:ext cx="5181600" cy="2271923"/>
          </a:xfrm>
          <a:solidFill>
            <a:srgbClr val="FF7C2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Transcripts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Recommended setting to facilitate any future auditing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Generate transcripts with info about connecting user, assigned run as identity, and commands executed in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Transcripts are stored in configured location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558A-FD54-4261-BD96-F8C07DEA27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657415"/>
            <a:ext cx="5181600" cy="2271922"/>
          </a:xfrm>
          <a:solidFill>
            <a:srgbClr val="09A09E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Drives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users need to copy files to/from the JEA endpoint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Creates </a:t>
            </a:r>
            <a:r>
              <a:rPr lang="en-US" sz="1600" dirty="0" err="1">
                <a:solidFill>
                  <a:schemeClr val="bg1"/>
                </a:solidFill>
              </a:rPr>
              <a:t>PSDrive</a:t>
            </a:r>
            <a:r>
              <a:rPr lang="en-US" sz="1600" dirty="0">
                <a:solidFill>
                  <a:schemeClr val="bg1"/>
                </a:solidFill>
              </a:rPr>
              <a:t> mapped to unique folder for each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Drive contents persist across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configure max size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005FBE-41FE-4645-AD30-A026A1125B6F}"/>
              </a:ext>
            </a:extLst>
          </p:cNvPr>
          <p:cNvSpPr txBox="1">
            <a:spLocks/>
          </p:cNvSpPr>
          <p:nvPr/>
        </p:nvSpPr>
        <p:spPr>
          <a:xfrm>
            <a:off x="838200" y="4047023"/>
            <a:ext cx="10515600" cy="2030292"/>
          </a:xfrm>
          <a:prstGeom prst="rect">
            <a:avLst/>
          </a:prstGeom>
          <a:solidFill>
            <a:srgbClr val="753089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Conditional Access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By default, any users/groups included in </a:t>
            </a:r>
            <a:r>
              <a:rPr lang="en-US" sz="1600" dirty="0" err="1">
                <a:solidFill>
                  <a:schemeClr val="bg1"/>
                </a:solidFill>
              </a:rPr>
              <a:t>RoleDefinitions</a:t>
            </a:r>
            <a:r>
              <a:rPr lang="en-US" sz="1600" dirty="0">
                <a:solidFill>
                  <a:schemeClr val="bg1"/>
                </a:solidFill>
              </a:rPr>
              <a:t> have access to JEA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Conditional Access Rules allow you to refine access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Facilitates concept of JIT (Just In Time) administration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60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DB9859B-C7CE-4D68-817F-997BA28A6829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981950" y="0"/>
            <a:ext cx="42100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BBDB-AD4F-44D4-A081-65D840617E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D4D5A7-445A-483E-BC09-3C2E7B4AB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825625"/>
            <a:ext cx="6864927" cy="4351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JEA does not protect against full admins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Defining exactly what each role needs can be cumbersome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proficiency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deploying using preferred Configuration Management Tool (SCCM, Ansible,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deployed using DSC</a:t>
            </a:r>
          </a:p>
        </p:txBody>
      </p:sp>
    </p:spTree>
    <p:extLst>
      <p:ext uri="{BB962C8B-B14F-4D97-AF65-F5344CB8AC3E}">
        <p14:creationId xmlns:p14="http://schemas.microsoft.com/office/powerpoint/2010/main" val="26801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22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1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B8753-E20F-49E7-8AC0-848FBED8E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Securing PowerShell: Just Enough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89691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Almiron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 of Support Engineering at </a:t>
            </a:r>
            <a:r>
              <a:rPr lang="en-US" dirty="0" err="1"/>
              <a:t>Automox</a:t>
            </a:r>
            <a:endParaRPr lang="en-US" dirty="0"/>
          </a:p>
        </p:txBody>
      </p:sp>
      <p:pic>
        <p:nvPicPr>
          <p:cNvPr id="5" name="Picture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9956FEA-B1CC-4E36-8DCC-1662A7509C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278" b="12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Just Enough Administration (JEA)</a:t>
            </a:r>
          </a:p>
        </p:txBody>
      </p:sp>
    </p:spTree>
    <p:extLst>
      <p:ext uri="{BB962C8B-B14F-4D97-AF65-F5344CB8AC3E}">
        <p14:creationId xmlns:p14="http://schemas.microsoft.com/office/powerpoint/2010/main" val="39134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solidFill>
            <a:srgbClr val="FF7C26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Microsoft’s Definition: “Just Enough Administration (JEA) is a security technology that enables delegated administration for anything managed by PowerShell.”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JEA I can: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 which cmdlets administrators can use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 which parameters administrators can use on those cmdlets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 which values can be provided for those parameters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Define what security context commands are executed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JEA also helps to: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 presence of over-privileged accounts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See what administrators are doing</a:t>
            </a:r>
          </a:p>
        </p:txBody>
      </p:sp>
    </p:spTree>
    <p:extLst>
      <p:ext uri="{BB962C8B-B14F-4D97-AF65-F5344CB8AC3E}">
        <p14:creationId xmlns:p14="http://schemas.microsoft.com/office/powerpoint/2010/main" val="777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JEA Useful?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B5E728-6803-4D77-AD16-E47C51A73BCD}"/>
              </a:ext>
            </a:extLst>
          </p:cNvPr>
          <p:cNvGrpSpPr/>
          <p:nvPr/>
        </p:nvGrpSpPr>
        <p:grpSpPr>
          <a:xfrm>
            <a:off x="5635841" y="1320871"/>
            <a:ext cx="917359" cy="1037510"/>
            <a:chOff x="5529309" y="1335726"/>
            <a:chExt cx="917359" cy="1037510"/>
          </a:xfrm>
        </p:grpSpPr>
        <p:pic>
          <p:nvPicPr>
            <p:cNvPr id="4" name="Graphic 3" descr="School girl">
              <a:extLst>
                <a:ext uri="{FF2B5EF4-FFF2-40B4-BE49-F238E27FC236}">
                  <a16:creationId xmlns:a16="http://schemas.microsoft.com/office/drawing/2014/main" id="{9EC73237-E51C-4E4D-8256-3FCF638B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2268" y="1335726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5495D2-5620-4EEE-BA18-19DEFD4E4A06}"/>
                </a:ext>
              </a:extLst>
            </p:cNvPr>
            <p:cNvSpPr txBox="1"/>
            <p:nvPr/>
          </p:nvSpPr>
          <p:spPr>
            <a:xfrm>
              <a:off x="5529309" y="2127015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DNS Admin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B5FCAF-DC47-4C57-BC98-4C48B470F48F}"/>
              </a:ext>
            </a:extLst>
          </p:cNvPr>
          <p:cNvGrpSpPr/>
          <p:nvPr/>
        </p:nvGrpSpPr>
        <p:grpSpPr>
          <a:xfrm>
            <a:off x="7578426" y="4566068"/>
            <a:ext cx="1760449" cy="1117266"/>
            <a:chOff x="7578426" y="3460722"/>
            <a:chExt cx="1760449" cy="1117266"/>
          </a:xfrm>
        </p:grpSpPr>
        <p:pic>
          <p:nvPicPr>
            <p:cNvPr id="11" name="Graphic 10" descr="Radioactive">
              <a:extLst>
                <a:ext uri="{FF2B5EF4-FFF2-40B4-BE49-F238E27FC236}">
                  <a16:creationId xmlns:a16="http://schemas.microsoft.com/office/drawing/2014/main" id="{ADB2545C-F332-440D-A511-42D2EDA7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01451" y="3460722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325B8-5DED-43F5-94C9-42C60FBD5DC3}"/>
                </a:ext>
              </a:extLst>
            </p:cNvPr>
            <p:cNvSpPr txBox="1"/>
            <p:nvPr/>
          </p:nvSpPr>
          <p:spPr>
            <a:xfrm>
              <a:off x="7578426" y="4331767"/>
              <a:ext cx="1760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Run Dangerous Scripts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E8F5AD-9ACE-4860-B6A1-A32FB308FE3A}"/>
              </a:ext>
            </a:extLst>
          </p:cNvPr>
          <p:cNvGrpSpPr/>
          <p:nvPr/>
        </p:nvGrpSpPr>
        <p:grpSpPr>
          <a:xfrm>
            <a:off x="5212816" y="4566068"/>
            <a:ext cx="1760449" cy="1117267"/>
            <a:chOff x="5208377" y="3460722"/>
            <a:chExt cx="1760449" cy="1117267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E1CF009E-D83D-472A-88EA-1366B16B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3460722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43F58F-2664-4C84-8B22-3A2BC6C8EE11}"/>
                </a:ext>
              </a:extLst>
            </p:cNvPr>
            <p:cNvSpPr txBox="1"/>
            <p:nvPr/>
          </p:nvSpPr>
          <p:spPr>
            <a:xfrm>
              <a:off x="5208377" y="4331768"/>
              <a:ext cx="1760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Browse file systems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BDCBAB-EEBB-4E54-B136-A8AD3B1B0017}"/>
              </a:ext>
            </a:extLst>
          </p:cNvPr>
          <p:cNvGrpSpPr/>
          <p:nvPr/>
        </p:nvGrpSpPr>
        <p:grpSpPr>
          <a:xfrm>
            <a:off x="5119808" y="2358381"/>
            <a:ext cx="1952383" cy="1504761"/>
            <a:chOff x="5119808" y="2358381"/>
            <a:chExt cx="1952383" cy="15047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C1CB21-7854-448B-8328-63E3DAA64423}"/>
                </a:ext>
              </a:extLst>
            </p:cNvPr>
            <p:cNvGrpSpPr/>
            <p:nvPr/>
          </p:nvGrpSpPr>
          <p:grpSpPr>
            <a:xfrm>
              <a:off x="5119808" y="2938196"/>
              <a:ext cx="1952383" cy="924946"/>
              <a:chOff x="5112409" y="2305869"/>
              <a:chExt cx="1952383" cy="924946"/>
            </a:xfrm>
          </p:grpSpPr>
          <p:pic>
            <p:nvPicPr>
              <p:cNvPr id="23" name="Graphic 22" descr="Key">
                <a:extLst>
                  <a:ext uri="{FF2B5EF4-FFF2-40B4-BE49-F238E27FC236}">
                    <a16:creationId xmlns:a16="http://schemas.microsoft.com/office/drawing/2014/main" id="{EA18AC27-9A58-42D3-86F1-0A72A354B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35841" y="230586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9FD436-85C8-42AD-9492-6D634BB597E1}"/>
                  </a:ext>
                </a:extLst>
              </p:cNvPr>
              <p:cNvSpPr txBox="1"/>
              <p:nvPr/>
            </p:nvSpPr>
            <p:spPr>
              <a:xfrm>
                <a:off x="5112409" y="2984594"/>
                <a:ext cx="19523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Domain Admin Group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8D67FA-786F-47FF-9F32-FA4DAFF3E2F0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>
              <a:off x="6093041" y="2358381"/>
              <a:ext cx="7399" cy="57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267B8B-1B1D-43CF-B423-D6944CF399A6}"/>
              </a:ext>
            </a:extLst>
          </p:cNvPr>
          <p:cNvGrpSpPr/>
          <p:nvPr/>
        </p:nvGrpSpPr>
        <p:grpSpPr>
          <a:xfrm>
            <a:off x="2541765" y="3863143"/>
            <a:ext cx="3554235" cy="1820193"/>
            <a:chOff x="2541765" y="3863143"/>
            <a:chExt cx="3554235" cy="182019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24993B-F994-497D-B282-7C68F946C1D0}"/>
                </a:ext>
              </a:extLst>
            </p:cNvPr>
            <p:cNvGrpSpPr/>
            <p:nvPr/>
          </p:nvGrpSpPr>
          <p:grpSpPr>
            <a:xfrm>
              <a:off x="2541765" y="4566068"/>
              <a:ext cx="1952383" cy="1117268"/>
              <a:chOff x="2541765" y="3460722"/>
              <a:chExt cx="1952383" cy="1117268"/>
            </a:xfrm>
          </p:grpSpPr>
          <p:pic>
            <p:nvPicPr>
              <p:cNvPr id="9" name="Graphic 8" descr="Server">
                <a:extLst>
                  <a:ext uri="{FF2B5EF4-FFF2-40B4-BE49-F238E27FC236}">
                    <a16:creationId xmlns:a16="http://schemas.microsoft.com/office/drawing/2014/main" id="{F092F44B-9916-4030-BCCF-460FE7AFA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60757" y="346072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4EF867-6BC4-4027-8B64-64B94E29690C}"/>
                  </a:ext>
                </a:extLst>
              </p:cNvPr>
              <p:cNvSpPr txBox="1"/>
              <p:nvPr/>
            </p:nvSpPr>
            <p:spPr>
              <a:xfrm>
                <a:off x="2541765" y="4331769"/>
                <a:ext cx="19523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Full rights to Active Directory</a:t>
                </a:r>
              </a:p>
            </p:txBody>
          </p:sp>
        </p:grp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CDFC88E-EF9C-4C8A-B9A3-D3677428ACB9}"/>
                </a:ext>
              </a:extLst>
            </p:cNvPr>
            <p:cNvCxnSpPr>
              <a:stCxn id="24" idx="2"/>
              <a:endCxn id="9" idx="0"/>
            </p:cNvCxnSpPr>
            <p:nvPr/>
          </p:nvCxnSpPr>
          <p:spPr>
            <a:xfrm rot="5400000">
              <a:off x="4455516" y="2925584"/>
              <a:ext cx="702926" cy="25780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1DE2DF-F694-4FB7-A3E7-ACABEB328BCD}"/>
              </a:ext>
            </a:extLst>
          </p:cNvPr>
          <p:cNvCxnSpPr>
            <a:stCxn id="24" idx="2"/>
            <a:endCxn id="7" idx="0"/>
          </p:cNvCxnSpPr>
          <p:nvPr/>
        </p:nvCxnSpPr>
        <p:spPr>
          <a:xfrm>
            <a:off x="6096000" y="3863142"/>
            <a:ext cx="4439" cy="70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B7435B4-2624-496B-A875-995E9DF9035F}"/>
              </a:ext>
            </a:extLst>
          </p:cNvPr>
          <p:cNvCxnSpPr>
            <a:stCxn id="24" idx="2"/>
            <a:endCxn id="11" idx="0"/>
          </p:cNvCxnSpPr>
          <p:nvPr/>
        </p:nvCxnSpPr>
        <p:spPr>
          <a:xfrm rot="16200000" flipH="1">
            <a:off x="6925862" y="3033279"/>
            <a:ext cx="702926" cy="2362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FBC265-985D-4C09-8F6E-2753E0365E6E}"/>
              </a:ext>
            </a:extLst>
          </p:cNvPr>
          <p:cNvSpPr txBox="1"/>
          <p:nvPr/>
        </p:nvSpPr>
        <p:spPr>
          <a:xfrm>
            <a:off x="303322" y="1778071"/>
            <a:ext cx="487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What if I could limit DNS admins to only be able to clear the DNS cache or restart the server?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19D76-30B8-4B88-9677-623B502B7CBD}"/>
              </a:ext>
            </a:extLst>
          </p:cNvPr>
          <p:cNvSpPr txBox="1"/>
          <p:nvPr/>
        </p:nvSpPr>
        <p:spPr>
          <a:xfrm>
            <a:off x="6973265" y="1778071"/>
            <a:ext cx="487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Better yet, what if I could do all this without giving them local admin rights?</a:t>
            </a:r>
          </a:p>
        </p:txBody>
      </p:sp>
    </p:spTree>
    <p:extLst>
      <p:ext uri="{BB962C8B-B14F-4D97-AF65-F5344CB8AC3E}">
        <p14:creationId xmlns:p14="http://schemas.microsoft.com/office/powerpoint/2010/main" val="18343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15371-37AD-4CD6-9409-8AD7E26D78B0}"/>
              </a:ext>
            </a:extLst>
          </p:cNvPr>
          <p:cNvSpPr txBox="1"/>
          <p:nvPr/>
        </p:nvSpPr>
        <p:spPr>
          <a:xfrm>
            <a:off x="3180779" y="3822246"/>
            <a:ext cx="583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Management Framework 5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Remoting (</a:t>
            </a:r>
            <a:r>
              <a:rPr lang="en-US" dirty="0" err="1"/>
              <a:t>WinRM</a:t>
            </a:r>
            <a:r>
              <a:rPr lang="en-US" dirty="0"/>
              <a:t>) must be enabled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09C6944-254D-44D1-9745-FEEDC5B30448}"/>
              </a:ext>
            </a:extLst>
          </p:cNvPr>
          <p:cNvSpPr txBox="1">
            <a:spLocks/>
          </p:cNvSpPr>
          <p:nvPr/>
        </p:nvSpPr>
        <p:spPr>
          <a:xfrm>
            <a:off x="1101812" y="1783484"/>
            <a:ext cx="4557584" cy="1989908"/>
          </a:xfrm>
          <a:prstGeom prst="rect">
            <a:avLst/>
          </a:prstGeom>
          <a:solidFill>
            <a:srgbClr val="FF7C26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7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8, 8.1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10 1511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808632B-CAFE-470C-A94E-5191FCFA7B20}"/>
              </a:ext>
            </a:extLst>
          </p:cNvPr>
          <p:cNvSpPr txBox="1">
            <a:spLocks/>
          </p:cNvSpPr>
          <p:nvPr/>
        </p:nvSpPr>
        <p:spPr>
          <a:xfrm>
            <a:off x="6155723" y="1783484"/>
            <a:ext cx="4557585" cy="1989909"/>
          </a:xfrm>
          <a:prstGeom prst="rect">
            <a:avLst/>
          </a:prstGeom>
          <a:solidFill>
            <a:srgbClr val="09A09E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2008 R2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2012, 2012 R2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2016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2EDD5-F9F0-493F-8E21-7F6455E35293}"/>
              </a:ext>
            </a:extLst>
          </p:cNvPr>
          <p:cNvSpPr txBox="1"/>
          <p:nvPr/>
        </p:nvSpPr>
        <p:spPr>
          <a:xfrm>
            <a:off x="951470" y="4575437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Side Note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this is documented by Microsoft, but they have recently moved their page and Google hasn’t caught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Old link: </a:t>
            </a:r>
            <a:r>
              <a:rPr lang="en-US" sz="1600" dirty="0">
                <a:hlinkClick r:id="rId3"/>
              </a:rPr>
              <a:t>https://docs.microsoft.com/en-us/powershell/jea/overview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link: </a:t>
            </a:r>
            <a:r>
              <a:rPr lang="en-US" sz="1600" dirty="0">
                <a:hlinkClick r:id="rId4"/>
              </a:rPr>
              <a:t>https://docs.microsoft.com/en-us/powershell/scripting/learn/remoting/jea/overview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2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38E727-E983-4E95-8D34-EB4A6E0D5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755895"/>
              </p:ext>
            </p:extLst>
          </p:nvPr>
        </p:nvGraphicFramePr>
        <p:xfrm>
          <a:off x="145093" y="1073063"/>
          <a:ext cx="11901814" cy="551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942793-6FD5-43A3-BAC6-437D44DBDF14}"/>
              </a:ext>
            </a:extLst>
          </p:cNvPr>
          <p:cNvSpPr txBox="1"/>
          <p:nvPr/>
        </p:nvSpPr>
        <p:spPr>
          <a:xfrm>
            <a:off x="5603717" y="35859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C510D8-A058-418F-8603-9B4F27D4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7898"/>
            <a:ext cx="10515600" cy="1325563"/>
          </a:xfrm>
        </p:spPr>
        <p:txBody>
          <a:bodyPr/>
          <a:lstStyle/>
          <a:p>
            <a:r>
              <a:rPr lang="en-US" dirty="0"/>
              <a:t>What Defines Access?</a:t>
            </a:r>
          </a:p>
        </p:txBody>
      </p:sp>
    </p:spTree>
    <p:extLst>
      <p:ext uri="{BB962C8B-B14F-4D97-AF65-F5344CB8AC3E}">
        <p14:creationId xmlns:p14="http://schemas.microsoft.com/office/powerpoint/2010/main" val="10433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C26CFE-270B-4C2D-85E7-D4A86EB4F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EC26CFE-270B-4C2D-85E7-D4A86EB4F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8C8836-1B88-4A8C-94EA-7A4620DAE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28C8836-1B88-4A8C-94EA-7A4620DAE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A506667C-05BB-4A7F-A378-6DC02E6075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Execution Context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96631E-24E6-4BF9-991F-1379EA2B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solidFill>
            <a:srgbClr val="FF7C2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Virtual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all roles defined for the endpoint are used to manage the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Temporary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Unique to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last the duration of the PowerShell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Belong to the local machine’s </a:t>
            </a:r>
            <a:r>
              <a:rPr lang="en-US" sz="1600" b="1" dirty="0">
                <a:solidFill>
                  <a:schemeClr val="bg1"/>
                </a:solidFill>
              </a:rPr>
              <a:t>Administrators</a:t>
            </a:r>
            <a:r>
              <a:rPr lang="en-US" sz="1600" dirty="0">
                <a:solidFill>
                  <a:schemeClr val="bg1"/>
                </a:solidFill>
              </a:rPr>
              <a:t> group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 Domain Controllers, belong to the </a:t>
            </a:r>
            <a:r>
              <a:rPr lang="en-US" sz="1600" b="1" dirty="0">
                <a:solidFill>
                  <a:schemeClr val="bg1"/>
                </a:solidFill>
              </a:rPr>
              <a:t>Domain Admins</a:t>
            </a:r>
            <a:r>
              <a:rPr lang="en-US" sz="1600" dirty="0">
                <a:solidFill>
                  <a:schemeClr val="bg1"/>
                </a:solidFill>
              </a:rPr>
              <a:t>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be configured to use less-privileged groups (</a:t>
            </a:r>
            <a:r>
              <a:rPr lang="en-US" sz="1600" dirty="0" err="1">
                <a:solidFill>
                  <a:schemeClr val="bg1"/>
                </a:solidFill>
              </a:rPr>
              <a:t>NetworkOperator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NetworkAuditor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etc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1C719D-0E31-4419-9DF8-B18765997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solidFill>
            <a:srgbClr val="09A09E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Group-Managed Service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JEA users need access to network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Provide a domain identity used to authenticate with any resources available on the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available on domain joined machines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02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3" grpId="0" uiExpand="1" build="p" animBg="1"/>
    </p:bldLst>
  </p:timing>
</p:sld>
</file>

<file path=ppt/theme/theme1.xml><?xml version="1.0" encoding="utf-8"?>
<a:theme xmlns:a="http://schemas.openxmlformats.org/drawingml/2006/main" name="Orange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l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Orange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ppt/theme/themeOverride2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715</Words>
  <Application>Microsoft Office PowerPoint</Application>
  <PresentationFormat>Widescreen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Century Gothic Regular</vt:lpstr>
      <vt:lpstr>Orange Master</vt:lpstr>
      <vt:lpstr>Teal Master</vt:lpstr>
      <vt:lpstr>Content Orange</vt:lpstr>
      <vt:lpstr>PowerPoint Presentation</vt:lpstr>
      <vt:lpstr>Securing PowerShell: Just Enough Administration</vt:lpstr>
      <vt:lpstr>Nicholas Almiron</vt:lpstr>
      <vt:lpstr>Just Enough Administration (JEA)</vt:lpstr>
      <vt:lpstr>What is JEA?</vt:lpstr>
      <vt:lpstr>Why is JEA Useful?</vt:lpstr>
      <vt:lpstr>Prerequisites</vt:lpstr>
      <vt:lpstr>What Defines Access?</vt:lpstr>
      <vt:lpstr>PowerPoint Presentation</vt:lpstr>
      <vt:lpstr>Noteworthy Configurations</vt:lpstr>
      <vt:lpstr>Demo</vt:lpstr>
      <vt:lpstr>Misc Info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Lewis</dc:creator>
  <cp:lastModifiedBy>Nick Almiron</cp:lastModifiedBy>
  <cp:revision>108</cp:revision>
  <dcterms:created xsi:type="dcterms:W3CDTF">2018-06-07T19:19:03Z</dcterms:created>
  <dcterms:modified xsi:type="dcterms:W3CDTF">2019-09-16T20:56:37Z</dcterms:modified>
</cp:coreProperties>
</file>