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702" r:id="rId2"/>
    <p:sldMasterId id="2147483656" r:id="rId3"/>
  </p:sldMasterIdLst>
  <p:notesMasterIdLst>
    <p:notesMasterId r:id="rId17"/>
  </p:notesMasterIdLst>
  <p:handoutMasterIdLst>
    <p:handoutMasterId r:id="rId18"/>
  </p:handoutMasterIdLst>
  <p:sldIdLst>
    <p:sldId id="1110" r:id="rId4"/>
    <p:sldId id="260" r:id="rId5"/>
    <p:sldId id="269" r:id="rId6"/>
    <p:sldId id="1117" r:id="rId7"/>
    <p:sldId id="272" r:id="rId8"/>
    <p:sldId id="261" r:id="rId9"/>
    <p:sldId id="270" r:id="rId10"/>
    <p:sldId id="262" r:id="rId11"/>
    <p:sldId id="271" r:id="rId12"/>
    <p:sldId id="263" r:id="rId13"/>
    <p:sldId id="277" r:id="rId14"/>
    <p:sldId id="275" r:id="rId15"/>
    <p:sldId id="11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delines" id="{9B16A620-8A0E-46F3-92C2-3DB3FB5B532A}">
          <p14:sldIdLst>
            <p14:sldId id="1110"/>
          </p14:sldIdLst>
        </p14:section>
        <p14:section name="Orange Master" id="{3108393B-FF29-4C86-8432-0634BD892378}">
          <p14:sldIdLst>
            <p14:sldId id="260"/>
            <p14:sldId id="269"/>
            <p14:sldId id="1117"/>
            <p14:sldId id="272"/>
            <p14:sldId id="261"/>
            <p14:sldId id="270"/>
            <p14:sldId id="262"/>
            <p14:sldId id="271"/>
            <p14:sldId id="263"/>
            <p14:sldId id="277"/>
            <p14:sldId id="275"/>
            <p14:sldId id="11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57D"/>
    <a:srgbClr val="C2520B"/>
    <a:srgbClr val="20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102" y="2856"/>
      </p:cViewPr>
      <p:guideLst/>
    </p:cSldViewPr>
  </p:slideViewPr>
  <p:outlineViewPr>
    <p:cViewPr>
      <p:scale>
        <a:sx n="33" d="100"/>
        <a:sy n="33" d="100"/>
      </p:scale>
      <p:origin x="0" y="-642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10820-8008-8C46-BD85-6A5929633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6EDD-367A-5043-BBFD-19562BDC5D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F569-6D71-6247-B80F-4030B6CA30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F7E9E-125F-AF42-8AC4-82D350F069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8D441-9E9F-F748-9A05-150C220CA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F163-D0CA-DA48-824E-4FA3B6DC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D17FB0-985C-B344-9D34-4EEDD4E1EFAC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8EF9CC-5578-0A48-AD29-BF6B8F96C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B025324-8F5E-C547-9793-DCD3C7B4D5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CD2DF8-E71D-0E45-80EF-FFAC6F70D2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62906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07B7E102-691A-1D4F-A59D-E8BB024200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5CDEBBF-76DF-324D-9445-5FDD6045747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0671AC9-12F2-7D4D-82F1-3860DB1E1AB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50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CB1F6-8370-BD40-BAE9-DBDAA05905FD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4498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6007" y="1320808"/>
            <a:ext cx="9144000" cy="852320"/>
          </a:xfrm>
          <a:prstGeom prst="rect">
            <a:avLst/>
          </a:prstGeom>
        </p:spPr>
        <p:txBody>
          <a:bodyPr anchor="ctr" anchorCtr="0"/>
          <a:lstStyle>
            <a:lvl1pPr algn="l">
              <a:defRPr sz="48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BCA127-88D9-4D4F-ADA6-2A80D7EFC7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6859" y="6429736"/>
            <a:ext cx="2607722" cy="20320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6D27A3E4-77DC-4EA4-8F6D-A04909C4ED0C}"/>
              </a:ext>
            </a:extLst>
          </p:cNvPr>
          <p:cNvSpPr/>
          <p:nvPr userDrawn="1"/>
        </p:nvSpPr>
        <p:spPr>
          <a:xfrm>
            <a:off x="5215208" y="2306229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1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B5F2540-ABAF-4856-81FC-FFCEA8687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9184" y="2257419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150A646-A7B1-4A84-9F4A-1540EA0808C4}"/>
              </a:ext>
            </a:extLst>
          </p:cNvPr>
          <p:cNvSpPr/>
          <p:nvPr userDrawn="1"/>
        </p:nvSpPr>
        <p:spPr>
          <a:xfrm>
            <a:off x="5215208" y="3526510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2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45D934F2-BFFA-4102-A8E5-2C11F6CC08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09184" y="3468342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E06ED91-FB40-453F-B2C5-0759003885D4}"/>
              </a:ext>
            </a:extLst>
          </p:cNvPr>
          <p:cNvSpPr/>
          <p:nvPr userDrawn="1"/>
        </p:nvSpPr>
        <p:spPr>
          <a:xfrm>
            <a:off x="5215208" y="4746791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3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E4525E02-2B29-47F0-80A8-5C738E7287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184" y="4697981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129EE3-3BF0-400F-A01F-7AD365A9092D}"/>
              </a:ext>
            </a:extLst>
          </p:cNvPr>
          <p:cNvCxnSpPr>
            <a:cxnSpLocks/>
          </p:cNvCxnSpPr>
          <p:nvPr userDrawn="1"/>
        </p:nvCxnSpPr>
        <p:spPr>
          <a:xfrm>
            <a:off x="5194784" y="5476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295337-9A20-4E59-A736-384CD7D69691}"/>
              </a:ext>
            </a:extLst>
          </p:cNvPr>
          <p:cNvCxnSpPr>
            <a:cxnSpLocks/>
          </p:cNvCxnSpPr>
          <p:nvPr userDrawn="1"/>
        </p:nvCxnSpPr>
        <p:spPr>
          <a:xfrm>
            <a:off x="5194784" y="42702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0DFD7-58E8-47AD-8D85-2114ADF84126}"/>
              </a:ext>
            </a:extLst>
          </p:cNvPr>
          <p:cNvCxnSpPr>
            <a:cxnSpLocks/>
          </p:cNvCxnSpPr>
          <p:nvPr userDrawn="1"/>
        </p:nvCxnSpPr>
        <p:spPr>
          <a:xfrm>
            <a:off x="5194784" y="3063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F303F7-2033-6B43-99A9-4319CD21A5F1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02CD5E3-A6C2-C343-9564-579220E34CE3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10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07701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title. Up to 2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64524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19B2-EEF7-4898-B1D0-D75BE8CE0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10515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90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10515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2744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664FF6-56B0-4BB2-995C-DED6512088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539D93B-C525-4155-8D64-C4A94A7C15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72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805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23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12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A9F652C-B2A6-45B5-9C8B-7104C324977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94B387F3-52B4-47A9-A12F-17C618BE00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81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8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28D0F-D4F1-40E2-82E5-33A604F992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5314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E030706-020B-3D4F-B6E4-DA6AD3A5EF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098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tx2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477462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68914A1-300C-ED42-98B4-C7052FA8C4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2F3357EF-9BE4-E64B-B7B5-9BA49D6A1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868F3DD-ECC9-6441-8DAE-3B0C98F81B2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D212525A-875F-F249-BAD8-C2242B7E39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72745900-AA15-3743-A2D9-6DF156DAFED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E149F-02FF-E747-80D3-5A1CEC8AA047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811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3075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7840A5DC-004F-4F2C-B16B-0EB47390EA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12702"/>
            <a:ext cx="12204700" cy="68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C2520B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79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72" r:id="rId3"/>
    <p:sldLayoutId id="2147483674" r:id="rId4"/>
    <p:sldLayoutId id="2147483675" r:id="rId5"/>
    <p:sldLayoutId id="2147483714" r:id="rId6"/>
    <p:sldLayoutId id="2147483698" r:id="rId7"/>
    <p:sldLayoutId id="214748371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6D054A25-F468-4CFF-9930-1071308632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00757D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2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15" r:id="rId6"/>
    <p:sldLayoutId id="2147483708" r:id="rId7"/>
    <p:sldLayoutId id="2147483709" r:id="rId8"/>
    <p:sldLayoutId id="214748371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601744C3-867D-40C4-AD94-4A2CC44D56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963" y="552450"/>
            <a:ext cx="11776075" cy="5753100"/>
            <a:chOff x="131" y="348"/>
            <a:chExt cx="7418" cy="3624"/>
          </a:xfrm>
          <a:solidFill>
            <a:srgbClr val="F2F2F2">
              <a:alpha val="14902"/>
            </a:srgb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9A9C191-CEEB-4DFC-907C-BCABC465A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372"/>
              <a:ext cx="1088" cy="1086"/>
            </a:xfrm>
            <a:custGeom>
              <a:avLst/>
              <a:gdLst>
                <a:gd name="T0" fmla="*/ 132 w 638"/>
                <a:gd name="T1" fmla="*/ 320 h 639"/>
                <a:gd name="T2" fmla="*/ 0 w 638"/>
                <a:gd name="T3" fmla="*/ 478 h 639"/>
                <a:gd name="T4" fmla="*/ 161 w 638"/>
                <a:gd name="T5" fmla="*/ 639 h 639"/>
                <a:gd name="T6" fmla="*/ 322 w 638"/>
                <a:gd name="T7" fmla="*/ 478 h 639"/>
                <a:gd name="T8" fmla="*/ 251 w 638"/>
                <a:gd name="T9" fmla="*/ 478 h 639"/>
                <a:gd name="T10" fmla="*/ 161 w 638"/>
                <a:gd name="T11" fmla="*/ 568 h 639"/>
                <a:gd name="T12" fmla="*/ 71 w 638"/>
                <a:gd name="T13" fmla="*/ 478 h 639"/>
                <a:gd name="T14" fmla="*/ 161 w 638"/>
                <a:gd name="T15" fmla="*/ 388 h 639"/>
                <a:gd name="T16" fmla="*/ 161 w 638"/>
                <a:gd name="T17" fmla="*/ 322 h 639"/>
                <a:gd name="T18" fmla="*/ 161 w 638"/>
                <a:gd name="T19" fmla="*/ 322 h 639"/>
                <a:gd name="T20" fmla="*/ 132 w 638"/>
                <a:gd name="T21" fmla="*/ 320 h 639"/>
                <a:gd name="T22" fmla="*/ 161 w 638"/>
                <a:gd name="T23" fmla="*/ 1 h 639"/>
                <a:gd name="T24" fmla="*/ 0 w 638"/>
                <a:gd name="T25" fmla="*/ 162 h 639"/>
                <a:gd name="T26" fmla="*/ 132 w 638"/>
                <a:gd name="T27" fmla="*/ 320 h 639"/>
                <a:gd name="T28" fmla="*/ 161 w 638"/>
                <a:gd name="T29" fmla="*/ 317 h 639"/>
                <a:gd name="T30" fmla="*/ 161 w 638"/>
                <a:gd name="T31" fmla="*/ 322 h 639"/>
                <a:gd name="T32" fmla="*/ 322 w 638"/>
                <a:gd name="T33" fmla="*/ 162 h 639"/>
                <a:gd name="T34" fmla="*/ 251 w 638"/>
                <a:gd name="T35" fmla="*/ 162 h 639"/>
                <a:gd name="T36" fmla="*/ 161 w 638"/>
                <a:gd name="T37" fmla="*/ 252 h 639"/>
                <a:gd name="T38" fmla="*/ 71 w 638"/>
                <a:gd name="T39" fmla="*/ 162 h 639"/>
                <a:gd name="T40" fmla="*/ 161 w 638"/>
                <a:gd name="T41" fmla="*/ 71 h 639"/>
                <a:gd name="T42" fmla="*/ 161 w 638"/>
                <a:gd name="T43" fmla="*/ 1 h 639"/>
                <a:gd name="T44" fmla="*/ 478 w 638"/>
                <a:gd name="T45" fmla="*/ 0 h 639"/>
                <a:gd name="T46" fmla="*/ 317 w 638"/>
                <a:gd name="T47" fmla="*/ 161 h 639"/>
                <a:gd name="T48" fmla="*/ 387 w 638"/>
                <a:gd name="T49" fmla="*/ 161 h 639"/>
                <a:gd name="T50" fmla="*/ 478 w 638"/>
                <a:gd name="T51" fmla="*/ 71 h 639"/>
                <a:gd name="T52" fmla="*/ 568 w 638"/>
                <a:gd name="T53" fmla="*/ 161 h 639"/>
                <a:gd name="T54" fmla="*/ 478 w 638"/>
                <a:gd name="T55" fmla="*/ 251 h 639"/>
                <a:gd name="T56" fmla="*/ 478 w 638"/>
                <a:gd name="T57" fmla="*/ 317 h 639"/>
                <a:gd name="T58" fmla="*/ 317 w 638"/>
                <a:gd name="T59" fmla="*/ 477 h 639"/>
                <a:gd name="T60" fmla="*/ 387 w 638"/>
                <a:gd name="T61" fmla="*/ 477 h 639"/>
                <a:gd name="T62" fmla="*/ 478 w 638"/>
                <a:gd name="T63" fmla="*/ 387 h 639"/>
                <a:gd name="T64" fmla="*/ 568 w 638"/>
                <a:gd name="T65" fmla="*/ 477 h 639"/>
                <a:gd name="T66" fmla="*/ 478 w 638"/>
                <a:gd name="T67" fmla="*/ 568 h 639"/>
                <a:gd name="T68" fmla="*/ 478 w 638"/>
                <a:gd name="T69" fmla="*/ 638 h 639"/>
                <a:gd name="T70" fmla="*/ 638 w 638"/>
                <a:gd name="T71" fmla="*/ 477 h 639"/>
                <a:gd name="T72" fmla="*/ 506 w 638"/>
                <a:gd name="T73" fmla="*/ 319 h 639"/>
                <a:gd name="T74" fmla="*/ 638 w 638"/>
                <a:gd name="T75" fmla="*/ 161 h 639"/>
                <a:gd name="T76" fmla="*/ 478 w 638"/>
                <a:gd name="T7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639">
                  <a:moveTo>
                    <a:pt x="132" y="320"/>
                  </a:moveTo>
                  <a:cubicBezTo>
                    <a:pt x="57" y="333"/>
                    <a:pt x="0" y="399"/>
                    <a:pt x="0" y="478"/>
                  </a:cubicBezTo>
                  <a:cubicBezTo>
                    <a:pt x="0" y="567"/>
                    <a:pt x="72" y="639"/>
                    <a:pt x="161" y="639"/>
                  </a:cubicBezTo>
                  <a:cubicBezTo>
                    <a:pt x="250" y="639"/>
                    <a:pt x="322" y="567"/>
                    <a:pt x="322" y="478"/>
                  </a:cubicBezTo>
                  <a:cubicBezTo>
                    <a:pt x="251" y="478"/>
                    <a:pt x="251" y="478"/>
                    <a:pt x="251" y="478"/>
                  </a:cubicBezTo>
                  <a:cubicBezTo>
                    <a:pt x="251" y="528"/>
                    <a:pt x="211" y="568"/>
                    <a:pt x="161" y="568"/>
                  </a:cubicBezTo>
                  <a:cubicBezTo>
                    <a:pt x="111" y="568"/>
                    <a:pt x="71" y="528"/>
                    <a:pt x="71" y="478"/>
                  </a:cubicBezTo>
                  <a:cubicBezTo>
                    <a:pt x="71" y="428"/>
                    <a:pt x="111" y="388"/>
                    <a:pt x="161" y="388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51" y="322"/>
                    <a:pt x="142" y="321"/>
                    <a:pt x="132" y="320"/>
                  </a:cubicBezTo>
                  <a:moveTo>
                    <a:pt x="161" y="1"/>
                  </a:moveTo>
                  <a:cubicBezTo>
                    <a:pt x="72" y="1"/>
                    <a:pt x="0" y="73"/>
                    <a:pt x="0" y="162"/>
                  </a:cubicBezTo>
                  <a:cubicBezTo>
                    <a:pt x="0" y="240"/>
                    <a:pt x="57" y="306"/>
                    <a:pt x="132" y="320"/>
                  </a:cubicBezTo>
                  <a:cubicBezTo>
                    <a:pt x="142" y="318"/>
                    <a:pt x="151" y="317"/>
                    <a:pt x="161" y="317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50" y="322"/>
                    <a:pt x="322" y="250"/>
                    <a:pt x="322" y="162"/>
                  </a:cubicBezTo>
                  <a:cubicBezTo>
                    <a:pt x="251" y="162"/>
                    <a:pt x="251" y="162"/>
                    <a:pt x="251" y="162"/>
                  </a:cubicBezTo>
                  <a:cubicBezTo>
                    <a:pt x="251" y="211"/>
                    <a:pt x="211" y="252"/>
                    <a:pt x="161" y="252"/>
                  </a:cubicBezTo>
                  <a:cubicBezTo>
                    <a:pt x="111" y="252"/>
                    <a:pt x="71" y="211"/>
                    <a:pt x="71" y="162"/>
                  </a:cubicBezTo>
                  <a:cubicBezTo>
                    <a:pt x="71" y="112"/>
                    <a:pt x="111" y="71"/>
                    <a:pt x="161" y="71"/>
                  </a:cubicBezTo>
                  <a:cubicBezTo>
                    <a:pt x="161" y="1"/>
                    <a:pt x="161" y="1"/>
                    <a:pt x="161" y="1"/>
                  </a:cubicBezTo>
                  <a:moveTo>
                    <a:pt x="478" y="0"/>
                  </a:moveTo>
                  <a:cubicBezTo>
                    <a:pt x="389" y="0"/>
                    <a:pt x="317" y="73"/>
                    <a:pt x="317" y="161"/>
                  </a:cubicBezTo>
                  <a:cubicBezTo>
                    <a:pt x="387" y="161"/>
                    <a:pt x="387" y="161"/>
                    <a:pt x="387" y="161"/>
                  </a:cubicBezTo>
                  <a:cubicBezTo>
                    <a:pt x="387" y="111"/>
                    <a:pt x="428" y="71"/>
                    <a:pt x="478" y="71"/>
                  </a:cubicBezTo>
                  <a:cubicBezTo>
                    <a:pt x="527" y="71"/>
                    <a:pt x="568" y="111"/>
                    <a:pt x="568" y="161"/>
                  </a:cubicBezTo>
                  <a:cubicBezTo>
                    <a:pt x="568" y="211"/>
                    <a:pt x="527" y="251"/>
                    <a:pt x="478" y="251"/>
                  </a:cubicBezTo>
                  <a:cubicBezTo>
                    <a:pt x="478" y="317"/>
                    <a:pt x="478" y="317"/>
                    <a:pt x="478" y="317"/>
                  </a:cubicBezTo>
                  <a:cubicBezTo>
                    <a:pt x="389" y="317"/>
                    <a:pt x="317" y="389"/>
                    <a:pt x="317" y="477"/>
                  </a:cubicBezTo>
                  <a:cubicBezTo>
                    <a:pt x="387" y="477"/>
                    <a:pt x="387" y="477"/>
                    <a:pt x="387" y="477"/>
                  </a:cubicBezTo>
                  <a:cubicBezTo>
                    <a:pt x="387" y="428"/>
                    <a:pt x="428" y="387"/>
                    <a:pt x="478" y="387"/>
                  </a:cubicBezTo>
                  <a:cubicBezTo>
                    <a:pt x="527" y="387"/>
                    <a:pt x="568" y="428"/>
                    <a:pt x="568" y="477"/>
                  </a:cubicBezTo>
                  <a:cubicBezTo>
                    <a:pt x="568" y="527"/>
                    <a:pt x="527" y="568"/>
                    <a:pt x="478" y="568"/>
                  </a:cubicBezTo>
                  <a:cubicBezTo>
                    <a:pt x="478" y="638"/>
                    <a:pt x="478" y="638"/>
                    <a:pt x="478" y="638"/>
                  </a:cubicBezTo>
                  <a:cubicBezTo>
                    <a:pt x="566" y="638"/>
                    <a:pt x="638" y="566"/>
                    <a:pt x="638" y="477"/>
                  </a:cubicBezTo>
                  <a:cubicBezTo>
                    <a:pt x="638" y="399"/>
                    <a:pt x="581" y="333"/>
                    <a:pt x="506" y="319"/>
                  </a:cubicBezTo>
                  <a:cubicBezTo>
                    <a:pt x="581" y="306"/>
                    <a:pt x="638" y="240"/>
                    <a:pt x="638" y="161"/>
                  </a:cubicBezTo>
                  <a:cubicBezTo>
                    <a:pt x="638" y="73"/>
                    <a:pt x="566" y="0"/>
                    <a:pt x="4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7448A22-0A12-4684-AA31-0EA5ED65F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close/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close/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E44982A-76D5-486F-B83B-D74360BB1E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A787FFB-CEB3-4B73-98FA-F78AEE30D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close/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close/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close/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close/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E7B64C6-084C-4DAC-90F5-E7418AB650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97FA536-00CD-4609-9F93-EB119DF25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close/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close/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close/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close/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B78CD42-BDD9-4908-80C0-73A49A2115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AA888BE-0FF7-4BF4-BBDF-D6F2E8B692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3" y="1630"/>
              <a:ext cx="1086" cy="1085"/>
            </a:xfrm>
            <a:custGeom>
              <a:avLst/>
              <a:gdLst>
                <a:gd name="T0" fmla="*/ 128 w 637"/>
                <a:gd name="T1" fmla="*/ 464 h 638"/>
                <a:gd name="T2" fmla="*/ 0 w 637"/>
                <a:gd name="T3" fmla="*/ 484 h 638"/>
                <a:gd name="T4" fmla="*/ 0 w 637"/>
                <a:gd name="T5" fmla="*/ 558 h 638"/>
                <a:gd name="T6" fmla="*/ 127 w 637"/>
                <a:gd name="T7" fmla="*/ 535 h 638"/>
                <a:gd name="T8" fmla="*/ 301 w 637"/>
                <a:gd name="T9" fmla="*/ 582 h 638"/>
                <a:gd name="T10" fmla="*/ 509 w 637"/>
                <a:gd name="T11" fmla="*/ 638 h 638"/>
                <a:gd name="T12" fmla="*/ 637 w 637"/>
                <a:gd name="T13" fmla="*/ 618 h 638"/>
                <a:gd name="T14" fmla="*/ 637 w 637"/>
                <a:gd name="T15" fmla="*/ 544 h 638"/>
                <a:gd name="T16" fmla="*/ 510 w 637"/>
                <a:gd name="T17" fmla="*/ 568 h 638"/>
                <a:gd name="T18" fmla="*/ 336 w 637"/>
                <a:gd name="T19" fmla="*/ 520 h 638"/>
                <a:gd name="T20" fmla="*/ 128 w 637"/>
                <a:gd name="T21" fmla="*/ 464 h 638"/>
                <a:gd name="T22" fmla="*/ 128 w 637"/>
                <a:gd name="T23" fmla="*/ 348 h 638"/>
                <a:gd name="T24" fmla="*/ 0 w 637"/>
                <a:gd name="T25" fmla="*/ 368 h 638"/>
                <a:gd name="T26" fmla="*/ 0 w 637"/>
                <a:gd name="T27" fmla="*/ 443 h 638"/>
                <a:gd name="T28" fmla="*/ 128 w 637"/>
                <a:gd name="T29" fmla="*/ 419 h 638"/>
                <a:gd name="T30" fmla="*/ 301 w 637"/>
                <a:gd name="T31" fmla="*/ 466 h 638"/>
                <a:gd name="T32" fmla="*/ 509 w 637"/>
                <a:gd name="T33" fmla="*/ 522 h 638"/>
                <a:gd name="T34" fmla="*/ 509 w 637"/>
                <a:gd name="T35" fmla="*/ 522 h 638"/>
                <a:gd name="T36" fmla="*/ 637 w 637"/>
                <a:gd name="T37" fmla="*/ 502 h 638"/>
                <a:gd name="T38" fmla="*/ 637 w 637"/>
                <a:gd name="T39" fmla="*/ 428 h 638"/>
                <a:gd name="T40" fmla="*/ 510 w 637"/>
                <a:gd name="T41" fmla="*/ 451 h 638"/>
                <a:gd name="T42" fmla="*/ 336 w 637"/>
                <a:gd name="T43" fmla="*/ 404 h 638"/>
                <a:gd name="T44" fmla="*/ 128 w 637"/>
                <a:gd name="T45" fmla="*/ 348 h 638"/>
                <a:gd name="T46" fmla="*/ 128 w 637"/>
                <a:gd name="T47" fmla="*/ 232 h 638"/>
                <a:gd name="T48" fmla="*/ 0 w 637"/>
                <a:gd name="T49" fmla="*/ 252 h 638"/>
                <a:gd name="T50" fmla="*/ 0 w 637"/>
                <a:gd name="T51" fmla="*/ 327 h 638"/>
                <a:gd name="T52" fmla="*/ 128 w 637"/>
                <a:gd name="T53" fmla="*/ 303 h 638"/>
                <a:gd name="T54" fmla="*/ 301 w 637"/>
                <a:gd name="T55" fmla="*/ 350 h 638"/>
                <a:gd name="T56" fmla="*/ 509 w 637"/>
                <a:gd name="T57" fmla="*/ 406 h 638"/>
                <a:gd name="T58" fmla="*/ 637 w 637"/>
                <a:gd name="T59" fmla="*/ 385 h 638"/>
                <a:gd name="T60" fmla="*/ 637 w 637"/>
                <a:gd name="T61" fmla="*/ 311 h 638"/>
                <a:gd name="T62" fmla="*/ 508 w 637"/>
                <a:gd name="T63" fmla="*/ 335 h 638"/>
                <a:gd name="T64" fmla="*/ 336 w 637"/>
                <a:gd name="T65" fmla="*/ 288 h 638"/>
                <a:gd name="T66" fmla="*/ 128 w 637"/>
                <a:gd name="T67" fmla="*/ 232 h 638"/>
                <a:gd name="T68" fmla="*/ 128 w 637"/>
                <a:gd name="T69" fmla="*/ 116 h 638"/>
                <a:gd name="T70" fmla="*/ 0 w 637"/>
                <a:gd name="T71" fmla="*/ 136 h 638"/>
                <a:gd name="T72" fmla="*/ 0 w 637"/>
                <a:gd name="T73" fmla="*/ 211 h 638"/>
                <a:gd name="T74" fmla="*/ 128 w 637"/>
                <a:gd name="T75" fmla="*/ 187 h 638"/>
                <a:gd name="T76" fmla="*/ 301 w 637"/>
                <a:gd name="T77" fmla="*/ 233 h 638"/>
                <a:gd name="T78" fmla="*/ 509 w 637"/>
                <a:gd name="T79" fmla="*/ 289 h 638"/>
                <a:gd name="T80" fmla="*/ 637 w 637"/>
                <a:gd name="T81" fmla="*/ 269 h 638"/>
                <a:gd name="T82" fmla="*/ 637 w 637"/>
                <a:gd name="T83" fmla="*/ 195 h 638"/>
                <a:gd name="T84" fmla="*/ 508 w 637"/>
                <a:gd name="T85" fmla="*/ 219 h 638"/>
                <a:gd name="T86" fmla="*/ 336 w 637"/>
                <a:gd name="T87" fmla="*/ 172 h 638"/>
                <a:gd name="T88" fmla="*/ 128 w 637"/>
                <a:gd name="T89" fmla="*/ 116 h 638"/>
                <a:gd name="T90" fmla="*/ 128 w 637"/>
                <a:gd name="T91" fmla="*/ 0 h 638"/>
                <a:gd name="T92" fmla="*/ 0 w 637"/>
                <a:gd name="T93" fmla="*/ 20 h 638"/>
                <a:gd name="T94" fmla="*/ 0 w 637"/>
                <a:gd name="T95" fmla="*/ 95 h 638"/>
                <a:gd name="T96" fmla="*/ 128 w 637"/>
                <a:gd name="T97" fmla="*/ 71 h 638"/>
                <a:gd name="T98" fmla="*/ 301 w 637"/>
                <a:gd name="T99" fmla="*/ 117 h 638"/>
                <a:gd name="T100" fmla="*/ 509 w 637"/>
                <a:gd name="T101" fmla="*/ 173 h 638"/>
                <a:gd name="T102" fmla="*/ 509 w 637"/>
                <a:gd name="T103" fmla="*/ 173 h 638"/>
                <a:gd name="T104" fmla="*/ 637 w 637"/>
                <a:gd name="T105" fmla="*/ 153 h 638"/>
                <a:gd name="T106" fmla="*/ 637 w 637"/>
                <a:gd name="T107" fmla="*/ 79 h 638"/>
                <a:gd name="T108" fmla="*/ 510 w 637"/>
                <a:gd name="T109" fmla="*/ 103 h 638"/>
                <a:gd name="T110" fmla="*/ 336 w 637"/>
                <a:gd name="T111" fmla="*/ 56 h 638"/>
                <a:gd name="T112" fmla="*/ 128 w 637"/>
                <a:gd name="T1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7" h="638">
                  <a:moveTo>
                    <a:pt x="128" y="464"/>
                  </a:moveTo>
                  <a:cubicBezTo>
                    <a:pt x="85" y="464"/>
                    <a:pt x="42" y="471"/>
                    <a:pt x="0" y="484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36" y="545"/>
                    <a:pt x="79" y="535"/>
                    <a:pt x="127" y="535"/>
                  </a:cubicBezTo>
                  <a:cubicBezTo>
                    <a:pt x="180" y="535"/>
                    <a:pt x="239" y="547"/>
                    <a:pt x="301" y="582"/>
                  </a:cubicBezTo>
                  <a:cubicBezTo>
                    <a:pt x="367" y="619"/>
                    <a:pt x="438" y="638"/>
                    <a:pt x="509" y="638"/>
                  </a:cubicBezTo>
                  <a:cubicBezTo>
                    <a:pt x="551" y="638"/>
                    <a:pt x="594" y="631"/>
                    <a:pt x="637" y="618"/>
                  </a:cubicBezTo>
                  <a:cubicBezTo>
                    <a:pt x="637" y="544"/>
                    <a:pt x="637" y="544"/>
                    <a:pt x="637" y="544"/>
                  </a:cubicBezTo>
                  <a:cubicBezTo>
                    <a:pt x="601" y="557"/>
                    <a:pt x="558" y="568"/>
                    <a:pt x="510" y="568"/>
                  </a:cubicBezTo>
                  <a:cubicBezTo>
                    <a:pt x="456" y="568"/>
                    <a:pt x="397" y="555"/>
                    <a:pt x="336" y="520"/>
                  </a:cubicBezTo>
                  <a:cubicBezTo>
                    <a:pt x="269" y="483"/>
                    <a:pt x="199" y="464"/>
                    <a:pt x="128" y="464"/>
                  </a:cubicBezTo>
                  <a:moveTo>
                    <a:pt x="128" y="348"/>
                  </a:moveTo>
                  <a:cubicBezTo>
                    <a:pt x="85" y="348"/>
                    <a:pt x="42" y="355"/>
                    <a:pt x="0" y="368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6" y="429"/>
                    <a:pt x="80" y="419"/>
                    <a:pt x="128" y="419"/>
                  </a:cubicBezTo>
                  <a:cubicBezTo>
                    <a:pt x="181" y="419"/>
                    <a:pt x="240" y="431"/>
                    <a:pt x="301" y="466"/>
                  </a:cubicBezTo>
                  <a:cubicBezTo>
                    <a:pt x="367" y="503"/>
                    <a:pt x="438" y="522"/>
                    <a:pt x="509" y="522"/>
                  </a:cubicBezTo>
                  <a:cubicBezTo>
                    <a:pt x="509" y="522"/>
                    <a:pt x="509" y="522"/>
                    <a:pt x="509" y="522"/>
                  </a:cubicBezTo>
                  <a:cubicBezTo>
                    <a:pt x="551" y="522"/>
                    <a:pt x="594" y="515"/>
                    <a:pt x="637" y="502"/>
                  </a:cubicBezTo>
                  <a:cubicBezTo>
                    <a:pt x="637" y="428"/>
                    <a:pt x="637" y="428"/>
                    <a:pt x="637" y="428"/>
                  </a:cubicBezTo>
                  <a:cubicBezTo>
                    <a:pt x="601" y="441"/>
                    <a:pt x="558" y="451"/>
                    <a:pt x="510" y="451"/>
                  </a:cubicBezTo>
                  <a:cubicBezTo>
                    <a:pt x="456" y="451"/>
                    <a:pt x="397" y="439"/>
                    <a:pt x="336" y="404"/>
                  </a:cubicBezTo>
                  <a:cubicBezTo>
                    <a:pt x="269" y="367"/>
                    <a:pt x="199" y="348"/>
                    <a:pt x="128" y="348"/>
                  </a:cubicBezTo>
                  <a:moveTo>
                    <a:pt x="128" y="232"/>
                  </a:moveTo>
                  <a:cubicBezTo>
                    <a:pt x="85" y="232"/>
                    <a:pt x="42" y="239"/>
                    <a:pt x="0" y="252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36" y="313"/>
                    <a:pt x="80" y="303"/>
                    <a:pt x="128" y="303"/>
                  </a:cubicBezTo>
                  <a:cubicBezTo>
                    <a:pt x="181" y="303"/>
                    <a:pt x="240" y="315"/>
                    <a:pt x="301" y="350"/>
                  </a:cubicBezTo>
                  <a:cubicBezTo>
                    <a:pt x="367" y="387"/>
                    <a:pt x="438" y="406"/>
                    <a:pt x="509" y="406"/>
                  </a:cubicBezTo>
                  <a:cubicBezTo>
                    <a:pt x="551" y="406"/>
                    <a:pt x="594" y="399"/>
                    <a:pt x="637" y="385"/>
                  </a:cubicBezTo>
                  <a:cubicBezTo>
                    <a:pt x="637" y="311"/>
                    <a:pt x="637" y="311"/>
                    <a:pt x="637" y="311"/>
                  </a:cubicBezTo>
                  <a:cubicBezTo>
                    <a:pt x="600" y="324"/>
                    <a:pt x="557" y="335"/>
                    <a:pt x="508" y="335"/>
                  </a:cubicBezTo>
                  <a:cubicBezTo>
                    <a:pt x="455" y="335"/>
                    <a:pt x="397" y="322"/>
                    <a:pt x="336" y="288"/>
                  </a:cubicBezTo>
                  <a:cubicBezTo>
                    <a:pt x="269" y="251"/>
                    <a:pt x="199" y="232"/>
                    <a:pt x="128" y="232"/>
                  </a:cubicBezTo>
                  <a:moveTo>
                    <a:pt x="128" y="116"/>
                  </a:moveTo>
                  <a:cubicBezTo>
                    <a:pt x="85" y="116"/>
                    <a:pt x="42" y="123"/>
                    <a:pt x="0" y="13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6" y="197"/>
                    <a:pt x="80" y="187"/>
                    <a:pt x="128" y="187"/>
                  </a:cubicBezTo>
                  <a:cubicBezTo>
                    <a:pt x="181" y="187"/>
                    <a:pt x="240" y="199"/>
                    <a:pt x="301" y="233"/>
                  </a:cubicBezTo>
                  <a:cubicBezTo>
                    <a:pt x="367" y="271"/>
                    <a:pt x="438" y="289"/>
                    <a:pt x="509" y="289"/>
                  </a:cubicBezTo>
                  <a:cubicBezTo>
                    <a:pt x="551" y="289"/>
                    <a:pt x="594" y="283"/>
                    <a:pt x="637" y="269"/>
                  </a:cubicBezTo>
                  <a:cubicBezTo>
                    <a:pt x="637" y="195"/>
                    <a:pt x="637" y="195"/>
                    <a:pt x="637" y="195"/>
                  </a:cubicBezTo>
                  <a:cubicBezTo>
                    <a:pt x="600" y="208"/>
                    <a:pt x="557" y="219"/>
                    <a:pt x="508" y="219"/>
                  </a:cubicBezTo>
                  <a:cubicBezTo>
                    <a:pt x="455" y="219"/>
                    <a:pt x="397" y="206"/>
                    <a:pt x="336" y="172"/>
                  </a:cubicBezTo>
                  <a:cubicBezTo>
                    <a:pt x="269" y="135"/>
                    <a:pt x="199" y="116"/>
                    <a:pt x="128" y="116"/>
                  </a:cubicBezTo>
                  <a:moveTo>
                    <a:pt x="128" y="0"/>
                  </a:moveTo>
                  <a:cubicBezTo>
                    <a:pt x="85" y="0"/>
                    <a:pt x="42" y="6"/>
                    <a:pt x="0" y="2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6" y="81"/>
                    <a:pt x="80" y="71"/>
                    <a:pt x="128" y="71"/>
                  </a:cubicBezTo>
                  <a:cubicBezTo>
                    <a:pt x="181" y="71"/>
                    <a:pt x="240" y="83"/>
                    <a:pt x="301" y="117"/>
                  </a:cubicBezTo>
                  <a:cubicBezTo>
                    <a:pt x="367" y="155"/>
                    <a:pt x="438" y="173"/>
                    <a:pt x="509" y="173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51" y="173"/>
                    <a:pt x="594" y="167"/>
                    <a:pt x="637" y="153"/>
                  </a:cubicBezTo>
                  <a:cubicBezTo>
                    <a:pt x="637" y="79"/>
                    <a:pt x="637" y="79"/>
                    <a:pt x="637" y="79"/>
                  </a:cubicBezTo>
                  <a:cubicBezTo>
                    <a:pt x="601" y="93"/>
                    <a:pt x="558" y="103"/>
                    <a:pt x="510" y="103"/>
                  </a:cubicBezTo>
                  <a:cubicBezTo>
                    <a:pt x="456" y="103"/>
                    <a:pt x="397" y="90"/>
                    <a:pt x="336" y="56"/>
                  </a:cubicBezTo>
                  <a:cubicBezTo>
                    <a:pt x="269" y="19"/>
                    <a:pt x="199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1C7D99-47EC-45C7-818A-1ED0328003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1630"/>
              <a:ext cx="1087" cy="1084"/>
            </a:xfrm>
            <a:custGeom>
              <a:avLst/>
              <a:gdLst>
                <a:gd name="T0" fmla="*/ 72 w 637"/>
                <a:gd name="T1" fmla="*/ 493 h 637"/>
                <a:gd name="T2" fmla="*/ 0 w 637"/>
                <a:gd name="T3" fmla="*/ 565 h 637"/>
                <a:gd name="T4" fmla="*/ 72 w 637"/>
                <a:gd name="T5" fmla="*/ 637 h 637"/>
                <a:gd name="T6" fmla="*/ 145 w 637"/>
                <a:gd name="T7" fmla="*/ 565 h 637"/>
                <a:gd name="T8" fmla="*/ 72 w 637"/>
                <a:gd name="T9" fmla="*/ 493 h 637"/>
                <a:gd name="T10" fmla="*/ 565 w 637"/>
                <a:gd name="T11" fmla="*/ 493 h 637"/>
                <a:gd name="T12" fmla="*/ 493 w 637"/>
                <a:gd name="T13" fmla="*/ 565 h 637"/>
                <a:gd name="T14" fmla="*/ 565 w 637"/>
                <a:gd name="T15" fmla="*/ 637 h 637"/>
                <a:gd name="T16" fmla="*/ 637 w 637"/>
                <a:gd name="T17" fmla="*/ 565 h 637"/>
                <a:gd name="T18" fmla="*/ 565 w 637"/>
                <a:gd name="T19" fmla="*/ 493 h 637"/>
                <a:gd name="T20" fmla="*/ 319 w 637"/>
                <a:gd name="T21" fmla="*/ 247 h 637"/>
                <a:gd name="T22" fmla="*/ 246 w 637"/>
                <a:gd name="T23" fmla="*/ 319 h 637"/>
                <a:gd name="T24" fmla="*/ 319 w 637"/>
                <a:gd name="T25" fmla="*/ 391 h 637"/>
                <a:gd name="T26" fmla="*/ 391 w 637"/>
                <a:gd name="T27" fmla="*/ 319 h 637"/>
                <a:gd name="T28" fmla="*/ 319 w 637"/>
                <a:gd name="T29" fmla="*/ 247 h 637"/>
                <a:gd name="T30" fmla="*/ 72 w 637"/>
                <a:gd name="T31" fmla="*/ 0 h 637"/>
                <a:gd name="T32" fmla="*/ 0 w 637"/>
                <a:gd name="T33" fmla="*/ 72 h 637"/>
                <a:gd name="T34" fmla="*/ 72 w 637"/>
                <a:gd name="T35" fmla="*/ 145 h 637"/>
                <a:gd name="T36" fmla="*/ 145 w 637"/>
                <a:gd name="T37" fmla="*/ 72 h 637"/>
                <a:gd name="T38" fmla="*/ 72 w 637"/>
                <a:gd name="T39" fmla="*/ 0 h 637"/>
                <a:gd name="T40" fmla="*/ 565 w 637"/>
                <a:gd name="T41" fmla="*/ 0 h 637"/>
                <a:gd name="T42" fmla="*/ 493 w 637"/>
                <a:gd name="T43" fmla="*/ 72 h 637"/>
                <a:gd name="T44" fmla="*/ 565 w 637"/>
                <a:gd name="T45" fmla="*/ 145 h 637"/>
                <a:gd name="T46" fmla="*/ 637 w 637"/>
                <a:gd name="T47" fmla="*/ 72 h 637"/>
                <a:gd name="T48" fmla="*/ 565 w 637"/>
                <a:gd name="T4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7" h="637">
                  <a:moveTo>
                    <a:pt x="72" y="493"/>
                  </a:moveTo>
                  <a:cubicBezTo>
                    <a:pt x="32" y="493"/>
                    <a:pt x="0" y="525"/>
                    <a:pt x="0" y="565"/>
                  </a:cubicBezTo>
                  <a:cubicBezTo>
                    <a:pt x="0" y="605"/>
                    <a:pt x="32" y="637"/>
                    <a:pt x="72" y="637"/>
                  </a:cubicBezTo>
                  <a:cubicBezTo>
                    <a:pt x="112" y="637"/>
                    <a:pt x="145" y="605"/>
                    <a:pt x="145" y="565"/>
                  </a:cubicBezTo>
                  <a:cubicBezTo>
                    <a:pt x="145" y="525"/>
                    <a:pt x="112" y="493"/>
                    <a:pt x="72" y="493"/>
                  </a:cubicBezTo>
                  <a:moveTo>
                    <a:pt x="565" y="493"/>
                  </a:moveTo>
                  <a:cubicBezTo>
                    <a:pt x="525" y="493"/>
                    <a:pt x="493" y="525"/>
                    <a:pt x="493" y="565"/>
                  </a:cubicBezTo>
                  <a:cubicBezTo>
                    <a:pt x="493" y="605"/>
                    <a:pt x="525" y="637"/>
                    <a:pt x="565" y="637"/>
                  </a:cubicBezTo>
                  <a:cubicBezTo>
                    <a:pt x="605" y="637"/>
                    <a:pt x="637" y="605"/>
                    <a:pt x="637" y="565"/>
                  </a:cubicBezTo>
                  <a:cubicBezTo>
                    <a:pt x="637" y="525"/>
                    <a:pt x="605" y="493"/>
                    <a:pt x="565" y="493"/>
                  </a:cubicBezTo>
                  <a:moveTo>
                    <a:pt x="319" y="247"/>
                  </a:moveTo>
                  <a:cubicBezTo>
                    <a:pt x="279" y="247"/>
                    <a:pt x="246" y="279"/>
                    <a:pt x="246" y="319"/>
                  </a:cubicBezTo>
                  <a:cubicBezTo>
                    <a:pt x="246" y="359"/>
                    <a:pt x="279" y="391"/>
                    <a:pt x="319" y="391"/>
                  </a:cubicBezTo>
                  <a:cubicBezTo>
                    <a:pt x="359" y="391"/>
                    <a:pt x="391" y="359"/>
                    <a:pt x="391" y="319"/>
                  </a:cubicBezTo>
                  <a:cubicBezTo>
                    <a:pt x="391" y="279"/>
                    <a:pt x="359" y="247"/>
                    <a:pt x="319" y="247"/>
                  </a:cubicBezTo>
                  <a:moveTo>
                    <a:pt x="72" y="0"/>
                  </a:moveTo>
                  <a:cubicBezTo>
                    <a:pt x="32" y="0"/>
                    <a:pt x="0" y="33"/>
                    <a:pt x="0" y="72"/>
                  </a:cubicBezTo>
                  <a:cubicBezTo>
                    <a:pt x="0" y="112"/>
                    <a:pt x="32" y="145"/>
                    <a:pt x="72" y="145"/>
                  </a:cubicBezTo>
                  <a:cubicBezTo>
                    <a:pt x="112" y="145"/>
                    <a:pt x="145" y="112"/>
                    <a:pt x="145" y="72"/>
                  </a:cubicBezTo>
                  <a:cubicBezTo>
                    <a:pt x="145" y="33"/>
                    <a:pt x="112" y="0"/>
                    <a:pt x="72" y="0"/>
                  </a:cubicBezTo>
                  <a:moveTo>
                    <a:pt x="565" y="0"/>
                  </a:moveTo>
                  <a:cubicBezTo>
                    <a:pt x="525" y="0"/>
                    <a:pt x="493" y="33"/>
                    <a:pt x="493" y="72"/>
                  </a:cubicBezTo>
                  <a:cubicBezTo>
                    <a:pt x="493" y="112"/>
                    <a:pt x="525" y="145"/>
                    <a:pt x="565" y="145"/>
                  </a:cubicBezTo>
                  <a:cubicBezTo>
                    <a:pt x="605" y="145"/>
                    <a:pt x="637" y="112"/>
                    <a:pt x="637" y="72"/>
                  </a:cubicBezTo>
                  <a:cubicBezTo>
                    <a:pt x="637" y="33"/>
                    <a:pt x="605" y="0"/>
                    <a:pt x="5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5BDC8FF-4148-4214-B86D-CDD3DF1B9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5" y="1630"/>
              <a:ext cx="1087" cy="1084"/>
            </a:xfrm>
            <a:custGeom>
              <a:avLst/>
              <a:gdLst>
                <a:gd name="T0" fmla="*/ 318 w 637"/>
                <a:gd name="T1" fmla="*/ 567 h 637"/>
                <a:gd name="T2" fmla="*/ 283 w 637"/>
                <a:gd name="T3" fmla="*/ 602 h 637"/>
                <a:gd name="T4" fmla="*/ 318 w 637"/>
                <a:gd name="T5" fmla="*/ 637 h 637"/>
                <a:gd name="T6" fmla="*/ 353 w 637"/>
                <a:gd name="T7" fmla="*/ 602 h 637"/>
                <a:gd name="T8" fmla="*/ 318 w 637"/>
                <a:gd name="T9" fmla="*/ 567 h 637"/>
                <a:gd name="T10" fmla="*/ 35 w 637"/>
                <a:gd name="T11" fmla="*/ 284 h 637"/>
                <a:gd name="T12" fmla="*/ 0 w 637"/>
                <a:gd name="T13" fmla="*/ 319 h 637"/>
                <a:gd name="T14" fmla="*/ 35 w 637"/>
                <a:gd name="T15" fmla="*/ 354 h 637"/>
                <a:gd name="T16" fmla="*/ 70 w 637"/>
                <a:gd name="T17" fmla="*/ 319 h 637"/>
                <a:gd name="T18" fmla="*/ 35 w 637"/>
                <a:gd name="T19" fmla="*/ 284 h 637"/>
                <a:gd name="T20" fmla="*/ 602 w 637"/>
                <a:gd name="T21" fmla="*/ 284 h 637"/>
                <a:gd name="T22" fmla="*/ 567 w 637"/>
                <a:gd name="T23" fmla="*/ 319 h 637"/>
                <a:gd name="T24" fmla="*/ 602 w 637"/>
                <a:gd name="T25" fmla="*/ 354 h 637"/>
                <a:gd name="T26" fmla="*/ 637 w 637"/>
                <a:gd name="T27" fmla="*/ 319 h 637"/>
                <a:gd name="T28" fmla="*/ 602 w 637"/>
                <a:gd name="T29" fmla="*/ 284 h 637"/>
                <a:gd name="T30" fmla="*/ 577 w 637"/>
                <a:gd name="T31" fmla="*/ 10 h 637"/>
                <a:gd name="T32" fmla="*/ 318 w 637"/>
                <a:gd name="T33" fmla="*/ 269 h 637"/>
                <a:gd name="T34" fmla="*/ 59 w 637"/>
                <a:gd name="T35" fmla="*/ 10 h 637"/>
                <a:gd name="T36" fmla="*/ 9 w 637"/>
                <a:gd name="T37" fmla="*/ 60 h 637"/>
                <a:gd name="T38" fmla="*/ 268 w 637"/>
                <a:gd name="T39" fmla="*/ 319 h 637"/>
                <a:gd name="T40" fmla="*/ 9 w 637"/>
                <a:gd name="T41" fmla="*/ 578 h 637"/>
                <a:gd name="T42" fmla="*/ 59 w 637"/>
                <a:gd name="T43" fmla="*/ 628 h 637"/>
                <a:gd name="T44" fmla="*/ 318 w 637"/>
                <a:gd name="T45" fmla="*/ 369 h 637"/>
                <a:gd name="T46" fmla="*/ 577 w 637"/>
                <a:gd name="T47" fmla="*/ 628 h 637"/>
                <a:gd name="T48" fmla="*/ 627 w 637"/>
                <a:gd name="T49" fmla="*/ 578 h 637"/>
                <a:gd name="T50" fmla="*/ 368 w 637"/>
                <a:gd name="T51" fmla="*/ 319 h 637"/>
                <a:gd name="T52" fmla="*/ 627 w 637"/>
                <a:gd name="T53" fmla="*/ 60 h 637"/>
                <a:gd name="T54" fmla="*/ 577 w 637"/>
                <a:gd name="T55" fmla="*/ 10 h 637"/>
                <a:gd name="T56" fmla="*/ 318 w 637"/>
                <a:gd name="T57" fmla="*/ 0 h 637"/>
                <a:gd name="T58" fmla="*/ 283 w 637"/>
                <a:gd name="T59" fmla="*/ 35 h 637"/>
                <a:gd name="T60" fmla="*/ 318 w 637"/>
                <a:gd name="T61" fmla="*/ 71 h 637"/>
                <a:gd name="T62" fmla="*/ 353 w 637"/>
                <a:gd name="T63" fmla="*/ 35 h 637"/>
                <a:gd name="T64" fmla="*/ 318 w 637"/>
                <a:gd name="T6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7" h="637">
                  <a:moveTo>
                    <a:pt x="318" y="567"/>
                  </a:moveTo>
                  <a:cubicBezTo>
                    <a:pt x="298" y="567"/>
                    <a:pt x="283" y="583"/>
                    <a:pt x="283" y="602"/>
                  </a:cubicBezTo>
                  <a:cubicBezTo>
                    <a:pt x="283" y="622"/>
                    <a:pt x="298" y="637"/>
                    <a:pt x="318" y="637"/>
                  </a:cubicBezTo>
                  <a:cubicBezTo>
                    <a:pt x="337" y="637"/>
                    <a:pt x="353" y="622"/>
                    <a:pt x="353" y="602"/>
                  </a:cubicBezTo>
                  <a:cubicBezTo>
                    <a:pt x="353" y="583"/>
                    <a:pt x="337" y="567"/>
                    <a:pt x="318" y="567"/>
                  </a:cubicBezTo>
                  <a:moveTo>
                    <a:pt x="35" y="284"/>
                  </a:moveTo>
                  <a:cubicBezTo>
                    <a:pt x="16" y="284"/>
                    <a:pt x="0" y="299"/>
                    <a:pt x="0" y="319"/>
                  </a:cubicBezTo>
                  <a:cubicBezTo>
                    <a:pt x="0" y="338"/>
                    <a:pt x="16" y="354"/>
                    <a:pt x="35" y="354"/>
                  </a:cubicBezTo>
                  <a:cubicBezTo>
                    <a:pt x="55" y="354"/>
                    <a:pt x="70" y="338"/>
                    <a:pt x="70" y="319"/>
                  </a:cubicBezTo>
                  <a:cubicBezTo>
                    <a:pt x="70" y="299"/>
                    <a:pt x="55" y="284"/>
                    <a:pt x="35" y="284"/>
                  </a:cubicBezTo>
                  <a:moveTo>
                    <a:pt x="602" y="284"/>
                  </a:moveTo>
                  <a:cubicBezTo>
                    <a:pt x="583" y="284"/>
                    <a:pt x="567" y="299"/>
                    <a:pt x="567" y="319"/>
                  </a:cubicBezTo>
                  <a:cubicBezTo>
                    <a:pt x="567" y="338"/>
                    <a:pt x="583" y="354"/>
                    <a:pt x="602" y="354"/>
                  </a:cubicBezTo>
                  <a:cubicBezTo>
                    <a:pt x="622" y="354"/>
                    <a:pt x="637" y="338"/>
                    <a:pt x="637" y="319"/>
                  </a:cubicBezTo>
                  <a:cubicBezTo>
                    <a:pt x="637" y="299"/>
                    <a:pt x="622" y="284"/>
                    <a:pt x="602" y="284"/>
                  </a:cubicBezTo>
                  <a:moveTo>
                    <a:pt x="577" y="10"/>
                  </a:moveTo>
                  <a:cubicBezTo>
                    <a:pt x="318" y="269"/>
                    <a:pt x="318" y="269"/>
                    <a:pt x="318" y="26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68" y="319"/>
                    <a:pt x="268" y="319"/>
                    <a:pt x="268" y="319"/>
                  </a:cubicBezTo>
                  <a:cubicBezTo>
                    <a:pt x="9" y="578"/>
                    <a:pt x="9" y="578"/>
                    <a:pt x="9" y="578"/>
                  </a:cubicBezTo>
                  <a:cubicBezTo>
                    <a:pt x="59" y="628"/>
                    <a:pt x="59" y="628"/>
                    <a:pt x="59" y="628"/>
                  </a:cubicBezTo>
                  <a:cubicBezTo>
                    <a:pt x="318" y="369"/>
                    <a:pt x="318" y="369"/>
                    <a:pt x="318" y="369"/>
                  </a:cubicBezTo>
                  <a:cubicBezTo>
                    <a:pt x="577" y="628"/>
                    <a:pt x="577" y="628"/>
                    <a:pt x="577" y="628"/>
                  </a:cubicBezTo>
                  <a:cubicBezTo>
                    <a:pt x="627" y="578"/>
                    <a:pt x="627" y="578"/>
                    <a:pt x="627" y="578"/>
                  </a:cubicBezTo>
                  <a:cubicBezTo>
                    <a:pt x="368" y="319"/>
                    <a:pt x="368" y="319"/>
                    <a:pt x="368" y="319"/>
                  </a:cubicBezTo>
                  <a:cubicBezTo>
                    <a:pt x="627" y="60"/>
                    <a:pt x="627" y="60"/>
                    <a:pt x="627" y="60"/>
                  </a:cubicBezTo>
                  <a:cubicBezTo>
                    <a:pt x="577" y="10"/>
                    <a:pt x="577" y="10"/>
                    <a:pt x="577" y="10"/>
                  </a:cubicBezTo>
                  <a:moveTo>
                    <a:pt x="318" y="0"/>
                  </a:move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8" y="71"/>
                    <a:pt x="318" y="71"/>
                  </a:cubicBezTo>
                  <a:cubicBezTo>
                    <a:pt x="337" y="71"/>
                    <a:pt x="353" y="55"/>
                    <a:pt x="353" y="35"/>
                  </a:cubicBezTo>
                  <a:cubicBezTo>
                    <a:pt x="353" y="16"/>
                    <a:pt x="337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06869053-2547-4013-BF1E-7066F33354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close/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close/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close/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972F5CA-43CB-4EAC-A749-A16B5986C6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B659A32-0C31-4FA4-804C-13CA49D39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5" y="1630"/>
              <a:ext cx="1089" cy="1085"/>
            </a:xfrm>
            <a:custGeom>
              <a:avLst/>
              <a:gdLst>
                <a:gd name="T0" fmla="*/ 269 w 639"/>
                <a:gd name="T1" fmla="*/ 369 h 638"/>
                <a:gd name="T2" fmla="*/ 369 w 639"/>
                <a:gd name="T3" fmla="*/ 269 h 638"/>
                <a:gd name="T4" fmla="*/ 269 w 639"/>
                <a:gd name="T5" fmla="*/ 369 h 638"/>
                <a:gd name="T6" fmla="*/ 415 w 639"/>
                <a:gd name="T7" fmla="*/ 567 h 638"/>
                <a:gd name="T8" fmla="*/ 265 w 639"/>
                <a:gd name="T9" fmla="*/ 443 h 638"/>
                <a:gd name="T10" fmla="*/ 443 w 639"/>
                <a:gd name="T11" fmla="*/ 264 h 638"/>
                <a:gd name="T12" fmla="*/ 568 w 639"/>
                <a:gd name="T13" fmla="*/ 415 h 638"/>
                <a:gd name="T14" fmla="*/ 415 w 639"/>
                <a:gd name="T15" fmla="*/ 567 h 638"/>
                <a:gd name="T16" fmla="*/ 196 w 639"/>
                <a:gd name="T17" fmla="*/ 373 h 638"/>
                <a:gd name="T18" fmla="*/ 71 w 639"/>
                <a:gd name="T19" fmla="*/ 223 h 638"/>
                <a:gd name="T20" fmla="*/ 224 w 639"/>
                <a:gd name="T21" fmla="*/ 70 h 638"/>
                <a:gd name="T22" fmla="*/ 374 w 639"/>
                <a:gd name="T23" fmla="*/ 195 h 638"/>
                <a:gd name="T24" fmla="*/ 196 w 639"/>
                <a:gd name="T25" fmla="*/ 373 h 638"/>
                <a:gd name="T26" fmla="*/ 224 w 639"/>
                <a:gd name="T27" fmla="*/ 0 h 638"/>
                <a:gd name="T28" fmla="*/ 0 w 639"/>
                <a:gd name="T29" fmla="*/ 223 h 638"/>
                <a:gd name="T30" fmla="*/ 194 w 639"/>
                <a:gd name="T31" fmla="*/ 444 h 638"/>
                <a:gd name="T32" fmla="*/ 415 w 639"/>
                <a:gd name="T33" fmla="*/ 638 h 638"/>
                <a:gd name="T34" fmla="*/ 639 w 639"/>
                <a:gd name="T35" fmla="*/ 415 h 638"/>
                <a:gd name="T36" fmla="*/ 445 w 639"/>
                <a:gd name="T37" fmla="*/ 193 h 638"/>
                <a:gd name="T38" fmla="*/ 224 w 639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638">
                  <a:moveTo>
                    <a:pt x="269" y="369"/>
                  </a:moveTo>
                  <a:cubicBezTo>
                    <a:pt x="284" y="321"/>
                    <a:pt x="322" y="284"/>
                    <a:pt x="369" y="269"/>
                  </a:cubicBezTo>
                  <a:cubicBezTo>
                    <a:pt x="354" y="316"/>
                    <a:pt x="317" y="354"/>
                    <a:pt x="269" y="369"/>
                  </a:cubicBezTo>
                  <a:moveTo>
                    <a:pt x="415" y="567"/>
                  </a:moveTo>
                  <a:cubicBezTo>
                    <a:pt x="340" y="567"/>
                    <a:pt x="278" y="513"/>
                    <a:pt x="265" y="443"/>
                  </a:cubicBezTo>
                  <a:cubicBezTo>
                    <a:pt x="355" y="426"/>
                    <a:pt x="426" y="354"/>
                    <a:pt x="443" y="264"/>
                  </a:cubicBezTo>
                  <a:cubicBezTo>
                    <a:pt x="514" y="278"/>
                    <a:pt x="568" y="340"/>
                    <a:pt x="568" y="415"/>
                  </a:cubicBezTo>
                  <a:cubicBezTo>
                    <a:pt x="568" y="499"/>
                    <a:pt x="499" y="567"/>
                    <a:pt x="415" y="567"/>
                  </a:cubicBezTo>
                  <a:moveTo>
                    <a:pt x="196" y="373"/>
                  </a:moveTo>
                  <a:cubicBezTo>
                    <a:pt x="125" y="360"/>
                    <a:pt x="71" y="298"/>
                    <a:pt x="71" y="223"/>
                  </a:cubicBezTo>
                  <a:cubicBezTo>
                    <a:pt x="71" y="139"/>
                    <a:pt x="139" y="70"/>
                    <a:pt x="224" y="70"/>
                  </a:cubicBezTo>
                  <a:cubicBezTo>
                    <a:pt x="298" y="70"/>
                    <a:pt x="361" y="124"/>
                    <a:pt x="374" y="195"/>
                  </a:cubicBezTo>
                  <a:cubicBezTo>
                    <a:pt x="284" y="212"/>
                    <a:pt x="213" y="283"/>
                    <a:pt x="196" y="373"/>
                  </a:cubicBezTo>
                  <a:moveTo>
                    <a:pt x="224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36"/>
                    <a:pt x="85" y="430"/>
                    <a:pt x="194" y="444"/>
                  </a:cubicBezTo>
                  <a:cubicBezTo>
                    <a:pt x="208" y="553"/>
                    <a:pt x="302" y="638"/>
                    <a:pt x="415" y="638"/>
                  </a:cubicBezTo>
                  <a:cubicBezTo>
                    <a:pt x="538" y="638"/>
                    <a:pt x="639" y="538"/>
                    <a:pt x="639" y="415"/>
                  </a:cubicBezTo>
                  <a:cubicBezTo>
                    <a:pt x="639" y="302"/>
                    <a:pt x="554" y="208"/>
                    <a:pt x="445" y="193"/>
                  </a:cubicBezTo>
                  <a:cubicBezTo>
                    <a:pt x="430" y="84"/>
                    <a:pt x="337" y="0"/>
                    <a:pt x="2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D17049-1EF8-4AB9-AAB0-1E446EA4C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close/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close/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close/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close/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F306D99B-DC2B-403E-9DFB-FCCD959C39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6D73413-50D1-46F5-9BDD-A15C8B1EC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close/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close/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close/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close/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D8B0A87-FA63-4DC3-9B89-00D7FB663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AAB12A4-E9D3-48DD-A4CD-E57A0400CA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373"/>
              <a:ext cx="1087" cy="1084"/>
            </a:xfrm>
            <a:custGeom>
              <a:avLst/>
              <a:gdLst>
                <a:gd name="T0" fmla="*/ 0 w 637"/>
                <a:gd name="T1" fmla="*/ 602 h 637"/>
                <a:gd name="T2" fmla="*/ 70 w 637"/>
                <a:gd name="T3" fmla="*/ 602 h 637"/>
                <a:gd name="T4" fmla="*/ 224 w 637"/>
                <a:gd name="T5" fmla="*/ 567 h 637"/>
                <a:gd name="T6" fmla="*/ 224 w 637"/>
                <a:gd name="T7" fmla="*/ 637 h 637"/>
                <a:gd name="T8" fmla="*/ 224 w 637"/>
                <a:gd name="T9" fmla="*/ 567 h 637"/>
                <a:gd name="T10" fmla="*/ 378 w 637"/>
                <a:gd name="T11" fmla="*/ 602 h 637"/>
                <a:gd name="T12" fmla="*/ 448 w 637"/>
                <a:gd name="T13" fmla="*/ 602 h 637"/>
                <a:gd name="T14" fmla="*/ 602 w 637"/>
                <a:gd name="T15" fmla="*/ 567 h 637"/>
                <a:gd name="T16" fmla="*/ 602 w 637"/>
                <a:gd name="T17" fmla="*/ 637 h 637"/>
                <a:gd name="T18" fmla="*/ 602 w 637"/>
                <a:gd name="T19" fmla="*/ 567 h 637"/>
                <a:gd name="T20" fmla="*/ 0 w 637"/>
                <a:gd name="T21" fmla="*/ 413 h 637"/>
                <a:gd name="T22" fmla="*/ 70 w 637"/>
                <a:gd name="T23" fmla="*/ 413 h 637"/>
                <a:gd name="T24" fmla="*/ 224 w 637"/>
                <a:gd name="T25" fmla="*/ 378 h 637"/>
                <a:gd name="T26" fmla="*/ 224 w 637"/>
                <a:gd name="T27" fmla="*/ 448 h 637"/>
                <a:gd name="T28" fmla="*/ 224 w 637"/>
                <a:gd name="T29" fmla="*/ 378 h 637"/>
                <a:gd name="T30" fmla="*/ 378 w 637"/>
                <a:gd name="T31" fmla="*/ 413 h 637"/>
                <a:gd name="T32" fmla="*/ 448 w 637"/>
                <a:gd name="T33" fmla="*/ 413 h 637"/>
                <a:gd name="T34" fmla="*/ 602 w 637"/>
                <a:gd name="T35" fmla="*/ 378 h 637"/>
                <a:gd name="T36" fmla="*/ 602 w 637"/>
                <a:gd name="T37" fmla="*/ 448 h 637"/>
                <a:gd name="T38" fmla="*/ 602 w 637"/>
                <a:gd name="T39" fmla="*/ 378 h 637"/>
                <a:gd name="T40" fmla="*/ 0 w 637"/>
                <a:gd name="T41" fmla="*/ 224 h 637"/>
                <a:gd name="T42" fmla="*/ 70 w 637"/>
                <a:gd name="T43" fmla="*/ 224 h 637"/>
                <a:gd name="T44" fmla="*/ 224 w 637"/>
                <a:gd name="T45" fmla="*/ 189 h 637"/>
                <a:gd name="T46" fmla="*/ 224 w 637"/>
                <a:gd name="T47" fmla="*/ 259 h 637"/>
                <a:gd name="T48" fmla="*/ 224 w 637"/>
                <a:gd name="T49" fmla="*/ 189 h 637"/>
                <a:gd name="T50" fmla="*/ 378 w 637"/>
                <a:gd name="T51" fmla="*/ 224 h 637"/>
                <a:gd name="T52" fmla="*/ 448 w 637"/>
                <a:gd name="T53" fmla="*/ 224 h 637"/>
                <a:gd name="T54" fmla="*/ 602 w 637"/>
                <a:gd name="T55" fmla="*/ 189 h 637"/>
                <a:gd name="T56" fmla="*/ 602 w 637"/>
                <a:gd name="T57" fmla="*/ 259 h 637"/>
                <a:gd name="T58" fmla="*/ 602 w 637"/>
                <a:gd name="T59" fmla="*/ 189 h 637"/>
                <a:gd name="T60" fmla="*/ 0 w 637"/>
                <a:gd name="T61" fmla="*/ 35 h 637"/>
                <a:gd name="T62" fmla="*/ 70 w 637"/>
                <a:gd name="T63" fmla="*/ 35 h 637"/>
                <a:gd name="T64" fmla="*/ 224 w 637"/>
                <a:gd name="T65" fmla="*/ 0 h 637"/>
                <a:gd name="T66" fmla="*/ 224 w 637"/>
                <a:gd name="T67" fmla="*/ 70 h 637"/>
                <a:gd name="T68" fmla="*/ 224 w 637"/>
                <a:gd name="T69" fmla="*/ 0 h 637"/>
                <a:gd name="T70" fmla="*/ 378 w 637"/>
                <a:gd name="T71" fmla="*/ 35 h 637"/>
                <a:gd name="T72" fmla="*/ 448 w 637"/>
                <a:gd name="T73" fmla="*/ 35 h 637"/>
                <a:gd name="T74" fmla="*/ 602 w 637"/>
                <a:gd name="T75" fmla="*/ 0 h 637"/>
                <a:gd name="T76" fmla="*/ 602 w 637"/>
                <a:gd name="T77" fmla="*/ 70 h 637"/>
                <a:gd name="T78" fmla="*/ 602 w 637"/>
                <a:gd name="T7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7" h="637">
                  <a:moveTo>
                    <a:pt x="35" y="567"/>
                  </a:moveTo>
                  <a:cubicBezTo>
                    <a:pt x="15" y="567"/>
                    <a:pt x="0" y="583"/>
                    <a:pt x="0" y="602"/>
                  </a:cubicBezTo>
                  <a:cubicBezTo>
                    <a:pt x="0" y="621"/>
                    <a:pt x="15" y="637"/>
                    <a:pt x="35" y="637"/>
                  </a:cubicBezTo>
                  <a:cubicBezTo>
                    <a:pt x="54" y="637"/>
                    <a:pt x="70" y="621"/>
                    <a:pt x="70" y="602"/>
                  </a:cubicBezTo>
                  <a:cubicBezTo>
                    <a:pt x="70" y="583"/>
                    <a:pt x="54" y="567"/>
                    <a:pt x="35" y="567"/>
                  </a:cubicBezTo>
                  <a:moveTo>
                    <a:pt x="224" y="567"/>
                  </a:moveTo>
                  <a:cubicBezTo>
                    <a:pt x="205" y="567"/>
                    <a:pt x="189" y="583"/>
                    <a:pt x="189" y="602"/>
                  </a:cubicBezTo>
                  <a:cubicBezTo>
                    <a:pt x="189" y="621"/>
                    <a:pt x="205" y="637"/>
                    <a:pt x="224" y="637"/>
                  </a:cubicBezTo>
                  <a:cubicBezTo>
                    <a:pt x="243" y="637"/>
                    <a:pt x="259" y="621"/>
                    <a:pt x="259" y="602"/>
                  </a:cubicBezTo>
                  <a:cubicBezTo>
                    <a:pt x="259" y="583"/>
                    <a:pt x="243" y="567"/>
                    <a:pt x="224" y="567"/>
                  </a:cubicBezTo>
                  <a:moveTo>
                    <a:pt x="413" y="567"/>
                  </a:moveTo>
                  <a:cubicBezTo>
                    <a:pt x="394" y="567"/>
                    <a:pt x="378" y="583"/>
                    <a:pt x="378" y="602"/>
                  </a:cubicBezTo>
                  <a:cubicBezTo>
                    <a:pt x="378" y="621"/>
                    <a:pt x="394" y="637"/>
                    <a:pt x="413" y="637"/>
                  </a:cubicBezTo>
                  <a:cubicBezTo>
                    <a:pt x="433" y="637"/>
                    <a:pt x="448" y="621"/>
                    <a:pt x="448" y="602"/>
                  </a:cubicBezTo>
                  <a:cubicBezTo>
                    <a:pt x="448" y="583"/>
                    <a:pt x="433" y="567"/>
                    <a:pt x="413" y="567"/>
                  </a:cubicBezTo>
                  <a:moveTo>
                    <a:pt x="602" y="567"/>
                  </a:moveTo>
                  <a:cubicBezTo>
                    <a:pt x="583" y="567"/>
                    <a:pt x="567" y="583"/>
                    <a:pt x="567" y="602"/>
                  </a:cubicBezTo>
                  <a:cubicBezTo>
                    <a:pt x="567" y="621"/>
                    <a:pt x="583" y="637"/>
                    <a:pt x="602" y="637"/>
                  </a:cubicBezTo>
                  <a:cubicBezTo>
                    <a:pt x="622" y="637"/>
                    <a:pt x="637" y="621"/>
                    <a:pt x="637" y="602"/>
                  </a:cubicBezTo>
                  <a:cubicBezTo>
                    <a:pt x="637" y="583"/>
                    <a:pt x="622" y="567"/>
                    <a:pt x="602" y="567"/>
                  </a:cubicBezTo>
                  <a:moveTo>
                    <a:pt x="35" y="378"/>
                  </a:moveTo>
                  <a:cubicBezTo>
                    <a:pt x="15" y="378"/>
                    <a:pt x="0" y="394"/>
                    <a:pt x="0" y="413"/>
                  </a:cubicBezTo>
                  <a:cubicBezTo>
                    <a:pt x="0" y="432"/>
                    <a:pt x="15" y="448"/>
                    <a:pt x="35" y="448"/>
                  </a:cubicBezTo>
                  <a:cubicBezTo>
                    <a:pt x="54" y="448"/>
                    <a:pt x="70" y="432"/>
                    <a:pt x="70" y="413"/>
                  </a:cubicBezTo>
                  <a:cubicBezTo>
                    <a:pt x="70" y="394"/>
                    <a:pt x="54" y="378"/>
                    <a:pt x="35" y="378"/>
                  </a:cubicBezTo>
                  <a:moveTo>
                    <a:pt x="224" y="378"/>
                  </a:moveTo>
                  <a:cubicBezTo>
                    <a:pt x="205" y="378"/>
                    <a:pt x="189" y="394"/>
                    <a:pt x="189" y="413"/>
                  </a:cubicBezTo>
                  <a:cubicBezTo>
                    <a:pt x="189" y="432"/>
                    <a:pt x="205" y="448"/>
                    <a:pt x="224" y="448"/>
                  </a:cubicBezTo>
                  <a:cubicBezTo>
                    <a:pt x="243" y="448"/>
                    <a:pt x="259" y="432"/>
                    <a:pt x="259" y="413"/>
                  </a:cubicBezTo>
                  <a:cubicBezTo>
                    <a:pt x="259" y="394"/>
                    <a:pt x="243" y="378"/>
                    <a:pt x="224" y="378"/>
                  </a:cubicBezTo>
                  <a:moveTo>
                    <a:pt x="413" y="378"/>
                  </a:moveTo>
                  <a:cubicBezTo>
                    <a:pt x="394" y="378"/>
                    <a:pt x="378" y="394"/>
                    <a:pt x="378" y="413"/>
                  </a:cubicBezTo>
                  <a:cubicBezTo>
                    <a:pt x="378" y="432"/>
                    <a:pt x="394" y="448"/>
                    <a:pt x="413" y="448"/>
                  </a:cubicBezTo>
                  <a:cubicBezTo>
                    <a:pt x="433" y="448"/>
                    <a:pt x="448" y="432"/>
                    <a:pt x="448" y="413"/>
                  </a:cubicBezTo>
                  <a:cubicBezTo>
                    <a:pt x="448" y="394"/>
                    <a:pt x="433" y="378"/>
                    <a:pt x="413" y="378"/>
                  </a:cubicBezTo>
                  <a:moveTo>
                    <a:pt x="602" y="378"/>
                  </a:moveTo>
                  <a:cubicBezTo>
                    <a:pt x="583" y="378"/>
                    <a:pt x="567" y="394"/>
                    <a:pt x="567" y="413"/>
                  </a:cubicBezTo>
                  <a:cubicBezTo>
                    <a:pt x="567" y="432"/>
                    <a:pt x="583" y="448"/>
                    <a:pt x="602" y="448"/>
                  </a:cubicBezTo>
                  <a:cubicBezTo>
                    <a:pt x="622" y="448"/>
                    <a:pt x="637" y="432"/>
                    <a:pt x="637" y="413"/>
                  </a:cubicBezTo>
                  <a:cubicBezTo>
                    <a:pt x="637" y="394"/>
                    <a:pt x="622" y="378"/>
                    <a:pt x="602" y="378"/>
                  </a:cubicBezTo>
                  <a:moveTo>
                    <a:pt x="35" y="189"/>
                  </a:moveTo>
                  <a:cubicBezTo>
                    <a:pt x="15" y="189"/>
                    <a:pt x="0" y="205"/>
                    <a:pt x="0" y="224"/>
                  </a:cubicBezTo>
                  <a:cubicBezTo>
                    <a:pt x="0" y="243"/>
                    <a:pt x="15" y="259"/>
                    <a:pt x="35" y="259"/>
                  </a:cubicBezTo>
                  <a:cubicBezTo>
                    <a:pt x="54" y="259"/>
                    <a:pt x="70" y="243"/>
                    <a:pt x="70" y="224"/>
                  </a:cubicBezTo>
                  <a:cubicBezTo>
                    <a:pt x="70" y="205"/>
                    <a:pt x="54" y="189"/>
                    <a:pt x="35" y="189"/>
                  </a:cubicBezTo>
                  <a:moveTo>
                    <a:pt x="224" y="189"/>
                  </a:moveTo>
                  <a:cubicBezTo>
                    <a:pt x="205" y="189"/>
                    <a:pt x="189" y="205"/>
                    <a:pt x="189" y="224"/>
                  </a:cubicBezTo>
                  <a:cubicBezTo>
                    <a:pt x="189" y="243"/>
                    <a:pt x="205" y="259"/>
                    <a:pt x="224" y="259"/>
                  </a:cubicBezTo>
                  <a:cubicBezTo>
                    <a:pt x="243" y="259"/>
                    <a:pt x="259" y="243"/>
                    <a:pt x="259" y="224"/>
                  </a:cubicBezTo>
                  <a:cubicBezTo>
                    <a:pt x="259" y="205"/>
                    <a:pt x="243" y="189"/>
                    <a:pt x="224" y="189"/>
                  </a:cubicBezTo>
                  <a:moveTo>
                    <a:pt x="413" y="189"/>
                  </a:moveTo>
                  <a:cubicBezTo>
                    <a:pt x="394" y="189"/>
                    <a:pt x="378" y="205"/>
                    <a:pt x="378" y="224"/>
                  </a:cubicBezTo>
                  <a:cubicBezTo>
                    <a:pt x="378" y="243"/>
                    <a:pt x="394" y="259"/>
                    <a:pt x="413" y="259"/>
                  </a:cubicBezTo>
                  <a:cubicBezTo>
                    <a:pt x="433" y="259"/>
                    <a:pt x="448" y="243"/>
                    <a:pt x="448" y="224"/>
                  </a:cubicBezTo>
                  <a:cubicBezTo>
                    <a:pt x="448" y="205"/>
                    <a:pt x="433" y="189"/>
                    <a:pt x="413" y="189"/>
                  </a:cubicBezTo>
                  <a:moveTo>
                    <a:pt x="602" y="189"/>
                  </a:moveTo>
                  <a:cubicBezTo>
                    <a:pt x="583" y="189"/>
                    <a:pt x="567" y="205"/>
                    <a:pt x="567" y="224"/>
                  </a:cubicBezTo>
                  <a:cubicBezTo>
                    <a:pt x="567" y="243"/>
                    <a:pt x="583" y="259"/>
                    <a:pt x="602" y="259"/>
                  </a:cubicBezTo>
                  <a:cubicBezTo>
                    <a:pt x="622" y="259"/>
                    <a:pt x="637" y="243"/>
                    <a:pt x="637" y="224"/>
                  </a:cubicBezTo>
                  <a:cubicBezTo>
                    <a:pt x="637" y="205"/>
                    <a:pt x="622" y="189"/>
                    <a:pt x="602" y="189"/>
                  </a:cubicBezTo>
                  <a:moveTo>
                    <a:pt x="35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moveTo>
                    <a:pt x="224" y="0"/>
                  </a:moveTo>
                  <a:cubicBezTo>
                    <a:pt x="205" y="0"/>
                    <a:pt x="189" y="16"/>
                    <a:pt x="189" y="35"/>
                  </a:cubicBezTo>
                  <a:cubicBezTo>
                    <a:pt x="189" y="54"/>
                    <a:pt x="205" y="70"/>
                    <a:pt x="224" y="70"/>
                  </a:cubicBezTo>
                  <a:cubicBezTo>
                    <a:pt x="243" y="70"/>
                    <a:pt x="259" y="54"/>
                    <a:pt x="259" y="35"/>
                  </a:cubicBezTo>
                  <a:cubicBezTo>
                    <a:pt x="259" y="16"/>
                    <a:pt x="243" y="0"/>
                    <a:pt x="224" y="0"/>
                  </a:cubicBezTo>
                  <a:moveTo>
                    <a:pt x="413" y="0"/>
                  </a:moveTo>
                  <a:cubicBezTo>
                    <a:pt x="394" y="0"/>
                    <a:pt x="378" y="16"/>
                    <a:pt x="378" y="35"/>
                  </a:cubicBezTo>
                  <a:cubicBezTo>
                    <a:pt x="378" y="54"/>
                    <a:pt x="394" y="70"/>
                    <a:pt x="413" y="70"/>
                  </a:cubicBezTo>
                  <a:cubicBezTo>
                    <a:pt x="433" y="70"/>
                    <a:pt x="448" y="54"/>
                    <a:pt x="448" y="35"/>
                  </a:cubicBezTo>
                  <a:cubicBezTo>
                    <a:pt x="448" y="16"/>
                    <a:pt x="433" y="0"/>
                    <a:pt x="413" y="0"/>
                  </a:cubicBezTo>
                  <a:moveTo>
                    <a:pt x="602" y="0"/>
                  </a:moveTo>
                  <a:cubicBezTo>
                    <a:pt x="583" y="0"/>
                    <a:pt x="567" y="16"/>
                    <a:pt x="567" y="35"/>
                  </a:cubicBezTo>
                  <a:cubicBezTo>
                    <a:pt x="567" y="54"/>
                    <a:pt x="583" y="70"/>
                    <a:pt x="602" y="70"/>
                  </a:cubicBezTo>
                  <a:cubicBezTo>
                    <a:pt x="622" y="70"/>
                    <a:pt x="637" y="54"/>
                    <a:pt x="637" y="35"/>
                  </a:cubicBezTo>
                  <a:cubicBezTo>
                    <a:pt x="637" y="16"/>
                    <a:pt x="622" y="0"/>
                    <a:pt x="6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15417EC-DA1A-4276-992D-145E914C87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2887"/>
              <a:ext cx="1088" cy="1085"/>
            </a:xfrm>
            <a:custGeom>
              <a:avLst/>
              <a:gdLst>
                <a:gd name="T0" fmla="*/ 319 w 638"/>
                <a:gd name="T1" fmla="*/ 380 h 638"/>
                <a:gd name="T2" fmla="*/ 258 w 638"/>
                <a:gd name="T3" fmla="*/ 319 h 638"/>
                <a:gd name="T4" fmla="*/ 319 w 638"/>
                <a:gd name="T5" fmla="*/ 258 h 638"/>
                <a:gd name="T6" fmla="*/ 380 w 638"/>
                <a:gd name="T7" fmla="*/ 319 h 638"/>
                <a:gd name="T8" fmla="*/ 319 w 638"/>
                <a:gd name="T9" fmla="*/ 380 h 638"/>
                <a:gd name="T10" fmla="*/ 319 w 638"/>
                <a:gd name="T11" fmla="*/ 188 h 638"/>
                <a:gd name="T12" fmla="*/ 188 w 638"/>
                <a:gd name="T13" fmla="*/ 319 h 638"/>
                <a:gd name="T14" fmla="*/ 319 w 638"/>
                <a:gd name="T15" fmla="*/ 451 h 638"/>
                <a:gd name="T16" fmla="*/ 451 w 638"/>
                <a:gd name="T17" fmla="*/ 319 h 638"/>
                <a:gd name="T18" fmla="*/ 319 w 638"/>
                <a:gd name="T19" fmla="*/ 188 h 638"/>
                <a:gd name="T20" fmla="*/ 319 w 638"/>
                <a:gd name="T21" fmla="*/ 568 h 638"/>
                <a:gd name="T22" fmla="*/ 71 w 638"/>
                <a:gd name="T23" fmla="*/ 319 h 638"/>
                <a:gd name="T24" fmla="*/ 319 w 638"/>
                <a:gd name="T25" fmla="*/ 71 h 638"/>
                <a:gd name="T26" fmla="*/ 568 w 638"/>
                <a:gd name="T27" fmla="*/ 319 h 638"/>
                <a:gd name="T28" fmla="*/ 319 w 638"/>
                <a:gd name="T29" fmla="*/ 568 h 638"/>
                <a:gd name="T30" fmla="*/ 319 w 638"/>
                <a:gd name="T31" fmla="*/ 0 h 638"/>
                <a:gd name="T32" fmla="*/ 0 w 638"/>
                <a:gd name="T33" fmla="*/ 319 h 638"/>
                <a:gd name="T34" fmla="*/ 319 w 638"/>
                <a:gd name="T35" fmla="*/ 638 h 638"/>
                <a:gd name="T36" fmla="*/ 638 w 638"/>
                <a:gd name="T37" fmla="*/ 319 h 638"/>
                <a:gd name="T38" fmla="*/ 319 w 638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8" h="638">
                  <a:moveTo>
                    <a:pt x="319" y="380"/>
                  </a:moveTo>
                  <a:cubicBezTo>
                    <a:pt x="286" y="380"/>
                    <a:pt x="258" y="353"/>
                    <a:pt x="258" y="319"/>
                  </a:cubicBezTo>
                  <a:cubicBezTo>
                    <a:pt x="258" y="285"/>
                    <a:pt x="286" y="258"/>
                    <a:pt x="319" y="258"/>
                  </a:cubicBezTo>
                  <a:cubicBezTo>
                    <a:pt x="353" y="258"/>
                    <a:pt x="380" y="285"/>
                    <a:pt x="380" y="319"/>
                  </a:cubicBezTo>
                  <a:cubicBezTo>
                    <a:pt x="380" y="353"/>
                    <a:pt x="353" y="380"/>
                    <a:pt x="319" y="380"/>
                  </a:cubicBezTo>
                  <a:moveTo>
                    <a:pt x="319" y="188"/>
                  </a:moveTo>
                  <a:cubicBezTo>
                    <a:pt x="247" y="188"/>
                    <a:pt x="188" y="247"/>
                    <a:pt x="188" y="319"/>
                  </a:cubicBezTo>
                  <a:cubicBezTo>
                    <a:pt x="188" y="392"/>
                    <a:pt x="247" y="451"/>
                    <a:pt x="319" y="451"/>
                  </a:cubicBezTo>
                  <a:cubicBezTo>
                    <a:pt x="392" y="451"/>
                    <a:pt x="451" y="392"/>
                    <a:pt x="451" y="319"/>
                  </a:cubicBezTo>
                  <a:cubicBezTo>
                    <a:pt x="451" y="247"/>
                    <a:pt x="392" y="188"/>
                    <a:pt x="319" y="188"/>
                  </a:cubicBezTo>
                  <a:moveTo>
                    <a:pt x="319" y="568"/>
                  </a:moveTo>
                  <a:cubicBezTo>
                    <a:pt x="182" y="568"/>
                    <a:pt x="71" y="456"/>
                    <a:pt x="71" y="319"/>
                  </a:cubicBezTo>
                  <a:cubicBezTo>
                    <a:pt x="71" y="182"/>
                    <a:pt x="182" y="71"/>
                    <a:pt x="319" y="71"/>
                  </a:cubicBezTo>
                  <a:cubicBezTo>
                    <a:pt x="456" y="71"/>
                    <a:pt x="568" y="182"/>
                    <a:pt x="568" y="319"/>
                  </a:cubicBezTo>
                  <a:cubicBezTo>
                    <a:pt x="568" y="456"/>
                    <a:pt x="456" y="568"/>
                    <a:pt x="319" y="568"/>
                  </a:cubicBezTo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19" y="638"/>
                  </a:cubicBezTo>
                  <a:cubicBezTo>
                    <a:pt x="495" y="638"/>
                    <a:pt x="638" y="495"/>
                    <a:pt x="638" y="319"/>
                  </a:cubicBezTo>
                  <a:cubicBezTo>
                    <a:pt x="638" y="143"/>
                    <a:pt x="495" y="0"/>
                    <a:pt x="3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4F5C944-E503-4D83-AD32-53E8C55EA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2887"/>
              <a:ext cx="1088" cy="1085"/>
            </a:xfrm>
            <a:custGeom>
              <a:avLst/>
              <a:gdLst>
                <a:gd name="T0" fmla="*/ 283 w 638"/>
                <a:gd name="T1" fmla="*/ 603 h 638"/>
                <a:gd name="T2" fmla="*/ 319 w 638"/>
                <a:gd name="T3" fmla="*/ 638 h 638"/>
                <a:gd name="T4" fmla="*/ 319 w 638"/>
                <a:gd name="T5" fmla="*/ 568 h 638"/>
                <a:gd name="T6" fmla="*/ 146 w 638"/>
                <a:gd name="T7" fmla="*/ 547 h 638"/>
                <a:gd name="T8" fmla="*/ 160 w 638"/>
                <a:gd name="T9" fmla="*/ 596 h 638"/>
                <a:gd name="T10" fmla="*/ 208 w 638"/>
                <a:gd name="T11" fmla="*/ 583 h 638"/>
                <a:gd name="T12" fmla="*/ 177 w 638"/>
                <a:gd name="T13" fmla="*/ 530 h 638"/>
                <a:gd name="T14" fmla="*/ 443 w 638"/>
                <a:gd name="T15" fmla="*/ 534 h 638"/>
                <a:gd name="T16" fmla="*/ 461 w 638"/>
                <a:gd name="T17" fmla="*/ 600 h 638"/>
                <a:gd name="T18" fmla="*/ 479 w 638"/>
                <a:gd name="T19" fmla="*/ 595 h 638"/>
                <a:gd name="T20" fmla="*/ 461 w 638"/>
                <a:gd name="T21" fmla="*/ 530 h 638"/>
                <a:gd name="T22" fmla="*/ 54 w 638"/>
                <a:gd name="T23" fmla="*/ 431 h 638"/>
                <a:gd name="T24" fmla="*/ 73 w 638"/>
                <a:gd name="T25" fmla="*/ 497 h 638"/>
                <a:gd name="T26" fmla="*/ 104 w 638"/>
                <a:gd name="T27" fmla="*/ 444 h 638"/>
                <a:gd name="T28" fmla="*/ 73 w 638"/>
                <a:gd name="T29" fmla="*/ 426 h 638"/>
                <a:gd name="T30" fmla="*/ 534 w 638"/>
                <a:gd name="T31" fmla="*/ 443 h 638"/>
                <a:gd name="T32" fmla="*/ 564 w 638"/>
                <a:gd name="T33" fmla="*/ 496 h 638"/>
                <a:gd name="T34" fmla="*/ 596 w 638"/>
                <a:gd name="T35" fmla="*/ 478 h 638"/>
                <a:gd name="T36" fmla="*/ 565 w 638"/>
                <a:gd name="T37" fmla="*/ 426 h 638"/>
                <a:gd name="T38" fmla="*/ 0 w 638"/>
                <a:gd name="T39" fmla="*/ 319 h 638"/>
                <a:gd name="T40" fmla="*/ 35 w 638"/>
                <a:gd name="T41" fmla="*/ 355 h 638"/>
                <a:gd name="T42" fmla="*/ 35 w 638"/>
                <a:gd name="T43" fmla="*/ 284 h 638"/>
                <a:gd name="T44" fmla="*/ 567 w 638"/>
                <a:gd name="T45" fmla="*/ 318 h 638"/>
                <a:gd name="T46" fmla="*/ 567 w 638"/>
                <a:gd name="T47" fmla="*/ 319 h 638"/>
                <a:gd name="T48" fmla="*/ 638 w 638"/>
                <a:gd name="T49" fmla="*/ 319 h 638"/>
                <a:gd name="T50" fmla="*/ 638 w 638"/>
                <a:gd name="T51" fmla="*/ 319 h 638"/>
                <a:gd name="T52" fmla="*/ 638 w 638"/>
                <a:gd name="T53" fmla="*/ 318 h 638"/>
                <a:gd name="T54" fmla="*/ 319 w 638"/>
                <a:gd name="T55" fmla="*/ 223 h 638"/>
                <a:gd name="T56" fmla="*/ 319 w 638"/>
                <a:gd name="T57" fmla="*/ 415 h 638"/>
                <a:gd name="T58" fmla="*/ 319 w 638"/>
                <a:gd name="T59" fmla="*/ 223 h 638"/>
                <a:gd name="T60" fmla="*/ 43 w 638"/>
                <a:gd name="T61" fmla="*/ 159 h 638"/>
                <a:gd name="T62" fmla="*/ 55 w 638"/>
                <a:gd name="T63" fmla="*/ 209 h 638"/>
                <a:gd name="T64" fmla="*/ 103 w 638"/>
                <a:gd name="T65" fmla="*/ 195 h 638"/>
                <a:gd name="T66" fmla="*/ 73 w 638"/>
                <a:gd name="T67" fmla="*/ 142 h 638"/>
                <a:gd name="T68" fmla="*/ 547 w 638"/>
                <a:gd name="T69" fmla="*/ 145 h 638"/>
                <a:gd name="T70" fmla="*/ 534 w 638"/>
                <a:gd name="T71" fmla="*/ 195 h 638"/>
                <a:gd name="T72" fmla="*/ 583 w 638"/>
                <a:gd name="T73" fmla="*/ 206 h 638"/>
                <a:gd name="T74" fmla="*/ 564 w 638"/>
                <a:gd name="T75" fmla="*/ 141 h 638"/>
                <a:gd name="T76" fmla="*/ 160 w 638"/>
                <a:gd name="T77" fmla="*/ 42 h 638"/>
                <a:gd name="T78" fmla="*/ 146 w 638"/>
                <a:gd name="T79" fmla="*/ 92 h 638"/>
                <a:gd name="T80" fmla="*/ 194 w 638"/>
                <a:gd name="T81" fmla="*/ 104 h 638"/>
                <a:gd name="T82" fmla="*/ 176 w 638"/>
                <a:gd name="T83" fmla="*/ 38 h 638"/>
                <a:gd name="T84" fmla="*/ 429 w 638"/>
                <a:gd name="T85" fmla="*/ 55 h 638"/>
                <a:gd name="T86" fmla="*/ 460 w 638"/>
                <a:gd name="T87" fmla="*/ 108 h 638"/>
                <a:gd name="T88" fmla="*/ 478 w 638"/>
                <a:gd name="T89" fmla="*/ 42 h 638"/>
                <a:gd name="T90" fmla="*/ 460 w 638"/>
                <a:gd name="T91" fmla="*/ 37 h 638"/>
                <a:gd name="T92" fmla="*/ 318 w 638"/>
                <a:gd name="T93" fmla="*/ 0 h 638"/>
                <a:gd name="T94" fmla="*/ 318 w 638"/>
                <a:gd name="T95" fmla="*/ 71 h 638"/>
                <a:gd name="T96" fmla="*/ 318 w 638"/>
                <a:gd name="T9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38">
                  <a:moveTo>
                    <a:pt x="319" y="568"/>
                  </a:moveTo>
                  <a:cubicBezTo>
                    <a:pt x="299" y="568"/>
                    <a:pt x="283" y="583"/>
                    <a:pt x="283" y="603"/>
                  </a:cubicBezTo>
                  <a:cubicBezTo>
                    <a:pt x="283" y="622"/>
                    <a:pt x="299" y="638"/>
                    <a:pt x="319" y="638"/>
                  </a:cubicBezTo>
                  <a:cubicBezTo>
                    <a:pt x="319" y="638"/>
                    <a:pt x="319" y="638"/>
                    <a:pt x="319" y="638"/>
                  </a:cubicBezTo>
                  <a:cubicBezTo>
                    <a:pt x="339" y="638"/>
                    <a:pt x="354" y="622"/>
                    <a:pt x="354" y="603"/>
                  </a:cubicBezTo>
                  <a:cubicBezTo>
                    <a:pt x="354" y="583"/>
                    <a:pt x="338" y="568"/>
                    <a:pt x="319" y="568"/>
                  </a:cubicBezTo>
                  <a:moveTo>
                    <a:pt x="177" y="530"/>
                  </a:moveTo>
                  <a:cubicBezTo>
                    <a:pt x="165" y="530"/>
                    <a:pt x="153" y="536"/>
                    <a:pt x="146" y="547"/>
                  </a:cubicBezTo>
                  <a:cubicBezTo>
                    <a:pt x="137" y="564"/>
                    <a:pt x="142" y="586"/>
                    <a:pt x="159" y="596"/>
                  </a:cubicBezTo>
                  <a:cubicBezTo>
                    <a:pt x="160" y="596"/>
                    <a:pt x="160" y="596"/>
                    <a:pt x="160" y="596"/>
                  </a:cubicBezTo>
                  <a:cubicBezTo>
                    <a:pt x="165" y="599"/>
                    <a:pt x="171" y="600"/>
                    <a:pt x="177" y="600"/>
                  </a:cubicBezTo>
                  <a:cubicBezTo>
                    <a:pt x="189" y="600"/>
                    <a:pt x="201" y="594"/>
                    <a:pt x="208" y="583"/>
                  </a:cubicBezTo>
                  <a:cubicBezTo>
                    <a:pt x="217" y="566"/>
                    <a:pt x="211" y="544"/>
                    <a:pt x="194" y="534"/>
                  </a:cubicBezTo>
                  <a:cubicBezTo>
                    <a:pt x="189" y="531"/>
                    <a:pt x="183" y="530"/>
                    <a:pt x="177" y="530"/>
                  </a:cubicBezTo>
                  <a:moveTo>
                    <a:pt x="461" y="530"/>
                  </a:moveTo>
                  <a:cubicBezTo>
                    <a:pt x="455" y="530"/>
                    <a:pt x="449" y="531"/>
                    <a:pt x="443" y="534"/>
                  </a:cubicBezTo>
                  <a:cubicBezTo>
                    <a:pt x="427" y="544"/>
                    <a:pt x="420" y="565"/>
                    <a:pt x="429" y="582"/>
                  </a:cubicBezTo>
                  <a:cubicBezTo>
                    <a:pt x="436" y="593"/>
                    <a:pt x="448" y="600"/>
                    <a:pt x="461" y="600"/>
                  </a:cubicBezTo>
                  <a:cubicBezTo>
                    <a:pt x="466" y="600"/>
                    <a:pt x="472" y="599"/>
                    <a:pt x="477" y="596"/>
                  </a:cubicBezTo>
                  <a:cubicBezTo>
                    <a:pt x="478" y="596"/>
                    <a:pt x="479" y="595"/>
                    <a:pt x="479" y="595"/>
                  </a:cubicBezTo>
                  <a:cubicBezTo>
                    <a:pt x="496" y="585"/>
                    <a:pt x="501" y="563"/>
                    <a:pt x="491" y="547"/>
                  </a:cubicBezTo>
                  <a:cubicBezTo>
                    <a:pt x="484" y="536"/>
                    <a:pt x="473" y="530"/>
                    <a:pt x="461" y="530"/>
                  </a:cubicBezTo>
                  <a:moveTo>
                    <a:pt x="73" y="426"/>
                  </a:moveTo>
                  <a:cubicBezTo>
                    <a:pt x="67" y="426"/>
                    <a:pt x="60" y="428"/>
                    <a:pt x="54" y="431"/>
                  </a:cubicBezTo>
                  <a:cubicBezTo>
                    <a:pt x="38" y="441"/>
                    <a:pt x="33" y="462"/>
                    <a:pt x="42" y="479"/>
                  </a:cubicBezTo>
                  <a:cubicBezTo>
                    <a:pt x="49" y="490"/>
                    <a:pt x="61" y="497"/>
                    <a:pt x="73" y="497"/>
                  </a:cubicBezTo>
                  <a:cubicBezTo>
                    <a:pt x="79" y="497"/>
                    <a:pt x="85" y="495"/>
                    <a:pt x="90" y="492"/>
                  </a:cubicBezTo>
                  <a:cubicBezTo>
                    <a:pt x="107" y="483"/>
                    <a:pt x="113" y="461"/>
                    <a:pt x="104" y="444"/>
                  </a:cubicBezTo>
                  <a:cubicBezTo>
                    <a:pt x="104" y="444"/>
                    <a:pt x="103" y="443"/>
                    <a:pt x="103" y="443"/>
                  </a:cubicBezTo>
                  <a:cubicBezTo>
                    <a:pt x="96" y="432"/>
                    <a:pt x="85" y="426"/>
                    <a:pt x="73" y="426"/>
                  </a:cubicBezTo>
                  <a:moveTo>
                    <a:pt x="565" y="426"/>
                  </a:moveTo>
                  <a:cubicBezTo>
                    <a:pt x="552" y="426"/>
                    <a:pt x="541" y="432"/>
                    <a:pt x="534" y="443"/>
                  </a:cubicBezTo>
                  <a:cubicBezTo>
                    <a:pt x="524" y="460"/>
                    <a:pt x="530" y="481"/>
                    <a:pt x="546" y="491"/>
                  </a:cubicBezTo>
                  <a:cubicBezTo>
                    <a:pt x="552" y="495"/>
                    <a:pt x="558" y="496"/>
                    <a:pt x="564" y="496"/>
                  </a:cubicBezTo>
                  <a:cubicBezTo>
                    <a:pt x="576" y="496"/>
                    <a:pt x="588" y="491"/>
                    <a:pt x="594" y="480"/>
                  </a:cubicBezTo>
                  <a:cubicBezTo>
                    <a:pt x="595" y="479"/>
                    <a:pt x="595" y="479"/>
                    <a:pt x="596" y="478"/>
                  </a:cubicBezTo>
                  <a:cubicBezTo>
                    <a:pt x="605" y="461"/>
                    <a:pt x="599" y="439"/>
                    <a:pt x="582" y="430"/>
                  </a:cubicBezTo>
                  <a:cubicBezTo>
                    <a:pt x="576" y="427"/>
                    <a:pt x="570" y="426"/>
                    <a:pt x="565" y="426"/>
                  </a:cubicBezTo>
                  <a:moveTo>
                    <a:pt x="35" y="284"/>
                  </a:moveTo>
                  <a:cubicBezTo>
                    <a:pt x="15" y="284"/>
                    <a:pt x="0" y="300"/>
                    <a:pt x="0" y="31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39"/>
                    <a:pt x="15" y="355"/>
                    <a:pt x="35" y="355"/>
                  </a:cubicBezTo>
                  <a:cubicBezTo>
                    <a:pt x="54" y="355"/>
                    <a:pt x="70" y="339"/>
                    <a:pt x="70" y="319"/>
                  </a:cubicBezTo>
                  <a:cubicBezTo>
                    <a:pt x="70" y="300"/>
                    <a:pt x="54" y="284"/>
                    <a:pt x="35" y="284"/>
                  </a:cubicBezTo>
                  <a:moveTo>
                    <a:pt x="603" y="283"/>
                  </a:moveTo>
                  <a:cubicBezTo>
                    <a:pt x="583" y="283"/>
                    <a:pt x="567" y="299"/>
                    <a:pt x="567" y="318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39"/>
                    <a:pt x="583" y="355"/>
                    <a:pt x="603" y="355"/>
                  </a:cubicBezTo>
                  <a:cubicBezTo>
                    <a:pt x="622" y="355"/>
                    <a:pt x="638" y="33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298"/>
                    <a:pt x="622" y="283"/>
                    <a:pt x="603" y="283"/>
                  </a:cubicBezTo>
                  <a:moveTo>
                    <a:pt x="319" y="223"/>
                  </a:moveTo>
                  <a:cubicBezTo>
                    <a:pt x="266" y="223"/>
                    <a:pt x="223" y="266"/>
                    <a:pt x="223" y="319"/>
                  </a:cubicBezTo>
                  <a:cubicBezTo>
                    <a:pt x="223" y="372"/>
                    <a:pt x="266" y="415"/>
                    <a:pt x="319" y="415"/>
                  </a:cubicBezTo>
                  <a:cubicBezTo>
                    <a:pt x="372" y="415"/>
                    <a:pt x="415" y="372"/>
                    <a:pt x="415" y="319"/>
                  </a:cubicBezTo>
                  <a:cubicBezTo>
                    <a:pt x="415" y="266"/>
                    <a:pt x="372" y="223"/>
                    <a:pt x="319" y="223"/>
                  </a:cubicBezTo>
                  <a:moveTo>
                    <a:pt x="73" y="142"/>
                  </a:moveTo>
                  <a:cubicBezTo>
                    <a:pt x="61" y="142"/>
                    <a:pt x="49" y="148"/>
                    <a:pt x="43" y="159"/>
                  </a:cubicBezTo>
                  <a:cubicBezTo>
                    <a:pt x="42" y="159"/>
                    <a:pt x="42" y="160"/>
                    <a:pt x="42" y="161"/>
                  </a:cubicBezTo>
                  <a:cubicBezTo>
                    <a:pt x="32" y="178"/>
                    <a:pt x="38" y="199"/>
                    <a:pt x="55" y="209"/>
                  </a:cubicBezTo>
                  <a:cubicBezTo>
                    <a:pt x="61" y="212"/>
                    <a:pt x="67" y="213"/>
                    <a:pt x="73" y="213"/>
                  </a:cubicBezTo>
                  <a:cubicBezTo>
                    <a:pt x="85" y="213"/>
                    <a:pt x="97" y="207"/>
                    <a:pt x="103" y="195"/>
                  </a:cubicBezTo>
                  <a:cubicBezTo>
                    <a:pt x="113" y="179"/>
                    <a:pt x="108" y="158"/>
                    <a:pt x="91" y="148"/>
                  </a:cubicBezTo>
                  <a:cubicBezTo>
                    <a:pt x="85" y="144"/>
                    <a:pt x="79" y="142"/>
                    <a:pt x="73" y="142"/>
                  </a:cubicBezTo>
                  <a:moveTo>
                    <a:pt x="564" y="141"/>
                  </a:moveTo>
                  <a:cubicBezTo>
                    <a:pt x="558" y="141"/>
                    <a:pt x="552" y="142"/>
                    <a:pt x="547" y="145"/>
                  </a:cubicBezTo>
                  <a:cubicBezTo>
                    <a:pt x="530" y="155"/>
                    <a:pt x="524" y="176"/>
                    <a:pt x="533" y="193"/>
                  </a:cubicBezTo>
                  <a:cubicBezTo>
                    <a:pt x="534" y="194"/>
                    <a:pt x="534" y="195"/>
                    <a:pt x="534" y="195"/>
                  </a:cubicBezTo>
                  <a:cubicBezTo>
                    <a:pt x="541" y="206"/>
                    <a:pt x="553" y="212"/>
                    <a:pt x="564" y="212"/>
                  </a:cubicBezTo>
                  <a:cubicBezTo>
                    <a:pt x="571" y="212"/>
                    <a:pt x="577" y="210"/>
                    <a:pt x="583" y="206"/>
                  </a:cubicBezTo>
                  <a:cubicBezTo>
                    <a:pt x="599" y="196"/>
                    <a:pt x="604" y="175"/>
                    <a:pt x="595" y="159"/>
                  </a:cubicBezTo>
                  <a:cubicBezTo>
                    <a:pt x="588" y="147"/>
                    <a:pt x="576" y="141"/>
                    <a:pt x="564" y="141"/>
                  </a:cubicBezTo>
                  <a:moveTo>
                    <a:pt x="176" y="38"/>
                  </a:moveTo>
                  <a:cubicBezTo>
                    <a:pt x="171" y="38"/>
                    <a:pt x="165" y="40"/>
                    <a:pt x="160" y="42"/>
                  </a:cubicBezTo>
                  <a:cubicBezTo>
                    <a:pt x="159" y="43"/>
                    <a:pt x="158" y="43"/>
                    <a:pt x="158" y="43"/>
                  </a:cubicBezTo>
                  <a:cubicBezTo>
                    <a:pt x="141" y="54"/>
                    <a:pt x="136" y="75"/>
                    <a:pt x="146" y="92"/>
                  </a:cubicBezTo>
                  <a:cubicBezTo>
                    <a:pt x="153" y="103"/>
                    <a:pt x="164" y="109"/>
                    <a:pt x="176" y="109"/>
                  </a:cubicBezTo>
                  <a:cubicBezTo>
                    <a:pt x="182" y="109"/>
                    <a:pt x="188" y="107"/>
                    <a:pt x="194" y="104"/>
                  </a:cubicBezTo>
                  <a:cubicBezTo>
                    <a:pt x="210" y="95"/>
                    <a:pt x="216" y="74"/>
                    <a:pt x="207" y="57"/>
                  </a:cubicBezTo>
                  <a:cubicBezTo>
                    <a:pt x="201" y="45"/>
                    <a:pt x="189" y="38"/>
                    <a:pt x="176" y="38"/>
                  </a:cubicBezTo>
                  <a:moveTo>
                    <a:pt x="460" y="37"/>
                  </a:moveTo>
                  <a:cubicBezTo>
                    <a:pt x="448" y="37"/>
                    <a:pt x="436" y="44"/>
                    <a:pt x="429" y="55"/>
                  </a:cubicBezTo>
                  <a:cubicBezTo>
                    <a:pt x="420" y="72"/>
                    <a:pt x="426" y="94"/>
                    <a:pt x="443" y="103"/>
                  </a:cubicBezTo>
                  <a:cubicBezTo>
                    <a:pt x="448" y="107"/>
                    <a:pt x="454" y="108"/>
                    <a:pt x="460" y="108"/>
                  </a:cubicBezTo>
                  <a:cubicBezTo>
                    <a:pt x="472" y="108"/>
                    <a:pt x="484" y="102"/>
                    <a:pt x="491" y="90"/>
                  </a:cubicBezTo>
                  <a:cubicBezTo>
                    <a:pt x="500" y="73"/>
                    <a:pt x="494" y="52"/>
                    <a:pt x="478" y="42"/>
                  </a:cubicBezTo>
                  <a:cubicBezTo>
                    <a:pt x="477" y="42"/>
                    <a:pt x="477" y="42"/>
                    <a:pt x="477" y="42"/>
                  </a:cubicBezTo>
                  <a:cubicBezTo>
                    <a:pt x="472" y="39"/>
                    <a:pt x="466" y="37"/>
                    <a:pt x="460" y="37"/>
                  </a:cubicBezTo>
                  <a:moveTo>
                    <a:pt x="31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9" y="71"/>
                    <a:pt x="318" y="71"/>
                  </a:cubicBezTo>
                  <a:cubicBezTo>
                    <a:pt x="338" y="71"/>
                    <a:pt x="353" y="55"/>
                    <a:pt x="353" y="35"/>
                  </a:cubicBezTo>
                  <a:cubicBezTo>
                    <a:pt x="353" y="16"/>
                    <a:pt x="338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F7C8C5AC-D0A2-4936-8BD0-20D7612C2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close/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close/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close/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781E1A0-0CF7-46BB-9971-4487455B1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85BEF06-0882-4E0D-B40D-87B2EC227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2" y="2887"/>
              <a:ext cx="1088" cy="1085"/>
            </a:xfrm>
            <a:custGeom>
              <a:avLst/>
              <a:gdLst>
                <a:gd name="T0" fmla="*/ 221 w 638"/>
                <a:gd name="T1" fmla="*/ 0 h 638"/>
                <a:gd name="T2" fmla="*/ 150 w 638"/>
                <a:gd name="T3" fmla="*/ 0 h 638"/>
                <a:gd name="T4" fmla="*/ 150 w 638"/>
                <a:gd name="T5" fmla="*/ 35 h 638"/>
                <a:gd name="T6" fmla="*/ 35 w 638"/>
                <a:gd name="T7" fmla="*/ 150 h 638"/>
                <a:gd name="T8" fmla="*/ 0 w 638"/>
                <a:gd name="T9" fmla="*/ 150 h 638"/>
                <a:gd name="T10" fmla="*/ 0 w 638"/>
                <a:gd name="T11" fmla="*/ 221 h 638"/>
                <a:gd name="T12" fmla="*/ 35 w 638"/>
                <a:gd name="T13" fmla="*/ 221 h 638"/>
                <a:gd name="T14" fmla="*/ 221 w 638"/>
                <a:gd name="T15" fmla="*/ 35 h 638"/>
                <a:gd name="T16" fmla="*/ 221 w 638"/>
                <a:gd name="T17" fmla="*/ 0 h 638"/>
                <a:gd name="T18" fmla="*/ 359 w 638"/>
                <a:gd name="T19" fmla="*/ 0 h 638"/>
                <a:gd name="T20" fmla="*/ 289 w 638"/>
                <a:gd name="T21" fmla="*/ 0 h 638"/>
                <a:gd name="T22" fmla="*/ 289 w 638"/>
                <a:gd name="T23" fmla="*/ 35 h 638"/>
                <a:gd name="T24" fmla="*/ 35 w 638"/>
                <a:gd name="T25" fmla="*/ 288 h 638"/>
                <a:gd name="T26" fmla="*/ 0 w 638"/>
                <a:gd name="T27" fmla="*/ 288 h 638"/>
                <a:gd name="T28" fmla="*/ 0 w 638"/>
                <a:gd name="T29" fmla="*/ 359 h 638"/>
                <a:gd name="T30" fmla="*/ 35 w 638"/>
                <a:gd name="T31" fmla="*/ 359 h 638"/>
                <a:gd name="T32" fmla="*/ 359 w 638"/>
                <a:gd name="T33" fmla="*/ 35 h 638"/>
                <a:gd name="T34" fmla="*/ 359 w 638"/>
                <a:gd name="T35" fmla="*/ 0 h 638"/>
                <a:gd name="T36" fmla="*/ 499 w 638"/>
                <a:gd name="T37" fmla="*/ 0 h 638"/>
                <a:gd name="T38" fmla="*/ 428 w 638"/>
                <a:gd name="T39" fmla="*/ 0 h 638"/>
                <a:gd name="T40" fmla="*/ 428 w 638"/>
                <a:gd name="T41" fmla="*/ 35 h 638"/>
                <a:gd name="T42" fmla="*/ 35 w 638"/>
                <a:gd name="T43" fmla="*/ 428 h 638"/>
                <a:gd name="T44" fmla="*/ 0 w 638"/>
                <a:gd name="T45" fmla="*/ 428 h 638"/>
                <a:gd name="T46" fmla="*/ 0 w 638"/>
                <a:gd name="T47" fmla="*/ 498 h 638"/>
                <a:gd name="T48" fmla="*/ 35 w 638"/>
                <a:gd name="T49" fmla="*/ 498 h 638"/>
                <a:gd name="T50" fmla="*/ 499 w 638"/>
                <a:gd name="T51" fmla="*/ 35 h 638"/>
                <a:gd name="T52" fmla="*/ 499 w 638"/>
                <a:gd name="T53" fmla="*/ 0 h 638"/>
                <a:gd name="T54" fmla="*/ 638 w 638"/>
                <a:gd name="T55" fmla="*/ 0 h 638"/>
                <a:gd name="T56" fmla="*/ 568 w 638"/>
                <a:gd name="T57" fmla="*/ 0 h 638"/>
                <a:gd name="T58" fmla="*/ 568 w 638"/>
                <a:gd name="T59" fmla="*/ 35 h 638"/>
                <a:gd name="T60" fmla="*/ 35 w 638"/>
                <a:gd name="T61" fmla="*/ 568 h 638"/>
                <a:gd name="T62" fmla="*/ 0 w 638"/>
                <a:gd name="T63" fmla="*/ 568 h 638"/>
                <a:gd name="T64" fmla="*/ 0 w 638"/>
                <a:gd name="T65" fmla="*/ 638 h 638"/>
                <a:gd name="T66" fmla="*/ 35 w 638"/>
                <a:gd name="T67" fmla="*/ 638 h 638"/>
                <a:gd name="T68" fmla="*/ 638 w 638"/>
                <a:gd name="T69" fmla="*/ 35 h 638"/>
                <a:gd name="T70" fmla="*/ 638 w 638"/>
                <a:gd name="T7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8" h="638">
                  <a:moveTo>
                    <a:pt x="22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99"/>
                    <a:pt x="99" y="150"/>
                    <a:pt x="35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38" y="221"/>
                    <a:pt x="221" y="137"/>
                    <a:pt x="221" y="35"/>
                  </a:cubicBezTo>
                  <a:cubicBezTo>
                    <a:pt x="221" y="0"/>
                    <a:pt x="221" y="0"/>
                    <a:pt x="221" y="0"/>
                  </a:cubicBezTo>
                  <a:moveTo>
                    <a:pt x="359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9" y="175"/>
                    <a:pt x="175" y="288"/>
                    <a:pt x="35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" y="359"/>
                    <a:pt x="35" y="359"/>
                    <a:pt x="35" y="359"/>
                  </a:cubicBezTo>
                  <a:cubicBezTo>
                    <a:pt x="214" y="359"/>
                    <a:pt x="359" y="214"/>
                    <a:pt x="359" y="35"/>
                  </a:cubicBezTo>
                  <a:cubicBezTo>
                    <a:pt x="359" y="0"/>
                    <a:pt x="359" y="0"/>
                    <a:pt x="359" y="0"/>
                  </a:cubicBezTo>
                  <a:moveTo>
                    <a:pt x="499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252"/>
                    <a:pt x="252" y="428"/>
                    <a:pt x="35" y="428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35" y="498"/>
                    <a:pt x="35" y="498"/>
                    <a:pt x="35" y="498"/>
                  </a:cubicBezTo>
                  <a:cubicBezTo>
                    <a:pt x="291" y="498"/>
                    <a:pt x="499" y="291"/>
                    <a:pt x="499" y="35"/>
                  </a:cubicBezTo>
                  <a:cubicBezTo>
                    <a:pt x="499" y="0"/>
                    <a:pt x="499" y="0"/>
                    <a:pt x="499" y="0"/>
                  </a:cubicBezTo>
                  <a:moveTo>
                    <a:pt x="638" y="0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568" y="35"/>
                    <a:pt x="568" y="35"/>
                    <a:pt x="568" y="35"/>
                  </a:cubicBezTo>
                  <a:cubicBezTo>
                    <a:pt x="568" y="329"/>
                    <a:pt x="329" y="568"/>
                    <a:pt x="35" y="568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5" y="638"/>
                    <a:pt x="35" y="638"/>
                    <a:pt x="35" y="638"/>
                  </a:cubicBezTo>
                  <a:cubicBezTo>
                    <a:pt x="368" y="638"/>
                    <a:pt x="638" y="368"/>
                    <a:pt x="638" y="35"/>
                  </a:cubicBezTo>
                  <a:cubicBezTo>
                    <a:pt x="638" y="0"/>
                    <a:pt x="638" y="0"/>
                    <a:pt x="6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B4D7499-3A16-47C8-8586-FCCBF21315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close/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close/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close/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C6DC3BBF-438A-4103-ADCD-612D136ED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2EC8972-0600-48F6-B783-42EADED13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close/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close/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close/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close/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EF7B8F1-DA0F-4E47-A792-769F750847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title. Up to 2 lines.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985F001-DA45-441B-9EFB-C413FCB97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35678" b="22557"/>
          <a:stretch/>
        </p:blipFill>
        <p:spPr>
          <a:xfrm>
            <a:off x="156726" y="6236500"/>
            <a:ext cx="2848412" cy="5822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D90230-2B6B-4974-B685-56E4A2DB01F3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FE6AD5E-6AD3-4440-AC4E-114F2A8D87C9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3" r:id="rId3"/>
    <p:sldLayoutId id="2147483694" r:id="rId4"/>
    <p:sldLayoutId id="2147483689" r:id="rId5"/>
    <p:sldLayoutId id="2147483695" r:id="rId6"/>
    <p:sldLayoutId id="2147483697" r:id="rId7"/>
    <p:sldLayoutId id="2147483701" r:id="rId8"/>
    <p:sldLayoutId id="2147483660" r:id="rId9"/>
    <p:sldLayoutId id="2147483696" r:id="rId10"/>
    <p:sldLayoutId id="2147483663" r:id="rId11"/>
    <p:sldLayoutId id="2147483700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372B3-C0AC-4CF0-B194-9D51EA13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guidelines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0875A-11D9-4ADA-A762-ABB408F58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Slide titles and subtitles are sentence case.</a:t>
            </a:r>
          </a:p>
          <a:p>
            <a:r>
              <a:rPr lang="en-US" sz="2000" dirty="0"/>
              <a:t>Color:</a:t>
            </a:r>
          </a:p>
          <a:p>
            <a:pPr lvl="1"/>
            <a:r>
              <a:rPr lang="en-US" sz="1800" dirty="0"/>
              <a:t>Primary color is orange for master.</a:t>
            </a:r>
          </a:p>
          <a:p>
            <a:pPr lvl="1"/>
            <a:r>
              <a:rPr lang="en-US" sz="1800" dirty="0"/>
              <a:t>Choose colors that align masters and match the overall theme; For example, </a:t>
            </a:r>
            <a:br>
              <a:rPr lang="en-US" sz="1800" dirty="0"/>
            </a:br>
            <a:r>
              <a:rPr lang="en-US" sz="1800" dirty="0"/>
              <a:t>use orange as the primary color then pick from the accent colors to highlight content.  </a:t>
            </a:r>
          </a:p>
          <a:p>
            <a:r>
              <a:rPr lang="en-US" sz="2000" dirty="0"/>
              <a:t>Fonts:  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Slide titles and Subtitles – Century Gothic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Body copy – Century Gothic</a:t>
            </a:r>
          </a:p>
          <a:p>
            <a:r>
              <a:rPr lang="en-US" sz="2000" dirty="0"/>
              <a:t>Keep your slide content simple and easy to read. Do not overcrowd </a:t>
            </a:r>
            <a:br>
              <a:rPr lang="en-US" sz="2000" dirty="0"/>
            </a:br>
            <a:r>
              <a:rPr lang="en-US" sz="2000" dirty="0"/>
              <a:t>with excessive copy or imagery. </a:t>
            </a:r>
          </a:p>
        </p:txBody>
      </p:sp>
    </p:spTree>
    <p:extLst>
      <p:ext uri="{BB962C8B-B14F-4D97-AF65-F5344CB8AC3E}">
        <p14:creationId xmlns:p14="http://schemas.microsoft.com/office/powerpoint/2010/main" val="222844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B84F1E5-46B8-4B06-B109-5127A85B96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4708358" cy="1291648"/>
          </a:xfrm>
        </p:spPr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veniam, quis nostrud exercitation ullamco laboris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dirty="0"/>
              <a:t>Bulleted text</a:t>
            </a:r>
          </a:p>
          <a:p>
            <a:pPr lvl="1"/>
            <a:r>
              <a:rPr lang="en-US" dirty="0"/>
              <a:t>2nd level bulleted text</a:t>
            </a:r>
          </a:p>
          <a:p>
            <a:pPr lvl="2"/>
            <a:r>
              <a:rPr lang="en-US" dirty="0"/>
              <a:t>3rd level bulleted text</a:t>
            </a:r>
          </a:p>
          <a:p>
            <a:pPr lvl="3"/>
            <a:r>
              <a:rPr lang="en-US" dirty="0"/>
              <a:t>4th level bulleted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43FEC-F88B-4CD3-9316-12BEE3C440D6}"/>
              </a:ext>
            </a:extLst>
          </p:cNvPr>
          <p:cNvSpPr txBox="1"/>
          <p:nvPr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F3CE375-E6E6-4AA4-9D7C-F754D9A58C13}"/>
              </a:ext>
            </a:extLst>
          </p:cNvPr>
          <p:cNvSpPr/>
          <p:nvPr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25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ABA9A-9028-4EB3-86E8-8D6CD5347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00E73-C3DC-42DF-A3C4-61DC79082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78" b="22557"/>
          <a:stretch/>
        </p:blipFill>
        <p:spPr>
          <a:xfrm>
            <a:off x="156726" y="6236500"/>
            <a:ext cx="2848412" cy="582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A5924-DA9F-43DA-8668-B255EBC0E612}"/>
              </a:ext>
            </a:extLst>
          </p:cNvPr>
          <p:cNvSpPr txBox="1"/>
          <p:nvPr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58C317C-D6C7-445B-A4F2-6F8549C7ADAF}"/>
              </a:ext>
            </a:extLst>
          </p:cNvPr>
          <p:cNvSpPr/>
          <p:nvPr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701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122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1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7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B8753-E20F-49E7-8AC0-848FBED8E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Scripting for Security Defense</a:t>
            </a:r>
          </a:p>
        </p:txBody>
      </p:sp>
    </p:spTree>
    <p:extLst>
      <p:ext uri="{BB962C8B-B14F-4D97-AF65-F5344CB8AC3E}">
        <p14:creationId xmlns:p14="http://schemas.microsoft.com/office/powerpoint/2010/main" val="28969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Nicholas Almiron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 of Support Engineering at </a:t>
            </a:r>
            <a:r>
              <a:rPr lang="en-US" dirty="0" err="1"/>
              <a:t>Automox</a:t>
            </a:r>
            <a:endParaRPr lang="en-US" dirty="0"/>
          </a:p>
        </p:txBody>
      </p:sp>
      <p:pic>
        <p:nvPicPr>
          <p:cNvPr id="5" name="Picture Placeholder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19956FEA-B1CC-4E36-8DCC-1662A7509C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278" b="12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507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breaker title</a:t>
            </a:r>
          </a:p>
        </p:txBody>
      </p:sp>
    </p:spTree>
    <p:extLst>
      <p:ext uri="{BB962C8B-B14F-4D97-AF65-F5344CB8AC3E}">
        <p14:creationId xmlns:p14="http://schemas.microsoft.com/office/powerpoint/2010/main" val="391342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/>
              <a:t>Bulleted text</a:t>
            </a:r>
          </a:p>
          <a:p>
            <a:pPr lvl="1"/>
            <a:r>
              <a:rPr lang="en-US"/>
              <a:t>2nd level bulleted text</a:t>
            </a:r>
          </a:p>
          <a:p>
            <a:pPr lvl="2"/>
            <a:r>
              <a:rPr lang="en-US"/>
              <a:t>3rd level bulleted text</a:t>
            </a:r>
          </a:p>
          <a:p>
            <a:pPr lvl="3"/>
            <a:r>
              <a:rPr lang="en-US"/>
              <a:t>4th level bulleted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1F9B7-EE01-4364-A317-2EA308AFC3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Sample subtitle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Bulleted text</a:t>
            </a:r>
          </a:p>
          <a:p>
            <a:pPr lvl="1"/>
            <a:r>
              <a:rPr lang="en-US" dirty="0"/>
              <a:t>2nd level bulleted text</a:t>
            </a:r>
          </a:p>
          <a:p>
            <a:pPr lvl="2"/>
            <a:r>
              <a:rPr lang="en-US" dirty="0"/>
              <a:t>3rd level bulleted text</a:t>
            </a:r>
          </a:p>
          <a:p>
            <a:pPr lvl="3"/>
            <a:r>
              <a:rPr lang="en-US" dirty="0"/>
              <a:t>4th level bulleted text</a:t>
            </a:r>
          </a:p>
        </p:txBody>
      </p:sp>
    </p:spTree>
    <p:extLst>
      <p:ext uri="{BB962C8B-B14F-4D97-AF65-F5344CB8AC3E}">
        <p14:creationId xmlns:p14="http://schemas.microsoft.com/office/powerpoint/2010/main" val="268829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Bulleted text</a:t>
            </a:r>
          </a:p>
          <a:p>
            <a:pPr lvl="1"/>
            <a:r>
              <a:rPr lang="en-US" dirty="0"/>
              <a:t>2nd level bulleted text</a:t>
            </a:r>
          </a:p>
          <a:p>
            <a:pPr lvl="2"/>
            <a:r>
              <a:rPr lang="en-US" dirty="0"/>
              <a:t>3rd level bulleted text</a:t>
            </a:r>
          </a:p>
          <a:p>
            <a:pPr lvl="3"/>
            <a:r>
              <a:rPr lang="en-US" dirty="0"/>
              <a:t>4th level bulleted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026DE9A-4DFF-4ED4-A804-C8BDFEB216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Bulleted text</a:t>
            </a:r>
          </a:p>
          <a:p>
            <a:pPr lvl="1"/>
            <a:r>
              <a:rPr lang="en-US" dirty="0"/>
              <a:t>2nd level bulleted text</a:t>
            </a:r>
          </a:p>
          <a:p>
            <a:pPr lvl="2"/>
            <a:r>
              <a:rPr lang="en-US" dirty="0"/>
              <a:t>3rd level bulleted text</a:t>
            </a:r>
          </a:p>
          <a:p>
            <a:pPr lvl="3"/>
            <a:r>
              <a:rPr lang="en-US" dirty="0"/>
              <a:t>4th level bulleted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Sample subtitle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2E1B16-B6D1-4FFE-8E44-E843B3C7B4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Sample subtitle </a:t>
            </a:r>
          </a:p>
        </p:txBody>
      </p:sp>
    </p:spTree>
    <p:extLst>
      <p:ext uri="{BB962C8B-B14F-4D97-AF65-F5344CB8AC3E}">
        <p14:creationId xmlns:p14="http://schemas.microsoft.com/office/powerpoint/2010/main" val="183433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026DE9A-4DFF-4ED4-A804-C8BDFEB21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Bulleted text</a:t>
            </a:r>
          </a:p>
          <a:p>
            <a:pPr lvl="1"/>
            <a:r>
              <a:rPr lang="en-US" dirty="0"/>
              <a:t>2nd level bulleted text</a:t>
            </a:r>
          </a:p>
          <a:p>
            <a:pPr lvl="2"/>
            <a:r>
              <a:rPr lang="en-US" dirty="0"/>
              <a:t>3rd level bulleted text</a:t>
            </a:r>
          </a:p>
          <a:p>
            <a:pPr lvl="3"/>
            <a:r>
              <a:rPr lang="en-US" dirty="0"/>
              <a:t>4th level bulleted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2E1B16-B6D1-4FFE-8E44-E843B3C7B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Bulleted text</a:t>
            </a:r>
          </a:p>
          <a:p>
            <a:pPr lvl="1"/>
            <a:r>
              <a:rPr lang="en-US" dirty="0"/>
              <a:t>2nd level bulleted text</a:t>
            </a:r>
          </a:p>
          <a:p>
            <a:pPr lvl="2"/>
            <a:r>
              <a:rPr lang="en-US" dirty="0"/>
              <a:t>3rd level bulleted text</a:t>
            </a:r>
          </a:p>
          <a:p>
            <a:pPr lvl="3"/>
            <a:r>
              <a:rPr lang="en-US" dirty="0"/>
              <a:t>4th level bulleted text</a:t>
            </a:r>
          </a:p>
        </p:txBody>
      </p:sp>
    </p:spTree>
    <p:extLst>
      <p:ext uri="{BB962C8B-B14F-4D97-AF65-F5344CB8AC3E}">
        <p14:creationId xmlns:p14="http://schemas.microsoft.com/office/powerpoint/2010/main" val="1043382510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l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Orange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ppt/theme/themeOverride2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205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Century Gothic Regular</vt:lpstr>
      <vt:lpstr>Orange Master</vt:lpstr>
      <vt:lpstr>Teal Master</vt:lpstr>
      <vt:lpstr>Content Orange</vt:lpstr>
      <vt:lpstr>Template guidelines</vt:lpstr>
      <vt:lpstr>PowerPoint Presentation</vt:lpstr>
      <vt:lpstr>PowerShell Scripting for Security Defense</vt:lpstr>
      <vt:lpstr>Nicholas Almiron</vt:lpstr>
      <vt:lpstr>Insert breaker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Lewis</dc:creator>
  <cp:lastModifiedBy>Nick Almiron</cp:lastModifiedBy>
  <cp:revision>70</cp:revision>
  <dcterms:created xsi:type="dcterms:W3CDTF">2018-06-07T19:19:03Z</dcterms:created>
  <dcterms:modified xsi:type="dcterms:W3CDTF">2019-09-16T22:27:40Z</dcterms:modified>
</cp:coreProperties>
</file>