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60" r:id="rId4"/>
    <p:sldId id="269" r:id="rId5"/>
    <p:sldId id="1117" r:id="rId6"/>
    <p:sldId id="272" r:id="rId7"/>
    <p:sldId id="261" r:id="rId8"/>
    <p:sldId id="270" r:id="rId9"/>
    <p:sldId id="1118" r:id="rId10"/>
    <p:sldId id="275" r:id="rId11"/>
    <p:sldId id="11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Master" id="{3108393B-FF29-4C86-8432-0634BD892378}">
          <p14:sldIdLst>
            <p14:sldId id="260"/>
            <p14:sldId id="269"/>
            <p14:sldId id="1117"/>
            <p14:sldId id="272"/>
            <p14:sldId id="261"/>
            <p14:sldId id="270"/>
            <p14:sldId id="1118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1890" y="138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powershell</a:t>
            </a:r>
            <a:r>
              <a:rPr lang="en-US" dirty="0"/>
              <a:t> to help secure your environment from different vectors of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Scripting for Security Defense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0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Scripting for Security Defense mean?</a:t>
            </a: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Hygiene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825625"/>
            <a:ext cx="7613822" cy="4351338"/>
          </a:xfrm>
        </p:spPr>
        <p:txBody>
          <a:bodyPr/>
          <a:lstStyle/>
          <a:p>
            <a:pPr lvl="1"/>
            <a:r>
              <a:rPr lang="en-US" dirty="0"/>
              <a:t>Good cyber hygiene is about diligence</a:t>
            </a:r>
          </a:p>
          <a:p>
            <a:pPr lvl="1"/>
            <a:r>
              <a:rPr lang="en-US" dirty="0"/>
              <a:t>Operating System Patching</a:t>
            </a:r>
          </a:p>
          <a:p>
            <a:pPr lvl="2"/>
            <a:r>
              <a:rPr lang="en-US" dirty="0"/>
              <a:t>Ensuring your operating system is up to date</a:t>
            </a:r>
          </a:p>
          <a:p>
            <a:pPr lvl="1"/>
            <a:r>
              <a:rPr lang="en-US" dirty="0"/>
              <a:t>Software Patching</a:t>
            </a:r>
          </a:p>
          <a:p>
            <a:pPr lvl="2"/>
            <a:r>
              <a:rPr lang="en-US" dirty="0"/>
              <a:t>Ensuring your software is up to date</a:t>
            </a:r>
          </a:p>
          <a:p>
            <a:pPr lvl="1"/>
            <a:r>
              <a:rPr lang="en-US" dirty="0"/>
              <a:t>Management of Third-Party Software</a:t>
            </a:r>
          </a:p>
          <a:p>
            <a:pPr lvl="2"/>
            <a:r>
              <a:rPr lang="en-US" dirty="0"/>
              <a:t>Enforcing presence of certain applications</a:t>
            </a:r>
          </a:p>
          <a:p>
            <a:pPr lvl="2"/>
            <a:r>
              <a:rPr lang="en-US" dirty="0"/>
              <a:t>Ensuring certain applications are not installed</a:t>
            </a:r>
          </a:p>
          <a:p>
            <a:pPr lvl="1"/>
            <a:r>
              <a:rPr lang="en-US" dirty="0"/>
              <a:t>Managing Endpoint Configurations</a:t>
            </a:r>
          </a:p>
          <a:p>
            <a:pPr lvl="2"/>
            <a:r>
              <a:rPr lang="en-US" dirty="0"/>
              <a:t>Ensuring you endpoints are configured to be as secure as possible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7A42AD-8C13-4471-AF22-DC79356C20A3}"/>
              </a:ext>
            </a:extLst>
          </p:cNvPr>
          <p:cNvGrpSpPr/>
          <p:nvPr/>
        </p:nvGrpSpPr>
        <p:grpSpPr>
          <a:xfrm>
            <a:off x="8199415" y="1514410"/>
            <a:ext cx="3829179" cy="3829179"/>
            <a:chOff x="8100561" y="2525969"/>
            <a:chExt cx="3829179" cy="3829179"/>
          </a:xfrm>
        </p:grpSpPr>
        <p:pic>
          <p:nvPicPr>
            <p:cNvPr id="3" name="Graphic 2" descr="Ribbon">
              <a:extLst>
                <a:ext uri="{FF2B5EF4-FFF2-40B4-BE49-F238E27FC236}">
                  <a16:creationId xmlns:a16="http://schemas.microsoft.com/office/drawing/2014/main" id="{817705C8-1225-4C31-85E4-3C7D5FD9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0561" y="2525969"/>
              <a:ext cx="3829179" cy="382917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FBCE74-E2C1-427E-A05C-226CB2FBE507}"/>
                </a:ext>
              </a:extLst>
            </p:cNvPr>
            <p:cNvSpPr txBox="1"/>
            <p:nvPr/>
          </p:nvSpPr>
          <p:spPr>
            <a:xfrm>
              <a:off x="9434383" y="3571102"/>
              <a:ext cx="1668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Certified Hygienic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Configuration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2404" y="1445269"/>
            <a:ext cx="6871767" cy="438712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Medium/Large business can use Active Directory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Group Policy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Disable Removable Media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Disable Guest Account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Set Minimum Password Lengths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Set Maximum Password Age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Enforce BitLocker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businesses may not have that luxury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where PowerShell can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9C6B5C1-FEDF-4BC7-93CF-7DD0669D4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4172" y="1353065"/>
            <a:ext cx="3829178" cy="38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B4F1F-E4ED-4B4A-8ECA-E644D81DF667}"/>
              </a:ext>
            </a:extLst>
          </p:cNvPr>
          <p:cNvSpPr txBox="1"/>
          <p:nvPr/>
        </p:nvSpPr>
        <p:spPr>
          <a:xfrm>
            <a:off x="3676135" y="4584358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https://github.com/nalmiron/Spiceworld2019</a:t>
            </a:r>
          </a:p>
        </p:txBody>
      </p:sp>
    </p:spTree>
    <p:extLst>
      <p:ext uri="{BB962C8B-B14F-4D97-AF65-F5344CB8AC3E}">
        <p14:creationId xmlns:p14="http://schemas.microsoft.com/office/powerpoint/2010/main" val="33917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153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Century Gothic Regular</vt:lpstr>
      <vt:lpstr>Orange Master</vt:lpstr>
      <vt:lpstr>Teal Master</vt:lpstr>
      <vt:lpstr>Content Orange</vt:lpstr>
      <vt:lpstr>PowerPoint Presentation</vt:lpstr>
      <vt:lpstr>PowerShell Scripting for Security Defense</vt:lpstr>
      <vt:lpstr>Nicholas Almiron</vt:lpstr>
      <vt:lpstr>What does Scripting for Security Defense mean?</vt:lpstr>
      <vt:lpstr>Cyber Hygiene</vt:lpstr>
      <vt:lpstr>Endpoint Configuration</vt:lpstr>
      <vt:lpstr>Let’s look at some code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77</cp:revision>
  <dcterms:created xsi:type="dcterms:W3CDTF">2018-06-07T19:19:03Z</dcterms:created>
  <dcterms:modified xsi:type="dcterms:W3CDTF">2019-09-22T22:47:17Z</dcterms:modified>
</cp:coreProperties>
</file>