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ags/tag8.xml" ContentType="application/vnd.openxmlformats-officedocument.presentationml.tags+xml"/>
  <Override PartName="/ppt/notesSlides/notesSlide2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11" r:id="rId2"/>
    <p:sldId id="373" r:id="rId3"/>
    <p:sldId id="370" r:id="rId4"/>
    <p:sldId id="328" r:id="rId5"/>
    <p:sldId id="327" r:id="rId6"/>
    <p:sldId id="341" r:id="rId7"/>
    <p:sldId id="361" r:id="rId8"/>
    <p:sldId id="362" r:id="rId9"/>
    <p:sldId id="363" r:id="rId10"/>
    <p:sldId id="364" r:id="rId11"/>
    <p:sldId id="365" r:id="rId12"/>
    <p:sldId id="371" r:id="rId13"/>
    <p:sldId id="367" r:id="rId14"/>
    <p:sldId id="374" r:id="rId15"/>
    <p:sldId id="360" r:id="rId16"/>
    <p:sldId id="336" r:id="rId17"/>
    <p:sldId id="332" r:id="rId18"/>
    <p:sldId id="347" r:id="rId19"/>
    <p:sldId id="346" r:id="rId20"/>
    <p:sldId id="366" r:id="rId21"/>
    <p:sldId id="338" r:id="rId22"/>
    <p:sldId id="337" r:id="rId23"/>
    <p:sldId id="339" r:id="rId24"/>
    <p:sldId id="330" r:id="rId25"/>
    <p:sldId id="342" r:id="rId26"/>
    <p:sldId id="343" r:id="rId27"/>
    <p:sldId id="352" r:id="rId28"/>
    <p:sldId id="349" r:id="rId29"/>
    <p:sldId id="344" r:id="rId30"/>
    <p:sldId id="331" r:id="rId31"/>
    <p:sldId id="350" r:id="rId32"/>
    <p:sldId id="348" r:id="rId33"/>
    <p:sldId id="351" r:id="rId34"/>
    <p:sldId id="353" r:id="rId35"/>
    <p:sldId id="375" r:id="rId36"/>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p:cViewPr varScale="1">
        <p:scale>
          <a:sx n="83" d="100"/>
          <a:sy n="83" d="100"/>
        </p:scale>
        <p:origin x="652" y="52"/>
      </p:cViewPr>
      <p:guideLst>
        <p:guide orient="horz" pos="1621"/>
        <p:guide pos="2880"/>
      </p:guideLst>
    </p:cSldViewPr>
  </p:slideViewPr>
  <p:notesTextViewPr>
    <p:cViewPr>
      <p:scale>
        <a:sx n="100" d="100"/>
        <a:sy n="100" d="100"/>
      </p:scale>
      <p:origin x="0" y="0"/>
    </p:cViewPr>
  </p:notesTextViewPr>
  <p:sorterViewPr>
    <p:cViewPr>
      <p:scale>
        <a:sx n="121" d="100"/>
        <a:sy n="121" d="100"/>
      </p:scale>
      <p:origin x="0" y="0"/>
    </p:cViewPr>
  </p:sorterViewPr>
  <p:notesViewPr>
    <p:cSldViewPr showGuides="1">
      <p:cViewPr varScale="1">
        <p:scale>
          <a:sx n="51" d="100"/>
          <a:sy n="51" d="100"/>
        </p:scale>
        <p:origin x="2624" y="32"/>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19050"/>
          </c:spPr>
          <c:marker>
            <c:symbol val="circle"/>
            <c:size val="5"/>
            <c:spPr>
              <a:ln w="19050"/>
            </c:spPr>
          </c:marker>
          <c:val>
            <c:numRef>
              <c:f>Sheet1!$B$2:$B$9</c:f>
              <c:numCache>
                <c:formatCode>General</c:formatCode>
                <c:ptCount val="8"/>
                <c:pt idx="0">
                  <c:v>0</c:v>
                </c:pt>
                <c:pt idx="1">
                  <c:v>1</c:v>
                </c:pt>
                <c:pt idx="2">
                  <c:v>2</c:v>
                </c:pt>
                <c:pt idx="3">
                  <c:v>1</c:v>
                </c:pt>
                <c:pt idx="4">
                  <c:v>4</c:v>
                </c:pt>
                <c:pt idx="5">
                  <c:v>2</c:v>
                </c:pt>
                <c:pt idx="6">
                  <c:v>3</c:v>
                </c:pt>
                <c:pt idx="7">
                  <c:v>5</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numRef>
                    <c:extLst>
                      <c:ext uri="{02D57815-91ED-43cb-92C2-25804820EDAC}">
                        <c15:formulaRef>
                          <c15:sqref>Sheet1!$A$2:$A$9</c15:sqref>
                        </c15:formulaRef>
                      </c:ext>
                    </c:extLst>
                    <c:numCache>
                      <c:formatCode>General</c:formatCode>
                      <c:ptCount val="8"/>
                      <c:pt idx="0">
                        <c:v>1</c:v>
                      </c:pt>
                      <c:pt idx="1">
                        <c:v>2</c:v>
                      </c:pt>
                      <c:pt idx="2">
                        <c:v>3</c:v>
                      </c:pt>
                      <c:pt idx="3">
                        <c:v>4</c:v>
                      </c:pt>
                      <c:pt idx="4">
                        <c:v>5</c:v>
                      </c:pt>
                      <c:pt idx="5">
                        <c:v>6</c:v>
                      </c:pt>
                      <c:pt idx="6">
                        <c:v>7</c:v>
                      </c:pt>
                      <c:pt idx="7">
                        <c:v>8</c:v>
                      </c:pt>
                    </c:numCache>
                  </c:numRef>
                </c15:cat>
              </c15:filteredCategoryTitle>
            </c:ext>
            <c:ext xmlns:c16="http://schemas.microsoft.com/office/drawing/2014/chart" uri="{C3380CC4-5D6E-409C-BE32-E72D297353CC}">
              <c16:uniqueId val="{00000000-9DF3-4521-A963-DB7B6A90D1F9}"/>
            </c:ext>
          </c:extLst>
        </c:ser>
        <c:ser>
          <c:idx val="1"/>
          <c:order val="1"/>
          <c:spPr>
            <a:ln w="19050"/>
          </c:spPr>
          <c:marker>
            <c:symbol val="circle"/>
            <c:size val="5"/>
            <c:spPr>
              <a:ln w="19050"/>
            </c:spPr>
          </c:marker>
          <c:val>
            <c:numRef>
              <c:f>Sheet1!$C$2:$C$9</c:f>
              <c:numCache>
                <c:formatCode>General</c:formatCode>
                <c:ptCount val="8"/>
                <c:pt idx="0">
                  <c:v>1.2</c:v>
                </c:pt>
                <c:pt idx="1">
                  <c:v>2</c:v>
                </c:pt>
                <c:pt idx="2">
                  <c:v>2.5</c:v>
                </c:pt>
                <c:pt idx="3">
                  <c:v>3</c:v>
                </c:pt>
                <c:pt idx="4">
                  <c:v>2.5</c:v>
                </c:pt>
                <c:pt idx="5">
                  <c:v>4</c:v>
                </c:pt>
                <c:pt idx="6">
                  <c:v>2</c:v>
                </c:pt>
                <c:pt idx="7">
                  <c:v>6</c:v>
                </c:pt>
              </c:numCache>
            </c:numRef>
          </c:val>
          <c:smooth val="0"/>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numRef>
                    <c:extLst>
                      <c:ext uri="{02D57815-91ED-43cb-92C2-25804820EDAC}">
                        <c15:formulaRef>
                          <c15:sqref>Sheet1!$A$2:$A$9</c15:sqref>
                        </c15:formulaRef>
                      </c:ext>
                    </c:extLst>
                    <c:numCache>
                      <c:formatCode>General</c:formatCode>
                      <c:ptCount val="8"/>
                      <c:pt idx="0">
                        <c:v>1</c:v>
                      </c:pt>
                      <c:pt idx="1">
                        <c:v>2</c:v>
                      </c:pt>
                      <c:pt idx="2">
                        <c:v>3</c:v>
                      </c:pt>
                      <c:pt idx="3">
                        <c:v>4</c:v>
                      </c:pt>
                      <c:pt idx="4">
                        <c:v>5</c:v>
                      </c:pt>
                      <c:pt idx="5">
                        <c:v>6</c:v>
                      </c:pt>
                      <c:pt idx="6">
                        <c:v>7</c:v>
                      </c:pt>
                      <c:pt idx="7">
                        <c:v>8</c:v>
                      </c:pt>
                    </c:numCache>
                  </c:numRef>
                </c15:cat>
              </c15:filteredCategoryTitle>
            </c:ext>
            <c:ext xmlns:c16="http://schemas.microsoft.com/office/drawing/2014/chart" uri="{C3380CC4-5D6E-409C-BE32-E72D297353CC}">
              <c16:uniqueId val="{00000001-9DF3-4521-A963-DB7B6A90D1F9}"/>
            </c:ext>
          </c:extLst>
        </c:ser>
        <c:ser>
          <c:idx val="2"/>
          <c:order val="2"/>
          <c:spPr>
            <a:ln w="19050"/>
          </c:spPr>
          <c:marker>
            <c:symbol val="circle"/>
            <c:size val="5"/>
            <c:spPr>
              <a:ln w="19050"/>
            </c:spPr>
          </c:marker>
          <c:val>
            <c:numRef>
              <c:f>Sheet1!$D$2:$D$9</c:f>
              <c:numCache>
                <c:formatCode>General</c:formatCode>
                <c:ptCount val="8"/>
                <c:pt idx="0">
                  <c:v>2.2999999999999998</c:v>
                </c:pt>
                <c:pt idx="1">
                  <c:v>3</c:v>
                </c:pt>
                <c:pt idx="2">
                  <c:v>3.5</c:v>
                </c:pt>
                <c:pt idx="3">
                  <c:v>3.5</c:v>
                </c:pt>
                <c:pt idx="4">
                  <c:v>4.5</c:v>
                </c:pt>
                <c:pt idx="5">
                  <c:v>4.5</c:v>
                </c:pt>
                <c:pt idx="6">
                  <c:v>5</c:v>
                </c:pt>
                <c:pt idx="7">
                  <c:v>6.5</c:v>
                </c:pt>
              </c:numCache>
            </c:numRef>
          </c:val>
          <c:smooth val="0"/>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numRef>
                    <c:extLst>
                      <c:ext uri="{02D57815-91ED-43cb-92C2-25804820EDAC}">
                        <c15:formulaRef>
                          <c15:sqref>Sheet1!$A$2:$A$9</c15:sqref>
                        </c15:formulaRef>
                      </c:ext>
                    </c:extLst>
                    <c:numCache>
                      <c:formatCode>General</c:formatCode>
                      <c:ptCount val="8"/>
                      <c:pt idx="0">
                        <c:v>1</c:v>
                      </c:pt>
                      <c:pt idx="1">
                        <c:v>2</c:v>
                      </c:pt>
                      <c:pt idx="2">
                        <c:v>3</c:v>
                      </c:pt>
                      <c:pt idx="3">
                        <c:v>4</c:v>
                      </c:pt>
                      <c:pt idx="4">
                        <c:v>5</c:v>
                      </c:pt>
                      <c:pt idx="5">
                        <c:v>6</c:v>
                      </c:pt>
                      <c:pt idx="6">
                        <c:v>7</c:v>
                      </c:pt>
                      <c:pt idx="7">
                        <c:v>8</c:v>
                      </c:pt>
                    </c:numCache>
                  </c:numRef>
                </c15:cat>
              </c15:filteredCategoryTitle>
            </c:ext>
            <c:ext xmlns:c16="http://schemas.microsoft.com/office/drawing/2014/chart" uri="{C3380CC4-5D6E-409C-BE32-E72D297353CC}">
              <c16:uniqueId val="{00000002-9DF3-4521-A963-DB7B6A90D1F9}"/>
            </c:ext>
          </c:extLst>
        </c:ser>
        <c:ser>
          <c:idx val="3"/>
          <c:order val="3"/>
          <c:spPr>
            <a:ln w="19050"/>
          </c:spPr>
          <c:marker>
            <c:symbol val="circle"/>
            <c:size val="5"/>
            <c:spPr>
              <a:ln w="19050"/>
            </c:spPr>
          </c:marker>
          <c:val>
            <c:numRef>
              <c:f>Sheet1!$E$2:$E$9</c:f>
              <c:numCache>
                <c:formatCode>General</c:formatCode>
                <c:ptCount val="8"/>
                <c:pt idx="0">
                  <c:v>2</c:v>
                </c:pt>
                <c:pt idx="1">
                  <c:v>3.5</c:v>
                </c:pt>
                <c:pt idx="2">
                  <c:v>4</c:v>
                </c:pt>
                <c:pt idx="3">
                  <c:v>6</c:v>
                </c:pt>
                <c:pt idx="4">
                  <c:v>5</c:v>
                </c:pt>
                <c:pt idx="5">
                  <c:v>3.5</c:v>
                </c:pt>
                <c:pt idx="6">
                  <c:v>6.5</c:v>
                </c:pt>
                <c:pt idx="7">
                  <c:v>7</c:v>
                </c:pt>
              </c:numCache>
            </c:numRef>
          </c:val>
          <c:smooth val="0"/>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Series 4</c:v>
                      </c:pt>
                    </c:strCache>
                  </c:strRef>
                </c15:tx>
              </c15:filteredSeriesTitle>
            </c:ext>
            <c:ext xmlns:c15="http://schemas.microsoft.com/office/drawing/2012/chart" uri="{02D57815-91ED-43cb-92C2-25804820EDAC}">
              <c15:filteredCategoryTitle>
                <c15:cat>
                  <c:numRef>
                    <c:extLst>
                      <c:ext uri="{02D57815-91ED-43cb-92C2-25804820EDAC}">
                        <c15:formulaRef>
                          <c15:sqref>Sheet1!$A$2:$A$9</c15:sqref>
                        </c15:formulaRef>
                      </c:ext>
                    </c:extLst>
                    <c:numCache>
                      <c:formatCode>General</c:formatCode>
                      <c:ptCount val="8"/>
                      <c:pt idx="0">
                        <c:v>1</c:v>
                      </c:pt>
                      <c:pt idx="1">
                        <c:v>2</c:v>
                      </c:pt>
                      <c:pt idx="2">
                        <c:v>3</c:v>
                      </c:pt>
                      <c:pt idx="3">
                        <c:v>4</c:v>
                      </c:pt>
                      <c:pt idx="4">
                        <c:v>5</c:v>
                      </c:pt>
                      <c:pt idx="5">
                        <c:v>6</c:v>
                      </c:pt>
                      <c:pt idx="6">
                        <c:v>7</c:v>
                      </c:pt>
                      <c:pt idx="7">
                        <c:v>8</c:v>
                      </c:pt>
                    </c:numCache>
                  </c:numRef>
                </c15:cat>
              </c15:filteredCategoryTitle>
            </c:ext>
            <c:ext xmlns:c16="http://schemas.microsoft.com/office/drawing/2014/chart" uri="{C3380CC4-5D6E-409C-BE32-E72D297353CC}">
              <c16:uniqueId val="{00000003-9DF3-4521-A963-DB7B6A90D1F9}"/>
            </c:ext>
          </c:extLst>
        </c:ser>
        <c:dLbls>
          <c:showLegendKey val="0"/>
          <c:showVal val="0"/>
          <c:showCatName val="0"/>
          <c:showSerName val="0"/>
          <c:showPercent val="0"/>
          <c:showBubbleSize val="0"/>
        </c:dLbls>
        <c:marker val="1"/>
        <c:smooth val="0"/>
        <c:axId val="42697088"/>
        <c:axId val="42699008"/>
      </c:lineChart>
      <c:catAx>
        <c:axId val="42697088"/>
        <c:scaling>
          <c:orientation val="minMax"/>
        </c:scaling>
        <c:delete val="0"/>
        <c:axPos val="b"/>
        <c:numFmt formatCode="#\ ?/?" sourceLinked="0"/>
        <c:majorTickMark val="out"/>
        <c:minorTickMark val="none"/>
        <c:tickLblPos val="low"/>
        <c:crossAx val="42699008"/>
        <c:crosses val="autoZero"/>
        <c:auto val="1"/>
        <c:lblAlgn val="ctr"/>
        <c:lblOffset val="100"/>
        <c:noMultiLvlLbl val="0"/>
      </c:catAx>
      <c:valAx>
        <c:axId val="42699008"/>
        <c:scaling>
          <c:orientation val="minMax"/>
        </c:scaling>
        <c:delete val="0"/>
        <c:axPos val="l"/>
        <c:majorGridlines>
          <c:spPr>
            <a:ln>
              <a:solidFill>
                <a:schemeClr val="bg1">
                  <a:lumMod val="95000"/>
                </a:schemeClr>
              </a:solidFill>
            </a:ln>
          </c:spPr>
        </c:majorGridlines>
        <c:numFmt formatCode="General" sourceLinked="1"/>
        <c:majorTickMark val="out"/>
        <c:minorTickMark val="none"/>
        <c:tickLblPos val="nextTo"/>
        <c:crossAx val="42697088"/>
        <c:crosses val="autoZero"/>
        <c:crossBetween val="between"/>
      </c:valAx>
      <c:spPr>
        <a:ln w="12700"/>
      </c:spPr>
    </c:plotArea>
    <c:plotVisOnly val="1"/>
    <c:dispBlanksAs val="gap"/>
    <c:showDLblsOverMax val="0"/>
  </c:chart>
  <c:txPr>
    <a:bodyPr/>
    <a:lstStyle/>
    <a:p>
      <a:pPr>
        <a:defRPr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defRPr>
      </a:pPr>
      <a:endParaRPr lang="zh-TW"/>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lProcess3" loCatId="process" qsTypeId="urn:microsoft.com/office/officeart/2005/8/quickstyle/simple1" qsCatId="simple" csTypeId="urn:microsoft.com/office/officeart/2005/8/colors/colorful1#6" csCatId="colorful" phldr="1"/>
      <dgm:spPr/>
      <dgm:t>
        <a:bodyPr/>
        <a:lstStyle/>
        <a:p>
          <a:endParaRPr lang="en-US"/>
        </a:p>
      </dgm:t>
    </dgm:pt>
    <dgm:pt modelId="{62F3A35F-EA2B-462C-89DA-224952DBD84B}">
      <dgm:prSet phldrT="[Text]" custT="1"/>
      <dgm:spPr>
        <a:solidFill>
          <a:schemeClr val="accent2"/>
        </a:solidFill>
        <a:ln>
          <a:noFill/>
        </a:ln>
      </dgm:spPr>
      <dgm:t>
        <a:bodyPr/>
        <a:lstStyle/>
        <a:p>
          <a:pPr algn="ctr">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gm:t>
    </dgm:pt>
    <dgm:pt modelId="{68C8E73F-A05A-4DC8-914A-C484D8568F55}" type="parTrans" cxnId="{78D5CF50-3633-4A11-9FE0-D306D94A091D}">
      <dgm:prSet/>
      <dgm:spPr/>
      <dgm:t>
        <a:bodyPr/>
        <a:lstStyle/>
        <a:p>
          <a:endParaRPr lang="en-US" sz="950">
            <a:solidFill>
              <a:schemeClr val="bg1"/>
            </a:solidFill>
          </a:endParaRPr>
        </a:p>
      </dgm:t>
    </dgm:pt>
    <dgm:pt modelId="{12A631F8-73E8-4437-A632-1DA4C96C2081}" type="sibTrans" cxnId="{78D5CF50-3633-4A11-9FE0-D306D94A091D}">
      <dgm:prSet/>
      <dgm:spPr>
        <a:ln>
          <a:noFill/>
        </a:ln>
      </dgm:spPr>
      <dgm:t>
        <a:bodyPr/>
        <a:lstStyle/>
        <a:p>
          <a:endParaRPr lang="en-US" sz="950">
            <a:solidFill>
              <a:schemeClr val="bg1"/>
            </a:solidFill>
          </a:endParaRPr>
        </a:p>
      </dgm:t>
    </dgm:pt>
    <dgm:pt modelId="{37FDA6AE-027B-4120-90CE-09301A415796}">
      <dgm:prSet phldrT="[Text]" custT="1"/>
      <dgm:spPr>
        <a:solidFill>
          <a:schemeClr val="accent3"/>
        </a:solidFill>
        <a:ln>
          <a:noFill/>
        </a:ln>
      </dgm:spPr>
      <dgm:t>
        <a:bodyPr/>
        <a:lstStyle/>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gm:t>
    </dgm:pt>
    <dgm:pt modelId="{F547554B-51EF-4D52-BD83-B530786A53F6}" type="parTrans" cxnId="{97371629-EAFB-49C5-8D4C-1C2CC8EF98DA}">
      <dgm:prSet/>
      <dgm:spPr/>
      <dgm:t>
        <a:bodyPr/>
        <a:lstStyle/>
        <a:p>
          <a:endParaRPr lang="en-US" sz="950">
            <a:solidFill>
              <a:schemeClr val="bg1"/>
            </a:solidFill>
          </a:endParaRPr>
        </a:p>
      </dgm:t>
    </dgm:pt>
    <dgm:pt modelId="{AACFA7FC-124D-47F0-AAB7-D837F03A13D6}" type="sibTrans" cxnId="{97371629-EAFB-49C5-8D4C-1C2CC8EF98DA}">
      <dgm:prSet/>
      <dgm:spPr>
        <a:ln>
          <a:noFill/>
        </a:ln>
      </dgm:spPr>
      <dgm:t>
        <a:bodyPr/>
        <a:lstStyle/>
        <a:p>
          <a:endParaRPr lang="en-US" sz="950">
            <a:solidFill>
              <a:schemeClr val="bg1"/>
            </a:solidFill>
          </a:endParaRPr>
        </a:p>
      </dgm:t>
    </dgm:pt>
    <dgm:pt modelId="{8C92A023-B595-4B7E-9FD1-86305B47363F}">
      <dgm:prSet phldrT="[Text]" custT="1"/>
      <dgm:spPr>
        <a:solidFill>
          <a:schemeClr val="accent4"/>
        </a:solidFill>
        <a:ln>
          <a:noFill/>
        </a:ln>
      </dgm:spPr>
      <dgm:t>
        <a:bodyPr/>
        <a:lstStyle/>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gm:t>
    </dgm:pt>
    <dgm:pt modelId="{126030B6-AD92-4139-8AC7-ED96A61FFA13}" type="parTrans" cxnId="{6393EA77-6C35-4795-B9F8-BC384CEB01BB}">
      <dgm:prSet/>
      <dgm:spPr/>
      <dgm:t>
        <a:bodyPr/>
        <a:lstStyle/>
        <a:p>
          <a:endParaRPr lang="en-US" sz="950">
            <a:solidFill>
              <a:schemeClr val="bg1"/>
            </a:solidFill>
          </a:endParaRPr>
        </a:p>
      </dgm:t>
    </dgm:pt>
    <dgm:pt modelId="{45610BF7-B096-4636-A867-71803911F6BC}" type="sibTrans" cxnId="{6393EA77-6C35-4795-B9F8-BC384CEB01BB}">
      <dgm:prSet/>
      <dgm:spPr>
        <a:ln>
          <a:noFill/>
        </a:ln>
      </dgm:spPr>
      <dgm:t>
        <a:bodyPr/>
        <a:lstStyle/>
        <a:p>
          <a:endParaRPr lang="en-US" sz="950">
            <a:solidFill>
              <a:schemeClr val="bg1"/>
            </a:solidFill>
          </a:endParaRPr>
        </a:p>
      </dgm:t>
    </dgm:pt>
    <dgm:pt modelId="{839B389E-0F3A-4E44-B6E2-13F1399C142F}">
      <dgm:prSet phldrT="[Text]" custT="1"/>
      <dgm:spPr>
        <a:ln>
          <a:noFill/>
        </a:ln>
      </dgm:spPr>
      <dgm:t>
        <a:bodyPr/>
        <a:lstStyle/>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l">
            <a:lnSpc>
              <a:spcPct val="120000"/>
            </a:lnSpc>
          </a:pPr>
          <a:endParaRPr lang="en-US" sz="9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gm:t>
    </dgm:pt>
    <dgm:pt modelId="{9C2D419A-4208-435A-8DFE-59E57C79B927}" type="parTrans" cxnId="{E9F581C8-1891-4557-8FD4-140226A54CF9}">
      <dgm:prSet/>
      <dgm:spPr/>
      <dgm:t>
        <a:bodyPr/>
        <a:lstStyle/>
        <a:p>
          <a:endParaRPr lang="en-US" sz="950"/>
        </a:p>
      </dgm:t>
    </dgm:pt>
    <dgm:pt modelId="{8F45AFFE-9FF4-4A34-B11A-ED475E2D4999}" type="sibTrans" cxnId="{E9F581C8-1891-4557-8FD4-140226A54CF9}">
      <dgm:prSet/>
      <dgm:spPr/>
      <dgm:t>
        <a:bodyPr/>
        <a:lstStyle/>
        <a:p>
          <a:endParaRPr lang="en-US" sz="950"/>
        </a:p>
      </dgm:t>
    </dgm:pt>
    <dgm:pt modelId="{8CF3E522-5D57-4AC6-A114-9011ECADB126}" type="pres">
      <dgm:prSet presAssocID="{ABB6AAD5-BB22-443A-B98E-11707CBE16C9}" presName="Name0" presStyleCnt="0">
        <dgm:presLayoutVars>
          <dgm:chPref val="3"/>
          <dgm:dir/>
          <dgm:animLvl val="lvl"/>
          <dgm:resizeHandles/>
        </dgm:presLayoutVars>
      </dgm:prSet>
      <dgm:spPr/>
      <dgm:t>
        <a:bodyPr/>
        <a:lstStyle/>
        <a:p>
          <a:endParaRPr lang="zh-CN" altLang="en-US"/>
        </a:p>
      </dgm:t>
    </dgm:pt>
    <dgm:pt modelId="{D6096381-8E40-4A96-8F38-09C01A4CFDEC}" type="pres">
      <dgm:prSet presAssocID="{62F3A35F-EA2B-462C-89DA-224952DBD84B}" presName="horFlow" presStyleCnt="0"/>
      <dgm:spPr/>
    </dgm:pt>
    <dgm:pt modelId="{C3C5C488-2D82-48FA-94E1-E6ED648AE07E}" type="pres">
      <dgm:prSet presAssocID="{62F3A35F-EA2B-462C-89DA-224952DBD84B}" presName="bigChev" presStyleLbl="node1" presStyleIdx="0" presStyleCnt="4" custScaleX="143820" custLinFactNeighborX="878"/>
      <dgm:spPr>
        <a:prstGeom prst="flowChartDelay">
          <a:avLst/>
        </a:prstGeom>
      </dgm:spPr>
      <dgm:t>
        <a:bodyPr/>
        <a:lstStyle/>
        <a:p>
          <a:endParaRPr lang="zh-CN" altLang="en-US"/>
        </a:p>
      </dgm:t>
    </dgm:pt>
    <dgm:pt modelId="{373A085F-9DBE-46BF-A47E-0C735CD1391E}" type="pres">
      <dgm:prSet presAssocID="{62F3A35F-EA2B-462C-89DA-224952DBD84B}" presName="vSp" presStyleCnt="0"/>
      <dgm:spPr/>
    </dgm:pt>
    <dgm:pt modelId="{9268F6D1-F112-4A65-8301-E74A81AB70DA}" type="pres">
      <dgm:prSet presAssocID="{37FDA6AE-027B-4120-90CE-09301A415796}" presName="horFlow" presStyleCnt="0"/>
      <dgm:spPr/>
    </dgm:pt>
    <dgm:pt modelId="{5F7C99BF-9C18-4701-B642-69C8B195B816}" type="pres">
      <dgm:prSet presAssocID="{37FDA6AE-027B-4120-90CE-09301A415796}" presName="bigChev" presStyleLbl="node1" presStyleIdx="1" presStyleCnt="4" custScaleX="79859"/>
      <dgm:spPr>
        <a:prstGeom prst="flowChartDelay">
          <a:avLst/>
        </a:prstGeom>
      </dgm:spPr>
      <dgm:t>
        <a:bodyPr/>
        <a:lstStyle/>
        <a:p>
          <a:endParaRPr lang="zh-CN" altLang="en-US"/>
        </a:p>
      </dgm:t>
    </dgm:pt>
    <dgm:pt modelId="{6489C701-29A2-43EE-B483-7F35B23E0462}" type="pres">
      <dgm:prSet presAssocID="{37FDA6AE-027B-4120-90CE-09301A415796}" presName="vSp" presStyleCnt="0"/>
      <dgm:spPr/>
    </dgm:pt>
    <dgm:pt modelId="{34BC7A11-46D6-4CD3-A2C1-3FD5B3D3F123}" type="pres">
      <dgm:prSet presAssocID="{8C92A023-B595-4B7E-9FD1-86305B47363F}" presName="horFlow" presStyleCnt="0"/>
      <dgm:spPr/>
    </dgm:pt>
    <dgm:pt modelId="{803580E4-39B5-44E5-A355-43EEFE242A45}" type="pres">
      <dgm:prSet presAssocID="{8C92A023-B595-4B7E-9FD1-86305B47363F}" presName="bigChev" presStyleLbl="node1" presStyleIdx="2" presStyleCnt="4" custScaleX="70788"/>
      <dgm:spPr>
        <a:prstGeom prst="flowChartDelay">
          <a:avLst/>
        </a:prstGeom>
      </dgm:spPr>
      <dgm:t>
        <a:bodyPr/>
        <a:lstStyle/>
        <a:p>
          <a:endParaRPr lang="zh-CN" altLang="en-US"/>
        </a:p>
      </dgm:t>
    </dgm:pt>
    <dgm:pt modelId="{48968FDD-2CAD-44D2-ABC1-A074F5AEE7EE}" type="pres">
      <dgm:prSet presAssocID="{8C92A023-B595-4B7E-9FD1-86305B47363F}" presName="vSp" presStyleCnt="0"/>
      <dgm:spPr/>
    </dgm:pt>
    <dgm:pt modelId="{E5CACCF2-1E9C-4594-B0E5-63D54C4C3B51}" type="pres">
      <dgm:prSet presAssocID="{839B389E-0F3A-4E44-B6E2-13F1399C142F}" presName="horFlow" presStyleCnt="0"/>
      <dgm:spPr/>
    </dgm:pt>
    <dgm:pt modelId="{38B3533C-0604-42C2-B6E4-34D51AE7EEAA}" type="pres">
      <dgm:prSet presAssocID="{839B389E-0F3A-4E44-B6E2-13F1399C142F}" presName="bigChev" presStyleLbl="node1" presStyleIdx="3" presStyleCnt="4" custScaleX="59528"/>
      <dgm:spPr>
        <a:prstGeom prst="flowChartDelay">
          <a:avLst/>
        </a:prstGeom>
      </dgm:spPr>
      <dgm:t>
        <a:bodyPr/>
        <a:lstStyle/>
        <a:p>
          <a:endParaRPr lang="zh-CN" alt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65AD0B14-531F-4D30-A535-CA43D0BDE596}" type="presOf" srcId="{839B389E-0F3A-4E44-B6E2-13F1399C142F}" destId="{38B3533C-0604-42C2-B6E4-34D51AE7EEAA}" srcOrd="0" destOrd="0" presId="urn:microsoft.com/office/officeart/2005/8/layout/lProcess3"/>
    <dgm:cxn modelId="{55F27A0B-3EC6-4B4E-B4D1-97DEB83156CC}" type="presOf" srcId="{ABB6AAD5-BB22-443A-B98E-11707CBE16C9}" destId="{8CF3E522-5D57-4AC6-A114-9011ECADB126}" srcOrd="0" destOrd="0" presId="urn:microsoft.com/office/officeart/2005/8/layout/lProcess3"/>
    <dgm:cxn modelId="{6C27A71A-D672-43BE-BAC8-191E1B3FD5F5}" type="presOf" srcId="{62F3A35F-EA2B-462C-89DA-224952DBD84B}" destId="{C3C5C488-2D82-48FA-94E1-E6ED648AE07E}" srcOrd="0" destOrd="0" presId="urn:microsoft.com/office/officeart/2005/8/layout/lProcess3"/>
    <dgm:cxn modelId="{F43351A6-D263-46C5-B310-27F8D666C774}" type="presOf" srcId="{8C92A023-B595-4B7E-9FD1-86305B47363F}" destId="{803580E4-39B5-44E5-A355-43EEFE242A45}" srcOrd="0" destOrd="0" presId="urn:microsoft.com/office/officeart/2005/8/layout/lProcess3"/>
    <dgm:cxn modelId="{BDF2FD53-C4AF-4EFD-BD08-07877154D3F7}" type="presOf" srcId="{37FDA6AE-027B-4120-90CE-09301A415796}" destId="{5F7C99BF-9C18-4701-B642-69C8B195B816}" srcOrd="0" destOrd="0" presId="urn:microsoft.com/office/officeart/2005/8/layout/lProcess3"/>
    <dgm:cxn modelId="{78D5CF50-3633-4A11-9FE0-D306D94A091D}" srcId="{ABB6AAD5-BB22-443A-B98E-11707CBE16C9}" destId="{62F3A35F-EA2B-462C-89DA-224952DBD84B}" srcOrd="0" destOrd="0" parTransId="{68C8E73F-A05A-4DC8-914A-C484D8568F55}" sibTransId="{12A631F8-73E8-4437-A632-1DA4C96C2081}"/>
    <dgm:cxn modelId="{97371629-EAFB-49C5-8D4C-1C2CC8EF98DA}" srcId="{ABB6AAD5-BB22-443A-B98E-11707CBE16C9}" destId="{37FDA6AE-027B-4120-90CE-09301A415796}" srcOrd="1" destOrd="0" parTransId="{F547554B-51EF-4D52-BD83-B530786A53F6}" sibTransId="{AACFA7FC-124D-47F0-AAB7-D837F03A13D6}"/>
    <dgm:cxn modelId="{39256097-9ACA-4618-9F49-7EB25BFF7652}" type="presParOf" srcId="{8CF3E522-5D57-4AC6-A114-9011ECADB126}" destId="{D6096381-8E40-4A96-8F38-09C01A4CFDEC}" srcOrd="0" destOrd="0" presId="urn:microsoft.com/office/officeart/2005/8/layout/lProcess3"/>
    <dgm:cxn modelId="{09E69BC3-19A4-4574-A1BB-51E7F7BE5CC8}" type="presParOf" srcId="{D6096381-8E40-4A96-8F38-09C01A4CFDEC}" destId="{C3C5C488-2D82-48FA-94E1-E6ED648AE07E}" srcOrd="0" destOrd="0" presId="urn:microsoft.com/office/officeart/2005/8/layout/lProcess3"/>
    <dgm:cxn modelId="{FB61C626-C5C7-4480-B5FB-B2BE839BB64E}" type="presParOf" srcId="{8CF3E522-5D57-4AC6-A114-9011ECADB126}" destId="{373A085F-9DBE-46BF-A47E-0C735CD1391E}" srcOrd="1" destOrd="0" presId="urn:microsoft.com/office/officeart/2005/8/layout/lProcess3"/>
    <dgm:cxn modelId="{3300FE8C-1235-4CE8-B457-72028C70B720}" type="presParOf" srcId="{8CF3E522-5D57-4AC6-A114-9011ECADB126}" destId="{9268F6D1-F112-4A65-8301-E74A81AB70DA}" srcOrd="2" destOrd="0" presId="urn:microsoft.com/office/officeart/2005/8/layout/lProcess3"/>
    <dgm:cxn modelId="{8A8DD12E-BFD9-45AD-BE24-D9DD0A1D88A2}" type="presParOf" srcId="{9268F6D1-F112-4A65-8301-E74A81AB70DA}" destId="{5F7C99BF-9C18-4701-B642-69C8B195B816}" srcOrd="0" destOrd="0" presId="urn:microsoft.com/office/officeart/2005/8/layout/lProcess3"/>
    <dgm:cxn modelId="{75D939FF-7409-4A3F-8B1A-EADD20FE80A9}" type="presParOf" srcId="{8CF3E522-5D57-4AC6-A114-9011ECADB126}" destId="{6489C701-29A2-43EE-B483-7F35B23E0462}" srcOrd="3" destOrd="0" presId="urn:microsoft.com/office/officeart/2005/8/layout/lProcess3"/>
    <dgm:cxn modelId="{1A91C01A-E625-48CA-999E-780176C91728}" type="presParOf" srcId="{8CF3E522-5D57-4AC6-A114-9011ECADB126}" destId="{34BC7A11-46D6-4CD3-A2C1-3FD5B3D3F123}" srcOrd="4" destOrd="0" presId="urn:microsoft.com/office/officeart/2005/8/layout/lProcess3"/>
    <dgm:cxn modelId="{A145B14A-F848-4647-BF65-E1787910DDE1}" type="presParOf" srcId="{34BC7A11-46D6-4CD3-A2C1-3FD5B3D3F123}" destId="{803580E4-39B5-44E5-A355-43EEFE242A45}" srcOrd="0" destOrd="0" presId="urn:microsoft.com/office/officeart/2005/8/layout/lProcess3"/>
    <dgm:cxn modelId="{5C25F61E-18AE-475D-AB3E-7B35CF7878A2}" type="presParOf" srcId="{8CF3E522-5D57-4AC6-A114-9011ECADB126}" destId="{48968FDD-2CAD-44D2-ABC1-A074F5AEE7EE}" srcOrd="5" destOrd="0" presId="urn:microsoft.com/office/officeart/2005/8/layout/lProcess3"/>
    <dgm:cxn modelId="{D6D53366-B51F-44BB-ACBD-3FA5380ED638}" type="presParOf" srcId="{8CF3E522-5D57-4AC6-A114-9011ECADB126}" destId="{E5CACCF2-1E9C-4594-B0E5-63D54C4C3B51}" srcOrd="6" destOrd="0" presId="urn:microsoft.com/office/officeart/2005/8/layout/lProcess3"/>
    <dgm:cxn modelId="{B6A49499-96E3-4CFC-A319-9C6953AD7F6F}" type="presParOf" srcId="{E5CACCF2-1E9C-4594-B0E5-63D54C4C3B51}" destId="{38B3533C-0604-42C2-B6E4-34D51AE7EEAA}"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5C488-2D82-48FA-94E1-E6ED648AE07E}">
      <dsp:nvSpPr>
        <dsp:cNvPr id="0" name=""/>
        <dsp:cNvSpPr/>
      </dsp:nvSpPr>
      <dsp:spPr>
        <a:xfrm>
          <a:off x="3" y="404"/>
          <a:ext cx="2004466" cy="557493"/>
        </a:xfrm>
        <a:prstGeom prst="flowChartDelay">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6350" rIns="0" bIns="6350" numCol="1" spcCol="1270" anchor="ctr" anchorCtr="0">
          <a:noAutofit/>
        </a:bodyPr>
        <a:lstStyle/>
        <a:p>
          <a:pPr lvl="0" algn="ctr"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sp:txBody>
      <dsp:txXfrm>
        <a:off x="3" y="82047"/>
        <a:ext cx="1710919" cy="394207"/>
      </dsp:txXfrm>
    </dsp:sp>
    <dsp:sp modelId="{5F7C99BF-9C18-4701-B642-69C8B195B816}">
      <dsp:nvSpPr>
        <dsp:cNvPr id="0" name=""/>
        <dsp:cNvSpPr/>
      </dsp:nvSpPr>
      <dsp:spPr>
        <a:xfrm>
          <a:off x="1" y="635947"/>
          <a:ext cx="1113021" cy="557493"/>
        </a:xfrm>
        <a:prstGeom prst="flowChartDelay">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6350" rIns="0" bIns="6350" numCol="1" spcCol="1270" anchor="ctr" anchorCtr="0">
          <a:noAutofit/>
        </a:bodyPr>
        <a:lstStyle/>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sp:txBody>
      <dsp:txXfrm>
        <a:off x="1" y="717590"/>
        <a:ext cx="950023" cy="394207"/>
      </dsp:txXfrm>
    </dsp:sp>
    <dsp:sp modelId="{803580E4-39B5-44E5-A355-43EEFE242A45}">
      <dsp:nvSpPr>
        <dsp:cNvPr id="0" name=""/>
        <dsp:cNvSpPr/>
      </dsp:nvSpPr>
      <dsp:spPr>
        <a:xfrm>
          <a:off x="1" y="1271489"/>
          <a:ext cx="986595" cy="557493"/>
        </a:xfrm>
        <a:prstGeom prst="flowChartDelay">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6350" rIns="0" bIns="6350" numCol="1" spcCol="1270" anchor="ctr" anchorCtr="0">
          <a:noAutofit/>
        </a:bodyPr>
        <a:lstStyle/>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sp:txBody>
      <dsp:txXfrm>
        <a:off x="1" y="1353132"/>
        <a:ext cx="842112" cy="394207"/>
      </dsp:txXfrm>
    </dsp:sp>
    <dsp:sp modelId="{38B3533C-0604-42C2-B6E4-34D51AE7EEAA}">
      <dsp:nvSpPr>
        <dsp:cNvPr id="0" name=""/>
        <dsp:cNvSpPr/>
      </dsp:nvSpPr>
      <dsp:spPr>
        <a:xfrm>
          <a:off x="1" y="1907031"/>
          <a:ext cx="829661" cy="557493"/>
        </a:xfrm>
        <a:prstGeom prst="flowChartDelay">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6350" rIns="0" bIns="6350" numCol="1" spcCol="1270" anchor="ctr" anchorCtr="0">
          <a:noAutofit/>
        </a:bodyPr>
        <a:lstStyle/>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defTabSz="422275">
            <a:lnSpc>
              <a:spcPct val="120000"/>
            </a:lnSpc>
            <a:spcBef>
              <a:spcPct val="0"/>
            </a:spcBef>
            <a:spcAft>
              <a:spcPct val="35000"/>
            </a:spcAft>
          </a:pPr>
          <a:endParaRPr lang="en-US" sz="950" b="1" kern="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dsp:txBody>
      <dsp:txXfrm>
        <a:off x="1" y="1988674"/>
        <a:ext cx="708160" cy="39420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993B43-85E4-4DD7-A686-739B031CF162}" type="datetimeFigureOut">
              <a:rPr lang="zh-TW" altLang="en-US" smtClean="0"/>
              <a:t>2018/6/20</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A54E66-7DBD-4183-8CCB-0A71A5DE6536}" type="slidenum">
              <a:rPr lang="zh-TW" altLang="en-US" smtClean="0"/>
              <a:t>‹#›</a:t>
            </a:fld>
            <a:endParaRPr lang="zh-TW" altLang="en-US"/>
          </a:p>
        </p:txBody>
      </p:sp>
    </p:spTree>
    <p:extLst>
      <p:ext uri="{BB962C8B-B14F-4D97-AF65-F5344CB8AC3E}">
        <p14:creationId xmlns:p14="http://schemas.microsoft.com/office/powerpoint/2010/main" val="39255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609E5-0D7D-4A72-A3E7-84F347EBBF95}"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E3D15-37DA-4B0B-BB5B-F9782FE4C100}" type="slidenum">
              <a:rPr lang="zh-CN" altLang="en-US" smtClean="0"/>
              <a:t>‹#›</a:t>
            </a:fld>
            <a:endParaRPr lang="zh-CN" altLang="en-US"/>
          </a:p>
        </p:txBody>
      </p:sp>
    </p:spTree>
    <p:extLst>
      <p:ext uri="{BB962C8B-B14F-4D97-AF65-F5344CB8AC3E}">
        <p14:creationId xmlns:p14="http://schemas.microsoft.com/office/powerpoint/2010/main" val="273806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a:t>
            </a:fld>
            <a:endParaRPr lang="zh-CN" altLang="en-US"/>
          </a:p>
        </p:txBody>
      </p:sp>
    </p:spTree>
    <p:extLst>
      <p:ext uri="{BB962C8B-B14F-4D97-AF65-F5344CB8AC3E}">
        <p14:creationId xmlns:p14="http://schemas.microsoft.com/office/powerpoint/2010/main" val="1212633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11</a:t>
            </a:fld>
            <a:endParaRPr lang="zh-CN" altLang="en-US">
              <a:solidFill>
                <a:prstClr val="black"/>
              </a:solidFill>
            </a:endParaRPr>
          </a:p>
        </p:txBody>
      </p:sp>
    </p:spTree>
    <p:extLst>
      <p:ext uri="{BB962C8B-B14F-4D97-AF65-F5344CB8AC3E}">
        <p14:creationId xmlns:p14="http://schemas.microsoft.com/office/powerpoint/2010/main" val="173271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14</a:t>
            </a:fld>
            <a:endParaRPr lang="zh-CN" altLang="en-US"/>
          </a:p>
        </p:txBody>
      </p:sp>
    </p:spTree>
    <p:extLst>
      <p:ext uri="{BB962C8B-B14F-4D97-AF65-F5344CB8AC3E}">
        <p14:creationId xmlns:p14="http://schemas.microsoft.com/office/powerpoint/2010/main" val="9078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15</a:t>
            </a:fld>
            <a:endParaRPr lang="zh-CN" altLang="en-US">
              <a:solidFill>
                <a:prstClr val="black"/>
              </a:solidFill>
            </a:endParaRPr>
          </a:p>
        </p:txBody>
      </p:sp>
    </p:spTree>
    <p:extLst>
      <p:ext uri="{BB962C8B-B14F-4D97-AF65-F5344CB8AC3E}">
        <p14:creationId xmlns:p14="http://schemas.microsoft.com/office/powerpoint/2010/main" val="246707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pPr/>
              <a:t>16</a:t>
            </a:fld>
            <a:endParaRPr lang="zh-CN" altLang="en-US"/>
          </a:p>
        </p:txBody>
      </p:sp>
    </p:spTree>
    <p:extLst>
      <p:ext uri="{BB962C8B-B14F-4D97-AF65-F5344CB8AC3E}">
        <p14:creationId xmlns:p14="http://schemas.microsoft.com/office/powerpoint/2010/main" val="2451919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17</a:t>
            </a:fld>
            <a:endParaRPr lang="zh-CN" altLang="en-US"/>
          </a:p>
        </p:txBody>
      </p:sp>
    </p:spTree>
    <p:extLst>
      <p:ext uri="{BB962C8B-B14F-4D97-AF65-F5344CB8AC3E}">
        <p14:creationId xmlns:p14="http://schemas.microsoft.com/office/powerpoint/2010/main" val="3822176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18</a:t>
            </a:fld>
            <a:endParaRPr lang="zh-CN" altLang="en-US"/>
          </a:p>
        </p:txBody>
      </p:sp>
    </p:spTree>
    <p:extLst>
      <p:ext uri="{BB962C8B-B14F-4D97-AF65-F5344CB8AC3E}">
        <p14:creationId xmlns:p14="http://schemas.microsoft.com/office/powerpoint/2010/main" val="157032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969360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20</a:t>
            </a:fld>
            <a:endParaRPr lang="zh-CN" altLang="en-US"/>
          </a:p>
        </p:txBody>
      </p:sp>
    </p:spTree>
    <p:extLst>
      <p:ext uri="{BB962C8B-B14F-4D97-AF65-F5344CB8AC3E}">
        <p14:creationId xmlns:p14="http://schemas.microsoft.com/office/powerpoint/2010/main" val="4023575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E4F12B-A4FF-4C1F-A17E-FFEEAFA756FD}" type="slidenum">
              <a:rPr lang="zh-CN" altLang="en-US"/>
              <a:pPr fontAlgn="base">
                <a:spcBef>
                  <a:spcPct val="0"/>
                </a:spcBef>
                <a:spcAft>
                  <a:spcPct val="0"/>
                </a:spcAft>
                <a:defRPr/>
              </a:pPr>
              <a:t>22</a:t>
            </a:fld>
            <a:endParaRPr lang="en-US" altLang="zh-CN"/>
          </a:p>
        </p:txBody>
      </p:sp>
    </p:spTree>
    <p:extLst>
      <p:ext uri="{BB962C8B-B14F-4D97-AF65-F5344CB8AC3E}">
        <p14:creationId xmlns:p14="http://schemas.microsoft.com/office/powerpoint/2010/main" val="975729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24</a:t>
            </a:fld>
            <a:endParaRPr lang="zh-CN" altLang="en-US"/>
          </a:p>
        </p:txBody>
      </p:sp>
    </p:spTree>
    <p:extLst>
      <p:ext uri="{BB962C8B-B14F-4D97-AF65-F5344CB8AC3E}">
        <p14:creationId xmlns:p14="http://schemas.microsoft.com/office/powerpoint/2010/main" val="107723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3</a:t>
            </a:fld>
            <a:endParaRPr lang="zh-CN" altLang="en-US"/>
          </a:p>
        </p:txBody>
      </p:sp>
    </p:spTree>
    <p:extLst>
      <p:ext uri="{BB962C8B-B14F-4D97-AF65-F5344CB8AC3E}">
        <p14:creationId xmlns:p14="http://schemas.microsoft.com/office/powerpoint/2010/main" val="3023452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25</a:t>
            </a:fld>
            <a:endParaRPr lang="zh-CN" altLang="en-US"/>
          </a:p>
        </p:txBody>
      </p:sp>
    </p:spTree>
    <p:extLst>
      <p:ext uri="{BB962C8B-B14F-4D97-AF65-F5344CB8AC3E}">
        <p14:creationId xmlns:p14="http://schemas.microsoft.com/office/powerpoint/2010/main" val="52896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661512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pPr/>
              <a:t>27</a:t>
            </a:fld>
            <a:endParaRPr lang="zh-CN" altLang="en-US"/>
          </a:p>
        </p:txBody>
      </p:sp>
    </p:spTree>
    <p:extLst>
      <p:ext uri="{BB962C8B-B14F-4D97-AF65-F5344CB8AC3E}">
        <p14:creationId xmlns:p14="http://schemas.microsoft.com/office/powerpoint/2010/main" val="56153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76F9F1-7794-4FA1-8122-841A3B882CCA}" type="slidenum">
              <a:rPr lang="zh-CN" altLang="en-US" smtClean="0"/>
              <a:pPr/>
              <a:t>28</a:t>
            </a:fld>
            <a:endParaRPr lang="zh-CN" altLang="en-US"/>
          </a:p>
        </p:txBody>
      </p:sp>
    </p:spTree>
    <p:extLst>
      <p:ext uri="{BB962C8B-B14F-4D97-AF65-F5344CB8AC3E}">
        <p14:creationId xmlns:p14="http://schemas.microsoft.com/office/powerpoint/2010/main" val="624823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8859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30</a:t>
            </a:fld>
            <a:endParaRPr lang="zh-CN" altLang="en-US"/>
          </a:p>
        </p:txBody>
      </p:sp>
    </p:spTree>
    <p:extLst>
      <p:ext uri="{BB962C8B-B14F-4D97-AF65-F5344CB8AC3E}">
        <p14:creationId xmlns:p14="http://schemas.microsoft.com/office/powerpoint/2010/main" val="1550576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6B569D-5846-405D-B3A8-120868F6DA68}" type="slidenum">
              <a:rPr lang="zh-CN" altLang="en-US" smtClean="0"/>
              <a:pPr/>
              <a:t>32</a:t>
            </a:fld>
            <a:endParaRPr lang="zh-CN" altLang="en-US"/>
          </a:p>
        </p:txBody>
      </p:sp>
    </p:spTree>
    <p:extLst>
      <p:ext uri="{BB962C8B-B14F-4D97-AF65-F5344CB8AC3E}">
        <p14:creationId xmlns:p14="http://schemas.microsoft.com/office/powerpoint/2010/main" val="1843046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pPr/>
              <a:t>33</a:t>
            </a:fld>
            <a:endParaRPr lang="zh-CN" altLang="en-US"/>
          </a:p>
        </p:txBody>
      </p:sp>
    </p:spTree>
    <p:extLst>
      <p:ext uri="{BB962C8B-B14F-4D97-AF65-F5344CB8AC3E}">
        <p14:creationId xmlns:p14="http://schemas.microsoft.com/office/powerpoint/2010/main" val="532953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965149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4</a:t>
            </a:fld>
            <a:endParaRPr lang="zh-CN" altLang="en-US"/>
          </a:p>
        </p:txBody>
      </p:sp>
    </p:spTree>
    <p:extLst>
      <p:ext uri="{BB962C8B-B14F-4D97-AF65-F5344CB8AC3E}">
        <p14:creationId xmlns:p14="http://schemas.microsoft.com/office/powerpoint/2010/main" val="276000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5</a:t>
            </a:fld>
            <a:endParaRPr lang="zh-CN" altLang="en-US"/>
          </a:p>
        </p:txBody>
      </p:sp>
    </p:spTree>
    <p:extLst>
      <p:ext uri="{BB962C8B-B14F-4D97-AF65-F5344CB8AC3E}">
        <p14:creationId xmlns:p14="http://schemas.microsoft.com/office/powerpoint/2010/main" val="16974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6</a:t>
            </a:fld>
            <a:endParaRPr lang="zh-CN" altLang="en-US">
              <a:solidFill>
                <a:prstClr val="black"/>
              </a:solidFill>
            </a:endParaRPr>
          </a:p>
        </p:txBody>
      </p:sp>
    </p:spTree>
    <p:extLst>
      <p:ext uri="{BB962C8B-B14F-4D97-AF65-F5344CB8AC3E}">
        <p14:creationId xmlns:p14="http://schemas.microsoft.com/office/powerpoint/2010/main" val="19960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7</a:t>
            </a:fld>
            <a:endParaRPr lang="zh-CN" altLang="en-US">
              <a:solidFill>
                <a:prstClr val="black"/>
              </a:solidFill>
            </a:endParaRPr>
          </a:p>
        </p:txBody>
      </p:sp>
    </p:spTree>
    <p:extLst>
      <p:ext uri="{BB962C8B-B14F-4D97-AF65-F5344CB8AC3E}">
        <p14:creationId xmlns:p14="http://schemas.microsoft.com/office/powerpoint/2010/main" val="3041490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8</a:t>
            </a:fld>
            <a:endParaRPr lang="zh-CN" altLang="en-US">
              <a:solidFill>
                <a:prstClr val="black"/>
              </a:solidFill>
            </a:endParaRPr>
          </a:p>
        </p:txBody>
      </p:sp>
    </p:spTree>
    <p:extLst>
      <p:ext uri="{BB962C8B-B14F-4D97-AF65-F5344CB8AC3E}">
        <p14:creationId xmlns:p14="http://schemas.microsoft.com/office/powerpoint/2010/main" val="370320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9</a:t>
            </a:fld>
            <a:endParaRPr lang="zh-CN" altLang="en-US">
              <a:solidFill>
                <a:prstClr val="black"/>
              </a:solidFill>
            </a:endParaRPr>
          </a:p>
        </p:txBody>
      </p:sp>
    </p:spTree>
    <p:extLst>
      <p:ext uri="{BB962C8B-B14F-4D97-AF65-F5344CB8AC3E}">
        <p14:creationId xmlns:p14="http://schemas.microsoft.com/office/powerpoint/2010/main" val="1857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10</a:t>
            </a:fld>
            <a:endParaRPr lang="zh-CN" altLang="en-US">
              <a:solidFill>
                <a:prstClr val="black"/>
              </a:solidFill>
            </a:endParaRPr>
          </a:p>
        </p:txBody>
      </p:sp>
    </p:spTree>
    <p:extLst>
      <p:ext uri="{BB962C8B-B14F-4D97-AF65-F5344CB8AC3E}">
        <p14:creationId xmlns:p14="http://schemas.microsoft.com/office/powerpoint/2010/main" val="154489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3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982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900"/>
            </a:lvl1pPr>
          </a:lstStyle>
          <a:p>
            <a:r>
              <a:rPr lang="zh-CN" altLang="en-US" dirty="0"/>
              <a:t>单击此处编辑母版标题样式</a:t>
            </a:r>
          </a:p>
        </p:txBody>
      </p:sp>
      <p:sp>
        <p:nvSpPr>
          <p:cNvPr id="3" name="内容占位符 2"/>
          <p:cNvSpPr>
            <a:spLocks noGrp="1"/>
          </p:cNvSpPr>
          <p:nvPr>
            <p:ph idx="1"/>
          </p:nvPr>
        </p:nvSpPr>
        <p:spPr/>
        <p:txBody>
          <a:bodyPr/>
          <a:lstStyle>
            <a:lvl1pPr>
              <a:defRPr sz="2600"/>
            </a:lvl1pPr>
            <a:lvl2pPr>
              <a:defRPr sz="2200"/>
            </a:lvl2pPr>
            <a:lvl3pPr>
              <a:defRPr sz="2000"/>
            </a:lvl3pPr>
            <a:lvl4pPr>
              <a:defRPr sz="1800"/>
            </a:lvl4pPr>
            <a:lvl5pPr>
              <a:defRPr sz="15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70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0" y="232284"/>
            <a:ext cx="395570"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F9378248-A63A-4CC1-A050-FA7A832C65BD}" type="datetimeFigureOut">
              <a:rPr lang="zh-CN" altLang="en-US" smtClean="0"/>
              <a:t>2018/6/20</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0B4BFE3-3554-44DF-AACC-08A711377A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7" r:id="rId8"/>
    <p:sldLayoutId id="2147483668" r:id="rId9"/>
    <p:sldLayoutId id="2147483669" r:id="rId10"/>
    <p:sldLayoutId id="2147483670" r:id="rId11"/>
    <p:sldLayoutId id="2147483656" r:id="rId12"/>
    <p:sldLayoutId id="2147483657" r:id="rId13"/>
    <p:sldLayoutId id="2147483658" r:id="rId14"/>
    <p:sldLayoutId id="2147483659" r:id="rId15"/>
    <p:sldLayoutId id="2147483662" r:id="rId16"/>
    <p:sldLayoutId id="2147483663" r:id="rId17"/>
    <p:sldLayoutId id="2147483665" r:id="rId18"/>
    <p:sldLayoutId id="2147483671" r:id="rId19"/>
    <p:sldLayoutId id="2147483673" r:id="rId20"/>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notesSlide" Target="../notesSlides/notesSlide23.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slideLayout" Target="../slideLayouts/slideLayout10.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6.xml"/><Relationship Id="rId7" Type="http://schemas.openxmlformats.org/officeDocument/2006/relationships/image" Target="../media/image22.w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33.xml"/><Relationship Id="rId4" Type="http://schemas.openxmlformats.org/officeDocument/2006/relationships/image" Target="../media/image2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A85F2E1-A269-4B35-99D8-5C83C42C6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4230800" y="-399649"/>
            <a:ext cx="4913198" cy="5132433"/>
          </a:xfrm>
          <a:prstGeom prst="rect">
            <a:avLst/>
          </a:prstGeom>
        </p:spPr>
      </p:pic>
      <p:sp>
        <p:nvSpPr>
          <p:cNvPr id="4" name="文本框 158"/>
          <p:cNvSpPr txBox="1"/>
          <p:nvPr/>
        </p:nvSpPr>
        <p:spPr>
          <a:xfrm>
            <a:off x="1619672" y="1744452"/>
            <a:ext cx="2801373" cy="1327551"/>
          </a:xfrm>
          <a:prstGeom prst="rect">
            <a:avLst/>
          </a:prstGeom>
          <a:noFill/>
        </p:spPr>
        <p:txBody>
          <a:bodyPr wrap="square" lIns="65032" tIns="32516" rIns="65032" bIns="32516" rtlCol="0">
            <a:spAutoFit/>
          </a:bodyPr>
          <a:lstStyle/>
          <a:p>
            <a:pPr>
              <a:lnSpc>
                <a:spcPct val="150000"/>
              </a:lnSpc>
            </a:pPr>
            <a:r>
              <a:rPr kumimoji="1" lang="zh-TW"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綜藝大熱門 </a:t>
            </a:r>
            <a:endParaRPr kumimoji="1" lang="en-US" altLang="zh-TW"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kumimoji="1" lang="zh-TW" altLang="en-US" sz="2200" dirty="0" smtClean="0">
                <a:solidFill>
                  <a:schemeClr val="accent6">
                    <a:lumMod val="75000"/>
                  </a:schemeClr>
                </a:solidFill>
                <a:latin typeface="微软雅黑" panose="020B0503020204020204" pitchFamily="34" charset="-122"/>
                <a:ea typeface="微软雅黑" panose="020B0503020204020204" pitchFamily="34" charset="-122"/>
              </a:rPr>
              <a:t>收視率預測</a:t>
            </a:r>
            <a:endParaRPr kumimoji="1" lang="zh-CN" altLang="en-US" sz="22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6" name="文本框 160"/>
          <p:cNvSpPr txBox="1"/>
          <p:nvPr/>
        </p:nvSpPr>
        <p:spPr>
          <a:xfrm>
            <a:off x="1943708" y="3464452"/>
            <a:ext cx="1425539" cy="896664"/>
          </a:xfrm>
          <a:prstGeom prst="rect">
            <a:avLst/>
          </a:prstGeom>
          <a:noFill/>
        </p:spPr>
        <p:txBody>
          <a:bodyPr wrap="square" lIns="65032" tIns="32516" rIns="65032" bIns="32516" rtlCol="0">
            <a:spAutoFit/>
          </a:bodyPr>
          <a:lstStyle/>
          <a:p>
            <a:r>
              <a:rPr kumimoji="1" lang="zh-TW" altLang="en-US" b="1" dirty="0" smtClean="0">
                <a:solidFill>
                  <a:schemeClr val="tx1">
                    <a:lumMod val="50000"/>
                    <a:lumOff val="50000"/>
                  </a:schemeClr>
                </a:solidFill>
                <a:latin typeface="+mj-lt"/>
                <a:ea typeface="微软雅黑"/>
                <a:cs typeface="Arial"/>
              </a:rPr>
              <a:t>顏嘉佑</a:t>
            </a:r>
            <a:endParaRPr kumimoji="1" lang="en-US" altLang="zh-TW" b="1" dirty="0" smtClean="0">
              <a:solidFill>
                <a:schemeClr val="tx1">
                  <a:lumMod val="50000"/>
                  <a:lumOff val="50000"/>
                </a:schemeClr>
              </a:solidFill>
              <a:latin typeface="+mj-lt"/>
              <a:ea typeface="微软雅黑"/>
              <a:cs typeface="Arial"/>
            </a:endParaRPr>
          </a:p>
          <a:p>
            <a:r>
              <a:rPr kumimoji="1" lang="zh-TW" altLang="en-US" b="1" dirty="0" smtClean="0">
                <a:solidFill>
                  <a:schemeClr val="tx1">
                    <a:lumMod val="50000"/>
                    <a:lumOff val="50000"/>
                  </a:schemeClr>
                </a:solidFill>
                <a:latin typeface="+mj-lt"/>
                <a:ea typeface="微软雅黑"/>
                <a:cs typeface="Arial"/>
              </a:rPr>
              <a:t>黃</a:t>
            </a:r>
            <a:r>
              <a:rPr kumimoji="1" lang="zh-TW" altLang="en-US" b="1" dirty="0">
                <a:solidFill>
                  <a:schemeClr val="tx1">
                    <a:lumMod val="50000"/>
                    <a:lumOff val="50000"/>
                  </a:schemeClr>
                </a:solidFill>
                <a:latin typeface="+mj-lt"/>
                <a:ea typeface="微软雅黑"/>
                <a:cs typeface="Arial"/>
              </a:rPr>
              <a:t>侲</a:t>
            </a:r>
            <a:r>
              <a:rPr kumimoji="1" lang="zh-TW" altLang="en-US" b="1" dirty="0" smtClean="0">
                <a:solidFill>
                  <a:schemeClr val="tx1">
                    <a:lumMod val="50000"/>
                    <a:lumOff val="50000"/>
                  </a:schemeClr>
                </a:solidFill>
                <a:latin typeface="+mj-lt"/>
                <a:ea typeface="微软雅黑"/>
                <a:cs typeface="Arial"/>
              </a:rPr>
              <a:t>艗</a:t>
            </a:r>
            <a:endParaRPr kumimoji="1" lang="en-US" altLang="zh-TW" b="1" dirty="0" smtClean="0">
              <a:solidFill>
                <a:schemeClr val="tx1">
                  <a:lumMod val="50000"/>
                  <a:lumOff val="50000"/>
                </a:schemeClr>
              </a:solidFill>
              <a:latin typeface="+mj-lt"/>
              <a:ea typeface="微软雅黑"/>
              <a:cs typeface="Arial"/>
            </a:endParaRPr>
          </a:p>
          <a:p>
            <a:r>
              <a:rPr kumimoji="1" lang="zh-TW" altLang="en-US" b="1" dirty="0" smtClean="0">
                <a:solidFill>
                  <a:schemeClr val="tx1">
                    <a:lumMod val="50000"/>
                    <a:lumOff val="50000"/>
                  </a:schemeClr>
                </a:solidFill>
                <a:latin typeface="+mj-lt"/>
                <a:ea typeface="微软雅黑"/>
                <a:cs typeface="Arial"/>
              </a:rPr>
              <a:t>沈祐珍</a:t>
            </a:r>
            <a:endParaRPr kumimoji="1" lang="en-US" altLang="zh-CN" b="1" dirty="0">
              <a:solidFill>
                <a:schemeClr val="tx1">
                  <a:lumMod val="50000"/>
                  <a:lumOff val="50000"/>
                </a:schemeClr>
              </a:solidFill>
              <a:latin typeface="+mj-lt"/>
              <a:ea typeface="微软雅黑"/>
              <a:cs typeface="Arial"/>
            </a:endParaRPr>
          </a:p>
        </p:txBody>
      </p:sp>
    </p:spTree>
    <p:extLst>
      <p:ext uri="{BB962C8B-B14F-4D97-AF65-F5344CB8AC3E}">
        <p14:creationId xmlns:p14="http://schemas.microsoft.com/office/powerpoint/2010/main" val="1939558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0" y="232284"/>
            <a:ext cx="5148064" cy="504056"/>
            <a:chOff x="0" y="232284"/>
            <a:chExt cx="5148064"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4680488"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維基百科 </a:t>
              </a:r>
              <a:r>
                <a:rPr lang="en-US" altLang="zh-TW" sz="2600" dirty="0" smtClean="0">
                  <a:solidFill>
                    <a:schemeClr val="accent1"/>
                  </a:solidFill>
                  <a:latin typeface="微软雅黑" pitchFamily="34" charset="-122"/>
                  <a:ea typeface="微软雅黑" pitchFamily="34" charset="-122"/>
                </a:rPr>
                <a:t>&amp; </a:t>
              </a:r>
              <a:r>
                <a:rPr lang="en-US" altLang="zh-TW" sz="2600" dirty="0" err="1" smtClean="0">
                  <a:solidFill>
                    <a:schemeClr val="accent1"/>
                  </a:solidFill>
                  <a:latin typeface="微软雅黑" pitchFamily="34" charset="-122"/>
                  <a:ea typeface="微软雅黑" pitchFamily="34" charset="-122"/>
                </a:rPr>
                <a:t>Youtube</a:t>
              </a:r>
              <a:r>
                <a:rPr lang="zh-TW" altLang="en-US" sz="2600" dirty="0" smtClean="0">
                  <a:solidFill>
                    <a:schemeClr val="accent1"/>
                  </a:solidFill>
                  <a:latin typeface="微软雅黑" pitchFamily="34" charset="-122"/>
                  <a:ea typeface="微软雅黑" pitchFamily="34" charset="-122"/>
                </a:rPr>
                <a:t>觀看次數</a:t>
              </a:r>
              <a:endParaRPr lang="zh-CN" altLang="zh-CN" sz="2600" dirty="0">
                <a:solidFill>
                  <a:schemeClr val="accent1"/>
                </a:solidFill>
                <a:latin typeface="微软雅黑" pitchFamily="34" charset="-122"/>
                <a:ea typeface="微软雅黑" pitchFamily="34" charset="-122"/>
              </a:endParaRPr>
            </a:p>
          </p:txBody>
        </p:sp>
      </p:grpSp>
      <p:pic>
        <p:nvPicPr>
          <p:cNvPr id="3" name="圖片 2"/>
          <p:cNvPicPr>
            <a:picLocks noChangeAspect="1"/>
          </p:cNvPicPr>
          <p:nvPr/>
        </p:nvPicPr>
        <p:blipFill rotWithShape="1">
          <a:blip r:embed="rId4"/>
          <a:srcRect r="7341"/>
          <a:stretch/>
        </p:blipFill>
        <p:spPr>
          <a:xfrm>
            <a:off x="204037" y="736340"/>
            <a:ext cx="8388424" cy="4294565"/>
          </a:xfrm>
          <a:prstGeom prst="rect">
            <a:avLst/>
          </a:prstGeom>
        </p:spPr>
      </p:pic>
    </p:spTree>
    <p:custDataLst>
      <p:tags r:id="rId1"/>
    </p:custDataLst>
    <p:extLst>
      <p:ext uri="{BB962C8B-B14F-4D97-AF65-F5344CB8AC3E}">
        <p14:creationId xmlns:p14="http://schemas.microsoft.com/office/powerpoint/2010/main" val="2855727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0" y="232284"/>
            <a:ext cx="5148064" cy="504056"/>
            <a:chOff x="0" y="232284"/>
            <a:chExt cx="5148064"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4680488" cy="469363"/>
            </a:xfrm>
            <a:prstGeom prst="rect">
              <a:avLst/>
            </a:prstGeom>
            <a:noFill/>
          </p:spPr>
          <p:txBody>
            <a:bodyPr wrap="square" lIns="68584" tIns="34292" rIns="68584" bIns="34292" rtlCol="0">
              <a:spAutoFit/>
            </a:bodyPr>
            <a:lstStyle/>
            <a:p>
              <a:pPr lvl="0"/>
              <a:r>
                <a:rPr lang="en-US" altLang="zh-TW" sz="2600" dirty="0" err="1" smtClean="0">
                  <a:solidFill>
                    <a:schemeClr val="accent1"/>
                  </a:solidFill>
                  <a:latin typeface="微软雅黑" pitchFamily="34" charset="-122"/>
                  <a:ea typeface="微软雅黑" pitchFamily="34" charset="-122"/>
                </a:rPr>
                <a:t>Youtube</a:t>
              </a:r>
              <a:r>
                <a:rPr lang="zh-TW" altLang="en-US" sz="2600" dirty="0" smtClean="0">
                  <a:solidFill>
                    <a:schemeClr val="accent1"/>
                  </a:solidFill>
                  <a:latin typeface="微软雅黑" pitchFamily="34" charset="-122"/>
                  <a:ea typeface="微软雅黑" pitchFamily="34" charset="-122"/>
                </a:rPr>
                <a:t>觀看次數分類</a:t>
              </a:r>
              <a:endParaRPr lang="zh-CN" altLang="zh-CN" sz="2600" dirty="0">
                <a:solidFill>
                  <a:schemeClr val="accent1"/>
                </a:solidFill>
                <a:latin typeface="微软雅黑" pitchFamily="34" charset="-122"/>
                <a:ea typeface="微软雅黑" pitchFamily="34" charset="-122"/>
              </a:endParaRPr>
            </a:p>
          </p:txBody>
        </p:sp>
      </p:grpSp>
      <p:grpSp>
        <p:nvGrpSpPr>
          <p:cNvPr id="4" name="群組 3"/>
          <p:cNvGrpSpPr/>
          <p:nvPr/>
        </p:nvGrpSpPr>
        <p:grpSpPr>
          <a:xfrm>
            <a:off x="147727" y="736340"/>
            <a:ext cx="8848546" cy="4291675"/>
            <a:chOff x="72998" y="585124"/>
            <a:chExt cx="8848546" cy="4291675"/>
          </a:xfrm>
        </p:grpSpPr>
        <p:pic>
          <p:nvPicPr>
            <p:cNvPr id="2050" name="Picture 2" descr="https://scontent-tpe1-1.xx.fbcdn.net/v/t1.15752-9/35361785_2000291783323613_5460584547840163840_n.png?_nc_cat=0&amp;_nc_eui2=AeGaD155Orme13n69xPyq3-8PvQCi8-InWvWQ2ZrHd0_QG6_sW_MbQYPsfOopzxr4okTaRSgiyR-Ywm5jGppEMjuQy4RwryjUYk2PyQ7Ptc1mg&amp;oh=adde94809c12692df39373d0e10fb34a&amp;oe=5BAFF48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585124"/>
              <a:ext cx="8237976" cy="4291675"/>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125522" y="2820657"/>
              <a:ext cx="900100" cy="338554"/>
            </a:xfrm>
            <a:prstGeom prst="rect">
              <a:avLst/>
            </a:prstGeom>
            <a:noFill/>
          </p:spPr>
          <p:txBody>
            <a:bodyPr wrap="square" rtlCol="0">
              <a:spAutoFit/>
            </a:bodyPr>
            <a:lstStyle/>
            <a:p>
              <a:r>
                <a:rPr lang="en-US" altLang="zh-TW" sz="1600" dirty="0" smtClean="0"/>
                <a:t>100</a:t>
              </a:r>
              <a:r>
                <a:rPr lang="zh-TW" altLang="en-US" sz="1600" dirty="0" smtClean="0"/>
                <a:t>萬</a:t>
              </a:r>
              <a:endParaRPr lang="zh-TW" altLang="en-US" sz="1600" dirty="0"/>
            </a:p>
          </p:txBody>
        </p:sp>
        <p:sp>
          <p:nvSpPr>
            <p:cNvPr id="8" name="文字方塊 7"/>
            <p:cNvSpPr txBox="1"/>
            <p:nvPr/>
          </p:nvSpPr>
          <p:spPr>
            <a:xfrm>
              <a:off x="73001" y="3112604"/>
              <a:ext cx="754583" cy="338554"/>
            </a:xfrm>
            <a:prstGeom prst="rect">
              <a:avLst/>
            </a:prstGeom>
            <a:noFill/>
          </p:spPr>
          <p:txBody>
            <a:bodyPr wrap="square" rtlCol="0">
              <a:spAutoFit/>
            </a:bodyPr>
            <a:lstStyle/>
            <a:p>
              <a:pPr algn="r"/>
              <a:r>
                <a:rPr lang="en-US" altLang="zh-TW" sz="1600" dirty="0" smtClean="0"/>
                <a:t>80</a:t>
              </a:r>
              <a:r>
                <a:rPr lang="zh-TW" altLang="en-US" sz="1600" dirty="0" smtClean="0"/>
                <a:t>萬</a:t>
              </a:r>
              <a:endParaRPr lang="zh-TW" altLang="en-US" sz="1600" dirty="0"/>
            </a:p>
          </p:txBody>
        </p:sp>
        <p:sp>
          <p:nvSpPr>
            <p:cNvPr id="9" name="文字方塊 8"/>
            <p:cNvSpPr txBox="1"/>
            <p:nvPr/>
          </p:nvSpPr>
          <p:spPr>
            <a:xfrm>
              <a:off x="73000" y="3472644"/>
              <a:ext cx="754583" cy="338554"/>
            </a:xfrm>
            <a:prstGeom prst="rect">
              <a:avLst/>
            </a:prstGeom>
            <a:noFill/>
          </p:spPr>
          <p:txBody>
            <a:bodyPr wrap="square" rtlCol="0">
              <a:spAutoFit/>
            </a:bodyPr>
            <a:lstStyle/>
            <a:p>
              <a:pPr algn="r"/>
              <a:r>
                <a:rPr lang="en-US" altLang="zh-TW" sz="1600" dirty="0"/>
                <a:t>5</a:t>
              </a:r>
              <a:r>
                <a:rPr lang="en-US" altLang="zh-TW" sz="1600" dirty="0" smtClean="0"/>
                <a:t>0</a:t>
              </a:r>
              <a:r>
                <a:rPr lang="zh-TW" altLang="en-US" sz="1600" dirty="0" smtClean="0"/>
                <a:t>萬</a:t>
              </a:r>
              <a:endParaRPr lang="zh-TW" altLang="en-US" sz="1600" dirty="0"/>
            </a:p>
          </p:txBody>
        </p:sp>
        <p:sp>
          <p:nvSpPr>
            <p:cNvPr id="10" name="文字方塊 9"/>
            <p:cNvSpPr txBox="1"/>
            <p:nvPr/>
          </p:nvSpPr>
          <p:spPr>
            <a:xfrm>
              <a:off x="72999" y="3688668"/>
              <a:ext cx="754583" cy="338554"/>
            </a:xfrm>
            <a:prstGeom prst="rect">
              <a:avLst/>
            </a:prstGeom>
            <a:noFill/>
          </p:spPr>
          <p:txBody>
            <a:bodyPr wrap="square" rtlCol="0">
              <a:spAutoFit/>
            </a:bodyPr>
            <a:lstStyle/>
            <a:p>
              <a:pPr algn="r"/>
              <a:r>
                <a:rPr lang="en-US" altLang="zh-TW" sz="1600" dirty="0" smtClean="0"/>
                <a:t>30</a:t>
              </a:r>
              <a:r>
                <a:rPr lang="zh-TW" altLang="en-US" sz="1600" dirty="0" smtClean="0"/>
                <a:t>萬</a:t>
              </a:r>
              <a:endParaRPr lang="zh-TW" altLang="en-US" sz="1600" dirty="0"/>
            </a:p>
          </p:txBody>
        </p:sp>
        <p:sp>
          <p:nvSpPr>
            <p:cNvPr id="11" name="文字方塊 10"/>
            <p:cNvSpPr txBox="1"/>
            <p:nvPr/>
          </p:nvSpPr>
          <p:spPr>
            <a:xfrm>
              <a:off x="72998" y="3976700"/>
              <a:ext cx="754583" cy="338554"/>
            </a:xfrm>
            <a:prstGeom prst="rect">
              <a:avLst/>
            </a:prstGeom>
            <a:noFill/>
          </p:spPr>
          <p:txBody>
            <a:bodyPr wrap="square" rtlCol="0">
              <a:spAutoFit/>
            </a:bodyPr>
            <a:lstStyle/>
            <a:p>
              <a:pPr algn="r"/>
              <a:r>
                <a:rPr lang="en-US" altLang="zh-TW" sz="1600" dirty="0"/>
                <a:t>1</a:t>
              </a:r>
              <a:r>
                <a:rPr lang="en-US" altLang="zh-TW" sz="1600" dirty="0" smtClean="0"/>
                <a:t>0</a:t>
              </a:r>
              <a:r>
                <a:rPr lang="zh-TW" altLang="en-US" sz="1600" dirty="0" smtClean="0"/>
                <a:t>萬</a:t>
              </a:r>
              <a:endParaRPr lang="zh-TW" altLang="en-US" sz="1600" dirty="0"/>
            </a:p>
          </p:txBody>
        </p:sp>
      </p:grpSp>
    </p:spTree>
    <p:custDataLst>
      <p:tags r:id="rId1"/>
    </p:custDataLst>
    <p:extLst>
      <p:ext uri="{BB962C8B-B14F-4D97-AF65-F5344CB8AC3E}">
        <p14:creationId xmlns:p14="http://schemas.microsoft.com/office/powerpoint/2010/main" val="3430374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0" y="232284"/>
            <a:ext cx="5148064" cy="504056"/>
            <a:chOff x="0" y="232284"/>
            <a:chExt cx="5148064" cy="504056"/>
          </a:xfrm>
        </p:grpSpPr>
        <p:sp>
          <p:nvSpPr>
            <p:cNvPr id="3" name="矩形 2"/>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4" name="文本框 37"/>
            <p:cNvSpPr txBox="1"/>
            <p:nvPr/>
          </p:nvSpPr>
          <p:spPr>
            <a:xfrm>
              <a:off x="467576" y="232284"/>
              <a:ext cx="4680488"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來賓數字化</a:t>
              </a:r>
              <a:endParaRPr lang="zh-CN" altLang="zh-CN" sz="2600" dirty="0">
                <a:solidFill>
                  <a:schemeClr val="accent1"/>
                </a:solidFill>
                <a:latin typeface="微软雅黑" pitchFamily="34" charset="-122"/>
                <a:ea typeface="微软雅黑" pitchFamily="34" charset="-122"/>
              </a:endParaRPr>
            </a:p>
          </p:txBody>
        </p:sp>
      </p:grpSp>
      <p:pic>
        <p:nvPicPr>
          <p:cNvPr id="5" name="圖片 4"/>
          <p:cNvPicPr>
            <a:picLocks noChangeAspect="1"/>
          </p:cNvPicPr>
          <p:nvPr/>
        </p:nvPicPr>
        <p:blipFill>
          <a:blip r:embed="rId2"/>
          <a:stretch>
            <a:fillRect/>
          </a:stretch>
        </p:blipFill>
        <p:spPr>
          <a:xfrm>
            <a:off x="3595687" y="224631"/>
            <a:ext cx="1952625" cy="4695825"/>
          </a:xfrm>
          <a:prstGeom prst="rect">
            <a:avLst/>
          </a:prstGeom>
        </p:spPr>
      </p:pic>
    </p:spTree>
    <p:extLst>
      <p:ext uri="{BB962C8B-B14F-4D97-AF65-F5344CB8AC3E}">
        <p14:creationId xmlns:p14="http://schemas.microsoft.com/office/powerpoint/2010/main" val="2415352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0" y="232284"/>
            <a:ext cx="5148064" cy="504056"/>
            <a:chOff x="0" y="232284"/>
            <a:chExt cx="5148064" cy="504056"/>
          </a:xfrm>
        </p:grpSpPr>
        <p:sp>
          <p:nvSpPr>
            <p:cNvPr id="3" name="矩形 2"/>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4" name="文本框 37"/>
            <p:cNvSpPr txBox="1"/>
            <p:nvPr/>
          </p:nvSpPr>
          <p:spPr>
            <a:xfrm>
              <a:off x="467576" y="232284"/>
              <a:ext cx="4680488"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來賓數字化</a:t>
              </a:r>
              <a:endParaRPr lang="zh-CN" altLang="zh-CN" sz="2600" dirty="0">
                <a:solidFill>
                  <a:schemeClr val="accent1"/>
                </a:solidFill>
                <a:latin typeface="微软雅黑" pitchFamily="34" charset="-122"/>
                <a:ea typeface="微软雅黑" pitchFamily="34" charset="-122"/>
              </a:endParaRPr>
            </a:p>
          </p:txBody>
        </p:sp>
      </p:grpSp>
      <p:pic>
        <p:nvPicPr>
          <p:cNvPr id="6" name="圖片 5"/>
          <p:cNvPicPr>
            <a:picLocks noChangeAspect="1"/>
          </p:cNvPicPr>
          <p:nvPr/>
        </p:nvPicPr>
        <p:blipFill>
          <a:blip r:embed="rId2"/>
          <a:stretch>
            <a:fillRect/>
          </a:stretch>
        </p:blipFill>
        <p:spPr>
          <a:xfrm>
            <a:off x="104245" y="1384412"/>
            <a:ext cx="8935509" cy="2938379"/>
          </a:xfrm>
          <a:prstGeom prst="rect">
            <a:avLst/>
          </a:prstGeom>
        </p:spPr>
      </p:pic>
    </p:spTree>
    <p:extLst>
      <p:ext uri="{BB962C8B-B14F-4D97-AF65-F5344CB8AC3E}">
        <p14:creationId xmlns:p14="http://schemas.microsoft.com/office/powerpoint/2010/main" val="3853885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15" name="Text Box 7"/>
          <p:cNvSpPr txBox="1">
            <a:spLocks noChangeArrowheads="1"/>
          </p:cNvSpPr>
          <p:nvPr/>
        </p:nvSpPr>
        <p:spPr bwMode="auto">
          <a:xfrm>
            <a:off x="3423608"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02</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2" name="群組 1"/>
          <p:cNvGrpSpPr/>
          <p:nvPr/>
        </p:nvGrpSpPr>
        <p:grpSpPr>
          <a:xfrm>
            <a:off x="4716016" y="2068490"/>
            <a:ext cx="2543962" cy="684077"/>
            <a:chOff x="4716016" y="2068490"/>
            <a:chExt cx="2543962" cy="684077"/>
          </a:xfrm>
        </p:grpSpPr>
        <p:sp>
          <p:nvSpPr>
            <p:cNvPr id="14" name="Rectangular Callout 15">
              <a:extLst>
                <a:ext uri="{FF2B5EF4-FFF2-40B4-BE49-F238E27FC236}">
                  <a16:creationId xmlns:a16="http://schemas.microsoft.com/office/drawing/2014/main" id="{3696D625-9CD3-4163-A058-CBD12B14D471}"/>
                </a:ext>
              </a:extLst>
            </p:cNvPr>
            <p:cNvSpPr/>
            <p:nvPr/>
          </p:nvSpPr>
          <p:spPr>
            <a:xfrm flipH="1">
              <a:off x="4716016" y="2134426"/>
              <a:ext cx="2339378" cy="6181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a16="http://schemas.microsoft.com/office/drawing/2014/main" id="{CAC1C106-D90E-4388-80D4-0017C0CCA2CE}"/>
                </a:ext>
              </a:extLst>
            </p:cNvPr>
            <p:cNvSpPr/>
            <p:nvPr/>
          </p:nvSpPr>
          <p:spPr>
            <a:xfrm>
              <a:off x="4904752" y="2068490"/>
              <a:ext cx="2355226" cy="541638"/>
            </a:xfrm>
            <a:prstGeom prst="roundRect">
              <a:avLst/>
            </a:prstGeom>
            <a:noFill/>
            <a:ln>
              <a:noFill/>
            </a:ln>
          </p:spPr>
          <p:txBody>
            <a:bodyPr wrap="square">
              <a:spAutoFit/>
            </a:bodyPr>
            <a:lstStyle/>
            <a:p>
              <a:pPr>
                <a:lnSpc>
                  <a:spcPct val="130000"/>
                </a:lnSpc>
              </a:pPr>
              <a:r>
                <a:rPr lang="zh-TW" altLang="en-US" sz="2200" b="1" dirty="0" smtClean="0">
                  <a:solidFill>
                    <a:schemeClr val="bg1"/>
                  </a:solidFill>
                  <a:latin typeface="微软雅黑"/>
                  <a:ea typeface="微软雅黑"/>
                </a:rPr>
                <a:t>預測模型</a:t>
              </a:r>
              <a:endParaRPr lang="zh-CN" altLang="en-US" sz="2200" b="1" dirty="0">
                <a:solidFill>
                  <a:schemeClr val="bg1"/>
                </a:solidFill>
                <a:latin typeface="微软雅黑"/>
                <a:ea typeface="微软雅黑"/>
              </a:endParaRPr>
            </a:p>
          </p:txBody>
        </p:sp>
      </p:grpSp>
    </p:spTree>
    <p:extLst>
      <p:ext uri="{BB962C8B-B14F-4D97-AF65-F5344CB8AC3E}">
        <p14:creationId xmlns:p14="http://schemas.microsoft.com/office/powerpoint/2010/main" val="2285810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65"/>
          <p:cNvSpPr>
            <a:spLocks noChangeArrowheads="1"/>
          </p:cNvSpPr>
          <p:nvPr/>
        </p:nvSpPr>
        <p:spPr bwMode="auto">
          <a:xfrm rot="10800000" flipV="1">
            <a:off x="945956" y="2124021"/>
            <a:ext cx="1454342" cy="1382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65" tIns="50382" rIns="100765" bIns="50382" anchor="ctr"/>
          <a:lstStyle/>
          <a:p>
            <a:pPr defTabSz="685165">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sp>
        <p:nvSpPr>
          <p:cNvPr id="146" name="Oval 65"/>
          <p:cNvSpPr>
            <a:spLocks noChangeArrowheads="1"/>
          </p:cNvSpPr>
          <p:nvPr/>
        </p:nvSpPr>
        <p:spPr bwMode="auto">
          <a:xfrm rot="10800000" flipV="1">
            <a:off x="977070" y="4529643"/>
            <a:ext cx="1454341" cy="1382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65" tIns="50382" rIns="100765" bIns="50382" anchor="ctr"/>
          <a:lstStyle/>
          <a:p>
            <a:pPr defTabSz="685165">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sp>
        <p:nvSpPr>
          <p:cNvPr id="147" name="Oval 65"/>
          <p:cNvSpPr>
            <a:spLocks noChangeArrowheads="1"/>
          </p:cNvSpPr>
          <p:nvPr/>
        </p:nvSpPr>
        <p:spPr bwMode="auto">
          <a:xfrm rot="10800000" flipV="1">
            <a:off x="6686355" y="3307430"/>
            <a:ext cx="1454342" cy="13829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65" tIns="50382" rIns="100765" bIns="50382" anchor="ctr"/>
          <a:lstStyle/>
          <a:p>
            <a:pPr defTabSz="685165">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grpSp>
        <p:nvGrpSpPr>
          <p:cNvPr id="2" name="组合 147"/>
          <p:cNvGrpSpPr/>
          <p:nvPr/>
        </p:nvGrpSpPr>
        <p:grpSpPr>
          <a:xfrm>
            <a:off x="1211831" y="1117730"/>
            <a:ext cx="940088" cy="1001019"/>
            <a:chOff x="611306" y="1203674"/>
            <a:chExt cx="1328332" cy="1414234"/>
          </a:xfrm>
          <a:solidFill>
            <a:srgbClr val="325F0B"/>
          </a:solidFill>
        </p:grpSpPr>
        <p:sp>
          <p:nvSpPr>
            <p:cNvPr id="149" name="菱形 148"/>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0" name="菱形 149"/>
            <p:cNvSpPr/>
            <p:nvPr/>
          </p:nvSpPr>
          <p:spPr>
            <a:xfrm>
              <a:off x="611306" y="1203674"/>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r>
                <a:rPr lang="en-US" altLang="zh-CN" sz="3199" dirty="0">
                  <a:solidFill>
                    <a:srgbClr val="FFFFFF"/>
                  </a:solidFill>
                  <a:latin typeface="Elephant" panose="02020904090505020303" pitchFamily="18" charset="0"/>
                  <a:ea typeface="Arial Unicode MS" pitchFamily="34" charset="-122"/>
                  <a:cs typeface="Arial Unicode MS" pitchFamily="34" charset="-122"/>
                </a:rPr>
                <a:t>A</a:t>
              </a:r>
              <a:endParaRPr lang="zh-CN" altLang="en-US" sz="3199" dirty="0">
                <a:solidFill>
                  <a:srgbClr val="FFFFFF"/>
                </a:solidFill>
                <a:latin typeface="Elephant" panose="02020904090505020303" pitchFamily="18" charset="0"/>
                <a:ea typeface="Arial Unicode MS" pitchFamily="34" charset="-122"/>
                <a:cs typeface="Arial Unicode MS" pitchFamily="34" charset="-122"/>
              </a:endParaRPr>
            </a:p>
          </p:txBody>
        </p:sp>
      </p:grpSp>
      <p:grpSp>
        <p:nvGrpSpPr>
          <p:cNvPr id="3" name="组合 150"/>
          <p:cNvGrpSpPr/>
          <p:nvPr/>
        </p:nvGrpSpPr>
        <p:grpSpPr>
          <a:xfrm>
            <a:off x="1234198" y="3511972"/>
            <a:ext cx="940088" cy="1015888"/>
            <a:chOff x="1951890" y="2794690"/>
            <a:chExt cx="1328332" cy="1435240"/>
          </a:xfrm>
          <a:solidFill>
            <a:srgbClr val="325F0B"/>
          </a:solidFill>
        </p:grpSpPr>
        <p:sp>
          <p:nvSpPr>
            <p:cNvPr id="152" name="菱形 151"/>
            <p:cNvSpPr/>
            <p:nvPr/>
          </p:nvSpPr>
          <p:spPr>
            <a:xfrm>
              <a:off x="2063897" y="2901458"/>
              <a:ext cx="1104318" cy="1328472"/>
            </a:xfrm>
            <a:prstGeom prst="diamond">
              <a:avLst/>
            </a:prstGeom>
            <a:solidFill>
              <a:schemeClr val="accent3">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3" name="菱形 152"/>
            <p:cNvSpPr/>
            <p:nvPr/>
          </p:nvSpPr>
          <p:spPr>
            <a:xfrm>
              <a:off x="1951890" y="2794690"/>
              <a:ext cx="1328332" cy="1328471"/>
            </a:xfrm>
            <a:prstGeom prst="diamond">
              <a:avLst/>
            </a:prstGeom>
            <a:solidFill>
              <a:schemeClr val="accent3"/>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r>
                <a:rPr lang="en-US" altLang="zh-CN" sz="3199" dirty="0">
                  <a:solidFill>
                    <a:srgbClr val="FFFFFF"/>
                  </a:solidFill>
                  <a:latin typeface="Elephant" panose="02020904090505020303" pitchFamily="18" charset="0"/>
                  <a:ea typeface="Arial Unicode MS" pitchFamily="34" charset="-122"/>
                  <a:cs typeface="Arial Unicode MS" pitchFamily="34" charset="-122"/>
                </a:rPr>
                <a:t>C</a:t>
              </a:r>
              <a:endParaRPr lang="zh-CN" altLang="en-US" sz="3199" dirty="0">
                <a:solidFill>
                  <a:srgbClr val="FFFFFF"/>
                </a:solidFill>
                <a:latin typeface="Elephant" panose="02020904090505020303" pitchFamily="18" charset="0"/>
                <a:ea typeface="Arial Unicode MS" pitchFamily="34" charset="-122"/>
                <a:cs typeface="Arial Unicode MS" pitchFamily="34" charset="-122"/>
              </a:endParaRPr>
            </a:p>
          </p:txBody>
        </p:sp>
      </p:grpSp>
      <p:grpSp>
        <p:nvGrpSpPr>
          <p:cNvPr id="4" name="组合 153"/>
          <p:cNvGrpSpPr/>
          <p:nvPr/>
        </p:nvGrpSpPr>
        <p:grpSpPr>
          <a:xfrm>
            <a:off x="6943481" y="2314850"/>
            <a:ext cx="940090" cy="1001019"/>
            <a:chOff x="4056282" y="1203598"/>
            <a:chExt cx="1328333" cy="1414234"/>
          </a:xfrm>
          <a:solidFill>
            <a:srgbClr val="325F0B"/>
          </a:solidFill>
        </p:grpSpPr>
        <p:sp>
          <p:nvSpPr>
            <p:cNvPr id="155" name="菱形 154"/>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6" name="菱形 155"/>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165">
                <a:defRPr/>
              </a:pPr>
              <a:r>
                <a:rPr lang="en-US" altLang="zh-CN" sz="3199" dirty="0">
                  <a:solidFill>
                    <a:srgbClr val="FFFFFF"/>
                  </a:solidFill>
                  <a:latin typeface="Elephant" panose="02020904090505020303" pitchFamily="18" charset="0"/>
                  <a:ea typeface="Arial Unicode MS" pitchFamily="34" charset="-122"/>
                  <a:cs typeface="Arial Unicode MS" pitchFamily="34" charset="-122"/>
                </a:rPr>
                <a:t>B</a:t>
              </a:r>
              <a:endParaRPr lang="zh-CN" altLang="en-US" sz="3199" dirty="0">
                <a:solidFill>
                  <a:srgbClr val="FFFFFF"/>
                </a:solidFill>
                <a:latin typeface="Elephant" panose="02020904090505020303" pitchFamily="18" charset="0"/>
                <a:ea typeface="Arial Unicode MS" pitchFamily="34" charset="-122"/>
                <a:cs typeface="Arial Unicode MS" pitchFamily="34" charset="-122"/>
              </a:endParaRPr>
            </a:p>
          </p:txBody>
        </p:sp>
      </p:grpSp>
      <p:sp>
        <p:nvSpPr>
          <p:cNvPr id="157" name="文本框 17"/>
          <p:cNvSpPr txBox="1"/>
          <p:nvPr/>
        </p:nvSpPr>
        <p:spPr>
          <a:xfrm>
            <a:off x="2202736" y="1253490"/>
            <a:ext cx="4455167" cy="517175"/>
          </a:xfrm>
          <a:prstGeom prst="rect">
            <a:avLst/>
          </a:prstGeom>
          <a:noFill/>
        </p:spPr>
        <p:txBody>
          <a:bodyPr wrap="square" lIns="100765" tIns="50382" rIns="100765" bIns="50382">
            <a:spAutoFit/>
          </a:bodyPr>
          <a:lstStyle/>
          <a:p>
            <a:pPr algn="just" defTabSz="685165">
              <a:lnSpc>
                <a:spcPct val="150000"/>
              </a:lnSpc>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添加适当的文字，添加适当的文字添加适当的文字，一页的文字最好不要超过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8" name="文本框 22"/>
          <p:cNvSpPr txBox="1"/>
          <p:nvPr/>
        </p:nvSpPr>
        <p:spPr>
          <a:xfrm>
            <a:off x="2308216" y="3726481"/>
            <a:ext cx="4244213" cy="517175"/>
          </a:xfrm>
          <a:prstGeom prst="rect">
            <a:avLst/>
          </a:prstGeom>
          <a:noFill/>
        </p:spPr>
        <p:txBody>
          <a:bodyPr wrap="square" lIns="100765" tIns="50382" rIns="100765" bIns="50382">
            <a:spAutoFit/>
          </a:bodyPr>
          <a:lstStyle/>
          <a:p>
            <a:pPr algn="just" defTabSz="685165">
              <a:lnSpc>
                <a:spcPct val="150000"/>
              </a:lnSpc>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添加适当的文字，添加适当的文字添加适当的文字，一页的文字最好不要超过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9" name="文本框 23"/>
          <p:cNvSpPr txBox="1"/>
          <p:nvPr/>
        </p:nvSpPr>
        <p:spPr>
          <a:xfrm>
            <a:off x="2209210" y="2489986"/>
            <a:ext cx="4442217" cy="517175"/>
          </a:xfrm>
          <a:prstGeom prst="rect">
            <a:avLst/>
          </a:prstGeom>
          <a:noFill/>
        </p:spPr>
        <p:txBody>
          <a:bodyPr wrap="square" lIns="100765" tIns="50382" rIns="100765" bIns="50382">
            <a:spAutoFit/>
          </a:bodyPr>
          <a:lstStyle/>
          <a:p>
            <a:pPr algn="just" defTabSz="685165">
              <a:lnSpc>
                <a:spcPct val="150000"/>
              </a:lnSpc>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添加适当的文字，添加适当的文字添加适当的文字，一页的文字最好不要超过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1" name="群組 20"/>
          <p:cNvGrpSpPr/>
          <p:nvPr/>
        </p:nvGrpSpPr>
        <p:grpSpPr>
          <a:xfrm>
            <a:off x="0" y="232284"/>
            <a:ext cx="2303748" cy="504056"/>
            <a:chOff x="0" y="232284"/>
            <a:chExt cx="2303748"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維基百科</a:t>
              </a:r>
              <a:endParaRPr lang="zh-CN" altLang="zh-CN" sz="2600" dirty="0">
                <a:solidFill>
                  <a:schemeClr val="accent1"/>
                </a:solidFill>
                <a:latin typeface="微软雅黑" pitchFamily="34" charset="-122"/>
                <a:ea typeface="微软雅黑" pitchFamily="34" charset="-122"/>
              </a:endParaRPr>
            </a:p>
          </p:txBody>
        </p:sp>
      </p:grpSp>
      <p:sp>
        <p:nvSpPr>
          <p:cNvPr id="24" name="文本框 38"/>
          <p:cNvSpPr txBox="1"/>
          <p:nvPr/>
        </p:nvSpPr>
        <p:spPr>
          <a:xfrm>
            <a:off x="539551" y="688282"/>
            <a:ext cx="1612367" cy="300086"/>
          </a:xfrm>
          <a:prstGeom prst="rect">
            <a:avLst/>
          </a:prstGeom>
          <a:noFill/>
        </p:spPr>
        <p:txBody>
          <a:bodyPr wrap="square" lIns="68584" tIns="34292" rIns="68584" bIns="34292" rtlCol="0">
            <a:spAutoFit/>
          </a:bodyPr>
          <a:lstStyle/>
          <a:p>
            <a:pPr defTabSz="685795"/>
            <a:r>
              <a:rPr lang="zh-TW" altLang="en-US" sz="1500" dirty="0" smtClean="0">
                <a:solidFill>
                  <a:schemeClr val="tx1">
                    <a:lumMod val="50000"/>
                    <a:lumOff val="50000"/>
                  </a:schemeClr>
                </a:solidFill>
                <a:cs typeface="+mn-ea"/>
                <a:sym typeface="+mn-lt"/>
              </a:rPr>
              <a:t>資料整理</a:t>
            </a:r>
            <a:r>
              <a:rPr lang="en-US" altLang="zh-TW" sz="1500" dirty="0" smtClean="0">
                <a:solidFill>
                  <a:schemeClr val="tx1">
                    <a:lumMod val="50000"/>
                    <a:lumOff val="50000"/>
                  </a:schemeClr>
                </a:solidFill>
                <a:cs typeface="+mn-ea"/>
                <a:sym typeface="+mn-lt"/>
              </a:rPr>
              <a:t>—</a:t>
            </a:r>
            <a:r>
              <a:rPr lang="zh-TW" altLang="en-US" sz="1500" dirty="0" smtClean="0">
                <a:solidFill>
                  <a:schemeClr val="tx1">
                    <a:lumMod val="50000"/>
                    <a:lumOff val="50000"/>
                  </a:schemeClr>
                </a:solidFill>
                <a:cs typeface="+mn-ea"/>
                <a:sym typeface="+mn-lt"/>
              </a:rPr>
              <a:t>重播</a:t>
            </a:r>
            <a:endParaRPr lang="zh-CN" altLang="en-US" sz="1500" dirty="0">
              <a:solidFill>
                <a:schemeClr val="tx1">
                  <a:lumMod val="50000"/>
                  <a:lumOff val="50000"/>
                </a:schemeClr>
              </a:solidFill>
              <a:cs typeface="+mn-ea"/>
              <a:sym typeface="+mn-lt"/>
            </a:endParaRPr>
          </a:p>
        </p:txBody>
      </p:sp>
    </p:spTree>
    <p:custDataLst>
      <p:tags r:id="rId1"/>
    </p:custDataLst>
    <p:extLst>
      <p:ext uri="{BB962C8B-B14F-4D97-AF65-F5344CB8AC3E}">
        <p14:creationId xmlns:p14="http://schemas.microsoft.com/office/powerpoint/2010/main" val="427421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1807687" y="2817867"/>
            <a:ext cx="267813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4313054" y="2817867"/>
            <a:ext cx="267813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868234" y="1478802"/>
            <a:ext cx="1976209" cy="787946"/>
          </a:xfrm>
          <a:prstGeom prst="rect">
            <a:avLst/>
          </a:prstGeom>
          <a:solidFill>
            <a:schemeClr val="accent1"/>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59" tIns="34279" rIns="68559" bIns="34279"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b="1" kern="0" dirty="0">
                <a:solidFill>
                  <a:schemeClr val="bg1"/>
                </a:solidFill>
                <a:latin typeface="微软雅黑" panose="020B0503020204020204" pitchFamily="34" charset="-122"/>
                <a:ea typeface="微软雅黑" panose="020B0503020204020204" pitchFamily="34" charset="-122"/>
              </a:rPr>
              <a:t>添加标题</a:t>
            </a:r>
            <a:endParaRPr lang="en-US" altLang="zh-CN" b="1" kern="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点击此处添加文字内容</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 name="组合 20"/>
          <p:cNvGrpSpPr/>
          <p:nvPr/>
        </p:nvGrpSpPr>
        <p:grpSpPr>
          <a:xfrm>
            <a:off x="868236" y="2733309"/>
            <a:ext cx="1833514" cy="1065236"/>
            <a:chOff x="503238" y="2548492"/>
            <a:chExt cx="2191599" cy="1065093"/>
          </a:xfrm>
        </p:grpSpPr>
        <p:sp>
          <p:nvSpPr>
            <p:cNvPr id="22" name="矩形 21"/>
            <p:cNvSpPr/>
            <p:nvPr/>
          </p:nvSpPr>
          <p:spPr>
            <a:xfrm>
              <a:off x="503238" y="2548492"/>
              <a:ext cx="1079130" cy="307682"/>
            </a:xfrm>
            <a:prstGeom prst="rect">
              <a:avLst/>
            </a:prstGeom>
          </p:spPr>
          <p:txBody>
            <a:bodyPr wrap="none">
              <a:spAutoFit/>
            </a:bodyPr>
            <a:lstStyle/>
            <a:p>
              <a:pPr lvl="0" eaLnBrk="0" fontAlgn="base" hangingPunct="0">
                <a:spcBef>
                  <a:spcPct val="0"/>
                </a:spcBef>
                <a:spcAft>
                  <a:spcPct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03238" y="2905917"/>
              <a:ext cx="2191599" cy="707668"/>
            </a:xfrm>
            <a:prstGeom prst="rect">
              <a:avLst/>
            </a:prstGeom>
          </p:spPr>
          <p:txBody>
            <a:bodyPr wrap="square">
              <a:spAutoFit/>
            </a:bodyPr>
            <a:lstStyle/>
            <a:p>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42 Rectángulo"/>
          <p:cNvSpPr/>
          <p:nvPr/>
        </p:nvSpPr>
        <p:spPr>
          <a:xfrm>
            <a:off x="3393147" y="1478803"/>
            <a:ext cx="1976210" cy="787946"/>
          </a:xfrm>
          <a:prstGeom prst="rect">
            <a:avLst/>
          </a:prstGeom>
          <a:solidFill>
            <a:schemeClr val="accent2"/>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59" tIns="34279" rIns="68559" bIns="34279" anchor="ctr"/>
          <a:lstStyle/>
          <a:p>
            <a:pPr lvl="0" algn="ctr" eaLnBrk="0" fontAlgn="base" hangingPunct="0">
              <a:spcBef>
                <a:spcPct val="0"/>
              </a:spcBef>
              <a:spcAft>
                <a:spcPct val="0"/>
              </a:spcAft>
              <a:defRPr/>
            </a:pPr>
            <a:r>
              <a:rPr lang="zh-CN" altLang="en-US" b="1" kern="0" dirty="0">
                <a:solidFill>
                  <a:schemeClr val="bg1"/>
                </a:solidFill>
                <a:latin typeface="微软雅黑" panose="020B0503020204020204" pitchFamily="34" charset="-122"/>
                <a:ea typeface="微软雅黑" panose="020B0503020204020204" pitchFamily="34" charset="-122"/>
              </a:rPr>
              <a:t>添加标题</a:t>
            </a:r>
            <a:endParaRPr lang="en-US" altLang="zh-CN" b="1" kern="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点击此处添加文字内容</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4"/>
          <p:cNvGrpSpPr/>
          <p:nvPr/>
        </p:nvGrpSpPr>
        <p:grpSpPr>
          <a:xfrm>
            <a:off x="3393149" y="2733307"/>
            <a:ext cx="1833514" cy="1065237"/>
            <a:chOff x="471218" y="2548491"/>
            <a:chExt cx="2191599" cy="1065094"/>
          </a:xfrm>
        </p:grpSpPr>
        <p:sp>
          <p:nvSpPr>
            <p:cNvPr id="26" name="矩形 25"/>
            <p:cNvSpPr/>
            <p:nvPr/>
          </p:nvSpPr>
          <p:spPr>
            <a:xfrm>
              <a:off x="471218" y="2548491"/>
              <a:ext cx="1079130" cy="307682"/>
            </a:xfrm>
            <a:prstGeom prst="rect">
              <a:avLst/>
            </a:prstGeom>
          </p:spPr>
          <p:txBody>
            <a:bodyPr wrap="none">
              <a:spAutoFit/>
            </a:bodyPr>
            <a:lstStyle/>
            <a:p>
              <a:pPr lvl="0" eaLnBrk="0" fontAlgn="base" hangingPunct="0">
                <a:spcBef>
                  <a:spcPct val="0"/>
                </a:spcBef>
                <a:spcAft>
                  <a:spcPct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71218" y="2905917"/>
              <a:ext cx="2191599" cy="707668"/>
            </a:xfrm>
            <a:prstGeom prst="rect">
              <a:avLst/>
            </a:prstGeom>
          </p:spPr>
          <p:txBody>
            <a:bodyPr wrap="square">
              <a:spAutoFit/>
            </a:bodyPr>
            <a:lstStyle/>
            <a:p>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8" name="51 Rectángulo"/>
          <p:cNvSpPr/>
          <p:nvPr/>
        </p:nvSpPr>
        <p:spPr>
          <a:xfrm>
            <a:off x="5906838" y="1478803"/>
            <a:ext cx="1977532" cy="787945"/>
          </a:xfrm>
          <a:prstGeom prst="rect">
            <a:avLst/>
          </a:prstGeom>
          <a:solidFill>
            <a:schemeClr val="accent3"/>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59" tIns="34279" rIns="68559" bIns="34279" anchor="ctr"/>
          <a:lstStyle/>
          <a:p>
            <a:pPr lvl="0" algn="ctr" eaLnBrk="0" fontAlgn="base" hangingPunct="0">
              <a:spcBef>
                <a:spcPct val="0"/>
              </a:spcBef>
              <a:spcAft>
                <a:spcPct val="0"/>
              </a:spcAft>
              <a:defRPr/>
            </a:pPr>
            <a:r>
              <a:rPr lang="zh-CN" altLang="en-US" b="1" kern="0" dirty="0">
                <a:solidFill>
                  <a:schemeClr val="bg1"/>
                </a:solidFill>
                <a:latin typeface="微软雅黑" panose="020B0503020204020204" pitchFamily="34" charset="-122"/>
                <a:ea typeface="微软雅黑" panose="020B0503020204020204" pitchFamily="34" charset="-122"/>
              </a:rPr>
              <a:t>添加标题</a:t>
            </a:r>
            <a:endParaRPr lang="en-US" altLang="zh-CN" b="1" kern="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点击此处添加文字内容</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 name="组合 28"/>
          <p:cNvGrpSpPr/>
          <p:nvPr/>
        </p:nvGrpSpPr>
        <p:grpSpPr>
          <a:xfrm>
            <a:off x="5906839" y="2733307"/>
            <a:ext cx="1833514" cy="1065237"/>
            <a:chOff x="467746" y="2548491"/>
            <a:chExt cx="2191599" cy="1065094"/>
          </a:xfrm>
        </p:grpSpPr>
        <p:sp>
          <p:nvSpPr>
            <p:cNvPr id="30" name="矩形 29"/>
            <p:cNvSpPr/>
            <p:nvPr/>
          </p:nvSpPr>
          <p:spPr>
            <a:xfrm>
              <a:off x="467746" y="2548491"/>
              <a:ext cx="1079130" cy="307682"/>
            </a:xfrm>
            <a:prstGeom prst="rect">
              <a:avLst/>
            </a:prstGeom>
          </p:spPr>
          <p:txBody>
            <a:bodyPr wrap="none">
              <a:spAutoFit/>
            </a:bodyPr>
            <a:lstStyle/>
            <a:p>
              <a:pPr lvl="0" eaLnBrk="0" fontAlgn="base" hangingPunct="0">
                <a:spcBef>
                  <a:spcPct val="0"/>
                </a:spcBef>
                <a:spcAft>
                  <a:spcPct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467746" y="2905917"/>
              <a:ext cx="2191599" cy="707668"/>
            </a:xfrm>
            <a:prstGeom prst="rect">
              <a:avLst/>
            </a:prstGeom>
          </p:spPr>
          <p:txBody>
            <a:bodyPr wrap="square">
              <a:spAutoFit/>
            </a:bodyPr>
            <a:lstStyle/>
            <a:p>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6" name="群組 15"/>
          <p:cNvGrpSpPr/>
          <p:nvPr/>
        </p:nvGrpSpPr>
        <p:grpSpPr>
          <a:xfrm>
            <a:off x="0" y="232284"/>
            <a:ext cx="2470811" cy="531789"/>
            <a:chOff x="0" y="232284"/>
            <a:chExt cx="2470811" cy="531789"/>
          </a:xfrm>
        </p:grpSpPr>
        <p:sp>
          <p:nvSpPr>
            <p:cNvPr id="17" name="矩形 16"/>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1"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25"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420485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p:cNvSpPr/>
          <p:nvPr/>
        </p:nvSpPr>
        <p:spPr>
          <a:xfrm>
            <a:off x="1734727"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20"/>
          <p:cNvSpPr/>
          <p:nvPr/>
        </p:nvSpPr>
        <p:spPr>
          <a:xfrm>
            <a:off x="2127023" y="3286392"/>
            <a:ext cx="826154" cy="826311"/>
          </a:xfrm>
          <a:prstGeom prst="ellipse">
            <a:avLst/>
          </a:pr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圆角矩形 1"/>
          <p:cNvSpPr/>
          <p:nvPr/>
        </p:nvSpPr>
        <p:spPr>
          <a:xfrm flipV="1">
            <a:off x="3097439"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3489734" y="1532225"/>
            <a:ext cx="826154" cy="826311"/>
          </a:xfrm>
          <a:prstGeom prst="ellipse">
            <a:avLst/>
          </a:prstGeom>
          <a:solidFill>
            <a:schemeClr val="accent2"/>
          </a:solidFill>
          <a:ln w="635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圆角矩形 1"/>
          <p:cNvSpPr/>
          <p:nvPr/>
        </p:nvSpPr>
        <p:spPr>
          <a:xfrm>
            <a:off x="4464014"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椭圆 24"/>
          <p:cNvSpPr/>
          <p:nvPr/>
        </p:nvSpPr>
        <p:spPr>
          <a:xfrm>
            <a:off x="4856311" y="3286392"/>
            <a:ext cx="826154" cy="826311"/>
          </a:xfrm>
          <a:prstGeom prst="ellipse">
            <a:avLst/>
          </a:pr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圆角矩形 1"/>
          <p:cNvSpPr/>
          <p:nvPr/>
        </p:nvSpPr>
        <p:spPr>
          <a:xfrm flipV="1">
            <a:off x="5823885"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6216180" y="1532225"/>
            <a:ext cx="826154" cy="826311"/>
          </a:xfrm>
          <a:prstGeom prst="ellipse">
            <a:avLst/>
          </a:prstGeom>
          <a:solidFill>
            <a:schemeClr val="accent4"/>
          </a:solidFill>
          <a:ln w="63500" cap="flat" cmpd="sng" algn="ctr">
            <a:noFill/>
            <a:prstDash val="solid"/>
          </a:ln>
          <a:effectLst/>
        </p:spPr>
        <p:txBody>
          <a:bodyPr lIns="65021" tIns="32510" rIns="65021" bIns="32510" rtlCol="0" anchor="ctr"/>
          <a:lstStyle/>
          <a:p>
            <a:pPr algn="ctr">
              <a:lnSpc>
                <a:spcPct val="120000"/>
              </a:lnSpc>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矩形 27"/>
          <p:cNvSpPr/>
          <p:nvPr/>
        </p:nvSpPr>
        <p:spPr>
          <a:xfrm>
            <a:off x="1068" y="2822663"/>
            <a:ext cx="9152256" cy="62201"/>
          </a:xfrm>
          <a:prstGeom prst="rect">
            <a:avLst/>
          </a:prstGeom>
          <a:solidFill>
            <a:schemeClr val="accent4"/>
          </a:solidFill>
          <a:ln w="25400" cap="flat" cmpd="sng" algn="ctr">
            <a:noFill/>
            <a:prstDash val="solid"/>
          </a:ln>
          <a:effectLst/>
        </p:spPr>
        <p:txBody>
          <a:bodyPr rot="0" spcFirstLastPara="0" vertOverflow="overflow" horzOverflow="overflow" vert="horz" wrap="square" lIns="68560" tIns="34280" rIns="68560" bIns="34280" numCol="1" spcCol="0" rtlCol="0" fromWordArt="0" anchor="ctr" anchorCtr="0" forceAA="0" compatLnSpc="1">
            <a:prstTxWarp prst="textNoShape">
              <a:avLst/>
            </a:prstTxWarp>
            <a:noAutofit/>
          </a:bodyPr>
          <a:lstStyle/>
          <a:p>
            <a:pPr algn="ctr">
              <a:lnSpc>
                <a:spcPct val="120000"/>
              </a:lnSpc>
              <a:defRPr/>
            </a:pPr>
            <a:endParaRPr lang="en-US"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flipH="1">
            <a:off x="2181452" y="3559695"/>
            <a:ext cx="707925" cy="433432"/>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请替换文字内容</a:t>
            </a:r>
          </a:p>
        </p:txBody>
      </p:sp>
      <p:sp>
        <p:nvSpPr>
          <p:cNvPr id="30" name="TextBox 29"/>
          <p:cNvSpPr txBox="1"/>
          <p:nvPr/>
        </p:nvSpPr>
        <p:spPr>
          <a:xfrm flipH="1">
            <a:off x="3544165" y="1805529"/>
            <a:ext cx="707925" cy="433432"/>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请替换文字内容</a:t>
            </a:r>
          </a:p>
        </p:txBody>
      </p:sp>
      <p:sp>
        <p:nvSpPr>
          <p:cNvPr id="31" name="TextBox 30"/>
          <p:cNvSpPr txBox="1"/>
          <p:nvPr/>
        </p:nvSpPr>
        <p:spPr>
          <a:xfrm flipH="1">
            <a:off x="6270611" y="1805529"/>
            <a:ext cx="707925" cy="433432"/>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请替换文字内容</a:t>
            </a:r>
          </a:p>
        </p:txBody>
      </p:sp>
      <p:sp>
        <p:nvSpPr>
          <p:cNvPr id="32" name="TextBox 31"/>
          <p:cNvSpPr txBox="1"/>
          <p:nvPr/>
        </p:nvSpPr>
        <p:spPr>
          <a:xfrm flipH="1">
            <a:off x="4910740" y="3559695"/>
            <a:ext cx="707925" cy="433432"/>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000" b="0" dirty="0">
                <a:solidFill>
                  <a:schemeClr val="bg1"/>
                </a:solidFill>
                <a:latin typeface="Arial" panose="020B0604020202020204" pitchFamily="34" charset="0"/>
                <a:cs typeface="+mn-ea"/>
                <a:sym typeface="Arial" panose="020B0604020202020204" pitchFamily="34" charset="0"/>
              </a:rPr>
              <a:t>请替换文字内容</a:t>
            </a:r>
          </a:p>
        </p:txBody>
      </p:sp>
      <p:sp>
        <p:nvSpPr>
          <p:cNvPr id="85" name="TextBox 23"/>
          <p:cNvSpPr txBox="1"/>
          <p:nvPr/>
        </p:nvSpPr>
        <p:spPr>
          <a:xfrm>
            <a:off x="1140687" y="1964552"/>
            <a:ext cx="1659056" cy="397997"/>
          </a:xfrm>
          <a:prstGeom prst="rect">
            <a:avLst/>
          </a:prstGeom>
          <a:noFill/>
        </p:spPr>
        <p:txBody>
          <a:bodyPr wrap="square" lIns="65021" tIns="32510" rIns="65021" bIns="3251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6" name="TextBox 24"/>
          <p:cNvSpPr txBox="1"/>
          <p:nvPr/>
        </p:nvSpPr>
        <p:spPr>
          <a:xfrm>
            <a:off x="1140688" y="1739493"/>
            <a:ext cx="1028837" cy="250290"/>
          </a:xfrm>
          <a:prstGeom prst="rect">
            <a:avLst/>
          </a:prstGeom>
          <a:noFill/>
        </p:spPr>
        <p:txBody>
          <a:bodyPr wrap="none" lIns="65021" tIns="32510" rIns="65021" bIns="32510" rtlCol="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87" name="TextBox 23"/>
          <p:cNvSpPr txBox="1"/>
          <p:nvPr/>
        </p:nvSpPr>
        <p:spPr>
          <a:xfrm>
            <a:off x="3073238" y="4041988"/>
            <a:ext cx="1659056" cy="397997"/>
          </a:xfrm>
          <a:prstGeom prst="rect">
            <a:avLst/>
          </a:prstGeom>
          <a:noFill/>
        </p:spPr>
        <p:txBody>
          <a:bodyPr wrap="square" lIns="65021" tIns="32510" rIns="65021" bIns="3251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8" name="TextBox 24"/>
          <p:cNvSpPr txBox="1"/>
          <p:nvPr/>
        </p:nvSpPr>
        <p:spPr>
          <a:xfrm>
            <a:off x="3073239" y="3816928"/>
            <a:ext cx="1028837" cy="250290"/>
          </a:xfrm>
          <a:prstGeom prst="rect">
            <a:avLst/>
          </a:prstGeom>
          <a:noFill/>
        </p:spPr>
        <p:txBody>
          <a:bodyPr wrap="none" lIns="65021" tIns="32510" rIns="65021" bIns="32510" rtlCol="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89" name="TextBox 23"/>
          <p:cNvSpPr txBox="1"/>
          <p:nvPr/>
        </p:nvSpPr>
        <p:spPr>
          <a:xfrm>
            <a:off x="4436861" y="1278094"/>
            <a:ext cx="1659056" cy="397997"/>
          </a:xfrm>
          <a:prstGeom prst="rect">
            <a:avLst/>
          </a:prstGeom>
          <a:noFill/>
        </p:spPr>
        <p:txBody>
          <a:bodyPr wrap="square" lIns="65021" tIns="32510" rIns="65021" bIns="3251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0" name="TextBox 24"/>
          <p:cNvSpPr txBox="1"/>
          <p:nvPr/>
        </p:nvSpPr>
        <p:spPr>
          <a:xfrm>
            <a:off x="4436862" y="1053035"/>
            <a:ext cx="1028837" cy="250290"/>
          </a:xfrm>
          <a:prstGeom prst="rect">
            <a:avLst/>
          </a:prstGeom>
          <a:noFill/>
        </p:spPr>
        <p:txBody>
          <a:bodyPr wrap="none" lIns="65021" tIns="32510" rIns="65021" bIns="32510" rtlCol="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91" name="TextBox 23"/>
          <p:cNvSpPr txBox="1"/>
          <p:nvPr/>
        </p:nvSpPr>
        <p:spPr>
          <a:xfrm>
            <a:off x="6351352" y="3373595"/>
            <a:ext cx="1659056" cy="397997"/>
          </a:xfrm>
          <a:prstGeom prst="rect">
            <a:avLst/>
          </a:prstGeom>
          <a:noFill/>
        </p:spPr>
        <p:txBody>
          <a:bodyPr wrap="square" lIns="65021" tIns="32510" rIns="65021" bIns="3251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2" name="TextBox 24"/>
          <p:cNvSpPr txBox="1"/>
          <p:nvPr/>
        </p:nvSpPr>
        <p:spPr>
          <a:xfrm>
            <a:off x="6351353" y="3148536"/>
            <a:ext cx="1028837" cy="250290"/>
          </a:xfrm>
          <a:prstGeom prst="rect">
            <a:avLst/>
          </a:prstGeom>
          <a:noFill/>
        </p:spPr>
        <p:txBody>
          <a:bodyPr wrap="none" lIns="65021" tIns="32510" rIns="65021" bIns="32510" rtlCol="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grpSp>
        <p:nvGrpSpPr>
          <p:cNvPr id="33" name="群組 32"/>
          <p:cNvGrpSpPr/>
          <p:nvPr/>
        </p:nvGrpSpPr>
        <p:grpSpPr>
          <a:xfrm>
            <a:off x="0" y="232284"/>
            <a:ext cx="2470811" cy="531789"/>
            <a:chOff x="0" y="232284"/>
            <a:chExt cx="2470811" cy="531789"/>
          </a:xfrm>
        </p:grpSpPr>
        <p:sp>
          <p:nvSpPr>
            <p:cNvPr id="34" name="矩形 33"/>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35"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36"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377359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淘宝店chenying0907 53"/>
          <p:cNvGrpSpPr/>
          <p:nvPr/>
        </p:nvGrpSpPr>
        <p:grpSpPr>
          <a:xfrm>
            <a:off x="3803083" y="2820873"/>
            <a:ext cx="474581" cy="914523"/>
            <a:chOff x="3802947" y="2820045"/>
            <a:chExt cx="474663" cy="914400"/>
          </a:xfrm>
        </p:grpSpPr>
        <p:sp>
          <p:nvSpPr>
            <p:cNvPr id="6" name="淘宝店chenying0907 5"/>
            <p:cNvSpPr>
              <a:spLocks/>
            </p:cNvSpPr>
            <p:nvPr/>
          </p:nvSpPr>
          <p:spPr bwMode="auto">
            <a:xfrm>
              <a:off x="3802947" y="2820045"/>
              <a:ext cx="474663" cy="914400"/>
            </a:xfrm>
            <a:custGeom>
              <a:avLst/>
              <a:gdLst>
                <a:gd name="T0" fmla="*/ 2078 w 2392"/>
                <a:gd name="T1" fmla="*/ 2358 h 4602"/>
                <a:gd name="T2" fmla="*/ 2005 w 2392"/>
                <a:gd name="T3" fmla="*/ 2187 h 4602"/>
                <a:gd name="T4" fmla="*/ 1921 w 2392"/>
                <a:gd name="T5" fmla="*/ 2022 h 4602"/>
                <a:gd name="T6" fmla="*/ 1826 w 2392"/>
                <a:gd name="T7" fmla="*/ 1858 h 4602"/>
                <a:gd name="T8" fmla="*/ 1717 w 2392"/>
                <a:gd name="T9" fmla="*/ 1694 h 4602"/>
                <a:gd name="T10" fmla="*/ 1492 w 2392"/>
                <a:gd name="T11" fmla="*/ 1390 h 4602"/>
                <a:gd name="T12" fmla="*/ 1275 w 2392"/>
                <a:gd name="T13" fmla="*/ 1082 h 4602"/>
                <a:gd name="T14" fmla="*/ 1327 w 2392"/>
                <a:gd name="T15" fmla="*/ 989 h 4602"/>
                <a:gd name="T16" fmla="*/ 1366 w 2392"/>
                <a:gd name="T17" fmla="*/ 889 h 4602"/>
                <a:gd name="T18" fmla="*/ 1387 w 2392"/>
                <a:gd name="T19" fmla="*/ 781 h 4602"/>
                <a:gd name="T20" fmla="*/ 1391 w 2392"/>
                <a:gd name="T21" fmla="*/ 661 h 4602"/>
                <a:gd name="T22" fmla="*/ 1371 w 2392"/>
                <a:gd name="T23" fmla="*/ 523 h 4602"/>
                <a:gd name="T24" fmla="*/ 1324 w 2392"/>
                <a:gd name="T25" fmla="*/ 394 h 4602"/>
                <a:gd name="T26" fmla="*/ 1254 w 2392"/>
                <a:gd name="T27" fmla="*/ 280 h 4602"/>
                <a:gd name="T28" fmla="*/ 1165 w 2392"/>
                <a:gd name="T29" fmla="*/ 181 h 4602"/>
                <a:gd name="T30" fmla="*/ 1057 w 2392"/>
                <a:gd name="T31" fmla="*/ 101 h 4602"/>
                <a:gd name="T32" fmla="*/ 936 w 2392"/>
                <a:gd name="T33" fmla="*/ 43 h 4602"/>
                <a:gd name="T34" fmla="*/ 802 w 2392"/>
                <a:gd name="T35" fmla="*/ 8 h 4602"/>
                <a:gd name="T36" fmla="*/ 660 w 2392"/>
                <a:gd name="T37" fmla="*/ 1 h 4602"/>
                <a:gd name="T38" fmla="*/ 522 w 2392"/>
                <a:gd name="T39" fmla="*/ 22 h 4602"/>
                <a:gd name="T40" fmla="*/ 395 w 2392"/>
                <a:gd name="T41" fmla="*/ 69 h 4602"/>
                <a:gd name="T42" fmla="*/ 280 w 2392"/>
                <a:gd name="T43" fmla="*/ 138 h 4602"/>
                <a:gd name="T44" fmla="*/ 180 w 2392"/>
                <a:gd name="T45" fmla="*/ 228 h 4602"/>
                <a:gd name="T46" fmla="*/ 101 w 2392"/>
                <a:gd name="T47" fmla="*/ 335 h 4602"/>
                <a:gd name="T48" fmla="*/ 43 w 2392"/>
                <a:gd name="T49" fmla="*/ 457 h 4602"/>
                <a:gd name="T50" fmla="*/ 8 w 2392"/>
                <a:gd name="T51" fmla="*/ 591 h 4602"/>
                <a:gd name="T52" fmla="*/ 1 w 2392"/>
                <a:gd name="T53" fmla="*/ 732 h 4602"/>
                <a:gd name="T54" fmla="*/ 22 w 2392"/>
                <a:gd name="T55" fmla="*/ 871 h 4602"/>
                <a:gd name="T56" fmla="*/ 68 w 2392"/>
                <a:gd name="T57" fmla="*/ 999 h 4602"/>
                <a:gd name="T58" fmla="*/ 138 w 2392"/>
                <a:gd name="T59" fmla="*/ 1114 h 4602"/>
                <a:gd name="T60" fmla="*/ 228 w 2392"/>
                <a:gd name="T61" fmla="*/ 1212 h 4602"/>
                <a:gd name="T62" fmla="*/ 335 w 2392"/>
                <a:gd name="T63" fmla="*/ 1292 h 4602"/>
                <a:gd name="T64" fmla="*/ 457 w 2392"/>
                <a:gd name="T65" fmla="*/ 1351 h 4602"/>
                <a:gd name="T66" fmla="*/ 591 w 2392"/>
                <a:gd name="T67" fmla="*/ 1386 h 4602"/>
                <a:gd name="T68" fmla="*/ 723 w 2392"/>
                <a:gd name="T69" fmla="*/ 1393 h 4602"/>
                <a:gd name="T70" fmla="*/ 826 w 2392"/>
                <a:gd name="T71" fmla="*/ 1381 h 4602"/>
                <a:gd name="T72" fmla="*/ 987 w 2392"/>
                <a:gd name="T73" fmla="*/ 1469 h 4602"/>
                <a:gd name="T74" fmla="*/ 1275 w 2392"/>
                <a:gd name="T75" fmla="*/ 1838 h 4602"/>
                <a:gd name="T76" fmla="*/ 1412 w 2392"/>
                <a:gd name="T77" fmla="*/ 2036 h 4602"/>
                <a:gd name="T78" fmla="*/ 1502 w 2392"/>
                <a:gd name="T79" fmla="*/ 2181 h 4602"/>
                <a:gd name="T80" fmla="*/ 1578 w 2392"/>
                <a:gd name="T81" fmla="*/ 2321 h 4602"/>
                <a:gd name="T82" fmla="*/ 1641 w 2392"/>
                <a:gd name="T83" fmla="*/ 2459 h 4602"/>
                <a:gd name="T84" fmla="*/ 1695 w 2392"/>
                <a:gd name="T85" fmla="*/ 2598 h 4602"/>
                <a:gd name="T86" fmla="*/ 1730 w 2392"/>
                <a:gd name="T87" fmla="*/ 2724 h 4602"/>
                <a:gd name="T88" fmla="*/ 1791 w 2392"/>
                <a:gd name="T89" fmla="*/ 3127 h 4602"/>
                <a:gd name="T90" fmla="*/ 1866 w 2392"/>
                <a:gd name="T91" fmla="*/ 3750 h 4602"/>
                <a:gd name="T92" fmla="*/ 1926 w 2392"/>
                <a:gd name="T93" fmla="*/ 4331 h 4602"/>
                <a:gd name="T94" fmla="*/ 2392 w 2392"/>
                <a:gd name="T95" fmla="*/ 4565 h 4602"/>
                <a:gd name="T96" fmla="*/ 2353 w 2392"/>
                <a:gd name="T97" fmla="*/ 4145 h 4602"/>
                <a:gd name="T98" fmla="*/ 2284 w 2392"/>
                <a:gd name="T99" fmla="*/ 3509 h 4602"/>
                <a:gd name="T100" fmla="*/ 2203 w 2392"/>
                <a:gd name="T101" fmla="*/ 2883 h 4602"/>
                <a:gd name="T102" fmla="*/ 2163 w 2392"/>
                <a:gd name="T103" fmla="*/ 2643 h 4602"/>
                <a:gd name="T104" fmla="*/ 2127 w 2392"/>
                <a:gd name="T105" fmla="*/ 2491 h 4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2" h="4602">
                  <a:moveTo>
                    <a:pt x="2127" y="2491"/>
                  </a:moveTo>
                  <a:lnTo>
                    <a:pt x="2112" y="2446"/>
                  </a:lnTo>
                  <a:lnTo>
                    <a:pt x="2095" y="2402"/>
                  </a:lnTo>
                  <a:lnTo>
                    <a:pt x="2078" y="2358"/>
                  </a:lnTo>
                  <a:lnTo>
                    <a:pt x="2061" y="2315"/>
                  </a:lnTo>
                  <a:lnTo>
                    <a:pt x="2043" y="2272"/>
                  </a:lnTo>
                  <a:lnTo>
                    <a:pt x="2025" y="2230"/>
                  </a:lnTo>
                  <a:lnTo>
                    <a:pt x="2005" y="2187"/>
                  </a:lnTo>
                  <a:lnTo>
                    <a:pt x="1985" y="2146"/>
                  </a:lnTo>
                  <a:lnTo>
                    <a:pt x="1964" y="2104"/>
                  </a:lnTo>
                  <a:lnTo>
                    <a:pt x="1943" y="2063"/>
                  </a:lnTo>
                  <a:lnTo>
                    <a:pt x="1921" y="2022"/>
                  </a:lnTo>
                  <a:lnTo>
                    <a:pt x="1898" y="1981"/>
                  </a:lnTo>
                  <a:lnTo>
                    <a:pt x="1874" y="1940"/>
                  </a:lnTo>
                  <a:lnTo>
                    <a:pt x="1850" y="1899"/>
                  </a:lnTo>
                  <a:lnTo>
                    <a:pt x="1826" y="1858"/>
                  </a:lnTo>
                  <a:lnTo>
                    <a:pt x="1799" y="1817"/>
                  </a:lnTo>
                  <a:lnTo>
                    <a:pt x="1773" y="1777"/>
                  </a:lnTo>
                  <a:lnTo>
                    <a:pt x="1745" y="1735"/>
                  </a:lnTo>
                  <a:lnTo>
                    <a:pt x="1717" y="1694"/>
                  </a:lnTo>
                  <a:lnTo>
                    <a:pt x="1687" y="1651"/>
                  </a:lnTo>
                  <a:lnTo>
                    <a:pt x="1626" y="1566"/>
                  </a:lnTo>
                  <a:lnTo>
                    <a:pt x="1560" y="1479"/>
                  </a:lnTo>
                  <a:lnTo>
                    <a:pt x="1492" y="1390"/>
                  </a:lnTo>
                  <a:lnTo>
                    <a:pt x="1418" y="1297"/>
                  </a:lnTo>
                  <a:lnTo>
                    <a:pt x="1342" y="1203"/>
                  </a:lnTo>
                  <a:lnTo>
                    <a:pt x="1261" y="1104"/>
                  </a:lnTo>
                  <a:lnTo>
                    <a:pt x="1275" y="1082"/>
                  </a:lnTo>
                  <a:lnTo>
                    <a:pt x="1290" y="1060"/>
                  </a:lnTo>
                  <a:lnTo>
                    <a:pt x="1303" y="1037"/>
                  </a:lnTo>
                  <a:lnTo>
                    <a:pt x="1316" y="1013"/>
                  </a:lnTo>
                  <a:lnTo>
                    <a:pt x="1327" y="989"/>
                  </a:lnTo>
                  <a:lnTo>
                    <a:pt x="1339" y="965"/>
                  </a:lnTo>
                  <a:lnTo>
                    <a:pt x="1348" y="940"/>
                  </a:lnTo>
                  <a:lnTo>
                    <a:pt x="1357" y="915"/>
                  </a:lnTo>
                  <a:lnTo>
                    <a:pt x="1366" y="889"/>
                  </a:lnTo>
                  <a:lnTo>
                    <a:pt x="1373" y="862"/>
                  </a:lnTo>
                  <a:lnTo>
                    <a:pt x="1378" y="836"/>
                  </a:lnTo>
                  <a:lnTo>
                    <a:pt x="1383" y="809"/>
                  </a:lnTo>
                  <a:lnTo>
                    <a:pt x="1387" y="781"/>
                  </a:lnTo>
                  <a:lnTo>
                    <a:pt x="1390" y="753"/>
                  </a:lnTo>
                  <a:lnTo>
                    <a:pt x="1391" y="725"/>
                  </a:lnTo>
                  <a:lnTo>
                    <a:pt x="1393" y="697"/>
                  </a:lnTo>
                  <a:lnTo>
                    <a:pt x="1391" y="661"/>
                  </a:lnTo>
                  <a:lnTo>
                    <a:pt x="1388" y="625"/>
                  </a:lnTo>
                  <a:lnTo>
                    <a:pt x="1384" y="591"/>
                  </a:lnTo>
                  <a:lnTo>
                    <a:pt x="1378" y="556"/>
                  </a:lnTo>
                  <a:lnTo>
                    <a:pt x="1371" y="523"/>
                  </a:lnTo>
                  <a:lnTo>
                    <a:pt x="1361" y="490"/>
                  </a:lnTo>
                  <a:lnTo>
                    <a:pt x="1350" y="457"/>
                  </a:lnTo>
                  <a:lnTo>
                    <a:pt x="1338" y="425"/>
                  </a:lnTo>
                  <a:lnTo>
                    <a:pt x="1324" y="394"/>
                  </a:lnTo>
                  <a:lnTo>
                    <a:pt x="1309" y="365"/>
                  </a:lnTo>
                  <a:lnTo>
                    <a:pt x="1292" y="335"/>
                  </a:lnTo>
                  <a:lnTo>
                    <a:pt x="1273" y="307"/>
                  </a:lnTo>
                  <a:lnTo>
                    <a:pt x="1254" y="280"/>
                  </a:lnTo>
                  <a:lnTo>
                    <a:pt x="1233" y="253"/>
                  </a:lnTo>
                  <a:lnTo>
                    <a:pt x="1211" y="228"/>
                  </a:lnTo>
                  <a:lnTo>
                    <a:pt x="1188" y="204"/>
                  </a:lnTo>
                  <a:lnTo>
                    <a:pt x="1165" y="181"/>
                  </a:lnTo>
                  <a:lnTo>
                    <a:pt x="1139" y="159"/>
                  </a:lnTo>
                  <a:lnTo>
                    <a:pt x="1113" y="138"/>
                  </a:lnTo>
                  <a:lnTo>
                    <a:pt x="1086" y="119"/>
                  </a:lnTo>
                  <a:lnTo>
                    <a:pt x="1057" y="101"/>
                  </a:lnTo>
                  <a:lnTo>
                    <a:pt x="1028" y="84"/>
                  </a:lnTo>
                  <a:lnTo>
                    <a:pt x="998" y="69"/>
                  </a:lnTo>
                  <a:lnTo>
                    <a:pt x="967" y="55"/>
                  </a:lnTo>
                  <a:lnTo>
                    <a:pt x="936" y="43"/>
                  </a:lnTo>
                  <a:lnTo>
                    <a:pt x="903" y="31"/>
                  </a:lnTo>
                  <a:lnTo>
                    <a:pt x="870" y="22"/>
                  </a:lnTo>
                  <a:lnTo>
                    <a:pt x="836" y="14"/>
                  </a:lnTo>
                  <a:lnTo>
                    <a:pt x="802" y="8"/>
                  </a:lnTo>
                  <a:lnTo>
                    <a:pt x="768" y="3"/>
                  </a:lnTo>
                  <a:lnTo>
                    <a:pt x="732" y="1"/>
                  </a:lnTo>
                  <a:lnTo>
                    <a:pt x="696" y="0"/>
                  </a:lnTo>
                  <a:lnTo>
                    <a:pt x="660" y="1"/>
                  </a:lnTo>
                  <a:lnTo>
                    <a:pt x="625" y="3"/>
                  </a:lnTo>
                  <a:lnTo>
                    <a:pt x="591" y="8"/>
                  </a:lnTo>
                  <a:lnTo>
                    <a:pt x="555" y="14"/>
                  </a:lnTo>
                  <a:lnTo>
                    <a:pt x="522" y="22"/>
                  </a:lnTo>
                  <a:lnTo>
                    <a:pt x="489" y="31"/>
                  </a:lnTo>
                  <a:lnTo>
                    <a:pt x="457" y="43"/>
                  </a:lnTo>
                  <a:lnTo>
                    <a:pt x="425" y="55"/>
                  </a:lnTo>
                  <a:lnTo>
                    <a:pt x="395" y="69"/>
                  </a:lnTo>
                  <a:lnTo>
                    <a:pt x="365" y="84"/>
                  </a:lnTo>
                  <a:lnTo>
                    <a:pt x="335" y="101"/>
                  </a:lnTo>
                  <a:lnTo>
                    <a:pt x="307" y="119"/>
                  </a:lnTo>
                  <a:lnTo>
                    <a:pt x="280" y="138"/>
                  </a:lnTo>
                  <a:lnTo>
                    <a:pt x="253" y="159"/>
                  </a:lnTo>
                  <a:lnTo>
                    <a:pt x="228" y="181"/>
                  </a:lnTo>
                  <a:lnTo>
                    <a:pt x="204" y="204"/>
                  </a:lnTo>
                  <a:lnTo>
                    <a:pt x="180" y="228"/>
                  </a:lnTo>
                  <a:lnTo>
                    <a:pt x="159" y="253"/>
                  </a:lnTo>
                  <a:lnTo>
                    <a:pt x="138" y="280"/>
                  </a:lnTo>
                  <a:lnTo>
                    <a:pt x="119" y="307"/>
                  </a:lnTo>
                  <a:lnTo>
                    <a:pt x="101" y="335"/>
                  </a:lnTo>
                  <a:lnTo>
                    <a:pt x="84" y="365"/>
                  </a:lnTo>
                  <a:lnTo>
                    <a:pt x="68" y="394"/>
                  </a:lnTo>
                  <a:lnTo>
                    <a:pt x="55" y="425"/>
                  </a:lnTo>
                  <a:lnTo>
                    <a:pt x="43" y="457"/>
                  </a:lnTo>
                  <a:lnTo>
                    <a:pt x="31" y="490"/>
                  </a:lnTo>
                  <a:lnTo>
                    <a:pt x="22" y="523"/>
                  </a:lnTo>
                  <a:lnTo>
                    <a:pt x="15" y="556"/>
                  </a:lnTo>
                  <a:lnTo>
                    <a:pt x="8" y="591"/>
                  </a:lnTo>
                  <a:lnTo>
                    <a:pt x="3" y="625"/>
                  </a:lnTo>
                  <a:lnTo>
                    <a:pt x="1" y="661"/>
                  </a:lnTo>
                  <a:lnTo>
                    <a:pt x="0" y="697"/>
                  </a:lnTo>
                  <a:lnTo>
                    <a:pt x="1" y="732"/>
                  </a:lnTo>
                  <a:lnTo>
                    <a:pt x="3" y="769"/>
                  </a:lnTo>
                  <a:lnTo>
                    <a:pt x="8" y="803"/>
                  </a:lnTo>
                  <a:lnTo>
                    <a:pt x="15" y="837"/>
                  </a:lnTo>
                  <a:lnTo>
                    <a:pt x="22" y="871"/>
                  </a:lnTo>
                  <a:lnTo>
                    <a:pt x="31" y="904"/>
                  </a:lnTo>
                  <a:lnTo>
                    <a:pt x="43" y="937"/>
                  </a:lnTo>
                  <a:lnTo>
                    <a:pt x="55" y="968"/>
                  </a:lnTo>
                  <a:lnTo>
                    <a:pt x="68" y="999"/>
                  </a:lnTo>
                  <a:lnTo>
                    <a:pt x="84" y="1029"/>
                  </a:lnTo>
                  <a:lnTo>
                    <a:pt x="101" y="1058"/>
                  </a:lnTo>
                  <a:lnTo>
                    <a:pt x="119" y="1087"/>
                  </a:lnTo>
                  <a:lnTo>
                    <a:pt x="138" y="1114"/>
                  </a:lnTo>
                  <a:lnTo>
                    <a:pt x="159" y="1140"/>
                  </a:lnTo>
                  <a:lnTo>
                    <a:pt x="180" y="1166"/>
                  </a:lnTo>
                  <a:lnTo>
                    <a:pt x="204" y="1190"/>
                  </a:lnTo>
                  <a:lnTo>
                    <a:pt x="228" y="1212"/>
                  </a:lnTo>
                  <a:lnTo>
                    <a:pt x="253" y="1234"/>
                  </a:lnTo>
                  <a:lnTo>
                    <a:pt x="280" y="1255"/>
                  </a:lnTo>
                  <a:lnTo>
                    <a:pt x="307" y="1275"/>
                  </a:lnTo>
                  <a:lnTo>
                    <a:pt x="335" y="1292"/>
                  </a:lnTo>
                  <a:lnTo>
                    <a:pt x="365" y="1310"/>
                  </a:lnTo>
                  <a:lnTo>
                    <a:pt x="395" y="1325"/>
                  </a:lnTo>
                  <a:lnTo>
                    <a:pt x="425" y="1339"/>
                  </a:lnTo>
                  <a:lnTo>
                    <a:pt x="457" y="1351"/>
                  </a:lnTo>
                  <a:lnTo>
                    <a:pt x="489" y="1363"/>
                  </a:lnTo>
                  <a:lnTo>
                    <a:pt x="522" y="1372"/>
                  </a:lnTo>
                  <a:lnTo>
                    <a:pt x="555" y="1379"/>
                  </a:lnTo>
                  <a:lnTo>
                    <a:pt x="591" y="1386"/>
                  </a:lnTo>
                  <a:lnTo>
                    <a:pt x="625" y="1390"/>
                  </a:lnTo>
                  <a:lnTo>
                    <a:pt x="660" y="1393"/>
                  </a:lnTo>
                  <a:lnTo>
                    <a:pt x="696" y="1394"/>
                  </a:lnTo>
                  <a:lnTo>
                    <a:pt x="723" y="1393"/>
                  </a:lnTo>
                  <a:lnTo>
                    <a:pt x="749" y="1392"/>
                  </a:lnTo>
                  <a:lnTo>
                    <a:pt x="775" y="1389"/>
                  </a:lnTo>
                  <a:lnTo>
                    <a:pt x="801" y="1386"/>
                  </a:lnTo>
                  <a:lnTo>
                    <a:pt x="826" y="1381"/>
                  </a:lnTo>
                  <a:lnTo>
                    <a:pt x="852" y="1376"/>
                  </a:lnTo>
                  <a:lnTo>
                    <a:pt x="877" y="1370"/>
                  </a:lnTo>
                  <a:lnTo>
                    <a:pt x="900" y="1363"/>
                  </a:lnTo>
                  <a:lnTo>
                    <a:pt x="987" y="1469"/>
                  </a:lnTo>
                  <a:lnTo>
                    <a:pt x="1068" y="1568"/>
                  </a:lnTo>
                  <a:lnTo>
                    <a:pt x="1143" y="1663"/>
                  </a:lnTo>
                  <a:lnTo>
                    <a:pt x="1212" y="1753"/>
                  </a:lnTo>
                  <a:lnTo>
                    <a:pt x="1275" y="1838"/>
                  </a:lnTo>
                  <a:lnTo>
                    <a:pt x="1333" y="1920"/>
                  </a:lnTo>
                  <a:lnTo>
                    <a:pt x="1361" y="1959"/>
                  </a:lnTo>
                  <a:lnTo>
                    <a:pt x="1387" y="1997"/>
                  </a:lnTo>
                  <a:lnTo>
                    <a:pt x="1412" y="2036"/>
                  </a:lnTo>
                  <a:lnTo>
                    <a:pt x="1437" y="2073"/>
                  </a:lnTo>
                  <a:lnTo>
                    <a:pt x="1460" y="2109"/>
                  </a:lnTo>
                  <a:lnTo>
                    <a:pt x="1482" y="2146"/>
                  </a:lnTo>
                  <a:lnTo>
                    <a:pt x="1502" y="2181"/>
                  </a:lnTo>
                  <a:lnTo>
                    <a:pt x="1523" y="2216"/>
                  </a:lnTo>
                  <a:lnTo>
                    <a:pt x="1542" y="2251"/>
                  </a:lnTo>
                  <a:lnTo>
                    <a:pt x="1560" y="2287"/>
                  </a:lnTo>
                  <a:lnTo>
                    <a:pt x="1578" y="2321"/>
                  </a:lnTo>
                  <a:lnTo>
                    <a:pt x="1596" y="2355"/>
                  </a:lnTo>
                  <a:lnTo>
                    <a:pt x="1611" y="2389"/>
                  </a:lnTo>
                  <a:lnTo>
                    <a:pt x="1627" y="2424"/>
                  </a:lnTo>
                  <a:lnTo>
                    <a:pt x="1641" y="2459"/>
                  </a:lnTo>
                  <a:lnTo>
                    <a:pt x="1656" y="2493"/>
                  </a:lnTo>
                  <a:lnTo>
                    <a:pt x="1669" y="2527"/>
                  </a:lnTo>
                  <a:lnTo>
                    <a:pt x="1683" y="2563"/>
                  </a:lnTo>
                  <a:lnTo>
                    <a:pt x="1695" y="2598"/>
                  </a:lnTo>
                  <a:lnTo>
                    <a:pt x="1707" y="2633"/>
                  </a:lnTo>
                  <a:lnTo>
                    <a:pt x="1715" y="2657"/>
                  </a:lnTo>
                  <a:lnTo>
                    <a:pt x="1722" y="2687"/>
                  </a:lnTo>
                  <a:lnTo>
                    <a:pt x="1730" y="2724"/>
                  </a:lnTo>
                  <a:lnTo>
                    <a:pt x="1739" y="2768"/>
                  </a:lnTo>
                  <a:lnTo>
                    <a:pt x="1755" y="2870"/>
                  </a:lnTo>
                  <a:lnTo>
                    <a:pt x="1773" y="2991"/>
                  </a:lnTo>
                  <a:lnTo>
                    <a:pt x="1791" y="3127"/>
                  </a:lnTo>
                  <a:lnTo>
                    <a:pt x="1810" y="3274"/>
                  </a:lnTo>
                  <a:lnTo>
                    <a:pt x="1830" y="3430"/>
                  </a:lnTo>
                  <a:lnTo>
                    <a:pt x="1848" y="3589"/>
                  </a:lnTo>
                  <a:lnTo>
                    <a:pt x="1866" y="3750"/>
                  </a:lnTo>
                  <a:lnTo>
                    <a:pt x="1883" y="3908"/>
                  </a:lnTo>
                  <a:lnTo>
                    <a:pt x="1899" y="4060"/>
                  </a:lnTo>
                  <a:lnTo>
                    <a:pt x="1914" y="4202"/>
                  </a:lnTo>
                  <a:lnTo>
                    <a:pt x="1926" y="4331"/>
                  </a:lnTo>
                  <a:lnTo>
                    <a:pt x="1937" y="4443"/>
                  </a:lnTo>
                  <a:lnTo>
                    <a:pt x="1946" y="4535"/>
                  </a:lnTo>
                  <a:lnTo>
                    <a:pt x="1952" y="4602"/>
                  </a:lnTo>
                  <a:lnTo>
                    <a:pt x="2392" y="4565"/>
                  </a:lnTo>
                  <a:lnTo>
                    <a:pt x="2386" y="4492"/>
                  </a:lnTo>
                  <a:lnTo>
                    <a:pt x="2378" y="4396"/>
                  </a:lnTo>
                  <a:lnTo>
                    <a:pt x="2366" y="4279"/>
                  </a:lnTo>
                  <a:lnTo>
                    <a:pt x="2353" y="4145"/>
                  </a:lnTo>
                  <a:lnTo>
                    <a:pt x="2337" y="3998"/>
                  </a:lnTo>
                  <a:lnTo>
                    <a:pt x="2321" y="3840"/>
                  </a:lnTo>
                  <a:lnTo>
                    <a:pt x="2302" y="3676"/>
                  </a:lnTo>
                  <a:lnTo>
                    <a:pt x="2284" y="3509"/>
                  </a:lnTo>
                  <a:lnTo>
                    <a:pt x="2264" y="3343"/>
                  </a:lnTo>
                  <a:lnTo>
                    <a:pt x="2243" y="3181"/>
                  </a:lnTo>
                  <a:lnTo>
                    <a:pt x="2222" y="3026"/>
                  </a:lnTo>
                  <a:lnTo>
                    <a:pt x="2203" y="2883"/>
                  </a:lnTo>
                  <a:lnTo>
                    <a:pt x="2192" y="2817"/>
                  </a:lnTo>
                  <a:lnTo>
                    <a:pt x="2182" y="2754"/>
                  </a:lnTo>
                  <a:lnTo>
                    <a:pt x="2173" y="2696"/>
                  </a:lnTo>
                  <a:lnTo>
                    <a:pt x="2163" y="2643"/>
                  </a:lnTo>
                  <a:lnTo>
                    <a:pt x="2153" y="2597"/>
                  </a:lnTo>
                  <a:lnTo>
                    <a:pt x="2145" y="2555"/>
                  </a:lnTo>
                  <a:lnTo>
                    <a:pt x="2135" y="2520"/>
                  </a:lnTo>
                  <a:lnTo>
                    <a:pt x="2127" y="2491"/>
                  </a:lnTo>
                  <a:close/>
                </a:path>
              </a:pathLst>
            </a:custGeom>
            <a:solidFill>
              <a:schemeClr val="accent4"/>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14" name="淘宝店chenying0907 11"/>
            <p:cNvSpPr>
              <a:spLocks/>
            </p:cNvSpPr>
            <p:nvPr/>
          </p:nvSpPr>
          <p:spPr bwMode="auto">
            <a:xfrm>
              <a:off x="3871209" y="2889895"/>
              <a:ext cx="138113" cy="138113"/>
            </a:xfrm>
            <a:custGeom>
              <a:avLst/>
              <a:gdLst>
                <a:gd name="T0" fmla="*/ 694 w 696"/>
                <a:gd name="T1" fmla="*/ 312 h 696"/>
                <a:gd name="T2" fmla="*/ 685 w 696"/>
                <a:gd name="T3" fmla="*/ 261 h 696"/>
                <a:gd name="T4" fmla="*/ 668 w 696"/>
                <a:gd name="T5" fmla="*/ 212 h 696"/>
                <a:gd name="T6" fmla="*/ 646 w 696"/>
                <a:gd name="T7" fmla="*/ 168 h 696"/>
                <a:gd name="T8" fmla="*/ 617 w 696"/>
                <a:gd name="T9" fmla="*/ 126 h 696"/>
                <a:gd name="T10" fmla="*/ 582 w 696"/>
                <a:gd name="T11" fmla="*/ 90 h 696"/>
                <a:gd name="T12" fmla="*/ 543 w 696"/>
                <a:gd name="T13" fmla="*/ 59 h 696"/>
                <a:gd name="T14" fmla="*/ 500 w 696"/>
                <a:gd name="T15" fmla="*/ 34 h 696"/>
                <a:gd name="T16" fmla="*/ 452 w 696"/>
                <a:gd name="T17" fmla="*/ 15 h 696"/>
                <a:gd name="T18" fmla="*/ 401 w 696"/>
                <a:gd name="T19" fmla="*/ 4 h 696"/>
                <a:gd name="T20" fmla="*/ 348 w 696"/>
                <a:gd name="T21" fmla="*/ 0 h 696"/>
                <a:gd name="T22" fmla="*/ 295 w 696"/>
                <a:gd name="T23" fmla="*/ 4 h 696"/>
                <a:gd name="T24" fmla="*/ 245 w 696"/>
                <a:gd name="T25" fmla="*/ 15 h 696"/>
                <a:gd name="T26" fmla="*/ 197 w 696"/>
                <a:gd name="T27" fmla="*/ 34 h 696"/>
                <a:gd name="T28" fmla="*/ 153 w 696"/>
                <a:gd name="T29" fmla="*/ 59 h 696"/>
                <a:gd name="T30" fmla="*/ 114 w 696"/>
                <a:gd name="T31" fmla="*/ 90 h 696"/>
                <a:gd name="T32" fmla="*/ 80 w 696"/>
                <a:gd name="T33" fmla="*/ 126 h 696"/>
                <a:gd name="T34" fmla="*/ 51 w 696"/>
                <a:gd name="T35" fmla="*/ 168 h 696"/>
                <a:gd name="T36" fmla="*/ 27 w 696"/>
                <a:gd name="T37" fmla="*/ 212 h 696"/>
                <a:gd name="T38" fmla="*/ 11 w 696"/>
                <a:gd name="T39" fmla="*/ 261 h 696"/>
                <a:gd name="T40" fmla="*/ 2 w 696"/>
                <a:gd name="T41" fmla="*/ 312 h 696"/>
                <a:gd name="T42" fmla="*/ 0 w 696"/>
                <a:gd name="T43" fmla="*/ 366 h 696"/>
                <a:gd name="T44" fmla="*/ 7 w 696"/>
                <a:gd name="T45" fmla="*/ 419 h 696"/>
                <a:gd name="T46" fmla="*/ 21 w 696"/>
                <a:gd name="T47" fmla="*/ 467 h 696"/>
                <a:gd name="T48" fmla="*/ 42 w 696"/>
                <a:gd name="T49" fmla="*/ 514 h 696"/>
                <a:gd name="T50" fmla="*/ 70 w 696"/>
                <a:gd name="T51" fmla="*/ 556 h 696"/>
                <a:gd name="T52" fmla="*/ 102 w 696"/>
                <a:gd name="T53" fmla="*/ 594 h 696"/>
                <a:gd name="T54" fmla="*/ 140 w 696"/>
                <a:gd name="T55" fmla="*/ 627 h 696"/>
                <a:gd name="T56" fmla="*/ 183 w 696"/>
                <a:gd name="T57" fmla="*/ 654 h 696"/>
                <a:gd name="T58" fmla="*/ 228 w 696"/>
                <a:gd name="T59" fmla="*/ 675 h 696"/>
                <a:gd name="T60" fmla="*/ 278 w 696"/>
                <a:gd name="T61" fmla="*/ 689 h 696"/>
                <a:gd name="T62" fmla="*/ 331 w 696"/>
                <a:gd name="T63" fmla="*/ 695 h 696"/>
                <a:gd name="T64" fmla="*/ 384 w 696"/>
                <a:gd name="T65" fmla="*/ 694 h 696"/>
                <a:gd name="T66" fmla="*/ 435 w 696"/>
                <a:gd name="T67" fmla="*/ 685 h 696"/>
                <a:gd name="T68" fmla="*/ 484 w 696"/>
                <a:gd name="T69" fmla="*/ 668 h 696"/>
                <a:gd name="T70" fmla="*/ 529 w 696"/>
                <a:gd name="T71" fmla="*/ 646 h 696"/>
                <a:gd name="T72" fmla="*/ 570 w 696"/>
                <a:gd name="T73" fmla="*/ 617 h 696"/>
                <a:gd name="T74" fmla="*/ 606 w 696"/>
                <a:gd name="T75" fmla="*/ 582 h 696"/>
                <a:gd name="T76" fmla="*/ 636 w 696"/>
                <a:gd name="T77" fmla="*/ 543 h 696"/>
                <a:gd name="T78" fmla="*/ 662 w 696"/>
                <a:gd name="T79" fmla="*/ 498 h 696"/>
                <a:gd name="T80" fmla="*/ 681 w 696"/>
                <a:gd name="T81" fmla="*/ 452 h 696"/>
                <a:gd name="T82" fmla="*/ 692 w 696"/>
                <a:gd name="T83" fmla="*/ 401 h 696"/>
                <a:gd name="T84" fmla="*/ 696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696" y="348"/>
                  </a:moveTo>
                  <a:lnTo>
                    <a:pt x="695" y="330"/>
                  </a:lnTo>
                  <a:lnTo>
                    <a:pt x="694" y="312"/>
                  </a:lnTo>
                  <a:lnTo>
                    <a:pt x="692" y="295"/>
                  </a:lnTo>
                  <a:lnTo>
                    <a:pt x="689" y="277"/>
                  </a:lnTo>
                  <a:lnTo>
                    <a:pt x="685" y="261"/>
                  </a:lnTo>
                  <a:lnTo>
                    <a:pt x="681" y="244"/>
                  </a:lnTo>
                  <a:lnTo>
                    <a:pt x="675" y="228"/>
                  </a:lnTo>
                  <a:lnTo>
                    <a:pt x="668" y="212"/>
                  </a:lnTo>
                  <a:lnTo>
                    <a:pt x="662" y="197"/>
                  </a:lnTo>
                  <a:lnTo>
                    <a:pt x="654" y="182"/>
                  </a:lnTo>
                  <a:lnTo>
                    <a:pt x="646" y="168"/>
                  </a:lnTo>
                  <a:lnTo>
                    <a:pt x="636" y="153"/>
                  </a:lnTo>
                  <a:lnTo>
                    <a:pt x="627" y="140"/>
                  </a:lnTo>
                  <a:lnTo>
                    <a:pt x="617" y="126"/>
                  </a:lnTo>
                  <a:lnTo>
                    <a:pt x="606" y="114"/>
                  </a:lnTo>
                  <a:lnTo>
                    <a:pt x="594" y="101"/>
                  </a:lnTo>
                  <a:lnTo>
                    <a:pt x="582" y="90"/>
                  </a:lnTo>
                  <a:lnTo>
                    <a:pt x="570" y="79"/>
                  </a:lnTo>
                  <a:lnTo>
                    <a:pt x="557" y="69"/>
                  </a:lnTo>
                  <a:lnTo>
                    <a:pt x="543" y="59"/>
                  </a:lnTo>
                  <a:lnTo>
                    <a:pt x="529" y="49"/>
                  </a:lnTo>
                  <a:lnTo>
                    <a:pt x="514" y="41"/>
                  </a:lnTo>
                  <a:lnTo>
                    <a:pt x="500" y="34"/>
                  </a:lnTo>
                  <a:lnTo>
                    <a:pt x="484" y="27"/>
                  </a:lnTo>
                  <a:lnTo>
                    <a:pt x="467" y="20"/>
                  </a:lnTo>
                  <a:lnTo>
                    <a:pt x="452" y="15"/>
                  </a:lnTo>
                  <a:lnTo>
                    <a:pt x="435" y="10"/>
                  </a:lnTo>
                  <a:lnTo>
                    <a:pt x="419" y="7"/>
                  </a:lnTo>
                  <a:lnTo>
                    <a:pt x="401" y="4"/>
                  </a:lnTo>
                  <a:lnTo>
                    <a:pt x="384" y="2"/>
                  </a:lnTo>
                  <a:lnTo>
                    <a:pt x="366" y="0"/>
                  </a:lnTo>
                  <a:lnTo>
                    <a:pt x="348" y="0"/>
                  </a:lnTo>
                  <a:lnTo>
                    <a:pt x="331" y="0"/>
                  </a:lnTo>
                  <a:lnTo>
                    <a:pt x="313" y="2"/>
                  </a:lnTo>
                  <a:lnTo>
                    <a:pt x="295" y="4"/>
                  </a:lnTo>
                  <a:lnTo>
                    <a:pt x="278" y="7"/>
                  </a:lnTo>
                  <a:lnTo>
                    <a:pt x="261" y="10"/>
                  </a:lnTo>
                  <a:lnTo>
                    <a:pt x="245" y="15"/>
                  </a:lnTo>
                  <a:lnTo>
                    <a:pt x="228" y="20"/>
                  </a:lnTo>
                  <a:lnTo>
                    <a:pt x="213" y="27"/>
                  </a:lnTo>
                  <a:lnTo>
                    <a:pt x="197" y="34"/>
                  </a:lnTo>
                  <a:lnTo>
                    <a:pt x="183" y="41"/>
                  </a:lnTo>
                  <a:lnTo>
                    <a:pt x="168" y="49"/>
                  </a:lnTo>
                  <a:lnTo>
                    <a:pt x="153" y="59"/>
                  </a:lnTo>
                  <a:lnTo>
                    <a:pt x="140" y="69"/>
                  </a:lnTo>
                  <a:lnTo>
                    <a:pt x="127" y="79"/>
                  </a:lnTo>
                  <a:lnTo>
                    <a:pt x="114" y="90"/>
                  </a:lnTo>
                  <a:lnTo>
                    <a:pt x="102" y="101"/>
                  </a:lnTo>
                  <a:lnTo>
                    <a:pt x="90" y="114"/>
                  </a:lnTo>
                  <a:lnTo>
                    <a:pt x="80" y="126"/>
                  </a:lnTo>
                  <a:lnTo>
                    <a:pt x="70" y="140"/>
                  </a:lnTo>
                  <a:lnTo>
                    <a:pt x="59" y="153"/>
                  </a:lnTo>
                  <a:lnTo>
                    <a:pt x="51" y="168"/>
                  </a:lnTo>
                  <a:lnTo>
                    <a:pt x="42" y="182"/>
                  </a:lnTo>
                  <a:lnTo>
                    <a:pt x="34" y="197"/>
                  </a:lnTo>
                  <a:lnTo>
                    <a:pt x="27" y="212"/>
                  </a:lnTo>
                  <a:lnTo>
                    <a:pt x="21" y="228"/>
                  </a:lnTo>
                  <a:lnTo>
                    <a:pt x="16" y="244"/>
                  </a:lnTo>
                  <a:lnTo>
                    <a:pt x="11" y="261"/>
                  </a:lnTo>
                  <a:lnTo>
                    <a:pt x="7" y="277"/>
                  </a:lnTo>
                  <a:lnTo>
                    <a:pt x="4" y="295"/>
                  </a:lnTo>
                  <a:lnTo>
                    <a:pt x="2" y="312"/>
                  </a:lnTo>
                  <a:lnTo>
                    <a:pt x="0" y="330"/>
                  </a:lnTo>
                  <a:lnTo>
                    <a:pt x="0" y="348"/>
                  </a:lnTo>
                  <a:lnTo>
                    <a:pt x="0" y="366"/>
                  </a:lnTo>
                  <a:lnTo>
                    <a:pt x="2" y="383"/>
                  </a:lnTo>
                  <a:lnTo>
                    <a:pt x="4" y="401"/>
                  </a:lnTo>
                  <a:lnTo>
                    <a:pt x="7" y="419"/>
                  </a:lnTo>
                  <a:lnTo>
                    <a:pt x="11" y="435"/>
                  </a:lnTo>
                  <a:lnTo>
                    <a:pt x="16" y="452"/>
                  </a:lnTo>
                  <a:lnTo>
                    <a:pt x="21" y="467"/>
                  </a:lnTo>
                  <a:lnTo>
                    <a:pt x="27" y="484"/>
                  </a:lnTo>
                  <a:lnTo>
                    <a:pt x="34" y="498"/>
                  </a:lnTo>
                  <a:lnTo>
                    <a:pt x="42" y="514"/>
                  </a:lnTo>
                  <a:lnTo>
                    <a:pt x="51" y="528"/>
                  </a:lnTo>
                  <a:lnTo>
                    <a:pt x="59" y="543"/>
                  </a:lnTo>
                  <a:lnTo>
                    <a:pt x="70" y="556"/>
                  </a:lnTo>
                  <a:lnTo>
                    <a:pt x="80" y="569"/>
                  </a:lnTo>
                  <a:lnTo>
                    <a:pt x="90" y="582"/>
                  </a:lnTo>
                  <a:lnTo>
                    <a:pt x="102" y="594"/>
                  </a:lnTo>
                  <a:lnTo>
                    <a:pt x="114" y="605"/>
                  </a:lnTo>
                  <a:lnTo>
                    <a:pt x="127" y="617"/>
                  </a:lnTo>
                  <a:lnTo>
                    <a:pt x="140" y="627"/>
                  </a:lnTo>
                  <a:lnTo>
                    <a:pt x="153" y="636"/>
                  </a:lnTo>
                  <a:lnTo>
                    <a:pt x="168" y="646"/>
                  </a:lnTo>
                  <a:lnTo>
                    <a:pt x="183" y="654"/>
                  </a:lnTo>
                  <a:lnTo>
                    <a:pt x="197" y="662"/>
                  </a:lnTo>
                  <a:lnTo>
                    <a:pt x="213" y="668"/>
                  </a:lnTo>
                  <a:lnTo>
                    <a:pt x="228" y="675"/>
                  </a:lnTo>
                  <a:lnTo>
                    <a:pt x="245" y="681"/>
                  </a:lnTo>
                  <a:lnTo>
                    <a:pt x="261" y="685"/>
                  </a:lnTo>
                  <a:lnTo>
                    <a:pt x="278" y="689"/>
                  </a:lnTo>
                  <a:lnTo>
                    <a:pt x="295" y="692"/>
                  </a:lnTo>
                  <a:lnTo>
                    <a:pt x="313" y="694"/>
                  </a:lnTo>
                  <a:lnTo>
                    <a:pt x="331" y="695"/>
                  </a:lnTo>
                  <a:lnTo>
                    <a:pt x="348" y="696"/>
                  </a:lnTo>
                  <a:lnTo>
                    <a:pt x="366" y="695"/>
                  </a:lnTo>
                  <a:lnTo>
                    <a:pt x="384" y="694"/>
                  </a:lnTo>
                  <a:lnTo>
                    <a:pt x="401" y="692"/>
                  </a:lnTo>
                  <a:lnTo>
                    <a:pt x="419" y="689"/>
                  </a:lnTo>
                  <a:lnTo>
                    <a:pt x="435" y="685"/>
                  </a:lnTo>
                  <a:lnTo>
                    <a:pt x="452" y="681"/>
                  </a:lnTo>
                  <a:lnTo>
                    <a:pt x="467" y="675"/>
                  </a:lnTo>
                  <a:lnTo>
                    <a:pt x="484" y="668"/>
                  </a:lnTo>
                  <a:lnTo>
                    <a:pt x="500" y="662"/>
                  </a:lnTo>
                  <a:lnTo>
                    <a:pt x="514" y="654"/>
                  </a:lnTo>
                  <a:lnTo>
                    <a:pt x="529" y="646"/>
                  </a:lnTo>
                  <a:lnTo>
                    <a:pt x="543" y="636"/>
                  </a:lnTo>
                  <a:lnTo>
                    <a:pt x="557" y="627"/>
                  </a:lnTo>
                  <a:lnTo>
                    <a:pt x="570" y="617"/>
                  </a:lnTo>
                  <a:lnTo>
                    <a:pt x="582" y="605"/>
                  </a:lnTo>
                  <a:lnTo>
                    <a:pt x="594" y="594"/>
                  </a:lnTo>
                  <a:lnTo>
                    <a:pt x="606" y="582"/>
                  </a:lnTo>
                  <a:lnTo>
                    <a:pt x="617" y="569"/>
                  </a:lnTo>
                  <a:lnTo>
                    <a:pt x="627" y="556"/>
                  </a:lnTo>
                  <a:lnTo>
                    <a:pt x="636" y="543"/>
                  </a:lnTo>
                  <a:lnTo>
                    <a:pt x="646" y="528"/>
                  </a:lnTo>
                  <a:lnTo>
                    <a:pt x="654" y="514"/>
                  </a:lnTo>
                  <a:lnTo>
                    <a:pt x="662" y="498"/>
                  </a:lnTo>
                  <a:lnTo>
                    <a:pt x="668" y="484"/>
                  </a:lnTo>
                  <a:lnTo>
                    <a:pt x="675" y="467"/>
                  </a:lnTo>
                  <a:lnTo>
                    <a:pt x="681" y="452"/>
                  </a:lnTo>
                  <a:lnTo>
                    <a:pt x="685" y="435"/>
                  </a:lnTo>
                  <a:lnTo>
                    <a:pt x="689" y="419"/>
                  </a:lnTo>
                  <a:lnTo>
                    <a:pt x="692" y="401"/>
                  </a:lnTo>
                  <a:lnTo>
                    <a:pt x="694" y="383"/>
                  </a:lnTo>
                  <a:lnTo>
                    <a:pt x="695" y="366"/>
                  </a:lnTo>
                  <a:lnTo>
                    <a:pt x="696" y="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47" name="淘宝店chenying0907 17"/>
            <p:cNvSpPr>
              <a:spLocks/>
            </p:cNvSpPr>
            <p:nvPr/>
          </p:nvSpPr>
          <p:spPr bwMode="auto">
            <a:xfrm>
              <a:off x="3906134" y="2924820"/>
              <a:ext cx="69850" cy="68263"/>
            </a:xfrm>
            <a:custGeom>
              <a:avLst/>
              <a:gdLst>
                <a:gd name="T0" fmla="*/ 347 w 348"/>
                <a:gd name="T1" fmla="*/ 156 h 348"/>
                <a:gd name="T2" fmla="*/ 340 w 348"/>
                <a:gd name="T3" fmla="*/ 122 h 348"/>
                <a:gd name="T4" fmla="*/ 328 w 348"/>
                <a:gd name="T5" fmla="*/ 91 h 348"/>
                <a:gd name="T6" fmla="*/ 309 w 348"/>
                <a:gd name="T7" fmla="*/ 63 h 348"/>
                <a:gd name="T8" fmla="*/ 285 w 348"/>
                <a:gd name="T9" fmla="*/ 39 h 348"/>
                <a:gd name="T10" fmla="*/ 257 w 348"/>
                <a:gd name="T11" fmla="*/ 21 h 348"/>
                <a:gd name="T12" fmla="*/ 226 w 348"/>
                <a:gd name="T13" fmla="*/ 7 h 348"/>
                <a:gd name="T14" fmla="*/ 192 w 348"/>
                <a:gd name="T15" fmla="*/ 1 h 348"/>
                <a:gd name="T16" fmla="*/ 157 w 348"/>
                <a:gd name="T17" fmla="*/ 1 h 348"/>
                <a:gd name="T18" fmla="*/ 122 w 348"/>
                <a:gd name="T19" fmla="*/ 7 h 348"/>
                <a:gd name="T20" fmla="*/ 91 w 348"/>
                <a:gd name="T21" fmla="*/ 21 h 348"/>
                <a:gd name="T22" fmla="*/ 63 w 348"/>
                <a:gd name="T23" fmla="*/ 39 h 348"/>
                <a:gd name="T24" fmla="*/ 40 w 348"/>
                <a:gd name="T25" fmla="*/ 63 h 348"/>
                <a:gd name="T26" fmla="*/ 21 w 348"/>
                <a:gd name="T27" fmla="*/ 91 h 348"/>
                <a:gd name="T28" fmla="*/ 7 w 348"/>
                <a:gd name="T29" fmla="*/ 122 h 348"/>
                <a:gd name="T30" fmla="*/ 1 w 348"/>
                <a:gd name="T31" fmla="*/ 156 h 348"/>
                <a:gd name="T32" fmla="*/ 1 w 348"/>
                <a:gd name="T33" fmla="*/ 192 h 348"/>
                <a:gd name="T34" fmla="*/ 7 w 348"/>
                <a:gd name="T35" fmla="*/ 226 h 348"/>
                <a:gd name="T36" fmla="*/ 21 w 348"/>
                <a:gd name="T37" fmla="*/ 257 h 348"/>
                <a:gd name="T38" fmla="*/ 40 w 348"/>
                <a:gd name="T39" fmla="*/ 285 h 348"/>
                <a:gd name="T40" fmla="*/ 63 w 348"/>
                <a:gd name="T41" fmla="*/ 308 h 348"/>
                <a:gd name="T42" fmla="*/ 91 w 348"/>
                <a:gd name="T43" fmla="*/ 326 h 348"/>
                <a:gd name="T44" fmla="*/ 122 w 348"/>
                <a:gd name="T45" fmla="*/ 340 h 348"/>
                <a:gd name="T46" fmla="*/ 157 w 348"/>
                <a:gd name="T47" fmla="*/ 347 h 348"/>
                <a:gd name="T48" fmla="*/ 192 w 348"/>
                <a:gd name="T49" fmla="*/ 347 h 348"/>
                <a:gd name="T50" fmla="*/ 226 w 348"/>
                <a:gd name="T51" fmla="*/ 340 h 348"/>
                <a:gd name="T52" fmla="*/ 257 w 348"/>
                <a:gd name="T53" fmla="*/ 326 h 348"/>
                <a:gd name="T54" fmla="*/ 285 w 348"/>
                <a:gd name="T55" fmla="*/ 308 h 348"/>
                <a:gd name="T56" fmla="*/ 309 w 348"/>
                <a:gd name="T57" fmla="*/ 285 h 348"/>
                <a:gd name="T58" fmla="*/ 328 w 348"/>
                <a:gd name="T59" fmla="*/ 257 h 348"/>
                <a:gd name="T60" fmla="*/ 340 w 348"/>
                <a:gd name="T61" fmla="*/ 226 h 348"/>
                <a:gd name="T62" fmla="*/ 347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348" y="174"/>
                  </a:moveTo>
                  <a:lnTo>
                    <a:pt x="347" y="156"/>
                  </a:lnTo>
                  <a:lnTo>
                    <a:pt x="344" y="139"/>
                  </a:lnTo>
                  <a:lnTo>
                    <a:pt x="340" y="122"/>
                  </a:lnTo>
                  <a:lnTo>
                    <a:pt x="335" y="106"/>
                  </a:lnTo>
                  <a:lnTo>
                    <a:pt x="328" y="91"/>
                  </a:lnTo>
                  <a:lnTo>
                    <a:pt x="318" y="77"/>
                  </a:lnTo>
                  <a:lnTo>
                    <a:pt x="309" y="63"/>
                  </a:lnTo>
                  <a:lnTo>
                    <a:pt x="298" y="51"/>
                  </a:lnTo>
                  <a:lnTo>
                    <a:pt x="285" y="39"/>
                  </a:lnTo>
                  <a:lnTo>
                    <a:pt x="272" y="30"/>
                  </a:lnTo>
                  <a:lnTo>
                    <a:pt x="257" y="21"/>
                  </a:lnTo>
                  <a:lnTo>
                    <a:pt x="242" y="13"/>
                  </a:lnTo>
                  <a:lnTo>
                    <a:pt x="226" y="7"/>
                  </a:lnTo>
                  <a:lnTo>
                    <a:pt x="210" y="3"/>
                  </a:lnTo>
                  <a:lnTo>
                    <a:pt x="192" y="1"/>
                  </a:lnTo>
                  <a:lnTo>
                    <a:pt x="174" y="0"/>
                  </a:lnTo>
                  <a:lnTo>
                    <a:pt x="157" y="1"/>
                  </a:lnTo>
                  <a:lnTo>
                    <a:pt x="139" y="3"/>
                  </a:lnTo>
                  <a:lnTo>
                    <a:pt x="122" y="7"/>
                  </a:lnTo>
                  <a:lnTo>
                    <a:pt x="107" y="13"/>
                  </a:lnTo>
                  <a:lnTo>
                    <a:pt x="91" y="21"/>
                  </a:lnTo>
                  <a:lnTo>
                    <a:pt x="77" y="30"/>
                  </a:lnTo>
                  <a:lnTo>
                    <a:pt x="63" y="39"/>
                  </a:lnTo>
                  <a:lnTo>
                    <a:pt x="51" y="51"/>
                  </a:lnTo>
                  <a:lnTo>
                    <a:pt x="40" y="63"/>
                  </a:lnTo>
                  <a:lnTo>
                    <a:pt x="30" y="77"/>
                  </a:lnTo>
                  <a:lnTo>
                    <a:pt x="21" y="91"/>
                  </a:lnTo>
                  <a:lnTo>
                    <a:pt x="14" y="106"/>
                  </a:lnTo>
                  <a:lnTo>
                    <a:pt x="7" y="122"/>
                  </a:lnTo>
                  <a:lnTo>
                    <a:pt x="3" y="139"/>
                  </a:lnTo>
                  <a:lnTo>
                    <a:pt x="1" y="156"/>
                  </a:lnTo>
                  <a:lnTo>
                    <a:pt x="0" y="174"/>
                  </a:lnTo>
                  <a:lnTo>
                    <a:pt x="1" y="192"/>
                  </a:lnTo>
                  <a:lnTo>
                    <a:pt x="3" y="209"/>
                  </a:lnTo>
                  <a:lnTo>
                    <a:pt x="7" y="226"/>
                  </a:lnTo>
                  <a:lnTo>
                    <a:pt x="14" y="241"/>
                  </a:lnTo>
                  <a:lnTo>
                    <a:pt x="21" y="257"/>
                  </a:lnTo>
                  <a:lnTo>
                    <a:pt x="30" y="271"/>
                  </a:lnTo>
                  <a:lnTo>
                    <a:pt x="40" y="285"/>
                  </a:lnTo>
                  <a:lnTo>
                    <a:pt x="51" y="297"/>
                  </a:lnTo>
                  <a:lnTo>
                    <a:pt x="63" y="308"/>
                  </a:lnTo>
                  <a:lnTo>
                    <a:pt x="77" y="318"/>
                  </a:lnTo>
                  <a:lnTo>
                    <a:pt x="91" y="326"/>
                  </a:lnTo>
                  <a:lnTo>
                    <a:pt x="107" y="335"/>
                  </a:lnTo>
                  <a:lnTo>
                    <a:pt x="122" y="340"/>
                  </a:lnTo>
                  <a:lnTo>
                    <a:pt x="139" y="344"/>
                  </a:lnTo>
                  <a:lnTo>
                    <a:pt x="157" y="347"/>
                  </a:lnTo>
                  <a:lnTo>
                    <a:pt x="174" y="348"/>
                  </a:lnTo>
                  <a:lnTo>
                    <a:pt x="192" y="347"/>
                  </a:lnTo>
                  <a:lnTo>
                    <a:pt x="210" y="344"/>
                  </a:lnTo>
                  <a:lnTo>
                    <a:pt x="226" y="340"/>
                  </a:lnTo>
                  <a:lnTo>
                    <a:pt x="242" y="335"/>
                  </a:lnTo>
                  <a:lnTo>
                    <a:pt x="257" y="326"/>
                  </a:lnTo>
                  <a:lnTo>
                    <a:pt x="272" y="318"/>
                  </a:lnTo>
                  <a:lnTo>
                    <a:pt x="285" y="308"/>
                  </a:lnTo>
                  <a:lnTo>
                    <a:pt x="298" y="297"/>
                  </a:lnTo>
                  <a:lnTo>
                    <a:pt x="309" y="285"/>
                  </a:lnTo>
                  <a:lnTo>
                    <a:pt x="318" y="271"/>
                  </a:lnTo>
                  <a:lnTo>
                    <a:pt x="328" y="257"/>
                  </a:lnTo>
                  <a:lnTo>
                    <a:pt x="335" y="241"/>
                  </a:lnTo>
                  <a:lnTo>
                    <a:pt x="340" y="226"/>
                  </a:lnTo>
                  <a:lnTo>
                    <a:pt x="344" y="209"/>
                  </a:lnTo>
                  <a:lnTo>
                    <a:pt x="347" y="192"/>
                  </a:lnTo>
                  <a:lnTo>
                    <a:pt x="348" y="174"/>
                  </a:lnTo>
                  <a:close/>
                </a:path>
              </a:pathLst>
            </a:custGeom>
            <a:solidFill>
              <a:schemeClr val="accent4"/>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3" name="淘宝店chenying0907 9"/>
          <p:cNvGrpSpPr/>
          <p:nvPr/>
        </p:nvGrpSpPr>
        <p:grpSpPr>
          <a:xfrm>
            <a:off x="3671342" y="1976210"/>
            <a:ext cx="276177" cy="852603"/>
            <a:chOff x="3671184" y="1975495"/>
            <a:chExt cx="276225" cy="852488"/>
          </a:xfrm>
        </p:grpSpPr>
        <p:sp>
          <p:nvSpPr>
            <p:cNvPr id="7" name="淘宝店chenying0907 6"/>
            <p:cNvSpPr>
              <a:spLocks/>
            </p:cNvSpPr>
            <p:nvPr/>
          </p:nvSpPr>
          <p:spPr bwMode="auto">
            <a:xfrm>
              <a:off x="3671184" y="1975495"/>
              <a:ext cx="276225" cy="852488"/>
            </a:xfrm>
            <a:custGeom>
              <a:avLst/>
              <a:gdLst>
                <a:gd name="T0" fmla="*/ 1384 w 1392"/>
                <a:gd name="T1" fmla="*/ 590 h 4296"/>
                <a:gd name="T2" fmla="*/ 1350 w 1392"/>
                <a:gd name="T3" fmla="*/ 458 h 4296"/>
                <a:gd name="T4" fmla="*/ 1292 w 1392"/>
                <a:gd name="T5" fmla="*/ 335 h 4296"/>
                <a:gd name="T6" fmla="*/ 1211 w 1392"/>
                <a:gd name="T7" fmla="*/ 228 h 4296"/>
                <a:gd name="T8" fmla="*/ 1113 w 1392"/>
                <a:gd name="T9" fmla="*/ 138 h 4296"/>
                <a:gd name="T10" fmla="*/ 998 w 1392"/>
                <a:gd name="T11" fmla="*/ 69 h 4296"/>
                <a:gd name="T12" fmla="*/ 870 w 1392"/>
                <a:gd name="T13" fmla="*/ 22 h 4296"/>
                <a:gd name="T14" fmla="*/ 732 w 1392"/>
                <a:gd name="T15" fmla="*/ 1 h 4296"/>
                <a:gd name="T16" fmla="*/ 591 w 1392"/>
                <a:gd name="T17" fmla="*/ 7 h 4296"/>
                <a:gd name="T18" fmla="*/ 457 w 1392"/>
                <a:gd name="T19" fmla="*/ 43 h 4296"/>
                <a:gd name="T20" fmla="*/ 336 w 1392"/>
                <a:gd name="T21" fmla="*/ 101 h 4296"/>
                <a:gd name="T22" fmla="*/ 228 w 1392"/>
                <a:gd name="T23" fmla="*/ 181 h 4296"/>
                <a:gd name="T24" fmla="*/ 138 w 1392"/>
                <a:gd name="T25" fmla="*/ 280 h 4296"/>
                <a:gd name="T26" fmla="*/ 68 w 1392"/>
                <a:gd name="T27" fmla="*/ 394 h 4296"/>
                <a:gd name="T28" fmla="*/ 22 w 1392"/>
                <a:gd name="T29" fmla="*/ 523 h 4296"/>
                <a:gd name="T30" fmla="*/ 1 w 1392"/>
                <a:gd name="T31" fmla="*/ 661 h 4296"/>
                <a:gd name="T32" fmla="*/ 4 w 1392"/>
                <a:gd name="T33" fmla="*/ 772 h 4296"/>
                <a:gd name="T34" fmla="*/ 21 w 1392"/>
                <a:gd name="T35" fmla="*/ 867 h 4296"/>
                <a:gd name="T36" fmla="*/ 51 w 1392"/>
                <a:gd name="T37" fmla="*/ 958 h 4296"/>
                <a:gd name="T38" fmla="*/ 92 w 1392"/>
                <a:gd name="T39" fmla="*/ 1043 h 4296"/>
                <a:gd name="T40" fmla="*/ 144 w 1392"/>
                <a:gd name="T41" fmla="*/ 1121 h 4296"/>
                <a:gd name="T42" fmla="*/ 206 w 1392"/>
                <a:gd name="T43" fmla="*/ 1191 h 4296"/>
                <a:gd name="T44" fmla="*/ 277 w 1392"/>
                <a:gd name="T45" fmla="*/ 1252 h 4296"/>
                <a:gd name="T46" fmla="*/ 354 w 1392"/>
                <a:gd name="T47" fmla="*/ 1304 h 4296"/>
                <a:gd name="T48" fmla="*/ 348 w 1392"/>
                <a:gd name="T49" fmla="*/ 1546 h 4296"/>
                <a:gd name="T50" fmla="*/ 331 w 1392"/>
                <a:gd name="T51" fmla="*/ 1862 h 4296"/>
                <a:gd name="T52" fmla="*/ 334 w 1392"/>
                <a:gd name="T53" fmla="*/ 2185 h 4296"/>
                <a:gd name="T54" fmla="*/ 350 w 1392"/>
                <a:gd name="T55" fmla="*/ 2502 h 4296"/>
                <a:gd name="T56" fmla="*/ 381 w 1392"/>
                <a:gd name="T57" fmla="*/ 2811 h 4296"/>
                <a:gd name="T58" fmla="*/ 425 w 1392"/>
                <a:gd name="T59" fmla="*/ 3112 h 4296"/>
                <a:gd name="T60" fmla="*/ 482 w 1392"/>
                <a:gd name="T61" fmla="*/ 3405 h 4296"/>
                <a:gd name="T62" fmla="*/ 552 w 1392"/>
                <a:gd name="T63" fmla="*/ 3688 h 4296"/>
                <a:gd name="T64" fmla="*/ 637 w 1392"/>
                <a:gd name="T65" fmla="*/ 3964 h 4296"/>
                <a:gd name="T66" fmla="*/ 736 w 1392"/>
                <a:gd name="T67" fmla="*/ 4231 h 4296"/>
                <a:gd name="T68" fmla="*/ 826 w 1392"/>
                <a:gd name="T69" fmla="*/ 4244 h 4296"/>
                <a:gd name="T70" fmla="*/ 920 w 1392"/>
                <a:gd name="T71" fmla="*/ 4182 h 4296"/>
                <a:gd name="T72" fmla="*/ 1021 w 1392"/>
                <a:gd name="T73" fmla="*/ 4133 h 4296"/>
                <a:gd name="T74" fmla="*/ 1128 w 1392"/>
                <a:gd name="T75" fmla="*/ 4096 h 4296"/>
                <a:gd name="T76" fmla="*/ 1087 w 1392"/>
                <a:gd name="T77" fmla="*/ 3909 h 4296"/>
                <a:gd name="T78" fmla="*/ 1006 w 1392"/>
                <a:gd name="T79" fmla="*/ 3661 h 4296"/>
                <a:gd name="T80" fmla="*/ 938 w 1392"/>
                <a:gd name="T81" fmla="*/ 3406 h 4296"/>
                <a:gd name="T82" fmla="*/ 881 w 1392"/>
                <a:gd name="T83" fmla="*/ 3143 h 4296"/>
                <a:gd name="T84" fmla="*/ 835 w 1392"/>
                <a:gd name="T85" fmla="*/ 2874 h 4296"/>
                <a:gd name="T86" fmla="*/ 803 w 1392"/>
                <a:gd name="T87" fmla="*/ 2596 h 4296"/>
                <a:gd name="T88" fmla="*/ 781 w 1392"/>
                <a:gd name="T89" fmla="*/ 2310 h 4296"/>
                <a:gd name="T90" fmla="*/ 773 w 1392"/>
                <a:gd name="T91" fmla="*/ 2016 h 4296"/>
                <a:gd name="T92" fmla="*/ 778 w 1392"/>
                <a:gd name="T93" fmla="*/ 1729 h 4296"/>
                <a:gd name="T94" fmla="*/ 803 w 1392"/>
                <a:gd name="T95" fmla="*/ 1452 h 4296"/>
                <a:gd name="T96" fmla="*/ 902 w 1392"/>
                <a:gd name="T97" fmla="*/ 1362 h 4296"/>
                <a:gd name="T98" fmla="*/ 1015 w 1392"/>
                <a:gd name="T99" fmla="*/ 1315 h 4296"/>
                <a:gd name="T100" fmla="*/ 1117 w 1392"/>
                <a:gd name="T101" fmla="*/ 1251 h 4296"/>
                <a:gd name="T102" fmla="*/ 1206 w 1392"/>
                <a:gd name="T103" fmla="*/ 1171 h 4296"/>
                <a:gd name="T104" fmla="*/ 1280 w 1392"/>
                <a:gd name="T105" fmla="*/ 1077 h 4296"/>
                <a:gd name="T106" fmla="*/ 1337 w 1392"/>
                <a:gd name="T107" fmla="*/ 970 h 4296"/>
                <a:gd name="T108" fmla="*/ 1375 w 1392"/>
                <a:gd name="T109" fmla="*/ 854 h 4296"/>
                <a:gd name="T110" fmla="*/ 1391 w 1392"/>
                <a:gd name="T111" fmla="*/ 729 h 4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92" h="4296">
                  <a:moveTo>
                    <a:pt x="1392" y="697"/>
                  </a:moveTo>
                  <a:lnTo>
                    <a:pt x="1391" y="661"/>
                  </a:lnTo>
                  <a:lnTo>
                    <a:pt x="1388" y="626"/>
                  </a:lnTo>
                  <a:lnTo>
                    <a:pt x="1384" y="590"/>
                  </a:lnTo>
                  <a:lnTo>
                    <a:pt x="1378" y="556"/>
                  </a:lnTo>
                  <a:lnTo>
                    <a:pt x="1371" y="523"/>
                  </a:lnTo>
                  <a:lnTo>
                    <a:pt x="1361" y="490"/>
                  </a:lnTo>
                  <a:lnTo>
                    <a:pt x="1350" y="458"/>
                  </a:lnTo>
                  <a:lnTo>
                    <a:pt x="1338" y="425"/>
                  </a:lnTo>
                  <a:lnTo>
                    <a:pt x="1324" y="394"/>
                  </a:lnTo>
                  <a:lnTo>
                    <a:pt x="1309" y="364"/>
                  </a:lnTo>
                  <a:lnTo>
                    <a:pt x="1292" y="335"/>
                  </a:lnTo>
                  <a:lnTo>
                    <a:pt x="1273" y="307"/>
                  </a:lnTo>
                  <a:lnTo>
                    <a:pt x="1254" y="280"/>
                  </a:lnTo>
                  <a:lnTo>
                    <a:pt x="1233" y="253"/>
                  </a:lnTo>
                  <a:lnTo>
                    <a:pt x="1211" y="228"/>
                  </a:lnTo>
                  <a:lnTo>
                    <a:pt x="1188" y="204"/>
                  </a:lnTo>
                  <a:lnTo>
                    <a:pt x="1165" y="181"/>
                  </a:lnTo>
                  <a:lnTo>
                    <a:pt x="1139" y="159"/>
                  </a:lnTo>
                  <a:lnTo>
                    <a:pt x="1113" y="138"/>
                  </a:lnTo>
                  <a:lnTo>
                    <a:pt x="1086" y="118"/>
                  </a:lnTo>
                  <a:lnTo>
                    <a:pt x="1057" y="101"/>
                  </a:lnTo>
                  <a:lnTo>
                    <a:pt x="1028" y="84"/>
                  </a:lnTo>
                  <a:lnTo>
                    <a:pt x="998" y="69"/>
                  </a:lnTo>
                  <a:lnTo>
                    <a:pt x="968" y="55"/>
                  </a:lnTo>
                  <a:lnTo>
                    <a:pt x="936" y="43"/>
                  </a:lnTo>
                  <a:lnTo>
                    <a:pt x="903" y="31"/>
                  </a:lnTo>
                  <a:lnTo>
                    <a:pt x="870" y="22"/>
                  </a:lnTo>
                  <a:lnTo>
                    <a:pt x="836" y="14"/>
                  </a:lnTo>
                  <a:lnTo>
                    <a:pt x="802" y="7"/>
                  </a:lnTo>
                  <a:lnTo>
                    <a:pt x="768" y="3"/>
                  </a:lnTo>
                  <a:lnTo>
                    <a:pt x="732" y="1"/>
                  </a:lnTo>
                  <a:lnTo>
                    <a:pt x="696" y="0"/>
                  </a:lnTo>
                  <a:lnTo>
                    <a:pt x="660" y="1"/>
                  </a:lnTo>
                  <a:lnTo>
                    <a:pt x="625" y="3"/>
                  </a:lnTo>
                  <a:lnTo>
                    <a:pt x="591" y="7"/>
                  </a:lnTo>
                  <a:lnTo>
                    <a:pt x="556" y="14"/>
                  </a:lnTo>
                  <a:lnTo>
                    <a:pt x="522" y="22"/>
                  </a:lnTo>
                  <a:lnTo>
                    <a:pt x="489" y="31"/>
                  </a:lnTo>
                  <a:lnTo>
                    <a:pt x="457" y="43"/>
                  </a:lnTo>
                  <a:lnTo>
                    <a:pt x="425" y="55"/>
                  </a:lnTo>
                  <a:lnTo>
                    <a:pt x="395" y="69"/>
                  </a:lnTo>
                  <a:lnTo>
                    <a:pt x="365" y="84"/>
                  </a:lnTo>
                  <a:lnTo>
                    <a:pt x="336" y="101"/>
                  </a:lnTo>
                  <a:lnTo>
                    <a:pt x="307" y="118"/>
                  </a:lnTo>
                  <a:lnTo>
                    <a:pt x="280" y="138"/>
                  </a:lnTo>
                  <a:lnTo>
                    <a:pt x="254" y="159"/>
                  </a:lnTo>
                  <a:lnTo>
                    <a:pt x="228" y="181"/>
                  </a:lnTo>
                  <a:lnTo>
                    <a:pt x="204" y="204"/>
                  </a:lnTo>
                  <a:lnTo>
                    <a:pt x="181" y="228"/>
                  </a:lnTo>
                  <a:lnTo>
                    <a:pt x="159" y="253"/>
                  </a:lnTo>
                  <a:lnTo>
                    <a:pt x="138" y="280"/>
                  </a:lnTo>
                  <a:lnTo>
                    <a:pt x="119" y="307"/>
                  </a:lnTo>
                  <a:lnTo>
                    <a:pt x="100" y="335"/>
                  </a:lnTo>
                  <a:lnTo>
                    <a:pt x="84" y="364"/>
                  </a:lnTo>
                  <a:lnTo>
                    <a:pt x="68" y="394"/>
                  </a:lnTo>
                  <a:lnTo>
                    <a:pt x="55" y="425"/>
                  </a:lnTo>
                  <a:lnTo>
                    <a:pt x="42" y="458"/>
                  </a:lnTo>
                  <a:lnTo>
                    <a:pt x="31" y="490"/>
                  </a:lnTo>
                  <a:lnTo>
                    <a:pt x="22" y="523"/>
                  </a:lnTo>
                  <a:lnTo>
                    <a:pt x="15" y="556"/>
                  </a:lnTo>
                  <a:lnTo>
                    <a:pt x="8" y="590"/>
                  </a:lnTo>
                  <a:lnTo>
                    <a:pt x="3" y="626"/>
                  </a:lnTo>
                  <a:lnTo>
                    <a:pt x="1" y="661"/>
                  </a:lnTo>
                  <a:lnTo>
                    <a:pt x="0" y="697"/>
                  </a:lnTo>
                  <a:lnTo>
                    <a:pt x="0" y="722"/>
                  </a:lnTo>
                  <a:lnTo>
                    <a:pt x="2" y="747"/>
                  </a:lnTo>
                  <a:lnTo>
                    <a:pt x="4" y="772"/>
                  </a:lnTo>
                  <a:lnTo>
                    <a:pt x="7" y="796"/>
                  </a:lnTo>
                  <a:lnTo>
                    <a:pt x="10" y="819"/>
                  </a:lnTo>
                  <a:lnTo>
                    <a:pt x="16" y="843"/>
                  </a:lnTo>
                  <a:lnTo>
                    <a:pt x="21" y="867"/>
                  </a:lnTo>
                  <a:lnTo>
                    <a:pt x="27" y="891"/>
                  </a:lnTo>
                  <a:lnTo>
                    <a:pt x="34" y="914"/>
                  </a:lnTo>
                  <a:lnTo>
                    <a:pt x="42" y="936"/>
                  </a:lnTo>
                  <a:lnTo>
                    <a:pt x="51" y="958"/>
                  </a:lnTo>
                  <a:lnTo>
                    <a:pt x="60" y="980"/>
                  </a:lnTo>
                  <a:lnTo>
                    <a:pt x="70" y="1001"/>
                  </a:lnTo>
                  <a:lnTo>
                    <a:pt x="81" y="1023"/>
                  </a:lnTo>
                  <a:lnTo>
                    <a:pt x="92" y="1043"/>
                  </a:lnTo>
                  <a:lnTo>
                    <a:pt x="105" y="1063"/>
                  </a:lnTo>
                  <a:lnTo>
                    <a:pt x="117" y="1083"/>
                  </a:lnTo>
                  <a:lnTo>
                    <a:pt x="131" y="1103"/>
                  </a:lnTo>
                  <a:lnTo>
                    <a:pt x="144" y="1121"/>
                  </a:lnTo>
                  <a:lnTo>
                    <a:pt x="159" y="1139"/>
                  </a:lnTo>
                  <a:lnTo>
                    <a:pt x="174" y="1156"/>
                  </a:lnTo>
                  <a:lnTo>
                    <a:pt x="190" y="1174"/>
                  </a:lnTo>
                  <a:lnTo>
                    <a:pt x="206" y="1191"/>
                  </a:lnTo>
                  <a:lnTo>
                    <a:pt x="223" y="1207"/>
                  </a:lnTo>
                  <a:lnTo>
                    <a:pt x="240" y="1223"/>
                  </a:lnTo>
                  <a:lnTo>
                    <a:pt x="258" y="1237"/>
                  </a:lnTo>
                  <a:lnTo>
                    <a:pt x="277" y="1252"/>
                  </a:lnTo>
                  <a:lnTo>
                    <a:pt x="295" y="1266"/>
                  </a:lnTo>
                  <a:lnTo>
                    <a:pt x="315" y="1279"/>
                  </a:lnTo>
                  <a:lnTo>
                    <a:pt x="335" y="1291"/>
                  </a:lnTo>
                  <a:lnTo>
                    <a:pt x="354" y="1304"/>
                  </a:lnTo>
                  <a:lnTo>
                    <a:pt x="375" y="1315"/>
                  </a:lnTo>
                  <a:lnTo>
                    <a:pt x="365" y="1392"/>
                  </a:lnTo>
                  <a:lnTo>
                    <a:pt x="356" y="1469"/>
                  </a:lnTo>
                  <a:lnTo>
                    <a:pt x="348" y="1546"/>
                  </a:lnTo>
                  <a:lnTo>
                    <a:pt x="342" y="1625"/>
                  </a:lnTo>
                  <a:lnTo>
                    <a:pt x="337" y="1703"/>
                  </a:lnTo>
                  <a:lnTo>
                    <a:pt x="333" y="1782"/>
                  </a:lnTo>
                  <a:lnTo>
                    <a:pt x="331" y="1862"/>
                  </a:lnTo>
                  <a:lnTo>
                    <a:pt x="329" y="1940"/>
                  </a:lnTo>
                  <a:lnTo>
                    <a:pt x="331" y="2022"/>
                  </a:lnTo>
                  <a:lnTo>
                    <a:pt x="332" y="2104"/>
                  </a:lnTo>
                  <a:lnTo>
                    <a:pt x="334" y="2185"/>
                  </a:lnTo>
                  <a:lnTo>
                    <a:pt x="337" y="2265"/>
                  </a:lnTo>
                  <a:lnTo>
                    <a:pt x="341" y="2345"/>
                  </a:lnTo>
                  <a:lnTo>
                    <a:pt x="345" y="2425"/>
                  </a:lnTo>
                  <a:lnTo>
                    <a:pt x="350" y="2502"/>
                  </a:lnTo>
                  <a:lnTo>
                    <a:pt x="356" y="2581"/>
                  </a:lnTo>
                  <a:lnTo>
                    <a:pt x="364" y="2658"/>
                  </a:lnTo>
                  <a:lnTo>
                    <a:pt x="372" y="2736"/>
                  </a:lnTo>
                  <a:lnTo>
                    <a:pt x="381" y="2811"/>
                  </a:lnTo>
                  <a:lnTo>
                    <a:pt x="391" y="2888"/>
                  </a:lnTo>
                  <a:lnTo>
                    <a:pt x="401" y="2963"/>
                  </a:lnTo>
                  <a:lnTo>
                    <a:pt x="412" y="3038"/>
                  </a:lnTo>
                  <a:lnTo>
                    <a:pt x="425" y="3112"/>
                  </a:lnTo>
                  <a:lnTo>
                    <a:pt x="437" y="3186"/>
                  </a:lnTo>
                  <a:lnTo>
                    <a:pt x="452" y="3259"/>
                  </a:lnTo>
                  <a:lnTo>
                    <a:pt x="466" y="3332"/>
                  </a:lnTo>
                  <a:lnTo>
                    <a:pt x="482" y="3405"/>
                  </a:lnTo>
                  <a:lnTo>
                    <a:pt x="498" y="3476"/>
                  </a:lnTo>
                  <a:lnTo>
                    <a:pt x="516" y="3547"/>
                  </a:lnTo>
                  <a:lnTo>
                    <a:pt x="534" y="3617"/>
                  </a:lnTo>
                  <a:lnTo>
                    <a:pt x="552" y="3688"/>
                  </a:lnTo>
                  <a:lnTo>
                    <a:pt x="573" y="3757"/>
                  </a:lnTo>
                  <a:lnTo>
                    <a:pt x="594" y="3827"/>
                  </a:lnTo>
                  <a:lnTo>
                    <a:pt x="614" y="3895"/>
                  </a:lnTo>
                  <a:lnTo>
                    <a:pt x="637" y="3964"/>
                  </a:lnTo>
                  <a:lnTo>
                    <a:pt x="660" y="4031"/>
                  </a:lnTo>
                  <a:lnTo>
                    <a:pt x="685" y="4098"/>
                  </a:lnTo>
                  <a:lnTo>
                    <a:pt x="710" y="4165"/>
                  </a:lnTo>
                  <a:lnTo>
                    <a:pt x="736" y="4231"/>
                  </a:lnTo>
                  <a:lnTo>
                    <a:pt x="762" y="4296"/>
                  </a:lnTo>
                  <a:lnTo>
                    <a:pt x="782" y="4278"/>
                  </a:lnTo>
                  <a:lnTo>
                    <a:pt x="804" y="4260"/>
                  </a:lnTo>
                  <a:lnTo>
                    <a:pt x="826" y="4244"/>
                  </a:lnTo>
                  <a:lnTo>
                    <a:pt x="849" y="4227"/>
                  </a:lnTo>
                  <a:lnTo>
                    <a:pt x="871" y="4211"/>
                  </a:lnTo>
                  <a:lnTo>
                    <a:pt x="895" y="4196"/>
                  </a:lnTo>
                  <a:lnTo>
                    <a:pt x="920" y="4182"/>
                  </a:lnTo>
                  <a:lnTo>
                    <a:pt x="944" y="4169"/>
                  </a:lnTo>
                  <a:lnTo>
                    <a:pt x="969" y="4155"/>
                  </a:lnTo>
                  <a:lnTo>
                    <a:pt x="995" y="4144"/>
                  </a:lnTo>
                  <a:lnTo>
                    <a:pt x="1021" y="4133"/>
                  </a:lnTo>
                  <a:lnTo>
                    <a:pt x="1046" y="4122"/>
                  </a:lnTo>
                  <a:lnTo>
                    <a:pt x="1073" y="4113"/>
                  </a:lnTo>
                  <a:lnTo>
                    <a:pt x="1100" y="4104"/>
                  </a:lnTo>
                  <a:lnTo>
                    <a:pt x="1128" y="4096"/>
                  </a:lnTo>
                  <a:lnTo>
                    <a:pt x="1156" y="4089"/>
                  </a:lnTo>
                  <a:lnTo>
                    <a:pt x="1132" y="4029"/>
                  </a:lnTo>
                  <a:lnTo>
                    <a:pt x="1110" y="3969"/>
                  </a:lnTo>
                  <a:lnTo>
                    <a:pt x="1087" y="3909"/>
                  </a:lnTo>
                  <a:lnTo>
                    <a:pt x="1066" y="3847"/>
                  </a:lnTo>
                  <a:lnTo>
                    <a:pt x="1045" y="3785"/>
                  </a:lnTo>
                  <a:lnTo>
                    <a:pt x="1026" y="3723"/>
                  </a:lnTo>
                  <a:lnTo>
                    <a:pt x="1006" y="3661"/>
                  </a:lnTo>
                  <a:lnTo>
                    <a:pt x="987" y="3598"/>
                  </a:lnTo>
                  <a:lnTo>
                    <a:pt x="970" y="3534"/>
                  </a:lnTo>
                  <a:lnTo>
                    <a:pt x="953" y="3470"/>
                  </a:lnTo>
                  <a:lnTo>
                    <a:pt x="938" y="3406"/>
                  </a:lnTo>
                  <a:lnTo>
                    <a:pt x="922" y="3341"/>
                  </a:lnTo>
                  <a:lnTo>
                    <a:pt x="908" y="3276"/>
                  </a:lnTo>
                  <a:lnTo>
                    <a:pt x="893" y="3210"/>
                  </a:lnTo>
                  <a:lnTo>
                    <a:pt x="881" y="3143"/>
                  </a:lnTo>
                  <a:lnTo>
                    <a:pt x="868" y="3077"/>
                  </a:lnTo>
                  <a:lnTo>
                    <a:pt x="856" y="3010"/>
                  </a:lnTo>
                  <a:lnTo>
                    <a:pt x="845" y="2942"/>
                  </a:lnTo>
                  <a:lnTo>
                    <a:pt x="835" y="2874"/>
                  </a:lnTo>
                  <a:lnTo>
                    <a:pt x="826" y="2805"/>
                  </a:lnTo>
                  <a:lnTo>
                    <a:pt x="817" y="2736"/>
                  </a:lnTo>
                  <a:lnTo>
                    <a:pt x="809" y="2666"/>
                  </a:lnTo>
                  <a:lnTo>
                    <a:pt x="803" y="2596"/>
                  </a:lnTo>
                  <a:lnTo>
                    <a:pt x="796" y="2525"/>
                  </a:lnTo>
                  <a:lnTo>
                    <a:pt x="791" y="2454"/>
                  </a:lnTo>
                  <a:lnTo>
                    <a:pt x="785" y="2382"/>
                  </a:lnTo>
                  <a:lnTo>
                    <a:pt x="781" y="2310"/>
                  </a:lnTo>
                  <a:lnTo>
                    <a:pt x="778" y="2237"/>
                  </a:lnTo>
                  <a:lnTo>
                    <a:pt x="776" y="2163"/>
                  </a:lnTo>
                  <a:lnTo>
                    <a:pt x="774" y="2090"/>
                  </a:lnTo>
                  <a:lnTo>
                    <a:pt x="773" y="2016"/>
                  </a:lnTo>
                  <a:lnTo>
                    <a:pt x="772" y="1940"/>
                  </a:lnTo>
                  <a:lnTo>
                    <a:pt x="773" y="1870"/>
                  </a:lnTo>
                  <a:lnTo>
                    <a:pt x="775" y="1799"/>
                  </a:lnTo>
                  <a:lnTo>
                    <a:pt x="778" y="1729"/>
                  </a:lnTo>
                  <a:lnTo>
                    <a:pt x="782" y="1659"/>
                  </a:lnTo>
                  <a:lnTo>
                    <a:pt x="788" y="1590"/>
                  </a:lnTo>
                  <a:lnTo>
                    <a:pt x="795" y="1520"/>
                  </a:lnTo>
                  <a:lnTo>
                    <a:pt x="803" y="1452"/>
                  </a:lnTo>
                  <a:lnTo>
                    <a:pt x="812" y="1384"/>
                  </a:lnTo>
                  <a:lnTo>
                    <a:pt x="843" y="1377"/>
                  </a:lnTo>
                  <a:lnTo>
                    <a:pt x="873" y="1370"/>
                  </a:lnTo>
                  <a:lnTo>
                    <a:pt x="902" y="1362"/>
                  </a:lnTo>
                  <a:lnTo>
                    <a:pt x="931" y="1351"/>
                  </a:lnTo>
                  <a:lnTo>
                    <a:pt x="960" y="1341"/>
                  </a:lnTo>
                  <a:lnTo>
                    <a:pt x="988" y="1329"/>
                  </a:lnTo>
                  <a:lnTo>
                    <a:pt x="1015" y="1315"/>
                  </a:lnTo>
                  <a:lnTo>
                    <a:pt x="1041" y="1301"/>
                  </a:lnTo>
                  <a:lnTo>
                    <a:pt x="1067" y="1285"/>
                  </a:lnTo>
                  <a:lnTo>
                    <a:pt x="1093" y="1268"/>
                  </a:lnTo>
                  <a:lnTo>
                    <a:pt x="1117" y="1251"/>
                  </a:lnTo>
                  <a:lnTo>
                    <a:pt x="1141" y="1232"/>
                  </a:lnTo>
                  <a:lnTo>
                    <a:pt x="1163" y="1213"/>
                  </a:lnTo>
                  <a:lnTo>
                    <a:pt x="1185" y="1193"/>
                  </a:lnTo>
                  <a:lnTo>
                    <a:pt x="1206" y="1171"/>
                  </a:lnTo>
                  <a:lnTo>
                    <a:pt x="1226" y="1148"/>
                  </a:lnTo>
                  <a:lnTo>
                    <a:pt x="1244" y="1125"/>
                  </a:lnTo>
                  <a:lnTo>
                    <a:pt x="1263" y="1101"/>
                  </a:lnTo>
                  <a:lnTo>
                    <a:pt x="1280" y="1077"/>
                  </a:lnTo>
                  <a:lnTo>
                    <a:pt x="1296" y="1051"/>
                  </a:lnTo>
                  <a:lnTo>
                    <a:pt x="1311" y="1025"/>
                  </a:lnTo>
                  <a:lnTo>
                    <a:pt x="1324" y="998"/>
                  </a:lnTo>
                  <a:lnTo>
                    <a:pt x="1337" y="970"/>
                  </a:lnTo>
                  <a:lnTo>
                    <a:pt x="1348" y="942"/>
                  </a:lnTo>
                  <a:lnTo>
                    <a:pt x="1358" y="913"/>
                  </a:lnTo>
                  <a:lnTo>
                    <a:pt x="1367" y="884"/>
                  </a:lnTo>
                  <a:lnTo>
                    <a:pt x="1375" y="854"/>
                  </a:lnTo>
                  <a:lnTo>
                    <a:pt x="1381" y="824"/>
                  </a:lnTo>
                  <a:lnTo>
                    <a:pt x="1386" y="792"/>
                  </a:lnTo>
                  <a:lnTo>
                    <a:pt x="1389" y="760"/>
                  </a:lnTo>
                  <a:lnTo>
                    <a:pt x="1391" y="729"/>
                  </a:lnTo>
                  <a:lnTo>
                    <a:pt x="1392" y="697"/>
                  </a:lnTo>
                  <a:close/>
                </a:path>
              </a:pathLst>
            </a:custGeom>
            <a:solidFill>
              <a:schemeClr val="accent1"/>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15" name="淘宝店chenying0907 12"/>
            <p:cNvSpPr>
              <a:spLocks/>
            </p:cNvSpPr>
            <p:nvPr/>
          </p:nvSpPr>
          <p:spPr bwMode="auto">
            <a:xfrm>
              <a:off x="3741034" y="2045345"/>
              <a:ext cx="138113" cy="138113"/>
            </a:xfrm>
            <a:custGeom>
              <a:avLst/>
              <a:gdLst>
                <a:gd name="T0" fmla="*/ 694 w 696"/>
                <a:gd name="T1" fmla="*/ 312 h 696"/>
                <a:gd name="T2" fmla="*/ 685 w 696"/>
                <a:gd name="T3" fmla="*/ 261 h 696"/>
                <a:gd name="T4" fmla="*/ 669 w 696"/>
                <a:gd name="T5" fmla="*/ 212 h 696"/>
                <a:gd name="T6" fmla="*/ 646 w 696"/>
                <a:gd name="T7" fmla="*/ 167 h 696"/>
                <a:gd name="T8" fmla="*/ 617 w 696"/>
                <a:gd name="T9" fmla="*/ 126 h 696"/>
                <a:gd name="T10" fmla="*/ 582 w 696"/>
                <a:gd name="T11" fmla="*/ 90 h 696"/>
                <a:gd name="T12" fmla="*/ 543 w 696"/>
                <a:gd name="T13" fmla="*/ 59 h 696"/>
                <a:gd name="T14" fmla="*/ 499 w 696"/>
                <a:gd name="T15" fmla="*/ 34 h 696"/>
                <a:gd name="T16" fmla="*/ 452 w 696"/>
                <a:gd name="T17" fmla="*/ 15 h 696"/>
                <a:gd name="T18" fmla="*/ 401 w 696"/>
                <a:gd name="T19" fmla="*/ 4 h 696"/>
                <a:gd name="T20" fmla="*/ 348 w 696"/>
                <a:gd name="T21" fmla="*/ 0 h 696"/>
                <a:gd name="T22" fmla="*/ 295 w 696"/>
                <a:gd name="T23" fmla="*/ 4 h 696"/>
                <a:gd name="T24" fmla="*/ 245 w 696"/>
                <a:gd name="T25" fmla="*/ 15 h 696"/>
                <a:gd name="T26" fmla="*/ 197 w 696"/>
                <a:gd name="T27" fmla="*/ 34 h 696"/>
                <a:gd name="T28" fmla="*/ 153 w 696"/>
                <a:gd name="T29" fmla="*/ 59 h 696"/>
                <a:gd name="T30" fmla="*/ 114 w 696"/>
                <a:gd name="T31" fmla="*/ 90 h 696"/>
                <a:gd name="T32" fmla="*/ 80 w 696"/>
                <a:gd name="T33" fmla="*/ 126 h 696"/>
                <a:gd name="T34" fmla="*/ 51 w 696"/>
                <a:gd name="T35" fmla="*/ 167 h 696"/>
                <a:gd name="T36" fmla="*/ 27 w 696"/>
                <a:gd name="T37" fmla="*/ 212 h 696"/>
                <a:gd name="T38" fmla="*/ 12 w 696"/>
                <a:gd name="T39" fmla="*/ 261 h 696"/>
                <a:gd name="T40" fmla="*/ 2 w 696"/>
                <a:gd name="T41" fmla="*/ 312 h 696"/>
                <a:gd name="T42" fmla="*/ 0 w 696"/>
                <a:gd name="T43" fmla="*/ 366 h 696"/>
                <a:gd name="T44" fmla="*/ 7 w 696"/>
                <a:gd name="T45" fmla="*/ 418 h 696"/>
                <a:gd name="T46" fmla="*/ 21 w 696"/>
                <a:gd name="T47" fmla="*/ 467 h 696"/>
                <a:gd name="T48" fmla="*/ 43 w 696"/>
                <a:gd name="T49" fmla="*/ 514 h 696"/>
                <a:gd name="T50" fmla="*/ 70 w 696"/>
                <a:gd name="T51" fmla="*/ 556 h 696"/>
                <a:gd name="T52" fmla="*/ 102 w 696"/>
                <a:gd name="T53" fmla="*/ 594 h 696"/>
                <a:gd name="T54" fmla="*/ 140 w 696"/>
                <a:gd name="T55" fmla="*/ 627 h 696"/>
                <a:gd name="T56" fmla="*/ 182 w 696"/>
                <a:gd name="T57" fmla="*/ 654 h 696"/>
                <a:gd name="T58" fmla="*/ 228 w 696"/>
                <a:gd name="T59" fmla="*/ 675 h 696"/>
                <a:gd name="T60" fmla="*/ 278 w 696"/>
                <a:gd name="T61" fmla="*/ 689 h 696"/>
                <a:gd name="T62" fmla="*/ 331 w 696"/>
                <a:gd name="T63" fmla="*/ 695 h 696"/>
                <a:gd name="T64" fmla="*/ 383 w 696"/>
                <a:gd name="T65" fmla="*/ 694 h 696"/>
                <a:gd name="T66" fmla="*/ 435 w 696"/>
                <a:gd name="T67" fmla="*/ 685 h 696"/>
                <a:gd name="T68" fmla="*/ 484 w 696"/>
                <a:gd name="T69" fmla="*/ 668 h 696"/>
                <a:gd name="T70" fmla="*/ 529 w 696"/>
                <a:gd name="T71" fmla="*/ 646 h 696"/>
                <a:gd name="T72" fmla="*/ 570 w 696"/>
                <a:gd name="T73" fmla="*/ 617 h 696"/>
                <a:gd name="T74" fmla="*/ 606 w 696"/>
                <a:gd name="T75" fmla="*/ 582 h 696"/>
                <a:gd name="T76" fmla="*/ 637 w 696"/>
                <a:gd name="T77" fmla="*/ 543 h 696"/>
                <a:gd name="T78" fmla="*/ 662 w 696"/>
                <a:gd name="T79" fmla="*/ 498 h 696"/>
                <a:gd name="T80" fmla="*/ 681 w 696"/>
                <a:gd name="T81" fmla="*/ 452 h 696"/>
                <a:gd name="T82" fmla="*/ 692 w 696"/>
                <a:gd name="T83" fmla="*/ 401 h 696"/>
                <a:gd name="T84" fmla="*/ 696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696" y="348"/>
                  </a:moveTo>
                  <a:lnTo>
                    <a:pt x="696" y="329"/>
                  </a:lnTo>
                  <a:lnTo>
                    <a:pt x="694" y="312"/>
                  </a:lnTo>
                  <a:lnTo>
                    <a:pt x="692" y="295"/>
                  </a:lnTo>
                  <a:lnTo>
                    <a:pt x="689" y="278"/>
                  </a:lnTo>
                  <a:lnTo>
                    <a:pt x="685" y="261"/>
                  </a:lnTo>
                  <a:lnTo>
                    <a:pt x="681" y="244"/>
                  </a:lnTo>
                  <a:lnTo>
                    <a:pt x="676" y="228"/>
                  </a:lnTo>
                  <a:lnTo>
                    <a:pt x="669" y="212"/>
                  </a:lnTo>
                  <a:lnTo>
                    <a:pt x="662" y="197"/>
                  </a:lnTo>
                  <a:lnTo>
                    <a:pt x="654" y="182"/>
                  </a:lnTo>
                  <a:lnTo>
                    <a:pt x="646" y="167"/>
                  </a:lnTo>
                  <a:lnTo>
                    <a:pt x="637" y="153"/>
                  </a:lnTo>
                  <a:lnTo>
                    <a:pt x="627" y="140"/>
                  </a:lnTo>
                  <a:lnTo>
                    <a:pt x="617" y="126"/>
                  </a:lnTo>
                  <a:lnTo>
                    <a:pt x="606" y="114"/>
                  </a:lnTo>
                  <a:lnTo>
                    <a:pt x="595" y="101"/>
                  </a:lnTo>
                  <a:lnTo>
                    <a:pt x="582" y="90"/>
                  </a:lnTo>
                  <a:lnTo>
                    <a:pt x="570" y="78"/>
                  </a:lnTo>
                  <a:lnTo>
                    <a:pt x="556" y="68"/>
                  </a:lnTo>
                  <a:lnTo>
                    <a:pt x="543" y="59"/>
                  </a:lnTo>
                  <a:lnTo>
                    <a:pt x="529" y="49"/>
                  </a:lnTo>
                  <a:lnTo>
                    <a:pt x="514" y="41"/>
                  </a:lnTo>
                  <a:lnTo>
                    <a:pt x="499" y="34"/>
                  </a:lnTo>
                  <a:lnTo>
                    <a:pt x="484" y="27"/>
                  </a:lnTo>
                  <a:lnTo>
                    <a:pt x="468" y="20"/>
                  </a:lnTo>
                  <a:lnTo>
                    <a:pt x="452" y="15"/>
                  </a:lnTo>
                  <a:lnTo>
                    <a:pt x="435" y="10"/>
                  </a:lnTo>
                  <a:lnTo>
                    <a:pt x="419" y="7"/>
                  </a:lnTo>
                  <a:lnTo>
                    <a:pt x="401" y="4"/>
                  </a:lnTo>
                  <a:lnTo>
                    <a:pt x="383" y="1"/>
                  </a:lnTo>
                  <a:lnTo>
                    <a:pt x="366" y="0"/>
                  </a:lnTo>
                  <a:lnTo>
                    <a:pt x="348" y="0"/>
                  </a:lnTo>
                  <a:lnTo>
                    <a:pt x="331" y="0"/>
                  </a:lnTo>
                  <a:lnTo>
                    <a:pt x="313" y="1"/>
                  </a:lnTo>
                  <a:lnTo>
                    <a:pt x="295" y="4"/>
                  </a:lnTo>
                  <a:lnTo>
                    <a:pt x="278" y="7"/>
                  </a:lnTo>
                  <a:lnTo>
                    <a:pt x="261" y="10"/>
                  </a:lnTo>
                  <a:lnTo>
                    <a:pt x="245" y="15"/>
                  </a:lnTo>
                  <a:lnTo>
                    <a:pt x="228" y="20"/>
                  </a:lnTo>
                  <a:lnTo>
                    <a:pt x="213" y="27"/>
                  </a:lnTo>
                  <a:lnTo>
                    <a:pt x="197" y="34"/>
                  </a:lnTo>
                  <a:lnTo>
                    <a:pt x="182" y="41"/>
                  </a:lnTo>
                  <a:lnTo>
                    <a:pt x="168" y="49"/>
                  </a:lnTo>
                  <a:lnTo>
                    <a:pt x="153" y="59"/>
                  </a:lnTo>
                  <a:lnTo>
                    <a:pt x="140" y="68"/>
                  </a:lnTo>
                  <a:lnTo>
                    <a:pt x="127" y="78"/>
                  </a:lnTo>
                  <a:lnTo>
                    <a:pt x="114" y="90"/>
                  </a:lnTo>
                  <a:lnTo>
                    <a:pt x="102" y="101"/>
                  </a:lnTo>
                  <a:lnTo>
                    <a:pt x="90" y="114"/>
                  </a:lnTo>
                  <a:lnTo>
                    <a:pt x="80" y="126"/>
                  </a:lnTo>
                  <a:lnTo>
                    <a:pt x="70" y="140"/>
                  </a:lnTo>
                  <a:lnTo>
                    <a:pt x="59" y="153"/>
                  </a:lnTo>
                  <a:lnTo>
                    <a:pt x="51" y="167"/>
                  </a:lnTo>
                  <a:lnTo>
                    <a:pt x="43" y="182"/>
                  </a:lnTo>
                  <a:lnTo>
                    <a:pt x="34" y="197"/>
                  </a:lnTo>
                  <a:lnTo>
                    <a:pt x="27" y="212"/>
                  </a:lnTo>
                  <a:lnTo>
                    <a:pt x="21" y="228"/>
                  </a:lnTo>
                  <a:lnTo>
                    <a:pt x="16" y="244"/>
                  </a:lnTo>
                  <a:lnTo>
                    <a:pt x="12" y="261"/>
                  </a:lnTo>
                  <a:lnTo>
                    <a:pt x="7" y="278"/>
                  </a:lnTo>
                  <a:lnTo>
                    <a:pt x="4" y="295"/>
                  </a:lnTo>
                  <a:lnTo>
                    <a:pt x="2" y="312"/>
                  </a:lnTo>
                  <a:lnTo>
                    <a:pt x="0" y="329"/>
                  </a:lnTo>
                  <a:lnTo>
                    <a:pt x="0" y="348"/>
                  </a:lnTo>
                  <a:lnTo>
                    <a:pt x="0" y="366"/>
                  </a:lnTo>
                  <a:lnTo>
                    <a:pt x="2" y="383"/>
                  </a:lnTo>
                  <a:lnTo>
                    <a:pt x="4" y="401"/>
                  </a:lnTo>
                  <a:lnTo>
                    <a:pt x="7" y="418"/>
                  </a:lnTo>
                  <a:lnTo>
                    <a:pt x="12" y="435"/>
                  </a:lnTo>
                  <a:lnTo>
                    <a:pt x="16" y="452"/>
                  </a:lnTo>
                  <a:lnTo>
                    <a:pt x="21" y="467"/>
                  </a:lnTo>
                  <a:lnTo>
                    <a:pt x="27" y="483"/>
                  </a:lnTo>
                  <a:lnTo>
                    <a:pt x="34" y="498"/>
                  </a:lnTo>
                  <a:lnTo>
                    <a:pt x="43" y="514"/>
                  </a:lnTo>
                  <a:lnTo>
                    <a:pt x="51" y="528"/>
                  </a:lnTo>
                  <a:lnTo>
                    <a:pt x="59" y="543"/>
                  </a:lnTo>
                  <a:lnTo>
                    <a:pt x="70" y="556"/>
                  </a:lnTo>
                  <a:lnTo>
                    <a:pt x="80" y="569"/>
                  </a:lnTo>
                  <a:lnTo>
                    <a:pt x="90" y="582"/>
                  </a:lnTo>
                  <a:lnTo>
                    <a:pt x="102" y="594"/>
                  </a:lnTo>
                  <a:lnTo>
                    <a:pt x="114" y="605"/>
                  </a:lnTo>
                  <a:lnTo>
                    <a:pt x="127" y="617"/>
                  </a:lnTo>
                  <a:lnTo>
                    <a:pt x="140" y="627"/>
                  </a:lnTo>
                  <a:lnTo>
                    <a:pt x="153" y="636"/>
                  </a:lnTo>
                  <a:lnTo>
                    <a:pt x="168" y="646"/>
                  </a:lnTo>
                  <a:lnTo>
                    <a:pt x="182" y="654"/>
                  </a:lnTo>
                  <a:lnTo>
                    <a:pt x="197" y="662"/>
                  </a:lnTo>
                  <a:lnTo>
                    <a:pt x="213" y="668"/>
                  </a:lnTo>
                  <a:lnTo>
                    <a:pt x="228" y="675"/>
                  </a:lnTo>
                  <a:lnTo>
                    <a:pt x="245" y="681"/>
                  </a:lnTo>
                  <a:lnTo>
                    <a:pt x="261" y="685"/>
                  </a:lnTo>
                  <a:lnTo>
                    <a:pt x="278" y="689"/>
                  </a:lnTo>
                  <a:lnTo>
                    <a:pt x="295" y="692"/>
                  </a:lnTo>
                  <a:lnTo>
                    <a:pt x="313" y="694"/>
                  </a:lnTo>
                  <a:lnTo>
                    <a:pt x="331" y="695"/>
                  </a:lnTo>
                  <a:lnTo>
                    <a:pt x="348" y="696"/>
                  </a:lnTo>
                  <a:lnTo>
                    <a:pt x="366" y="695"/>
                  </a:lnTo>
                  <a:lnTo>
                    <a:pt x="383" y="694"/>
                  </a:lnTo>
                  <a:lnTo>
                    <a:pt x="401" y="692"/>
                  </a:lnTo>
                  <a:lnTo>
                    <a:pt x="419" y="689"/>
                  </a:lnTo>
                  <a:lnTo>
                    <a:pt x="435" y="685"/>
                  </a:lnTo>
                  <a:lnTo>
                    <a:pt x="452" y="681"/>
                  </a:lnTo>
                  <a:lnTo>
                    <a:pt x="468" y="675"/>
                  </a:lnTo>
                  <a:lnTo>
                    <a:pt x="484" y="668"/>
                  </a:lnTo>
                  <a:lnTo>
                    <a:pt x="499" y="662"/>
                  </a:lnTo>
                  <a:lnTo>
                    <a:pt x="514" y="654"/>
                  </a:lnTo>
                  <a:lnTo>
                    <a:pt x="529" y="646"/>
                  </a:lnTo>
                  <a:lnTo>
                    <a:pt x="543" y="636"/>
                  </a:lnTo>
                  <a:lnTo>
                    <a:pt x="556" y="627"/>
                  </a:lnTo>
                  <a:lnTo>
                    <a:pt x="570" y="617"/>
                  </a:lnTo>
                  <a:lnTo>
                    <a:pt x="582" y="605"/>
                  </a:lnTo>
                  <a:lnTo>
                    <a:pt x="595" y="594"/>
                  </a:lnTo>
                  <a:lnTo>
                    <a:pt x="606" y="582"/>
                  </a:lnTo>
                  <a:lnTo>
                    <a:pt x="617" y="569"/>
                  </a:lnTo>
                  <a:lnTo>
                    <a:pt x="627" y="556"/>
                  </a:lnTo>
                  <a:lnTo>
                    <a:pt x="637" y="543"/>
                  </a:lnTo>
                  <a:lnTo>
                    <a:pt x="646" y="528"/>
                  </a:lnTo>
                  <a:lnTo>
                    <a:pt x="654" y="514"/>
                  </a:lnTo>
                  <a:lnTo>
                    <a:pt x="662" y="498"/>
                  </a:lnTo>
                  <a:lnTo>
                    <a:pt x="669" y="483"/>
                  </a:lnTo>
                  <a:lnTo>
                    <a:pt x="676" y="467"/>
                  </a:lnTo>
                  <a:lnTo>
                    <a:pt x="681" y="452"/>
                  </a:lnTo>
                  <a:lnTo>
                    <a:pt x="685" y="435"/>
                  </a:lnTo>
                  <a:lnTo>
                    <a:pt x="689" y="418"/>
                  </a:lnTo>
                  <a:lnTo>
                    <a:pt x="692" y="401"/>
                  </a:lnTo>
                  <a:lnTo>
                    <a:pt x="694" y="383"/>
                  </a:lnTo>
                  <a:lnTo>
                    <a:pt x="696" y="366"/>
                  </a:lnTo>
                  <a:lnTo>
                    <a:pt x="696" y="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48" name="淘宝店chenying0907 18"/>
            <p:cNvSpPr>
              <a:spLocks/>
            </p:cNvSpPr>
            <p:nvPr/>
          </p:nvSpPr>
          <p:spPr bwMode="auto">
            <a:xfrm>
              <a:off x="3774372" y="2078682"/>
              <a:ext cx="69850" cy="69850"/>
            </a:xfrm>
            <a:custGeom>
              <a:avLst/>
              <a:gdLst>
                <a:gd name="T0" fmla="*/ 347 w 348"/>
                <a:gd name="T1" fmla="*/ 156 h 348"/>
                <a:gd name="T2" fmla="*/ 340 w 348"/>
                <a:gd name="T3" fmla="*/ 122 h 348"/>
                <a:gd name="T4" fmla="*/ 328 w 348"/>
                <a:gd name="T5" fmla="*/ 91 h 348"/>
                <a:gd name="T6" fmla="*/ 309 w 348"/>
                <a:gd name="T7" fmla="*/ 63 h 348"/>
                <a:gd name="T8" fmla="*/ 285 w 348"/>
                <a:gd name="T9" fmla="*/ 39 h 348"/>
                <a:gd name="T10" fmla="*/ 257 w 348"/>
                <a:gd name="T11" fmla="*/ 21 h 348"/>
                <a:gd name="T12" fmla="*/ 226 w 348"/>
                <a:gd name="T13" fmla="*/ 7 h 348"/>
                <a:gd name="T14" fmla="*/ 192 w 348"/>
                <a:gd name="T15" fmla="*/ 1 h 348"/>
                <a:gd name="T16" fmla="*/ 157 w 348"/>
                <a:gd name="T17" fmla="*/ 1 h 348"/>
                <a:gd name="T18" fmla="*/ 122 w 348"/>
                <a:gd name="T19" fmla="*/ 7 h 348"/>
                <a:gd name="T20" fmla="*/ 91 w 348"/>
                <a:gd name="T21" fmla="*/ 21 h 348"/>
                <a:gd name="T22" fmla="*/ 63 w 348"/>
                <a:gd name="T23" fmla="*/ 39 h 348"/>
                <a:gd name="T24" fmla="*/ 40 w 348"/>
                <a:gd name="T25" fmla="*/ 63 h 348"/>
                <a:gd name="T26" fmla="*/ 21 w 348"/>
                <a:gd name="T27" fmla="*/ 91 h 348"/>
                <a:gd name="T28" fmla="*/ 8 w 348"/>
                <a:gd name="T29" fmla="*/ 122 h 348"/>
                <a:gd name="T30" fmla="*/ 1 w 348"/>
                <a:gd name="T31" fmla="*/ 156 h 348"/>
                <a:gd name="T32" fmla="*/ 1 w 348"/>
                <a:gd name="T33" fmla="*/ 192 h 348"/>
                <a:gd name="T34" fmla="*/ 8 w 348"/>
                <a:gd name="T35" fmla="*/ 226 h 348"/>
                <a:gd name="T36" fmla="*/ 21 w 348"/>
                <a:gd name="T37" fmla="*/ 257 h 348"/>
                <a:gd name="T38" fmla="*/ 40 w 348"/>
                <a:gd name="T39" fmla="*/ 285 h 348"/>
                <a:gd name="T40" fmla="*/ 63 w 348"/>
                <a:gd name="T41" fmla="*/ 308 h 348"/>
                <a:gd name="T42" fmla="*/ 91 w 348"/>
                <a:gd name="T43" fmla="*/ 326 h 348"/>
                <a:gd name="T44" fmla="*/ 122 w 348"/>
                <a:gd name="T45" fmla="*/ 340 h 348"/>
                <a:gd name="T46" fmla="*/ 157 w 348"/>
                <a:gd name="T47" fmla="*/ 347 h 348"/>
                <a:gd name="T48" fmla="*/ 192 w 348"/>
                <a:gd name="T49" fmla="*/ 347 h 348"/>
                <a:gd name="T50" fmla="*/ 226 w 348"/>
                <a:gd name="T51" fmla="*/ 340 h 348"/>
                <a:gd name="T52" fmla="*/ 257 w 348"/>
                <a:gd name="T53" fmla="*/ 326 h 348"/>
                <a:gd name="T54" fmla="*/ 285 w 348"/>
                <a:gd name="T55" fmla="*/ 308 h 348"/>
                <a:gd name="T56" fmla="*/ 309 w 348"/>
                <a:gd name="T57" fmla="*/ 285 h 348"/>
                <a:gd name="T58" fmla="*/ 328 w 348"/>
                <a:gd name="T59" fmla="*/ 257 h 348"/>
                <a:gd name="T60" fmla="*/ 340 w 348"/>
                <a:gd name="T61" fmla="*/ 226 h 348"/>
                <a:gd name="T62" fmla="*/ 347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348" y="174"/>
                  </a:moveTo>
                  <a:lnTo>
                    <a:pt x="347" y="156"/>
                  </a:lnTo>
                  <a:lnTo>
                    <a:pt x="345" y="139"/>
                  </a:lnTo>
                  <a:lnTo>
                    <a:pt x="340" y="122"/>
                  </a:lnTo>
                  <a:lnTo>
                    <a:pt x="335" y="106"/>
                  </a:lnTo>
                  <a:lnTo>
                    <a:pt x="328" y="91"/>
                  </a:lnTo>
                  <a:lnTo>
                    <a:pt x="318" y="77"/>
                  </a:lnTo>
                  <a:lnTo>
                    <a:pt x="309" y="63"/>
                  </a:lnTo>
                  <a:lnTo>
                    <a:pt x="298" y="51"/>
                  </a:lnTo>
                  <a:lnTo>
                    <a:pt x="285" y="39"/>
                  </a:lnTo>
                  <a:lnTo>
                    <a:pt x="272" y="29"/>
                  </a:lnTo>
                  <a:lnTo>
                    <a:pt x="257" y="21"/>
                  </a:lnTo>
                  <a:lnTo>
                    <a:pt x="242" y="13"/>
                  </a:lnTo>
                  <a:lnTo>
                    <a:pt x="226" y="7"/>
                  </a:lnTo>
                  <a:lnTo>
                    <a:pt x="209" y="3"/>
                  </a:lnTo>
                  <a:lnTo>
                    <a:pt x="192" y="1"/>
                  </a:lnTo>
                  <a:lnTo>
                    <a:pt x="174" y="0"/>
                  </a:lnTo>
                  <a:lnTo>
                    <a:pt x="157" y="1"/>
                  </a:lnTo>
                  <a:lnTo>
                    <a:pt x="139" y="3"/>
                  </a:lnTo>
                  <a:lnTo>
                    <a:pt x="122" y="7"/>
                  </a:lnTo>
                  <a:lnTo>
                    <a:pt x="107" y="13"/>
                  </a:lnTo>
                  <a:lnTo>
                    <a:pt x="91" y="21"/>
                  </a:lnTo>
                  <a:lnTo>
                    <a:pt x="77" y="29"/>
                  </a:lnTo>
                  <a:lnTo>
                    <a:pt x="63" y="39"/>
                  </a:lnTo>
                  <a:lnTo>
                    <a:pt x="51" y="51"/>
                  </a:lnTo>
                  <a:lnTo>
                    <a:pt x="40" y="63"/>
                  </a:lnTo>
                  <a:lnTo>
                    <a:pt x="30" y="77"/>
                  </a:lnTo>
                  <a:lnTo>
                    <a:pt x="21" y="91"/>
                  </a:lnTo>
                  <a:lnTo>
                    <a:pt x="14" y="106"/>
                  </a:lnTo>
                  <a:lnTo>
                    <a:pt x="8" y="122"/>
                  </a:lnTo>
                  <a:lnTo>
                    <a:pt x="3" y="139"/>
                  </a:lnTo>
                  <a:lnTo>
                    <a:pt x="1" y="156"/>
                  </a:lnTo>
                  <a:lnTo>
                    <a:pt x="0" y="174"/>
                  </a:lnTo>
                  <a:lnTo>
                    <a:pt x="1" y="192"/>
                  </a:lnTo>
                  <a:lnTo>
                    <a:pt x="3" y="209"/>
                  </a:lnTo>
                  <a:lnTo>
                    <a:pt x="8" y="226"/>
                  </a:lnTo>
                  <a:lnTo>
                    <a:pt x="14" y="241"/>
                  </a:lnTo>
                  <a:lnTo>
                    <a:pt x="21" y="257"/>
                  </a:lnTo>
                  <a:lnTo>
                    <a:pt x="30" y="272"/>
                  </a:lnTo>
                  <a:lnTo>
                    <a:pt x="40" y="285"/>
                  </a:lnTo>
                  <a:lnTo>
                    <a:pt x="51" y="297"/>
                  </a:lnTo>
                  <a:lnTo>
                    <a:pt x="63" y="308"/>
                  </a:lnTo>
                  <a:lnTo>
                    <a:pt x="77" y="318"/>
                  </a:lnTo>
                  <a:lnTo>
                    <a:pt x="91" y="326"/>
                  </a:lnTo>
                  <a:lnTo>
                    <a:pt x="107" y="335"/>
                  </a:lnTo>
                  <a:lnTo>
                    <a:pt x="122" y="340"/>
                  </a:lnTo>
                  <a:lnTo>
                    <a:pt x="139" y="344"/>
                  </a:lnTo>
                  <a:lnTo>
                    <a:pt x="157" y="347"/>
                  </a:lnTo>
                  <a:lnTo>
                    <a:pt x="174" y="348"/>
                  </a:lnTo>
                  <a:lnTo>
                    <a:pt x="192" y="347"/>
                  </a:lnTo>
                  <a:lnTo>
                    <a:pt x="209" y="344"/>
                  </a:lnTo>
                  <a:lnTo>
                    <a:pt x="226" y="340"/>
                  </a:lnTo>
                  <a:lnTo>
                    <a:pt x="242" y="335"/>
                  </a:lnTo>
                  <a:lnTo>
                    <a:pt x="257" y="326"/>
                  </a:lnTo>
                  <a:lnTo>
                    <a:pt x="272" y="318"/>
                  </a:lnTo>
                  <a:lnTo>
                    <a:pt x="285" y="308"/>
                  </a:lnTo>
                  <a:lnTo>
                    <a:pt x="298" y="297"/>
                  </a:lnTo>
                  <a:lnTo>
                    <a:pt x="309" y="285"/>
                  </a:lnTo>
                  <a:lnTo>
                    <a:pt x="318" y="272"/>
                  </a:lnTo>
                  <a:lnTo>
                    <a:pt x="328" y="257"/>
                  </a:lnTo>
                  <a:lnTo>
                    <a:pt x="335" y="241"/>
                  </a:lnTo>
                  <a:lnTo>
                    <a:pt x="340" y="226"/>
                  </a:lnTo>
                  <a:lnTo>
                    <a:pt x="345" y="209"/>
                  </a:lnTo>
                  <a:lnTo>
                    <a:pt x="347" y="192"/>
                  </a:lnTo>
                  <a:lnTo>
                    <a:pt x="348" y="174"/>
                  </a:lnTo>
                  <a:close/>
                </a:path>
              </a:pathLst>
            </a:custGeom>
            <a:solidFill>
              <a:schemeClr val="accent1"/>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5" name="淘宝店chenying0907 8"/>
          <p:cNvGrpSpPr/>
          <p:nvPr/>
        </p:nvGrpSpPr>
        <p:grpSpPr>
          <a:xfrm>
            <a:off x="3844351" y="1396692"/>
            <a:ext cx="899957" cy="584279"/>
            <a:chOff x="3844222" y="1396057"/>
            <a:chExt cx="900113" cy="584200"/>
          </a:xfrm>
        </p:grpSpPr>
        <p:sp>
          <p:nvSpPr>
            <p:cNvPr id="8" name="淘宝店chenying0907 7"/>
            <p:cNvSpPr>
              <a:spLocks/>
            </p:cNvSpPr>
            <p:nvPr/>
          </p:nvSpPr>
          <p:spPr bwMode="auto">
            <a:xfrm>
              <a:off x="3844222" y="1396057"/>
              <a:ext cx="900113" cy="584200"/>
            </a:xfrm>
            <a:custGeom>
              <a:avLst/>
              <a:gdLst>
                <a:gd name="T0" fmla="*/ 3747 w 4533"/>
                <a:gd name="T1" fmla="*/ 6 h 2941"/>
                <a:gd name="T2" fmla="*/ 3632 w 4533"/>
                <a:gd name="T3" fmla="*/ 31 h 2941"/>
                <a:gd name="T4" fmla="*/ 3525 w 4533"/>
                <a:gd name="T5" fmla="*/ 74 h 2941"/>
                <a:gd name="T6" fmla="*/ 3429 w 4533"/>
                <a:gd name="T7" fmla="*/ 133 h 2941"/>
                <a:gd name="T8" fmla="*/ 3343 w 4533"/>
                <a:gd name="T9" fmla="*/ 206 h 2941"/>
                <a:gd name="T10" fmla="*/ 3270 w 4533"/>
                <a:gd name="T11" fmla="*/ 293 h 2941"/>
                <a:gd name="T12" fmla="*/ 3212 w 4533"/>
                <a:gd name="T13" fmla="*/ 392 h 2941"/>
                <a:gd name="T14" fmla="*/ 3170 w 4533"/>
                <a:gd name="T15" fmla="*/ 499 h 2941"/>
                <a:gd name="T16" fmla="*/ 2785 w 4533"/>
                <a:gd name="T17" fmla="*/ 602 h 2941"/>
                <a:gd name="T18" fmla="*/ 2302 w 4533"/>
                <a:gd name="T19" fmla="*/ 753 h 2941"/>
                <a:gd name="T20" fmla="*/ 1844 w 4533"/>
                <a:gd name="T21" fmla="*/ 956 h 2941"/>
                <a:gd name="T22" fmla="*/ 1415 w 4533"/>
                <a:gd name="T23" fmla="*/ 1208 h 2941"/>
                <a:gd name="T24" fmla="*/ 1018 w 4533"/>
                <a:gd name="T25" fmla="*/ 1506 h 2941"/>
                <a:gd name="T26" fmla="*/ 658 w 4533"/>
                <a:gd name="T27" fmla="*/ 1846 h 2941"/>
                <a:gd name="T28" fmla="*/ 338 w 4533"/>
                <a:gd name="T29" fmla="*/ 2223 h 2941"/>
                <a:gd name="T30" fmla="*/ 63 w 4533"/>
                <a:gd name="T31" fmla="*/ 2636 h 2941"/>
                <a:gd name="T32" fmla="*/ 83 w 4533"/>
                <a:gd name="T33" fmla="*/ 2766 h 2941"/>
                <a:gd name="T34" fmla="*/ 189 w 4533"/>
                <a:gd name="T35" fmla="*/ 2806 h 2941"/>
                <a:gd name="T36" fmla="*/ 286 w 4533"/>
                <a:gd name="T37" fmla="*/ 2859 h 2941"/>
                <a:gd name="T38" fmla="*/ 378 w 4533"/>
                <a:gd name="T39" fmla="*/ 2922 h 2941"/>
                <a:gd name="T40" fmla="*/ 572 w 4533"/>
                <a:gd name="T41" fmla="*/ 2659 h 2941"/>
                <a:gd name="T42" fmla="*/ 838 w 4533"/>
                <a:gd name="T43" fmla="*/ 2309 h 2941"/>
                <a:gd name="T44" fmla="*/ 1139 w 4533"/>
                <a:gd name="T45" fmla="*/ 1992 h 2941"/>
                <a:gd name="T46" fmla="*/ 1474 w 4533"/>
                <a:gd name="T47" fmla="*/ 1709 h 2941"/>
                <a:gd name="T48" fmla="*/ 1838 w 4533"/>
                <a:gd name="T49" fmla="*/ 1464 h 2941"/>
                <a:gd name="T50" fmla="*/ 2231 w 4533"/>
                <a:gd name="T51" fmla="*/ 1261 h 2941"/>
                <a:gd name="T52" fmla="*/ 2647 w 4533"/>
                <a:gd name="T53" fmla="*/ 1101 h 2941"/>
                <a:gd name="T54" fmla="*/ 3084 w 4533"/>
                <a:gd name="T55" fmla="*/ 990 h 2941"/>
                <a:gd name="T56" fmla="*/ 3230 w 4533"/>
                <a:gd name="T57" fmla="*/ 1038 h 2941"/>
                <a:gd name="T58" fmla="*/ 3285 w 4533"/>
                <a:gd name="T59" fmla="*/ 1122 h 2941"/>
                <a:gd name="T60" fmla="*/ 3352 w 4533"/>
                <a:gd name="T61" fmla="*/ 1197 h 2941"/>
                <a:gd name="T62" fmla="*/ 3428 w 4533"/>
                <a:gd name="T63" fmla="*/ 1261 h 2941"/>
                <a:gd name="T64" fmla="*/ 3514 w 4533"/>
                <a:gd name="T65" fmla="*/ 1314 h 2941"/>
                <a:gd name="T66" fmla="*/ 3606 w 4533"/>
                <a:gd name="T67" fmla="*/ 1354 h 2941"/>
                <a:gd name="T68" fmla="*/ 3705 w 4533"/>
                <a:gd name="T69" fmla="*/ 1381 h 2941"/>
                <a:gd name="T70" fmla="*/ 3810 w 4533"/>
                <a:gd name="T71" fmla="*/ 1393 h 2941"/>
                <a:gd name="T72" fmla="*/ 3943 w 4533"/>
                <a:gd name="T73" fmla="*/ 1385 h 2941"/>
                <a:gd name="T74" fmla="*/ 4076 w 4533"/>
                <a:gd name="T75" fmla="*/ 1351 h 2941"/>
                <a:gd name="T76" fmla="*/ 4198 w 4533"/>
                <a:gd name="T77" fmla="*/ 1293 h 2941"/>
                <a:gd name="T78" fmla="*/ 4305 w 4533"/>
                <a:gd name="T79" fmla="*/ 1212 h 2941"/>
                <a:gd name="T80" fmla="*/ 4394 w 4533"/>
                <a:gd name="T81" fmla="*/ 1114 h 2941"/>
                <a:gd name="T82" fmla="*/ 4465 w 4533"/>
                <a:gd name="T83" fmla="*/ 999 h 2941"/>
                <a:gd name="T84" fmla="*/ 4511 w 4533"/>
                <a:gd name="T85" fmla="*/ 871 h 2941"/>
                <a:gd name="T86" fmla="*/ 4532 w 4533"/>
                <a:gd name="T87" fmla="*/ 733 h 2941"/>
                <a:gd name="T88" fmla="*/ 4525 w 4533"/>
                <a:gd name="T89" fmla="*/ 591 h 2941"/>
                <a:gd name="T90" fmla="*/ 4491 w 4533"/>
                <a:gd name="T91" fmla="*/ 457 h 2941"/>
                <a:gd name="T92" fmla="*/ 4433 w 4533"/>
                <a:gd name="T93" fmla="*/ 336 h 2941"/>
                <a:gd name="T94" fmla="*/ 4352 w 4533"/>
                <a:gd name="T95" fmla="*/ 228 h 2941"/>
                <a:gd name="T96" fmla="*/ 4253 w 4533"/>
                <a:gd name="T97" fmla="*/ 139 h 2941"/>
                <a:gd name="T98" fmla="*/ 4138 w 4533"/>
                <a:gd name="T99" fmla="*/ 68 h 2941"/>
                <a:gd name="T100" fmla="*/ 4011 w 4533"/>
                <a:gd name="T101" fmla="*/ 22 h 2941"/>
                <a:gd name="T102" fmla="*/ 3873 w 4533"/>
                <a:gd name="T103" fmla="*/ 1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33" h="2941">
                  <a:moveTo>
                    <a:pt x="3837" y="0"/>
                  </a:moveTo>
                  <a:lnTo>
                    <a:pt x="3807" y="1"/>
                  </a:lnTo>
                  <a:lnTo>
                    <a:pt x="3777" y="3"/>
                  </a:lnTo>
                  <a:lnTo>
                    <a:pt x="3747" y="6"/>
                  </a:lnTo>
                  <a:lnTo>
                    <a:pt x="3718" y="10"/>
                  </a:lnTo>
                  <a:lnTo>
                    <a:pt x="3689" y="16"/>
                  </a:lnTo>
                  <a:lnTo>
                    <a:pt x="3660" y="23"/>
                  </a:lnTo>
                  <a:lnTo>
                    <a:pt x="3632" y="31"/>
                  </a:lnTo>
                  <a:lnTo>
                    <a:pt x="3605" y="39"/>
                  </a:lnTo>
                  <a:lnTo>
                    <a:pt x="3578" y="50"/>
                  </a:lnTo>
                  <a:lnTo>
                    <a:pt x="3551" y="61"/>
                  </a:lnTo>
                  <a:lnTo>
                    <a:pt x="3525" y="74"/>
                  </a:lnTo>
                  <a:lnTo>
                    <a:pt x="3500" y="87"/>
                  </a:lnTo>
                  <a:lnTo>
                    <a:pt x="3475" y="102"/>
                  </a:lnTo>
                  <a:lnTo>
                    <a:pt x="3452" y="116"/>
                  </a:lnTo>
                  <a:lnTo>
                    <a:pt x="3429" y="133"/>
                  </a:lnTo>
                  <a:lnTo>
                    <a:pt x="3406" y="150"/>
                  </a:lnTo>
                  <a:lnTo>
                    <a:pt x="3384" y="168"/>
                  </a:lnTo>
                  <a:lnTo>
                    <a:pt x="3364" y="187"/>
                  </a:lnTo>
                  <a:lnTo>
                    <a:pt x="3343" y="206"/>
                  </a:lnTo>
                  <a:lnTo>
                    <a:pt x="3323" y="227"/>
                  </a:lnTo>
                  <a:lnTo>
                    <a:pt x="3304" y="249"/>
                  </a:lnTo>
                  <a:lnTo>
                    <a:pt x="3287" y="271"/>
                  </a:lnTo>
                  <a:lnTo>
                    <a:pt x="3270" y="293"/>
                  </a:lnTo>
                  <a:lnTo>
                    <a:pt x="3254" y="317"/>
                  </a:lnTo>
                  <a:lnTo>
                    <a:pt x="3239" y="341"/>
                  </a:lnTo>
                  <a:lnTo>
                    <a:pt x="3225" y="366"/>
                  </a:lnTo>
                  <a:lnTo>
                    <a:pt x="3212" y="392"/>
                  </a:lnTo>
                  <a:lnTo>
                    <a:pt x="3200" y="418"/>
                  </a:lnTo>
                  <a:lnTo>
                    <a:pt x="3188" y="444"/>
                  </a:lnTo>
                  <a:lnTo>
                    <a:pt x="3179" y="471"/>
                  </a:lnTo>
                  <a:lnTo>
                    <a:pt x="3170" y="499"/>
                  </a:lnTo>
                  <a:lnTo>
                    <a:pt x="3163" y="527"/>
                  </a:lnTo>
                  <a:lnTo>
                    <a:pt x="3035" y="549"/>
                  </a:lnTo>
                  <a:lnTo>
                    <a:pt x="2910" y="574"/>
                  </a:lnTo>
                  <a:lnTo>
                    <a:pt x="2785" y="602"/>
                  </a:lnTo>
                  <a:lnTo>
                    <a:pt x="2662" y="636"/>
                  </a:lnTo>
                  <a:lnTo>
                    <a:pt x="2540" y="671"/>
                  </a:lnTo>
                  <a:lnTo>
                    <a:pt x="2420" y="710"/>
                  </a:lnTo>
                  <a:lnTo>
                    <a:pt x="2302" y="753"/>
                  </a:lnTo>
                  <a:lnTo>
                    <a:pt x="2184" y="800"/>
                  </a:lnTo>
                  <a:lnTo>
                    <a:pt x="2068" y="848"/>
                  </a:lnTo>
                  <a:lnTo>
                    <a:pt x="1956" y="901"/>
                  </a:lnTo>
                  <a:lnTo>
                    <a:pt x="1844" y="956"/>
                  </a:lnTo>
                  <a:lnTo>
                    <a:pt x="1733" y="1015"/>
                  </a:lnTo>
                  <a:lnTo>
                    <a:pt x="1625" y="1076"/>
                  </a:lnTo>
                  <a:lnTo>
                    <a:pt x="1518" y="1141"/>
                  </a:lnTo>
                  <a:lnTo>
                    <a:pt x="1415" y="1208"/>
                  </a:lnTo>
                  <a:lnTo>
                    <a:pt x="1312" y="1279"/>
                  </a:lnTo>
                  <a:lnTo>
                    <a:pt x="1212" y="1351"/>
                  </a:lnTo>
                  <a:lnTo>
                    <a:pt x="1114" y="1427"/>
                  </a:lnTo>
                  <a:lnTo>
                    <a:pt x="1018" y="1506"/>
                  </a:lnTo>
                  <a:lnTo>
                    <a:pt x="925" y="1587"/>
                  </a:lnTo>
                  <a:lnTo>
                    <a:pt x="833" y="1671"/>
                  </a:lnTo>
                  <a:lnTo>
                    <a:pt x="744" y="1757"/>
                  </a:lnTo>
                  <a:lnTo>
                    <a:pt x="658" y="1846"/>
                  </a:lnTo>
                  <a:lnTo>
                    <a:pt x="574" y="1936"/>
                  </a:lnTo>
                  <a:lnTo>
                    <a:pt x="494" y="2029"/>
                  </a:lnTo>
                  <a:lnTo>
                    <a:pt x="415" y="2126"/>
                  </a:lnTo>
                  <a:lnTo>
                    <a:pt x="338" y="2223"/>
                  </a:lnTo>
                  <a:lnTo>
                    <a:pt x="266" y="2324"/>
                  </a:lnTo>
                  <a:lnTo>
                    <a:pt x="195" y="2426"/>
                  </a:lnTo>
                  <a:lnTo>
                    <a:pt x="127" y="2530"/>
                  </a:lnTo>
                  <a:lnTo>
                    <a:pt x="63" y="2636"/>
                  </a:lnTo>
                  <a:lnTo>
                    <a:pt x="0" y="2744"/>
                  </a:lnTo>
                  <a:lnTo>
                    <a:pt x="28" y="2750"/>
                  </a:lnTo>
                  <a:lnTo>
                    <a:pt x="56" y="2757"/>
                  </a:lnTo>
                  <a:lnTo>
                    <a:pt x="83" y="2766"/>
                  </a:lnTo>
                  <a:lnTo>
                    <a:pt x="110" y="2774"/>
                  </a:lnTo>
                  <a:lnTo>
                    <a:pt x="137" y="2784"/>
                  </a:lnTo>
                  <a:lnTo>
                    <a:pt x="163" y="2795"/>
                  </a:lnTo>
                  <a:lnTo>
                    <a:pt x="189" y="2806"/>
                  </a:lnTo>
                  <a:lnTo>
                    <a:pt x="214" y="2818"/>
                  </a:lnTo>
                  <a:lnTo>
                    <a:pt x="239" y="2831"/>
                  </a:lnTo>
                  <a:lnTo>
                    <a:pt x="263" y="2844"/>
                  </a:lnTo>
                  <a:lnTo>
                    <a:pt x="286" y="2859"/>
                  </a:lnTo>
                  <a:lnTo>
                    <a:pt x="310" y="2874"/>
                  </a:lnTo>
                  <a:lnTo>
                    <a:pt x="333" y="2889"/>
                  </a:lnTo>
                  <a:lnTo>
                    <a:pt x="356" y="2906"/>
                  </a:lnTo>
                  <a:lnTo>
                    <a:pt x="378" y="2922"/>
                  </a:lnTo>
                  <a:lnTo>
                    <a:pt x="398" y="2941"/>
                  </a:lnTo>
                  <a:lnTo>
                    <a:pt x="454" y="2844"/>
                  </a:lnTo>
                  <a:lnTo>
                    <a:pt x="511" y="2751"/>
                  </a:lnTo>
                  <a:lnTo>
                    <a:pt x="572" y="2659"/>
                  </a:lnTo>
                  <a:lnTo>
                    <a:pt x="635" y="2569"/>
                  </a:lnTo>
                  <a:lnTo>
                    <a:pt x="700" y="2481"/>
                  </a:lnTo>
                  <a:lnTo>
                    <a:pt x="767" y="2394"/>
                  </a:lnTo>
                  <a:lnTo>
                    <a:pt x="838" y="2309"/>
                  </a:lnTo>
                  <a:lnTo>
                    <a:pt x="909" y="2226"/>
                  </a:lnTo>
                  <a:lnTo>
                    <a:pt x="984" y="2147"/>
                  </a:lnTo>
                  <a:lnTo>
                    <a:pt x="1060" y="2068"/>
                  </a:lnTo>
                  <a:lnTo>
                    <a:pt x="1139" y="1992"/>
                  </a:lnTo>
                  <a:lnTo>
                    <a:pt x="1220" y="1917"/>
                  </a:lnTo>
                  <a:lnTo>
                    <a:pt x="1302" y="1846"/>
                  </a:lnTo>
                  <a:lnTo>
                    <a:pt x="1387" y="1776"/>
                  </a:lnTo>
                  <a:lnTo>
                    <a:pt x="1474" y="1709"/>
                  </a:lnTo>
                  <a:lnTo>
                    <a:pt x="1562" y="1644"/>
                  </a:lnTo>
                  <a:lnTo>
                    <a:pt x="1653" y="1581"/>
                  </a:lnTo>
                  <a:lnTo>
                    <a:pt x="1745" y="1521"/>
                  </a:lnTo>
                  <a:lnTo>
                    <a:pt x="1838" y="1464"/>
                  </a:lnTo>
                  <a:lnTo>
                    <a:pt x="1935" y="1409"/>
                  </a:lnTo>
                  <a:lnTo>
                    <a:pt x="2031" y="1357"/>
                  </a:lnTo>
                  <a:lnTo>
                    <a:pt x="2131" y="1308"/>
                  </a:lnTo>
                  <a:lnTo>
                    <a:pt x="2231" y="1261"/>
                  </a:lnTo>
                  <a:lnTo>
                    <a:pt x="2333" y="1216"/>
                  </a:lnTo>
                  <a:lnTo>
                    <a:pt x="2436" y="1176"/>
                  </a:lnTo>
                  <a:lnTo>
                    <a:pt x="2541" y="1138"/>
                  </a:lnTo>
                  <a:lnTo>
                    <a:pt x="2647" y="1101"/>
                  </a:lnTo>
                  <a:lnTo>
                    <a:pt x="2754" y="1069"/>
                  </a:lnTo>
                  <a:lnTo>
                    <a:pt x="2863" y="1040"/>
                  </a:lnTo>
                  <a:lnTo>
                    <a:pt x="2973" y="1013"/>
                  </a:lnTo>
                  <a:lnTo>
                    <a:pt x="3084" y="990"/>
                  </a:lnTo>
                  <a:lnTo>
                    <a:pt x="3197" y="970"/>
                  </a:lnTo>
                  <a:lnTo>
                    <a:pt x="3207" y="993"/>
                  </a:lnTo>
                  <a:lnTo>
                    <a:pt x="3217" y="1015"/>
                  </a:lnTo>
                  <a:lnTo>
                    <a:pt x="3230" y="1038"/>
                  </a:lnTo>
                  <a:lnTo>
                    <a:pt x="3242" y="1060"/>
                  </a:lnTo>
                  <a:lnTo>
                    <a:pt x="3256" y="1081"/>
                  </a:lnTo>
                  <a:lnTo>
                    <a:pt x="3270" y="1101"/>
                  </a:lnTo>
                  <a:lnTo>
                    <a:pt x="3285" y="1122"/>
                  </a:lnTo>
                  <a:lnTo>
                    <a:pt x="3300" y="1141"/>
                  </a:lnTo>
                  <a:lnTo>
                    <a:pt x="3317" y="1160"/>
                  </a:lnTo>
                  <a:lnTo>
                    <a:pt x="3335" y="1179"/>
                  </a:lnTo>
                  <a:lnTo>
                    <a:pt x="3352" y="1197"/>
                  </a:lnTo>
                  <a:lnTo>
                    <a:pt x="3370" y="1213"/>
                  </a:lnTo>
                  <a:lnTo>
                    <a:pt x="3388" y="1230"/>
                  </a:lnTo>
                  <a:lnTo>
                    <a:pt x="3408" y="1245"/>
                  </a:lnTo>
                  <a:lnTo>
                    <a:pt x="3428" y="1261"/>
                  </a:lnTo>
                  <a:lnTo>
                    <a:pt x="3448" y="1276"/>
                  </a:lnTo>
                  <a:lnTo>
                    <a:pt x="3470" y="1289"/>
                  </a:lnTo>
                  <a:lnTo>
                    <a:pt x="3491" y="1301"/>
                  </a:lnTo>
                  <a:lnTo>
                    <a:pt x="3514" y="1314"/>
                  </a:lnTo>
                  <a:lnTo>
                    <a:pt x="3536" y="1325"/>
                  </a:lnTo>
                  <a:lnTo>
                    <a:pt x="3559" y="1336"/>
                  </a:lnTo>
                  <a:lnTo>
                    <a:pt x="3582" y="1346"/>
                  </a:lnTo>
                  <a:lnTo>
                    <a:pt x="3606" y="1354"/>
                  </a:lnTo>
                  <a:lnTo>
                    <a:pt x="3631" y="1363"/>
                  </a:lnTo>
                  <a:lnTo>
                    <a:pt x="3656" y="1370"/>
                  </a:lnTo>
                  <a:lnTo>
                    <a:pt x="3681" y="1376"/>
                  </a:lnTo>
                  <a:lnTo>
                    <a:pt x="3705" y="1381"/>
                  </a:lnTo>
                  <a:lnTo>
                    <a:pt x="3731" y="1385"/>
                  </a:lnTo>
                  <a:lnTo>
                    <a:pt x="3757" y="1390"/>
                  </a:lnTo>
                  <a:lnTo>
                    <a:pt x="3783" y="1392"/>
                  </a:lnTo>
                  <a:lnTo>
                    <a:pt x="3810" y="1393"/>
                  </a:lnTo>
                  <a:lnTo>
                    <a:pt x="3837" y="1394"/>
                  </a:lnTo>
                  <a:lnTo>
                    <a:pt x="3873" y="1393"/>
                  </a:lnTo>
                  <a:lnTo>
                    <a:pt x="3908" y="1390"/>
                  </a:lnTo>
                  <a:lnTo>
                    <a:pt x="3943" y="1385"/>
                  </a:lnTo>
                  <a:lnTo>
                    <a:pt x="3977" y="1379"/>
                  </a:lnTo>
                  <a:lnTo>
                    <a:pt x="4011" y="1372"/>
                  </a:lnTo>
                  <a:lnTo>
                    <a:pt x="4044" y="1363"/>
                  </a:lnTo>
                  <a:lnTo>
                    <a:pt x="4076" y="1351"/>
                  </a:lnTo>
                  <a:lnTo>
                    <a:pt x="4108" y="1339"/>
                  </a:lnTo>
                  <a:lnTo>
                    <a:pt x="4138" y="1325"/>
                  </a:lnTo>
                  <a:lnTo>
                    <a:pt x="4169" y="1310"/>
                  </a:lnTo>
                  <a:lnTo>
                    <a:pt x="4198" y="1293"/>
                  </a:lnTo>
                  <a:lnTo>
                    <a:pt x="4227" y="1274"/>
                  </a:lnTo>
                  <a:lnTo>
                    <a:pt x="4253" y="1255"/>
                  </a:lnTo>
                  <a:lnTo>
                    <a:pt x="4279" y="1235"/>
                  </a:lnTo>
                  <a:lnTo>
                    <a:pt x="4305" y="1212"/>
                  </a:lnTo>
                  <a:lnTo>
                    <a:pt x="4329" y="1189"/>
                  </a:lnTo>
                  <a:lnTo>
                    <a:pt x="4352" y="1166"/>
                  </a:lnTo>
                  <a:lnTo>
                    <a:pt x="4375" y="1140"/>
                  </a:lnTo>
                  <a:lnTo>
                    <a:pt x="4394" y="1114"/>
                  </a:lnTo>
                  <a:lnTo>
                    <a:pt x="4414" y="1087"/>
                  </a:lnTo>
                  <a:lnTo>
                    <a:pt x="4433" y="1058"/>
                  </a:lnTo>
                  <a:lnTo>
                    <a:pt x="4449" y="1029"/>
                  </a:lnTo>
                  <a:lnTo>
                    <a:pt x="4465" y="999"/>
                  </a:lnTo>
                  <a:lnTo>
                    <a:pt x="4478" y="969"/>
                  </a:lnTo>
                  <a:lnTo>
                    <a:pt x="4491" y="936"/>
                  </a:lnTo>
                  <a:lnTo>
                    <a:pt x="4502" y="904"/>
                  </a:lnTo>
                  <a:lnTo>
                    <a:pt x="4511" y="871"/>
                  </a:lnTo>
                  <a:lnTo>
                    <a:pt x="4519" y="837"/>
                  </a:lnTo>
                  <a:lnTo>
                    <a:pt x="4525" y="803"/>
                  </a:lnTo>
                  <a:lnTo>
                    <a:pt x="4529" y="768"/>
                  </a:lnTo>
                  <a:lnTo>
                    <a:pt x="4532" y="733"/>
                  </a:lnTo>
                  <a:lnTo>
                    <a:pt x="4533" y="697"/>
                  </a:lnTo>
                  <a:lnTo>
                    <a:pt x="4532" y="661"/>
                  </a:lnTo>
                  <a:lnTo>
                    <a:pt x="4529" y="625"/>
                  </a:lnTo>
                  <a:lnTo>
                    <a:pt x="4525" y="591"/>
                  </a:lnTo>
                  <a:lnTo>
                    <a:pt x="4519" y="557"/>
                  </a:lnTo>
                  <a:lnTo>
                    <a:pt x="4511" y="523"/>
                  </a:lnTo>
                  <a:lnTo>
                    <a:pt x="4502" y="489"/>
                  </a:lnTo>
                  <a:lnTo>
                    <a:pt x="4491" y="457"/>
                  </a:lnTo>
                  <a:lnTo>
                    <a:pt x="4478" y="425"/>
                  </a:lnTo>
                  <a:lnTo>
                    <a:pt x="4465" y="395"/>
                  </a:lnTo>
                  <a:lnTo>
                    <a:pt x="4449" y="365"/>
                  </a:lnTo>
                  <a:lnTo>
                    <a:pt x="4433" y="336"/>
                  </a:lnTo>
                  <a:lnTo>
                    <a:pt x="4414" y="307"/>
                  </a:lnTo>
                  <a:lnTo>
                    <a:pt x="4394" y="280"/>
                  </a:lnTo>
                  <a:lnTo>
                    <a:pt x="4375" y="254"/>
                  </a:lnTo>
                  <a:lnTo>
                    <a:pt x="4352" y="228"/>
                  </a:lnTo>
                  <a:lnTo>
                    <a:pt x="4329" y="204"/>
                  </a:lnTo>
                  <a:lnTo>
                    <a:pt x="4305" y="181"/>
                  </a:lnTo>
                  <a:lnTo>
                    <a:pt x="4279" y="159"/>
                  </a:lnTo>
                  <a:lnTo>
                    <a:pt x="4253" y="139"/>
                  </a:lnTo>
                  <a:lnTo>
                    <a:pt x="4227" y="119"/>
                  </a:lnTo>
                  <a:lnTo>
                    <a:pt x="4198" y="101"/>
                  </a:lnTo>
                  <a:lnTo>
                    <a:pt x="4169" y="84"/>
                  </a:lnTo>
                  <a:lnTo>
                    <a:pt x="4138" y="68"/>
                  </a:lnTo>
                  <a:lnTo>
                    <a:pt x="4108" y="55"/>
                  </a:lnTo>
                  <a:lnTo>
                    <a:pt x="4076" y="43"/>
                  </a:lnTo>
                  <a:lnTo>
                    <a:pt x="4044" y="31"/>
                  </a:lnTo>
                  <a:lnTo>
                    <a:pt x="4011" y="22"/>
                  </a:lnTo>
                  <a:lnTo>
                    <a:pt x="3977" y="15"/>
                  </a:lnTo>
                  <a:lnTo>
                    <a:pt x="3943" y="8"/>
                  </a:lnTo>
                  <a:lnTo>
                    <a:pt x="3908" y="3"/>
                  </a:lnTo>
                  <a:lnTo>
                    <a:pt x="3873" y="1"/>
                  </a:lnTo>
                  <a:lnTo>
                    <a:pt x="3837" y="0"/>
                  </a:lnTo>
                  <a:close/>
                </a:path>
              </a:pathLst>
            </a:custGeom>
            <a:solidFill>
              <a:schemeClr val="accent4">
                <a:lumMod val="90000"/>
              </a:schemeClr>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16" name="淘宝店chenying0907 13"/>
            <p:cNvSpPr>
              <a:spLocks/>
            </p:cNvSpPr>
            <p:nvPr/>
          </p:nvSpPr>
          <p:spPr bwMode="auto">
            <a:xfrm>
              <a:off x="4536372" y="1465907"/>
              <a:ext cx="139700" cy="138113"/>
            </a:xfrm>
            <a:custGeom>
              <a:avLst/>
              <a:gdLst>
                <a:gd name="T0" fmla="*/ 2 w 696"/>
                <a:gd name="T1" fmla="*/ 314 h 697"/>
                <a:gd name="T2" fmla="*/ 11 w 696"/>
                <a:gd name="T3" fmla="*/ 262 h 697"/>
                <a:gd name="T4" fmla="*/ 27 w 696"/>
                <a:gd name="T5" fmla="*/ 213 h 697"/>
                <a:gd name="T6" fmla="*/ 51 w 696"/>
                <a:gd name="T7" fmla="*/ 168 h 697"/>
                <a:gd name="T8" fmla="*/ 80 w 696"/>
                <a:gd name="T9" fmla="*/ 127 h 697"/>
                <a:gd name="T10" fmla="*/ 114 w 696"/>
                <a:gd name="T11" fmla="*/ 91 h 697"/>
                <a:gd name="T12" fmla="*/ 153 w 696"/>
                <a:gd name="T13" fmla="*/ 60 h 697"/>
                <a:gd name="T14" fmla="*/ 197 w 696"/>
                <a:gd name="T15" fmla="*/ 35 h 697"/>
                <a:gd name="T16" fmla="*/ 244 w 696"/>
                <a:gd name="T17" fmla="*/ 16 h 697"/>
                <a:gd name="T18" fmla="*/ 295 w 696"/>
                <a:gd name="T19" fmla="*/ 5 h 697"/>
                <a:gd name="T20" fmla="*/ 348 w 696"/>
                <a:gd name="T21" fmla="*/ 0 h 697"/>
                <a:gd name="T22" fmla="*/ 401 w 696"/>
                <a:gd name="T23" fmla="*/ 5 h 697"/>
                <a:gd name="T24" fmla="*/ 452 w 696"/>
                <a:gd name="T25" fmla="*/ 16 h 697"/>
                <a:gd name="T26" fmla="*/ 499 w 696"/>
                <a:gd name="T27" fmla="*/ 35 h 697"/>
                <a:gd name="T28" fmla="*/ 543 w 696"/>
                <a:gd name="T29" fmla="*/ 60 h 697"/>
                <a:gd name="T30" fmla="*/ 582 w 696"/>
                <a:gd name="T31" fmla="*/ 91 h 697"/>
                <a:gd name="T32" fmla="*/ 616 w 696"/>
                <a:gd name="T33" fmla="*/ 127 h 697"/>
                <a:gd name="T34" fmla="*/ 645 w 696"/>
                <a:gd name="T35" fmla="*/ 168 h 697"/>
                <a:gd name="T36" fmla="*/ 669 w 696"/>
                <a:gd name="T37" fmla="*/ 213 h 697"/>
                <a:gd name="T38" fmla="*/ 685 w 696"/>
                <a:gd name="T39" fmla="*/ 262 h 697"/>
                <a:gd name="T40" fmla="*/ 694 w 696"/>
                <a:gd name="T41" fmla="*/ 314 h 697"/>
                <a:gd name="T42" fmla="*/ 696 w 696"/>
                <a:gd name="T43" fmla="*/ 366 h 697"/>
                <a:gd name="T44" fmla="*/ 689 w 696"/>
                <a:gd name="T45" fmla="*/ 419 h 697"/>
                <a:gd name="T46" fmla="*/ 675 w 696"/>
                <a:gd name="T47" fmla="*/ 468 h 697"/>
                <a:gd name="T48" fmla="*/ 654 w 696"/>
                <a:gd name="T49" fmla="*/ 515 h 697"/>
                <a:gd name="T50" fmla="*/ 627 w 696"/>
                <a:gd name="T51" fmla="*/ 557 h 697"/>
                <a:gd name="T52" fmla="*/ 595 w 696"/>
                <a:gd name="T53" fmla="*/ 596 h 697"/>
                <a:gd name="T54" fmla="*/ 556 w 696"/>
                <a:gd name="T55" fmla="*/ 628 h 697"/>
                <a:gd name="T56" fmla="*/ 514 w 696"/>
                <a:gd name="T57" fmla="*/ 655 h 697"/>
                <a:gd name="T58" fmla="*/ 468 w 696"/>
                <a:gd name="T59" fmla="*/ 677 h 697"/>
                <a:gd name="T60" fmla="*/ 418 w 696"/>
                <a:gd name="T61" fmla="*/ 690 h 697"/>
                <a:gd name="T62" fmla="*/ 366 w 696"/>
                <a:gd name="T63" fmla="*/ 697 h 697"/>
                <a:gd name="T64" fmla="*/ 313 w 696"/>
                <a:gd name="T65" fmla="*/ 695 h 697"/>
                <a:gd name="T66" fmla="*/ 261 w 696"/>
                <a:gd name="T67" fmla="*/ 686 h 697"/>
                <a:gd name="T68" fmla="*/ 212 w 696"/>
                <a:gd name="T69" fmla="*/ 670 h 697"/>
                <a:gd name="T70" fmla="*/ 168 w 696"/>
                <a:gd name="T71" fmla="*/ 646 h 697"/>
                <a:gd name="T72" fmla="*/ 126 w 696"/>
                <a:gd name="T73" fmla="*/ 617 h 697"/>
                <a:gd name="T74" fmla="*/ 90 w 696"/>
                <a:gd name="T75" fmla="*/ 583 h 697"/>
                <a:gd name="T76" fmla="*/ 59 w 696"/>
                <a:gd name="T77" fmla="*/ 544 h 697"/>
                <a:gd name="T78" fmla="*/ 34 w 696"/>
                <a:gd name="T79" fmla="*/ 500 h 697"/>
                <a:gd name="T80" fmla="*/ 15 w 696"/>
                <a:gd name="T81" fmla="*/ 453 h 697"/>
                <a:gd name="T82" fmla="*/ 4 w 696"/>
                <a:gd name="T83" fmla="*/ 402 h 697"/>
                <a:gd name="T84" fmla="*/ 0 w 696"/>
                <a:gd name="T85" fmla="*/ 349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7">
                  <a:moveTo>
                    <a:pt x="0" y="349"/>
                  </a:moveTo>
                  <a:lnTo>
                    <a:pt x="1" y="331"/>
                  </a:lnTo>
                  <a:lnTo>
                    <a:pt x="2" y="314"/>
                  </a:lnTo>
                  <a:lnTo>
                    <a:pt x="4" y="296"/>
                  </a:lnTo>
                  <a:lnTo>
                    <a:pt x="7" y="278"/>
                  </a:lnTo>
                  <a:lnTo>
                    <a:pt x="11" y="262"/>
                  </a:lnTo>
                  <a:lnTo>
                    <a:pt x="15" y="245"/>
                  </a:lnTo>
                  <a:lnTo>
                    <a:pt x="21" y="229"/>
                  </a:lnTo>
                  <a:lnTo>
                    <a:pt x="27" y="213"/>
                  </a:lnTo>
                  <a:lnTo>
                    <a:pt x="34" y="197"/>
                  </a:lnTo>
                  <a:lnTo>
                    <a:pt x="42" y="183"/>
                  </a:lnTo>
                  <a:lnTo>
                    <a:pt x="51" y="168"/>
                  </a:lnTo>
                  <a:lnTo>
                    <a:pt x="59" y="154"/>
                  </a:lnTo>
                  <a:lnTo>
                    <a:pt x="69" y="140"/>
                  </a:lnTo>
                  <a:lnTo>
                    <a:pt x="80" y="127"/>
                  </a:lnTo>
                  <a:lnTo>
                    <a:pt x="90" y="115"/>
                  </a:lnTo>
                  <a:lnTo>
                    <a:pt x="101" y="102"/>
                  </a:lnTo>
                  <a:lnTo>
                    <a:pt x="114" y="91"/>
                  </a:lnTo>
                  <a:lnTo>
                    <a:pt x="126" y="80"/>
                  </a:lnTo>
                  <a:lnTo>
                    <a:pt x="140" y="70"/>
                  </a:lnTo>
                  <a:lnTo>
                    <a:pt x="153" y="60"/>
                  </a:lnTo>
                  <a:lnTo>
                    <a:pt x="168" y="51"/>
                  </a:lnTo>
                  <a:lnTo>
                    <a:pt x="182" y="43"/>
                  </a:lnTo>
                  <a:lnTo>
                    <a:pt x="197" y="35"/>
                  </a:lnTo>
                  <a:lnTo>
                    <a:pt x="212" y="27"/>
                  </a:lnTo>
                  <a:lnTo>
                    <a:pt x="229" y="21"/>
                  </a:lnTo>
                  <a:lnTo>
                    <a:pt x="244" y="16"/>
                  </a:lnTo>
                  <a:lnTo>
                    <a:pt x="261" y="12"/>
                  </a:lnTo>
                  <a:lnTo>
                    <a:pt x="278" y="8"/>
                  </a:lnTo>
                  <a:lnTo>
                    <a:pt x="295" y="5"/>
                  </a:lnTo>
                  <a:lnTo>
                    <a:pt x="313" y="3"/>
                  </a:lnTo>
                  <a:lnTo>
                    <a:pt x="330" y="0"/>
                  </a:lnTo>
                  <a:lnTo>
                    <a:pt x="348" y="0"/>
                  </a:lnTo>
                  <a:lnTo>
                    <a:pt x="366" y="0"/>
                  </a:lnTo>
                  <a:lnTo>
                    <a:pt x="383" y="3"/>
                  </a:lnTo>
                  <a:lnTo>
                    <a:pt x="401" y="5"/>
                  </a:lnTo>
                  <a:lnTo>
                    <a:pt x="418" y="8"/>
                  </a:lnTo>
                  <a:lnTo>
                    <a:pt x="435" y="12"/>
                  </a:lnTo>
                  <a:lnTo>
                    <a:pt x="452" y="16"/>
                  </a:lnTo>
                  <a:lnTo>
                    <a:pt x="468" y="21"/>
                  </a:lnTo>
                  <a:lnTo>
                    <a:pt x="484" y="27"/>
                  </a:lnTo>
                  <a:lnTo>
                    <a:pt x="499" y="35"/>
                  </a:lnTo>
                  <a:lnTo>
                    <a:pt x="514" y="43"/>
                  </a:lnTo>
                  <a:lnTo>
                    <a:pt x="528" y="51"/>
                  </a:lnTo>
                  <a:lnTo>
                    <a:pt x="543" y="60"/>
                  </a:lnTo>
                  <a:lnTo>
                    <a:pt x="556" y="70"/>
                  </a:lnTo>
                  <a:lnTo>
                    <a:pt x="570" y="80"/>
                  </a:lnTo>
                  <a:lnTo>
                    <a:pt x="582" y="91"/>
                  </a:lnTo>
                  <a:lnTo>
                    <a:pt x="595" y="102"/>
                  </a:lnTo>
                  <a:lnTo>
                    <a:pt x="606" y="115"/>
                  </a:lnTo>
                  <a:lnTo>
                    <a:pt x="616" y="127"/>
                  </a:lnTo>
                  <a:lnTo>
                    <a:pt x="627" y="140"/>
                  </a:lnTo>
                  <a:lnTo>
                    <a:pt x="637" y="154"/>
                  </a:lnTo>
                  <a:lnTo>
                    <a:pt x="645" y="168"/>
                  </a:lnTo>
                  <a:lnTo>
                    <a:pt x="654" y="183"/>
                  </a:lnTo>
                  <a:lnTo>
                    <a:pt x="662" y="197"/>
                  </a:lnTo>
                  <a:lnTo>
                    <a:pt x="669" y="213"/>
                  </a:lnTo>
                  <a:lnTo>
                    <a:pt x="675" y="229"/>
                  </a:lnTo>
                  <a:lnTo>
                    <a:pt x="681" y="245"/>
                  </a:lnTo>
                  <a:lnTo>
                    <a:pt x="685" y="262"/>
                  </a:lnTo>
                  <a:lnTo>
                    <a:pt x="689" y="278"/>
                  </a:lnTo>
                  <a:lnTo>
                    <a:pt x="692" y="296"/>
                  </a:lnTo>
                  <a:lnTo>
                    <a:pt x="694" y="314"/>
                  </a:lnTo>
                  <a:lnTo>
                    <a:pt x="696" y="331"/>
                  </a:lnTo>
                  <a:lnTo>
                    <a:pt x="696" y="349"/>
                  </a:lnTo>
                  <a:lnTo>
                    <a:pt x="696" y="366"/>
                  </a:lnTo>
                  <a:lnTo>
                    <a:pt x="694" y="384"/>
                  </a:lnTo>
                  <a:lnTo>
                    <a:pt x="692" y="402"/>
                  </a:lnTo>
                  <a:lnTo>
                    <a:pt x="689" y="419"/>
                  </a:lnTo>
                  <a:lnTo>
                    <a:pt x="685" y="436"/>
                  </a:lnTo>
                  <a:lnTo>
                    <a:pt x="681" y="453"/>
                  </a:lnTo>
                  <a:lnTo>
                    <a:pt x="675" y="468"/>
                  </a:lnTo>
                  <a:lnTo>
                    <a:pt x="669" y="485"/>
                  </a:lnTo>
                  <a:lnTo>
                    <a:pt x="662" y="500"/>
                  </a:lnTo>
                  <a:lnTo>
                    <a:pt x="654" y="515"/>
                  </a:lnTo>
                  <a:lnTo>
                    <a:pt x="645" y="529"/>
                  </a:lnTo>
                  <a:lnTo>
                    <a:pt x="637" y="544"/>
                  </a:lnTo>
                  <a:lnTo>
                    <a:pt x="627" y="557"/>
                  </a:lnTo>
                  <a:lnTo>
                    <a:pt x="616" y="571"/>
                  </a:lnTo>
                  <a:lnTo>
                    <a:pt x="606" y="583"/>
                  </a:lnTo>
                  <a:lnTo>
                    <a:pt x="595" y="596"/>
                  </a:lnTo>
                  <a:lnTo>
                    <a:pt x="582" y="607"/>
                  </a:lnTo>
                  <a:lnTo>
                    <a:pt x="570" y="617"/>
                  </a:lnTo>
                  <a:lnTo>
                    <a:pt x="556" y="628"/>
                  </a:lnTo>
                  <a:lnTo>
                    <a:pt x="543" y="638"/>
                  </a:lnTo>
                  <a:lnTo>
                    <a:pt x="528" y="646"/>
                  </a:lnTo>
                  <a:lnTo>
                    <a:pt x="514" y="655"/>
                  </a:lnTo>
                  <a:lnTo>
                    <a:pt x="499" y="663"/>
                  </a:lnTo>
                  <a:lnTo>
                    <a:pt x="484" y="670"/>
                  </a:lnTo>
                  <a:lnTo>
                    <a:pt x="468" y="677"/>
                  </a:lnTo>
                  <a:lnTo>
                    <a:pt x="452" y="682"/>
                  </a:lnTo>
                  <a:lnTo>
                    <a:pt x="435" y="686"/>
                  </a:lnTo>
                  <a:lnTo>
                    <a:pt x="418" y="690"/>
                  </a:lnTo>
                  <a:lnTo>
                    <a:pt x="401" y="693"/>
                  </a:lnTo>
                  <a:lnTo>
                    <a:pt x="383" y="695"/>
                  </a:lnTo>
                  <a:lnTo>
                    <a:pt x="366" y="697"/>
                  </a:lnTo>
                  <a:lnTo>
                    <a:pt x="348" y="697"/>
                  </a:lnTo>
                  <a:lnTo>
                    <a:pt x="330" y="697"/>
                  </a:lnTo>
                  <a:lnTo>
                    <a:pt x="313" y="695"/>
                  </a:lnTo>
                  <a:lnTo>
                    <a:pt x="295" y="693"/>
                  </a:lnTo>
                  <a:lnTo>
                    <a:pt x="278" y="690"/>
                  </a:lnTo>
                  <a:lnTo>
                    <a:pt x="261" y="686"/>
                  </a:lnTo>
                  <a:lnTo>
                    <a:pt x="244" y="682"/>
                  </a:lnTo>
                  <a:lnTo>
                    <a:pt x="229" y="677"/>
                  </a:lnTo>
                  <a:lnTo>
                    <a:pt x="212" y="670"/>
                  </a:lnTo>
                  <a:lnTo>
                    <a:pt x="197" y="663"/>
                  </a:lnTo>
                  <a:lnTo>
                    <a:pt x="182" y="655"/>
                  </a:lnTo>
                  <a:lnTo>
                    <a:pt x="168" y="646"/>
                  </a:lnTo>
                  <a:lnTo>
                    <a:pt x="153" y="638"/>
                  </a:lnTo>
                  <a:lnTo>
                    <a:pt x="140" y="628"/>
                  </a:lnTo>
                  <a:lnTo>
                    <a:pt x="126" y="617"/>
                  </a:lnTo>
                  <a:lnTo>
                    <a:pt x="114" y="607"/>
                  </a:lnTo>
                  <a:lnTo>
                    <a:pt x="101" y="596"/>
                  </a:lnTo>
                  <a:lnTo>
                    <a:pt x="90" y="583"/>
                  </a:lnTo>
                  <a:lnTo>
                    <a:pt x="80" y="571"/>
                  </a:lnTo>
                  <a:lnTo>
                    <a:pt x="69" y="557"/>
                  </a:lnTo>
                  <a:lnTo>
                    <a:pt x="59" y="544"/>
                  </a:lnTo>
                  <a:lnTo>
                    <a:pt x="51" y="529"/>
                  </a:lnTo>
                  <a:lnTo>
                    <a:pt x="42" y="515"/>
                  </a:lnTo>
                  <a:lnTo>
                    <a:pt x="34" y="500"/>
                  </a:lnTo>
                  <a:lnTo>
                    <a:pt x="27" y="485"/>
                  </a:lnTo>
                  <a:lnTo>
                    <a:pt x="21" y="468"/>
                  </a:lnTo>
                  <a:lnTo>
                    <a:pt x="15" y="453"/>
                  </a:lnTo>
                  <a:lnTo>
                    <a:pt x="11" y="436"/>
                  </a:lnTo>
                  <a:lnTo>
                    <a:pt x="7" y="419"/>
                  </a:lnTo>
                  <a:lnTo>
                    <a:pt x="4" y="402"/>
                  </a:lnTo>
                  <a:lnTo>
                    <a:pt x="2" y="384"/>
                  </a:lnTo>
                  <a:lnTo>
                    <a:pt x="1" y="366"/>
                  </a:lnTo>
                  <a:lnTo>
                    <a:pt x="0" y="3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49" name="淘宝店chenying0907 19"/>
            <p:cNvSpPr>
              <a:spLocks/>
            </p:cNvSpPr>
            <p:nvPr/>
          </p:nvSpPr>
          <p:spPr bwMode="auto">
            <a:xfrm>
              <a:off x="4571297" y="1499245"/>
              <a:ext cx="69850" cy="69850"/>
            </a:xfrm>
            <a:custGeom>
              <a:avLst/>
              <a:gdLst>
                <a:gd name="T0" fmla="*/ 1 w 348"/>
                <a:gd name="T1" fmla="*/ 156 h 348"/>
                <a:gd name="T2" fmla="*/ 8 w 348"/>
                <a:gd name="T3" fmla="*/ 122 h 348"/>
                <a:gd name="T4" fmla="*/ 21 w 348"/>
                <a:gd name="T5" fmla="*/ 91 h 348"/>
                <a:gd name="T6" fmla="*/ 39 w 348"/>
                <a:gd name="T7" fmla="*/ 63 h 348"/>
                <a:gd name="T8" fmla="*/ 63 w 348"/>
                <a:gd name="T9" fmla="*/ 39 h 348"/>
                <a:gd name="T10" fmla="*/ 91 w 348"/>
                <a:gd name="T11" fmla="*/ 20 h 348"/>
                <a:gd name="T12" fmla="*/ 122 w 348"/>
                <a:gd name="T13" fmla="*/ 8 h 348"/>
                <a:gd name="T14" fmla="*/ 156 w 348"/>
                <a:gd name="T15" fmla="*/ 1 h 348"/>
                <a:gd name="T16" fmla="*/ 192 w 348"/>
                <a:gd name="T17" fmla="*/ 1 h 348"/>
                <a:gd name="T18" fmla="*/ 226 w 348"/>
                <a:gd name="T19" fmla="*/ 8 h 348"/>
                <a:gd name="T20" fmla="*/ 257 w 348"/>
                <a:gd name="T21" fmla="*/ 20 h 348"/>
                <a:gd name="T22" fmla="*/ 285 w 348"/>
                <a:gd name="T23" fmla="*/ 39 h 348"/>
                <a:gd name="T24" fmla="*/ 309 w 348"/>
                <a:gd name="T25" fmla="*/ 63 h 348"/>
                <a:gd name="T26" fmla="*/ 327 w 348"/>
                <a:gd name="T27" fmla="*/ 91 h 348"/>
                <a:gd name="T28" fmla="*/ 340 w 348"/>
                <a:gd name="T29" fmla="*/ 122 h 348"/>
                <a:gd name="T30" fmla="*/ 347 w 348"/>
                <a:gd name="T31" fmla="*/ 156 h 348"/>
                <a:gd name="T32" fmla="*/ 347 w 348"/>
                <a:gd name="T33" fmla="*/ 191 h 348"/>
                <a:gd name="T34" fmla="*/ 340 w 348"/>
                <a:gd name="T35" fmla="*/ 226 h 348"/>
                <a:gd name="T36" fmla="*/ 327 w 348"/>
                <a:gd name="T37" fmla="*/ 257 h 348"/>
                <a:gd name="T38" fmla="*/ 309 w 348"/>
                <a:gd name="T39" fmla="*/ 285 h 348"/>
                <a:gd name="T40" fmla="*/ 285 w 348"/>
                <a:gd name="T41" fmla="*/ 309 h 348"/>
                <a:gd name="T42" fmla="*/ 257 w 348"/>
                <a:gd name="T43" fmla="*/ 327 h 348"/>
                <a:gd name="T44" fmla="*/ 226 w 348"/>
                <a:gd name="T45" fmla="*/ 340 h 348"/>
                <a:gd name="T46" fmla="*/ 192 w 348"/>
                <a:gd name="T47" fmla="*/ 347 h 348"/>
                <a:gd name="T48" fmla="*/ 156 w 348"/>
                <a:gd name="T49" fmla="*/ 347 h 348"/>
                <a:gd name="T50" fmla="*/ 122 w 348"/>
                <a:gd name="T51" fmla="*/ 340 h 348"/>
                <a:gd name="T52" fmla="*/ 91 w 348"/>
                <a:gd name="T53" fmla="*/ 327 h 348"/>
                <a:gd name="T54" fmla="*/ 63 w 348"/>
                <a:gd name="T55" fmla="*/ 309 h 348"/>
                <a:gd name="T56" fmla="*/ 39 w 348"/>
                <a:gd name="T57" fmla="*/ 285 h 348"/>
                <a:gd name="T58" fmla="*/ 21 w 348"/>
                <a:gd name="T59" fmla="*/ 257 h 348"/>
                <a:gd name="T60" fmla="*/ 8 w 348"/>
                <a:gd name="T61" fmla="*/ 226 h 348"/>
                <a:gd name="T62" fmla="*/ 1 w 348"/>
                <a:gd name="T63" fmla="*/ 19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0" y="174"/>
                  </a:moveTo>
                  <a:lnTo>
                    <a:pt x="1" y="156"/>
                  </a:lnTo>
                  <a:lnTo>
                    <a:pt x="3" y="139"/>
                  </a:lnTo>
                  <a:lnTo>
                    <a:pt x="8" y="122"/>
                  </a:lnTo>
                  <a:lnTo>
                    <a:pt x="13" y="106"/>
                  </a:lnTo>
                  <a:lnTo>
                    <a:pt x="21" y="91"/>
                  </a:lnTo>
                  <a:lnTo>
                    <a:pt x="30" y="76"/>
                  </a:lnTo>
                  <a:lnTo>
                    <a:pt x="39" y="63"/>
                  </a:lnTo>
                  <a:lnTo>
                    <a:pt x="51" y="50"/>
                  </a:lnTo>
                  <a:lnTo>
                    <a:pt x="63" y="39"/>
                  </a:lnTo>
                  <a:lnTo>
                    <a:pt x="77" y="30"/>
                  </a:lnTo>
                  <a:lnTo>
                    <a:pt x="91" y="20"/>
                  </a:lnTo>
                  <a:lnTo>
                    <a:pt x="107" y="13"/>
                  </a:lnTo>
                  <a:lnTo>
                    <a:pt x="122" y="8"/>
                  </a:lnTo>
                  <a:lnTo>
                    <a:pt x="139" y="3"/>
                  </a:lnTo>
                  <a:lnTo>
                    <a:pt x="156" y="1"/>
                  </a:lnTo>
                  <a:lnTo>
                    <a:pt x="174" y="0"/>
                  </a:lnTo>
                  <a:lnTo>
                    <a:pt x="192" y="1"/>
                  </a:lnTo>
                  <a:lnTo>
                    <a:pt x="209" y="3"/>
                  </a:lnTo>
                  <a:lnTo>
                    <a:pt x="226" y="8"/>
                  </a:lnTo>
                  <a:lnTo>
                    <a:pt x="241" y="13"/>
                  </a:lnTo>
                  <a:lnTo>
                    <a:pt x="257" y="20"/>
                  </a:lnTo>
                  <a:lnTo>
                    <a:pt x="271" y="30"/>
                  </a:lnTo>
                  <a:lnTo>
                    <a:pt x="285" y="39"/>
                  </a:lnTo>
                  <a:lnTo>
                    <a:pt x="297" y="50"/>
                  </a:lnTo>
                  <a:lnTo>
                    <a:pt x="309" y="63"/>
                  </a:lnTo>
                  <a:lnTo>
                    <a:pt x="318" y="76"/>
                  </a:lnTo>
                  <a:lnTo>
                    <a:pt x="327" y="91"/>
                  </a:lnTo>
                  <a:lnTo>
                    <a:pt x="335" y="106"/>
                  </a:lnTo>
                  <a:lnTo>
                    <a:pt x="340" y="122"/>
                  </a:lnTo>
                  <a:lnTo>
                    <a:pt x="345" y="139"/>
                  </a:lnTo>
                  <a:lnTo>
                    <a:pt x="347" y="156"/>
                  </a:lnTo>
                  <a:lnTo>
                    <a:pt x="348" y="174"/>
                  </a:lnTo>
                  <a:lnTo>
                    <a:pt x="347" y="191"/>
                  </a:lnTo>
                  <a:lnTo>
                    <a:pt x="345" y="209"/>
                  </a:lnTo>
                  <a:lnTo>
                    <a:pt x="340" y="226"/>
                  </a:lnTo>
                  <a:lnTo>
                    <a:pt x="335" y="241"/>
                  </a:lnTo>
                  <a:lnTo>
                    <a:pt x="327" y="257"/>
                  </a:lnTo>
                  <a:lnTo>
                    <a:pt x="318" y="271"/>
                  </a:lnTo>
                  <a:lnTo>
                    <a:pt x="309" y="285"/>
                  </a:lnTo>
                  <a:lnTo>
                    <a:pt x="297" y="297"/>
                  </a:lnTo>
                  <a:lnTo>
                    <a:pt x="285" y="309"/>
                  </a:lnTo>
                  <a:lnTo>
                    <a:pt x="271" y="318"/>
                  </a:lnTo>
                  <a:lnTo>
                    <a:pt x="257" y="327"/>
                  </a:lnTo>
                  <a:lnTo>
                    <a:pt x="241" y="335"/>
                  </a:lnTo>
                  <a:lnTo>
                    <a:pt x="226" y="340"/>
                  </a:lnTo>
                  <a:lnTo>
                    <a:pt x="209" y="345"/>
                  </a:lnTo>
                  <a:lnTo>
                    <a:pt x="192" y="347"/>
                  </a:lnTo>
                  <a:lnTo>
                    <a:pt x="174" y="348"/>
                  </a:lnTo>
                  <a:lnTo>
                    <a:pt x="156" y="347"/>
                  </a:lnTo>
                  <a:lnTo>
                    <a:pt x="139" y="345"/>
                  </a:lnTo>
                  <a:lnTo>
                    <a:pt x="122" y="340"/>
                  </a:lnTo>
                  <a:lnTo>
                    <a:pt x="107" y="335"/>
                  </a:lnTo>
                  <a:lnTo>
                    <a:pt x="91" y="327"/>
                  </a:lnTo>
                  <a:lnTo>
                    <a:pt x="77" y="318"/>
                  </a:lnTo>
                  <a:lnTo>
                    <a:pt x="63" y="309"/>
                  </a:lnTo>
                  <a:lnTo>
                    <a:pt x="51" y="297"/>
                  </a:lnTo>
                  <a:lnTo>
                    <a:pt x="39" y="285"/>
                  </a:lnTo>
                  <a:lnTo>
                    <a:pt x="30" y="271"/>
                  </a:lnTo>
                  <a:lnTo>
                    <a:pt x="21" y="257"/>
                  </a:lnTo>
                  <a:lnTo>
                    <a:pt x="13" y="241"/>
                  </a:lnTo>
                  <a:lnTo>
                    <a:pt x="8" y="226"/>
                  </a:lnTo>
                  <a:lnTo>
                    <a:pt x="3" y="209"/>
                  </a:lnTo>
                  <a:lnTo>
                    <a:pt x="1" y="191"/>
                  </a:lnTo>
                  <a:lnTo>
                    <a:pt x="0" y="174"/>
                  </a:lnTo>
                  <a:close/>
                </a:path>
              </a:pathLst>
            </a:custGeom>
            <a:solidFill>
              <a:schemeClr val="accent4">
                <a:lumMod val="90000"/>
              </a:schemeClr>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9" name="淘宝店chenying0907 1"/>
          <p:cNvGrpSpPr/>
          <p:nvPr/>
        </p:nvGrpSpPr>
        <p:grpSpPr>
          <a:xfrm>
            <a:off x="4841128" y="3071732"/>
            <a:ext cx="365062" cy="697007"/>
            <a:chOff x="4841172" y="3070870"/>
            <a:chExt cx="365125" cy="696913"/>
          </a:xfrm>
        </p:grpSpPr>
        <p:sp>
          <p:nvSpPr>
            <p:cNvPr id="11" name="淘宝店chenying0907 8"/>
            <p:cNvSpPr>
              <a:spLocks/>
            </p:cNvSpPr>
            <p:nvPr/>
          </p:nvSpPr>
          <p:spPr bwMode="auto">
            <a:xfrm>
              <a:off x="4841172" y="3070870"/>
              <a:ext cx="365125" cy="696913"/>
            </a:xfrm>
            <a:custGeom>
              <a:avLst/>
              <a:gdLst>
                <a:gd name="T0" fmla="*/ 1048 w 1836"/>
                <a:gd name="T1" fmla="*/ 2042 h 3513"/>
                <a:gd name="T2" fmla="*/ 1072 w 1836"/>
                <a:gd name="T3" fmla="*/ 1817 h 3513"/>
                <a:gd name="T4" fmla="*/ 1104 w 1836"/>
                <a:gd name="T5" fmla="*/ 1602 h 3513"/>
                <a:gd name="T6" fmla="*/ 1146 w 1836"/>
                <a:gd name="T7" fmla="*/ 1416 h 3513"/>
                <a:gd name="T8" fmla="*/ 1231 w 1836"/>
                <a:gd name="T9" fmla="*/ 1185 h 3513"/>
                <a:gd name="T10" fmla="*/ 1356 w 1836"/>
                <a:gd name="T11" fmla="*/ 935 h 3513"/>
                <a:gd name="T12" fmla="*/ 1529 w 1836"/>
                <a:gd name="T13" fmla="*/ 665 h 3513"/>
                <a:gd name="T14" fmla="*/ 1766 w 1836"/>
                <a:gd name="T15" fmla="*/ 352 h 3513"/>
                <a:gd name="T16" fmla="*/ 1758 w 1836"/>
                <a:gd name="T17" fmla="*/ 228 h 3513"/>
                <a:gd name="T18" fmla="*/ 1663 w 1836"/>
                <a:gd name="T19" fmla="*/ 170 h 3513"/>
                <a:gd name="T20" fmla="*/ 1576 w 1836"/>
                <a:gd name="T21" fmla="*/ 101 h 3513"/>
                <a:gd name="T22" fmla="*/ 1497 w 1836"/>
                <a:gd name="T23" fmla="*/ 21 h 3513"/>
                <a:gd name="T24" fmla="*/ 1287 w 1836"/>
                <a:gd name="T25" fmla="*/ 246 h 3513"/>
                <a:gd name="T26" fmla="*/ 1074 w 1836"/>
                <a:gd name="T27" fmla="*/ 550 h 3513"/>
                <a:gd name="T28" fmla="*/ 962 w 1836"/>
                <a:gd name="T29" fmla="*/ 734 h 3513"/>
                <a:gd name="T30" fmla="*/ 884 w 1836"/>
                <a:gd name="T31" fmla="*/ 883 h 3513"/>
                <a:gd name="T32" fmla="*/ 815 w 1836"/>
                <a:gd name="T33" fmla="*/ 1035 h 3513"/>
                <a:gd name="T34" fmla="*/ 753 w 1836"/>
                <a:gd name="T35" fmla="*/ 1193 h 3513"/>
                <a:gd name="T36" fmla="*/ 697 w 1836"/>
                <a:gd name="T37" fmla="*/ 1381 h 3513"/>
                <a:gd name="T38" fmla="*/ 655 w 1836"/>
                <a:gd name="T39" fmla="*/ 1602 h 3513"/>
                <a:gd name="T40" fmla="*/ 624 w 1836"/>
                <a:gd name="T41" fmla="*/ 1837 h 3513"/>
                <a:gd name="T42" fmla="*/ 601 w 1836"/>
                <a:gd name="T43" fmla="*/ 2071 h 3513"/>
                <a:gd name="T44" fmla="*/ 504 w 1836"/>
                <a:gd name="T45" fmla="*/ 2148 h 3513"/>
                <a:gd name="T46" fmla="*/ 388 w 1836"/>
                <a:gd name="T47" fmla="*/ 2192 h 3513"/>
                <a:gd name="T48" fmla="*/ 284 w 1836"/>
                <a:gd name="T49" fmla="*/ 2257 h 3513"/>
                <a:gd name="T50" fmla="*/ 193 w 1836"/>
                <a:gd name="T51" fmla="*/ 2336 h 3513"/>
                <a:gd name="T52" fmla="*/ 116 w 1836"/>
                <a:gd name="T53" fmla="*/ 2432 h 3513"/>
                <a:gd name="T54" fmla="*/ 58 w 1836"/>
                <a:gd name="T55" fmla="*/ 2540 h 3513"/>
                <a:gd name="T56" fmla="*/ 19 w 1836"/>
                <a:gd name="T57" fmla="*/ 2658 h 3513"/>
                <a:gd name="T58" fmla="*/ 1 w 1836"/>
                <a:gd name="T59" fmla="*/ 2783 h 3513"/>
                <a:gd name="T60" fmla="*/ 9 w 1836"/>
                <a:gd name="T61" fmla="*/ 2922 h 3513"/>
                <a:gd name="T62" fmla="*/ 43 w 1836"/>
                <a:gd name="T63" fmla="*/ 3056 h 3513"/>
                <a:gd name="T64" fmla="*/ 102 w 1836"/>
                <a:gd name="T65" fmla="*/ 3177 h 3513"/>
                <a:gd name="T66" fmla="*/ 182 w 1836"/>
                <a:gd name="T67" fmla="*/ 3285 h 3513"/>
                <a:gd name="T68" fmla="*/ 280 w 1836"/>
                <a:gd name="T69" fmla="*/ 3374 h 3513"/>
                <a:gd name="T70" fmla="*/ 395 w 1836"/>
                <a:gd name="T71" fmla="*/ 3445 h 3513"/>
                <a:gd name="T72" fmla="*/ 522 w 1836"/>
                <a:gd name="T73" fmla="*/ 3492 h 3513"/>
                <a:gd name="T74" fmla="*/ 661 w 1836"/>
                <a:gd name="T75" fmla="*/ 3512 h 3513"/>
                <a:gd name="T76" fmla="*/ 803 w 1836"/>
                <a:gd name="T77" fmla="*/ 3505 h 3513"/>
                <a:gd name="T78" fmla="*/ 936 w 1836"/>
                <a:gd name="T79" fmla="*/ 3471 h 3513"/>
                <a:gd name="T80" fmla="*/ 1058 w 1836"/>
                <a:gd name="T81" fmla="*/ 3413 h 3513"/>
                <a:gd name="T82" fmla="*/ 1165 w 1836"/>
                <a:gd name="T83" fmla="*/ 3332 h 3513"/>
                <a:gd name="T84" fmla="*/ 1255 w 1836"/>
                <a:gd name="T85" fmla="*/ 3233 h 3513"/>
                <a:gd name="T86" fmla="*/ 1324 w 1836"/>
                <a:gd name="T87" fmla="*/ 3118 h 3513"/>
                <a:gd name="T88" fmla="*/ 1371 w 1836"/>
                <a:gd name="T89" fmla="*/ 2991 h 3513"/>
                <a:gd name="T90" fmla="*/ 1392 w 1836"/>
                <a:gd name="T91" fmla="*/ 2853 h 3513"/>
                <a:gd name="T92" fmla="*/ 1390 w 1836"/>
                <a:gd name="T93" fmla="*/ 2744 h 3513"/>
                <a:gd name="T94" fmla="*/ 1373 w 1836"/>
                <a:gd name="T95" fmla="*/ 2650 h 3513"/>
                <a:gd name="T96" fmla="*/ 1345 w 1836"/>
                <a:gd name="T97" fmla="*/ 2560 h 3513"/>
                <a:gd name="T98" fmla="*/ 1305 w 1836"/>
                <a:gd name="T99" fmla="*/ 2477 h 3513"/>
                <a:gd name="T100" fmla="*/ 1255 w 1836"/>
                <a:gd name="T101" fmla="*/ 2401 h 3513"/>
                <a:gd name="T102" fmla="*/ 1196 w 1836"/>
                <a:gd name="T103" fmla="*/ 2331 h 3513"/>
                <a:gd name="T104" fmla="*/ 1128 w 1836"/>
                <a:gd name="T105" fmla="*/ 2270 h 3513"/>
                <a:gd name="T106" fmla="*/ 1053 w 1836"/>
                <a:gd name="T107" fmla="*/ 2218 h 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6" h="3513">
                  <a:moveTo>
                    <a:pt x="1033" y="2207"/>
                  </a:moveTo>
                  <a:lnTo>
                    <a:pt x="1037" y="2153"/>
                  </a:lnTo>
                  <a:lnTo>
                    <a:pt x="1042" y="2098"/>
                  </a:lnTo>
                  <a:lnTo>
                    <a:pt x="1048" y="2042"/>
                  </a:lnTo>
                  <a:lnTo>
                    <a:pt x="1053" y="1986"/>
                  </a:lnTo>
                  <a:lnTo>
                    <a:pt x="1059" y="1929"/>
                  </a:lnTo>
                  <a:lnTo>
                    <a:pt x="1065" y="1873"/>
                  </a:lnTo>
                  <a:lnTo>
                    <a:pt x="1072" y="1817"/>
                  </a:lnTo>
                  <a:lnTo>
                    <a:pt x="1079" y="1761"/>
                  </a:lnTo>
                  <a:lnTo>
                    <a:pt x="1086" y="1707"/>
                  </a:lnTo>
                  <a:lnTo>
                    <a:pt x="1094" y="1654"/>
                  </a:lnTo>
                  <a:lnTo>
                    <a:pt x="1104" y="1602"/>
                  </a:lnTo>
                  <a:lnTo>
                    <a:pt x="1113" y="1551"/>
                  </a:lnTo>
                  <a:lnTo>
                    <a:pt x="1123" y="1504"/>
                  </a:lnTo>
                  <a:lnTo>
                    <a:pt x="1134" y="1458"/>
                  </a:lnTo>
                  <a:lnTo>
                    <a:pt x="1146" y="1416"/>
                  </a:lnTo>
                  <a:lnTo>
                    <a:pt x="1159" y="1375"/>
                  </a:lnTo>
                  <a:lnTo>
                    <a:pt x="1181" y="1311"/>
                  </a:lnTo>
                  <a:lnTo>
                    <a:pt x="1205" y="1248"/>
                  </a:lnTo>
                  <a:lnTo>
                    <a:pt x="1231" y="1185"/>
                  </a:lnTo>
                  <a:lnTo>
                    <a:pt x="1259" y="1123"/>
                  </a:lnTo>
                  <a:lnTo>
                    <a:pt x="1289" y="1061"/>
                  </a:lnTo>
                  <a:lnTo>
                    <a:pt x="1321" y="999"/>
                  </a:lnTo>
                  <a:lnTo>
                    <a:pt x="1356" y="935"/>
                  </a:lnTo>
                  <a:lnTo>
                    <a:pt x="1395" y="870"/>
                  </a:lnTo>
                  <a:lnTo>
                    <a:pt x="1436" y="804"/>
                  </a:lnTo>
                  <a:lnTo>
                    <a:pt x="1482" y="735"/>
                  </a:lnTo>
                  <a:lnTo>
                    <a:pt x="1529" y="665"/>
                  </a:lnTo>
                  <a:lnTo>
                    <a:pt x="1582" y="591"/>
                  </a:lnTo>
                  <a:lnTo>
                    <a:pt x="1639" y="515"/>
                  </a:lnTo>
                  <a:lnTo>
                    <a:pt x="1699" y="436"/>
                  </a:lnTo>
                  <a:lnTo>
                    <a:pt x="1766" y="352"/>
                  </a:lnTo>
                  <a:lnTo>
                    <a:pt x="1836" y="263"/>
                  </a:lnTo>
                  <a:lnTo>
                    <a:pt x="1809" y="253"/>
                  </a:lnTo>
                  <a:lnTo>
                    <a:pt x="1784" y="241"/>
                  </a:lnTo>
                  <a:lnTo>
                    <a:pt x="1758" y="228"/>
                  </a:lnTo>
                  <a:lnTo>
                    <a:pt x="1735" y="215"/>
                  </a:lnTo>
                  <a:lnTo>
                    <a:pt x="1710" y="200"/>
                  </a:lnTo>
                  <a:lnTo>
                    <a:pt x="1686" y="186"/>
                  </a:lnTo>
                  <a:lnTo>
                    <a:pt x="1663" y="170"/>
                  </a:lnTo>
                  <a:lnTo>
                    <a:pt x="1640" y="154"/>
                  </a:lnTo>
                  <a:lnTo>
                    <a:pt x="1619" y="137"/>
                  </a:lnTo>
                  <a:lnTo>
                    <a:pt x="1597" y="119"/>
                  </a:lnTo>
                  <a:lnTo>
                    <a:pt x="1576" y="101"/>
                  </a:lnTo>
                  <a:lnTo>
                    <a:pt x="1555" y="82"/>
                  </a:lnTo>
                  <a:lnTo>
                    <a:pt x="1536" y="62"/>
                  </a:lnTo>
                  <a:lnTo>
                    <a:pt x="1516" y="42"/>
                  </a:lnTo>
                  <a:lnTo>
                    <a:pt x="1497" y="21"/>
                  </a:lnTo>
                  <a:lnTo>
                    <a:pt x="1480" y="0"/>
                  </a:lnTo>
                  <a:lnTo>
                    <a:pt x="1412" y="84"/>
                  </a:lnTo>
                  <a:lnTo>
                    <a:pt x="1348" y="166"/>
                  </a:lnTo>
                  <a:lnTo>
                    <a:pt x="1287" y="246"/>
                  </a:lnTo>
                  <a:lnTo>
                    <a:pt x="1229" y="324"/>
                  </a:lnTo>
                  <a:lnTo>
                    <a:pt x="1174" y="400"/>
                  </a:lnTo>
                  <a:lnTo>
                    <a:pt x="1122" y="475"/>
                  </a:lnTo>
                  <a:lnTo>
                    <a:pt x="1074" y="550"/>
                  </a:lnTo>
                  <a:lnTo>
                    <a:pt x="1027" y="624"/>
                  </a:lnTo>
                  <a:lnTo>
                    <a:pt x="1004" y="661"/>
                  </a:lnTo>
                  <a:lnTo>
                    <a:pt x="982" y="698"/>
                  </a:lnTo>
                  <a:lnTo>
                    <a:pt x="962" y="734"/>
                  </a:lnTo>
                  <a:lnTo>
                    <a:pt x="941" y="772"/>
                  </a:lnTo>
                  <a:lnTo>
                    <a:pt x="921" y="809"/>
                  </a:lnTo>
                  <a:lnTo>
                    <a:pt x="903" y="845"/>
                  </a:lnTo>
                  <a:lnTo>
                    <a:pt x="884" y="883"/>
                  </a:lnTo>
                  <a:lnTo>
                    <a:pt x="865" y="921"/>
                  </a:lnTo>
                  <a:lnTo>
                    <a:pt x="848" y="958"/>
                  </a:lnTo>
                  <a:lnTo>
                    <a:pt x="831" y="997"/>
                  </a:lnTo>
                  <a:lnTo>
                    <a:pt x="815" y="1035"/>
                  </a:lnTo>
                  <a:lnTo>
                    <a:pt x="798" y="1073"/>
                  </a:lnTo>
                  <a:lnTo>
                    <a:pt x="783" y="1113"/>
                  </a:lnTo>
                  <a:lnTo>
                    <a:pt x="768" y="1152"/>
                  </a:lnTo>
                  <a:lnTo>
                    <a:pt x="753" y="1193"/>
                  </a:lnTo>
                  <a:lnTo>
                    <a:pt x="740" y="1233"/>
                  </a:lnTo>
                  <a:lnTo>
                    <a:pt x="724" y="1281"/>
                  </a:lnTo>
                  <a:lnTo>
                    <a:pt x="711" y="1329"/>
                  </a:lnTo>
                  <a:lnTo>
                    <a:pt x="697" y="1381"/>
                  </a:lnTo>
                  <a:lnTo>
                    <a:pt x="686" y="1434"/>
                  </a:lnTo>
                  <a:lnTo>
                    <a:pt x="675" y="1488"/>
                  </a:lnTo>
                  <a:lnTo>
                    <a:pt x="664" y="1544"/>
                  </a:lnTo>
                  <a:lnTo>
                    <a:pt x="655" y="1602"/>
                  </a:lnTo>
                  <a:lnTo>
                    <a:pt x="647" y="1659"/>
                  </a:lnTo>
                  <a:lnTo>
                    <a:pt x="638" y="1718"/>
                  </a:lnTo>
                  <a:lnTo>
                    <a:pt x="631" y="1777"/>
                  </a:lnTo>
                  <a:lnTo>
                    <a:pt x="624" y="1837"/>
                  </a:lnTo>
                  <a:lnTo>
                    <a:pt x="618" y="1896"/>
                  </a:lnTo>
                  <a:lnTo>
                    <a:pt x="611" y="1955"/>
                  </a:lnTo>
                  <a:lnTo>
                    <a:pt x="606" y="2013"/>
                  </a:lnTo>
                  <a:lnTo>
                    <a:pt x="601" y="2071"/>
                  </a:lnTo>
                  <a:lnTo>
                    <a:pt x="596" y="2128"/>
                  </a:lnTo>
                  <a:lnTo>
                    <a:pt x="565" y="2133"/>
                  </a:lnTo>
                  <a:lnTo>
                    <a:pt x="534" y="2139"/>
                  </a:lnTo>
                  <a:lnTo>
                    <a:pt x="504" y="2148"/>
                  </a:lnTo>
                  <a:lnTo>
                    <a:pt x="474" y="2157"/>
                  </a:lnTo>
                  <a:lnTo>
                    <a:pt x="445" y="2167"/>
                  </a:lnTo>
                  <a:lnTo>
                    <a:pt x="416" y="2180"/>
                  </a:lnTo>
                  <a:lnTo>
                    <a:pt x="388" y="2192"/>
                  </a:lnTo>
                  <a:lnTo>
                    <a:pt x="361" y="2207"/>
                  </a:lnTo>
                  <a:lnTo>
                    <a:pt x="335" y="2222"/>
                  </a:lnTo>
                  <a:lnTo>
                    <a:pt x="309" y="2239"/>
                  </a:lnTo>
                  <a:lnTo>
                    <a:pt x="284" y="2257"/>
                  </a:lnTo>
                  <a:lnTo>
                    <a:pt x="259" y="2275"/>
                  </a:lnTo>
                  <a:lnTo>
                    <a:pt x="236" y="2295"/>
                  </a:lnTo>
                  <a:lnTo>
                    <a:pt x="214" y="2315"/>
                  </a:lnTo>
                  <a:lnTo>
                    <a:pt x="193" y="2336"/>
                  </a:lnTo>
                  <a:lnTo>
                    <a:pt x="172" y="2359"/>
                  </a:lnTo>
                  <a:lnTo>
                    <a:pt x="153" y="2382"/>
                  </a:lnTo>
                  <a:lnTo>
                    <a:pt x="134" y="2407"/>
                  </a:lnTo>
                  <a:lnTo>
                    <a:pt x="116" y="2432"/>
                  </a:lnTo>
                  <a:lnTo>
                    <a:pt x="101" y="2458"/>
                  </a:lnTo>
                  <a:lnTo>
                    <a:pt x="85" y="2484"/>
                  </a:lnTo>
                  <a:lnTo>
                    <a:pt x="71" y="2512"/>
                  </a:lnTo>
                  <a:lnTo>
                    <a:pt x="58" y="2540"/>
                  </a:lnTo>
                  <a:lnTo>
                    <a:pt x="46" y="2568"/>
                  </a:lnTo>
                  <a:lnTo>
                    <a:pt x="35" y="2597"/>
                  </a:lnTo>
                  <a:lnTo>
                    <a:pt x="27" y="2627"/>
                  </a:lnTo>
                  <a:lnTo>
                    <a:pt x="19" y="2658"/>
                  </a:lnTo>
                  <a:lnTo>
                    <a:pt x="13" y="2688"/>
                  </a:lnTo>
                  <a:lnTo>
                    <a:pt x="7" y="2720"/>
                  </a:lnTo>
                  <a:lnTo>
                    <a:pt x="3" y="2751"/>
                  </a:lnTo>
                  <a:lnTo>
                    <a:pt x="1" y="2783"/>
                  </a:lnTo>
                  <a:lnTo>
                    <a:pt x="0" y="2817"/>
                  </a:lnTo>
                  <a:lnTo>
                    <a:pt x="1" y="2853"/>
                  </a:lnTo>
                  <a:lnTo>
                    <a:pt x="4" y="2888"/>
                  </a:lnTo>
                  <a:lnTo>
                    <a:pt x="9" y="2922"/>
                  </a:lnTo>
                  <a:lnTo>
                    <a:pt x="15" y="2957"/>
                  </a:lnTo>
                  <a:lnTo>
                    <a:pt x="23" y="2991"/>
                  </a:lnTo>
                  <a:lnTo>
                    <a:pt x="32" y="3024"/>
                  </a:lnTo>
                  <a:lnTo>
                    <a:pt x="43" y="3056"/>
                  </a:lnTo>
                  <a:lnTo>
                    <a:pt x="55" y="3088"/>
                  </a:lnTo>
                  <a:lnTo>
                    <a:pt x="70" y="3118"/>
                  </a:lnTo>
                  <a:lnTo>
                    <a:pt x="84" y="3148"/>
                  </a:lnTo>
                  <a:lnTo>
                    <a:pt x="102" y="3177"/>
                  </a:lnTo>
                  <a:lnTo>
                    <a:pt x="119" y="3206"/>
                  </a:lnTo>
                  <a:lnTo>
                    <a:pt x="139" y="3233"/>
                  </a:lnTo>
                  <a:lnTo>
                    <a:pt x="160" y="3259"/>
                  </a:lnTo>
                  <a:lnTo>
                    <a:pt x="182" y="3285"/>
                  </a:lnTo>
                  <a:lnTo>
                    <a:pt x="204" y="3309"/>
                  </a:lnTo>
                  <a:lnTo>
                    <a:pt x="229" y="3332"/>
                  </a:lnTo>
                  <a:lnTo>
                    <a:pt x="254" y="3354"/>
                  </a:lnTo>
                  <a:lnTo>
                    <a:pt x="280" y="3374"/>
                  </a:lnTo>
                  <a:lnTo>
                    <a:pt x="308" y="3394"/>
                  </a:lnTo>
                  <a:lnTo>
                    <a:pt x="336" y="3413"/>
                  </a:lnTo>
                  <a:lnTo>
                    <a:pt x="365" y="3429"/>
                  </a:lnTo>
                  <a:lnTo>
                    <a:pt x="395" y="3445"/>
                  </a:lnTo>
                  <a:lnTo>
                    <a:pt x="426" y="3458"/>
                  </a:lnTo>
                  <a:lnTo>
                    <a:pt x="457" y="3471"/>
                  </a:lnTo>
                  <a:lnTo>
                    <a:pt x="489" y="3482"/>
                  </a:lnTo>
                  <a:lnTo>
                    <a:pt x="522" y="3492"/>
                  </a:lnTo>
                  <a:lnTo>
                    <a:pt x="557" y="3499"/>
                  </a:lnTo>
                  <a:lnTo>
                    <a:pt x="591" y="3505"/>
                  </a:lnTo>
                  <a:lnTo>
                    <a:pt x="626" y="3509"/>
                  </a:lnTo>
                  <a:lnTo>
                    <a:pt x="661" y="3512"/>
                  </a:lnTo>
                  <a:lnTo>
                    <a:pt x="696" y="3513"/>
                  </a:lnTo>
                  <a:lnTo>
                    <a:pt x="733" y="3512"/>
                  </a:lnTo>
                  <a:lnTo>
                    <a:pt x="768" y="3509"/>
                  </a:lnTo>
                  <a:lnTo>
                    <a:pt x="803" y="3505"/>
                  </a:lnTo>
                  <a:lnTo>
                    <a:pt x="837" y="3499"/>
                  </a:lnTo>
                  <a:lnTo>
                    <a:pt x="871" y="3492"/>
                  </a:lnTo>
                  <a:lnTo>
                    <a:pt x="904" y="3482"/>
                  </a:lnTo>
                  <a:lnTo>
                    <a:pt x="936" y="3471"/>
                  </a:lnTo>
                  <a:lnTo>
                    <a:pt x="968" y="3458"/>
                  </a:lnTo>
                  <a:lnTo>
                    <a:pt x="999" y="3445"/>
                  </a:lnTo>
                  <a:lnTo>
                    <a:pt x="1029" y="3429"/>
                  </a:lnTo>
                  <a:lnTo>
                    <a:pt x="1058" y="3413"/>
                  </a:lnTo>
                  <a:lnTo>
                    <a:pt x="1086" y="3394"/>
                  </a:lnTo>
                  <a:lnTo>
                    <a:pt x="1113" y="3374"/>
                  </a:lnTo>
                  <a:lnTo>
                    <a:pt x="1140" y="3354"/>
                  </a:lnTo>
                  <a:lnTo>
                    <a:pt x="1165" y="3332"/>
                  </a:lnTo>
                  <a:lnTo>
                    <a:pt x="1189" y="3309"/>
                  </a:lnTo>
                  <a:lnTo>
                    <a:pt x="1212" y="3285"/>
                  </a:lnTo>
                  <a:lnTo>
                    <a:pt x="1234" y="3259"/>
                  </a:lnTo>
                  <a:lnTo>
                    <a:pt x="1255" y="3233"/>
                  </a:lnTo>
                  <a:lnTo>
                    <a:pt x="1275" y="3206"/>
                  </a:lnTo>
                  <a:lnTo>
                    <a:pt x="1292" y="3177"/>
                  </a:lnTo>
                  <a:lnTo>
                    <a:pt x="1309" y="3148"/>
                  </a:lnTo>
                  <a:lnTo>
                    <a:pt x="1324" y="3118"/>
                  </a:lnTo>
                  <a:lnTo>
                    <a:pt x="1338" y="3088"/>
                  </a:lnTo>
                  <a:lnTo>
                    <a:pt x="1350" y="3056"/>
                  </a:lnTo>
                  <a:lnTo>
                    <a:pt x="1362" y="3024"/>
                  </a:lnTo>
                  <a:lnTo>
                    <a:pt x="1371" y="2991"/>
                  </a:lnTo>
                  <a:lnTo>
                    <a:pt x="1379" y="2957"/>
                  </a:lnTo>
                  <a:lnTo>
                    <a:pt x="1385" y="2922"/>
                  </a:lnTo>
                  <a:lnTo>
                    <a:pt x="1390" y="2888"/>
                  </a:lnTo>
                  <a:lnTo>
                    <a:pt x="1392" y="2853"/>
                  </a:lnTo>
                  <a:lnTo>
                    <a:pt x="1393" y="2817"/>
                  </a:lnTo>
                  <a:lnTo>
                    <a:pt x="1393" y="2792"/>
                  </a:lnTo>
                  <a:lnTo>
                    <a:pt x="1392" y="2768"/>
                  </a:lnTo>
                  <a:lnTo>
                    <a:pt x="1390" y="2744"/>
                  </a:lnTo>
                  <a:lnTo>
                    <a:pt x="1386" y="2720"/>
                  </a:lnTo>
                  <a:lnTo>
                    <a:pt x="1382" y="2696"/>
                  </a:lnTo>
                  <a:lnTo>
                    <a:pt x="1378" y="2672"/>
                  </a:lnTo>
                  <a:lnTo>
                    <a:pt x="1373" y="2650"/>
                  </a:lnTo>
                  <a:lnTo>
                    <a:pt x="1367" y="2627"/>
                  </a:lnTo>
                  <a:lnTo>
                    <a:pt x="1361" y="2605"/>
                  </a:lnTo>
                  <a:lnTo>
                    <a:pt x="1352" y="2582"/>
                  </a:lnTo>
                  <a:lnTo>
                    <a:pt x="1345" y="2560"/>
                  </a:lnTo>
                  <a:lnTo>
                    <a:pt x="1336" y="2540"/>
                  </a:lnTo>
                  <a:lnTo>
                    <a:pt x="1326" y="2518"/>
                  </a:lnTo>
                  <a:lnTo>
                    <a:pt x="1316" y="2497"/>
                  </a:lnTo>
                  <a:lnTo>
                    <a:pt x="1305" y="2477"/>
                  </a:lnTo>
                  <a:lnTo>
                    <a:pt x="1293" y="2458"/>
                  </a:lnTo>
                  <a:lnTo>
                    <a:pt x="1281" y="2438"/>
                  </a:lnTo>
                  <a:lnTo>
                    <a:pt x="1268" y="2419"/>
                  </a:lnTo>
                  <a:lnTo>
                    <a:pt x="1255" y="2401"/>
                  </a:lnTo>
                  <a:lnTo>
                    <a:pt x="1241" y="2382"/>
                  </a:lnTo>
                  <a:lnTo>
                    <a:pt x="1227" y="2364"/>
                  </a:lnTo>
                  <a:lnTo>
                    <a:pt x="1211" y="2348"/>
                  </a:lnTo>
                  <a:lnTo>
                    <a:pt x="1196" y="2331"/>
                  </a:lnTo>
                  <a:lnTo>
                    <a:pt x="1180" y="2315"/>
                  </a:lnTo>
                  <a:lnTo>
                    <a:pt x="1163" y="2299"/>
                  </a:lnTo>
                  <a:lnTo>
                    <a:pt x="1146" y="2285"/>
                  </a:lnTo>
                  <a:lnTo>
                    <a:pt x="1128" y="2270"/>
                  </a:lnTo>
                  <a:lnTo>
                    <a:pt x="1110" y="2256"/>
                  </a:lnTo>
                  <a:lnTo>
                    <a:pt x="1091" y="2243"/>
                  </a:lnTo>
                  <a:lnTo>
                    <a:pt x="1073" y="2230"/>
                  </a:lnTo>
                  <a:lnTo>
                    <a:pt x="1053" y="2218"/>
                  </a:lnTo>
                  <a:lnTo>
                    <a:pt x="1033" y="2207"/>
                  </a:lnTo>
                  <a:close/>
                </a:path>
              </a:pathLst>
            </a:custGeom>
            <a:solidFill>
              <a:schemeClr val="accent1"/>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17" name="淘宝店chenying0907 14"/>
            <p:cNvSpPr>
              <a:spLocks/>
            </p:cNvSpPr>
            <p:nvPr/>
          </p:nvSpPr>
          <p:spPr bwMode="auto">
            <a:xfrm>
              <a:off x="4911022" y="3559820"/>
              <a:ext cx="138113" cy="138113"/>
            </a:xfrm>
            <a:custGeom>
              <a:avLst/>
              <a:gdLst>
                <a:gd name="T0" fmla="*/ 2 w 697"/>
                <a:gd name="T1" fmla="*/ 313 h 697"/>
                <a:gd name="T2" fmla="*/ 12 w 697"/>
                <a:gd name="T3" fmla="*/ 261 h 697"/>
                <a:gd name="T4" fmla="*/ 28 w 697"/>
                <a:gd name="T5" fmla="*/ 213 h 697"/>
                <a:gd name="T6" fmla="*/ 51 w 697"/>
                <a:gd name="T7" fmla="*/ 168 h 697"/>
                <a:gd name="T8" fmla="*/ 80 w 697"/>
                <a:gd name="T9" fmla="*/ 127 h 697"/>
                <a:gd name="T10" fmla="*/ 114 w 697"/>
                <a:gd name="T11" fmla="*/ 90 h 697"/>
                <a:gd name="T12" fmla="*/ 154 w 697"/>
                <a:gd name="T13" fmla="*/ 59 h 697"/>
                <a:gd name="T14" fmla="*/ 198 w 697"/>
                <a:gd name="T15" fmla="*/ 34 h 697"/>
                <a:gd name="T16" fmla="*/ 245 w 697"/>
                <a:gd name="T17" fmla="*/ 16 h 697"/>
                <a:gd name="T18" fmla="*/ 296 w 697"/>
                <a:gd name="T19" fmla="*/ 4 h 697"/>
                <a:gd name="T20" fmla="*/ 348 w 697"/>
                <a:gd name="T21" fmla="*/ 0 h 697"/>
                <a:gd name="T22" fmla="*/ 401 w 697"/>
                <a:gd name="T23" fmla="*/ 4 h 697"/>
                <a:gd name="T24" fmla="*/ 452 w 697"/>
                <a:gd name="T25" fmla="*/ 16 h 697"/>
                <a:gd name="T26" fmla="*/ 500 w 697"/>
                <a:gd name="T27" fmla="*/ 34 h 697"/>
                <a:gd name="T28" fmla="*/ 543 w 697"/>
                <a:gd name="T29" fmla="*/ 59 h 697"/>
                <a:gd name="T30" fmla="*/ 583 w 697"/>
                <a:gd name="T31" fmla="*/ 90 h 697"/>
                <a:gd name="T32" fmla="*/ 618 w 697"/>
                <a:gd name="T33" fmla="*/ 127 h 697"/>
                <a:gd name="T34" fmla="*/ 647 w 697"/>
                <a:gd name="T35" fmla="*/ 168 h 697"/>
                <a:gd name="T36" fmla="*/ 670 w 697"/>
                <a:gd name="T37" fmla="*/ 213 h 697"/>
                <a:gd name="T38" fmla="*/ 686 w 697"/>
                <a:gd name="T39" fmla="*/ 261 h 697"/>
                <a:gd name="T40" fmla="*/ 696 w 697"/>
                <a:gd name="T41" fmla="*/ 313 h 697"/>
                <a:gd name="T42" fmla="*/ 697 w 697"/>
                <a:gd name="T43" fmla="*/ 366 h 697"/>
                <a:gd name="T44" fmla="*/ 689 w 697"/>
                <a:gd name="T45" fmla="*/ 419 h 697"/>
                <a:gd name="T46" fmla="*/ 676 w 697"/>
                <a:gd name="T47" fmla="*/ 468 h 697"/>
                <a:gd name="T48" fmla="*/ 655 w 697"/>
                <a:gd name="T49" fmla="*/ 514 h 697"/>
                <a:gd name="T50" fmla="*/ 628 w 697"/>
                <a:gd name="T51" fmla="*/ 557 h 697"/>
                <a:gd name="T52" fmla="*/ 595 w 697"/>
                <a:gd name="T53" fmla="*/ 594 h 697"/>
                <a:gd name="T54" fmla="*/ 557 w 697"/>
                <a:gd name="T55" fmla="*/ 627 h 697"/>
                <a:gd name="T56" fmla="*/ 514 w 697"/>
                <a:gd name="T57" fmla="*/ 654 h 697"/>
                <a:gd name="T58" fmla="*/ 469 w 697"/>
                <a:gd name="T59" fmla="*/ 676 h 697"/>
                <a:gd name="T60" fmla="*/ 419 w 697"/>
                <a:gd name="T61" fmla="*/ 690 h 697"/>
                <a:gd name="T62" fmla="*/ 367 w 697"/>
                <a:gd name="T63" fmla="*/ 696 h 697"/>
                <a:gd name="T64" fmla="*/ 313 w 697"/>
                <a:gd name="T65" fmla="*/ 695 h 697"/>
                <a:gd name="T66" fmla="*/ 261 w 697"/>
                <a:gd name="T67" fmla="*/ 686 h 697"/>
                <a:gd name="T68" fmla="*/ 214 w 697"/>
                <a:gd name="T69" fmla="*/ 670 h 697"/>
                <a:gd name="T70" fmla="*/ 168 w 697"/>
                <a:gd name="T71" fmla="*/ 646 h 697"/>
                <a:gd name="T72" fmla="*/ 128 w 697"/>
                <a:gd name="T73" fmla="*/ 617 h 697"/>
                <a:gd name="T74" fmla="*/ 92 w 697"/>
                <a:gd name="T75" fmla="*/ 583 h 697"/>
                <a:gd name="T76" fmla="*/ 60 w 697"/>
                <a:gd name="T77" fmla="*/ 543 h 697"/>
                <a:gd name="T78" fmla="*/ 35 w 697"/>
                <a:gd name="T79" fmla="*/ 500 h 697"/>
                <a:gd name="T80" fmla="*/ 16 w 697"/>
                <a:gd name="T81" fmla="*/ 452 h 697"/>
                <a:gd name="T82" fmla="*/ 4 w 697"/>
                <a:gd name="T83" fmla="*/ 401 h 697"/>
                <a:gd name="T84" fmla="*/ 0 w 697"/>
                <a:gd name="T85" fmla="*/ 349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7" h="697">
                  <a:moveTo>
                    <a:pt x="0" y="349"/>
                  </a:moveTo>
                  <a:lnTo>
                    <a:pt x="1" y="331"/>
                  </a:lnTo>
                  <a:lnTo>
                    <a:pt x="2" y="313"/>
                  </a:lnTo>
                  <a:lnTo>
                    <a:pt x="4" y="296"/>
                  </a:lnTo>
                  <a:lnTo>
                    <a:pt x="8" y="278"/>
                  </a:lnTo>
                  <a:lnTo>
                    <a:pt x="12" y="261"/>
                  </a:lnTo>
                  <a:lnTo>
                    <a:pt x="16" y="245"/>
                  </a:lnTo>
                  <a:lnTo>
                    <a:pt x="22" y="228"/>
                  </a:lnTo>
                  <a:lnTo>
                    <a:pt x="28" y="213"/>
                  </a:lnTo>
                  <a:lnTo>
                    <a:pt x="35" y="197"/>
                  </a:lnTo>
                  <a:lnTo>
                    <a:pt x="43" y="183"/>
                  </a:lnTo>
                  <a:lnTo>
                    <a:pt x="51" y="168"/>
                  </a:lnTo>
                  <a:lnTo>
                    <a:pt x="60" y="154"/>
                  </a:lnTo>
                  <a:lnTo>
                    <a:pt x="70" y="140"/>
                  </a:lnTo>
                  <a:lnTo>
                    <a:pt x="80" y="127"/>
                  </a:lnTo>
                  <a:lnTo>
                    <a:pt x="92" y="114"/>
                  </a:lnTo>
                  <a:lnTo>
                    <a:pt x="103" y="102"/>
                  </a:lnTo>
                  <a:lnTo>
                    <a:pt x="114" y="90"/>
                  </a:lnTo>
                  <a:lnTo>
                    <a:pt x="128" y="80"/>
                  </a:lnTo>
                  <a:lnTo>
                    <a:pt x="140" y="70"/>
                  </a:lnTo>
                  <a:lnTo>
                    <a:pt x="154" y="59"/>
                  </a:lnTo>
                  <a:lnTo>
                    <a:pt x="168" y="51"/>
                  </a:lnTo>
                  <a:lnTo>
                    <a:pt x="183" y="43"/>
                  </a:lnTo>
                  <a:lnTo>
                    <a:pt x="198" y="34"/>
                  </a:lnTo>
                  <a:lnTo>
                    <a:pt x="214" y="27"/>
                  </a:lnTo>
                  <a:lnTo>
                    <a:pt x="229" y="21"/>
                  </a:lnTo>
                  <a:lnTo>
                    <a:pt x="245" y="16"/>
                  </a:lnTo>
                  <a:lnTo>
                    <a:pt x="261" y="11"/>
                  </a:lnTo>
                  <a:lnTo>
                    <a:pt x="279" y="7"/>
                  </a:lnTo>
                  <a:lnTo>
                    <a:pt x="296" y="4"/>
                  </a:lnTo>
                  <a:lnTo>
                    <a:pt x="313" y="2"/>
                  </a:lnTo>
                  <a:lnTo>
                    <a:pt x="331" y="0"/>
                  </a:lnTo>
                  <a:lnTo>
                    <a:pt x="348" y="0"/>
                  </a:lnTo>
                  <a:lnTo>
                    <a:pt x="367" y="0"/>
                  </a:lnTo>
                  <a:lnTo>
                    <a:pt x="385" y="2"/>
                  </a:lnTo>
                  <a:lnTo>
                    <a:pt x="401" y="4"/>
                  </a:lnTo>
                  <a:lnTo>
                    <a:pt x="419" y="7"/>
                  </a:lnTo>
                  <a:lnTo>
                    <a:pt x="435" y="11"/>
                  </a:lnTo>
                  <a:lnTo>
                    <a:pt x="452" y="16"/>
                  </a:lnTo>
                  <a:lnTo>
                    <a:pt x="469" y="21"/>
                  </a:lnTo>
                  <a:lnTo>
                    <a:pt x="484" y="27"/>
                  </a:lnTo>
                  <a:lnTo>
                    <a:pt x="500" y="34"/>
                  </a:lnTo>
                  <a:lnTo>
                    <a:pt x="514" y="43"/>
                  </a:lnTo>
                  <a:lnTo>
                    <a:pt x="530" y="51"/>
                  </a:lnTo>
                  <a:lnTo>
                    <a:pt x="543" y="59"/>
                  </a:lnTo>
                  <a:lnTo>
                    <a:pt x="557" y="70"/>
                  </a:lnTo>
                  <a:lnTo>
                    <a:pt x="570" y="80"/>
                  </a:lnTo>
                  <a:lnTo>
                    <a:pt x="583" y="90"/>
                  </a:lnTo>
                  <a:lnTo>
                    <a:pt x="595" y="102"/>
                  </a:lnTo>
                  <a:lnTo>
                    <a:pt x="606" y="114"/>
                  </a:lnTo>
                  <a:lnTo>
                    <a:pt x="618" y="127"/>
                  </a:lnTo>
                  <a:lnTo>
                    <a:pt x="628" y="140"/>
                  </a:lnTo>
                  <a:lnTo>
                    <a:pt x="638" y="154"/>
                  </a:lnTo>
                  <a:lnTo>
                    <a:pt x="647" y="168"/>
                  </a:lnTo>
                  <a:lnTo>
                    <a:pt x="655" y="183"/>
                  </a:lnTo>
                  <a:lnTo>
                    <a:pt x="662" y="197"/>
                  </a:lnTo>
                  <a:lnTo>
                    <a:pt x="670" y="213"/>
                  </a:lnTo>
                  <a:lnTo>
                    <a:pt x="676" y="228"/>
                  </a:lnTo>
                  <a:lnTo>
                    <a:pt x="681" y="245"/>
                  </a:lnTo>
                  <a:lnTo>
                    <a:pt x="686" y="261"/>
                  </a:lnTo>
                  <a:lnTo>
                    <a:pt x="689" y="278"/>
                  </a:lnTo>
                  <a:lnTo>
                    <a:pt x="692" y="296"/>
                  </a:lnTo>
                  <a:lnTo>
                    <a:pt x="696" y="313"/>
                  </a:lnTo>
                  <a:lnTo>
                    <a:pt x="697" y="331"/>
                  </a:lnTo>
                  <a:lnTo>
                    <a:pt x="697" y="349"/>
                  </a:lnTo>
                  <a:lnTo>
                    <a:pt x="697" y="366"/>
                  </a:lnTo>
                  <a:lnTo>
                    <a:pt x="696" y="384"/>
                  </a:lnTo>
                  <a:lnTo>
                    <a:pt x="692" y="401"/>
                  </a:lnTo>
                  <a:lnTo>
                    <a:pt x="689" y="419"/>
                  </a:lnTo>
                  <a:lnTo>
                    <a:pt x="686" y="436"/>
                  </a:lnTo>
                  <a:lnTo>
                    <a:pt x="681" y="452"/>
                  </a:lnTo>
                  <a:lnTo>
                    <a:pt x="676" y="468"/>
                  </a:lnTo>
                  <a:lnTo>
                    <a:pt x="670" y="484"/>
                  </a:lnTo>
                  <a:lnTo>
                    <a:pt x="662" y="500"/>
                  </a:lnTo>
                  <a:lnTo>
                    <a:pt x="655" y="514"/>
                  </a:lnTo>
                  <a:lnTo>
                    <a:pt x="647" y="529"/>
                  </a:lnTo>
                  <a:lnTo>
                    <a:pt x="638" y="543"/>
                  </a:lnTo>
                  <a:lnTo>
                    <a:pt x="628" y="557"/>
                  </a:lnTo>
                  <a:lnTo>
                    <a:pt x="618" y="570"/>
                  </a:lnTo>
                  <a:lnTo>
                    <a:pt x="606" y="583"/>
                  </a:lnTo>
                  <a:lnTo>
                    <a:pt x="595" y="594"/>
                  </a:lnTo>
                  <a:lnTo>
                    <a:pt x="583" y="607"/>
                  </a:lnTo>
                  <a:lnTo>
                    <a:pt x="570" y="617"/>
                  </a:lnTo>
                  <a:lnTo>
                    <a:pt x="557" y="627"/>
                  </a:lnTo>
                  <a:lnTo>
                    <a:pt x="543" y="638"/>
                  </a:lnTo>
                  <a:lnTo>
                    <a:pt x="530" y="646"/>
                  </a:lnTo>
                  <a:lnTo>
                    <a:pt x="514" y="654"/>
                  </a:lnTo>
                  <a:lnTo>
                    <a:pt x="500" y="663"/>
                  </a:lnTo>
                  <a:lnTo>
                    <a:pt x="484" y="670"/>
                  </a:lnTo>
                  <a:lnTo>
                    <a:pt x="469" y="676"/>
                  </a:lnTo>
                  <a:lnTo>
                    <a:pt x="452" y="681"/>
                  </a:lnTo>
                  <a:lnTo>
                    <a:pt x="435" y="686"/>
                  </a:lnTo>
                  <a:lnTo>
                    <a:pt x="419" y="690"/>
                  </a:lnTo>
                  <a:lnTo>
                    <a:pt x="401" y="693"/>
                  </a:lnTo>
                  <a:lnTo>
                    <a:pt x="385" y="695"/>
                  </a:lnTo>
                  <a:lnTo>
                    <a:pt x="367" y="696"/>
                  </a:lnTo>
                  <a:lnTo>
                    <a:pt x="348" y="697"/>
                  </a:lnTo>
                  <a:lnTo>
                    <a:pt x="331" y="696"/>
                  </a:lnTo>
                  <a:lnTo>
                    <a:pt x="313" y="695"/>
                  </a:lnTo>
                  <a:lnTo>
                    <a:pt x="296" y="693"/>
                  </a:lnTo>
                  <a:lnTo>
                    <a:pt x="279" y="690"/>
                  </a:lnTo>
                  <a:lnTo>
                    <a:pt x="261" y="686"/>
                  </a:lnTo>
                  <a:lnTo>
                    <a:pt x="245" y="681"/>
                  </a:lnTo>
                  <a:lnTo>
                    <a:pt x="229" y="676"/>
                  </a:lnTo>
                  <a:lnTo>
                    <a:pt x="214" y="670"/>
                  </a:lnTo>
                  <a:lnTo>
                    <a:pt x="198" y="663"/>
                  </a:lnTo>
                  <a:lnTo>
                    <a:pt x="183" y="654"/>
                  </a:lnTo>
                  <a:lnTo>
                    <a:pt x="168" y="646"/>
                  </a:lnTo>
                  <a:lnTo>
                    <a:pt x="154" y="638"/>
                  </a:lnTo>
                  <a:lnTo>
                    <a:pt x="140" y="627"/>
                  </a:lnTo>
                  <a:lnTo>
                    <a:pt x="128" y="617"/>
                  </a:lnTo>
                  <a:lnTo>
                    <a:pt x="114" y="607"/>
                  </a:lnTo>
                  <a:lnTo>
                    <a:pt x="103" y="594"/>
                  </a:lnTo>
                  <a:lnTo>
                    <a:pt x="92" y="583"/>
                  </a:lnTo>
                  <a:lnTo>
                    <a:pt x="80" y="570"/>
                  </a:lnTo>
                  <a:lnTo>
                    <a:pt x="70" y="557"/>
                  </a:lnTo>
                  <a:lnTo>
                    <a:pt x="60" y="543"/>
                  </a:lnTo>
                  <a:lnTo>
                    <a:pt x="51" y="529"/>
                  </a:lnTo>
                  <a:lnTo>
                    <a:pt x="43" y="514"/>
                  </a:lnTo>
                  <a:lnTo>
                    <a:pt x="35" y="500"/>
                  </a:lnTo>
                  <a:lnTo>
                    <a:pt x="28" y="484"/>
                  </a:lnTo>
                  <a:lnTo>
                    <a:pt x="22" y="468"/>
                  </a:lnTo>
                  <a:lnTo>
                    <a:pt x="16" y="452"/>
                  </a:lnTo>
                  <a:lnTo>
                    <a:pt x="12" y="436"/>
                  </a:lnTo>
                  <a:lnTo>
                    <a:pt x="8" y="419"/>
                  </a:lnTo>
                  <a:lnTo>
                    <a:pt x="4" y="401"/>
                  </a:lnTo>
                  <a:lnTo>
                    <a:pt x="2" y="384"/>
                  </a:lnTo>
                  <a:lnTo>
                    <a:pt x="1" y="366"/>
                  </a:lnTo>
                  <a:lnTo>
                    <a:pt x="0" y="3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50" name="淘宝店chenying0907 20"/>
            <p:cNvSpPr>
              <a:spLocks/>
            </p:cNvSpPr>
            <p:nvPr/>
          </p:nvSpPr>
          <p:spPr bwMode="auto">
            <a:xfrm>
              <a:off x="4944359" y="3594745"/>
              <a:ext cx="69850" cy="68263"/>
            </a:xfrm>
            <a:custGeom>
              <a:avLst/>
              <a:gdLst>
                <a:gd name="T0" fmla="*/ 1 w 349"/>
                <a:gd name="T1" fmla="*/ 157 h 349"/>
                <a:gd name="T2" fmla="*/ 9 w 349"/>
                <a:gd name="T3" fmla="*/ 123 h 349"/>
                <a:gd name="T4" fmla="*/ 22 w 349"/>
                <a:gd name="T5" fmla="*/ 92 h 349"/>
                <a:gd name="T6" fmla="*/ 41 w 349"/>
                <a:gd name="T7" fmla="*/ 64 h 349"/>
                <a:gd name="T8" fmla="*/ 64 w 349"/>
                <a:gd name="T9" fmla="*/ 40 h 349"/>
                <a:gd name="T10" fmla="*/ 92 w 349"/>
                <a:gd name="T11" fmla="*/ 21 h 349"/>
                <a:gd name="T12" fmla="*/ 123 w 349"/>
                <a:gd name="T13" fmla="*/ 8 h 349"/>
                <a:gd name="T14" fmla="*/ 157 w 349"/>
                <a:gd name="T15" fmla="*/ 1 h 349"/>
                <a:gd name="T16" fmla="*/ 192 w 349"/>
                <a:gd name="T17" fmla="*/ 1 h 349"/>
                <a:gd name="T18" fmla="*/ 226 w 349"/>
                <a:gd name="T19" fmla="*/ 8 h 349"/>
                <a:gd name="T20" fmla="*/ 257 w 349"/>
                <a:gd name="T21" fmla="*/ 21 h 349"/>
                <a:gd name="T22" fmla="*/ 285 w 349"/>
                <a:gd name="T23" fmla="*/ 40 h 349"/>
                <a:gd name="T24" fmla="*/ 309 w 349"/>
                <a:gd name="T25" fmla="*/ 64 h 349"/>
                <a:gd name="T26" fmla="*/ 328 w 349"/>
                <a:gd name="T27" fmla="*/ 92 h 349"/>
                <a:gd name="T28" fmla="*/ 341 w 349"/>
                <a:gd name="T29" fmla="*/ 123 h 349"/>
                <a:gd name="T30" fmla="*/ 347 w 349"/>
                <a:gd name="T31" fmla="*/ 157 h 349"/>
                <a:gd name="T32" fmla="*/ 347 w 349"/>
                <a:gd name="T33" fmla="*/ 192 h 349"/>
                <a:gd name="T34" fmla="*/ 341 w 349"/>
                <a:gd name="T35" fmla="*/ 226 h 349"/>
                <a:gd name="T36" fmla="*/ 328 w 349"/>
                <a:gd name="T37" fmla="*/ 257 h 349"/>
                <a:gd name="T38" fmla="*/ 309 w 349"/>
                <a:gd name="T39" fmla="*/ 285 h 349"/>
                <a:gd name="T40" fmla="*/ 285 w 349"/>
                <a:gd name="T41" fmla="*/ 309 h 349"/>
                <a:gd name="T42" fmla="*/ 257 w 349"/>
                <a:gd name="T43" fmla="*/ 328 h 349"/>
                <a:gd name="T44" fmla="*/ 226 w 349"/>
                <a:gd name="T45" fmla="*/ 340 h 349"/>
                <a:gd name="T46" fmla="*/ 192 w 349"/>
                <a:gd name="T47" fmla="*/ 348 h 349"/>
                <a:gd name="T48" fmla="*/ 157 w 349"/>
                <a:gd name="T49" fmla="*/ 348 h 349"/>
                <a:gd name="T50" fmla="*/ 123 w 349"/>
                <a:gd name="T51" fmla="*/ 340 h 349"/>
                <a:gd name="T52" fmla="*/ 92 w 349"/>
                <a:gd name="T53" fmla="*/ 328 h 349"/>
                <a:gd name="T54" fmla="*/ 64 w 349"/>
                <a:gd name="T55" fmla="*/ 309 h 349"/>
                <a:gd name="T56" fmla="*/ 41 w 349"/>
                <a:gd name="T57" fmla="*/ 285 h 349"/>
                <a:gd name="T58" fmla="*/ 22 w 349"/>
                <a:gd name="T59" fmla="*/ 257 h 349"/>
                <a:gd name="T60" fmla="*/ 9 w 349"/>
                <a:gd name="T61" fmla="*/ 226 h 349"/>
                <a:gd name="T62" fmla="*/ 1 w 349"/>
                <a:gd name="T63" fmla="*/ 19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9" h="349">
                  <a:moveTo>
                    <a:pt x="0" y="175"/>
                  </a:moveTo>
                  <a:lnTo>
                    <a:pt x="1" y="157"/>
                  </a:lnTo>
                  <a:lnTo>
                    <a:pt x="5" y="139"/>
                  </a:lnTo>
                  <a:lnTo>
                    <a:pt x="9" y="123"/>
                  </a:lnTo>
                  <a:lnTo>
                    <a:pt x="15" y="107"/>
                  </a:lnTo>
                  <a:lnTo>
                    <a:pt x="22" y="92"/>
                  </a:lnTo>
                  <a:lnTo>
                    <a:pt x="30" y="77"/>
                  </a:lnTo>
                  <a:lnTo>
                    <a:pt x="41" y="64"/>
                  </a:lnTo>
                  <a:lnTo>
                    <a:pt x="52" y="51"/>
                  </a:lnTo>
                  <a:lnTo>
                    <a:pt x="64" y="40"/>
                  </a:lnTo>
                  <a:lnTo>
                    <a:pt x="77" y="30"/>
                  </a:lnTo>
                  <a:lnTo>
                    <a:pt x="92" y="21"/>
                  </a:lnTo>
                  <a:lnTo>
                    <a:pt x="107" y="14"/>
                  </a:lnTo>
                  <a:lnTo>
                    <a:pt x="123" y="8"/>
                  </a:lnTo>
                  <a:lnTo>
                    <a:pt x="139" y="3"/>
                  </a:lnTo>
                  <a:lnTo>
                    <a:pt x="157" y="1"/>
                  </a:lnTo>
                  <a:lnTo>
                    <a:pt x="174" y="0"/>
                  </a:lnTo>
                  <a:lnTo>
                    <a:pt x="192" y="1"/>
                  </a:lnTo>
                  <a:lnTo>
                    <a:pt x="210" y="3"/>
                  </a:lnTo>
                  <a:lnTo>
                    <a:pt x="226" y="8"/>
                  </a:lnTo>
                  <a:lnTo>
                    <a:pt x="243" y="14"/>
                  </a:lnTo>
                  <a:lnTo>
                    <a:pt x="257" y="21"/>
                  </a:lnTo>
                  <a:lnTo>
                    <a:pt x="272" y="30"/>
                  </a:lnTo>
                  <a:lnTo>
                    <a:pt x="285" y="40"/>
                  </a:lnTo>
                  <a:lnTo>
                    <a:pt x="298" y="51"/>
                  </a:lnTo>
                  <a:lnTo>
                    <a:pt x="309" y="64"/>
                  </a:lnTo>
                  <a:lnTo>
                    <a:pt x="319" y="77"/>
                  </a:lnTo>
                  <a:lnTo>
                    <a:pt x="328" y="92"/>
                  </a:lnTo>
                  <a:lnTo>
                    <a:pt x="335" y="107"/>
                  </a:lnTo>
                  <a:lnTo>
                    <a:pt x="341" y="123"/>
                  </a:lnTo>
                  <a:lnTo>
                    <a:pt x="345" y="139"/>
                  </a:lnTo>
                  <a:lnTo>
                    <a:pt x="347" y="157"/>
                  </a:lnTo>
                  <a:lnTo>
                    <a:pt x="349" y="175"/>
                  </a:lnTo>
                  <a:lnTo>
                    <a:pt x="347" y="192"/>
                  </a:lnTo>
                  <a:lnTo>
                    <a:pt x="345" y="210"/>
                  </a:lnTo>
                  <a:lnTo>
                    <a:pt x="341" y="226"/>
                  </a:lnTo>
                  <a:lnTo>
                    <a:pt x="335" y="242"/>
                  </a:lnTo>
                  <a:lnTo>
                    <a:pt x="328" y="257"/>
                  </a:lnTo>
                  <a:lnTo>
                    <a:pt x="319" y="272"/>
                  </a:lnTo>
                  <a:lnTo>
                    <a:pt x="309" y="285"/>
                  </a:lnTo>
                  <a:lnTo>
                    <a:pt x="298" y="298"/>
                  </a:lnTo>
                  <a:lnTo>
                    <a:pt x="285" y="309"/>
                  </a:lnTo>
                  <a:lnTo>
                    <a:pt x="272" y="319"/>
                  </a:lnTo>
                  <a:lnTo>
                    <a:pt x="257" y="328"/>
                  </a:lnTo>
                  <a:lnTo>
                    <a:pt x="243" y="335"/>
                  </a:lnTo>
                  <a:lnTo>
                    <a:pt x="226" y="340"/>
                  </a:lnTo>
                  <a:lnTo>
                    <a:pt x="210" y="345"/>
                  </a:lnTo>
                  <a:lnTo>
                    <a:pt x="192" y="348"/>
                  </a:lnTo>
                  <a:lnTo>
                    <a:pt x="174" y="349"/>
                  </a:lnTo>
                  <a:lnTo>
                    <a:pt x="157" y="348"/>
                  </a:lnTo>
                  <a:lnTo>
                    <a:pt x="139" y="345"/>
                  </a:lnTo>
                  <a:lnTo>
                    <a:pt x="123" y="340"/>
                  </a:lnTo>
                  <a:lnTo>
                    <a:pt x="107" y="335"/>
                  </a:lnTo>
                  <a:lnTo>
                    <a:pt x="92" y="328"/>
                  </a:lnTo>
                  <a:lnTo>
                    <a:pt x="77" y="319"/>
                  </a:lnTo>
                  <a:lnTo>
                    <a:pt x="64" y="309"/>
                  </a:lnTo>
                  <a:lnTo>
                    <a:pt x="52" y="298"/>
                  </a:lnTo>
                  <a:lnTo>
                    <a:pt x="41" y="285"/>
                  </a:lnTo>
                  <a:lnTo>
                    <a:pt x="30" y="272"/>
                  </a:lnTo>
                  <a:lnTo>
                    <a:pt x="22" y="257"/>
                  </a:lnTo>
                  <a:lnTo>
                    <a:pt x="15" y="242"/>
                  </a:lnTo>
                  <a:lnTo>
                    <a:pt x="9" y="226"/>
                  </a:lnTo>
                  <a:lnTo>
                    <a:pt x="5" y="210"/>
                  </a:lnTo>
                  <a:lnTo>
                    <a:pt x="1" y="192"/>
                  </a:lnTo>
                  <a:lnTo>
                    <a:pt x="0" y="175"/>
                  </a:lnTo>
                  <a:close/>
                </a:path>
              </a:pathLst>
            </a:custGeom>
            <a:solidFill>
              <a:schemeClr val="accent1"/>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10" name="淘宝店chenying0907 4"/>
          <p:cNvGrpSpPr/>
          <p:nvPr/>
        </p:nvGrpSpPr>
        <p:grpSpPr>
          <a:xfrm>
            <a:off x="4771288" y="1507832"/>
            <a:ext cx="769804" cy="744639"/>
            <a:chOff x="4771322" y="1507182"/>
            <a:chExt cx="769938" cy="744538"/>
          </a:xfrm>
        </p:grpSpPr>
        <p:sp>
          <p:nvSpPr>
            <p:cNvPr id="12" name="淘宝店chenying0907 9"/>
            <p:cNvSpPr>
              <a:spLocks/>
            </p:cNvSpPr>
            <p:nvPr/>
          </p:nvSpPr>
          <p:spPr bwMode="auto">
            <a:xfrm>
              <a:off x="4771322" y="1507182"/>
              <a:ext cx="769938" cy="744538"/>
            </a:xfrm>
            <a:custGeom>
              <a:avLst/>
              <a:gdLst>
                <a:gd name="T0" fmla="*/ 3119 w 3879"/>
                <a:gd name="T1" fmla="*/ 2360 h 3751"/>
                <a:gd name="T2" fmla="*/ 2918 w 3879"/>
                <a:gd name="T3" fmla="*/ 2035 h 3751"/>
                <a:gd name="T4" fmla="*/ 2638 w 3879"/>
                <a:gd name="T5" fmla="*/ 1624 h 3751"/>
                <a:gd name="T6" fmla="*/ 2314 w 3879"/>
                <a:gd name="T7" fmla="*/ 1250 h 3751"/>
                <a:gd name="T8" fmla="*/ 1950 w 3879"/>
                <a:gd name="T9" fmla="*/ 913 h 3751"/>
                <a:gd name="T10" fmla="*/ 1551 w 3879"/>
                <a:gd name="T11" fmla="*/ 619 h 3751"/>
                <a:gd name="T12" fmla="*/ 1118 w 3879"/>
                <a:gd name="T13" fmla="*/ 371 h 3751"/>
                <a:gd name="T14" fmla="*/ 657 w 3879"/>
                <a:gd name="T15" fmla="*/ 173 h 3751"/>
                <a:gd name="T16" fmla="*/ 171 w 3879"/>
                <a:gd name="T17" fmla="*/ 28 h 3751"/>
                <a:gd name="T18" fmla="*/ 56 w 3879"/>
                <a:gd name="T19" fmla="*/ 100 h 3751"/>
                <a:gd name="T20" fmla="*/ 49 w 3879"/>
                <a:gd name="T21" fmla="*/ 254 h 3751"/>
                <a:gd name="T22" fmla="*/ 13 w 3879"/>
                <a:gd name="T23" fmla="*/ 407 h 3751"/>
                <a:gd name="T24" fmla="*/ 328 w 3879"/>
                <a:gd name="T25" fmla="*/ 529 h 3751"/>
                <a:gd name="T26" fmla="*/ 747 w 3879"/>
                <a:gd name="T27" fmla="*/ 686 h 3751"/>
                <a:gd name="T28" fmla="*/ 1142 w 3879"/>
                <a:gd name="T29" fmla="*/ 887 h 3751"/>
                <a:gd name="T30" fmla="*/ 1510 w 3879"/>
                <a:gd name="T31" fmla="*/ 1130 h 3751"/>
                <a:gd name="T32" fmla="*/ 1847 w 3879"/>
                <a:gd name="T33" fmla="*/ 1411 h 3751"/>
                <a:gd name="T34" fmla="*/ 2152 w 3879"/>
                <a:gd name="T35" fmla="*/ 1728 h 3751"/>
                <a:gd name="T36" fmla="*/ 2419 w 3879"/>
                <a:gd name="T37" fmla="*/ 2077 h 3751"/>
                <a:gd name="T38" fmla="*/ 2648 w 3879"/>
                <a:gd name="T39" fmla="*/ 2455 h 3751"/>
                <a:gd name="T40" fmla="*/ 2631 w 3879"/>
                <a:gd name="T41" fmla="*/ 2630 h 3751"/>
                <a:gd name="T42" fmla="*/ 2558 w 3879"/>
                <a:gd name="T43" fmla="*/ 2746 h 3751"/>
                <a:gd name="T44" fmla="*/ 2509 w 3879"/>
                <a:gd name="T45" fmla="*/ 2877 h 3751"/>
                <a:gd name="T46" fmla="*/ 2488 w 3879"/>
                <a:gd name="T47" fmla="*/ 3017 h 3751"/>
                <a:gd name="T48" fmla="*/ 2495 w 3879"/>
                <a:gd name="T49" fmla="*/ 3160 h 3751"/>
                <a:gd name="T50" fmla="*/ 2529 w 3879"/>
                <a:gd name="T51" fmla="*/ 3294 h 3751"/>
                <a:gd name="T52" fmla="*/ 2587 w 3879"/>
                <a:gd name="T53" fmla="*/ 3415 h 3751"/>
                <a:gd name="T54" fmla="*/ 2668 w 3879"/>
                <a:gd name="T55" fmla="*/ 3523 h 3751"/>
                <a:gd name="T56" fmla="*/ 2766 w 3879"/>
                <a:gd name="T57" fmla="*/ 3612 h 3751"/>
                <a:gd name="T58" fmla="*/ 2881 w 3879"/>
                <a:gd name="T59" fmla="*/ 3681 h 3751"/>
                <a:gd name="T60" fmla="*/ 3009 w 3879"/>
                <a:gd name="T61" fmla="*/ 3729 h 3751"/>
                <a:gd name="T62" fmla="*/ 3148 w 3879"/>
                <a:gd name="T63" fmla="*/ 3750 h 3751"/>
                <a:gd name="T64" fmla="*/ 3288 w 3879"/>
                <a:gd name="T65" fmla="*/ 3743 h 3751"/>
                <a:gd name="T66" fmla="*/ 3422 w 3879"/>
                <a:gd name="T67" fmla="*/ 3708 h 3751"/>
                <a:gd name="T68" fmla="*/ 3544 w 3879"/>
                <a:gd name="T69" fmla="*/ 3649 h 3751"/>
                <a:gd name="T70" fmla="*/ 3651 w 3879"/>
                <a:gd name="T71" fmla="*/ 3569 h 3751"/>
                <a:gd name="T72" fmla="*/ 3741 w 3879"/>
                <a:gd name="T73" fmla="*/ 3471 h 3751"/>
                <a:gd name="T74" fmla="*/ 3811 w 3879"/>
                <a:gd name="T75" fmla="*/ 3356 h 3751"/>
                <a:gd name="T76" fmla="*/ 3857 w 3879"/>
                <a:gd name="T77" fmla="*/ 3228 h 3751"/>
                <a:gd name="T78" fmla="*/ 3878 w 3879"/>
                <a:gd name="T79" fmla="*/ 3089 h 3751"/>
                <a:gd name="T80" fmla="*/ 3871 w 3879"/>
                <a:gd name="T81" fmla="*/ 2947 h 3751"/>
                <a:gd name="T82" fmla="*/ 3837 w 3879"/>
                <a:gd name="T83" fmla="*/ 2815 h 3751"/>
                <a:gd name="T84" fmla="*/ 3779 w 3879"/>
                <a:gd name="T85" fmla="*/ 2692 h 3751"/>
                <a:gd name="T86" fmla="*/ 3698 w 3879"/>
                <a:gd name="T87" fmla="*/ 2585 h 3751"/>
                <a:gd name="T88" fmla="*/ 3599 w 3879"/>
                <a:gd name="T89" fmla="*/ 2495 h 3751"/>
                <a:gd name="T90" fmla="*/ 3484 w 3879"/>
                <a:gd name="T91" fmla="*/ 2426 h 3751"/>
                <a:gd name="T92" fmla="*/ 3357 w 3879"/>
                <a:gd name="T93" fmla="*/ 2379 h 3751"/>
                <a:gd name="T94" fmla="*/ 3219 w 3879"/>
                <a:gd name="T95" fmla="*/ 2358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79" h="3751">
                  <a:moveTo>
                    <a:pt x="3183" y="2357"/>
                  </a:moveTo>
                  <a:lnTo>
                    <a:pt x="3161" y="2357"/>
                  </a:lnTo>
                  <a:lnTo>
                    <a:pt x="3140" y="2358"/>
                  </a:lnTo>
                  <a:lnTo>
                    <a:pt x="3119" y="2360"/>
                  </a:lnTo>
                  <a:lnTo>
                    <a:pt x="3098" y="2362"/>
                  </a:lnTo>
                  <a:lnTo>
                    <a:pt x="3041" y="2251"/>
                  </a:lnTo>
                  <a:lnTo>
                    <a:pt x="2981" y="2141"/>
                  </a:lnTo>
                  <a:lnTo>
                    <a:pt x="2918" y="2035"/>
                  </a:lnTo>
                  <a:lnTo>
                    <a:pt x="2852" y="1929"/>
                  </a:lnTo>
                  <a:lnTo>
                    <a:pt x="2784" y="1825"/>
                  </a:lnTo>
                  <a:lnTo>
                    <a:pt x="2711" y="1724"/>
                  </a:lnTo>
                  <a:lnTo>
                    <a:pt x="2638" y="1624"/>
                  </a:lnTo>
                  <a:lnTo>
                    <a:pt x="2560" y="1528"/>
                  </a:lnTo>
                  <a:lnTo>
                    <a:pt x="2480" y="1432"/>
                  </a:lnTo>
                  <a:lnTo>
                    <a:pt x="2398" y="1340"/>
                  </a:lnTo>
                  <a:lnTo>
                    <a:pt x="2314" y="1250"/>
                  </a:lnTo>
                  <a:lnTo>
                    <a:pt x="2226" y="1162"/>
                  </a:lnTo>
                  <a:lnTo>
                    <a:pt x="2136" y="1076"/>
                  </a:lnTo>
                  <a:lnTo>
                    <a:pt x="2044" y="994"/>
                  </a:lnTo>
                  <a:lnTo>
                    <a:pt x="1950" y="913"/>
                  </a:lnTo>
                  <a:lnTo>
                    <a:pt x="1854" y="836"/>
                  </a:lnTo>
                  <a:lnTo>
                    <a:pt x="1755" y="760"/>
                  </a:lnTo>
                  <a:lnTo>
                    <a:pt x="1654" y="689"/>
                  </a:lnTo>
                  <a:lnTo>
                    <a:pt x="1551" y="619"/>
                  </a:lnTo>
                  <a:lnTo>
                    <a:pt x="1445" y="553"/>
                  </a:lnTo>
                  <a:lnTo>
                    <a:pt x="1339" y="490"/>
                  </a:lnTo>
                  <a:lnTo>
                    <a:pt x="1229" y="428"/>
                  </a:lnTo>
                  <a:lnTo>
                    <a:pt x="1118" y="371"/>
                  </a:lnTo>
                  <a:lnTo>
                    <a:pt x="1006" y="317"/>
                  </a:lnTo>
                  <a:lnTo>
                    <a:pt x="891" y="266"/>
                  </a:lnTo>
                  <a:lnTo>
                    <a:pt x="775" y="218"/>
                  </a:lnTo>
                  <a:lnTo>
                    <a:pt x="657" y="173"/>
                  </a:lnTo>
                  <a:lnTo>
                    <a:pt x="538" y="132"/>
                  </a:lnTo>
                  <a:lnTo>
                    <a:pt x="418" y="93"/>
                  </a:lnTo>
                  <a:lnTo>
                    <a:pt x="294" y="59"/>
                  </a:lnTo>
                  <a:lnTo>
                    <a:pt x="171" y="28"/>
                  </a:lnTo>
                  <a:lnTo>
                    <a:pt x="46" y="0"/>
                  </a:lnTo>
                  <a:lnTo>
                    <a:pt x="51" y="33"/>
                  </a:lnTo>
                  <a:lnTo>
                    <a:pt x="54" y="66"/>
                  </a:lnTo>
                  <a:lnTo>
                    <a:pt x="56" y="100"/>
                  </a:lnTo>
                  <a:lnTo>
                    <a:pt x="57" y="134"/>
                  </a:lnTo>
                  <a:lnTo>
                    <a:pt x="56" y="174"/>
                  </a:lnTo>
                  <a:lnTo>
                    <a:pt x="53" y="215"/>
                  </a:lnTo>
                  <a:lnTo>
                    <a:pt x="49" y="254"/>
                  </a:lnTo>
                  <a:lnTo>
                    <a:pt x="42" y="294"/>
                  </a:lnTo>
                  <a:lnTo>
                    <a:pt x="34" y="332"/>
                  </a:lnTo>
                  <a:lnTo>
                    <a:pt x="25" y="369"/>
                  </a:lnTo>
                  <a:lnTo>
                    <a:pt x="13" y="407"/>
                  </a:lnTo>
                  <a:lnTo>
                    <a:pt x="0" y="443"/>
                  </a:lnTo>
                  <a:lnTo>
                    <a:pt x="111" y="469"/>
                  </a:lnTo>
                  <a:lnTo>
                    <a:pt x="221" y="498"/>
                  </a:lnTo>
                  <a:lnTo>
                    <a:pt x="328" y="529"/>
                  </a:lnTo>
                  <a:lnTo>
                    <a:pt x="435" y="564"/>
                  </a:lnTo>
                  <a:lnTo>
                    <a:pt x="541" y="602"/>
                  </a:lnTo>
                  <a:lnTo>
                    <a:pt x="644" y="642"/>
                  </a:lnTo>
                  <a:lnTo>
                    <a:pt x="747" y="686"/>
                  </a:lnTo>
                  <a:lnTo>
                    <a:pt x="849" y="732"/>
                  </a:lnTo>
                  <a:lnTo>
                    <a:pt x="948" y="781"/>
                  </a:lnTo>
                  <a:lnTo>
                    <a:pt x="1045" y="833"/>
                  </a:lnTo>
                  <a:lnTo>
                    <a:pt x="1142" y="887"/>
                  </a:lnTo>
                  <a:lnTo>
                    <a:pt x="1237" y="944"/>
                  </a:lnTo>
                  <a:lnTo>
                    <a:pt x="1329" y="1004"/>
                  </a:lnTo>
                  <a:lnTo>
                    <a:pt x="1420" y="1065"/>
                  </a:lnTo>
                  <a:lnTo>
                    <a:pt x="1510" y="1130"/>
                  </a:lnTo>
                  <a:lnTo>
                    <a:pt x="1598" y="1197"/>
                  </a:lnTo>
                  <a:lnTo>
                    <a:pt x="1683" y="1266"/>
                  </a:lnTo>
                  <a:lnTo>
                    <a:pt x="1766" y="1338"/>
                  </a:lnTo>
                  <a:lnTo>
                    <a:pt x="1847" y="1411"/>
                  </a:lnTo>
                  <a:lnTo>
                    <a:pt x="1927" y="1487"/>
                  </a:lnTo>
                  <a:lnTo>
                    <a:pt x="2004" y="1565"/>
                  </a:lnTo>
                  <a:lnTo>
                    <a:pt x="2079" y="1646"/>
                  </a:lnTo>
                  <a:lnTo>
                    <a:pt x="2152" y="1728"/>
                  </a:lnTo>
                  <a:lnTo>
                    <a:pt x="2222" y="1813"/>
                  </a:lnTo>
                  <a:lnTo>
                    <a:pt x="2291" y="1899"/>
                  </a:lnTo>
                  <a:lnTo>
                    <a:pt x="2356" y="1987"/>
                  </a:lnTo>
                  <a:lnTo>
                    <a:pt x="2419" y="2077"/>
                  </a:lnTo>
                  <a:lnTo>
                    <a:pt x="2480" y="2168"/>
                  </a:lnTo>
                  <a:lnTo>
                    <a:pt x="2539" y="2263"/>
                  </a:lnTo>
                  <a:lnTo>
                    <a:pt x="2595" y="2358"/>
                  </a:lnTo>
                  <a:lnTo>
                    <a:pt x="2648" y="2455"/>
                  </a:lnTo>
                  <a:lnTo>
                    <a:pt x="2699" y="2553"/>
                  </a:lnTo>
                  <a:lnTo>
                    <a:pt x="2675" y="2578"/>
                  </a:lnTo>
                  <a:lnTo>
                    <a:pt x="2652" y="2603"/>
                  </a:lnTo>
                  <a:lnTo>
                    <a:pt x="2631" y="2630"/>
                  </a:lnTo>
                  <a:lnTo>
                    <a:pt x="2611" y="2658"/>
                  </a:lnTo>
                  <a:lnTo>
                    <a:pt x="2591" y="2686"/>
                  </a:lnTo>
                  <a:lnTo>
                    <a:pt x="2575" y="2716"/>
                  </a:lnTo>
                  <a:lnTo>
                    <a:pt x="2558" y="2746"/>
                  </a:lnTo>
                  <a:lnTo>
                    <a:pt x="2544" y="2777"/>
                  </a:lnTo>
                  <a:lnTo>
                    <a:pt x="2531" y="2809"/>
                  </a:lnTo>
                  <a:lnTo>
                    <a:pt x="2520" y="2843"/>
                  </a:lnTo>
                  <a:lnTo>
                    <a:pt x="2509" y="2877"/>
                  </a:lnTo>
                  <a:lnTo>
                    <a:pt x="2501" y="2911"/>
                  </a:lnTo>
                  <a:lnTo>
                    <a:pt x="2495" y="2945"/>
                  </a:lnTo>
                  <a:lnTo>
                    <a:pt x="2491" y="2981"/>
                  </a:lnTo>
                  <a:lnTo>
                    <a:pt x="2488" y="3017"/>
                  </a:lnTo>
                  <a:lnTo>
                    <a:pt x="2487" y="3054"/>
                  </a:lnTo>
                  <a:lnTo>
                    <a:pt x="2488" y="3089"/>
                  </a:lnTo>
                  <a:lnTo>
                    <a:pt x="2491" y="3125"/>
                  </a:lnTo>
                  <a:lnTo>
                    <a:pt x="2495" y="3160"/>
                  </a:lnTo>
                  <a:lnTo>
                    <a:pt x="2501" y="3194"/>
                  </a:lnTo>
                  <a:lnTo>
                    <a:pt x="2508" y="3228"/>
                  </a:lnTo>
                  <a:lnTo>
                    <a:pt x="2518" y="3261"/>
                  </a:lnTo>
                  <a:lnTo>
                    <a:pt x="2529" y="3294"/>
                  </a:lnTo>
                  <a:lnTo>
                    <a:pt x="2541" y="3325"/>
                  </a:lnTo>
                  <a:lnTo>
                    <a:pt x="2555" y="3356"/>
                  </a:lnTo>
                  <a:lnTo>
                    <a:pt x="2570" y="3386"/>
                  </a:lnTo>
                  <a:lnTo>
                    <a:pt x="2587" y="3415"/>
                  </a:lnTo>
                  <a:lnTo>
                    <a:pt x="2606" y="3443"/>
                  </a:lnTo>
                  <a:lnTo>
                    <a:pt x="2625" y="3471"/>
                  </a:lnTo>
                  <a:lnTo>
                    <a:pt x="2646" y="3497"/>
                  </a:lnTo>
                  <a:lnTo>
                    <a:pt x="2668" y="3523"/>
                  </a:lnTo>
                  <a:lnTo>
                    <a:pt x="2691" y="3547"/>
                  </a:lnTo>
                  <a:lnTo>
                    <a:pt x="2714" y="3569"/>
                  </a:lnTo>
                  <a:lnTo>
                    <a:pt x="2740" y="3591"/>
                  </a:lnTo>
                  <a:lnTo>
                    <a:pt x="2766" y="3612"/>
                  </a:lnTo>
                  <a:lnTo>
                    <a:pt x="2793" y="3632"/>
                  </a:lnTo>
                  <a:lnTo>
                    <a:pt x="2822" y="3649"/>
                  </a:lnTo>
                  <a:lnTo>
                    <a:pt x="2851" y="3667"/>
                  </a:lnTo>
                  <a:lnTo>
                    <a:pt x="2881" y="3681"/>
                  </a:lnTo>
                  <a:lnTo>
                    <a:pt x="2912" y="3696"/>
                  </a:lnTo>
                  <a:lnTo>
                    <a:pt x="2943" y="3708"/>
                  </a:lnTo>
                  <a:lnTo>
                    <a:pt x="2976" y="3719"/>
                  </a:lnTo>
                  <a:lnTo>
                    <a:pt x="3009" y="3729"/>
                  </a:lnTo>
                  <a:lnTo>
                    <a:pt x="3043" y="3736"/>
                  </a:lnTo>
                  <a:lnTo>
                    <a:pt x="3077" y="3743"/>
                  </a:lnTo>
                  <a:lnTo>
                    <a:pt x="3111" y="3747"/>
                  </a:lnTo>
                  <a:lnTo>
                    <a:pt x="3148" y="3750"/>
                  </a:lnTo>
                  <a:lnTo>
                    <a:pt x="3183" y="3751"/>
                  </a:lnTo>
                  <a:lnTo>
                    <a:pt x="3219" y="3750"/>
                  </a:lnTo>
                  <a:lnTo>
                    <a:pt x="3254" y="3747"/>
                  </a:lnTo>
                  <a:lnTo>
                    <a:pt x="3288" y="3743"/>
                  </a:lnTo>
                  <a:lnTo>
                    <a:pt x="3324" y="3736"/>
                  </a:lnTo>
                  <a:lnTo>
                    <a:pt x="3357" y="3729"/>
                  </a:lnTo>
                  <a:lnTo>
                    <a:pt x="3390" y="3719"/>
                  </a:lnTo>
                  <a:lnTo>
                    <a:pt x="3422" y="3708"/>
                  </a:lnTo>
                  <a:lnTo>
                    <a:pt x="3454" y="3696"/>
                  </a:lnTo>
                  <a:lnTo>
                    <a:pt x="3484" y="3681"/>
                  </a:lnTo>
                  <a:lnTo>
                    <a:pt x="3514" y="3667"/>
                  </a:lnTo>
                  <a:lnTo>
                    <a:pt x="3544" y="3649"/>
                  </a:lnTo>
                  <a:lnTo>
                    <a:pt x="3572" y="3632"/>
                  </a:lnTo>
                  <a:lnTo>
                    <a:pt x="3599" y="3612"/>
                  </a:lnTo>
                  <a:lnTo>
                    <a:pt x="3626" y="3591"/>
                  </a:lnTo>
                  <a:lnTo>
                    <a:pt x="3651" y="3569"/>
                  </a:lnTo>
                  <a:lnTo>
                    <a:pt x="3675" y="3547"/>
                  </a:lnTo>
                  <a:lnTo>
                    <a:pt x="3698" y="3523"/>
                  </a:lnTo>
                  <a:lnTo>
                    <a:pt x="3720" y="3497"/>
                  </a:lnTo>
                  <a:lnTo>
                    <a:pt x="3741" y="3471"/>
                  </a:lnTo>
                  <a:lnTo>
                    <a:pt x="3760" y="3443"/>
                  </a:lnTo>
                  <a:lnTo>
                    <a:pt x="3779" y="3415"/>
                  </a:lnTo>
                  <a:lnTo>
                    <a:pt x="3795" y="3386"/>
                  </a:lnTo>
                  <a:lnTo>
                    <a:pt x="3811" y="3356"/>
                  </a:lnTo>
                  <a:lnTo>
                    <a:pt x="3824" y="3325"/>
                  </a:lnTo>
                  <a:lnTo>
                    <a:pt x="3837" y="3294"/>
                  </a:lnTo>
                  <a:lnTo>
                    <a:pt x="3848" y="3261"/>
                  </a:lnTo>
                  <a:lnTo>
                    <a:pt x="3857" y="3228"/>
                  </a:lnTo>
                  <a:lnTo>
                    <a:pt x="3864" y="3194"/>
                  </a:lnTo>
                  <a:lnTo>
                    <a:pt x="3871" y="3160"/>
                  </a:lnTo>
                  <a:lnTo>
                    <a:pt x="3876" y="3125"/>
                  </a:lnTo>
                  <a:lnTo>
                    <a:pt x="3878" y="3089"/>
                  </a:lnTo>
                  <a:lnTo>
                    <a:pt x="3879" y="3054"/>
                  </a:lnTo>
                  <a:lnTo>
                    <a:pt x="3878" y="3018"/>
                  </a:lnTo>
                  <a:lnTo>
                    <a:pt x="3876" y="2983"/>
                  </a:lnTo>
                  <a:lnTo>
                    <a:pt x="3871" y="2947"/>
                  </a:lnTo>
                  <a:lnTo>
                    <a:pt x="3864" y="2913"/>
                  </a:lnTo>
                  <a:lnTo>
                    <a:pt x="3857" y="2880"/>
                  </a:lnTo>
                  <a:lnTo>
                    <a:pt x="3848" y="2847"/>
                  </a:lnTo>
                  <a:lnTo>
                    <a:pt x="3837" y="2815"/>
                  </a:lnTo>
                  <a:lnTo>
                    <a:pt x="3824" y="2782"/>
                  </a:lnTo>
                  <a:lnTo>
                    <a:pt x="3811" y="2751"/>
                  </a:lnTo>
                  <a:lnTo>
                    <a:pt x="3795" y="2721"/>
                  </a:lnTo>
                  <a:lnTo>
                    <a:pt x="3779" y="2692"/>
                  </a:lnTo>
                  <a:lnTo>
                    <a:pt x="3760" y="2664"/>
                  </a:lnTo>
                  <a:lnTo>
                    <a:pt x="3741" y="2637"/>
                  </a:lnTo>
                  <a:lnTo>
                    <a:pt x="3720" y="2610"/>
                  </a:lnTo>
                  <a:lnTo>
                    <a:pt x="3698" y="2585"/>
                  </a:lnTo>
                  <a:lnTo>
                    <a:pt x="3675" y="2561"/>
                  </a:lnTo>
                  <a:lnTo>
                    <a:pt x="3651" y="2538"/>
                  </a:lnTo>
                  <a:lnTo>
                    <a:pt x="3626" y="2516"/>
                  </a:lnTo>
                  <a:lnTo>
                    <a:pt x="3599" y="2495"/>
                  </a:lnTo>
                  <a:lnTo>
                    <a:pt x="3572" y="2475"/>
                  </a:lnTo>
                  <a:lnTo>
                    <a:pt x="3544" y="2458"/>
                  </a:lnTo>
                  <a:lnTo>
                    <a:pt x="3514" y="2441"/>
                  </a:lnTo>
                  <a:lnTo>
                    <a:pt x="3484" y="2426"/>
                  </a:lnTo>
                  <a:lnTo>
                    <a:pt x="3454" y="2412"/>
                  </a:lnTo>
                  <a:lnTo>
                    <a:pt x="3422" y="2400"/>
                  </a:lnTo>
                  <a:lnTo>
                    <a:pt x="3390" y="2388"/>
                  </a:lnTo>
                  <a:lnTo>
                    <a:pt x="3357" y="2379"/>
                  </a:lnTo>
                  <a:lnTo>
                    <a:pt x="3324" y="2371"/>
                  </a:lnTo>
                  <a:lnTo>
                    <a:pt x="3288" y="2364"/>
                  </a:lnTo>
                  <a:lnTo>
                    <a:pt x="3254" y="2360"/>
                  </a:lnTo>
                  <a:lnTo>
                    <a:pt x="3219" y="2358"/>
                  </a:lnTo>
                  <a:lnTo>
                    <a:pt x="3183" y="2357"/>
                  </a:lnTo>
                  <a:close/>
                </a:path>
              </a:pathLst>
            </a:custGeom>
            <a:solidFill>
              <a:schemeClr val="accent3"/>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45" name="淘宝店chenying0907 15"/>
            <p:cNvSpPr>
              <a:spLocks/>
            </p:cNvSpPr>
            <p:nvPr/>
          </p:nvSpPr>
          <p:spPr bwMode="auto">
            <a:xfrm>
              <a:off x="5333297" y="2045345"/>
              <a:ext cx="138113" cy="138113"/>
            </a:xfrm>
            <a:custGeom>
              <a:avLst/>
              <a:gdLst>
                <a:gd name="T0" fmla="*/ 2 w 696"/>
                <a:gd name="T1" fmla="*/ 312 h 696"/>
                <a:gd name="T2" fmla="*/ 11 w 696"/>
                <a:gd name="T3" fmla="*/ 261 h 696"/>
                <a:gd name="T4" fmla="*/ 28 w 696"/>
                <a:gd name="T5" fmla="*/ 212 h 696"/>
                <a:gd name="T6" fmla="*/ 50 w 696"/>
                <a:gd name="T7" fmla="*/ 167 h 696"/>
                <a:gd name="T8" fmla="*/ 79 w 696"/>
                <a:gd name="T9" fmla="*/ 126 h 696"/>
                <a:gd name="T10" fmla="*/ 114 w 696"/>
                <a:gd name="T11" fmla="*/ 90 h 696"/>
                <a:gd name="T12" fmla="*/ 153 w 696"/>
                <a:gd name="T13" fmla="*/ 59 h 696"/>
                <a:gd name="T14" fmla="*/ 197 w 696"/>
                <a:gd name="T15" fmla="*/ 34 h 696"/>
                <a:gd name="T16" fmla="*/ 244 w 696"/>
                <a:gd name="T17" fmla="*/ 15 h 696"/>
                <a:gd name="T18" fmla="*/ 295 w 696"/>
                <a:gd name="T19" fmla="*/ 4 h 696"/>
                <a:gd name="T20" fmla="*/ 348 w 696"/>
                <a:gd name="T21" fmla="*/ 0 h 696"/>
                <a:gd name="T22" fmla="*/ 401 w 696"/>
                <a:gd name="T23" fmla="*/ 4 h 696"/>
                <a:gd name="T24" fmla="*/ 451 w 696"/>
                <a:gd name="T25" fmla="*/ 15 h 696"/>
                <a:gd name="T26" fmla="*/ 499 w 696"/>
                <a:gd name="T27" fmla="*/ 34 h 696"/>
                <a:gd name="T28" fmla="*/ 543 w 696"/>
                <a:gd name="T29" fmla="*/ 59 h 696"/>
                <a:gd name="T30" fmla="*/ 582 w 696"/>
                <a:gd name="T31" fmla="*/ 90 h 696"/>
                <a:gd name="T32" fmla="*/ 616 w 696"/>
                <a:gd name="T33" fmla="*/ 126 h 696"/>
                <a:gd name="T34" fmla="*/ 645 w 696"/>
                <a:gd name="T35" fmla="*/ 167 h 696"/>
                <a:gd name="T36" fmla="*/ 669 w 696"/>
                <a:gd name="T37" fmla="*/ 212 h 696"/>
                <a:gd name="T38" fmla="*/ 684 w 696"/>
                <a:gd name="T39" fmla="*/ 261 h 696"/>
                <a:gd name="T40" fmla="*/ 694 w 696"/>
                <a:gd name="T41" fmla="*/ 312 h 696"/>
                <a:gd name="T42" fmla="*/ 696 w 696"/>
                <a:gd name="T43" fmla="*/ 366 h 696"/>
                <a:gd name="T44" fmla="*/ 689 w 696"/>
                <a:gd name="T45" fmla="*/ 418 h 696"/>
                <a:gd name="T46" fmla="*/ 675 w 696"/>
                <a:gd name="T47" fmla="*/ 467 h 696"/>
                <a:gd name="T48" fmla="*/ 653 w 696"/>
                <a:gd name="T49" fmla="*/ 514 h 696"/>
                <a:gd name="T50" fmla="*/ 626 w 696"/>
                <a:gd name="T51" fmla="*/ 556 h 696"/>
                <a:gd name="T52" fmla="*/ 594 w 696"/>
                <a:gd name="T53" fmla="*/ 594 h 696"/>
                <a:gd name="T54" fmla="*/ 556 w 696"/>
                <a:gd name="T55" fmla="*/ 627 h 696"/>
                <a:gd name="T56" fmla="*/ 514 w 696"/>
                <a:gd name="T57" fmla="*/ 654 h 696"/>
                <a:gd name="T58" fmla="*/ 468 w 696"/>
                <a:gd name="T59" fmla="*/ 675 h 696"/>
                <a:gd name="T60" fmla="*/ 418 w 696"/>
                <a:gd name="T61" fmla="*/ 689 h 696"/>
                <a:gd name="T62" fmla="*/ 365 w 696"/>
                <a:gd name="T63" fmla="*/ 695 h 696"/>
                <a:gd name="T64" fmla="*/ 313 w 696"/>
                <a:gd name="T65" fmla="*/ 694 h 696"/>
                <a:gd name="T66" fmla="*/ 261 w 696"/>
                <a:gd name="T67" fmla="*/ 685 h 696"/>
                <a:gd name="T68" fmla="*/ 212 w 696"/>
                <a:gd name="T69" fmla="*/ 668 h 696"/>
                <a:gd name="T70" fmla="*/ 167 w 696"/>
                <a:gd name="T71" fmla="*/ 646 h 696"/>
                <a:gd name="T72" fmla="*/ 126 w 696"/>
                <a:gd name="T73" fmla="*/ 617 h 696"/>
                <a:gd name="T74" fmla="*/ 90 w 696"/>
                <a:gd name="T75" fmla="*/ 582 h 696"/>
                <a:gd name="T76" fmla="*/ 59 w 696"/>
                <a:gd name="T77" fmla="*/ 543 h 696"/>
                <a:gd name="T78" fmla="*/ 34 w 696"/>
                <a:gd name="T79" fmla="*/ 498 h 696"/>
                <a:gd name="T80" fmla="*/ 15 w 696"/>
                <a:gd name="T81" fmla="*/ 452 h 696"/>
                <a:gd name="T82" fmla="*/ 4 w 696"/>
                <a:gd name="T83" fmla="*/ 401 h 696"/>
                <a:gd name="T84" fmla="*/ 0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0" y="348"/>
                  </a:moveTo>
                  <a:lnTo>
                    <a:pt x="1" y="329"/>
                  </a:lnTo>
                  <a:lnTo>
                    <a:pt x="2" y="312"/>
                  </a:lnTo>
                  <a:lnTo>
                    <a:pt x="4" y="295"/>
                  </a:lnTo>
                  <a:lnTo>
                    <a:pt x="7" y="278"/>
                  </a:lnTo>
                  <a:lnTo>
                    <a:pt x="11" y="261"/>
                  </a:lnTo>
                  <a:lnTo>
                    <a:pt x="15" y="244"/>
                  </a:lnTo>
                  <a:lnTo>
                    <a:pt x="21" y="228"/>
                  </a:lnTo>
                  <a:lnTo>
                    <a:pt x="28" y="212"/>
                  </a:lnTo>
                  <a:lnTo>
                    <a:pt x="34" y="197"/>
                  </a:lnTo>
                  <a:lnTo>
                    <a:pt x="42" y="182"/>
                  </a:lnTo>
                  <a:lnTo>
                    <a:pt x="50" y="167"/>
                  </a:lnTo>
                  <a:lnTo>
                    <a:pt x="59" y="153"/>
                  </a:lnTo>
                  <a:lnTo>
                    <a:pt x="69" y="140"/>
                  </a:lnTo>
                  <a:lnTo>
                    <a:pt x="79" y="126"/>
                  </a:lnTo>
                  <a:lnTo>
                    <a:pt x="90" y="114"/>
                  </a:lnTo>
                  <a:lnTo>
                    <a:pt x="102" y="101"/>
                  </a:lnTo>
                  <a:lnTo>
                    <a:pt x="114" y="90"/>
                  </a:lnTo>
                  <a:lnTo>
                    <a:pt x="126" y="78"/>
                  </a:lnTo>
                  <a:lnTo>
                    <a:pt x="140" y="68"/>
                  </a:lnTo>
                  <a:lnTo>
                    <a:pt x="153" y="59"/>
                  </a:lnTo>
                  <a:lnTo>
                    <a:pt x="167" y="49"/>
                  </a:lnTo>
                  <a:lnTo>
                    <a:pt x="182" y="41"/>
                  </a:lnTo>
                  <a:lnTo>
                    <a:pt x="197" y="34"/>
                  </a:lnTo>
                  <a:lnTo>
                    <a:pt x="212" y="27"/>
                  </a:lnTo>
                  <a:lnTo>
                    <a:pt x="229" y="20"/>
                  </a:lnTo>
                  <a:lnTo>
                    <a:pt x="244" y="15"/>
                  </a:lnTo>
                  <a:lnTo>
                    <a:pt x="261" y="10"/>
                  </a:lnTo>
                  <a:lnTo>
                    <a:pt x="277" y="7"/>
                  </a:lnTo>
                  <a:lnTo>
                    <a:pt x="295" y="4"/>
                  </a:lnTo>
                  <a:lnTo>
                    <a:pt x="313" y="1"/>
                  </a:lnTo>
                  <a:lnTo>
                    <a:pt x="330" y="0"/>
                  </a:lnTo>
                  <a:lnTo>
                    <a:pt x="348" y="0"/>
                  </a:lnTo>
                  <a:lnTo>
                    <a:pt x="365" y="0"/>
                  </a:lnTo>
                  <a:lnTo>
                    <a:pt x="383" y="1"/>
                  </a:lnTo>
                  <a:lnTo>
                    <a:pt x="401" y="4"/>
                  </a:lnTo>
                  <a:lnTo>
                    <a:pt x="418" y="7"/>
                  </a:lnTo>
                  <a:lnTo>
                    <a:pt x="435" y="10"/>
                  </a:lnTo>
                  <a:lnTo>
                    <a:pt x="451" y="15"/>
                  </a:lnTo>
                  <a:lnTo>
                    <a:pt x="468" y="20"/>
                  </a:lnTo>
                  <a:lnTo>
                    <a:pt x="483" y="27"/>
                  </a:lnTo>
                  <a:lnTo>
                    <a:pt x="499" y="34"/>
                  </a:lnTo>
                  <a:lnTo>
                    <a:pt x="514" y="41"/>
                  </a:lnTo>
                  <a:lnTo>
                    <a:pt x="528" y="49"/>
                  </a:lnTo>
                  <a:lnTo>
                    <a:pt x="543" y="59"/>
                  </a:lnTo>
                  <a:lnTo>
                    <a:pt x="556" y="68"/>
                  </a:lnTo>
                  <a:lnTo>
                    <a:pt x="569" y="78"/>
                  </a:lnTo>
                  <a:lnTo>
                    <a:pt x="582" y="90"/>
                  </a:lnTo>
                  <a:lnTo>
                    <a:pt x="594" y="101"/>
                  </a:lnTo>
                  <a:lnTo>
                    <a:pt x="606" y="114"/>
                  </a:lnTo>
                  <a:lnTo>
                    <a:pt x="616" y="126"/>
                  </a:lnTo>
                  <a:lnTo>
                    <a:pt x="626" y="140"/>
                  </a:lnTo>
                  <a:lnTo>
                    <a:pt x="637" y="153"/>
                  </a:lnTo>
                  <a:lnTo>
                    <a:pt x="645" y="167"/>
                  </a:lnTo>
                  <a:lnTo>
                    <a:pt x="653" y="182"/>
                  </a:lnTo>
                  <a:lnTo>
                    <a:pt x="662" y="197"/>
                  </a:lnTo>
                  <a:lnTo>
                    <a:pt x="669" y="212"/>
                  </a:lnTo>
                  <a:lnTo>
                    <a:pt x="675" y="228"/>
                  </a:lnTo>
                  <a:lnTo>
                    <a:pt x="680" y="244"/>
                  </a:lnTo>
                  <a:lnTo>
                    <a:pt x="684" y="261"/>
                  </a:lnTo>
                  <a:lnTo>
                    <a:pt x="689" y="278"/>
                  </a:lnTo>
                  <a:lnTo>
                    <a:pt x="692" y="295"/>
                  </a:lnTo>
                  <a:lnTo>
                    <a:pt x="694" y="312"/>
                  </a:lnTo>
                  <a:lnTo>
                    <a:pt x="696" y="329"/>
                  </a:lnTo>
                  <a:lnTo>
                    <a:pt x="696" y="348"/>
                  </a:lnTo>
                  <a:lnTo>
                    <a:pt x="696" y="366"/>
                  </a:lnTo>
                  <a:lnTo>
                    <a:pt x="694" y="383"/>
                  </a:lnTo>
                  <a:lnTo>
                    <a:pt x="692" y="401"/>
                  </a:lnTo>
                  <a:lnTo>
                    <a:pt x="689" y="418"/>
                  </a:lnTo>
                  <a:lnTo>
                    <a:pt x="684" y="435"/>
                  </a:lnTo>
                  <a:lnTo>
                    <a:pt x="680" y="452"/>
                  </a:lnTo>
                  <a:lnTo>
                    <a:pt x="675" y="467"/>
                  </a:lnTo>
                  <a:lnTo>
                    <a:pt x="669" y="483"/>
                  </a:lnTo>
                  <a:lnTo>
                    <a:pt x="662" y="498"/>
                  </a:lnTo>
                  <a:lnTo>
                    <a:pt x="653" y="514"/>
                  </a:lnTo>
                  <a:lnTo>
                    <a:pt x="645" y="528"/>
                  </a:lnTo>
                  <a:lnTo>
                    <a:pt x="637" y="543"/>
                  </a:lnTo>
                  <a:lnTo>
                    <a:pt x="626" y="556"/>
                  </a:lnTo>
                  <a:lnTo>
                    <a:pt x="616" y="569"/>
                  </a:lnTo>
                  <a:lnTo>
                    <a:pt x="606" y="582"/>
                  </a:lnTo>
                  <a:lnTo>
                    <a:pt x="594" y="594"/>
                  </a:lnTo>
                  <a:lnTo>
                    <a:pt x="582" y="605"/>
                  </a:lnTo>
                  <a:lnTo>
                    <a:pt x="569" y="617"/>
                  </a:lnTo>
                  <a:lnTo>
                    <a:pt x="556" y="627"/>
                  </a:lnTo>
                  <a:lnTo>
                    <a:pt x="543" y="636"/>
                  </a:lnTo>
                  <a:lnTo>
                    <a:pt x="528" y="646"/>
                  </a:lnTo>
                  <a:lnTo>
                    <a:pt x="514" y="654"/>
                  </a:lnTo>
                  <a:lnTo>
                    <a:pt x="499" y="662"/>
                  </a:lnTo>
                  <a:lnTo>
                    <a:pt x="483" y="668"/>
                  </a:lnTo>
                  <a:lnTo>
                    <a:pt x="468" y="675"/>
                  </a:lnTo>
                  <a:lnTo>
                    <a:pt x="451" y="681"/>
                  </a:lnTo>
                  <a:lnTo>
                    <a:pt x="435" y="685"/>
                  </a:lnTo>
                  <a:lnTo>
                    <a:pt x="418" y="689"/>
                  </a:lnTo>
                  <a:lnTo>
                    <a:pt x="401" y="692"/>
                  </a:lnTo>
                  <a:lnTo>
                    <a:pt x="383" y="694"/>
                  </a:lnTo>
                  <a:lnTo>
                    <a:pt x="365" y="695"/>
                  </a:lnTo>
                  <a:lnTo>
                    <a:pt x="348" y="696"/>
                  </a:lnTo>
                  <a:lnTo>
                    <a:pt x="330" y="695"/>
                  </a:lnTo>
                  <a:lnTo>
                    <a:pt x="313" y="694"/>
                  </a:lnTo>
                  <a:lnTo>
                    <a:pt x="295" y="692"/>
                  </a:lnTo>
                  <a:lnTo>
                    <a:pt x="277" y="689"/>
                  </a:lnTo>
                  <a:lnTo>
                    <a:pt x="261" y="685"/>
                  </a:lnTo>
                  <a:lnTo>
                    <a:pt x="244" y="681"/>
                  </a:lnTo>
                  <a:lnTo>
                    <a:pt x="229" y="675"/>
                  </a:lnTo>
                  <a:lnTo>
                    <a:pt x="212" y="668"/>
                  </a:lnTo>
                  <a:lnTo>
                    <a:pt x="197" y="662"/>
                  </a:lnTo>
                  <a:lnTo>
                    <a:pt x="182" y="654"/>
                  </a:lnTo>
                  <a:lnTo>
                    <a:pt x="167" y="646"/>
                  </a:lnTo>
                  <a:lnTo>
                    <a:pt x="153" y="636"/>
                  </a:lnTo>
                  <a:lnTo>
                    <a:pt x="140" y="627"/>
                  </a:lnTo>
                  <a:lnTo>
                    <a:pt x="126" y="617"/>
                  </a:lnTo>
                  <a:lnTo>
                    <a:pt x="114" y="605"/>
                  </a:lnTo>
                  <a:lnTo>
                    <a:pt x="102" y="594"/>
                  </a:lnTo>
                  <a:lnTo>
                    <a:pt x="90" y="582"/>
                  </a:lnTo>
                  <a:lnTo>
                    <a:pt x="79" y="569"/>
                  </a:lnTo>
                  <a:lnTo>
                    <a:pt x="69" y="556"/>
                  </a:lnTo>
                  <a:lnTo>
                    <a:pt x="59" y="543"/>
                  </a:lnTo>
                  <a:lnTo>
                    <a:pt x="50" y="528"/>
                  </a:lnTo>
                  <a:lnTo>
                    <a:pt x="42" y="514"/>
                  </a:lnTo>
                  <a:lnTo>
                    <a:pt x="34" y="498"/>
                  </a:lnTo>
                  <a:lnTo>
                    <a:pt x="28" y="483"/>
                  </a:lnTo>
                  <a:lnTo>
                    <a:pt x="21" y="467"/>
                  </a:lnTo>
                  <a:lnTo>
                    <a:pt x="15" y="452"/>
                  </a:lnTo>
                  <a:lnTo>
                    <a:pt x="11" y="435"/>
                  </a:lnTo>
                  <a:lnTo>
                    <a:pt x="7" y="418"/>
                  </a:lnTo>
                  <a:lnTo>
                    <a:pt x="4" y="401"/>
                  </a:lnTo>
                  <a:lnTo>
                    <a:pt x="2" y="383"/>
                  </a:lnTo>
                  <a:lnTo>
                    <a:pt x="1" y="366"/>
                  </a:lnTo>
                  <a:lnTo>
                    <a:pt x="0" y="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51" name="淘宝店chenying0907 21"/>
            <p:cNvSpPr>
              <a:spLocks/>
            </p:cNvSpPr>
            <p:nvPr/>
          </p:nvSpPr>
          <p:spPr bwMode="auto">
            <a:xfrm>
              <a:off x="5368222" y="2078682"/>
              <a:ext cx="69850" cy="69850"/>
            </a:xfrm>
            <a:custGeom>
              <a:avLst/>
              <a:gdLst>
                <a:gd name="T0" fmla="*/ 1 w 348"/>
                <a:gd name="T1" fmla="*/ 156 h 348"/>
                <a:gd name="T2" fmla="*/ 8 w 348"/>
                <a:gd name="T3" fmla="*/ 122 h 348"/>
                <a:gd name="T4" fmla="*/ 20 w 348"/>
                <a:gd name="T5" fmla="*/ 91 h 348"/>
                <a:gd name="T6" fmla="*/ 39 w 348"/>
                <a:gd name="T7" fmla="*/ 63 h 348"/>
                <a:gd name="T8" fmla="*/ 63 w 348"/>
                <a:gd name="T9" fmla="*/ 39 h 348"/>
                <a:gd name="T10" fmla="*/ 91 w 348"/>
                <a:gd name="T11" fmla="*/ 21 h 348"/>
                <a:gd name="T12" fmla="*/ 122 w 348"/>
                <a:gd name="T13" fmla="*/ 7 h 348"/>
                <a:gd name="T14" fmla="*/ 156 w 348"/>
                <a:gd name="T15" fmla="*/ 1 h 348"/>
                <a:gd name="T16" fmla="*/ 191 w 348"/>
                <a:gd name="T17" fmla="*/ 1 h 348"/>
                <a:gd name="T18" fmla="*/ 226 w 348"/>
                <a:gd name="T19" fmla="*/ 7 h 348"/>
                <a:gd name="T20" fmla="*/ 257 w 348"/>
                <a:gd name="T21" fmla="*/ 21 h 348"/>
                <a:gd name="T22" fmla="*/ 285 w 348"/>
                <a:gd name="T23" fmla="*/ 39 h 348"/>
                <a:gd name="T24" fmla="*/ 308 w 348"/>
                <a:gd name="T25" fmla="*/ 63 h 348"/>
                <a:gd name="T26" fmla="*/ 327 w 348"/>
                <a:gd name="T27" fmla="*/ 91 h 348"/>
                <a:gd name="T28" fmla="*/ 340 w 348"/>
                <a:gd name="T29" fmla="*/ 122 h 348"/>
                <a:gd name="T30" fmla="*/ 347 w 348"/>
                <a:gd name="T31" fmla="*/ 156 h 348"/>
                <a:gd name="T32" fmla="*/ 347 w 348"/>
                <a:gd name="T33" fmla="*/ 192 h 348"/>
                <a:gd name="T34" fmla="*/ 340 w 348"/>
                <a:gd name="T35" fmla="*/ 226 h 348"/>
                <a:gd name="T36" fmla="*/ 327 w 348"/>
                <a:gd name="T37" fmla="*/ 257 h 348"/>
                <a:gd name="T38" fmla="*/ 308 w 348"/>
                <a:gd name="T39" fmla="*/ 285 h 348"/>
                <a:gd name="T40" fmla="*/ 285 w 348"/>
                <a:gd name="T41" fmla="*/ 308 h 348"/>
                <a:gd name="T42" fmla="*/ 257 w 348"/>
                <a:gd name="T43" fmla="*/ 326 h 348"/>
                <a:gd name="T44" fmla="*/ 226 w 348"/>
                <a:gd name="T45" fmla="*/ 340 h 348"/>
                <a:gd name="T46" fmla="*/ 191 w 348"/>
                <a:gd name="T47" fmla="*/ 347 h 348"/>
                <a:gd name="T48" fmla="*/ 156 w 348"/>
                <a:gd name="T49" fmla="*/ 347 h 348"/>
                <a:gd name="T50" fmla="*/ 122 w 348"/>
                <a:gd name="T51" fmla="*/ 340 h 348"/>
                <a:gd name="T52" fmla="*/ 91 w 348"/>
                <a:gd name="T53" fmla="*/ 326 h 348"/>
                <a:gd name="T54" fmla="*/ 63 w 348"/>
                <a:gd name="T55" fmla="*/ 308 h 348"/>
                <a:gd name="T56" fmla="*/ 39 w 348"/>
                <a:gd name="T57" fmla="*/ 285 h 348"/>
                <a:gd name="T58" fmla="*/ 20 w 348"/>
                <a:gd name="T59" fmla="*/ 257 h 348"/>
                <a:gd name="T60" fmla="*/ 8 w 348"/>
                <a:gd name="T61" fmla="*/ 226 h 348"/>
                <a:gd name="T62" fmla="*/ 1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0" y="174"/>
                  </a:moveTo>
                  <a:lnTo>
                    <a:pt x="1" y="156"/>
                  </a:lnTo>
                  <a:lnTo>
                    <a:pt x="3" y="139"/>
                  </a:lnTo>
                  <a:lnTo>
                    <a:pt x="8" y="122"/>
                  </a:lnTo>
                  <a:lnTo>
                    <a:pt x="13" y="106"/>
                  </a:lnTo>
                  <a:lnTo>
                    <a:pt x="20" y="91"/>
                  </a:lnTo>
                  <a:lnTo>
                    <a:pt x="30" y="77"/>
                  </a:lnTo>
                  <a:lnTo>
                    <a:pt x="39" y="63"/>
                  </a:lnTo>
                  <a:lnTo>
                    <a:pt x="50" y="51"/>
                  </a:lnTo>
                  <a:lnTo>
                    <a:pt x="63" y="39"/>
                  </a:lnTo>
                  <a:lnTo>
                    <a:pt x="76" y="29"/>
                  </a:lnTo>
                  <a:lnTo>
                    <a:pt x="91" y="21"/>
                  </a:lnTo>
                  <a:lnTo>
                    <a:pt x="106" y="13"/>
                  </a:lnTo>
                  <a:lnTo>
                    <a:pt x="122" y="7"/>
                  </a:lnTo>
                  <a:lnTo>
                    <a:pt x="139" y="3"/>
                  </a:lnTo>
                  <a:lnTo>
                    <a:pt x="156" y="1"/>
                  </a:lnTo>
                  <a:lnTo>
                    <a:pt x="174" y="0"/>
                  </a:lnTo>
                  <a:lnTo>
                    <a:pt x="191" y="1"/>
                  </a:lnTo>
                  <a:lnTo>
                    <a:pt x="209" y="3"/>
                  </a:lnTo>
                  <a:lnTo>
                    <a:pt x="226" y="7"/>
                  </a:lnTo>
                  <a:lnTo>
                    <a:pt x="241" y="13"/>
                  </a:lnTo>
                  <a:lnTo>
                    <a:pt x="257" y="21"/>
                  </a:lnTo>
                  <a:lnTo>
                    <a:pt x="271" y="29"/>
                  </a:lnTo>
                  <a:lnTo>
                    <a:pt x="285" y="39"/>
                  </a:lnTo>
                  <a:lnTo>
                    <a:pt x="297" y="51"/>
                  </a:lnTo>
                  <a:lnTo>
                    <a:pt x="308" y="63"/>
                  </a:lnTo>
                  <a:lnTo>
                    <a:pt x="318" y="77"/>
                  </a:lnTo>
                  <a:lnTo>
                    <a:pt x="327" y="91"/>
                  </a:lnTo>
                  <a:lnTo>
                    <a:pt x="334" y="106"/>
                  </a:lnTo>
                  <a:lnTo>
                    <a:pt x="340" y="122"/>
                  </a:lnTo>
                  <a:lnTo>
                    <a:pt x="345" y="139"/>
                  </a:lnTo>
                  <a:lnTo>
                    <a:pt x="347" y="156"/>
                  </a:lnTo>
                  <a:lnTo>
                    <a:pt x="348" y="174"/>
                  </a:lnTo>
                  <a:lnTo>
                    <a:pt x="347" y="192"/>
                  </a:lnTo>
                  <a:lnTo>
                    <a:pt x="345" y="209"/>
                  </a:lnTo>
                  <a:lnTo>
                    <a:pt x="340" y="226"/>
                  </a:lnTo>
                  <a:lnTo>
                    <a:pt x="334" y="241"/>
                  </a:lnTo>
                  <a:lnTo>
                    <a:pt x="327" y="257"/>
                  </a:lnTo>
                  <a:lnTo>
                    <a:pt x="318" y="272"/>
                  </a:lnTo>
                  <a:lnTo>
                    <a:pt x="308" y="285"/>
                  </a:lnTo>
                  <a:lnTo>
                    <a:pt x="297" y="297"/>
                  </a:lnTo>
                  <a:lnTo>
                    <a:pt x="285" y="308"/>
                  </a:lnTo>
                  <a:lnTo>
                    <a:pt x="271" y="318"/>
                  </a:lnTo>
                  <a:lnTo>
                    <a:pt x="257" y="326"/>
                  </a:lnTo>
                  <a:lnTo>
                    <a:pt x="241" y="335"/>
                  </a:lnTo>
                  <a:lnTo>
                    <a:pt x="226" y="340"/>
                  </a:lnTo>
                  <a:lnTo>
                    <a:pt x="209" y="344"/>
                  </a:lnTo>
                  <a:lnTo>
                    <a:pt x="191" y="347"/>
                  </a:lnTo>
                  <a:lnTo>
                    <a:pt x="174" y="348"/>
                  </a:lnTo>
                  <a:lnTo>
                    <a:pt x="156" y="347"/>
                  </a:lnTo>
                  <a:lnTo>
                    <a:pt x="139" y="344"/>
                  </a:lnTo>
                  <a:lnTo>
                    <a:pt x="122" y="340"/>
                  </a:lnTo>
                  <a:lnTo>
                    <a:pt x="106" y="335"/>
                  </a:lnTo>
                  <a:lnTo>
                    <a:pt x="91" y="326"/>
                  </a:lnTo>
                  <a:lnTo>
                    <a:pt x="76" y="318"/>
                  </a:lnTo>
                  <a:lnTo>
                    <a:pt x="63" y="308"/>
                  </a:lnTo>
                  <a:lnTo>
                    <a:pt x="50" y="297"/>
                  </a:lnTo>
                  <a:lnTo>
                    <a:pt x="39" y="285"/>
                  </a:lnTo>
                  <a:lnTo>
                    <a:pt x="30" y="272"/>
                  </a:lnTo>
                  <a:lnTo>
                    <a:pt x="20" y="257"/>
                  </a:lnTo>
                  <a:lnTo>
                    <a:pt x="13" y="241"/>
                  </a:lnTo>
                  <a:lnTo>
                    <a:pt x="8" y="226"/>
                  </a:lnTo>
                  <a:lnTo>
                    <a:pt x="3" y="209"/>
                  </a:lnTo>
                  <a:lnTo>
                    <a:pt x="1" y="192"/>
                  </a:lnTo>
                  <a:lnTo>
                    <a:pt x="0" y="174"/>
                  </a:lnTo>
                  <a:close/>
                </a:path>
              </a:pathLst>
            </a:custGeom>
            <a:solidFill>
              <a:schemeClr val="accent3"/>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18" name="淘宝店chenying0907 2"/>
          <p:cNvGrpSpPr/>
          <p:nvPr/>
        </p:nvGrpSpPr>
        <p:grpSpPr>
          <a:xfrm>
            <a:off x="5133175" y="2277876"/>
            <a:ext cx="342840" cy="820848"/>
            <a:chOff x="5133272" y="2277120"/>
            <a:chExt cx="342900" cy="820738"/>
          </a:xfrm>
        </p:grpSpPr>
        <p:sp>
          <p:nvSpPr>
            <p:cNvPr id="13" name="淘宝店chenying0907 10"/>
            <p:cNvSpPr>
              <a:spLocks/>
            </p:cNvSpPr>
            <p:nvPr/>
          </p:nvSpPr>
          <p:spPr bwMode="auto">
            <a:xfrm>
              <a:off x="5133272" y="2277120"/>
              <a:ext cx="342900" cy="820738"/>
            </a:xfrm>
            <a:custGeom>
              <a:avLst/>
              <a:gdLst>
                <a:gd name="T0" fmla="*/ 1722 w 1726"/>
                <a:gd name="T1" fmla="*/ 264 h 4136"/>
                <a:gd name="T2" fmla="*/ 1709 w 1726"/>
                <a:gd name="T3" fmla="*/ 53 h 4136"/>
                <a:gd name="T4" fmla="*/ 1644 w 1726"/>
                <a:gd name="T5" fmla="*/ 24 h 4136"/>
                <a:gd name="T6" fmla="*/ 1559 w 1726"/>
                <a:gd name="T7" fmla="*/ 48 h 4136"/>
                <a:gd name="T8" fmla="*/ 1472 w 1726"/>
                <a:gd name="T9" fmla="*/ 64 h 4136"/>
                <a:gd name="T10" fmla="*/ 1382 w 1726"/>
                <a:gd name="T11" fmla="*/ 70 h 4136"/>
                <a:gd name="T12" fmla="*/ 1289 w 1726"/>
                <a:gd name="T13" fmla="*/ 68 h 4136"/>
                <a:gd name="T14" fmla="*/ 1276 w 1726"/>
                <a:gd name="T15" fmla="*/ 198 h 4136"/>
                <a:gd name="T16" fmla="*/ 1282 w 1726"/>
                <a:gd name="T17" fmla="*/ 379 h 4136"/>
                <a:gd name="T18" fmla="*/ 1279 w 1726"/>
                <a:gd name="T19" fmla="*/ 668 h 4136"/>
                <a:gd name="T20" fmla="*/ 1261 w 1726"/>
                <a:gd name="T21" fmla="*/ 984 h 4136"/>
                <a:gd name="T22" fmla="*/ 1228 w 1726"/>
                <a:gd name="T23" fmla="*/ 1292 h 4136"/>
                <a:gd name="T24" fmla="*/ 1182 w 1726"/>
                <a:gd name="T25" fmla="*/ 1590 h 4136"/>
                <a:gd name="T26" fmla="*/ 1120 w 1726"/>
                <a:gd name="T27" fmla="*/ 1878 h 4136"/>
                <a:gd name="T28" fmla="*/ 1045 w 1726"/>
                <a:gd name="T29" fmla="*/ 2157 h 4136"/>
                <a:gd name="T30" fmla="*/ 955 w 1726"/>
                <a:gd name="T31" fmla="*/ 2428 h 4136"/>
                <a:gd name="T32" fmla="*/ 850 w 1726"/>
                <a:gd name="T33" fmla="*/ 2689 h 4136"/>
                <a:gd name="T34" fmla="*/ 729 w 1726"/>
                <a:gd name="T35" fmla="*/ 2743 h 4136"/>
                <a:gd name="T36" fmla="*/ 591 w 1726"/>
                <a:gd name="T37" fmla="*/ 2750 h 4136"/>
                <a:gd name="T38" fmla="*/ 457 w 1726"/>
                <a:gd name="T39" fmla="*/ 2785 h 4136"/>
                <a:gd name="T40" fmla="*/ 336 w 1726"/>
                <a:gd name="T41" fmla="*/ 2843 h 4136"/>
                <a:gd name="T42" fmla="*/ 228 w 1726"/>
                <a:gd name="T43" fmla="*/ 2923 h 4136"/>
                <a:gd name="T44" fmla="*/ 139 w 1726"/>
                <a:gd name="T45" fmla="*/ 3022 h 4136"/>
                <a:gd name="T46" fmla="*/ 70 w 1726"/>
                <a:gd name="T47" fmla="*/ 3136 h 4136"/>
                <a:gd name="T48" fmla="*/ 22 w 1726"/>
                <a:gd name="T49" fmla="*/ 3265 h 4136"/>
                <a:gd name="T50" fmla="*/ 2 w 1726"/>
                <a:gd name="T51" fmla="*/ 3403 h 4136"/>
                <a:gd name="T52" fmla="*/ 9 w 1726"/>
                <a:gd name="T53" fmla="*/ 3545 h 4136"/>
                <a:gd name="T54" fmla="*/ 43 w 1726"/>
                <a:gd name="T55" fmla="*/ 3679 h 4136"/>
                <a:gd name="T56" fmla="*/ 102 w 1726"/>
                <a:gd name="T57" fmla="*/ 3800 h 4136"/>
                <a:gd name="T58" fmla="*/ 182 w 1726"/>
                <a:gd name="T59" fmla="*/ 3908 h 4136"/>
                <a:gd name="T60" fmla="*/ 280 w 1726"/>
                <a:gd name="T61" fmla="*/ 3997 h 4136"/>
                <a:gd name="T62" fmla="*/ 395 w 1726"/>
                <a:gd name="T63" fmla="*/ 4067 h 4136"/>
                <a:gd name="T64" fmla="*/ 523 w 1726"/>
                <a:gd name="T65" fmla="*/ 4114 h 4136"/>
                <a:gd name="T66" fmla="*/ 661 w 1726"/>
                <a:gd name="T67" fmla="*/ 4135 h 4136"/>
                <a:gd name="T68" fmla="*/ 803 w 1726"/>
                <a:gd name="T69" fmla="*/ 4128 h 4136"/>
                <a:gd name="T70" fmla="*/ 936 w 1726"/>
                <a:gd name="T71" fmla="*/ 4093 h 4136"/>
                <a:gd name="T72" fmla="*/ 1058 w 1726"/>
                <a:gd name="T73" fmla="*/ 4034 h 4136"/>
                <a:gd name="T74" fmla="*/ 1165 w 1726"/>
                <a:gd name="T75" fmla="*/ 3954 h 4136"/>
                <a:gd name="T76" fmla="*/ 1255 w 1726"/>
                <a:gd name="T77" fmla="*/ 3856 h 4136"/>
                <a:gd name="T78" fmla="*/ 1325 w 1726"/>
                <a:gd name="T79" fmla="*/ 3741 h 4136"/>
                <a:gd name="T80" fmla="*/ 1371 w 1726"/>
                <a:gd name="T81" fmla="*/ 3613 h 4136"/>
                <a:gd name="T82" fmla="*/ 1392 w 1726"/>
                <a:gd name="T83" fmla="*/ 3474 h 4136"/>
                <a:gd name="T84" fmla="*/ 1386 w 1726"/>
                <a:gd name="T85" fmla="*/ 3338 h 4136"/>
                <a:gd name="T86" fmla="*/ 1356 w 1726"/>
                <a:gd name="T87" fmla="*/ 3213 h 4136"/>
                <a:gd name="T88" fmla="*/ 1303 w 1726"/>
                <a:gd name="T89" fmla="*/ 3097 h 4136"/>
                <a:gd name="T90" fmla="*/ 1231 w 1726"/>
                <a:gd name="T91" fmla="*/ 2993 h 4136"/>
                <a:gd name="T92" fmla="*/ 1303 w 1726"/>
                <a:gd name="T93" fmla="*/ 2757 h 4136"/>
                <a:gd name="T94" fmla="*/ 1412 w 1726"/>
                <a:gd name="T95" fmla="*/ 2466 h 4136"/>
                <a:gd name="T96" fmla="*/ 1504 w 1726"/>
                <a:gd name="T97" fmla="*/ 2166 h 4136"/>
                <a:gd name="T98" fmla="*/ 1580 w 1726"/>
                <a:gd name="T99" fmla="*/ 1856 h 4136"/>
                <a:gd name="T100" fmla="*/ 1641 w 1726"/>
                <a:gd name="T101" fmla="*/ 1535 h 4136"/>
                <a:gd name="T102" fmla="*/ 1685 w 1726"/>
                <a:gd name="T103" fmla="*/ 1205 h 4136"/>
                <a:gd name="T104" fmla="*/ 1713 w 1726"/>
                <a:gd name="T105" fmla="*/ 864 h 4136"/>
                <a:gd name="T106" fmla="*/ 1724 w 1726"/>
                <a:gd name="T107" fmla="*/ 514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6" h="4136">
                  <a:moveTo>
                    <a:pt x="1726" y="423"/>
                  </a:moveTo>
                  <a:lnTo>
                    <a:pt x="1724" y="371"/>
                  </a:lnTo>
                  <a:lnTo>
                    <a:pt x="1723" y="317"/>
                  </a:lnTo>
                  <a:lnTo>
                    <a:pt x="1722" y="264"/>
                  </a:lnTo>
                  <a:lnTo>
                    <a:pt x="1719" y="211"/>
                  </a:lnTo>
                  <a:lnTo>
                    <a:pt x="1716" y="158"/>
                  </a:lnTo>
                  <a:lnTo>
                    <a:pt x="1713" y="105"/>
                  </a:lnTo>
                  <a:lnTo>
                    <a:pt x="1709" y="53"/>
                  </a:lnTo>
                  <a:lnTo>
                    <a:pt x="1704" y="0"/>
                  </a:lnTo>
                  <a:lnTo>
                    <a:pt x="1684" y="9"/>
                  </a:lnTo>
                  <a:lnTo>
                    <a:pt x="1663" y="17"/>
                  </a:lnTo>
                  <a:lnTo>
                    <a:pt x="1644" y="24"/>
                  </a:lnTo>
                  <a:lnTo>
                    <a:pt x="1623" y="30"/>
                  </a:lnTo>
                  <a:lnTo>
                    <a:pt x="1601" y="37"/>
                  </a:lnTo>
                  <a:lnTo>
                    <a:pt x="1580" y="43"/>
                  </a:lnTo>
                  <a:lnTo>
                    <a:pt x="1559" y="48"/>
                  </a:lnTo>
                  <a:lnTo>
                    <a:pt x="1538" y="52"/>
                  </a:lnTo>
                  <a:lnTo>
                    <a:pt x="1516" y="56"/>
                  </a:lnTo>
                  <a:lnTo>
                    <a:pt x="1493" y="60"/>
                  </a:lnTo>
                  <a:lnTo>
                    <a:pt x="1472" y="64"/>
                  </a:lnTo>
                  <a:lnTo>
                    <a:pt x="1450" y="66"/>
                  </a:lnTo>
                  <a:lnTo>
                    <a:pt x="1427" y="68"/>
                  </a:lnTo>
                  <a:lnTo>
                    <a:pt x="1404" y="69"/>
                  </a:lnTo>
                  <a:lnTo>
                    <a:pt x="1382" y="70"/>
                  </a:lnTo>
                  <a:lnTo>
                    <a:pt x="1359" y="71"/>
                  </a:lnTo>
                  <a:lnTo>
                    <a:pt x="1335" y="70"/>
                  </a:lnTo>
                  <a:lnTo>
                    <a:pt x="1312" y="69"/>
                  </a:lnTo>
                  <a:lnTo>
                    <a:pt x="1289" y="68"/>
                  </a:lnTo>
                  <a:lnTo>
                    <a:pt x="1266" y="66"/>
                  </a:lnTo>
                  <a:lnTo>
                    <a:pt x="1270" y="110"/>
                  </a:lnTo>
                  <a:lnTo>
                    <a:pt x="1273" y="154"/>
                  </a:lnTo>
                  <a:lnTo>
                    <a:pt x="1276" y="198"/>
                  </a:lnTo>
                  <a:lnTo>
                    <a:pt x="1278" y="244"/>
                  </a:lnTo>
                  <a:lnTo>
                    <a:pt x="1280" y="289"/>
                  </a:lnTo>
                  <a:lnTo>
                    <a:pt x="1282" y="333"/>
                  </a:lnTo>
                  <a:lnTo>
                    <a:pt x="1282" y="379"/>
                  </a:lnTo>
                  <a:lnTo>
                    <a:pt x="1283" y="423"/>
                  </a:lnTo>
                  <a:lnTo>
                    <a:pt x="1282" y="505"/>
                  </a:lnTo>
                  <a:lnTo>
                    <a:pt x="1281" y="587"/>
                  </a:lnTo>
                  <a:lnTo>
                    <a:pt x="1279" y="668"/>
                  </a:lnTo>
                  <a:lnTo>
                    <a:pt x="1276" y="748"/>
                  </a:lnTo>
                  <a:lnTo>
                    <a:pt x="1272" y="828"/>
                  </a:lnTo>
                  <a:lnTo>
                    <a:pt x="1267" y="907"/>
                  </a:lnTo>
                  <a:lnTo>
                    <a:pt x="1261" y="984"/>
                  </a:lnTo>
                  <a:lnTo>
                    <a:pt x="1254" y="1062"/>
                  </a:lnTo>
                  <a:lnTo>
                    <a:pt x="1247" y="1140"/>
                  </a:lnTo>
                  <a:lnTo>
                    <a:pt x="1239" y="1216"/>
                  </a:lnTo>
                  <a:lnTo>
                    <a:pt x="1228" y="1292"/>
                  </a:lnTo>
                  <a:lnTo>
                    <a:pt x="1218" y="1367"/>
                  </a:lnTo>
                  <a:lnTo>
                    <a:pt x="1208" y="1442"/>
                  </a:lnTo>
                  <a:lnTo>
                    <a:pt x="1195" y="1516"/>
                  </a:lnTo>
                  <a:lnTo>
                    <a:pt x="1182" y="1590"/>
                  </a:lnTo>
                  <a:lnTo>
                    <a:pt x="1168" y="1663"/>
                  </a:lnTo>
                  <a:lnTo>
                    <a:pt x="1154" y="1735"/>
                  </a:lnTo>
                  <a:lnTo>
                    <a:pt x="1137" y="1807"/>
                  </a:lnTo>
                  <a:lnTo>
                    <a:pt x="1120" y="1878"/>
                  </a:lnTo>
                  <a:lnTo>
                    <a:pt x="1103" y="1949"/>
                  </a:lnTo>
                  <a:lnTo>
                    <a:pt x="1084" y="2018"/>
                  </a:lnTo>
                  <a:lnTo>
                    <a:pt x="1066" y="2089"/>
                  </a:lnTo>
                  <a:lnTo>
                    <a:pt x="1045" y="2157"/>
                  </a:lnTo>
                  <a:lnTo>
                    <a:pt x="1024" y="2226"/>
                  </a:lnTo>
                  <a:lnTo>
                    <a:pt x="1001" y="2294"/>
                  </a:lnTo>
                  <a:lnTo>
                    <a:pt x="979" y="2361"/>
                  </a:lnTo>
                  <a:lnTo>
                    <a:pt x="955" y="2428"/>
                  </a:lnTo>
                  <a:lnTo>
                    <a:pt x="930" y="2494"/>
                  </a:lnTo>
                  <a:lnTo>
                    <a:pt x="904" y="2560"/>
                  </a:lnTo>
                  <a:lnTo>
                    <a:pt x="878" y="2625"/>
                  </a:lnTo>
                  <a:lnTo>
                    <a:pt x="850" y="2689"/>
                  </a:lnTo>
                  <a:lnTo>
                    <a:pt x="821" y="2754"/>
                  </a:lnTo>
                  <a:lnTo>
                    <a:pt x="791" y="2748"/>
                  </a:lnTo>
                  <a:lnTo>
                    <a:pt x="760" y="2745"/>
                  </a:lnTo>
                  <a:lnTo>
                    <a:pt x="729" y="2743"/>
                  </a:lnTo>
                  <a:lnTo>
                    <a:pt x="697" y="2742"/>
                  </a:lnTo>
                  <a:lnTo>
                    <a:pt x="661" y="2743"/>
                  </a:lnTo>
                  <a:lnTo>
                    <a:pt x="626" y="2745"/>
                  </a:lnTo>
                  <a:lnTo>
                    <a:pt x="591" y="2750"/>
                  </a:lnTo>
                  <a:lnTo>
                    <a:pt x="557" y="2756"/>
                  </a:lnTo>
                  <a:lnTo>
                    <a:pt x="523" y="2764"/>
                  </a:lnTo>
                  <a:lnTo>
                    <a:pt x="490" y="2773"/>
                  </a:lnTo>
                  <a:lnTo>
                    <a:pt x="457" y="2785"/>
                  </a:lnTo>
                  <a:lnTo>
                    <a:pt x="426" y="2797"/>
                  </a:lnTo>
                  <a:lnTo>
                    <a:pt x="395" y="2811"/>
                  </a:lnTo>
                  <a:lnTo>
                    <a:pt x="365" y="2826"/>
                  </a:lnTo>
                  <a:lnTo>
                    <a:pt x="336" y="2843"/>
                  </a:lnTo>
                  <a:lnTo>
                    <a:pt x="308" y="2861"/>
                  </a:lnTo>
                  <a:lnTo>
                    <a:pt x="280" y="2880"/>
                  </a:lnTo>
                  <a:lnTo>
                    <a:pt x="254" y="2901"/>
                  </a:lnTo>
                  <a:lnTo>
                    <a:pt x="228" y="2923"/>
                  </a:lnTo>
                  <a:lnTo>
                    <a:pt x="205" y="2946"/>
                  </a:lnTo>
                  <a:lnTo>
                    <a:pt x="182" y="2970"/>
                  </a:lnTo>
                  <a:lnTo>
                    <a:pt x="160" y="2995"/>
                  </a:lnTo>
                  <a:lnTo>
                    <a:pt x="139" y="3022"/>
                  </a:lnTo>
                  <a:lnTo>
                    <a:pt x="120" y="3049"/>
                  </a:lnTo>
                  <a:lnTo>
                    <a:pt x="102" y="3077"/>
                  </a:lnTo>
                  <a:lnTo>
                    <a:pt x="84" y="3107"/>
                  </a:lnTo>
                  <a:lnTo>
                    <a:pt x="70" y="3136"/>
                  </a:lnTo>
                  <a:lnTo>
                    <a:pt x="55" y="3167"/>
                  </a:lnTo>
                  <a:lnTo>
                    <a:pt x="43" y="3199"/>
                  </a:lnTo>
                  <a:lnTo>
                    <a:pt x="33" y="3232"/>
                  </a:lnTo>
                  <a:lnTo>
                    <a:pt x="22" y="3265"/>
                  </a:lnTo>
                  <a:lnTo>
                    <a:pt x="15" y="3298"/>
                  </a:lnTo>
                  <a:lnTo>
                    <a:pt x="9" y="3333"/>
                  </a:lnTo>
                  <a:lnTo>
                    <a:pt x="5" y="3367"/>
                  </a:lnTo>
                  <a:lnTo>
                    <a:pt x="2" y="3403"/>
                  </a:lnTo>
                  <a:lnTo>
                    <a:pt x="0" y="3439"/>
                  </a:lnTo>
                  <a:lnTo>
                    <a:pt x="2" y="3474"/>
                  </a:lnTo>
                  <a:lnTo>
                    <a:pt x="5" y="3511"/>
                  </a:lnTo>
                  <a:lnTo>
                    <a:pt x="9" y="3545"/>
                  </a:lnTo>
                  <a:lnTo>
                    <a:pt x="15" y="3579"/>
                  </a:lnTo>
                  <a:lnTo>
                    <a:pt x="22" y="3613"/>
                  </a:lnTo>
                  <a:lnTo>
                    <a:pt x="33" y="3646"/>
                  </a:lnTo>
                  <a:lnTo>
                    <a:pt x="43" y="3679"/>
                  </a:lnTo>
                  <a:lnTo>
                    <a:pt x="55" y="3710"/>
                  </a:lnTo>
                  <a:lnTo>
                    <a:pt x="70" y="3741"/>
                  </a:lnTo>
                  <a:lnTo>
                    <a:pt x="84" y="3771"/>
                  </a:lnTo>
                  <a:lnTo>
                    <a:pt x="102" y="3800"/>
                  </a:lnTo>
                  <a:lnTo>
                    <a:pt x="120" y="3829"/>
                  </a:lnTo>
                  <a:lnTo>
                    <a:pt x="139" y="3856"/>
                  </a:lnTo>
                  <a:lnTo>
                    <a:pt x="160" y="3882"/>
                  </a:lnTo>
                  <a:lnTo>
                    <a:pt x="182" y="3908"/>
                  </a:lnTo>
                  <a:lnTo>
                    <a:pt x="205" y="3932"/>
                  </a:lnTo>
                  <a:lnTo>
                    <a:pt x="228" y="3954"/>
                  </a:lnTo>
                  <a:lnTo>
                    <a:pt x="254" y="3976"/>
                  </a:lnTo>
                  <a:lnTo>
                    <a:pt x="280" y="3997"/>
                  </a:lnTo>
                  <a:lnTo>
                    <a:pt x="308" y="4017"/>
                  </a:lnTo>
                  <a:lnTo>
                    <a:pt x="336" y="4034"/>
                  </a:lnTo>
                  <a:lnTo>
                    <a:pt x="365" y="4052"/>
                  </a:lnTo>
                  <a:lnTo>
                    <a:pt x="395" y="4067"/>
                  </a:lnTo>
                  <a:lnTo>
                    <a:pt x="426" y="4081"/>
                  </a:lnTo>
                  <a:lnTo>
                    <a:pt x="457" y="4093"/>
                  </a:lnTo>
                  <a:lnTo>
                    <a:pt x="490" y="4105"/>
                  </a:lnTo>
                  <a:lnTo>
                    <a:pt x="523" y="4114"/>
                  </a:lnTo>
                  <a:lnTo>
                    <a:pt x="557" y="4121"/>
                  </a:lnTo>
                  <a:lnTo>
                    <a:pt x="591" y="4128"/>
                  </a:lnTo>
                  <a:lnTo>
                    <a:pt x="626" y="4132"/>
                  </a:lnTo>
                  <a:lnTo>
                    <a:pt x="661" y="4135"/>
                  </a:lnTo>
                  <a:lnTo>
                    <a:pt x="697" y="4136"/>
                  </a:lnTo>
                  <a:lnTo>
                    <a:pt x="733" y="4135"/>
                  </a:lnTo>
                  <a:lnTo>
                    <a:pt x="768" y="4132"/>
                  </a:lnTo>
                  <a:lnTo>
                    <a:pt x="803" y="4128"/>
                  </a:lnTo>
                  <a:lnTo>
                    <a:pt x="838" y="4121"/>
                  </a:lnTo>
                  <a:lnTo>
                    <a:pt x="871" y="4114"/>
                  </a:lnTo>
                  <a:lnTo>
                    <a:pt x="904" y="4105"/>
                  </a:lnTo>
                  <a:lnTo>
                    <a:pt x="936" y="4093"/>
                  </a:lnTo>
                  <a:lnTo>
                    <a:pt x="968" y="4081"/>
                  </a:lnTo>
                  <a:lnTo>
                    <a:pt x="999" y="4067"/>
                  </a:lnTo>
                  <a:lnTo>
                    <a:pt x="1029" y="4052"/>
                  </a:lnTo>
                  <a:lnTo>
                    <a:pt x="1058" y="4034"/>
                  </a:lnTo>
                  <a:lnTo>
                    <a:pt x="1086" y="4017"/>
                  </a:lnTo>
                  <a:lnTo>
                    <a:pt x="1113" y="3997"/>
                  </a:lnTo>
                  <a:lnTo>
                    <a:pt x="1140" y="3976"/>
                  </a:lnTo>
                  <a:lnTo>
                    <a:pt x="1165" y="3954"/>
                  </a:lnTo>
                  <a:lnTo>
                    <a:pt x="1189" y="3932"/>
                  </a:lnTo>
                  <a:lnTo>
                    <a:pt x="1213" y="3908"/>
                  </a:lnTo>
                  <a:lnTo>
                    <a:pt x="1234" y="3882"/>
                  </a:lnTo>
                  <a:lnTo>
                    <a:pt x="1255" y="3856"/>
                  </a:lnTo>
                  <a:lnTo>
                    <a:pt x="1274" y="3829"/>
                  </a:lnTo>
                  <a:lnTo>
                    <a:pt x="1292" y="3800"/>
                  </a:lnTo>
                  <a:lnTo>
                    <a:pt x="1309" y="3771"/>
                  </a:lnTo>
                  <a:lnTo>
                    <a:pt x="1325" y="3741"/>
                  </a:lnTo>
                  <a:lnTo>
                    <a:pt x="1338" y="3710"/>
                  </a:lnTo>
                  <a:lnTo>
                    <a:pt x="1350" y="3679"/>
                  </a:lnTo>
                  <a:lnTo>
                    <a:pt x="1362" y="3646"/>
                  </a:lnTo>
                  <a:lnTo>
                    <a:pt x="1371" y="3613"/>
                  </a:lnTo>
                  <a:lnTo>
                    <a:pt x="1379" y="3579"/>
                  </a:lnTo>
                  <a:lnTo>
                    <a:pt x="1385" y="3545"/>
                  </a:lnTo>
                  <a:lnTo>
                    <a:pt x="1390" y="3511"/>
                  </a:lnTo>
                  <a:lnTo>
                    <a:pt x="1392" y="3474"/>
                  </a:lnTo>
                  <a:lnTo>
                    <a:pt x="1393" y="3439"/>
                  </a:lnTo>
                  <a:lnTo>
                    <a:pt x="1392" y="3405"/>
                  </a:lnTo>
                  <a:lnTo>
                    <a:pt x="1390" y="3372"/>
                  </a:lnTo>
                  <a:lnTo>
                    <a:pt x="1386" y="3338"/>
                  </a:lnTo>
                  <a:lnTo>
                    <a:pt x="1381" y="3306"/>
                  </a:lnTo>
                  <a:lnTo>
                    <a:pt x="1373" y="3275"/>
                  </a:lnTo>
                  <a:lnTo>
                    <a:pt x="1365" y="3243"/>
                  </a:lnTo>
                  <a:lnTo>
                    <a:pt x="1356" y="3213"/>
                  </a:lnTo>
                  <a:lnTo>
                    <a:pt x="1344" y="3183"/>
                  </a:lnTo>
                  <a:lnTo>
                    <a:pt x="1332" y="3154"/>
                  </a:lnTo>
                  <a:lnTo>
                    <a:pt x="1318" y="3125"/>
                  </a:lnTo>
                  <a:lnTo>
                    <a:pt x="1303" y="3097"/>
                  </a:lnTo>
                  <a:lnTo>
                    <a:pt x="1286" y="3070"/>
                  </a:lnTo>
                  <a:lnTo>
                    <a:pt x="1270" y="3043"/>
                  </a:lnTo>
                  <a:lnTo>
                    <a:pt x="1251" y="3018"/>
                  </a:lnTo>
                  <a:lnTo>
                    <a:pt x="1231" y="2993"/>
                  </a:lnTo>
                  <a:lnTo>
                    <a:pt x="1211" y="2969"/>
                  </a:lnTo>
                  <a:lnTo>
                    <a:pt x="1242" y="2899"/>
                  </a:lnTo>
                  <a:lnTo>
                    <a:pt x="1273" y="2828"/>
                  </a:lnTo>
                  <a:lnTo>
                    <a:pt x="1303" y="2757"/>
                  </a:lnTo>
                  <a:lnTo>
                    <a:pt x="1332" y="2685"/>
                  </a:lnTo>
                  <a:lnTo>
                    <a:pt x="1359" y="2613"/>
                  </a:lnTo>
                  <a:lnTo>
                    <a:pt x="1386" y="2540"/>
                  </a:lnTo>
                  <a:lnTo>
                    <a:pt x="1412" y="2466"/>
                  </a:lnTo>
                  <a:lnTo>
                    <a:pt x="1436" y="2392"/>
                  </a:lnTo>
                  <a:lnTo>
                    <a:pt x="1460" y="2317"/>
                  </a:lnTo>
                  <a:lnTo>
                    <a:pt x="1482" y="2241"/>
                  </a:lnTo>
                  <a:lnTo>
                    <a:pt x="1504" y="2166"/>
                  </a:lnTo>
                  <a:lnTo>
                    <a:pt x="1525" y="2089"/>
                  </a:lnTo>
                  <a:lnTo>
                    <a:pt x="1544" y="2012"/>
                  </a:lnTo>
                  <a:lnTo>
                    <a:pt x="1563" y="1933"/>
                  </a:lnTo>
                  <a:lnTo>
                    <a:pt x="1580" y="1856"/>
                  </a:lnTo>
                  <a:lnTo>
                    <a:pt x="1597" y="1777"/>
                  </a:lnTo>
                  <a:lnTo>
                    <a:pt x="1613" y="1697"/>
                  </a:lnTo>
                  <a:lnTo>
                    <a:pt x="1627" y="1616"/>
                  </a:lnTo>
                  <a:lnTo>
                    <a:pt x="1641" y="1535"/>
                  </a:lnTo>
                  <a:lnTo>
                    <a:pt x="1653" y="1453"/>
                  </a:lnTo>
                  <a:lnTo>
                    <a:pt x="1664" y="1371"/>
                  </a:lnTo>
                  <a:lnTo>
                    <a:pt x="1675" y="1288"/>
                  </a:lnTo>
                  <a:lnTo>
                    <a:pt x="1685" y="1205"/>
                  </a:lnTo>
                  <a:lnTo>
                    <a:pt x="1693" y="1121"/>
                  </a:lnTo>
                  <a:lnTo>
                    <a:pt x="1701" y="1036"/>
                  </a:lnTo>
                  <a:lnTo>
                    <a:pt x="1707" y="950"/>
                  </a:lnTo>
                  <a:lnTo>
                    <a:pt x="1713" y="864"/>
                  </a:lnTo>
                  <a:lnTo>
                    <a:pt x="1717" y="778"/>
                  </a:lnTo>
                  <a:lnTo>
                    <a:pt x="1720" y="690"/>
                  </a:lnTo>
                  <a:lnTo>
                    <a:pt x="1723" y="602"/>
                  </a:lnTo>
                  <a:lnTo>
                    <a:pt x="1724" y="514"/>
                  </a:lnTo>
                  <a:lnTo>
                    <a:pt x="1726" y="423"/>
                  </a:lnTo>
                  <a:close/>
                </a:path>
              </a:pathLst>
            </a:custGeom>
            <a:solidFill>
              <a:schemeClr val="accent4"/>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46" name="淘宝店chenying0907 16"/>
            <p:cNvSpPr>
              <a:spLocks/>
            </p:cNvSpPr>
            <p:nvPr/>
          </p:nvSpPr>
          <p:spPr bwMode="auto">
            <a:xfrm>
              <a:off x="5203122" y="2889895"/>
              <a:ext cx="138113" cy="138113"/>
            </a:xfrm>
            <a:custGeom>
              <a:avLst/>
              <a:gdLst>
                <a:gd name="T0" fmla="*/ 2 w 696"/>
                <a:gd name="T1" fmla="*/ 312 h 696"/>
                <a:gd name="T2" fmla="*/ 11 w 696"/>
                <a:gd name="T3" fmla="*/ 261 h 696"/>
                <a:gd name="T4" fmla="*/ 28 w 696"/>
                <a:gd name="T5" fmla="*/ 212 h 696"/>
                <a:gd name="T6" fmla="*/ 50 w 696"/>
                <a:gd name="T7" fmla="*/ 168 h 696"/>
                <a:gd name="T8" fmla="*/ 79 w 696"/>
                <a:gd name="T9" fmla="*/ 126 h 696"/>
                <a:gd name="T10" fmla="*/ 114 w 696"/>
                <a:gd name="T11" fmla="*/ 90 h 696"/>
                <a:gd name="T12" fmla="*/ 153 w 696"/>
                <a:gd name="T13" fmla="*/ 59 h 696"/>
                <a:gd name="T14" fmla="*/ 197 w 696"/>
                <a:gd name="T15" fmla="*/ 34 h 696"/>
                <a:gd name="T16" fmla="*/ 244 w 696"/>
                <a:gd name="T17" fmla="*/ 15 h 696"/>
                <a:gd name="T18" fmla="*/ 295 w 696"/>
                <a:gd name="T19" fmla="*/ 4 h 696"/>
                <a:gd name="T20" fmla="*/ 348 w 696"/>
                <a:gd name="T21" fmla="*/ 0 h 696"/>
                <a:gd name="T22" fmla="*/ 401 w 696"/>
                <a:gd name="T23" fmla="*/ 4 h 696"/>
                <a:gd name="T24" fmla="*/ 451 w 696"/>
                <a:gd name="T25" fmla="*/ 15 h 696"/>
                <a:gd name="T26" fmla="*/ 499 w 696"/>
                <a:gd name="T27" fmla="*/ 34 h 696"/>
                <a:gd name="T28" fmla="*/ 543 w 696"/>
                <a:gd name="T29" fmla="*/ 59 h 696"/>
                <a:gd name="T30" fmla="*/ 582 w 696"/>
                <a:gd name="T31" fmla="*/ 90 h 696"/>
                <a:gd name="T32" fmla="*/ 616 w 696"/>
                <a:gd name="T33" fmla="*/ 126 h 696"/>
                <a:gd name="T34" fmla="*/ 646 w 696"/>
                <a:gd name="T35" fmla="*/ 168 h 696"/>
                <a:gd name="T36" fmla="*/ 669 w 696"/>
                <a:gd name="T37" fmla="*/ 212 h 696"/>
                <a:gd name="T38" fmla="*/ 685 w 696"/>
                <a:gd name="T39" fmla="*/ 261 h 696"/>
                <a:gd name="T40" fmla="*/ 694 w 696"/>
                <a:gd name="T41" fmla="*/ 312 h 696"/>
                <a:gd name="T42" fmla="*/ 696 w 696"/>
                <a:gd name="T43" fmla="*/ 366 h 696"/>
                <a:gd name="T44" fmla="*/ 689 w 696"/>
                <a:gd name="T45" fmla="*/ 419 h 696"/>
                <a:gd name="T46" fmla="*/ 675 w 696"/>
                <a:gd name="T47" fmla="*/ 467 h 696"/>
                <a:gd name="T48" fmla="*/ 654 w 696"/>
                <a:gd name="T49" fmla="*/ 514 h 696"/>
                <a:gd name="T50" fmla="*/ 626 w 696"/>
                <a:gd name="T51" fmla="*/ 556 h 696"/>
                <a:gd name="T52" fmla="*/ 594 w 696"/>
                <a:gd name="T53" fmla="*/ 594 h 696"/>
                <a:gd name="T54" fmla="*/ 556 w 696"/>
                <a:gd name="T55" fmla="*/ 627 h 696"/>
                <a:gd name="T56" fmla="*/ 513 w 696"/>
                <a:gd name="T57" fmla="*/ 654 h 696"/>
                <a:gd name="T58" fmla="*/ 468 w 696"/>
                <a:gd name="T59" fmla="*/ 675 h 696"/>
                <a:gd name="T60" fmla="*/ 418 w 696"/>
                <a:gd name="T61" fmla="*/ 689 h 696"/>
                <a:gd name="T62" fmla="*/ 365 w 696"/>
                <a:gd name="T63" fmla="*/ 695 h 696"/>
                <a:gd name="T64" fmla="*/ 312 w 696"/>
                <a:gd name="T65" fmla="*/ 694 h 696"/>
                <a:gd name="T66" fmla="*/ 261 w 696"/>
                <a:gd name="T67" fmla="*/ 685 h 696"/>
                <a:gd name="T68" fmla="*/ 212 w 696"/>
                <a:gd name="T69" fmla="*/ 668 h 696"/>
                <a:gd name="T70" fmla="*/ 167 w 696"/>
                <a:gd name="T71" fmla="*/ 646 h 696"/>
                <a:gd name="T72" fmla="*/ 127 w 696"/>
                <a:gd name="T73" fmla="*/ 617 h 696"/>
                <a:gd name="T74" fmla="*/ 91 w 696"/>
                <a:gd name="T75" fmla="*/ 582 h 696"/>
                <a:gd name="T76" fmla="*/ 60 w 696"/>
                <a:gd name="T77" fmla="*/ 543 h 696"/>
                <a:gd name="T78" fmla="*/ 34 w 696"/>
                <a:gd name="T79" fmla="*/ 498 h 696"/>
                <a:gd name="T80" fmla="*/ 15 w 696"/>
                <a:gd name="T81" fmla="*/ 452 h 696"/>
                <a:gd name="T82" fmla="*/ 4 w 696"/>
                <a:gd name="T83" fmla="*/ 401 h 696"/>
                <a:gd name="T84" fmla="*/ 0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0" y="348"/>
                  </a:moveTo>
                  <a:lnTo>
                    <a:pt x="1" y="330"/>
                  </a:lnTo>
                  <a:lnTo>
                    <a:pt x="2" y="312"/>
                  </a:lnTo>
                  <a:lnTo>
                    <a:pt x="4" y="295"/>
                  </a:lnTo>
                  <a:lnTo>
                    <a:pt x="7" y="277"/>
                  </a:lnTo>
                  <a:lnTo>
                    <a:pt x="11" y="261"/>
                  </a:lnTo>
                  <a:lnTo>
                    <a:pt x="15" y="244"/>
                  </a:lnTo>
                  <a:lnTo>
                    <a:pt x="21" y="228"/>
                  </a:lnTo>
                  <a:lnTo>
                    <a:pt x="28" y="212"/>
                  </a:lnTo>
                  <a:lnTo>
                    <a:pt x="34" y="197"/>
                  </a:lnTo>
                  <a:lnTo>
                    <a:pt x="42" y="182"/>
                  </a:lnTo>
                  <a:lnTo>
                    <a:pt x="50" y="168"/>
                  </a:lnTo>
                  <a:lnTo>
                    <a:pt x="60" y="153"/>
                  </a:lnTo>
                  <a:lnTo>
                    <a:pt x="69" y="140"/>
                  </a:lnTo>
                  <a:lnTo>
                    <a:pt x="79" y="126"/>
                  </a:lnTo>
                  <a:lnTo>
                    <a:pt x="91" y="114"/>
                  </a:lnTo>
                  <a:lnTo>
                    <a:pt x="102" y="101"/>
                  </a:lnTo>
                  <a:lnTo>
                    <a:pt x="114" y="90"/>
                  </a:lnTo>
                  <a:lnTo>
                    <a:pt x="127" y="79"/>
                  </a:lnTo>
                  <a:lnTo>
                    <a:pt x="139" y="69"/>
                  </a:lnTo>
                  <a:lnTo>
                    <a:pt x="153" y="59"/>
                  </a:lnTo>
                  <a:lnTo>
                    <a:pt x="167" y="49"/>
                  </a:lnTo>
                  <a:lnTo>
                    <a:pt x="182" y="41"/>
                  </a:lnTo>
                  <a:lnTo>
                    <a:pt x="197" y="34"/>
                  </a:lnTo>
                  <a:lnTo>
                    <a:pt x="212" y="27"/>
                  </a:lnTo>
                  <a:lnTo>
                    <a:pt x="229" y="20"/>
                  </a:lnTo>
                  <a:lnTo>
                    <a:pt x="244" y="15"/>
                  </a:lnTo>
                  <a:lnTo>
                    <a:pt x="261" y="10"/>
                  </a:lnTo>
                  <a:lnTo>
                    <a:pt x="277" y="7"/>
                  </a:lnTo>
                  <a:lnTo>
                    <a:pt x="295" y="4"/>
                  </a:lnTo>
                  <a:lnTo>
                    <a:pt x="312" y="2"/>
                  </a:lnTo>
                  <a:lnTo>
                    <a:pt x="330" y="0"/>
                  </a:lnTo>
                  <a:lnTo>
                    <a:pt x="348" y="0"/>
                  </a:lnTo>
                  <a:lnTo>
                    <a:pt x="365" y="0"/>
                  </a:lnTo>
                  <a:lnTo>
                    <a:pt x="384" y="2"/>
                  </a:lnTo>
                  <a:lnTo>
                    <a:pt x="401" y="4"/>
                  </a:lnTo>
                  <a:lnTo>
                    <a:pt x="418" y="7"/>
                  </a:lnTo>
                  <a:lnTo>
                    <a:pt x="435" y="10"/>
                  </a:lnTo>
                  <a:lnTo>
                    <a:pt x="451" y="15"/>
                  </a:lnTo>
                  <a:lnTo>
                    <a:pt x="468" y="20"/>
                  </a:lnTo>
                  <a:lnTo>
                    <a:pt x="483" y="27"/>
                  </a:lnTo>
                  <a:lnTo>
                    <a:pt x="499" y="34"/>
                  </a:lnTo>
                  <a:lnTo>
                    <a:pt x="513" y="41"/>
                  </a:lnTo>
                  <a:lnTo>
                    <a:pt x="528" y="49"/>
                  </a:lnTo>
                  <a:lnTo>
                    <a:pt x="543" y="59"/>
                  </a:lnTo>
                  <a:lnTo>
                    <a:pt x="556" y="69"/>
                  </a:lnTo>
                  <a:lnTo>
                    <a:pt x="569" y="79"/>
                  </a:lnTo>
                  <a:lnTo>
                    <a:pt x="582" y="90"/>
                  </a:lnTo>
                  <a:lnTo>
                    <a:pt x="594" y="101"/>
                  </a:lnTo>
                  <a:lnTo>
                    <a:pt x="606" y="114"/>
                  </a:lnTo>
                  <a:lnTo>
                    <a:pt x="616" y="126"/>
                  </a:lnTo>
                  <a:lnTo>
                    <a:pt x="626" y="140"/>
                  </a:lnTo>
                  <a:lnTo>
                    <a:pt x="637" y="153"/>
                  </a:lnTo>
                  <a:lnTo>
                    <a:pt x="646" y="168"/>
                  </a:lnTo>
                  <a:lnTo>
                    <a:pt x="654" y="182"/>
                  </a:lnTo>
                  <a:lnTo>
                    <a:pt x="662" y="197"/>
                  </a:lnTo>
                  <a:lnTo>
                    <a:pt x="669" y="212"/>
                  </a:lnTo>
                  <a:lnTo>
                    <a:pt x="675" y="228"/>
                  </a:lnTo>
                  <a:lnTo>
                    <a:pt x="680" y="244"/>
                  </a:lnTo>
                  <a:lnTo>
                    <a:pt x="685" y="261"/>
                  </a:lnTo>
                  <a:lnTo>
                    <a:pt x="689" y="277"/>
                  </a:lnTo>
                  <a:lnTo>
                    <a:pt x="692" y="295"/>
                  </a:lnTo>
                  <a:lnTo>
                    <a:pt x="694" y="312"/>
                  </a:lnTo>
                  <a:lnTo>
                    <a:pt x="696" y="330"/>
                  </a:lnTo>
                  <a:lnTo>
                    <a:pt x="696" y="348"/>
                  </a:lnTo>
                  <a:lnTo>
                    <a:pt x="696" y="366"/>
                  </a:lnTo>
                  <a:lnTo>
                    <a:pt x="694" y="383"/>
                  </a:lnTo>
                  <a:lnTo>
                    <a:pt x="692" y="401"/>
                  </a:lnTo>
                  <a:lnTo>
                    <a:pt x="689" y="419"/>
                  </a:lnTo>
                  <a:lnTo>
                    <a:pt x="685" y="435"/>
                  </a:lnTo>
                  <a:lnTo>
                    <a:pt x="680" y="452"/>
                  </a:lnTo>
                  <a:lnTo>
                    <a:pt x="675" y="467"/>
                  </a:lnTo>
                  <a:lnTo>
                    <a:pt x="669" y="484"/>
                  </a:lnTo>
                  <a:lnTo>
                    <a:pt x="662" y="498"/>
                  </a:lnTo>
                  <a:lnTo>
                    <a:pt x="654" y="514"/>
                  </a:lnTo>
                  <a:lnTo>
                    <a:pt x="646" y="528"/>
                  </a:lnTo>
                  <a:lnTo>
                    <a:pt x="637" y="543"/>
                  </a:lnTo>
                  <a:lnTo>
                    <a:pt x="626" y="556"/>
                  </a:lnTo>
                  <a:lnTo>
                    <a:pt x="616" y="569"/>
                  </a:lnTo>
                  <a:lnTo>
                    <a:pt x="606" y="582"/>
                  </a:lnTo>
                  <a:lnTo>
                    <a:pt x="594" y="594"/>
                  </a:lnTo>
                  <a:lnTo>
                    <a:pt x="582" y="605"/>
                  </a:lnTo>
                  <a:lnTo>
                    <a:pt x="569" y="617"/>
                  </a:lnTo>
                  <a:lnTo>
                    <a:pt x="556" y="627"/>
                  </a:lnTo>
                  <a:lnTo>
                    <a:pt x="543" y="636"/>
                  </a:lnTo>
                  <a:lnTo>
                    <a:pt x="528" y="646"/>
                  </a:lnTo>
                  <a:lnTo>
                    <a:pt x="513" y="654"/>
                  </a:lnTo>
                  <a:lnTo>
                    <a:pt x="499" y="662"/>
                  </a:lnTo>
                  <a:lnTo>
                    <a:pt x="483" y="668"/>
                  </a:lnTo>
                  <a:lnTo>
                    <a:pt x="468" y="675"/>
                  </a:lnTo>
                  <a:lnTo>
                    <a:pt x="451" y="681"/>
                  </a:lnTo>
                  <a:lnTo>
                    <a:pt x="435" y="685"/>
                  </a:lnTo>
                  <a:lnTo>
                    <a:pt x="418" y="689"/>
                  </a:lnTo>
                  <a:lnTo>
                    <a:pt x="401" y="692"/>
                  </a:lnTo>
                  <a:lnTo>
                    <a:pt x="384" y="694"/>
                  </a:lnTo>
                  <a:lnTo>
                    <a:pt x="365" y="695"/>
                  </a:lnTo>
                  <a:lnTo>
                    <a:pt x="348" y="696"/>
                  </a:lnTo>
                  <a:lnTo>
                    <a:pt x="330" y="695"/>
                  </a:lnTo>
                  <a:lnTo>
                    <a:pt x="312" y="694"/>
                  </a:lnTo>
                  <a:lnTo>
                    <a:pt x="295" y="692"/>
                  </a:lnTo>
                  <a:lnTo>
                    <a:pt x="277" y="689"/>
                  </a:lnTo>
                  <a:lnTo>
                    <a:pt x="261" y="685"/>
                  </a:lnTo>
                  <a:lnTo>
                    <a:pt x="244" y="681"/>
                  </a:lnTo>
                  <a:lnTo>
                    <a:pt x="229" y="675"/>
                  </a:lnTo>
                  <a:lnTo>
                    <a:pt x="212" y="668"/>
                  </a:lnTo>
                  <a:lnTo>
                    <a:pt x="197" y="662"/>
                  </a:lnTo>
                  <a:lnTo>
                    <a:pt x="182" y="654"/>
                  </a:lnTo>
                  <a:lnTo>
                    <a:pt x="167" y="646"/>
                  </a:lnTo>
                  <a:lnTo>
                    <a:pt x="153" y="636"/>
                  </a:lnTo>
                  <a:lnTo>
                    <a:pt x="139" y="627"/>
                  </a:lnTo>
                  <a:lnTo>
                    <a:pt x="127" y="617"/>
                  </a:lnTo>
                  <a:lnTo>
                    <a:pt x="114" y="605"/>
                  </a:lnTo>
                  <a:lnTo>
                    <a:pt x="102" y="594"/>
                  </a:lnTo>
                  <a:lnTo>
                    <a:pt x="91" y="582"/>
                  </a:lnTo>
                  <a:lnTo>
                    <a:pt x="79" y="569"/>
                  </a:lnTo>
                  <a:lnTo>
                    <a:pt x="69" y="556"/>
                  </a:lnTo>
                  <a:lnTo>
                    <a:pt x="60" y="543"/>
                  </a:lnTo>
                  <a:lnTo>
                    <a:pt x="50" y="528"/>
                  </a:lnTo>
                  <a:lnTo>
                    <a:pt x="42" y="514"/>
                  </a:lnTo>
                  <a:lnTo>
                    <a:pt x="34" y="498"/>
                  </a:lnTo>
                  <a:lnTo>
                    <a:pt x="28" y="484"/>
                  </a:lnTo>
                  <a:lnTo>
                    <a:pt x="21" y="467"/>
                  </a:lnTo>
                  <a:lnTo>
                    <a:pt x="15" y="452"/>
                  </a:lnTo>
                  <a:lnTo>
                    <a:pt x="11" y="435"/>
                  </a:lnTo>
                  <a:lnTo>
                    <a:pt x="7" y="419"/>
                  </a:lnTo>
                  <a:lnTo>
                    <a:pt x="4" y="401"/>
                  </a:lnTo>
                  <a:lnTo>
                    <a:pt x="2" y="383"/>
                  </a:lnTo>
                  <a:lnTo>
                    <a:pt x="1" y="366"/>
                  </a:lnTo>
                  <a:lnTo>
                    <a:pt x="0" y="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52" name="淘宝店chenying0907 22"/>
            <p:cNvSpPr>
              <a:spLocks/>
            </p:cNvSpPr>
            <p:nvPr/>
          </p:nvSpPr>
          <p:spPr bwMode="auto">
            <a:xfrm>
              <a:off x="5236459" y="2924820"/>
              <a:ext cx="69850" cy="68263"/>
            </a:xfrm>
            <a:custGeom>
              <a:avLst/>
              <a:gdLst>
                <a:gd name="T0" fmla="*/ 1 w 348"/>
                <a:gd name="T1" fmla="*/ 156 h 348"/>
                <a:gd name="T2" fmla="*/ 8 w 348"/>
                <a:gd name="T3" fmla="*/ 122 h 348"/>
                <a:gd name="T4" fmla="*/ 21 w 348"/>
                <a:gd name="T5" fmla="*/ 91 h 348"/>
                <a:gd name="T6" fmla="*/ 40 w 348"/>
                <a:gd name="T7" fmla="*/ 63 h 348"/>
                <a:gd name="T8" fmla="*/ 63 w 348"/>
                <a:gd name="T9" fmla="*/ 39 h 348"/>
                <a:gd name="T10" fmla="*/ 91 w 348"/>
                <a:gd name="T11" fmla="*/ 21 h 348"/>
                <a:gd name="T12" fmla="*/ 122 w 348"/>
                <a:gd name="T13" fmla="*/ 7 h 348"/>
                <a:gd name="T14" fmla="*/ 156 w 348"/>
                <a:gd name="T15" fmla="*/ 1 h 348"/>
                <a:gd name="T16" fmla="*/ 191 w 348"/>
                <a:gd name="T17" fmla="*/ 1 h 348"/>
                <a:gd name="T18" fmla="*/ 226 w 348"/>
                <a:gd name="T19" fmla="*/ 7 h 348"/>
                <a:gd name="T20" fmla="*/ 257 w 348"/>
                <a:gd name="T21" fmla="*/ 21 h 348"/>
                <a:gd name="T22" fmla="*/ 285 w 348"/>
                <a:gd name="T23" fmla="*/ 39 h 348"/>
                <a:gd name="T24" fmla="*/ 308 w 348"/>
                <a:gd name="T25" fmla="*/ 63 h 348"/>
                <a:gd name="T26" fmla="*/ 327 w 348"/>
                <a:gd name="T27" fmla="*/ 91 h 348"/>
                <a:gd name="T28" fmla="*/ 341 w 348"/>
                <a:gd name="T29" fmla="*/ 122 h 348"/>
                <a:gd name="T30" fmla="*/ 347 w 348"/>
                <a:gd name="T31" fmla="*/ 156 h 348"/>
                <a:gd name="T32" fmla="*/ 347 w 348"/>
                <a:gd name="T33" fmla="*/ 192 h 348"/>
                <a:gd name="T34" fmla="*/ 341 w 348"/>
                <a:gd name="T35" fmla="*/ 226 h 348"/>
                <a:gd name="T36" fmla="*/ 327 w 348"/>
                <a:gd name="T37" fmla="*/ 257 h 348"/>
                <a:gd name="T38" fmla="*/ 308 w 348"/>
                <a:gd name="T39" fmla="*/ 285 h 348"/>
                <a:gd name="T40" fmla="*/ 285 w 348"/>
                <a:gd name="T41" fmla="*/ 308 h 348"/>
                <a:gd name="T42" fmla="*/ 257 w 348"/>
                <a:gd name="T43" fmla="*/ 326 h 348"/>
                <a:gd name="T44" fmla="*/ 226 w 348"/>
                <a:gd name="T45" fmla="*/ 340 h 348"/>
                <a:gd name="T46" fmla="*/ 191 w 348"/>
                <a:gd name="T47" fmla="*/ 347 h 348"/>
                <a:gd name="T48" fmla="*/ 156 w 348"/>
                <a:gd name="T49" fmla="*/ 347 h 348"/>
                <a:gd name="T50" fmla="*/ 122 w 348"/>
                <a:gd name="T51" fmla="*/ 340 h 348"/>
                <a:gd name="T52" fmla="*/ 91 w 348"/>
                <a:gd name="T53" fmla="*/ 326 h 348"/>
                <a:gd name="T54" fmla="*/ 63 w 348"/>
                <a:gd name="T55" fmla="*/ 308 h 348"/>
                <a:gd name="T56" fmla="*/ 40 w 348"/>
                <a:gd name="T57" fmla="*/ 285 h 348"/>
                <a:gd name="T58" fmla="*/ 21 w 348"/>
                <a:gd name="T59" fmla="*/ 257 h 348"/>
                <a:gd name="T60" fmla="*/ 8 w 348"/>
                <a:gd name="T61" fmla="*/ 226 h 348"/>
                <a:gd name="T62" fmla="*/ 1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0" y="174"/>
                  </a:moveTo>
                  <a:lnTo>
                    <a:pt x="1" y="156"/>
                  </a:lnTo>
                  <a:lnTo>
                    <a:pt x="4" y="139"/>
                  </a:lnTo>
                  <a:lnTo>
                    <a:pt x="8" y="122"/>
                  </a:lnTo>
                  <a:lnTo>
                    <a:pt x="13" y="106"/>
                  </a:lnTo>
                  <a:lnTo>
                    <a:pt x="21" y="91"/>
                  </a:lnTo>
                  <a:lnTo>
                    <a:pt x="30" y="77"/>
                  </a:lnTo>
                  <a:lnTo>
                    <a:pt x="40" y="63"/>
                  </a:lnTo>
                  <a:lnTo>
                    <a:pt x="50" y="51"/>
                  </a:lnTo>
                  <a:lnTo>
                    <a:pt x="63" y="39"/>
                  </a:lnTo>
                  <a:lnTo>
                    <a:pt x="76" y="30"/>
                  </a:lnTo>
                  <a:lnTo>
                    <a:pt x="91" y="21"/>
                  </a:lnTo>
                  <a:lnTo>
                    <a:pt x="106" y="13"/>
                  </a:lnTo>
                  <a:lnTo>
                    <a:pt x="122" y="7"/>
                  </a:lnTo>
                  <a:lnTo>
                    <a:pt x="138" y="3"/>
                  </a:lnTo>
                  <a:lnTo>
                    <a:pt x="156" y="1"/>
                  </a:lnTo>
                  <a:lnTo>
                    <a:pt x="174" y="0"/>
                  </a:lnTo>
                  <a:lnTo>
                    <a:pt x="191" y="1"/>
                  </a:lnTo>
                  <a:lnTo>
                    <a:pt x="209" y="3"/>
                  </a:lnTo>
                  <a:lnTo>
                    <a:pt x="226" y="7"/>
                  </a:lnTo>
                  <a:lnTo>
                    <a:pt x="242" y="13"/>
                  </a:lnTo>
                  <a:lnTo>
                    <a:pt x="257" y="21"/>
                  </a:lnTo>
                  <a:lnTo>
                    <a:pt x="271" y="30"/>
                  </a:lnTo>
                  <a:lnTo>
                    <a:pt x="285" y="39"/>
                  </a:lnTo>
                  <a:lnTo>
                    <a:pt x="297" y="51"/>
                  </a:lnTo>
                  <a:lnTo>
                    <a:pt x="308" y="63"/>
                  </a:lnTo>
                  <a:lnTo>
                    <a:pt x="318" y="77"/>
                  </a:lnTo>
                  <a:lnTo>
                    <a:pt x="327" y="91"/>
                  </a:lnTo>
                  <a:lnTo>
                    <a:pt x="334" y="106"/>
                  </a:lnTo>
                  <a:lnTo>
                    <a:pt x="341" y="122"/>
                  </a:lnTo>
                  <a:lnTo>
                    <a:pt x="345" y="139"/>
                  </a:lnTo>
                  <a:lnTo>
                    <a:pt x="347" y="156"/>
                  </a:lnTo>
                  <a:lnTo>
                    <a:pt x="348" y="174"/>
                  </a:lnTo>
                  <a:lnTo>
                    <a:pt x="347" y="192"/>
                  </a:lnTo>
                  <a:lnTo>
                    <a:pt x="345" y="209"/>
                  </a:lnTo>
                  <a:lnTo>
                    <a:pt x="341" y="226"/>
                  </a:lnTo>
                  <a:lnTo>
                    <a:pt x="334" y="241"/>
                  </a:lnTo>
                  <a:lnTo>
                    <a:pt x="327" y="257"/>
                  </a:lnTo>
                  <a:lnTo>
                    <a:pt x="318" y="271"/>
                  </a:lnTo>
                  <a:lnTo>
                    <a:pt x="308" y="285"/>
                  </a:lnTo>
                  <a:lnTo>
                    <a:pt x="297" y="297"/>
                  </a:lnTo>
                  <a:lnTo>
                    <a:pt x="285" y="308"/>
                  </a:lnTo>
                  <a:lnTo>
                    <a:pt x="271" y="318"/>
                  </a:lnTo>
                  <a:lnTo>
                    <a:pt x="257" y="326"/>
                  </a:lnTo>
                  <a:lnTo>
                    <a:pt x="242" y="335"/>
                  </a:lnTo>
                  <a:lnTo>
                    <a:pt x="226" y="340"/>
                  </a:lnTo>
                  <a:lnTo>
                    <a:pt x="209" y="344"/>
                  </a:lnTo>
                  <a:lnTo>
                    <a:pt x="191" y="347"/>
                  </a:lnTo>
                  <a:lnTo>
                    <a:pt x="174" y="348"/>
                  </a:lnTo>
                  <a:lnTo>
                    <a:pt x="156" y="347"/>
                  </a:lnTo>
                  <a:lnTo>
                    <a:pt x="138" y="344"/>
                  </a:lnTo>
                  <a:lnTo>
                    <a:pt x="122" y="340"/>
                  </a:lnTo>
                  <a:lnTo>
                    <a:pt x="106" y="335"/>
                  </a:lnTo>
                  <a:lnTo>
                    <a:pt x="91" y="326"/>
                  </a:lnTo>
                  <a:lnTo>
                    <a:pt x="76" y="318"/>
                  </a:lnTo>
                  <a:lnTo>
                    <a:pt x="63" y="308"/>
                  </a:lnTo>
                  <a:lnTo>
                    <a:pt x="50" y="297"/>
                  </a:lnTo>
                  <a:lnTo>
                    <a:pt x="40" y="285"/>
                  </a:lnTo>
                  <a:lnTo>
                    <a:pt x="30" y="271"/>
                  </a:lnTo>
                  <a:lnTo>
                    <a:pt x="21" y="257"/>
                  </a:lnTo>
                  <a:lnTo>
                    <a:pt x="13" y="241"/>
                  </a:lnTo>
                  <a:lnTo>
                    <a:pt x="8" y="226"/>
                  </a:lnTo>
                  <a:lnTo>
                    <a:pt x="4" y="209"/>
                  </a:lnTo>
                  <a:lnTo>
                    <a:pt x="1" y="192"/>
                  </a:lnTo>
                  <a:lnTo>
                    <a:pt x="0" y="174"/>
                  </a:lnTo>
                  <a:close/>
                </a:path>
              </a:pathLst>
            </a:custGeom>
            <a:solidFill>
              <a:schemeClr val="accent4"/>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grpSp>
      <p:sp>
        <p:nvSpPr>
          <p:cNvPr id="53" name="淘宝店chenying0907 23"/>
          <p:cNvSpPr>
            <a:spLocks noEditPoints="1"/>
          </p:cNvSpPr>
          <p:nvPr/>
        </p:nvSpPr>
        <p:spPr bwMode="auto">
          <a:xfrm>
            <a:off x="4176080" y="2322330"/>
            <a:ext cx="860276" cy="2367283"/>
          </a:xfrm>
          <a:custGeom>
            <a:avLst/>
            <a:gdLst>
              <a:gd name="T0" fmla="*/ 1090 w 4328"/>
              <a:gd name="T1" fmla="*/ 11427 h 11925"/>
              <a:gd name="T2" fmla="*/ 768 w 4328"/>
              <a:gd name="T3" fmla="*/ 10847 h 11925"/>
              <a:gd name="T4" fmla="*/ 614 w 4328"/>
              <a:gd name="T5" fmla="*/ 10213 h 11925"/>
              <a:gd name="T6" fmla="*/ 428 w 4328"/>
              <a:gd name="T7" fmla="*/ 9601 h 11925"/>
              <a:gd name="T8" fmla="*/ 199 w 4328"/>
              <a:gd name="T9" fmla="*/ 8762 h 11925"/>
              <a:gd name="T10" fmla="*/ 1 w 4328"/>
              <a:gd name="T11" fmla="*/ 7705 h 11925"/>
              <a:gd name="T12" fmla="*/ 1238 w 4328"/>
              <a:gd name="T13" fmla="*/ 6386 h 11925"/>
              <a:gd name="T14" fmla="*/ 1306 w 4328"/>
              <a:gd name="T15" fmla="*/ 5360 h 11925"/>
              <a:gd name="T16" fmla="*/ 1499 w 4328"/>
              <a:gd name="T17" fmla="*/ 4657 h 11925"/>
              <a:gd name="T18" fmla="*/ 626 w 4328"/>
              <a:gd name="T19" fmla="*/ 732 h 11925"/>
              <a:gd name="T20" fmla="*/ 1295 w 4328"/>
              <a:gd name="T21" fmla="*/ 14 h 11925"/>
              <a:gd name="T22" fmla="*/ 1226 w 4328"/>
              <a:gd name="T23" fmla="*/ 531 h 11925"/>
              <a:gd name="T24" fmla="*/ 1388 w 4328"/>
              <a:gd name="T25" fmla="*/ 385 h 11925"/>
              <a:gd name="T26" fmla="*/ 2846 w 4328"/>
              <a:gd name="T27" fmla="*/ 456 h 11925"/>
              <a:gd name="T28" fmla="*/ 3014 w 4328"/>
              <a:gd name="T29" fmla="*/ 432 h 11925"/>
              <a:gd name="T30" fmla="*/ 2931 w 4328"/>
              <a:gd name="T31" fmla="*/ 19 h 11925"/>
              <a:gd name="T32" fmla="*/ 3405 w 4328"/>
              <a:gd name="T33" fmla="*/ 634 h 11925"/>
              <a:gd name="T34" fmla="*/ 2751 w 4328"/>
              <a:gd name="T35" fmla="*/ 4660 h 11925"/>
              <a:gd name="T36" fmla="*/ 2939 w 4328"/>
              <a:gd name="T37" fmla="*/ 5361 h 11925"/>
              <a:gd name="T38" fmla="*/ 3007 w 4328"/>
              <a:gd name="T39" fmla="*/ 6386 h 11925"/>
              <a:gd name="T40" fmla="*/ 4327 w 4328"/>
              <a:gd name="T41" fmla="*/ 7705 h 11925"/>
              <a:gd name="T42" fmla="*/ 4065 w 4328"/>
              <a:gd name="T43" fmla="*/ 8812 h 11925"/>
              <a:gd name="T44" fmla="*/ 3890 w 4328"/>
              <a:gd name="T45" fmla="*/ 9425 h 11925"/>
              <a:gd name="T46" fmla="*/ 3745 w 4328"/>
              <a:gd name="T47" fmla="*/ 10064 h 11925"/>
              <a:gd name="T48" fmla="*/ 3650 w 4328"/>
              <a:gd name="T49" fmla="*/ 10722 h 11925"/>
              <a:gd name="T50" fmla="*/ 3518 w 4328"/>
              <a:gd name="T51" fmla="*/ 11328 h 11925"/>
              <a:gd name="T52" fmla="*/ 3163 w 4328"/>
              <a:gd name="T53" fmla="*/ 11735 h 11925"/>
              <a:gd name="T54" fmla="*/ 1744 w 4328"/>
              <a:gd name="T55" fmla="*/ 4363 h 11925"/>
              <a:gd name="T56" fmla="*/ 1622 w 4328"/>
              <a:gd name="T57" fmla="*/ 3274 h 11925"/>
              <a:gd name="T58" fmla="*/ 556 w 4328"/>
              <a:gd name="T59" fmla="*/ 855 h 11925"/>
              <a:gd name="T60" fmla="*/ 2927 w 4328"/>
              <a:gd name="T61" fmla="*/ 773 h 11925"/>
              <a:gd name="T62" fmla="*/ 2147 w 4328"/>
              <a:gd name="T63" fmla="*/ 526 h 11925"/>
              <a:gd name="T64" fmla="*/ 2457 w 4328"/>
              <a:gd name="T65" fmla="*/ 3178 h 11925"/>
              <a:gd name="T66" fmla="*/ 2584 w 4328"/>
              <a:gd name="T67" fmla="*/ 3601 h 11925"/>
              <a:gd name="T68" fmla="*/ 3762 w 4328"/>
              <a:gd name="T69" fmla="*/ 889 h 11925"/>
              <a:gd name="T70" fmla="*/ 2341 w 4328"/>
              <a:gd name="T71" fmla="*/ 4827 h 11925"/>
              <a:gd name="T72" fmla="*/ 2198 w 4328"/>
              <a:gd name="T73" fmla="*/ 3469 h 11925"/>
              <a:gd name="T74" fmla="*/ 1972 w 4328"/>
              <a:gd name="T75" fmla="*/ 4771 h 11925"/>
              <a:gd name="T76" fmla="*/ 1588 w 4328"/>
              <a:gd name="T77" fmla="*/ 5008 h 11925"/>
              <a:gd name="T78" fmla="*/ 1595 w 4328"/>
              <a:gd name="T79" fmla="*/ 6158 h 11925"/>
              <a:gd name="T80" fmla="*/ 2699 w 4328"/>
              <a:gd name="T81" fmla="*/ 7238 h 11925"/>
              <a:gd name="T82" fmla="*/ 2603 w 4328"/>
              <a:gd name="T83" fmla="*/ 5439 h 11925"/>
              <a:gd name="T84" fmla="*/ 2953 w 4328"/>
              <a:gd name="T85" fmla="*/ 597 h 11925"/>
              <a:gd name="T86" fmla="*/ 1305 w 4328"/>
              <a:gd name="T87" fmla="*/ 762 h 11925"/>
              <a:gd name="T88" fmla="*/ 1315 w 4328"/>
              <a:gd name="T89" fmla="*/ 523 h 11925"/>
              <a:gd name="T90" fmla="*/ 1247 w 4328"/>
              <a:gd name="T91" fmla="*/ 482 h 11925"/>
              <a:gd name="T92" fmla="*/ 2891 w 4328"/>
              <a:gd name="T93" fmla="*/ 335 h 11925"/>
              <a:gd name="T94" fmla="*/ 1486 w 4328"/>
              <a:gd name="T95" fmla="*/ 11436 h 11925"/>
              <a:gd name="T96" fmla="*/ 2907 w 4328"/>
              <a:gd name="T97" fmla="*/ 11273 h 11925"/>
              <a:gd name="T98" fmla="*/ 3087 w 4328"/>
              <a:gd name="T99" fmla="*/ 11079 h 11925"/>
              <a:gd name="T100" fmla="*/ 3117 w 4328"/>
              <a:gd name="T101" fmla="*/ 10660 h 11925"/>
              <a:gd name="T102" fmla="*/ 3126 w 4328"/>
              <a:gd name="T103" fmla="*/ 10404 h 11925"/>
              <a:gd name="T104" fmla="*/ 3255 w 4328"/>
              <a:gd name="T105" fmla="*/ 10031 h 11925"/>
              <a:gd name="T106" fmla="*/ 3393 w 4328"/>
              <a:gd name="T107" fmla="*/ 9588 h 11925"/>
              <a:gd name="T108" fmla="*/ 3537 w 4328"/>
              <a:gd name="T109" fmla="*/ 9140 h 11925"/>
              <a:gd name="T110" fmla="*/ 3842 w 4328"/>
              <a:gd name="T111" fmla="*/ 8353 h 11925"/>
              <a:gd name="T112" fmla="*/ 766 w 4328"/>
              <a:gd name="T113" fmla="*/ 8722 h 11925"/>
              <a:gd name="T114" fmla="*/ 864 w 4328"/>
              <a:gd name="T115" fmla="*/ 9463 h 11925"/>
              <a:gd name="T116" fmla="*/ 899 w 4328"/>
              <a:gd name="T117" fmla="*/ 9928 h 11925"/>
              <a:gd name="T118" fmla="*/ 1102 w 4328"/>
              <a:gd name="T119" fmla="*/ 10353 h 11925"/>
              <a:gd name="T120" fmla="*/ 1244 w 4328"/>
              <a:gd name="T121" fmla="*/ 10539 h 11925"/>
              <a:gd name="T122" fmla="*/ 1290 w 4328"/>
              <a:gd name="T123" fmla="*/ 10926 h 1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8" h="11925">
                <a:moveTo>
                  <a:pt x="2794" y="11925"/>
                </a:moveTo>
                <a:lnTo>
                  <a:pt x="1584" y="11925"/>
                </a:lnTo>
                <a:lnTo>
                  <a:pt x="1557" y="11924"/>
                </a:lnTo>
                <a:lnTo>
                  <a:pt x="1530" y="11922"/>
                </a:lnTo>
                <a:lnTo>
                  <a:pt x="1504" y="11918"/>
                </a:lnTo>
                <a:lnTo>
                  <a:pt x="1479" y="11913"/>
                </a:lnTo>
                <a:lnTo>
                  <a:pt x="1454" y="11905"/>
                </a:lnTo>
                <a:lnTo>
                  <a:pt x="1429" y="11897"/>
                </a:lnTo>
                <a:lnTo>
                  <a:pt x="1406" y="11887"/>
                </a:lnTo>
                <a:lnTo>
                  <a:pt x="1383" y="11876"/>
                </a:lnTo>
                <a:lnTo>
                  <a:pt x="1361" y="11864"/>
                </a:lnTo>
                <a:lnTo>
                  <a:pt x="1339" y="11850"/>
                </a:lnTo>
                <a:lnTo>
                  <a:pt x="1319" y="11836"/>
                </a:lnTo>
                <a:lnTo>
                  <a:pt x="1299" y="11820"/>
                </a:lnTo>
                <a:lnTo>
                  <a:pt x="1279" y="11804"/>
                </a:lnTo>
                <a:lnTo>
                  <a:pt x="1261" y="11786"/>
                </a:lnTo>
                <a:lnTo>
                  <a:pt x="1243" y="11768"/>
                </a:lnTo>
                <a:lnTo>
                  <a:pt x="1226" y="11749"/>
                </a:lnTo>
                <a:lnTo>
                  <a:pt x="1210" y="11729"/>
                </a:lnTo>
                <a:lnTo>
                  <a:pt x="1195" y="11708"/>
                </a:lnTo>
                <a:lnTo>
                  <a:pt x="1181" y="11686"/>
                </a:lnTo>
                <a:lnTo>
                  <a:pt x="1167" y="11665"/>
                </a:lnTo>
                <a:lnTo>
                  <a:pt x="1155" y="11643"/>
                </a:lnTo>
                <a:lnTo>
                  <a:pt x="1143" y="11620"/>
                </a:lnTo>
                <a:lnTo>
                  <a:pt x="1133" y="11596"/>
                </a:lnTo>
                <a:lnTo>
                  <a:pt x="1124" y="11573"/>
                </a:lnTo>
                <a:lnTo>
                  <a:pt x="1116" y="11550"/>
                </a:lnTo>
                <a:lnTo>
                  <a:pt x="1108" y="11525"/>
                </a:lnTo>
                <a:lnTo>
                  <a:pt x="1102" y="11501"/>
                </a:lnTo>
                <a:lnTo>
                  <a:pt x="1097" y="11476"/>
                </a:lnTo>
                <a:lnTo>
                  <a:pt x="1093" y="11452"/>
                </a:lnTo>
                <a:lnTo>
                  <a:pt x="1090" y="11427"/>
                </a:lnTo>
                <a:lnTo>
                  <a:pt x="1089" y="11403"/>
                </a:lnTo>
                <a:lnTo>
                  <a:pt x="1088" y="11379"/>
                </a:lnTo>
                <a:lnTo>
                  <a:pt x="1088" y="11299"/>
                </a:lnTo>
                <a:lnTo>
                  <a:pt x="1081" y="11293"/>
                </a:lnTo>
                <a:lnTo>
                  <a:pt x="1075" y="11289"/>
                </a:lnTo>
                <a:lnTo>
                  <a:pt x="1053" y="11284"/>
                </a:lnTo>
                <a:lnTo>
                  <a:pt x="1033" y="11279"/>
                </a:lnTo>
                <a:lnTo>
                  <a:pt x="1011" y="11272"/>
                </a:lnTo>
                <a:lnTo>
                  <a:pt x="991" y="11263"/>
                </a:lnTo>
                <a:lnTo>
                  <a:pt x="971" y="11254"/>
                </a:lnTo>
                <a:lnTo>
                  <a:pt x="952" y="11244"/>
                </a:lnTo>
                <a:lnTo>
                  <a:pt x="933" y="11231"/>
                </a:lnTo>
                <a:lnTo>
                  <a:pt x="916" y="11219"/>
                </a:lnTo>
                <a:lnTo>
                  <a:pt x="898" y="11204"/>
                </a:lnTo>
                <a:lnTo>
                  <a:pt x="882" y="11189"/>
                </a:lnTo>
                <a:lnTo>
                  <a:pt x="867" y="11172"/>
                </a:lnTo>
                <a:lnTo>
                  <a:pt x="852" y="11156"/>
                </a:lnTo>
                <a:lnTo>
                  <a:pt x="838" y="11137"/>
                </a:lnTo>
                <a:lnTo>
                  <a:pt x="825" y="11117"/>
                </a:lnTo>
                <a:lnTo>
                  <a:pt x="814" y="11097"/>
                </a:lnTo>
                <a:lnTo>
                  <a:pt x="803" y="11076"/>
                </a:lnTo>
                <a:lnTo>
                  <a:pt x="794" y="11056"/>
                </a:lnTo>
                <a:lnTo>
                  <a:pt x="787" y="11035"/>
                </a:lnTo>
                <a:lnTo>
                  <a:pt x="781" y="11015"/>
                </a:lnTo>
                <a:lnTo>
                  <a:pt x="776" y="10993"/>
                </a:lnTo>
                <a:lnTo>
                  <a:pt x="772" y="10972"/>
                </a:lnTo>
                <a:lnTo>
                  <a:pt x="768" y="10951"/>
                </a:lnTo>
                <a:lnTo>
                  <a:pt x="766" y="10931"/>
                </a:lnTo>
                <a:lnTo>
                  <a:pt x="765" y="10909"/>
                </a:lnTo>
                <a:lnTo>
                  <a:pt x="765" y="10888"/>
                </a:lnTo>
                <a:lnTo>
                  <a:pt x="766" y="10867"/>
                </a:lnTo>
                <a:lnTo>
                  <a:pt x="768" y="10847"/>
                </a:lnTo>
                <a:lnTo>
                  <a:pt x="772" y="10826"/>
                </a:lnTo>
                <a:lnTo>
                  <a:pt x="776" y="10806"/>
                </a:lnTo>
                <a:lnTo>
                  <a:pt x="781" y="10786"/>
                </a:lnTo>
                <a:lnTo>
                  <a:pt x="787" y="10767"/>
                </a:lnTo>
                <a:lnTo>
                  <a:pt x="794" y="10747"/>
                </a:lnTo>
                <a:lnTo>
                  <a:pt x="775" y="10733"/>
                </a:lnTo>
                <a:lnTo>
                  <a:pt x="756" y="10718"/>
                </a:lnTo>
                <a:lnTo>
                  <a:pt x="739" y="10701"/>
                </a:lnTo>
                <a:lnTo>
                  <a:pt x="723" y="10683"/>
                </a:lnTo>
                <a:lnTo>
                  <a:pt x="707" y="10664"/>
                </a:lnTo>
                <a:lnTo>
                  <a:pt x="693" y="10643"/>
                </a:lnTo>
                <a:lnTo>
                  <a:pt x="679" y="10623"/>
                </a:lnTo>
                <a:lnTo>
                  <a:pt x="667" y="10600"/>
                </a:lnTo>
                <a:lnTo>
                  <a:pt x="658" y="10579"/>
                </a:lnTo>
                <a:lnTo>
                  <a:pt x="649" y="10557"/>
                </a:lnTo>
                <a:lnTo>
                  <a:pt x="642" y="10535"/>
                </a:lnTo>
                <a:lnTo>
                  <a:pt x="636" y="10514"/>
                </a:lnTo>
                <a:lnTo>
                  <a:pt x="631" y="10491"/>
                </a:lnTo>
                <a:lnTo>
                  <a:pt x="628" y="10469"/>
                </a:lnTo>
                <a:lnTo>
                  <a:pt x="625" y="10446"/>
                </a:lnTo>
                <a:lnTo>
                  <a:pt x="624" y="10424"/>
                </a:lnTo>
                <a:lnTo>
                  <a:pt x="624" y="10402"/>
                </a:lnTo>
                <a:lnTo>
                  <a:pt x="626" y="10380"/>
                </a:lnTo>
                <a:lnTo>
                  <a:pt x="629" y="10358"/>
                </a:lnTo>
                <a:lnTo>
                  <a:pt x="633" y="10336"/>
                </a:lnTo>
                <a:lnTo>
                  <a:pt x="638" y="10315"/>
                </a:lnTo>
                <a:lnTo>
                  <a:pt x="644" y="10294"/>
                </a:lnTo>
                <a:lnTo>
                  <a:pt x="651" y="10273"/>
                </a:lnTo>
                <a:lnTo>
                  <a:pt x="660" y="10252"/>
                </a:lnTo>
                <a:lnTo>
                  <a:pt x="644" y="10240"/>
                </a:lnTo>
                <a:lnTo>
                  <a:pt x="629" y="10226"/>
                </a:lnTo>
                <a:lnTo>
                  <a:pt x="614" y="10213"/>
                </a:lnTo>
                <a:lnTo>
                  <a:pt x="601" y="10197"/>
                </a:lnTo>
                <a:lnTo>
                  <a:pt x="587" y="10182"/>
                </a:lnTo>
                <a:lnTo>
                  <a:pt x="575" y="10165"/>
                </a:lnTo>
                <a:lnTo>
                  <a:pt x="563" y="10149"/>
                </a:lnTo>
                <a:lnTo>
                  <a:pt x="553" y="10131"/>
                </a:lnTo>
                <a:lnTo>
                  <a:pt x="542" y="10108"/>
                </a:lnTo>
                <a:lnTo>
                  <a:pt x="531" y="10084"/>
                </a:lnTo>
                <a:lnTo>
                  <a:pt x="523" y="10062"/>
                </a:lnTo>
                <a:lnTo>
                  <a:pt x="517" y="10038"/>
                </a:lnTo>
                <a:lnTo>
                  <a:pt x="510" y="10014"/>
                </a:lnTo>
                <a:lnTo>
                  <a:pt x="507" y="9990"/>
                </a:lnTo>
                <a:lnTo>
                  <a:pt x="504" y="9966"/>
                </a:lnTo>
                <a:lnTo>
                  <a:pt x="503" y="9942"/>
                </a:lnTo>
                <a:lnTo>
                  <a:pt x="503" y="9918"/>
                </a:lnTo>
                <a:lnTo>
                  <a:pt x="505" y="9895"/>
                </a:lnTo>
                <a:lnTo>
                  <a:pt x="508" y="9872"/>
                </a:lnTo>
                <a:lnTo>
                  <a:pt x="514" y="9849"/>
                </a:lnTo>
                <a:lnTo>
                  <a:pt x="519" y="9826"/>
                </a:lnTo>
                <a:lnTo>
                  <a:pt x="526" y="9803"/>
                </a:lnTo>
                <a:lnTo>
                  <a:pt x="534" y="9782"/>
                </a:lnTo>
                <a:lnTo>
                  <a:pt x="545" y="9760"/>
                </a:lnTo>
                <a:lnTo>
                  <a:pt x="531" y="9749"/>
                </a:lnTo>
                <a:lnTo>
                  <a:pt x="519" y="9737"/>
                </a:lnTo>
                <a:lnTo>
                  <a:pt x="506" y="9724"/>
                </a:lnTo>
                <a:lnTo>
                  <a:pt x="495" y="9712"/>
                </a:lnTo>
                <a:lnTo>
                  <a:pt x="484" y="9699"/>
                </a:lnTo>
                <a:lnTo>
                  <a:pt x="473" y="9684"/>
                </a:lnTo>
                <a:lnTo>
                  <a:pt x="463" y="9670"/>
                </a:lnTo>
                <a:lnTo>
                  <a:pt x="453" y="9654"/>
                </a:lnTo>
                <a:lnTo>
                  <a:pt x="444" y="9637"/>
                </a:lnTo>
                <a:lnTo>
                  <a:pt x="435" y="9619"/>
                </a:lnTo>
                <a:lnTo>
                  <a:pt x="428" y="9601"/>
                </a:lnTo>
                <a:lnTo>
                  <a:pt x="420" y="9582"/>
                </a:lnTo>
                <a:lnTo>
                  <a:pt x="414" y="9565"/>
                </a:lnTo>
                <a:lnTo>
                  <a:pt x="410" y="9545"/>
                </a:lnTo>
                <a:lnTo>
                  <a:pt x="406" y="9526"/>
                </a:lnTo>
                <a:lnTo>
                  <a:pt x="403" y="9508"/>
                </a:lnTo>
                <a:lnTo>
                  <a:pt x="401" y="9489"/>
                </a:lnTo>
                <a:lnTo>
                  <a:pt x="400" y="9469"/>
                </a:lnTo>
                <a:lnTo>
                  <a:pt x="399" y="9450"/>
                </a:lnTo>
                <a:lnTo>
                  <a:pt x="400" y="9431"/>
                </a:lnTo>
                <a:lnTo>
                  <a:pt x="402" y="9411"/>
                </a:lnTo>
                <a:lnTo>
                  <a:pt x="404" y="9393"/>
                </a:lnTo>
                <a:lnTo>
                  <a:pt x="408" y="9373"/>
                </a:lnTo>
                <a:lnTo>
                  <a:pt x="412" y="9354"/>
                </a:lnTo>
                <a:lnTo>
                  <a:pt x="419" y="9331"/>
                </a:lnTo>
                <a:lnTo>
                  <a:pt x="428" y="9310"/>
                </a:lnTo>
                <a:lnTo>
                  <a:pt x="436" y="9288"/>
                </a:lnTo>
                <a:lnTo>
                  <a:pt x="446" y="9268"/>
                </a:lnTo>
                <a:lnTo>
                  <a:pt x="459" y="9249"/>
                </a:lnTo>
                <a:lnTo>
                  <a:pt x="471" y="9229"/>
                </a:lnTo>
                <a:lnTo>
                  <a:pt x="485" y="9211"/>
                </a:lnTo>
                <a:lnTo>
                  <a:pt x="499" y="9194"/>
                </a:lnTo>
                <a:lnTo>
                  <a:pt x="439" y="8961"/>
                </a:lnTo>
                <a:lnTo>
                  <a:pt x="414" y="8946"/>
                </a:lnTo>
                <a:lnTo>
                  <a:pt x="388" y="8930"/>
                </a:lnTo>
                <a:lnTo>
                  <a:pt x="362" y="8913"/>
                </a:lnTo>
                <a:lnTo>
                  <a:pt x="336" y="8895"/>
                </a:lnTo>
                <a:lnTo>
                  <a:pt x="310" y="8875"/>
                </a:lnTo>
                <a:lnTo>
                  <a:pt x="287" y="8854"/>
                </a:lnTo>
                <a:lnTo>
                  <a:pt x="262" y="8834"/>
                </a:lnTo>
                <a:lnTo>
                  <a:pt x="239" y="8811"/>
                </a:lnTo>
                <a:lnTo>
                  <a:pt x="218" y="8787"/>
                </a:lnTo>
                <a:lnTo>
                  <a:pt x="199" y="8762"/>
                </a:lnTo>
                <a:lnTo>
                  <a:pt x="189" y="8750"/>
                </a:lnTo>
                <a:lnTo>
                  <a:pt x="181" y="8737"/>
                </a:lnTo>
                <a:lnTo>
                  <a:pt x="173" y="8724"/>
                </a:lnTo>
                <a:lnTo>
                  <a:pt x="164" y="8710"/>
                </a:lnTo>
                <a:lnTo>
                  <a:pt x="158" y="8697"/>
                </a:lnTo>
                <a:lnTo>
                  <a:pt x="152" y="8682"/>
                </a:lnTo>
                <a:lnTo>
                  <a:pt x="146" y="8669"/>
                </a:lnTo>
                <a:lnTo>
                  <a:pt x="141" y="8654"/>
                </a:lnTo>
                <a:lnTo>
                  <a:pt x="136" y="8640"/>
                </a:lnTo>
                <a:lnTo>
                  <a:pt x="133" y="8625"/>
                </a:lnTo>
                <a:lnTo>
                  <a:pt x="131" y="8610"/>
                </a:lnTo>
                <a:lnTo>
                  <a:pt x="129" y="8594"/>
                </a:lnTo>
                <a:lnTo>
                  <a:pt x="127" y="8581"/>
                </a:lnTo>
                <a:lnTo>
                  <a:pt x="125" y="8561"/>
                </a:lnTo>
                <a:lnTo>
                  <a:pt x="122" y="8535"/>
                </a:lnTo>
                <a:lnTo>
                  <a:pt x="117" y="8502"/>
                </a:lnTo>
                <a:lnTo>
                  <a:pt x="112" y="8465"/>
                </a:lnTo>
                <a:lnTo>
                  <a:pt x="105" y="8421"/>
                </a:lnTo>
                <a:lnTo>
                  <a:pt x="98" y="8372"/>
                </a:lnTo>
                <a:lnTo>
                  <a:pt x="90" y="8318"/>
                </a:lnTo>
                <a:lnTo>
                  <a:pt x="82" y="8260"/>
                </a:lnTo>
                <a:lnTo>
                  <a:pt x="72" y="8197"/>
                </a:lnTo>
                <a:lnTo>
                  <a:pt x="62" y="8131"/>
                </a:lnTo>
                <a:lnTo>
                  <a:pt x="51" y="8060"/>
                </a:lnTo>
                <a:lnTo>
                  <a:pt x="40" y="7986"/>
                </a:lnTo>
                <a:lnTo>
                  <a:pt x="28" y="7910"/>
                </a:lnTo>
                <a:lnTo>
                  <a:pt x="15" y="7830"/>
                </a:lnTo>
                <a:lnTo>
                  <a:pt x="3" y="7748"/>
                </a:lnTo>
                <a:lnTo>
                  <a:pt x="1" y="7738"/>
                </a:lnTo>
                <a:lnTo>
                  <a:pt x="1" y="7726"/>
                </a:lnTo>
                <a:lnTo>
                  <a:pt x="0" y="7716"/>
                </a:lnTo>
                <a:lnTo>
                  <a:pt x="1" y="7705"/>
                </a:lnTo>
                <a:lnTo>
                  <a:pt x="2" y="7695"/>
                </a:lnTo>
                <a:lnTo>
                  <a:pt x="3" y="7685"/>
                </a:lnTo>
                <a:lnTo>
                  <a:pt x="5" y="7674"/>
                </a:lnTo>
                <a:lnTo>
                  <a:pt x="7" y="7665"/>
                </a:lnTo>
                <a:lnTo>
                  <a:pt x="10" y="7655"/>
                </a:lnTo>
                <a:lnTo>
                  <a:pt x="14" y="7645"/>
                </a:lnTo>
                <a:lnTo>
                  <a:pt x="18" y="7636"/>
                </a:lnTo>
                <a:lnTo>
                  <a:pt x="22" y="7627"/>
                </a:lnTo>
                <a:lnTo>
                  <a:pt x="28" y="7617"/>
                </a:lnTo>
                <a:lnTo>
                  <a:pt x="34" y="7608"/>
                </a:lnTo>
                <a:lnTo>
                  <a:pt x="40" y="7600"/>
                </a:lnTo>
                <a:lnTo>
                  <a:pt x="46" y="7591"/>
                </a:lnTo>
                <a:lnTo>
                  <a:pt x="54" y="7584"/>
                </a:lnTo>
                <a:lnTo>
                  <a:pt x="61" y="7576"/>
                </a:lnTo>
                <a:lnTo>
                  <a:pt x="69" y="7570"/>
                </a:lnTo>
                <a:lnTo>
                  <a:pt x="77" y="7562"/>
                </a:lnTo>
                <a:lnTo>
                  <a:pt x="86" y="7557"/>
                </a:lnTo>
                <a:lnTo>
                  <a:pt x="94" y="7551"/>
                </a:lnTo>
                <a:lnTo>
                  <a:pt x="103" y="7546"/>
                </a:lnTo>
                <a:lnTo>
                  <a:pt x="113" y="7542"/>
                </a:lnTo>
                <a:lnTo>
                  <a:pt x="122" y="7537"/>
                </a:lnTo>
                <a:lnTo>
                  <a:pt x="132" y="7533"/>
                </a:lnTo>
                <a:lnTo>
                  <a:pt x="142" y="7531"/>
                </a:lnTo>
                <a:lnTo>
                  <a:pt x="152" y="7528"/>
                </a:lnTo>
                <a:lnTo>
                  <a:pt x="162" y="7526"/>
                </a:lnTo>
                <a:lnTo>
                  <a:pt x="173" y="7525"/>
                </a:lnTo>
                <a:lnTo>
                  <a:pt x="183" y="7524"/>
                </a:lnTo>
                <a:lnTo>
                  <a:pt x="193" y="7524"/>
                </a:lnTo>
                <a:lnTo>
                  <a:pt x="1237" y="7524"/>
                </a:lnTo>
                <a:lnTo>
                  <a:pt x="1237" y="6452"/>
                </a:lnTo>
                <a:lnTo>
                  <a:pt x="1237" y="6420"/>
                </a:lnTo>
                <a:lnTo>
                  <a:pt x="1238" y="6386"/>
                </a:lnTo>
                <a:lnTo>
                  <a:pt x="1240" y="6355"/>
                </a:lnTo>
                <a:lnTo>
                  <a:pt x="1242" y="6324"/>
                </a:lnTo>
                <a:lnTo>
                  <a:pt x="1245" y="6293"/>
                </a:lnTo>
                <a:lnTo>
                  <a:pt x="1249" y="6263"/>
                </a:lnTo>
                <a:lnTo>
                  <a:pt x="1253" y="6234"/>
                </a:lnTo>
                <a:lnTo>
                  <a:pt x="1258" y="6205"/>
                </a:lnTo>
                <a:lnTo>
                  <a:pt x="1265" y="6177"/>
                </a:lnTo>
                <a:lnTo>
                  <a:pt x="1271" y="6150"/>
                </a:lnTo>
                <a:lnTo>
                  <a:pt x="1278" y="6124"/>
                </a:lnTo>
                <a:lnTo>
                  <a:pt x="1286" y="6098"/>
                </a:lnTo>
                <a:lnTo>
                  <a:pt x="1295" y="6073"/>
                </a:lnTo>
                <a:lnTo>
                  <a:pt x="1304" y="6050"/>
                </a:lnTo>
                <a:lnTo>
                  <a:pt x="1313" y="6028"/>
                </a:lnTo>
                <a:lnTo>
                  <a:pt x="1324" y="6006"/>
                </a:lnTo>
                <a:lnTo>
                  <a:pt x="1329" y="5994"/>
                </a:lnTo>
                <a:lnTo>
                  <a:pt x="1334" y="5980"/>
                </a:lnTo>
                <a:lnTo>
                  <a:pt x="1339" y="5964"/>
                </a:lnTo>
                <a:lnTo>
                  <a:pt x="1343" y="5948"/>
                </a:lnTo>
                <a:lnTo>
                  <a:pt x="1352" y="5911"/>
                </a:lnTo>
                <a:lnTo>
                  <a:pt x="1359" y="5873"/>
                </a:lnTo>
                <a:lnTo>
                  <a:pt x="1365" y="5834"/>
                </a:lnTo>
                <a:lnTo>
                  <a:pt x="1369" y="5795"/>
                </a:lnTo>
                <a:lnTo>
                  <a:pt x="1371" y="5760"/>
                </a:lnTo>
                <a:lnTo>
                  <a:pt x="1372" y="5731"/>
                </a:lnTo>
                <a:lnTo>
                  <a:pt x="1370" y="5703"/>
                </a:lnTo>
                <a:lnTo>
                  <a:pt x="1366" y="5664"/>
                </a:lnTo>
                <a:lnTo>
                  <a:pt x="1359" y="5616"/>
                </a:lnTo>
                <a:lnTo>
                  <a:pt x="1350" y="5563"/>
                </a:lnTo>
                <a:lnTo>
                  <a:pt x="1339" y="5508"/>
                </a:lnTo>
                <a:lnTo>
                  <a:pt x="1328" y="5453"/>
                </a:lnTo>
                <a:lnTo>
                  <a:pt x="1318" y="5403"/>
                </a:lnTo>
                <a:lnTo>
                  <a:pt x="1306" y="5360"/>
                </a:lnTo>
                <a:lnTo>
                  <a:pt x="1302" y="5339"/>
                </a:lnTo>
                <a:lnTo>
                  <a:pt x="1297" y="5313"/>
                </a:lnTo>
                <a:lnTo>
                  <a:pt x="1292" y="5284"/>
                </a:lnTo>
                <a:lnTo>
                  <a:pt x="1287" y="5252"/>
                </a:lnTo>
                <a:lnTo>
                  <a:pt x="1284" y="5217"/>
                </a:lnTo>
                <a:lnTo>
                  <a:pt x="1281" y="5180"/>
                </a:lnTo>
                <a:lnTo>
                  <a:pt x="1278" y="5142"/>
                </a:lnTo>
                <a:lnTo>
                  <a:pt x="1277" y="5103"/>
                </a:lnTo>
                <a:lnTo>
                  <a:pt x="1277" y="5063"/>
                </a:lnTo>
                <a:lnTo>
                  <a:pt x="1278" y="5024"/>
                </a:lnTo>
                <a:lnTo>
                  <a:pt x="1280" y="4984"/>
                </a:lnTo>
                <a:lnTo>
                  <a:pt x="1284" y="4947"/>
                </a:lnTo>
                <a:lnTo>
                  <a:pt x="1286" y="4929"/>
                </a:lnTo>
                <a:lnTo>
                  <a:pt x="1290" y="4912"/>
                </a:lnTo>
                <a:lnTo>
                  <a:pt x="1294" y="4894"/>
                </a:lnTo>
                <a:lnTo>
                  <a:pt x="1298" y="4878"/>
                </a:lnTo>
                <a:lnTo>
                  <a:pt x="1302" y="4862"/>
                </a:lnTo>
                <a:lnTo>
                  <a:pt x="1307" y="4847"/>
                </a:lnTo>
                <a:lnTo>
                  <a:pt x="1312" y="4834"/>
                </a:lnTo>
                <a:lnTo>
                  <a:pt x="1319" y="4821"/>
                </a:lnTo>
                <a:lnTo>
                  <a:pt x="1327" y="4805"/>
                </a:lnTo>
                <a:lnTo>
                  <a:pt x="1337" y="4788"/>
                </a:lnTo>
                <a:lnTo>
                  <a:pt x="1350" y="4773"/>
                </a:lnTo>
                <a:lnTo>
                  <a:pt x="1362" y="4758"/>
                </a:lnTo>
                <a:lnTo>
                  <a:pt x="1377" y="4744"/>
                </a:lnTo>
                <a:lnTo>
                  <a:pt x="1392" y="4730"/>
                </a:lnTo>
                <a:lnTo>
                  <a:pt x="1408" y="4717"/>
                </a:lnTo>
                <a:lnTo>
                  <a:pt x="1425" y="4703"/>
                </a:lnTo>
                <a:lnTo>
                  <a:pt x="1443" y="4691"/>
                </a:lnTo>
                <a:lnTo>
                  <a:pt x="1462" y="4679"/>
                </a:lnTo>
                <a:lnTo>
                  <a:pt x="1480" y="4668"/>
                </a:lnTo>
                <a:lnTo>
                  <a:pt x="1499" y="4657"/>
                </a:lnTo>
                <a:lnTo>
                  <a:pt x="1537" y="4636"/>
                </a:lnTo>
                <a:lnTo>
                  <a:pt x="1577" y="4618"/>
                </a:lnTo>
                <a:lnTo>
                  <a:pt x="242" y="1040"/>
                </a:lnTo>
                <a:lnTo>
                  <a:pt x="240" y="1037"/>
                </a:lnTo>
                <a:lnTo>
                  <a:pt x="238" y="1031"/>
                </a:lnTo>
                <a:lnTo>
                  <a:pt x="237" y="1027"/>
                </a:lnTo>
                <a:lnTo>
                  <a:pt x="236" y="1022"/>
                </a:lnTo>
                <a:lnTo>
                  <a:pt x="236" y="1013"/>
                </a:lnTo>
                <a:lnTo>
                  <a:pt x="238" y="1002"/>
                </a:lnTo>
                <a:lnTo>
                  <a:pt x="242" y="992"/>
                </a:lnTo>
                <a:lnTo>
                  <a:pt x="247" y="983"/>
                </a:lnTo>
                <a:lnTo>
                  <a:pt x="250" y="977"/>
                </a:lnTo>
                <a:lnTo>
                  <a:pt x="255" y="973"/>
                </a:lnTo>
                <a:lnTo>
                  <a:pt x="259" y="970"/>
                </a:lnTo>
                <a:lnTo>
                  <a:pt x="264" y="966"/>
                </a:lnTo>
                <a:lnTo>
                  <a:pt x="269" y="963"/>
                </a:lnTo>
                <a:lnTo>
                  <a:pt x="275" y="960"/>
                </a:lnTo>
                <a:lnTo>
                  <a:pt x="294" y="943"/>
                </a:lnTo>
                <a:lnTo>
                  <a:pt x="313" y="927"/>
                </a:lnTo>
                <a:lnTo>
                  <a:pt x="333" y="910"/>
                </a:lnTo>
                <a:lnTo>
                  <a:pt x="354" y="893"/>
                </a:lnTo>
                <a:lnTo>
                  <a:pt x="375" y="878"/>
                </a:lnTo>
                <a:lnTo>
                  <a:pt x="398" y="862"/>
                </a:lnTo>
                <a:lnTo>
                  <a:pt x="420" y="847"/>
                </a:lnTo>
                <a:lnTo>
                  <a:pt x="443" y="831"/>
                </a:lnTo>
                <a:lnTo>
                  <a:pt x="468" y="817"/>
                </a:lnTo>
                <a:lnTo>
                  <a:pt x="493" y="802"/>
                </a:lnTo>
                <a:lnTo>
                  <a:pt x="518" y="788"/>
                </a:lnTo>
                <a:lnTo>
                  <a:pt x="545" y="773"/>
                </a:lnTo>
                <a:lnTo>
                  <a:pt x="572" y="759"/>
                </a:lnTo>
                <a:lnTo>
                  <a:pt x="599" y="745"/>
                </a:lnTo>
                <a:lnTo>
                  <a:pt x="626" y="732"/>
                </a:lnTo>
                <a:lnTo>
                  <a:pt x="655" y="719"/>
                </a:lnTo>
                <a:lnTo>
                  <a:pt x="715" y="693"/>
                </a:lnTo>
                <a:lnTo>
                  <a:pt x="777" y="669"/>
                </a:lnTo>
                <a:lnTo>
                  <a:pt x="841" y="646"/>
                </a:lnTo>
                <a:lnTo>
                  <a:pt x="907" y="624"/>
                </a:lnTo>
                <a:lnTo>
                  <a:pt x="976" y="603"/>
                </a:lnTo>
                <a:lnTo>
                  <a:pt x="1046" y="583"/>
                </a:lnTo>
                <a:lnTo>
                  <a:pt x="1119" y="565"/>
                </a:lnTo>
                <a:lnTo>
                  <a:pt x="1192" y="548"/>
                </a:lnTo>
                <a:lnTo>
                  <a:pt x="1188" y="512"/>
                </a:lnTo>
                <a:lnTo>
                  <a:pt x="1185" y="474"/>
                </a:lnTo>
                <a:lnTo>
                  <a:pt x="1183" y="436"/>
                </a:lnTo>
                <a:lnTo>
                  <a:pt x="1182" y="397"/>
                </a:lnTo>
                <a:lnTo>
                  <a:pt x="1183" y="356"/>
                </a:lnTo>
                <a:lnTo>
                  <a:pt x="1185" y="317"/>
                </a:lnTo>
                <a:lnTo>
                  <a:pt x="1188" y="279"/>
                </a:lnTo>
                <a:lnTo>
                  <a:pt x="1192" y="244"/>
                </a:lnTo>
                <a:lnTo>
                  <a:pt x="1198" y="210"/>
                </a:lnTo>
                <a:lnTo>
                  <a:pt x="1205" y="179"/>
                </a:lnTo>
                <a:lnTo>
                  <a:pt x="1212" y="149"/>
                </a:lnTo>
                <a:lnTo>
                  <a:pt x="1221" y="122"/>
                </a:lnTo>
                <a:lnTo>
                  <a:pt x="1231" y="97"/>
                </a:lnTo>
                <a:lnTo>
                  <a:pt x="1240" y="74"/>
                </a:lnTo>
                <a:lnTo>
                  <a:pt x="1246" y="65"/>
                </a:lnTo>
                <a:lnTo>
                  <a:pt x="1251" y="55"/>
                </a:lnTo>
                <a:lnTo>
                  <a:pt x="1257" y="47"/>
                </a:lnTo>
                <a:lnTo>
                  <a:pt x="1263" y="39"/>
                </a:lnTo>
                <a:lnTo>
                  <a:pt x="1269" y="33"/>
                </a:lnTo>
                <a:lnTo>
                  <a:pt x="1275" y="26"/>
                </a:lnTo>
                <a:lnTo>
                  <a:pt x="1281" y="21"/>
                </a:lnTo>
                <a:lnTo>
                  <a:pt x="1289" y="17"/>
                </a:lnTo>
                <a:lnTo>
                  <a:pt x="1295" y="14"/>
                </a:lnTo>
                <a:lnTo>
                  <a:pt x="1301" y="11"/>
                </a:lnTo>
                <a:lnTo>
                  <a:pt x="1308" y="10"/>
                </a:lnTo>
                <a:lnTo>
                  <a:pt x="1315" y="9"/>
                </a:lnTo>
                <a:lnTo>
                  <a:pt x="1315" y="29"/>
                </a:lnTo>
                <a:lnTo>
                  <a:pt x="1310" y="30"/>
                </a:lnTo>
                <a:lnTo>
                  <a:pt x="1305" y="31"/>
                </a:lnTo>
                <a:lnTo>
                  <a:pt x="1300" y="33"/>
                </a:lnTo>
                <a:lnTo>
                  <a:pt x="1295" y="36"/>
                </a:lnTo>
                <a:lnTo>
                  <a:pt x="1290" y="39"/>
                </a:lnTo>
                <a:lnTo>
                  <a:pt x="1284" y="44"/>
                </a:lnTo>
                <a:lnTo>
                  <a:pt x="1279" y="49"/>
                </a:lnTo>
                <a:lnTo>
                  <a:pt x="1274" y="55"/>
                </a:lnTo>
                <a:lnTo>
                  <a:pt x="1265" y="70"/>
                </a:lnTo>
                <a:lnTo>
                  <a:pt x="1255" y="87"/>
                </a:lnTo>
                <a:lnTo>
                  <a:pt x="1246" y="107"/>
                </a:lnTo>
                <a:lnTo>
                  <a:pt x="1238" y="130"/>
                </a:lnTo>
                <a:lnTo>
                  <a:pt x="1231" y="155"/>
                </a:lnTo>
                <a:lnTo>
                  <a:pt x="1223" y="183"/>
                </a:lnTo>
                <a:lnTo>
                  <a:pt x="1217" y="213"/>
                </a:lnTo>
                <a:lnTo>
                  <a:pt x="1212" y="246"/>
                </a:lnTo>
                <a:lnTo>
                  <a:pt x="1208" y="281"/>
                </a:lnTo>
                <a:lnTo>
                  <a:pt x="1205" y="317"/>
                </a:lnTo>
                <a:lnTo>
                  <a:pt x="1203" y="356"/>
                </a:lnTo>
                <a:lnTo>
                  <a:pt x="1202" y="397"/>
                </a:lnTo>
                <a:lnTo>
                  <a:pt x="1203" y="436"/>
                </a:lnTo>
                <a:lnTo>
                  <a:pt x="1204" y="473"/>
                </a:lnTo>
                <a:lnTo>
                  <a:pt x="1207" y="510"/>
                </a:lnTo>
                <a:lnTo>
                  <a:pt x="1211" y="544"/>
                </a:lnTo>
                <a:lnTo>
                  <a:pt x="1228" y="540"/>
                </a:lnTo>
                <a:lnTo>
                  <a:pt x="1226" y="534"/>
                </a:lnTo>
                <a:lnTo>
                  <a:pt x="1236" y="531"/>
                </a:lnTo>
                <a:lnTo>
                  <a:pt x="1226" y="531"/>
                </a:lnTo>
                <a:lnTo>
                  <a:pt x="1226" y="509"/>
                </a:lnTo>
                <a:lnTo>
                  <a:pt x="1228" y="486"/>
                </a:lnTo>
                <a:lnTo>
                  <a:pt x="1229" y="463"/>
                </a:lnTo>
                <a:lnTo>
                  <a:pt x="1233" y="441"/>
                </a:lnTo>
                <a:lnTo>
                  <a:pt x="1236" y="419"/>
                </a:lnTo>
                <a:lnTo>
                  <a:pt x="1240" y="399"/>
                </a:lnTo>
                <a:lnTo>
                  <a:pt x="1244" y="379"/>
                </a:lnTo>
                <a:lnTo>
                  <a:pt x="1249" y="360"/>
                </a:lnTo>
                <a:lnTo>
                  <a:pt x="1255" y="344"/>
                </a:lnTo>
                <a:lnTo>
                  <a:pt x="1262" y="328"/>
                </a:lnTo>
                <a:lnTo>
                  <a:pt x="1269" y="315"/>
                </a:lnTo>
                <a:lnTo>
                  <a:pt x="1277" y="302"/>
                </a:lnTo>
                <a:lnTo>
                  <a:pt x="1281" y="298"/>
                </a:lnTo>
                <a:lnTo>
                  <a:pt x="1285" y="293"/>
                </a:lnTo>
                <a:lnTo>
                  <a:pt x="1291" y="290"/>
                </a:lnTo>
                <a:lnTo>
                  <a:pt x="1295" y="287"/>
                </a:lnTo>
                <a:lnTo>
                  <a:pt x="1300" y="284"/>
                </a:lnTo>
                <a:lnTo>
                  <a:pt x="1305" y="282"/>
                </a:lnTo>
                <a:lnTo>
                  <a:pt x="1310" y="281"/>
                </a:lnTo>
                <a:lnTo>
                  <a:pt x="1315" y="281"/>
                </a:lnTo>
                <a:lnTo>
                  <a:pt x="1321" y="281"/>
                </a:lnTo>
                <a:lnTo>
                  <a:pt x="1325" y="282"/>
                </a:lnTo>
                <a:lnTo>
                  <a:pt x="1330" y="284"/>
                </a:lnTo>
                <a:lnTo>
                  <a:pt x="1334" y="286"/>
                </a:lnTo>
                <a:lnTo>
                  <a:pt x="1343" y="292"/>
                </a:lnTo>
                <a:lnTo>
                  <a:pt x="1351" y="300"/>
                </a:lnTo>
                <a:lnTo>
                  <a:pt x="1359" y="311"/>
                </a:lnTo>
                <a:lnTo>
                  <a:pt x="1366" y="322"/>
                </a:lnTo>
                <a:lnTo>
                  <a:pt x="1372" y="337"/>
                </a:lnTo>
                <a:lnTo>
                  <a:pt x="1378" y="351"/>
                </a:lnTo>
                <a:lnTo>
                  <a:pt x="1384" y="368"/>
                </a:lnTo>
                <a:lnTo>
                  <a:pt x="1388" y="385"/>
                </a:lnTo>
                <a:lnTo>
                  <a:pt x="1392" y="404"/>
                </a:lnTo>
                <a:lnTo>
                  <a:pt x="1395" y="424"/>
                </a:lnTo>
                <a:lnTo>
                  <a:pt x="1398" y="444"/>
                </a:lnTo>
                <a:lnTo>
                  <a:pt x="1400" y="465"/>
                </a:lnTo>
                <a:lnTo>
                  <a:pt x="1402" y="486"/>
                </a:lnTo>
                <a:lnTo>
                  <a:pt x="1404" y="508"/>
                </a:lnTo>
                <a:lnTo>
                  <a:pt x="1485" y="495"/>
                </a:lnTo>
                <a:lnTo>
                  <a:pt x="1568" y="484"/>
                </a:lnTo>
                <a:lnTo>
                  <a:pt x="1653" y="474"/>
                </a:lnTo>
                <a:lnTo>
                  <a:pt x="1740" y="466"/>
                </a:lnTo>
                <a:lnTo>
                  <a:pt x="1827" y="460"/>
                </a:lnTo>
                <a:lnTo>
                  <a:pt x="1916" y="455"/>
                </a:lnTo>
                <a:lnTo>
                  <a:pt x="2007" y="452"/>
                </a:lnTo>
                <a:lnTo>
                  <a:pt x="2098" y="450"/>
                </a:lnTo>
                <a:lnTo>
                  <a:pt x="2146" y="449"/>
                </a:lnTo>
                <a:lnTo>
                  <a:pt x="2196" y="450"/>
                </a:lnTo>
                <a:lnTo>
                  <a:pt x="2245" y="450"/>
                </a:lnTo>
                <a:lnTo>
                  <a:pt x="2292" y="451"/>
                </a:lnTo>
                <a:lnTo>
                  <a:pt x="2341" y="453"/>
                </a:lnTo>
                <a:lnTo>
                  <a:pt x="2389" y="454"/>
                </a:lnTo>
                <a:lnTo>
                  <a:pt x="2435" y="457"/>
                </a:lnTo>
                <a:lnTo>
                  <a:pt x="2483" y="459"/>
                </a:lnTo>
                <a:lnTo>
                  <a:pt x="2529" y="463"/>
                </a:lnTo>
                <a:lnTo>
                  <a:pt x="2575" y="466"/>
                </a:lnTo>
                <a:lnTo>
                  <a:pt x="2621" y="470"/>
                </a:lnTo>
                <a:lnTo>
                  <a:pt x="2666" y="475"/>
                </a:lnTo>
                <a:lnTo>
                  <a:pt x="2711" y="481"/>
                </a:lnTo>
                <a:lnTo>
                  <a:pt x="2756" y="486"/>
                </a:lnTo>
                <a:lnTo>
                  <a:pt x="2799" y="492"/>
                </a:lnTo>
                <a:lnTo>
                  <a:pt x="2843" y="498"/>
                </a:lnTo>
                <a:lnTo>
                  <a:pt x="2844" y="477"/>
                </a:lnTo>
                <a:lnTo>
                  <a:pt x="2846" y="456"/>
                </a:lnTo>
                <a:lnTo>
                  <a:pt x="2848" y="435"/>
                </a:lnTo>
                <a:lnTo>
                  <a:pt x="2851" y="414"/>
                </a:lnTo>
                <a:lnTo>
                  <a:pt x="2854" y="395"/>
                </a:lnTo>
                <a:lnTo>
                  <a:pt x="2858" y="376"/>
                </a:lnTo>
                <a:lnTo>
                  <a:pt x="2863" y="358"/>
                </a:lnTo>
                <a:lnTo>
                  <a:pt x="2869" y="342"/>
                </a:lnTo>
                <a:lnTo>
                  <a:pt x="2874" y="326"/>
                </a:lnTo>
                <a:lnTo>
                  <a:pt x="2881" y="313"/>
                </a:lnTo>
                <a:lnTo>
                  <a:pt x="2887" y="301"/>
                </a:lnTo>
                <a:lnTo>
                  <a:pt x="2895" y="291"/>
                </a:lnTo>
                <a:lnTo>
                  <a:pt x="2903" y="283"/>
                </a:lnTo>
                <a:lnTo>
                  <a:pt x="2912" y="276"/>
                </a:lnTo>
                <a:lnTo>
                  <a:pt x="2916" y="274"/>
                </a:lnTo>
                <a:lnTo>
                  <a:pt x="2921" y="272"/>
                </a:lnTo>
                <a:lnTo>
                  <a:pt x="2927" y="271"/>
                </a:lnTo>
                <a:lnTo>
                  <a:pt x="2931" y="271"/>
                </a:lnTo>
                <a:lnTo>
                  <a:pt x="2936" y="271"/>
                </a:lnTo>
                <a:lnTo>
                  <a:pt x="2941" y="272"/>
                </a:lnTo>
                <a:lnTo>
                  <a:pt x="2946" y="274"/>
                </a:lnTo>
                <a:lnTo>
                  <a:pt x="2951" y="277"/>
                </a:lnTo>
                <a:lnTo>
                  <a:pt x="2956" y="281"/>
                </a:lnTo>
                <a:lnTo>
                  <a:pt x="2961" y="284"/>
                </a:lnTo>
                <a:lnTo>
                  <a:pt x="2965" y="288"/>
                </a:lnTo>
                <a:lnTo>
                  <a:pt x="2969" y="293"/>
                </a:lnTo>
                <a:lnTo>
                  <a:pt x="2977" y="304"/>
                </a:lnTo>
                <a:lnTo>
                  <a:pt x="2985" y="319"/>
                </a:lnTo>
                <a:lnTo>
                  <a:pt x="2991" y="334"/>
                </a:lnTo>
                <a:lnTo>
                  <a:pt x="2997" y="351"/>
                </a:lnTo>
                <a:lnTo>
                  <a:pt x="3002" y="370"/>
                </a:lnTo>
                <a:lnTo>
                  <a:pt x="3006" y="389"/>
                </a:lnTo>
                <a:lnTo>
                  <a:pt x="3010" y="410"/>
                </a:lnTo>
                <a:lnTo>
                  <a:pt x="3014" y="432"/>
                </a:lnTo>
                <a:lnTo>
                  <a:pt x="3017" y="454"/>
                </a:lnTo>
                <a:lnTo>
                  <a:pt x="3018" y="477"/>
                </a:lnTo>
                <a:lnTo>
                  <a:pt x="3020" y="499"/>
                </a:lnTo>
                <a:lnTo>
                  <a:pt x="3020" y="522"/>
                </a:lnTo>
                <a:lnTo>
                  <a:pt x="3009" y="522"/>
                </a:lnTo>
                <a:lnTo>
                  <a:pt x="3020" y="524"/>
                </a:lnTo>
                <a:lnTo>
                  <a:pt x="3019" y="529"/>
                </a:lnTo>
                <a:lnTo>
                  <a:pt x="3035" y="533"/>
                </a:lnTo>
                <a:lnTo>
                  <a:pt x="3039" y="499"/>
                </a:lnTo>
                <a:lnTo>
                  <a:pt x="3043" y="463"/>
                </a:lnTo>
                <a:lnTo>
                  <a:pt x="3044" y="426"/>
                </a:lnTo>
                <a:lnTo>
                  <a:pt x="3045" y="386"/>
                </a:lnTo>
                <a:lnTo>
                  <a:pt x="3044" y="347"/>
                </a:lnTo>
                <a:lnTo>
                  <a:pt x="3042" y="307"/>
                </a:lnTo>
                <a:lnTo>
                  <a:pt x="3038" y="271"/>
                </a:lnTo>
                <a:lnTo>
                  <a:pt x="3034" y="237"/>
                </a:lnTo>
                <a:lnTo>
                  <a:pt x="3029" y="204"/>
                </a:lnTo>
                <a:lnTo>
                  <a:pt x="3023" y="174"/>
                </a:lnTo>
                <a:lnTo>
                  <a:pt x="3016" y="146"/>
                </a:lnTo>
                <a:lnTo>
                  <a:pt x="3008" y="121"/>
                </a:lnTo>
                <a:lnTo>
                  <a:pt x="3000" y="98"/>
                </a:lnTo>
                <a:lnTo>
                  <a:pt x="2991" y="77"/>
                </a:lnTo>
                <a:lnTo>
                  <a:pt x="2981" y="61"/>
                </a:lnTo>
                <a:lnTo>
                  <a:pt x="2972" y="46"/>
                </a:lnTo>
                <a:lnTo>
                  <a:pt x="2967" y="40"/>
                </a:lnTo>
                <a:lnTo>
                  <a:pt x="2962" y="35"/>
                </a:lnTo>
                <a:lnTo>
                  <a:pt x="2957" y="30"/>
                </a:lnTo>
                <a:lnTo>
                  <a:pt x="2951" y="26"/>
                </a:lnTo>
                <a:lnTo>
                  <a:pt x="2946" y="23"/>
                </a:lnTo>
                <a:lnTo>
                  <a:pt x="2941" y="21"/>
                </a:lnTo>
                <a:lnTo>
                  <a:pt x="2936" y="20"/>
                </a:lnTo>
                <a:lnTo>
                  <a:pt x="2931" y="19"/>
                </a:lnTo>
                <a:lnTo>
                  <a:pt x="2931" y="0"/>
                </a:lnTo>
                <a:lnTo>
                  <a:pt x="2938" y="1"/>
                </a:lnTo>
                <a:lnTo>
                  <a:pt x="2945" y="2"/>
                </a:lnTo>
                <a:lnTo>
                  <a:pt x="2951" y="5"/>
                </a:lnTo>
                <a:lnTo>
                  <a:pt x="2958" y="8"/>
                </a:lnTo>
                <a:lnTo>
                  <a:pt x="2965" y="12"/>
                </a:lnTo>
                <a:lnTo>
                  <a:pt x="2971" y="17"/>
                </a:lnTo>
                <a:lnTo>
                  <a:pt x="2977" y="23"/>
                </a:lnTo>
                <a:lnTo>
                  <a:pt x="2984" y="30"/>
                </a:lnTo>
                <a:lnTo>
                  <a:pt x="2989" y="38"/>
                </a:lnTo>
                <a:lnTo>
                  <a:pt x="2995" y="46"/>
                </a:lnTo>
                <a:lnTo>
                  <a:pt x="3000" y="55"/>
                </a:lnTo>
                <a:lnTo>
                  <a:pt x="3006" y="65"/>
                </a:lnTo>
                <a:lnTo>
                  <a:pt x="3016" y="88"/>
                </a:lnTo>
                <a:lnTo>
                  <a:pt x="3025" y="113"/>
                </a:lnTo>
                <a:lnTo>
                  <a:pt x="3034" y="139"/>
                </a:lnTo>
                <a:lnTo>
                  <a:pt x="3042" y="170"/>
                </a:lnTo>
                <a:lnTo>
                  <a:pt x="3048" y="201"/>
                </a:lnTo>
                <a:lnTo>
                  <a:pt x="3054" y="235"/>
                </a:lnTo>
                <a:lnTo>
                  <a:pt x="3058" y="270"/>
                </a:lnTo>
                <a:lnTo>
                  <a:pt x="3061" y="307"/>
                </a:lnTo>
                <a:lnTo>
                  <a:pt x="3063" y="347"/>
                </a:lnTo>
                <a:lnTo>
                  <a:pt x="3064" y="386"/>
                </a:lnTo>
                <a:lnTo>
                  <a:pt x="3063" y="427"/>
                </a:lnTo>
                <a:lnTo>
                  <a:pt x="3061" y="464"/>
                </a:lnTo>
                <a:lnTo>
                  <a:pt x="3058" y="501"/>
                </a:lnTo>
                <a:lnTo>
                  <a:pt x="3054" y="537"/>
                </a:lnTo>
                <a:lnTo>
                  <a:pt x="3128" y="553"/>
                </a:lnTo>
                <a:lnTo>
                  <a:pt x="3200" y="571"/>
                </a:lnTo>
                <a:lnTo>
                  <a:pt x="3271" y="591"/>
                </a:lnTo>
                <a:lnTo>
                  <a:pt x="3339" y="611"/>
                </a:lnTo>
                <a:lnTo>
                  <a:pt x="3405" y="634"/>
                </a:lnTo>
                <a:lnTo>
                  <a:pt x="3468" y="657"/>
                </a:lnTo>
                <a:lnTo>
                  <a:pt x="3531" y="682"/>
                </a:lnTo>
                <a:lnTo>
                  <a:pt x="3591" y="708"/>
                </a:lnTo>
                <a:lnTo>
                  <a:pt x="3620" y="721"/>
                </a:lnTo>
                <a:lnTo>
                  <a:pt x="3648" y="736"/>
                </a:lnTo>
                <a:lnTo>
                  <a:pt x="3676" y="749"/>
                </a:lnTo>
                <a:lnTo>
                  <a:pt x="3703" y="764"/>
                </a:lnTo>
                <a:lnTo>
                  <a:pt x="3729" y="778"/>
                </a:lnTo>
                <a:lnTo>
                  <a:pt x="3755" y="794"/>
                </a:lnTo>
                <a:lnTo>
                  <a:pt x="3780" y="809"/>
                </a:lnTo>
                <a:lnTo>
                  <a:pt x="3805" y="825"/>
                </a:lnTo>
                <a:lnTo>
                  <a:pt x="3829" y="841"/>
                </a:lnTo>
                <a:lnTo>
                  <a:pt x="3853" y="857"/>
                </a:lnTo>
                <a:lnTo>
                  <a:pt x="3876" y="874"/>
                </a:lnTo>
                <a:lnTo>
                  <a:pt x="3897" y="890"/>
                </a:lnTo>
                <a:lnTo>
                  <a:pt x="3919" y="907"/>
                </a:lnTo>
                <a:lnTo>
                  <a:pt x="3940" y="925"/>
                </a:lnTo>
                <a:lnTo>
                  <a:pt x="3959" y="942"/>
                </a:lnTo>
                <a:lnTo>
                  <a:pt x="3979" y="961"/>
                </a:lnTo>
                <a:lnTo>
                  <a:pt x="3983" y="962"/>
                </a:lnTo>
                <a:lnTo>
                  <a:pt x="3987" y="965"/>
                </a:lnTo>
                <a:lnTo>
                  <a:pt x="3997" y="972"/>
                </a:lnTo>
                <a:lnTo>
                  <a:pt x="4005" y="982"/>
                </a:lnTo>
                <a:lnTo>
                  <a:pt x="4010" y="991"/>
                </a:lnTo>
                <a:lnTo>
                  <a:pt x="4013" y="1001"/>
                </a:lnTo>
                <a:lnTo>
                  <a:pt x="4015" y="1012"/>
                </a:lnTo>
                <a:lnTo>
                  <a:pt x="4015" y="1022"/>
                </a:lnTo>
                <a:lnTo>
                  <a:pt x="4013" y="1033"/>
                </a:lnTo>
                <a:lnTo>
                  <a:pt x="4009" y="1044"/>
                </a:lnTo>
                <a:lnTo>
                  <a:pt x="2676" y="4621"/>
                </a:lnTo>
                <a:lnTo>
                  <a:pt x="2714" y="4640"/>
                </a:lnTo>
                <a:lnTo>
                  <a:pt x="2751" y="4660"/>
                </a:lnTo>
                <a:lnTo>
                  <a:pt x="2770" y="4671"/>
                </a:lnTo>
                <a:lnTo>
                  <a:pt x="2788" y="4683"/>
                </a:lnTo>
                <a:lnTo>
                  <a:pt x="2806" y="4694"/>
                </a:lnTo>
                <a:lnTo>
                  <a:pt x="2823" y="4706"/>
                </a:lnTo>
                <a:lnTo>
                  <a:pt x="2840" y="4719"/>
                </a:lnTo>
                <a:lnTo>
                  <a:pt x="2855" y="4732"/>
                </a:lnTo>
                <a:lnTo>
                  <a:pt x="2871" y="4746"/>
                </a:lnTo>
                <a:lnTo>
                  <a:pt x="2884" y="4760"/>
                </a:lnTo>
                <a:lnTo>
                  <a:pt x="2896" y="4775"/>
                </a:lnTo>
                <a:lnTo>
                  <a:pt x="2909" y="4790"/>
                </a:lnTo>
                <a:lnTo>
                  <a:pt x="2919" y="4806"/>
                </a:lnTo>
                <a:lnTo>
                  <a:pt x="2928" y="4822"/>
                </a:lnTo>
                <a:lnTo>
                  <a:pt x="2934" y="4835"/>
                </a:lnTo>
                <a:lnTo>
                  <a:pt x="2939" y="4849"/>
                </a:lnTo>
                <a:lnTo>
                  <a:pt x="2944" y="4863"/>
                </a:lnTo>
                <a:lnTo>
                  <a:pt x="2948" y="4879"/>
                </a:lnTo>
                <a:lnTo>
                  <a:pt x="2952" y="4895"/>
                </a:lnTo>
                <a:lnTo>
                  <a:pt x="2956" y="4912"/>
                </a:lnTo>
                <a:lnTo>
                  <a:pt x="2959" y="4929"/>
                </a:lnTo>
                <a:lnTo>
                  <a:pt x="2962" y="4948"/>
                </a:lnTo>
                <a:lnTo>
                  <a:pt x="2965" y="4985"/>
                </a:lnTo>
                <a:lnTo>
                  <a:pt x="2968" y="5024"/>
                </a:lnTo>
                <a:lnTo>
                  <a:pt x="2969" y="5063"/>
                </a:lnTo>
                <a:lnTo>
                  <a:pt x="2968" y="5103"/>
                </a:lnTo>
                <a:lnTo>
                  <a:pt x="2967" y="5142"/>
                </a:lnTo>
                <a:lnTo>
                  <a:pt x="2965" y="5180"/>
                </a:lnTo>
                <a:lnTo>
                  <a:pt x="2962" y="5218"/>
                </a:lnTo>
                <a:lnTo>
                  <a:pt x="2958" y="5253"/>
                </a:lnTo>
                <a:lnTo>
                  <a:pt x="2953" y="5285"/>
                </a:lnTo>
                <a:lnTo>
                  <a:pt x="2948" y="5314"/>
                </a:lnTo>
                <a:lnTo>
                  <a:pt x="2944" y="5339"/>
                </a:lnTo>
                <a:lnTo>
                  <a:pt x="2939" y="5361"/>
                </a:lnTo>
                <a:lnTo>
                  <a:pt x="2928" y="5404"/>
                </a:lnTo>
                <a:lnTo>
                  <a:pt x="2916" y="5454"/>
                </a:lnTo>
                <a:lnTo>
                  <a:pt x="2906" y="5509"/>
                </a:lnTo>
                <a:lnTo>
                  <a:pt x="2895" y="5565"/>
                </a:lnTo>
                <a:lnTo>
                  <a:pt x="2886" y="5618"/>
                </a:lnTo>
                <a:lnTo>
                  <a:pt x="2879" y="5666"/>
                </a:lnTo>
                <a:lnTo>
                  <a:pt x="2874" y="5704"/>
                </a:lnTo>
                <a:lnTo>
                  <a:pt x="2873" y="5731"/>
                </a:lnTo>
                <a:lnTo>
                  <a:pt x="2874" y="5760"/>
                </a:lnTo>
                <a:lnTo>
                  <a:pt x="2876" y="5795"/>
                </a:lnTo>
                <a:lnTo>
                  <a:pt x="2880" y="5834"/>
                </a:lnTo>
                <a:lnTo>
                  <a:pt x="2886" y="5873"/>
                </a:lnTo>
                <a:lnTo>
                  <a:pt x="2893" y="5911"/>
                </a:lnTo>
                <a:lnTo>
                  <a:pt x="2902" y="5949"/>
                </a:lnTo>
                <a:lnTo>
                  <a:pt x="2906" y="5965"/>
                </a:lnTo>
                <a:lnTo>
                  <a:pt x="2911" y="5981"/>
                </a:lnTo>
                <a:lnTo>
                  <a:pt x="2916" y="5994"/>
                </a:lnTo>
                <a:lnTo>
                  <a:pt x="2921" y="6007"/>
                </a:lnTo>
                <a:lnTo>
                  <a:pt x="2932" y="6028"/>
                </a:lnTo>
                <a:lnTo>
                  <a:pt x="2941" y="6050"/>
                </a:lnTo>
                <a:lnTo>
                  <a:pt x="2950" y="6074"/>
                </a:lnTo>
                <a:lnTo>
                  <a:pt x="2959" y="6098"/>
                </a:lnTo>
                <a:lnTo>
                  <a:pt x="2967" y="6124"/>
                </a:lnTo>
                <a:lnTo>
                  <a:pt x="2974" y="6150"/>
                </a:lnTo>
                <a:lnTo>
                  <a:pt x="2980" y="6177"/>
                </a:lnTo>
                <a:lnTo>
                  <a:pt x="2987" y="6205"/>
                </a:lnTo>
                <a:lnTo>
                  <a:pt x="2992" y="6234"/>
                </a:lnTo>
                <a:lnTo>
                  <a:pt x="2996" y="6263"/>
                </a:lnTo>
                <a:lnTo>
                  <a:pt x="3000" y="6293"/>
                </a:lnTo>
                <a:lnTo>
                  <a:pt x="3003" y="6323"/>
                </a:lnTo>
                <a:lnTo>
                  <a:pt x="3005" y="6355"/>
                </a:lnTo>
                <a:lnTo>
                  <a:pt x="3007" y="6386"/>
                </a:lnTo>
                <a:lnTo>
                  <a:pt x="3008" y="6419"/>
                </a:lnTo>
                <a:lnTo>
                  <a:pt x="3008" y="6452"/>
                </a:lnTo>
                <a:lnTo>
                  <a:pt x="3008" y="7524"/>
                </a:lnTo>
                <a:lnTo>
                  <a:pt x="4135" y="7524"/>
                </a:lnTo>
                <a:lnTo>
                  <a:pt x="4145" y="7524"/>
                </a:lnTo>
                <a:lnTo>
                  <a:pt x="4155" y="7525"/>
                </a:lnTo>
                <a:lnTo>
                  <a:pt x="4166" y="7526"/>
                </a:lnTo>
                <a:lnTo>
                  <a:pt x="4176" y="7528"/>
                </a:lnTo>
                <a:lnTo>
                  <a:pt x="4186" y="7530"/>
                </a:lnTo>
                <a:lnTo>
                  <a:pt x="4196" y="7533"/>
                </a:lnTo>
                <a:lnTo>
                  <a:pt x="4206" y="7537"/>
                </a:lnTo>
                <a:lnTo>
                  <a:pt x="4215" y="7542"/>
                </a:lnTo>
                <a:lnTo>
                  <a:pt x="4225" y="7546"/>
                </a:lnTo>
                <a:lnTo>
                  <a:pt x="4234" y="7551"/>
                </a:lnTo>
                <a:lnTo>
                  <a:pt x="4242" y="7556"/>
                </a:lnTo>
                <a:lnTo>
                  <a:pt x="4251" y="7562"/>
                </a:lnTo>
                <a:lnTo>
                  <a:pt x="4259" y="7570"/>
                </a:lnTo>
                <a:lnTo>
                  <a:pt x="4267" y="7576"/>
                </a:lnTo>
                <a:lnTo>
                  <a:pt x="4274" y="7583"/>
                </a:lnTo>
                <a:lnTo>
                  <a:pt x="4282" y="7591"/>
                </a:lnTo>
                <a:lnTo>
                  <a:pt x="4288" y="7600"/>
                </a:lnTo>
                <a:lnTo>
                  <a:pt x="4294" y="7608"/>
                </a:lnTo>
                <a:lnTo>
                  <a:pt x="4300" y="7617"/>
                </a:lnTo>
                <a:lnTo>
                  <a:pt x="4306" y="7626"/>
                </a:lnTo>
                <a:lnTo>
                  <a:pt x="4310" y="7635"/>
                </a:lnTo>
                <a:lnTo>
                  <a:pt x="4314" y="7644"/>
                </a:lnTo>
                <a:lnTo>
                  <a:pt x="4318" y="7655"/>
                </a:lnTo>
                <a:lnTo>
                  <a:pt x="4321" y="7664"/>
                </a:lnTo>
                <a:lnTo>
                  <a:pt x="4323" y="7674"/>
                </a:lnTo>
                <a:lnTo>
                  <a:pt x="4325" y="7685"/>
                </a:lnTo>
                <a:lnTo>
                  <a:pt x="4326" y="7695"/>
                </a:lnTo>
                <a:lnTo>
                  <a:pt x="4327" y="7705"/>
                </a:lnTo>
                <a:lnTo>
                  <a:pt x="4328" y="7716"/>
                </a:lnTo>
                <a:lnTo>
                  <a:pt x="4328" y="7726"/>
                </a:lnTo>
                <a:lnTo>
                  <a:pt x="4327" y="7737"/>
                </a:lnTo>
                <a:lnTo>
                  <a:pt x="4326" y="7747"/>
                </a:lnTo>
                <a:lnTo>
                  <a:pt x="4316" y="7812"/>
                </a:lnTo>
                <a:lnTo>
                  <a:pt x="4306" y="7879"/>
                </a:lnTo>
                <a:lnTo>
                  <a:pt x="4295" y="7946"/>
                </a:lnTo>
                <a:lnTo>
                  <a:pt x="4285" y="8012"/>
                </a:lnTo>
                <a:lnTo>
                  <a:pt x="4275" y="8079"/>
                </a:lnTo>
                <a:lnTo>
                  <a:pt x="4265" y="8144"/>
                </a:lnTo>
                <a:lnTo>
                  <a:pt x="4256" y="8208"/>
                </a:lnTo>
                <a:lnTo>
                  <a:pt x="4246" y="8269"/>
                </a:lnTo>
                <a:lnTo>
                  <a:pt x="4237" y="8327"/>
                </a:lnTo>
                <a:lnTo>
                  <a:pt x="4230" y="8381"/>
                </a:lnTo>
                <a:lnTo>
                  <a:pt x="4223" y="8430"/>
                </a:lnTo>
                <a:lnTo>
                  <a:pt x="4216" y="8475"/>
                </a:lnTo>
                <a:lnTo>
                  <a:pt x="4210" y="8513"/>
                </a:lnTo>
                <a:lnTo>
                  <a:pt x="4206" y="8546"/>
                </a:lnTo>
                <a:lnTo>
                  <a:pt x="4203" y="8571"/>
                </a:lnTo>
                <a:lnTo>
                  <a:pt x="4201" y="8590"/>
                </a:lnTo>
                <a:lnTo>
                  <a:pt x="4200" y="8600"/>
                </a:lnTo>
                <a:lnTo>
                  <a:pt x="4198" y="8612"/>
                </a:lnTo>
                <a:lnTo>
                  <a:pt x="4196" y="8625"/>
                </a:lnTo>
                <a:lnTo>
                  <a:pt x="4192" y="8640"/>
                </a:lnTo>
                <a:lnTo>
                  <a:pt x="4186" y="8655"/>
                </a:lnTo>
                <a:lnTo>
                  <a:pt x="4178" y="8673"/>
                </a:lnTo>
                <a:lnTo>
                  <a:pt x="4168" y="8692"/>
                </a:lnTo>
                <a:lnTo>
                  <a:pt x="4155" y="8712"/>
                </a:lnTo>
                <a:lnTo>
                  <a:pt x="4139" y="8734"/>
                </a:lnTo>
                <a:lnTo>
                  <a:pt x="4118" y="8758"/>
                </a:lnTo>
                <a:lnTo>
                  <a:pt x="4094" y="8784"/>
                </a:lnTo>
                <a:lnTo>
                  <a:pt x="4065" y="8812"/>
                </a:lnTo>
                <a:lnTo>
                  <a:pt x="4031" y="8841"/>
                </a:lnTo>
                <a:lnTo>
                  <a:pt x="3993" y="8872"/>
                </a:lnTo>
                <a:lnTo>
                  <a:pt x="3948" y="8905"/>
                </a:lnTo>
                <a:lnTo>
                  <a:pt x="3897" y="8942"/>
                </a:lnTo>
                <a:lnTo>
                  <a:pt x="3907" y="8955"/>
                </a:lnTo>
                <a:lnTo>
                  <a:pt x="3916" y="8969"/>
                </a:lnTo>
                <a:lnTo>
                  <a:pt x="3925" y="8983"/>
                </a:lnTo>
                <a:lnTo>
                  <a:pt x="3934" y="8998"/>
                </a:lnTo>
                <a:lnTo>
                  <a:pt x="3941" y="9012"/>
                </a:lnTo>
                <a:lnTo>
                  <a:pt x="3948" y="9028"/>
                </a:lnTo>
                <a:lnTo>
                  <a:pt x="3954" y="9043"/>
                </a:lnTo>
                <a:lnTo>
                  <a:pt x="3959" y="9059"/>
                </a:lnTo>
                <a:lnTo>
                  <a:pt x="3965" y="9075"/>
                </a:lnTo>
                <a:lnTo>
                  <a:pt x="3969" y="9092"/>
                </a:lnTo>
                <a:lnTo>
                  <a:pt x="3972" y="9109"/>
                </a:lnTo>
                <a:lnTo>
                  <a:pt x="3975" y="9125"/>
                </a:lnTo>
                <a:lnTo>
                  <a:pt x="3977" y="9142"/>
                </a:lnTo>
                <a:lnTo>
                  <a:pt x="3978" y="9159"/>
                </a:lnTo>
                <a:lnTo>
                  <a:pt x="3979" y="9176"/>
                </a:lnTo>
                <a:lnTo>
                  <a:pt x="3979" y="9194"/>
                </a:lnTo>
                <a:lnTo>
                  <a:pt x="3977" y="9215"/>
                </a:lnTo>
                <a:lnTo>
                  <a:pt x="3975" y="9236"/>
                </a:lnTo>
                <a:lnTo>
                  <a:pt x="3971" y="9258"/>
                </a:lnTo>
                <a:lnTo>
                  <a:pt x="3966" y="9279"/>
                </a:lnTo>
                <a:lnTo>
                  <a:pt x="3961" y="9298"/>
                </a:lnTo>
                <a:lnTo>
                  <a:pt x="3953" y="9318"/>
                </a:lnTo>
                <a:lnTo>
                  <a:pt x="3945" y="9338"/>
                </a:lnTo>
                <a:lnTo>
                  <a:pt x="3936" y="9356"/>
                </a:lnTo>
                <a:lnTo>
                  <a:pt x="3926" y="9374"/>
                </a:lnTo>
                <a:lnTo>
                  <a:pt x="3915" y="9392"/>
                </a:lnTo>
                <a:lnTo>
                  <a:pt x="3904" y="9409"/>
                </a:lnTo>
                <a:lnTo>
                  <a:pt x="3890" y="9425"/>
                </a:lnTo>
                <a:lnTo>
                  <a:pt x="3877" y="9441"/>
                </a:lnTo>
                <a:lnTo>
                  <a:pt x="3863" y="9456"/>
                </a:lnTo>
                <a:lnTo>
                  <a:pt x="3848" y="9470"/>
                </a:lnTo>
                <a:lnTo>
                  <a:pt x="3832" y="9484"/>
                </a:lnTo>
                <a:lnTo>
                  <a:pt x="3842" y="9506"/>
                </a:lnTo>
                <a:lnTo>
                  <a:pt x="3852" y="9528"/>
                </a:lnTo>
                <a:lnTo>
                  <a:pt x="3859" y="9551"/>
                </a:lnTo>
                <a:lnTo>
                  <a:pt x="3865" y="9575"/>
                </a:lnTo>
                <a:lnTo>
                  <a:pt x="3870" y="9600"/>
                </a:lnTo>
                <a:lnTo>
                  <a:pt x="3873" y="9625"/>
                </a:lnTo>
                <a:lnTo>
                  <a:pt x="3875" y="9650"/>
                </a:lnTo>
                <a:lnTo>
                  <a:pt x="3875" y="9676"/>
                </a:lnTo>
                <a:lnTo>
                  <a:pt x="3873" y="9699"/>
                </a:lnTo>
                <a:lnTo>
                  <a:pt x="3870" y="9721"/>
                </a:lnTo>
                <a:lnTo>
                  <a:pt x="3866" y="9743"/>
                </a:lnTo>
                <a:lnTo>
                  <a:pt x="3861" y="9765"/>
                </a:lnTo>
                <a:lnTo>
                  <a:pt x="3855" y="9786"/>
                </a:lnTo>
                <a:lnTo>
                  <a:pt x="3848" y="9806"/>
                </a:lnTo>
                <a:lnTo>
                  <a:pt x="3838" y="9827"/>
                </a:lnTo>
                <a:lnTo>
                  <a:pt x="3829" y="9847"/>
                </a:lnTo>
                <a:lnTo>
                  <a:pt x="3819" y="9866"/>
                </a:lnTo>
                <a:lnTo>
                  <a:pt x="3806" y="9884"/>
                </a:lnTo>
                <a:lnTo>
                  <a:pt x="3794" y="9902"/>
                </a:lnTo>
                <a:lnTo>
                  <a:pt x="3780" y="9918"/>
                </a:lnTo>
                <a:lnTo>
                  <a:pt x="3766" y="9935"/>
                </a:lnTo>
                <a:lnTo>
                  <a:pt x="3750" y="9950"/>
                </a:lnTo>
                <a:lnTo>
                  <a:pt x="3735" y="9964"/>
                </a:lnTo>
                <a:lnTo>
                  <a:pt x="3717" y="9978"/>
                </a:lnTo>
                <a:lnTo>
                  <a:pt x="3726" y="9998"/>
                </a:lnTo>
                <a:lnTo>
                  <a:pt x="3734" y="10020"/>
                </a:lnTo>
                <a:lnTo>
                  <a:pt x="3740" y="10041"/>
                </a:lnTo>
                <a:lnTo>
                  <a:pt x="3745" y="10064"/>
                </a:lnTo>
                <a:lnTo>
                  <a:pt x="3749" y="10085"/>
                </a:lnTo>
                <a:lnTo>
                  <a:pt x="3752" y="10109"/>
                </a:lnTo>
                <a:lnTo>
                  <a:pt x="3753" y="10132"/>
                </a:lnTo>
                <a:lnTo>
                  <a:pt x="3753" y="10156"/>
                </a:lnTo>
                <a:lnTo>
                  <a:pt x="3752" y="10177"/>
                </a:lnTo>
                <a:lnTo>
                  <a:pt x="3750" y="10198"/>
                </a:lnTo>
                <a:lnTo>
                  <a:pt x="3746" y="10219"/>
                </a:lnTo>
                <a:lnTo>
                  <a:pt x="3742" y="10239"/>
                </a:lnTo>
                <a:lnTo>
                  <a:pt x="3737" y="10259"/>
                </a:lnTo>
                <a:lnTo>
                  <a:pt x="3729" y="10278"/>
                </a:lnTo>
                <a:lnTo>
                  <a:pt x="3722" y="10298"/>
                </a:lnTo>
                <a:lnTo>
                  <a:pt x="3714" y="10317"/>
                </a:lnTo>
                <a:lnTo>
                  <a:pt x="3705" y="10334"/>
                </a:lnTo>
                <a:lnTo>
                  <a:pt x="3695" y="10352"/>
                </a:lnTo>
                <a:lnTo>
                  <a:pt x="3684" y="10368"/>
                </a:lnTo>
                <a:lnTo>
                  <a:pt x="3673" y="10385"/>
                </a:lnTo>
                <a:lnTo>
                  <a:pt x="3660" y="10401"/>
                </a:lnTo>
                <a:lnTo>
                  <a:pt x="3648" y="10415"/>
                </a:lnTo>
                <a:lnTo>
                  <a:pt x="3633" y="10430"/>
                </a:lnTo>
                <a:lnTo>
                  <a:pt x="3619" y="10443"/>
                </a:lnTo>
                <a:lnTo>
                  <a:pt x="3629" y="10465"/>
                </a:lnTo>
                <a:lnTo>
                  <a:pt x="3637" y="10488"/>
                </a:lnTo>
                <a:lnTo>
                  <a:pt x="3646" y="10512"/>
                </a:lnTo>
                <a:lnTo>
                  <a:pt x="3652" y="10535"/>
                </a:lnTo>
                <a:lnTo>
                  <a:pt x="3656" y="10560"/>
                </a:lnTo>
                <a:lnTo>
                  <a:pt x="3659" y="10586"/>
                </a:lnTo>
                <a:lnTo>
                  <a:pt x="3661" y="10612"/>
                </a:lnTo>
                <a:lnTo>
                  <a:pt x="3661" y="10638"/>
                </a:lnTo>
                <a:lnTo>
                  <a:pt x="3660" y="10660"/>
                </a:lnTo>
                <a:lnTo>
                  <a:pt x="3657" y="10681"/>
                </a:lnTo>
                <a:lnTo>
                  <a:pt x="3654" y="10701"/>
                </a:lnTo>
                <a:lnTo>
                  <a:pt x="3650" y="10722"/>
                </a:lnTo>
                <a:lnTo>
                  <a:pt x="3645" y="10742"/>
                </a:lnTo>
                <a:lnTo>
                  <a:pt x="3637" y="10761"/>
                </a:lnTo>
                <a:lnTo>
                  <a:pt x="3630" y="10781"/>
                </a:lnTo>
                <a:lnTo>
                  <a:pt x="3622" y="10800"/>
                </a:lnTo>
                <a:lnTo>
                  <a:pt x="3613" y="10819"/>
                </a:lnTo>
                <a:lnTo>
                  <a:pt x="3603" y="10835"/>
                </a:lnTo>
                <a:lnTo>
                  <a:pt x="3593" y="10853"/>
                </a:lnTo>
                <a:lnTo>
                  <a:pt x="3580" y="10869"/>
                </a:lnTo>
                <a:lnTo>
                  <a:pt x="3568" y="10885"/>
                </a:lnTo>
                <a:lnTo>
                  <a:pt x="3555" y="10899"/>
                </a:lnTo>
                <a:lnTo>
                  <a:pt x="3542" y="10914"/>
                </a:lnTo>
                <a:lnTo>
                  <a:pt x="3527" y="10927"/>
                </a:lnTo>
                <a:lnTo>
                  <a:pt x="3537" y="10950"/>
                </a:lnTo>
                <a:lnTo>
                  <a:pt x="3546" y="10973"/>
                </a:lnTo>
                <a:lnTo>
                  <a:pt x="3553" y="10998"/>
                </a:lnTo>
                <a:lnTo>
                  <a:pt x="3560" y="11023"/>
                </a:lnTo>
                <a:lnTo>
                  <a:pt x="3565" y="11048"/>
                </a:lnTo>
                <a:lnTo>
                  <a:pt x="3568" y="11075"/>
                </a:lnTo>
                <a:lnTo>
                  <a:pt x="3570" y="11102"/>
                </a:lnTo>
                <a:lnTo>
                  <a:pt x="3570" y="11129"/>
                </a:lnTo>
                <a:lnTo>
                  <a:pt x="3569" y="11147"/>
                </a:lnTo>
                <a:lnTo>
                  <a:pt x="3568" y="11165"/>
                </a:lnTo>
                <a:lnTo>
                  <a:pt x="3566" y="11183"/>
                </a:lnTo>
                <a:lnTo>
                  <a:pt x="3563" y="11200"/>
                </a:lnTo>
                <a:lnTo>
                  <a:pt x="3560" y="11218"/>
                </a:lnTo>
                <a:lnTo>
                  <a:pt x="3555" y="11234"/>
                </a:lnTo>
                <a:lnTo>
                  <a:pt x="3550" y="11251"/>
                </a:lnTo>
                <a:lnTo>
                  <a:pt x="3545" y="11267"/>
                </a:lnTo>
                <a:lnTo>
                  <a:pt x="3539" y="11282"/>
                </a:lnTo>
                <a:lnTo>
                  <a:pt x="3533" y="11298"/>
                </a:lnTo>
                <a:lnTo>
                  <a:pt x="3525" y="11313"/>
                </a:lnTo>
                <a:lnTo>
                  <a:pt x="3518" y="11328"/>
                </a:lnTo>
                <a:lnTo>
                  <a:pt x="3510" y="11341"/>
                </a:lnTo>
                <a:lnTo>
                  <a:pt x="3501" y="11356"/>
                </a:lnTo>
                <a:lnTo>
                  <a:pt x="3491" y="11368"/>
                </a:lnTo>
                <a:lnTo>
                  <a:pt x="3482" y="11382"/>
                </a:lnTo>
                <a:lnTo>
                  <a:pt x="3472" y="11394"/>
                </a:lnTo>
                <a:lnTo>
                  <a:pt x="3461" y="11405"/>
                </a:lnTo>
                <a:lnTo>
                  <a:pt x="3451" y="11417"/>
                </a:lnTo>
                <a:lnTo>
                  <a:pt x="3439" y="11427"/>
                </a:lnTo>
                <a:lnTo>
                  <a:pt x="3427" y="11438"/>
                </a:lnTo>
                <a:lnTo>
                  <a:pt x="3415" y="11447"/>
                </a:lnTo>
                <a:lnTo>
                  <a:pt x="3402" y="11456"/>
                </a:lnTo>
                <a:lnTo>
                  <a:pt x="3390" y="11465"/>
                </a:lnTo>
                <a:lnTo>
                  <a:pt x="3376" y="11473"/>
                </a:lnTo>
                <a:lnTo>
                  <a:pt x="3363" y="11479"/>
                </a:lnTo>
                <a:lnTo>
                  <a:pt x="3348" y="11486"/>
                </a:lnTo>
                <a:lnTo>
                  <a:pt x="3334" y="11492"/>
                </a:lnTo>
                <a:lnTo>
                  <a:pt x="3319" y="11497"/>
                </a:lnTo>
                <a:lnTo>
                  <a:pt x="3305" y="11501"/>
                </a:lnTo>
                <a:lnTo>
                  <a:pt x="3289" y="11505"/>
                </a:lnTo>
                <a:lnTo>
                  <a:pt x="3275" y="11508"/>
                </a:lnTo>
                <a:lnTo>
                  <a:pt x="3268" y="11528"/>
                </a:lnTo>
                <a:lnTo>
                  <a:pt x="3263" y="11549"/>
                </a:lnTo>
                <a:lnTo>
                  <a:pt x="3256" y="11568"/>
                </a:lnTo>
                <a:lnTo>
                  <a:pt x="3249" y="11588"/>
                </a:lnTo>
                <a:lnTo>
                  <a:pt x="3240" y="11608"/>
                </a:lnTo>
                <a:lnTo>
                  <a:pt x="3231" y="11626"/>
                </a:lnTo>
                <a:lnTo>
                  <a:pt x="3222" y="11646"/>
                </a:lnTo>
                <a:lnTo>
                  <a:pt x="3211" y="11665"/>
                </a:lnTo>
                <a:lnTo>
                  <a:pt x="3200" y="11682"/>
                </a:lnTo>
                <a:lnTo>
                  <a:pt x="3189" y="11701"/>
                </a:lnTo>
                <a:lnTo>
                  <a:pt x="3176" y="11718"/>
                </a:lnTo>
                <a:lnTo>
                  <a:pt x="3163" y="11735"/>
                </a:lnTo>
                <a:lnTo>
                  <a:pt x="3149" y="11752"/>
                </a:lnTo>
                <a:lnTo>
                  <a:pt x="3136" y="11767"/>
                </a:lnTo>
                <a:lnTo>
                  <a:pt x="3121" y="11783"/>
                </a:lnTo>
                <a:lnTo>
                  <a:pt x="3106" y="11797"/>
                </a:lnTo>
                <a:lnTo>
                  <a:pt x="3090" y="11812"/>
                </a:lnTo>
                <a:lnTo>
                  <a:pt x="3074" y="11825"/>
                </a:lnTo>
                <a:lnTo>
                  <a:pt x="3057" y="11838"/>
                </a:lnTo>
                <a:lnTo>
                  <a:pt x="3039" y="11850"/>
                </a:lnTo>
                <a:lnTo>
                  <a:pt x="3021" y="11862"/>
                </a:lnTo>
                <a:lnTo>
                  <a:pt x="3003" y="11872"/>
                </a:lnTo>
                <a:lnTo>
                  <a:pt x="2984" y="11881"/>
                </a:lnTo>
                <a:lnTo>
                  <a:pt x="2965" y="11891"/>
                </a:lnTo>
                <a:lnTo>
                  <a:pt x="2945" y="11898"/>
                </a:lnTo>
                <a:lnTo>
                  <a:pt x="2924" y="11905"/>
                </a:lnTo>
                <a:lnTo>
                  <a:pt x="2904" y="11912"/>
                </a:lnTo>
                <a:lnTo>
                  <a:pt x="2883" y="11916"/>
                </a:lnTo>
                <a:lnTo>
                  <a:pt x="2861" y="11920"/>
                </a:lnTo>
                <a:lnTo>
                  <a:pt x="2840" y="11923"/>
                </a:lnTo>
                <a:lnTo>
                  <a:pt x="2817" y="11924"/>
                </a:lnTo>
                <a:lnTo>
                  <a:pt x="2794" y="11925"/>
                </a:lnTo>
                <a:close/>
                <a:moveTo>
                  <a:pt x="1687" y="4574"/>
                </a:moveTo>
                <a:lnTo>
                  <a:pt x="1701" y="4570"/>
                </a:lnTo>
                <a:lnTo>
                  <a:pt x="1713" y="4565"/>
                </a:lnTo>
                <a:lnTo>
                  <a:pt x="1725" y="4561"/>
                </a:lnTo>
                <a:lnTo>
                  <a:pt x="1735" y="4558"/>
                </a:lnTo>
                <a:lnTo>
                  <a:pt x="1738" y="4535"/>
                </a:lnTo>
                <a:lnTo>
                  <a:pt x="1741" y="4509"/>
                </a:lnTo>
                <a:lnTo>
                  <a:pt x="1743" y="4479"/>
                </a:lnTo>
                <a:lnTo>
                  <a:pt x="1744" y="4449"/>
                </a:lnTo>
                <a:lnTo>
                  <a:pt x="1744" y="4418"/>
                </a:lnTo>
                <a:lnTo>
                  <a:pt x="1744" y="4389"/>
                </a:lnTo>
                <a:lnTo>
                  <a:pt x="1744" y="4363"/>
                </a:lnTo>
                <a:lnTo>
                  <a:pt x="1743" y="4341"/>
                </a:lnTo>
                <a:lnTo>
                  <a:pt x="1743" y="4325"/>
                </a:lnTo>
                <a:lnTo>
                  <a:pt x="1743" y="4309"/>
                </a:lnTo>
                <a:lnTo>
                  <a:pt x="1743" y="4295"/>
                </a:lnTo>
                <a:lnTo>
                  <a:pt x="1743" y="4280"/>
                </a:lnTo>
                <a:lnTo>
                  <a:pt x="1743" y="3649"/>
                </a:lnTo>
                <a:lnTo>
                  <a:pt x="1729" y="3644"/>
                </a:lnTo>
                <a:lnTo>
                  <a:pt x="1715" y="3637"/>
                </a:lnTo>
                <a:lnTo>
                  <a:pt x="1702" y="3630"/>
                </a:lnTo>
                <a:lnTo>
                  <a:pt x="1688" y="3623"/>
                </a:lnTo>
                <a:lnTo>
                  <a:pt x="1676" y="3616"/>
                </a:lnTo>
                <a:lnTo>
                  <a:pt x="1665" y="3607"/>
                </a:lnTo>
                <a:lnTo>
                  <a:pt x="1654" y="3599"/>
                </a:lnTo>
                <a:lnTo>
                  <a:pt x="1644" y="3591"/>
                </a:lnTo>
                <a:lnTo>
                  <a:pt x="1635" y="3580"/>
                </a:lnTo>
                <a:lnTo>
                  <a:pt x="1623" y="3567"/>
                </a:lnTo>
                <a:lnTo>
                  <a:pt x="1617" y="3557"/>
                </a:lnTo>
                <a:lnTo>
                  <a:pt x="1611" y="3547"/>
                </a:lnTo>
                <a:lnTo>
                  <a:pt x="1606" y="3536"/>
                </a:lnTo>
                <a:lnTo>
                  <a:pt x="1600" y="3522"/>
                </a:lnTo>
                <a:lnTo>
                  <a:pt x="1596" y="3507"/>
                </a:lnTo>
                <a:lnTo>
                  <a:pt x="1592" y="3490"/>
                </a:lnTo>
                <a:lnTo>
                  <a:pt x="1589" y="3470"/>
                </a:lnTo>
                <a:lnTo>
                  <a:pt x="1588" y="3450"/>
                </a:lnTo>
                <a:lnTo>
                  <a:pt x="1588" y="3426"/>
                </a:lnTo>
                <a:lnTo>
                  <a:pt x="1589" y="3400"/>
                </a:lnTo>
                <a:lnTo>
                  <a:pt x="1591" y="3372"/>
                </a:lnTo>
                <a:lnTo>
                  <a:pt x="1596" y="3341"/>
                </a:lnTo>
                <a:lnTo>
                  <a:pt x="1600" y="3322"/>
                </a:lnTo>
                <a:lnTo>
                  <a:pt x="1607" y="3304"/>
                </a:lnTo>
                <a:lnTo>
                  <a:pt x="1614" y="3289"/>
                </a:lnTo>
                <a:lnTo>
                  <a:pt x="1622" y="3274"/>
                </a:lnTo>
                <a:lnTo>
                  <a:pt x="1631" y="3261"/>
                </a:lnTo>
                <a:lnTo>
                  <a:pt x="1643" y="3247"/>
                </a:lnTo>
                <a:lnTo>
                  <a:pt x="1654" y="3236"/>
                </a:lnTo>
                <a:lnTo>
                  <a:pt x="1668" y="3226"/>
                </a:lnTo>
                <a:lnTo>
                  <a:pt x="1682" y="3216"/>
                </a:lnTo>
                <a:lnTo>
                  <a:pt x="1697" y="3208"/>
                </a:lnTo>
                <a:lnTo>
                  <a:pt x="1713" y="3201"/>
                </a:lnTo>
                <a:lnTo>
                  <a:pt x="1731" y="3193"/>
                </a:lnTo>
                <a:lnTo>
                  <a:pt x="1749" y="3187"/>
                </a:lnTo>
                <a:lnTo>
                  <a:pt x="1768" y="3182"/>
                </a:lnTo>
                <a:lnTo>
                  <a:pt x="1788" y="3178"/>
                </a:lnTo>
                <a:lnTo>
                  <a:pt x="1809" y="3174"/>
                </a:lnTo>
                <a:lnTo>
                  <a:pt x="1278" y="769"/>
                </a:lnTo>
                <a:lnTo>
                  <a:pt x="1268" y="759"/>
                </a:lnTo>
                <a:lnTo>
                  <a:pt x="1257" y="746"/>
                </a:lnTo>
                <a:lnTo>
                  <a:pt x="1248" y="732"/>
                </a:lnTo>
                <a:lnTo>
                  <a:pt x="1239" y="714"/>
                </a:lnTo>
                <a:lnTo>
                  <a:pt x="1229" y="694"/>
                </a:lnTo>
                <a:lnTo>
                  <a:pt x="1221" y="674"/>
                </a:lnTo>
                <a:lnTo>
                  <a:pt x="1214" y="651"/>
                </a:lnTo>
                <a:lnTo>
                  <a:pt x="1208" y="626"/>
                </a:lnTo>
                <a:lnTo>
                  <a:pt x="1138" y="641"/>
                </a:lnTo>
                <a:lnTo>
                  <a:pt x="1072" y="658"/>
                </a:lnTo>
                <a:lnTo>
                  <a:pt x="1007" y="677"/>
                </a:lnTo>
                <a:lnTo>
                  <a:pt x="944" y="695"/>
                </a:lnTo>
                <a:lnTo>
                  <a:pt x="881" y="715"/>
                </a:lnTo>
                <a:lnTo>
                  <a:pt x="822" y="737"/>
                </a:lnTo>
                <a:lnTo>
                  <a:pt x="764" y="759"/>
                </a:lnTo>
                <a:lnTo>
                  <a:pt x="709" y="781"/>
                </a:lnTo>
                <a:lnTo>
                  <a:pt x="655" y="805"/>
                </a:lnTo>
                <a:lnTo>
                  <a:pt x="605" y="830"/>
                </a:lnTo>
                <a:lnTo>
                  <a:pt x="556" y="855"/>
                </a:lnTo>
                <a:lnTo>
                  <a:pt x="510" y="882"/>
                </a:lnTo>
                <a:lnTo>
                  <a:pt x="488" y="895"/>
                </a:lnTo>
                <a:lnTo>
                  <a:pt x="467" y="909"/>
                </a:lnTo>
                <a:lnTo>
                  <a:pt x="445" y="923"/>
                </a:lnTo>
                <a:lnTo>
                  <a:pt x="425" y="937"/>
                </a:lnTo>
                <a:lnTo>
                  <a:pt x="406" y="951"/>
                </a:lnTo>
                <a:lnTo>
                  <a:pt x="387" y="966"/>
                </a:lnTo>
                <a:lnTo>
                  <a:pt x="369" y="981"/>
                </a:lnTo>
                <a:lnTo>
                  <a:pt x="351" y="996"/>
                </a:lnTo>
                <a:lnTo>
                  <a:pt x="1687" y="4574"/>
                </a:lnTo>
                <a:close/>
                <a:moveTo>
                  <a:pt x="1827" y="3171"/>
                </a:moveTo>
                <a:lnTo>
                  <a:pt x="1859" y="3166"/>
                </a:lnTo>
                <a:lnTo>
                  <a:pt x="1893" y="3163"/>
                </a:lnTo>
                <a:lnTo>
                  <a:pt x="1927" y="3161"/>
                </a:lnTo>
                <a:lnTo>
                  <a:pt x="1963" y="3160"/>
                </a:lnTo>
                <a:lnTo>
                  <a:pt x="1999" y="3159"/>
                </a:lnTo>
                <a:lnTo>
                  <a:pt x="2038" y="3159"/>
                </a:lnTo>
                <a:lnTo>
                  <a:pt x="2076" y="3158"/>
                </a:lnTo>
                <a:lnTo>
                  <a:pt x="2115" y="3158"/>
                </a:lnTo>
                <a:lnTo>
                  <a:pt x="2126" y="3158"/>
                </a:lnTo>
                <a:lnTo>
                  <a:pt x="2165" y="3158"/>
                </a:lnTo>
                <a:lnTo>
                  <a:pt x="2204" y="3159"/>
                </a:lnTo>
                <a:lnTo>
                  <a:pt x="2243" y="3159"/>
                </a:lnTo>
                <a:lnTo>
                  <a:pt x="2280" y="3160"/>
                </a:lnTo>
                <a:lnTo>
                  <a:pt x="2316" y="3161"/>
                </a:lnTo>
                <a:lnTo>
                  <a:pt x="2352" y="3164"/>
                </a:lnTo>
                <a:lnTo>
                  <a:pt x="2385" y="3168"/>
                </a:lnTo>
                <a:lnTo>
                  <a:pt x="2417" y="3172"/>
                </a:lnTo>
                <a:lnTo>
                  <a:pt x="2945" y="772"/>
                </a:lnTo>
                <a:lnTo>
                  <a:pt x="2938" y="773"/>
                </a:lnTo>
                <a:lnTo>
                  <a:pt x="2931" y="774"/>
                </a:lnTo>
                <a:lnTo>
                  <a:pt x="2927" y="773"/>
                </a:lnTo>
                <a:lnTo>
                  <a:pt x="2922" y="773"/>
                </a:lnTo>
                <a:lnTo>
                  <a:pt x="2918" y="771"/>
                </a:lnTo>
                <a:lnTo>
                  <a:pt x="2913" y="769"/>
                </a:lnTo>
                <a:lnTo>
                  <a:pt x="2906" y="765"/>
                </a:lnTo>
                <a:lnTo>
                  <a:pt x="2898" y="758"/>
                </a:lnTo>
                <a:lnTo>
                  <a:pt x="2891" y="749"/>
                </a:lnTo>
                <a:lnTo>
                  <a:pt x="2884" y="739"/>
                </a:lnTo>
                <a:lnTo>
                  <a:pt x="2878" y="727"/>
                </a:lnTo>
                <a:lnTo>
                  <a:pt x="2873" y="714"/>
                </a:lnTo>
                <a:lnTo>
                  <a:pt x="2867" y="699"/>
                </a:lnTo>
                <a:lnTo>
                  <a:pt x="2862" y="685"/>
                </a:lnTo>
                <a:lnTo>
                  <a:pt x="2858" y="668"/>
                </a:lnTo>
                <a:lnTo>
                  <a:pt x="2854" y="652"/>
                </a:lnTo>
                <a:lnTo>
                  <a:pt x="2851" y="634"/>
                </a:lnTo>
                <a:lnTo>
                  <a:pt x="2849" y="615"/>
                </a:lnTo>
                <a:lnTo>
                  <a:pt x="2846" y="597"/>
                </a:lnTo>
                <a:lnTo>
                  <a:pt x="2845" y="577"/>
                </a:lnTo>
                <a:lnTo>
                  <a:pt x="2801" y="571"/>
                </a:lnTo>
                <a:lnTo>
                  <a:pt x="2757" y="565"/>
                </a:lnTo>
                <a:lnTo>
                  <a:pt x="2712" y="558"/>
                </a:lnTo>
                <a:lnTo>
                  <a:pt x="2668" y="553"/>
                </a:lnTo>
                <a:lnTo>
                  <a:pt x="2622" y="549"/>
                </a:lnTo>
                <a:lnTo>
                  <a:pt x="2576" y="544"/>
                </a:lnTo>
                <a:lnTo>
                  <a:pt x="2530" y="541"/>
                </a:lnTo>
                <a:lnTo>
                  <a:pt x="2483" y="537"/>
                </a:lnTo>
                <a:lnTo>
                  <a:pt x="2436" y="535"/>
                </a:lnTo>
                <a:lnTo>
                  <a:pt x="2389" y="531"/>
                </a:lnTo>
                <a:lnTo>
                  <a:pt x="2341" y="529"/>
                </a:lnTo>
                <a:lnTo>
                  <a:pt x="2294" y="528"/>
                </a:lnTo>
                <a:lnTo>
                  <a:pt x="2245" y="527"/>
                </a:lnTo>
                <a:lnTo>
                  <a:pt x="2196" y="526"/>
                </a:lnTo>
                <a:lnTo>
                  <a:pt x="2147" y="526"/>
                </a:lnTo>
                <a:lnTo>
                  <a:pt x="2098" y="527"/>
                </a:lnTo>
                <a:lnTo>
                  <a:pt x="2008" y="529"/>
                </a:lnTo>
                <a:lnTo>
                  <a:pt x="1917" y="533"/>
                </a:lnTo>
                <a:lnTo>
                  <a:pt x="1828" y="538"/>
                </a:lnTo>
                <a:lnTo>
                  <a:pt x="1740" y="545"/>
                </a:lnTo>
                <a:lnTo>
                  <a:pt x="1653" y="553"/>
                </a:lnTo>
                <a:lnTo>
                  <a:pt x="1568" y="564"/>
                </a:lnTo>
                <a:lnTo>
                  <a:pt x="1484" y="575"/>
                </a:lnTo>
                <a:lnTo>
                  <a:pt x="1401" y="587"/>
                </a:lnTo>
                <a:lnTo>
                  <a:pt x="1400" y="607"/>
                </a:lnTo>
                <a:lnTo>
                  <a:pt x="1397" y="626"/>
                </a:lnTo>
                <a:lnTo>
                  <a:pt x="1395" y="643"/>
                </a:lnTo>
                <a:lnTo>
                  <a:pt x="1392" y="661"/>
                </a:lnTo>
                <a:lnTo>
                  <a:pt x="1388" y="679"/>
                </a:lnTo>
                <a:lnTo>
                  <a:pt x="1384" y="694"/>
                </a:lnTo>
                <a:lnTo>
                  <a:pt x="1379" y="710"/>
                </a:lnTo>
                <a:lnTo>
                  <a:pt x="1373" y="723"/>
                </a:lnTo>
                <a:lnTo>
                  <a:pt x="1368" y="737"/>
                </a:lnTo>
                <a:lnTo>
                  <a:pt x="1362" y="748"/>
                </a:lnTo>
                <a:lnTo>
                  <a:pt x="1355" y="759"/>
                </a:lnTo>
                <a:lnTo>
                  <a:pt x="1349" y="767"/>
                </a:lnTo>
                <a:lnTo>
                  <a:pt x="1340" y="774"/>
                </a:lnTo>
                <a:lnTo>
                  <a:pt x="1333" y="779"/>
                </a:lnTo>
                <a:lnTo>
                  <a:pt x="1328" y="780"/>
                </a:lnTo>
                <a:lnTo>
                  <a:pt x="1324" y="782"/>
                </a:lnTo>
                <a:lnTo>
                  <a:pt x="1320" y="782"/>
                </a:lnTo>
                <a:lnTo>
                  <a:pt x="1315" y="783"/>
                </a:lnTo>
                <a:lnTo>
                  <a:pt x="1308" y="782"/>
                </a:lnTo>
                <a:lnTo>
                  <a:pt x="1301" y="781"/>
                </a:lnTo>
                <a:lnTo>
                  <a:pt x="1827" y="3171"/>
                </a:lnTo>
                <a:close/>
                <a:moveTo>
                  <a:pt x="2436" y="3175"/>
                </a:moveTo>
                <a:lnTo>
                  <a:pt x="2457" y="3178"/>
                </a:lnTo>
                <a:lnTo>
                  <a:pt x="2476" y="3183"/>
                </a:lnTo>
                <a:lnTo>
                  <a:pt x="2496" y="3188"/>
                </a:lnTo>
                <a:lnTo>
                  <a:pt x="2513" y="3194"/>
                </a:lnTo>
                <a:lnTo>
                  <a:pt x="2530" y="3201"/>
                </a:lnTo>
                <a:lnTo>
                  <a:pt x="2545" y="3209"/>
                </a:lnTo>
                <a:lnTo>
                  <a:pt x="2561" y="3217"/>
                </a:lnTo>
                <a:lnTo>
                  <a:pt x="2574" y="3227"/>
                </a:lnTo>
                <a:lnTo>
                  <a:pt x="2587" y="3237"/>
                </a:lnTo>
                <a:lnTo>
                  <a:pt x="2599" y="3248"/>
                </a:lnTo>
                <a:lnTo>
                  <a:pt x="2610" y="3261"/>
                </a:lnTo>
                <a:lnTo>
                  <a:pt x="2619" y="3274"/>
                </a:lnTo>
                <a:lnTo>
                  <a:pt x="2627" y="3289"/>
                </a:lnTo>
                <a:lnTo>
                  <a:pt x="2633" y="3304"/>
                </a:lnTo>
                <a:lnTo>
                  <a:pt x="2639" y="3321"/>
                </a:lnTo>
                <a:lnTo>
                  <a:pt x="2643" y="3340"/>
                </a:lnTo>
                <a:lnTo>
                  <a:pt x="2647" y="3361"/>
                </a:lnTo>
                <a:lnTo>
                  <a:pt x="2650" y="3382"/>
                </a:lnTo>
                <a:lnTo>
                  <a:pt x="2651" y="3402"/>
                </a:lnTo>
                <a:lnTo>
                  <a:pt x="2652" y="3422"/>
                </a:lnTo>
                <a:lnTo>
                  <a:pt x="2653" y="3440"/>
                </a:lnTo>
                <a:lnTo>
                  <a:pt x="2652" y="3458"/>
                </a:lnTo>
                <a:lnTo>
                  <a:pt x="2650" y="3476"/>
                </a:lnTo>
                <a:lnTo>
                  <a:pt x="2647" y="3492"/>
                </a:lnTo>
                <a:lnTo>
                  <a:pt x="2644" y="3507"/>
                </a:lnTo>
                <a:lnTo>
                  <a:pt x="2640" y="3522"/>
                </a:lnTo>
                <a:lnTo>
                  <a:pt x="2633" y="3536"/>
                </a:lnTo>
                <a:lnTo>
                  <a:pt x="2627" y="3549"/>
                </a:lnTo>
                <a:lnTo>
                  <a:pt x="2620" y="3561"/>
                </a:lnTo>
                <a:lnTo>
                  <a:pt x="2612" y="3572"/>
                </a:lnTo>
                <a:lnTo>
                  <a:pt x="2603" y="3582"/>
                </a:lnTo>
                <a:lnTo>
                  <a:pt x="2593" y="3593"/>
                </a:lnTo>
                <a:lnTo>
                  <a:pt x="2584" y="3601"/>
                </a:lnTo>
                <a:lnTo>
                  <a:pt x="2574" y="3608"/>
                </a:lnTo>
                <a:lnTo>
                  <a:pt x="2564" y="3616"/>
                </a:lnTo>
                <a:lnTo>
                  <a:pt x="2553" y="3623"/>
                </a:lnTo>
                <a:lnTo>
                  <a:pt x="2540" y="3630"/>
                </a:lnTo>
                <a:lnTo>
                  <a:pt x="2528" y="3636"/>
                </a:lnTo>
                <a:lnTo>
                  <a:pt x="2515" y="3642"/>
                </a:lnTo>
                <a:lnTo>
                  <a:pt x="2502" y="3648"/>
                </a:lnTo>
                <a:lnTo>
                  <a:pt x="2502" y="4280"/>
                </a:lnTo>
                <a:lnTo>
                  <a:pt x="2502" y="4294"/>
                </a:lnTo>
                <a:lnTo>
                  <a:pt x="2502" y="4308"/>
                </a:lnTo>
                <a:lnTo>
                  <a:pt x="2502" y="4324"/>
                </a:lnTo>
                <a:lnTo>
                  <a:pt x="2501" y="4339"/>
                </a:lnTo>
                <a:lnTo>
                  <a:pt x="2501" y="4361"/>
                </a:lnTo>
                <a:lnTo>
                  <a:pt x="2501" y="4388"/>
                </a:lnTo>
                <a:lnTo>
                  <a:pt x="2501" y="4417"/>
                </a:lnTo>
                <a:lnTo>
                  <a:pt x="2501" y="4448"/>
                </a:lnTo>
                <a:lnTo>
                  <a:pt x="2502" y="4479"/>
                </a:lnTo>
                <a:lnTo>
                  <a:pt x="2504" y="4508"/>
                </a:lnTo>
                <a:lnTo>
                  <a:pt x="2507" y="4535"/>
                </a:lnTo>
                <a:lnTo>
                  <a:pt x="2510" y="4558"/>
                </a:lnTo>
                <a:lnTo>
                  <a:pt x="2522" y="4562"/>
                </a:lnTo>
                <a:lnTo>
                  <a:pt x="2535" y="4566"/>
                </a:lnTo>
                <a:lnTo>
                  <a:pt x="2549" y="4571"/>
                </a:lnTo>
                <a:lnTo>
                  <a:pt x="2565" y="4576"/>
                </a:lnTo>
                <a:lnTo>
                  <a:pt x="3903" y="996"/>
                </a:lnTo>
                <a:lnTo>
                  <a:pt x="3885" y="979"/>
                </a:lnTo>
                <a:lnTo>
                  <a:pt x="3866" y="964"/>
                </a:lnTo>
                <a:lnTo>
                  <a:pt x="3847" y="948"/>
                </a:lnTo>
                <a:lnTo>
                  <a:pt x="3826" y="934"/>
                </a:lnTo>
                <a:lnTo>
                  <a:pt x="3805" y="918"/>
                </a:lnTo>
                <a:lnTo>
                  <a:pt x="3783" y="904"/>
                </a:lnTo>
                <a:lnTo>
                  <a:pt x="3762" y="889"/>
                </a:lnTo>
                <a:lnTo>
                  <a:pt x="3739" y="876"/>
                </a:lnTo>
                <a:lnTo>
                  <a:pt x="3692" y="848"/>
                </a:lnTo>
                <a:lnTo>
                  <a:pt x="3643" y="821"/>
                </a:lnTo>
                <a:lnTo>
                  <a:pt x="3592" y="795"/>
                </a:lnTo>
                <a:lnTo>
                  <a:pt x="3538" y="771"/>
                </a:lnTo>
                <a:lnTo>
                  <a:pt x="3482" y="747"/>
                </a:lnTo>
                <a:lnTo>
                  <a:pt x="3425" y="724"/>
                </a:lnTo>
                <a:lnTo>
                  <a:pt x="3365" y="704"/>
                </a:lnTo>
                <a:lnTo>
                  <a:pt x="3304" y="683"/>
                </a:lnTo>
                <a:lnTo>
                  <a:pt x="3239" y="664"/>
                </a:lnTo>
                <a:lnTo>
                  <a:pt x="3175" y="647"/>
                </a:lnTo>
                <a:lnTo>
                  <a:pt x="3108" y="629"/>
                </a:lnTo>
                <a:lnTo>
                  <a:pt x="3039" y="613"/>
                </a:lnTo>
                <a:lnTo>
                  <a:pt x="3032" y="639"/>
                </a:lnTo>
                <a:lnTo>
                  <a:pt x="3025" y="662"/>
                </a:lnTo>
                <a:lnTo>
                  <a:pt x="3017" y="684"/>
                </a:lnTo>
                <a:lnTo>
                  <a:pt x="3008" y="704"/>
                </a:lnTo>
                <a:lnTo>
                  <a:pt x="2999" y="721"/>
                </a:lnTo>
                <a:lnTo>
                  <a:pt x="2989" y="737"/>
                </a:lnTo>
                <a:lnTo>
                  <a:pt x="2978" y="749"/>
                </a:lnTo>
                <a:lnTo>
                  <a:pt x="2968" y="760"/>
                </a:lnTo>
                <a:lnTo>
                  <a:pt x="2436" y="3175"/>
                </a:lnTo>
                <a:close/>
                <a:moveTo>
                  <a:pt x="2358" y="7248"/>
                </a:moveTo>
                <a:lnTo>
                  <a:pt x="2361" y="5122"/>
                </a:lnTo>
                <a:lnTo>
                  <a:pt x="2456" y="4866"/>
                </a:lnTo>
                <a:lnTo>
                  <a:pt x="2441" y="4861"/>
                </a:lnTo>
                <a:lnTo>
                  <a:pt x="2425" y="4856"/>
                </a:lnTo>
                <a:lnTo>
                  <a:pt x="2410" y="4852"/>
                </a:lnTo>
                <a:lnTo>
                  <a:pt x="2395" y="4847"/>
                </a:lnTo>
                <a:lnTo>
                  <a:pt x="2376" y="4841"/>
                </a:lnTo>
                <a:lnTo>
                  <a:pt x="2359" y="4835"/>
                </a:lnTo>
                <a:lnTo>
                  <a:pt x="2341" y="4827"/>
                </a:lnTo>
                <a:lnTo>
                  <a:pt x="2326" y="4817"/>
                </a:lnTo>
                <a:lnTo>
                  <a:pt x="2311" y="4807"/>
                </a:lnTo>
                <a:lnTo>
                  <a:pt x="2298" y="4797"/>
                </a:lnTo>
                <a:lnTo>
                  <a:pt x="2285" y="4784"/>
                </a:lnTo>
                <a:lnTo>
                  <a:pt x="2274" y="4771"/>
                </a:lnTo>
                <a:lnTo>
                  <a:pt x="2263" y="4757"/>
                </a:lnTo>
                <a:lnTo>
                  <a:pt x="2254" y="4743"/>
                </a:lnTo>
                <a:lnTo>
                  <a:pt x="2245" y="4727"/>
                </a:lnTo>
                <a:lnTo>
                  <a:pt x="2238" y="4712"/>
                </a:lnTo>
                <a:lnTo>
                  <a:pt x="2230" y="4695"/>
                </a:lnTo>
                <a:lnTo>
                  <a:pt x="2223" y="4678"/>
                </a:lnTo>
                <a:lnTo>
                  <a:pt x="2218" y="4661"/>
                </a:lnTo>
                <a:lnTo>
                  <a:pt x="2213" y="4642"/>
                </a:lnTo>
                <a:lnTo>
                  <a:pt x="2209" y="4625"/>
                </a:lnTo>
                <a:lnTo>
                  <a:pt x="2204" y="4606"/>
                </a:lnTo>
                <a:lnTo>
                  <a:pt x="2201" y="4586"/>
                </a:lnTo>
                <a:lnTo>
                  <a:pt x="2198" y="4566"/>
                </a:lnTo>
                <a:lnTo>
                  <a:pt x="2195" y="4528"/>
                </a:lnTo>
                <a:lnTo>
                  <a:pt x="2192" y="4488"/>
                </a:lnTo>
                <a:lnTo>
                  <a:pt x="2191" y="4448"/>
                </a:lnTo>
                <a:lnTo>
                  <a:pt x="2190" y="4410"/>
                </a:lnTo>
                <a:lnTo>
                  <a:pt x="2191" y="4371"/>
                </a:lnTo>
                <a:lnTo>
                  <a:pt x="2191" y="4334"/>
                </a:lnTo>
                <a:lnTo>
                  <a:pt x="2191" y="4320"/>
                </a:lnTo>
                <a:lnTo>
                  <a:pt x="2192" y="4306"/>
                </a:lnTo>
                <a:lnTo>
                  <a:pt x="2192" y="4293"/>
                </a:lnTo>
                <a:lnTo>
                  <a:pt x="2192" y="4280"/>
                </a:lnTo>
                <a:lnTo>
                  <a:pt x="2192" y="3537"/>
                </a:lnTo>
                <a:lnTo>
                  <a:pt x="2258" y="3537"/>
                </a:lnTo>
                <a:lnTo>
                  <a:pt x="2258" y="3470"/>
                </a:lnTo>
                <a:lnTo>
                  <a:pt x="2230" y="3470"/>
                </a:lnTo>
                <a:lnTo>
                  <a:pt x="2198" y="3469"/>
                </a:lnTo>
                <a:lnTo>
                  <a:pt x="2164" y="3469"/>
                </a:lnTo>
                <a:lnTo>
                  <a:pt x="2126" y="3469"/>
                </a:lnTo>
                <a:lnTo>
                  <a:pt x="2115" y="3469"/>
                </a:lnTo>
                <a:lnTo>
                  <a:pt x="2077" y="3469"/>
                </a:lnTo>
                <a:lnTo>
                  <a:pt x="2042" y="3469"/>
                </a:lnTo>
                <a:lnTo>
                  <a:pt x="2011" y="3470"/>
                </a:lnTo>
                <a:lnTo>
                  <a:pt x="1982" y="3470"/>
                </a:lnTo>
                <a:lnTo>
                  <a:pt x="1982" y="3537"/>
                </a:lnTo>
                <a:lnTo>
                  <a:pt x="2053" y="3537"/>
                </a:lnTo>
                <a:lnTo>
                  <a:pt x="2053" y="4280"/>
                </a:lnTo>
                <a:lnTo>
                  <a:pt x="2053" y="4294"/>
                </a:lnTo>
                <a:lnTo>
                  <a:pt x="2053" y="4307"/>
                </a:lnTo>
                <a:lnTo>
                  <a:pt x="2053" y="4322"/>
                </a:lnTo>
                <a:lnTo>
                  <a:pt x="2054" y="4336"/>
                </a:lnTo>
                <a:lnTo>
                  <a:pt x="2054" y="4373"/>
                </a:lnTo>
                <a:lnTo>
                  <a:pt x="2054" y="4411"/>
                </a:lnTo>
                <a:lnTo>
                  <a:pt x="2054" y="4450"/>
                </a:lnTo>
                <a:lnTo>
                  <a:pt x="2053" y="4490"/>
                </a:lnTo>
                <a:lnTo>
                  <a:pt x="2051" y="4529"/>
                </a:lnTo>
                <a:lnTo>
                  <a:pt x="2047" y="4567"/>
                </a:lnTo>
                <a:lnTo>
                  <a:pt x="2044" y="4587"/>
                </a:lnTo>
                <a:lnTo>
                  <a:pt x="2041" y="4606"/>
                </a:lnTo>
                <a:lnTo>
                  <a:pt x="2037" y="4625"/>
                </a:lnTo>
                <a:lnTo>
                  <a:pt x="2032" y="4643"/>
                </a:lnTo>
                <a:lnTo>
                  <a:pt x="2028" y="4661"/>
                </a:lnTo>
                <a:lnTo>
                  <a:pt x="2022" y="4678"/>
                </a:lnTo>
                <a:lnTo>
                  <a:pt x="2016" y="4696"/>
                </a:lnTo>
                <a:lnTo>
                  <a:pt x="2009" y="4712"/>
                </a:lnTo>
                <a:lnTo>
                  <a:pt x="2001" y="4728"/>
                </a:lnTo>
                <a:lnTo>
                  <a:pt x="1993" y="4743"/>
                </a:lnTo>
                <a:lnTo>
                  <a:pt x="1983" y="4757"/>
                </a:lnTo>
                <a:lnTo>
                  <a:pt x="1972" y="4771"/>
                </a:lnTo>
                <a:lnTo>
                  <a:pt x="1962" y="4784"/>
                </a:lnTo>
                <a:lnTo>
                  <a:pt x="1950" y="4796"/>
                </a:lnTo>
                <a:lnTo>
                  <a:pt x="1936" y="4807"/>
                </a:lnTo>
                <a:lnTo>
                  <a:pt x="1922" y="4817"/>
                </a:lnTo>
                <a:lnTo>
                  <a:pt x="1906" y="4827"/>
                </a:lnTo>
                <a:lnTo>
                  <a:pt x="1889" y="4834"/>
                </a:lnTo>
                <a:lnTo>
                  <a:pt x="1872" y="4841"/>
                </a:lnTo>
                <a:lnTo>
                  <a:pt x="1853" y="4846"/>
                </a:lnTo>
                <a:lnTo>
                  <a:pt x="1840" y="4851"/>
                </a:lnTo>
                <a:lnTo>
                  <a:pt x="1825" y="4855"/>
                </a:lnTo>
                <a:lnTo>
                  <a:pt x="1811" y="4859"/>
                </a:lnTo>
                <a:lnTo>
                  <a:pt x="1796" y="4864"/>
                </a:lnTo>
                <a:lnTo>
                  <a:pt x="1895" y="5129"/>
                </a:lnTo>
                <a:lnTo>
                  <a:pt x="1895" y="7247"/>
                </a:lnTo>
                <a:lnTo>
                  <a:pt x="1953" y="7248"/>
                </a:lnTo>
                <a:lnTo>
                  <a:pt x="2010" y="7249"/>
                </a:lnTo>
                <a:lnTo>
                  <a:pt x="2068" y="7249"/>
                </a:lnTo>
                <a:lnTo>
                  <a:pt x="2126" y="7250"/>
                </a:lnTo>
                <a:lnTo>
                  <a:pt x="2184" y="7250"/>
                </a:lnTo>
                <a:lnTo>
                  <a:pt x="2242" y="7250"/>
                </a:lnTo>
                <a:lnTo>
                  <a:pt x="2300" y="7249"/>
                </a:lnTo>
                <a:lnTo>
                  <a:pt x="2358" y="7248"/>
                </a:lnTo>
                <a:close/>
                <a:moveTo>
                  <a:pt x="1777" y="7244"/>
                </a:moveTo>
                <a:lnTo>
                  <a:pt x="1777" y="5154"/>
                </a:lnTo>
                <a:lnTo>
                  <a:pt x="1685" y="4910"/>
                </a:lnTo>
                <a:lnTo>
                  <a:pt x="1656" y="4925"/>
                </a:lnTo>
                <a:lnTo>
                  <a:pt x="1630" y="4940"/>
                </a:lnTo>
                <a:lnTo>
                  <a:pt x="1609" y="4953"/>
                </a:lnTo>
                <a:lnTo>
                  <a:pt x="1594" y="4965"/>
                </a:lnTo>
                <a:lnTo>
                  <a:pt x="1591" y="4977"/>
                </a:lnTo>
                <a:lnTo>
                  <a:pt x="1590" y="4992"/>
                </a:lnTo>
                <a:lnTo>
                  <a:pt x="1588" y="5008"/>
                </a:lnTo>
                <a:lnTo>
                  <a:pt x="1587" y="5027"/>
                </a:lnTo>
                <a:lnTo>
                  <a:pt x="1586" y="5069"/>
                </a:lnTo>
                <a:lnTo>
                  <a:pt x="1587" y="5115"/>
                </a:lnTo>
                <a:lnTo>
                  <a:pt x="1590" y="5162"/>
                </a:lnTo>
                <a:lnTo>
                  <a:pt x="1594" y="5207"/>
                </a:lnTo>
                <a:lnTo>
                  <a:pt x="1596" y="5228"/>
                </a:lnTo>
                <a:lnTo>
                  <a:pt x="1599" y="5248"/>
                </a:lnTo>
                <a:lnTo>
                  <a:pt x="1602" y="5265"/>
                </a:lnTo>
                <a:lnTo>
                  <a:pt x="1607" y="5281"/>
                </a:lnTo>
                <a:lnTo>
                  <a:pt x="1616" y="5321"/>
                </a:lnTo>
                <a:lnTo>
                  <a:pt x="1627" y="5373"/>
                </a:lnTo>
                <a:lnTo>
                  <a:pt x="1641" y="5434"/>
                </a:lnTo>
                <a:lnTo>
                  <a:pt x="1653" y="5500"/>
                </a:lnTo>
                <a:lnTo>
                  <a:pt x="1665" y="5566"/>
                </a:lnTo>
                <a:lnTo>
                  <a:pt x="1674" y="5629"/>
                </a:lnTo>
                <a:lnTo>
                  <a:pt x="1677" y="5658"/>
                </a:lnTo>
                <a:lnTo>
                  <a:pt x="1680" y="5685"/>
                </a:lnTo>
                <a:lnTo>
                  <a:pt x="1682" y="5709"/>
                </a:lnTo>
                <a:lnTo>
                  <a:pt x="1682" y="5731"/>
                </a:lnTo>
                <a:lnTo>
                  <a:pt x="1681" y="5762"/>
                </a:lnTo>
                <a:lnTo>
                  <a:pt x="1679" y="5804"/>
                </a:lnTo>
                <a:lnTo>
                  <a:pt x="1674" y="5854"/>
                </a:lnTo>
                <a:lnTo>
                  <a:pt x="1667" y="5911"/>
                </a:lnTo>
                <a:lnTo>
                  <a:pt x="1662" y="5942"/>
                </a:lnTo>
                <a:lnTo>
                  <a:pt x="1656" y="5972"/>
                </a:lnTo>
                <a:lnTo>
                  <a:pt x="1649" y="6003"/>
                </a:lnTo>
                <a:lnTo>
                  <a:pt x="1642" y="6033"/>
                </a:lnTo>
                <a:lnTo>
                  <a:pt x="1634" y="6062"/>
                </a:lnTo>
                <a:lnTo>
                  <a:pt x="1624" y="6091"/>
                </a:lnTo>
                <a:lnTo>
                  <a:pt x="1613" y="6119"/>
                </a:lnTo>
                <a:lnTo>
                  <a:pt x="1601" y="6145"/>
                </a:lnTo>
                <a:lnTo>
                  <a:pt x="1595" y="6158"/>
                </a:lnTo>
                <a:lnTo>
                  <a:pt x="1589" y="6173"/>
                </a:lnTo>
                <a:lnTo>
                  <a:pt x="1583" y="6187"/>
                </a:lnTo>
                <a:lnTo>
                  <a:pt x="1578" y="6204"/>
                </a:lnTo>
                <a:lnTo>
                  <a:pt x="1573" y="6222"/>
                </a:lnTo>
                <a:lnTo>
                  <a:pt x="1568" y="6239"/>
                </a:lnTo>
                <a:lnTo>
                  <a:pt x="1564" y="6258"/>
                </a:lnTo>
                <a:lnTo>
                  <a:pt x="1561" y="6277"/>
                </a:lnTo>
                <a:lnTo>
                  <a:pt x="1555" y="6318"/>
                </a:lnTo>
                <a:lnTo>
                  <a:pt x="1550" y="6361"/>
                </a:lnTo>
                <a:lnTo>
                  <a:pt x="1548" y="6406"/>
                </a:lnTo>
                <a:lnTo>
                  <a:pt x="1547" y="6452"/>
                </a:lnTo>
                <a:lnTo>
                  <a:pt x="1547" y="7234"/>
                </a:lnTo>
                <a:lnTo>
                  <a:pt x="1547" y="7234"/>
                </a:lnTo>
                <a:lnTo>
                  <a:pt x="1574" y="7235"/>
                </a:lnTo>
                <a:lnTo>
                  <a:pt x="1603" y="7237"/>
                </a:lnTo>
                <a:lnTo>
                  <a:pt x="1633" y="7238"/>
                </a:lnTo>
                <a:lnTo>
                  <a:pt x="1660" y="7239"/>
                </a:lnTo>
                <a:lnTo>
                  <a:pt x="1689" y="7240"/>
                </a:lnTo>
                <a:lnTo>
                  <a:pt x="1718" y="7242"/>
                </a:lnTo>
                <a:lnTo>
                  <a:pt x="1748" y="7243"/>
                </a:lnTo>
                <a:lnTo>
                  <a:pt x="1777" y="7244"/>
                </a:lnTo>
                <a:close/>
                <a:moveTo>
                  <a:pt x="2567" y="4914"/>
                </a:moveTo>
                <a:lnTo>
                  <a:pt x="2477" y="5154"/>
                </a:lnTo>
                <a:lnTo>
                  <a:pt x="2477" y="7246"/>
                </a:lnTo>
                <a:lnTo>
                  <a:pt x="2505" y="7245"/>
                </a:lnTo>
                <a:lnTo>
                  <a:pt x="2533" y="7244"/>
                </a:lnTo>
                <a:lnTo>
                  <a:pt x="2561" y="7244"/>
                </a:lnTo>
                <a:lnTo>
                  <a:pt x="2588" y="7243"/>
                </a:lnTo>
                <a:lnTo>
                  <a:pt x="2616" y="7242"/>
                </a:lnTo>
                <a:lnTo>
                  <a:pt x="2644" y="7241"/>
                </a:lnTo>
                <a:lnTo>
                  <a:pt x="2672" y="7240"/>
                </a:lnTo>
                <a:lnTo>
                  <a:pt x="2699" y="7238"/>
                </a:lnTo>
                <a:lnTo>
                  <a:pt x="2699" y="6452"/>
                </a:lnTo>
                <a:lnTo>
                  <a:pt x="2698" y="6406"/>
                </a:lnTo>
                <a:lnTo>
                  <a:pt x="2695" y="6360"/>
                </a:lnTo>
                <a:lnTo>
                  <a:pt x="2690" y="6318"/>
                </a:lnTo>
                <a:lnTo>
                  <a:pt x="2684" y="6277"/>
                </a:lnTo>
                <a:lnTo>
                  <a:pt x="2681" y="6258"/>
                </a:lnTo>
                <a:lnTo>
                  <a:pt x="2677" y="6239"/>
                </a:lnTo>
                <a:lnTo>
                  <a:pt x="2673" y="6222"/>
                </a:lnTo>
                <a:lnTo>
                  <a:pt x="2668" y="6204"/>
                </a:lnTo>
                <a:lnTo>
                  <a:pt x="2662" y="6188"/>
                </a:lnTo>
                <a:lnTo>
                  <a:pt x="2657" y="6173"/>
                </a:lnTo>
                <a:lnTo>
                  <a:pt x="2651" y="6159"/>
                </a:lnTo>
                <a:lnTo>
                  <a:pt x="2645" y="6146"/>
                </a:lnTo>
                <a:lnTo>
                  <a:pt x="2632" y="6120"/>
                </a:lnTo>
                <a:lnTo>
                  <a:pt x="2622" y="6092"/>
                </a:lnTo>
                <a:lnTo>
                  <a:pt x="2613" y="6063"/>
                </a:lnTo>
                <a:lnTo>
                  <a:pt x="2603" y="6033"/>
                </a:lnTo>
                <a:lnTo>
                  <a:pt x="2596" y="6003"/>
                </a:lnTo>
                <a:lnTo>
                  <a:pt x="2589" y="5973"/>
                </a:lnTo>
                <a:lnTo>
                  <a:pt x="2584" y="5942"/>
                </a:lnTo>
                <a:lnTo>
                  <a:pt x="2578" y="5911"/>
                </a:lnTo>
                <a:lnTo>
                  <a:pt x="2571" y="5855"/>
                </a:lnTo>
                <a:lnTo>
                  <a:pt x="2566" y="5804"/>
                </a:lnTo>
                <a:lnTo>
                  <a:pt x="2563" y="5762"/>
                </a:lnTo>
                <a:lnTo>
                  <a:pt x="2563" y="5731"/>
                </a:lnTo>
                <a:lnTo>
                  <a:pt x="2563" y="5710"/>
                </a:lnTo>
                <a:lnTo>
                  <a:pt x="2565" y="5686"/>
                </a:lnTo>
                <a:lnTo>
                  <a:pt x="2567" y="5659"/>
                </a:lnTo>
                <a:lnTo>
                  <a:pt x="2571" y="5631"/>
                </a:lnTo>
                <a:lnTo>
                  <a:pt x="2580" y="5569"/>
                </a:lnTo>
                <a:lnTo>
                  <a:pt x="2591" y="5504"/>
                </a:lnTo>
                <a:lnTo>
                  <a:pt x="2603" y="5439"/>
                </a:lnTo>
                <a:lnTo>
                  <a:pt x="2617" y="5377"/>
                </a:lnTo>
                <a:lnTo>
                  <a:pt x="2629" y="5323"/>
                </a:lnTo>
                <a:lnTo>
                  <a:pt x="2640" y="5280"/>
                </a:lnTo>
                <a:lnTo>
                  <a:pt x="2643" y="5265"/>
                </a:lnTo>
                <a:lnTo>
                  <a:pt x="2647" y="5248"/>
                </a:lnTo>
                <a:lnTo>
                  <a:pt x="2649" y="5229"/>
                </a:lnTo>
                <a:lnTo>
                  <a:pt x="2652" y="5208"/>
                </a:lnTo>
                <a:lnTo>
                  <a:pt x="2656" y="5164"/>
                </a:lnTo>
                <a:lnTo>
                  <a:pt x="2658" y="5117"/>
                </a:lnTo>
                <a:lnTo>
                  <a:pt x="2659" y="5071"/>
                </a:lnTo>
                <a:lnTo>
                  <a:pt x="2658" y="5029"/>
                </a:lnTo>
                <a:lnTo>
                  <a:pt x="2657" y="5010"/>
                </a:lnTo>
                <a:lnTo>
                  <a:pt x="2656" y="4993"/>
                </a:lnTo>
                <a:lnTo>
                  <a:pt x="2654" y="4978"/>
                </a:lnTo>
                <a:lnTo>
                  <a:pt x="2651" y="4965"/>
                </a:lnTo>
                <a:lnTo>
                  <a:pt x="2636" y="4954"/>
                </a:lnTo>
                <a:lnTo>
                  <a:pt x="2618" y="4941"/>
                </a:lnTo>
                <a:lnTo>
                  <a:pt x="2594" y="4927"/>
                </a:lnTo>
                <a:lnTo>
                  <a:pt x="2567" y="4914"/>
                </a:lnTo>
                <a:close/>
                <a:moveTo>
                  <a:pt x="3021" y="609"/>
                </a:moveTo>
                <a:lnTo>
                  <a:pt x="3001" y="606"/>
                </a:lnTo>
                <a:lnTo>
                  <a:pt x="2976" y="722"/>
                </a:lnTo>
                <a:lnTo>
                  <a:pt x="2982" y="712"/>
                </a:lnTo>
                <a:lnTo>
                  <a:pt x="2989" y="702"/>
                </a:lnTo>
                <a:lnTo>
                  <a:pt x="2995" y="689"/>
                </a:lnTo>
                <a:lnTo>
                  <a:pt x="3000" y="676"/>
                </a:lnTo>
                <a:lnTo>
                  <a:pt x="3005" y="660"/>
                </a:lnTo>
                <a:lnTo>
                  <a:pt x="3011" y="645"/>
                </a:lnTo>
                <a:lnTo>
                  <a:pt x="3016" y="628"/>
                </a:lnTo>
                <a:lnTo>
                  <a:pt x="3021" y="609"/>
                </a:lnTo>
                <a:close/>
                <a:moveTo>
                  <a:pt x="2982" y="602"/>
                </a:moveTo>
                <a:lnTo>
                  <a:pt x="2953" y="597"/>
                </a:lnTo>
                <a:lnTo>
                  <a:pt x="2923" y="591"/>
                </a:lnTo>
                <a:lnTo>
                  <a:pt x="2894" y="585"/>
                </a:lnTo>
                <a:lnTo>
                  <a:pt x="2864" y="580"/>
                </a:lnTo>
                <a:lnTo>
                  <a:pt x="2865" y="600"/>
                </a:lnTo>
                <a:lnTo>
                  <a:pt x="2869" y="619"/>
                </a:lnTo>
                <a:lnTo>
                  <a:pt x="2871" y="635"/>
                </a:lnTo>
                <a:lnTo>
                  <a:pt x="2874" y="652"/>
                </a:lnTo>
                <a:lnTo>
                  <a:pt x="2878" y="667"/>
                </a:lnTo>
                <a:lnTo>
                  <a:pt x="2882" y="682"/>
                </a:lnTo>
                <a:lnTo>
                  <a:pt x="2886" y="694"/>
                </a:lnTo>
                <a:lnTo>
                  <a:pt x="2890" y="707"/>
                </a:lnTo>
                <a:lnTo>
                  <a:pt x="2894" y="717"/>
                </a:lnTo>
                <a:lnTo>
                  <a:pt x="2900" y="726"/>
                </a:lnTo>
                <a:lnTo>
                  <a:pt x="2905" y="735"/>
                </a:lnTo>
                <a:lnTo>
                  <a:pt x="2910" y="742"/>
                </a:lnTo>
                <a:lnTo>
                  <a:pt x="2915" y="747"/>
                </a:lnTo>
                <a:lnTo>
                  <a:pt x="2920" y="751"/>
                </a:lnTo>
                <a:lnTo>
                  <a:pt x="2926" y="753"/>
                </a:lnTo>
                <a:lnTo>
                  <a:pt x="2931" y="754"/>
                </a:lnTo>
                <a:lnTo>
                  <a:pt x="2936" y="753"/>
                </a:lnTo>
                <a:lnTo>
                  <a:pt x="2941" y="752"/>
                </a:lnTo>
                <a:lnTo>
                  <a:pt x="2945" y="751"/>
                </a:lnTo>
                <a:lnTo>
                  <a:pt x="2950" y="748"/>
                </a:lnTo>
                <a:lnTo>
                  <a:pt x="2982" y="602"/>
                </a:lnTo>
                <a:close/>
                <a:moveTo>
                  <a:pt x="1382" y="591"/>
                </a:moveTo>
                <a:lnTo>
                  <a:pt x="1352" y="597"/>
                </a:lnTo>
                <a:lnTo>
                  <a:pt x="1323" y="602"/>
                </a:lnTo>
                <a:lnTo>
                  <a:pt x="1293" y="607"/>
                </a:lnTo>
                <a:lnTo>
                  <a:pt x="1264" y="613"/>
                </a:lnTo>
                <a:lnTo>
                  <a:pt x="1296" y="758"/>
                </a:lnTo>
                <a:lnTo>
                  <a:pt x="1301" y="761"/>
                </a:lnTo>
                <a:lnTo>
                  <a:pt x="1305" y="762"/>
                </a:lnTo>
                <a:lnTo>
                  <a:pt x="1310" y="764"/>
                </a:lnTo>
                <a:lnTo>
                  <a:pt x="1315" y="764"/>
                </a:lnTo>
                <a:lnTo>
                  <a:pt x="1321" y="763"/>
                </a:lnTo>
                <a:lnTo>
                  <a:pt x="1326" y="761"/>
                </a:lnTo>
                <a:lnTo>
                  <a:pt x="1331" y="757"/>
                </a:lnTo>
                <a:lnTo>
                  <a:pt x="1336" y="751"/>
                </a:lnTo>
                <a:lnTo>
                  <a:pt x="1341" y="745"/>
                </a:lnTo>
                <a:lnTo>
                  <a:pt x="1347" y="737"/>
                </a:lnTo>
                <a:lnTo>
                  <a:pt x="1351" y="727"/>
                </a:lnTo>
                <a:lnTo>
                  <a:pt x="1356" y="716"/>
                </a:lnTo>
                <a:lnTo>
                  <a:pt x="1360" y="705"/>
                </a:lnTo>
                <a:lnTo>
                  <a:pt x="1364" y="691"/>
                </a:lnTo>
                <a:lnTo>
                  <a:pt x="1368" y="678"/>
                </a:lnTo>
                <a:lnTo>
                  <a:pt x="1371" y="662"/>
                </a:lnTo>
                <a:lnTo>
                  <a:pt x="1376" y="646"/>
                </a:lnTo>
                <a:lnTo>
                  <a:pt x="1378" y="628"/>
                </a:lnTo>
                <a:lnTo>
                  <a:pt x="1380" y="610"/>
                </a:lnTo>
                <a:lnTo>
                  <a:pt x="1382" y="591"/>
                </a:lnTo>
                <a:close/>
                <a:moveTo>
                  <a:pt x="1245" y="618"/>
                </a:moveTo>
                <a:lnTo>
                  <a:pt x="1226" y="622"/>
                </a:lnTo>
                <a:lnTo>
                  <a:pt x="1231" y="639"/>
                </a:lnTo>
                <a:lnTo>
                  <a:pt x="1236" y="656"/>
                </a:lnTo>
                <a:lnTo>
                  <a:pt x="1241" y="671"/>
                </a:lnTo>
                <a:lnTo>
                  <a:pt x="1246" y="685"/>
                </a:lnTo>
                <a:lnTo>
                  <a:pt x="1252" y="698"/>
                </a:lnTo>
                <a:lnTo>
                  <a:pt x="1257" y="711"/>
                </a:lnTo>
                <a:lnTo>
                  <a:pt x="1264" y="722"/>
                </a:lnTo>
                <a:lnTo>
                  <a:pt x="1270" y="732"/>
                </a:lnTo>
                <a:lnTo>
                  <a:pt x="1245" y="618"/>
                </a:lnTo>
                <a:close/>
                <a:moveTo>
                  <a:pt x="1247" y="537"/>
                </a:moveTo>
                <a:lnTo>
                  <a:pt x="1281" y="529"/>
                </a:lnTo>
                <a:lnTo>
                  <a:pt x="1315" y="523"/>
                </a:lnTo>
                <a:lnTo>
                  <a:pt x="1350" y="517"/>
                </a:lnTo>
                <a:lnTo>
                  <a:pt x="1384" y="511"/>
                </a:lnTo>
                <a:lnTo>
                  <a:pt x="1383" y="488"/>
                </a:lnTo>
                <a:lnTo>
                  <a:pt x="1382" y="466"/>
                </a:lnTo>
                <a:lnTo>
                  <a:pt x="1379" y="444"/>
                </a:lnTo>
                <a:lnTo>
                  <a:pt x="1377" y="425"/>
                </a:lnTo>
                <a:lnTo>
                  <a:pt x="1372" y="406"/>
                </a:lnTo>
                <a:lnTo>
                  <a:pt x="1369" y="389"/>
                </a:lnTo>
                <a:lnTo>
                  <a:pt x="1365" y="373"/>
                </a:lnTo>
                <a:lnTo>
                  <a:pt x="1360" y="358"/>
                </a:lnTo>
                <a:lnTo>
                  <a:pt x="1355" y="345"/>
                </a:lnTo>
                <a:lnTo>
                  <a:pt x="1350" y="333"/>
                </a:lnTo>
                <a:lnTo>
                  <a:pt x="1344" y="324"/>
                </a:lnTo>
                <a:lnTo>
                  <a:pt x="1338" y="315"/>
                </a:lnTo>
                <a:lnTo>
                  <a:pt x="1333" y="309"/>
                </a:lnTo>
                <a:lnTo>
                  <a:pt x="1327" y="303"/>
                </a:lnTo>
                <a:lnTo>
                  <a:pt x="1321" y="301"/>
                </a:lnTo>
                <a:lnTo>
                  <a:pt x="1315" y="300"/>
                </a:lnTo>
                <a:lnTo>
                  <a:pt x="1309" y="301"/>
                </a:lnTo>
                <a:lnTo>
                  <a:pt x="1303" y="304"/>
                </a:lnTo>
                <a:lnTo>
                  <a:pt x="1297" y="310"/>
                </a:lnTo>
                <a:lnTo>
                  <a:pt x="1291" y="317"/>
                </a:lnTo>
                <a:lnTo>
                  <a:pt x="1284" y="326"/>
                </a:lnTo>
                <a:lnTo>
                  <a:pt x="1279" y="338"/>
                </a:lnTo>
                <a:lnTo>
                  <a:pt x="1273" y="350"/>
                </a:lnTo>
                <a:lnTo>
                  <a:pt x="1269" y="365"/>
                </a:lnTo>
                <a:lnTo>
                  <a:pt x="1264" y="380"/>
                </a:lnTo>
                <a:lnTo>
                  <a:pt x="1260" y="398"/>
                </a:lnTo>
                <a:lnTo>
                  <a:pt x="1255" y="416"/>
                </a:lnTo>
                <a:lnTo>
                  <a:pt x="1252" y="437"/>
                </a:lnTo>
                <a:lnTo>
                  <a:pt x="1249" y="459"/>
                </a:lnTo>
                <a:lnTo>
                  <a:pt x="1247" y="482"/>
                </a:lnTo>
                <a:lnTo>
                  <a:pt x="1246" y="506"/>
                </a:lnTo>
                <a:lnTo>
                  <a:pt x="1246" y="530"/>
                </a:lnTo>
                <a:lnTo>
                  <a:pt x="1247" y="537"/>
                </a:lnTo>
                <a:close/>
                <a:moveTo>
                  <a:pt x="2862" y="501"/>
                </a:moveTo>
                <a:lnTo>
                  <a:pt x="2896" y="507"/>
                </a:lnTo>
                <a:lnTo>
                  <a:pt x="2932" y="513"/>
                </a:lnTo>
                <a:lnTo>
                  <a:pt x="2966" y="519"/>
                </a:lnTo>
                <a:lnTo>
                  <a:pt x="2999" y="525"/>
                </a:lnTo>
                <a:lnTo>
                  <a:pt x="3000" y="521"/>
                </a:lnTo>
                <a:lnTo>
                  <a:pt x="3000" y="496"/>
                </a:lnTo>
                <a:lnTo>
                  <a:pt x="2999" y="472"/>
                </a:lnTo>
                <a:lnTo>
                  <a:pt x="2997" y="450"/>
                </a:lnTo>
                <a:lnTo>
                  <a:pt x="2994" y="428"/>
                </a:lnTo>
                <a:lnTo>
                  <a:pt x="2991" y="407"/>
                </a:lnTo>
                <a:lnTo>
                  <a:pt x="2987" y="388"/>
                </a:lnTo>
                <a:lnTo>
                  <a:pt x="2982" y="371"/>
                </a:lnTo>
                <a:lnTo>
                  <a:pt x="2978" y="355"/>
                </a:lnTo>
                <a:lnTo>
                  <a:pt x="2973" y="341"/>
                </a:lnTo>
                <a:lnTo>
                  <a:pt x="2967" y="327"/>
                </a:lnTo>
                <a:lnTo>
                  <a:pt x="2962" y="317"/>
                </a:lnTo>
                <a:lnTo>
                  <a:pt x="2956" y="307"/>
                </a:lnTo>
                <a:lnTo>
                  <a:pt x="2949" y="300"/>
                </a:lnTo>
                <a:lnTo>
                  <a:pt x="2943" y="295"/>
                </a:lnTo>
                <a:lnTo>
                  <a:pt x="2937" y="292"/>
                </a:lnTo>
                <a:lnTo>
                  <a:pt x="2931" y="291"/>
                </a:lnTo>
                <a:lnTo>
                  <a:pt x="2926" y="292"/>
                </a:lnTo>
                <a:lnTo>
                  <a:pt x="2919" y="294"/>
                </a:lnTo>
                <a:lnTo>
                  <a:pt x="2913" y="299"/>
                </a:lnTo>
                <a:lnTo>
                  <a:pt x="2908" y="305"/>
                </a:lnTo>
                <a:lnTo>
                  <a:pt x="2902" y="314"/>
                </a:lnTo>
                <a:lnTo>
                  <a:pt x="2896" y="324"/>
                </a:lnTo>
                <a:lnTo>
                  <a:pt x="2891" y="335"/>
                </a:lnTo>
                <a:lnTo>
                  <a:pt x="2886" y="349"/>
                </a:lnTo>
                <a:lnTo>
                  <a:pt x="2882" y="363"/>
                </a:lnTo>
                <a:lnTo>
                  <a:pt x="2877" y="379"/>
                </a:lnTo>
                <a:lnTo>
                  <a:pt x="2874" y="397"/>
                </a:lnTo>
                <a:lnTo>
                  <a:pt x="2870" y="415"/>
                </a:lnTo>
                <a:lnTo>
                  <a:pt x="2867" y="435"/>
                </a:lnTo>
                <a:lnTo>
                  <a:pt x="2864" y="456"/>
                </a:lnTo>
                <a:lnTo>
                  <a:pt x="2863" y="479"/>
                </a:lnTo>
                <a:lnTo>
                  <a:pt x="2862" y="501"/>
                </a:lnTo>
                <a:close/>
                <a:moveTo>
                  <a:pt x="1320" y="10950"/>
                </a:moveTo>
                <a:lnTo>
                  <a:pt x="1320" y="10950"/>
                </a:lnTo>
                <a:lnTo>
                  <a:pt x="1336" y="10954"/>
                </a:lnTo>
                <a:lnTo>
                  <a:pt x="1352" y="10960"/>
                </a:lnTo>
                <a:lnTo>
                  <a:pt x="1367" y="10966"/>
                </a:lnTo>
                <a:lnTo>
                  <a:pt x="1382" y="10974"/>
                </a:lnTo>
                <a:lnTo>
                  <a:pt x="1395" y="10983"/>
                </a:lnTo>
                <a:lnTo>
                  <a:pt x="1408" y="10993"/>
                </a:lnTo>
                <a:lnTo>
                  <a:pt x="1420" y="11004"/>
                </a:lnTo>
                <a:lnTo>
                  <a:pt x="1430" y="11017"/>
                </a:lnTo>
                <a:lnTo>
                  <a:pt x="1441" y="11029"/>
                </a:lnTo>
                <a:lnTo>
                  <a:pt x="1449" y="11044"/>
                </a:lnTo>
                <a:lnTo>
                  <a:pt x="1457" y="11058"/>
                </a:lnTo>
                <a:lnTo>
                  <a:pt x="1464" y="11074"/>
                </a:lnTo>
                <a:lnTo>
                  <a:pt x="1469" y="11089"/>
                </a:lnTo>
                <a:lnTo>
                  <a:pt x="1472" y="11106"/>
                </a:lnTo>
                <a:lnTo>
                  <a:pt x="1474" y="11122"/>
                </a:lnTo>
                <a:lnTo>
                  <a:pt x="1475" y="11140"/>
                </a:lnTo>
                <a:lnTo>
                  <a:pt x="1475" y="11379"/>
                </a:lnTo>
                <a:lnTo>
                  <a:pt x="1476" y="11393"/>
                </a:lnTo>
                <a:lnTo>
                  <a:pt x="1478" y="11408"/>
                </a:lnTo>
                <a:lnTo>
                  <a:pt x="1481" y="11421"/>
                </a:lnTo>
                <a:lnTo>
                  <a:pt x="1486" y="11436"/>
                </a:lnTo>
                <a:lnTo>
                  <a:pt x="1492" y="11449"/>
                </a:lnTo>
                <a:lnTo>
                  <a:pt x="1498" y="11461"/>
                </a:lnTo>
                <a:lnTo>
                  <a:pt x="1505" y="11474"/>
                </a:lnTo>
                <a:lnTo>
                  <a:pt x="1513" y="11486"/>
                </a:lnTo>
                <a:lnTo>
                  <a:pt x="1522" y="11497"/>
                </a:lnTo>
                <a:lnTo>
                  <a:pt x="1530" y="11507"/>
                </a:lnTo>
                <a:lnTo>
                  <a:pt x="1539" y="11515"/>
                </a:lnTo>
                <a:lnTo>
                  <a:pt x="1549" y="11523"/>
                </a:lnTo>
                <a:lnTo>
                  <a:pt x="1558" y="11529"/>
                </a:lnTo>
                <a:lnTo>
                  <a:pt x="1566" y="11533"/>
                </a:lnTo>
                <a:lnTo>
                  <a:pt x="1576" y="11536"/>
                </a:lnTo>
                <a:lnTo>
                  <a:pt x="1584" y="11537"/>
                </a:lnTo>
                <a:lnTo>
                  <a:pt x="2794" y="11537"/>
                </a:lnTo>
                <a:lnTo>
                  <a:pt x="2802" y="11536"/>
                </a:lnTo>
                <a:lnTo>
                  <a:pt x="2812" y="11533"/>
                </a:lnTo>
                <a:lnTo>
                  <a:pt x="2821" y="11529"/>
                </a:lnTo>
                <a:lnTo>
                  <a:pt x="2830" y="11523"/>
                </a:lnTo>
                <a:lnTo>
                  <a:pt x="2838" y="11515"/>
                </a:lnTo>
                <a:lnTo>
                  <a:pt x="2848" y="11507"/>
                </a:lnTo>
                <a:lnTo>
                  <a:pt x="2857" y="11497"/>
                </a:lnTo>
                <a:lnTo>
                  <a:pt x="2865" y="11486"/>
                </a:lnTo>
                <a:lnTo>
                  <a:pt x="2873" y="11474"/>
                </a:lnTo>
                <a:lnTo>
                  <a:pt x="2880" y="11461"/>
                </a:lnTo>
                <a:lnTo>
                  <a:pt x="2887" y="11449"/>
                </a:lnTo>
                <a:lnTo>
                  <a:pt x="2892" y="11436"/>
                </a:lnTo>
                <a:lnTo>
                  <a:pt x="2896" y="11421"/>
                </a:lnTo>
                <a:lnTo>
                  <a:pt x="2901" y="11408"/>
                </a:lnTo>
                <a:lnTo>
                  <a:pt x="2903" y="11393"/>
                </a:lnTo>
                <a:lnTo>
                  <a:pt x="2903" y="11379"/>
                </a:lnTo>
                <a:lnTo>
                  <a:pt x="2903" y="11312"/>
                </a:lnTo>
                <a:lnTo>
                  <a:pt x="2904" y="11292"/>
                </a:lnTo>
                <a:lnTo>
                  <a:pt x="2907" y="11273"/>
                </a:lnTo>
                <a:lnTo>
                  <a:pt x="2912" y="11254"/>
                </a:lnTo>
                <a:lnTo>
                  <a:pt x="2918" y="11236"/>
                </a:lnTo>
                <a:lnTo>
                  <a:pt x="2928" y="11219"/>
                </a:lnTo>
                <a:lnTo>
                  <a:pt x="2937" y="11202"/>
                </a:lnTo>
                <a:lnTo>
                  <a:pt x="2949" y="11187"/>
                </a:lnTo>
                <a:lnTo>
                  <a:pt x="2963" y="11172"/>
                </a:lnTo>
                <a:lnTo>
                  <a:pt x="2977" y="11160"/>
                </a:lnTo>
                <a:lnTo>
                  <a:pt x="2994" y="11148"/>
                </a:lnTo>
                <a:lnTo>
                  <a:pt x="3010" y="11139"/>
                </a:lnTo>
                <a:lnTo>
                  <a:pt x="3028" y="11132"/>
                </a:lnTo>
                <a:lnTo>
                  <a:pt x="3047" y="11125"/>
                </a:lnTo>
                <a:lnTo>
                  <a:pt x="3066" y="11121"/>
                </a:lnTo>
                <a:lnTo>
                  <a:pt x="3085" y="11119"/>
                </a:lnTo>
                <a:lnTo>
                  <a:pt x="3105" y="11118"/>
                </a:lnTo>
                <a:lnTo>
                  <a:pt x="3126" y="11119"/>
                </a:lnTo>
                <a:lnTo>
                  <a:pt x="3146" y="11120"/>
                </a:lnTo>
                <a:lnTo>
                  <a:pt x="3165" y="11121"/>
                </a:lnTo>
                <a:lnTo>
                  <a:pt x="3182" y="11122"/>
                </a:lnTo>
                <a:lnTo>
                  <a:pt x="3182" y="11121"/>
                </a:lnTo>
                <a:lnTo>
                  <a:pt x="3182" y="11120"/>
                </a:lnTo>
                <a:lnTo>
                  <a:pt x="3182" y="11117"/>
                </a:lnTo>
                <a:lnTo>
                  <a:pt x="3182" y="11113"/>
                </a:lnTo>
                <a:lnTo>
                  <a:pt x="3172" y="11112"/>
                </a:lnTo>
                <a:lnTo>
                  <a:pt x="3162" y="11111"/>
                </a:lnTo>
                <a:lnTo>
                  <a:pt x="3151" y="11108"/>
                </a:lnTo>
                <a:lnTo>
                  <a:pt x="3142" y="11106"/>
                </a:lnTo>
                <a:lnTo>
                  <a:pt x="3132" y="11103"/>
                </a:lnTo>
                <a:lnTo>
                  <a:pt x="3122" y="11099"/>
                </a:lnTo>
                <a:lnTo>
                  <a:pt x="3113" y="11094"/>
                </a:lnTo>
                <a:lnTo>
                  <a:pt x="3105" y="11090"/>
                </a:lnTo>
                <a:lnTo>
                  <a:pt x="3095" y="11085"/>
                </a:lnTo>
                <a:lnTo>
                  <a:pt x="3087" y="11079"/>
                </a:lnTo>
                <a:lnTo>
                  <a:pt x="3079" y="11073"/>
                </a:lnTo>
                <a:lnTo>
                  <a:pt x="3071" y="11066"/>
                </a:lnTo>
                <a:lnTo>
                  <a:pt x="3063" y="11059"/>
                </a:lnTo>
                <a:lnTo>
                  <a:pt x="3056" y="11052"/>
                </a:lnTo>
                <a:lnTo>
                  <a:pt x="3049" y="11045"/>
                </a:lnTo>
                <a:lnTo>
                  <a:pt x="3043" y="11036"/>
                </a:lnTo>
                <a:lnTo>
                  <a:pt x="3036" y="11027"/>
                </a:lnTo>
                <a:lnTo>
                  <a:pt x="3030" y="11019"/>
                </a:lnTo>
                <a:lnTo>
                  <a:pt x="3025" y="11008"/>
                </a:lnTo>
                <a:lnTo>
                  <a:pt x="3021" y="10999"/>
                </a:lnTo>
                <a:lnTo>
                  <a:pt x="3017" y="10990"/>
                </a:lnTo>
                <a:lnTo>
                  <a:pt x="3014" y="10979"/>
                </a:lnTo>
                <a:lnTo>
                  <a:pt x="3010" y="10969"/>
                </a:lnTo>
                <a:lnTo>
                  <a:pt x="3007" y="10959"/>
                </a:lnTo>
                <a:lnTo>
                  <a:pt x="3006" y="10948"/>
                </a:lnTo>
                <a:lnTo>
                  <a:pt x="3004" y="10938"/>
                </a:lnTo>
                <a:lnTo>
                  <a:pt x="3004" y="10927"/>
                </a:lnTo>
                <a:lnTo>
                  <a:pt x="3004" y="10916"/>
                </a:lnTo>
                <a:lnTo>
                  <a:pt x="3004" y="10906"/>
                </a:lnTo>
                <a:lnTo>
                  <a:pt x="3005" y="10895"/>
                </a:lnTo>
                <a:lnTo>
                  <a:pt x="3007" y="10884"/>
                </a:lnTo>
                <a:lnTo>
                  <a:pt x="3009" y="10873"/>
                </a:lnTo>
                <a:lnTo>
                  <a:pt x="3033" y="10777"/>
                </a:lnTo>
                <a:lnTo>
                  <a:pt x="3038" y="10760"/>
                </a:lnTo>
                <a:lnTo>
                  <a:pt x="3045" y="10745"/>
                </a:lnTo>
                <a:lnTo>
                  <a:pt x="3052" y="10730"/>
                </a:lnTo>
                <a:lnTo>
                  <a:pt x="3060" y="10716"/>
                </a:lnTo>
                <a:lnTo>
                  <a:pt x="3070" y="10702"/>
                </a:lnTo>
                <a:lnTo>
                  <a:pt x="3080" y="10691"/>
                </a:lnTo>
                <a:lnTo>
                  <a:pt x="3092" y="10680"/>
                </a:lnTo>
                <a:lnTo>
                  <a:pt x="3105" y="10669"/>
                </a:lnTo>
                <a:lnTo>
                  <a:pt x="3117" y="10660"/>
                </a:lnTo>
                <a:lnTo>
                  <a:pt x="3132" y="10652"/>
                </a:lnTo>
                <a:lnTo>
                  <a:pt x="3146" y="10644"/>
                </a:lnTo>
                <a:lnTo>
                  <a:pt x="3162" y="10639"/>
                </a:lnTo>
                <a:lnTo>
                  <a:pt x="3177" y="10634"/>
                </a:lnTo>
                <a:lnTo>
                  <a:pt x="3193" y="10631"/>
                </a:lnTo>
                <a:lnTo>
                  <a:pt x="3209" y="10630"/>
                </a:lnTo>
                <a:lnTo>
                  <a:pt x="3226" y="10630"/>
                </a:lnTo>
                <a:lnTo>
                  <a:pt x="3238" y="10630"/>
                </a:lnTo>
                <a:lnTo>
                  <a:pt x="3251" y="10630"/>
                </a:lnTo>
                <a:lnTo>
                  <a:pt x="3262" y="10631"/>
                </a:lnTo>
                <a:lnTo>
                  <a:pt x="3274" y="10631"/>
                </a:lnTo>
                <a:lnTo>
                  <a:pt x="3274" y="10629"/>
                </a:lnTo>
                <a:lnTo>
                  <a:pt x="3274" y="10627"/>
                </a:lnTo>
                <a:lnTo>
                  <a:pt x="3274" y="10623"/>
                </a:lnTo>
                <a:lnTo>
                  <a:pt x="3273" y="10619"/>
                </a:lnTo>
                <a:lnTo>
                  <a:pt x="3255" y="10614"/>
                </a:lnTo>
                <a:lnTo>
                  <a:pt x="3238" y="10608"/>
                </a:lnTo>
                <a:lnTo>
                  <a:pt x="3222" y="10600"/>
                </a:lnTo>
                <a:lnTo>
                  <a:pt x="3206" y="10589"/>
                </a:lnTo>
                <a:lnTo>
                  <a:pt x="3193" y="10579"/>
                </a:lnTo>
                <a:lnTo>
                  <a:pt x="3179" y="10567"/>
                </a:lnTo>
                <a:lnTo>
                  <a:pt x="3167" y="10552"/>
                </a:lnTo>
                <a:lnTo>
                  <a:pt x="3157" y="10537"/>
                </a:lnTo>
                <a:lnTo>
                  <a:pt x="3150" y="10529"/>
                </a:lnTo>
                <a:lnTo>
                  <a:pt x="3146" y="10520"/>
                </a:lnTo>
                <a:lnTo>
                  <a:pt x="3142" y="10511"/>
                </a:lnTo>
                <a:lnTo>
                  <a:pt x="3138" y="10502"/>
                </a:lnTo>
                <a:lnTo>
                  <a:pt x="3132" y="10483"/>
                </a:lnTo>
                <a:lnTo>
                  <a:pt x="3128" y="10464"/>
                </a:lnTo>
                <a:lnTo>
                  <a:pt x="3124" y="10444"/>
                </a:lnTo>
                <a:lnTo>
                  <a:pt x="3124" y="10424"/>
                </a:lnTo>
                <a:lnTo>
                  <a:pt x="3126" y="10404"/>
                </a:lnTo>
                <a:lnTo>
                  <a:pt x="3130" y="10384"/>
                </a:lnTo>
                <a:lnTo>
                  <a:pt x="3152" y="10296"/>
                </a:lnTo>
                <a:lnTo>
                  <a:pt x="3157" y="10279"/>
                </a:lnTo>
                <a:lnTo>
                  <a:pt x="3163" y="10264"/>
                </a:lnTo>
                <a:lnTo>
                  <a:pt x="3170" y="10249"/>
                </a:lnTo>
                <a:lnTo>
                  <a:pt x="3178" y="10235"/>
                </a:lnTo>
                <a:lnTo>
                  <a:pt x="3189" y="10222"/>
                </a:lnTo>
                <a:lnTo>
                  <a:pt x="3199" y="10210"/>
                </a:lnTo>
                <a:lnTo>
                  <a:pt x="3210" y="10198"/>
                </a:lnTo>
                <a:lnTo>
                  <a:pt x="3223" y="10188"/>
                </a:lnTo>
                <a:lnTo>
                  <a:pt x="3236" y="10179"/>
                </a:lnTo>
                <a:lnTo>
                  <a:pt x="3250" y="10170"/>
                </a:lnTo>
                <a:lnTo>
                  <a:pt x="3264" y="10163"/>
                </a:lnTo>
                <a:lnTo>
                  <a:pt x="3280" y="10158"/>
                </a:lnTo>
                <a:lnTo>
                  <a:pt x="3295" y="10154"/>
                </a:lnTo>
                <a:lnTo>
                  <a:pt x="3312" y="10151"/>
                </a:lnTo>
                <a:lnTo>
                  <a:pt x="3329" y="10149"/>
                </a:lnTo>
                <a:lnTo>
                  <a:pt x="3345" y="10149"/>
                </a:lnTo>
                <a:lnTo>
                  <a:pt x="3366" y="10150"/>
                </a:lnTo>
                <a:lnTo>
                  <a:pt x="3366" y="10147"/>
                </a:lnTo>
                <a:lnTo>
                  <a:pt x="3366" y="10144"/>
                </a:lnTo>
                <a:lnTo>
                  <a:pt x="3366" y="10139"/>
                </a:lnTo>
                <a:lnTo>
                  <a:pt x="3365" y="10137"/>
                </a:lnTo>
                <a:lnTo>
                  <a:pt x="3347" y="10130"/>
                </a:lnTo>
                <a:lnTo>
                  <a:pt x="3332" y="10122"/>
                </a:lnTo>
                <a:lnTo>
                  <a:pt x="3317" y="10111"/>
                </a:lnTo>
                <a:lnTo>
                  <a:pt x="3304" y="10101"/>
                </a:lnTo>
                <a:lnTo>
                  <a:pt x="3291" y="10088"/>
                </a:lnTo>
                <a:lnTo>
                  <a:pt x="3280" y="10076"/>
                </a:lnTo>
                <a:lnTo>
                  <a:pt x="3271" y="10062"/>
                </a:lnTo>
                <a:lnTo>
                  <a:pt x="3262" y="10047"/>
                </a:lnTo>
                <a:lnTo>
                  <a:pt x="3255" y="10031"/>
                </a:lnTo>
                <a:lnTo>
                  <a:pt x="3250" y="10016"/>
                </a:lnTo>
                <a:lnTo>
                  <a:pt x="3245" y="9999"/>
                </a:lnTo>
                <a:lnTo>
                  <a:pt x="3243" y="9982"/>
                </a:lnTo>
                <a:lnTo>
                  <a:pt x="3242" y="9964"/>
                </a:lnTo>
                <a:lnTo>
                  <a:pt x="3242" y="9946"/>
                </a:lnTo>
                <a:lnTo>
                  <a:pt x="3244" y="9929"/>
                </a:lnTo>
                <a:lnTo>
                  <a:pt x="3247" y="9911"/>
                </a:lnTo>
                <a:lnTo>
                  <a:pt x="3271" y="9814"/>
                </a:lnTo>
                <a:lnTo>
                  <a:pt x="3276" y="9798"/>
                </a:lnTo>
                <a:lnTo>
                  <a:pt x="3282" y="9782"/>
                </a:lnTo>
                <a:lnTo>
                  <a:pt x="3289" y="9767"/>
                </a:lnTo>
                <a:lnTo>
                  <a:pt x="3298" y="9752"/>
                </a:lnTo>
                <a:lnTo>
                  <a:pt x="3308" y="9739"/>
                </a:lnTo>
                <a:lnTo>
                  <a:pt x="3319" y="9727"/>
                </a:lnTo>
                <a:lnTo>
                  <a:pt x="3331" y="9716"/>
                </a:lnTo>
                <a:lnTo>
                  <a:pt x="3344" y="9706"/>
                </a:lnTo>
                <a:lnTo>
                  <a:pt x="3358" y="9696"/>
                </a:lnTo>
                <a:lnTo>
                  <a:pt x="3371" y="9688"/>
                </a:lnTo>
                <a:lnTo>
                  <a:pt x="3387" y="9681"/>
                </a:lnTo>
                <a:lnTo>
                  <a:pt x="3402" y="9676"/>
                </a:lnTo>
                <a:lnTo>
                  <a:pt x="3418" y="9672"/>
                </a:lnTo>
                <a:lnTo>
                  <a:pt x="3434" y="9668"/>
                </a:lnTo>
                <a:lnTo>
                  <a:pt x="3451" y="9667"/>
                </a:lnTo>
                <a:lnTo>
                  <a:pt x="3468" y="9666"/>
                </a:lnTo>
                <a:lnTo>
                  <a:pt x="3489" y="9667"/>
                </a:lnTo>
                <a:lnTo>
                  <a:pt x="3472" y="9660"/>
                </a:lnTo>
                <a:lnTo>
                  <a:pt x="3456" y="9651"/>
                </a:lnTo>
                <a:lnTo>
                  <a:pt x="3441" y="9640"/>
                </a:lnTo>
                <a:lnTo>
                  <a:pt x="3428" y="9629"/>
                </a:lnTo>
                <a:lnTo>
                  <a:pt x="3415" y="9617"/>
                </a:lnTo>
                <a:lnTo>
                  <a:pt x="3403" y="9602"/>
                </a:lnTo>
                <a:lnTo>
                  <a:pt x="3393" y="9588"/>
                </a:lnTo>
                <a:lnTo>
                  <a:pt x="3384" y="9571"/>
                </a:lnTo>
                <a:lnTo>
                  <a:pt x="3376" y="9555"/>
                </a:lnTo>
                <a:lnTo>
                  <a:pt x="3370" y="9538"/>
                </a:lnTo>
                <a:lnTo>
                  <a:pt x="3366" y="9520"/>
                </a:lnTo>
                <a:lnTo>
                  <a:pt x="3362" y="9503"/>
                </a:lnTo>
                <a:lnTo>
                  <a:pt x="3361" y="9485"/>
                </a:lnTo>
                <a:lnTo>
                  <a:pt x="3361" y="9466"/>
                </a:lnTo>
                <a:lnTo>
                  <a:pt x="3362" y="9449"/>
                </a:lnTo>
                <a:lnTo>
                  <a:pt x="3366" y="9430"/>
                </a:lnTo>
                <a:lnTo>
                  <a:pt x="3390" y="9333"/>
                </a:lnTo>
                <a:lnTo>
                  <a:pt x="3395" y="9317"/>
                </a:lnTo>
                <a:lnTo>
                  <a:pt x="3400" y="9301"/>
                </a:lnTo>
                <a:lnTo>
                  <a:pt x="3407" y="9287"/>
                </a:lnTo>
                <a:lnTo>
                  <a:pt x="3416" y="9273"/>
                </a:lnTo>
                <a:lnTo>
                  <a:pt x="3425" y="9260"/>
                </a:lnTo>
                <a:lnTo>
                  <a:pt x="3435" y="9249"/>
                </a:lnTo>
                <a:lnTo>
                  <a:pt x="3447" y="9237"/>
                </a:lnTo>
                <a:lnTo>
                  <a:pt x="3458" y="9227"/>
                </a:lnTo>
                <a:lnTo>
                  <a:pt x="3472" y="9217"/>
                </a:lnTo>
                <a:lnTo>
                  <a:pt x="3485" y="9209"/>
                </a:lnTo>
                <a:lnTo>
                  <a:pt x="3498" y="9202"/>
                </a:lnTo>
                <a:lnTo>
                  <a:pt x="3514" y="9197"/>
                </a:lnTo>
                <a:lnTo>
                  <a:pt x="3530" y="9191"/>
                </a:lnTo>
                <a:lnTo>
                  <a:pt x="3545" y="9188"/>
                </a:lnTo>
                <a:lnTo>
                  <a:pt x="3562" y="9186"/>
                </a:lnTo>
                <a:lnTo>
                  <a:pt x="3578" y="9185"/>
                </a:lnTo>
                <a:lnTo>
                  <a:pt x="3588" y="9182"/>
                </a:lnTo>
                <a:lnTo>
                  <a:pt x="3592" y="9179"/>
                </a:lnTo>
                <a:lnTo>
                  <a:pt x="3577" y="9172"/>
                </a:lnTo>
                <a:lnTo>
                  <a:pt x="3563" y="9162"/>
                </a:lnTo>
                <a:lnTo>
                  <a:pt x="3549" y="9152"/>
                </a:lnTo>
                <a:lnTo>
                  <a:pt x="3537" y="9140"/>
                </a:lnTo>
                <a:lnTo>
                  <a:pt x="3525" y="9128"/>
                </a:lnTo>
                <a:lnTo>
                  <a:pt x="3515" y="9115"/>
                </a:lnTo>
                <a:lnTo>
                  <a:pt x="3506" y="9100"/>
                </a:lnTo>
                <a:lnTo>
                  <a:pt x="3498" y="9086"/>
                </a:lnTo>
                <a:lnTo>
                  <a:pt x="3491" y="9070"/>
                </a:lnTo>
                <a:lnTo>
                  <a:pt x="3486" y="9055"/>
                </a:lnTo>
                <a:lnTo>
                  <a:pt x="3482" y="9038"/>
                </a:lnTo>
                <a:lnTo>
                  <a:pt x="3479" y="9022"/>
                </a:lnTo>
                <a:lnTo>
                  <a:pt x="3478" y="9005"/>
                </a:lnTo>
                <a:lnTo>
                  <a:pt x="3478" y="8988"/>
                </a:lnTo>
                <a:lnTo>
                  <a:pt x="3480" y="8972"/>
                </a:lnTo>
                <a:lnTo>
                  <a:pt x="3483" y="8955"/>
                </a:lnTo>
                <a:lnTo>
                  <a:pt x="3523" y="8789"/>
                </a:lnTo>
                <a:lnTo>
                  <a:pt x="3528" y="8770"/>
                </a:lnTo>
                <a:lnTo>
                  <a:pt x="3536" y="8753"/>
                </a:lnTo>
                <a:lnTo>
                  <a:pt x="3544" y="8735"/>
                </a:lnTo>
                <a:lnTo>
                  <a:pt x="3554" y="8720"/>
                </a:lnTo>
                <a:lnTo>
                  <a:pt x="3566" y="8704"/>
                </a:lnTo>
                <a:lnTo>
                  <a:pt x="3579" y="8690"/>
                </a:lnTo>
                <a:lnTo>
                  <a:pt x="3594" y="8677"/>
                </a:lnTo>
                <a:lnTo>
                  <a:pt x="3610" y="8665"/>
                </a:lnTo>
                <a:lnTo>
                  <a:pt x="3641" y="8645"/>
                </a:lnTo>
                <a:lnTo>
                  <a:pt x="3673" y="8624"/>
                </a:lnTo>
                <a:lnTo>
                  <a:pt x="3703" y="8603"/>
                </a:lnTo>
                <a:lnTo>
                  <a:pt x="3732" y="8582"/>
                </a:lnTo>
                <a:lnTo>
                  <a:pt x="3758" y="8562"/>
                </a:lnTo>
                <a:lnTo>
                  <a:pt x="3783" y="8542"/>
                </a:lnTo>
                <a:lnTo>
                  <a:pt x="3804" y="8525"/>
                </a:lnTo>
                <a:lnTo>
                  <a:pt x="3821" y="8510"/>
                </a:lnTo>
                <a:lnTo>
                  <a:pt x="3826" y="8468"/>
                </a:lnTo>
                <a:lnTo>
                  <a:pt x="3833" y="8415"/>
                </a:lnTo>
                <a:lnTo>
                  <a:pt x="3842" y="8353"/>
                </a:lnTo>
                <a:lnTo>
                  <a:pt x="3853" y="8281"/>
                </a:lnTo>
                <a:lnTo>
                  <a:pt x="3865" y="8201"/>
                </a:lnTo>
                <a:lnTo>
                  <a:pt x="3879" y="8112"/>
                </a:lnTo>
                <a:lnTo>
                  <a:pt x="3893" y="8016"/>
                </a:lnTo>
                <a:lnTo>
                  <a:pt x="3909" y="7912"/>
                </a:lnTo>
                <a:lnTo>
                  <a:pt x="420" y="7912"/>
                </a:lnTo>
                <a:lnTo>
                  <a:pt x="434" y="7998"/>
                </a:lnTo>
                <a:lnTo>
                  <a:pt x="447" y="8089"/>
                </a:lnTo>
                <a:lnTo>
                  <a:pt x="461" y="8180"/>
                </a:lnTo>
                <a:lnTo>
                  <a:pt x="474" y="8269"/>
                </a:lnTo>
                <a:lnTo>
                  <a:pt x="487" y="8351"/>
                </a:lnTo>
                <a:lnTo>
                  <a:pt x="497" y="8425"/>
                </a:lnTo>
                <a:lnTo>
                  <a:pt x="506" y="8487"/>
                </a:lnTo>
                <a:lnTo>
                  <a:pt x="513" y="8535"/>
                </a:lnTo>
                <a:lnTo>
                  <a:pt x="525" y="8547"/>
                </a:lnTo>
                <a:lnTo>
                  <a:pt x="542" y="8562"/>
                </a:lnTo>
                <a:lnTo>
                  <a:pt x="561" y="8578"/>
                </a:lnTo>
                <a:lnTo>
                  <a:pt x="584" y="8593"/>
                </a:lnTo>
                <a:lnTo>
                  <a:pt x="609" y="8610"/>
                </a:lnTo>
                <a:lnTo>
                  <a:pt x="635" y="8625"/>
                </a:lnTo>
                <a:lnTo>
                  <a:pt x="661" y="8640"/>
                </a:lnTo>
                <a:lnTo>
                  <a:pt x="687" y="8653"/>
                </a:lnTo>
                <a:lnTo>
                  <a:pt x="697" y="8658"/>
                </a:lnTo>
                <a:lnTo>
                  <a:pt x="706" y="8664"/>
                </a:lnTo>
                <a:lnTo>
                  <a:pt x="715" y="8670"/>
                </a:lnTo>
                <a:lnTo>
                  <a:pt x="723" y="8676"/>
                </a:lnTo>
                <a:lnTo>
                  <a:pt x="731" y="8682"/>
                </a:lnTo>
                <a:lnTo>
                  <a:pt x="739" y="8690"/>
                </a:lnTo>
                <a:lnTo>
                  <a:pt x="747" y="8697"/>
                </a:lnTo>
                <a:lnTo>
                  <a:pt x="754" y="8705"/>
                </a:lnTo>
                <a:lnTo>
                  <a:pt x="760" y="8713"/>
                </a:lnTo>
                <a:lnTo>
                  <a:pt x="766" y="8722"/>
                </a:lnTo>
                <a:lnTo>
                  <a:pt x="773" y="8731"/>
                </a:lnTo>
                <a:lnTo>
                  <a:pt x="778" y="8740"/>
                </a:lnTo>
                <a:lnTo>
                  <a:pt x="782" y="8750"/>
                </a:lnTo>
                <a:lnTo>
                  <a:pt x="786" y="8760"/>
                </a:lnTo>
                <a:lnTo>
                  <a:pt x="790" y="8770"/>
                </a:lnTo>
                <a:lnTo>
                  <a:pt x="793" y="8781"/>
                </a:lnTo>
                <a:lnTo>
                  <a:pt x="906" y="9222"/>
                </a:lnTo>
                <a:lnTo>
                  <a:pt x="909" y="9238"/>
                </a:lnTo>
                <a:lnTo>
                  <a:pt x="911" y="9255"/>
                </a:lnTo>
                <a:lnTo>
                  <a:pt x="912" y="9271"/>
                </a:lnTo>
                <a:lnTo>
                  <a:pt x="911" y="9288"/>
                </a:lnTo>
                <a:lnTo>
                  <a:pt x="909" y="9305"/>
                </a:lnTo>
                <a:lnTo>
                  <a:pt x="905" y="9320"/>
                </a:lnTo>
                <a:lnTo>
                  <a:pt x="901" y="9336"/>
                </a:lnTo>
                <a:lnTo>
                  <a:pt x="895" y="9351"/>
                </a:lnTo>
                <a:lnTo>
                  <a:pt x="887" y="9366"/>
                </a:lnTo>
                <a:lnTo>
                  <a:pt x="878" y="9379"/>
                </a:lnTo>
                <a:lnTo>
                  <a:pt x="869" y="9393"/>
                </a:lnTo>
                <a:lnTo>
                  <a:pt x="858" y="9404"/>
                </a:lnTo>
                <a:lnTo>
                  <a:pt x="846" y="9415"/>
                </a:lnTo>
                <a:lnTo>
                  <a:pt x="833" y="9426"/>
                </a:lnTo>
                <a:lnTo>
                  <a:pt x="818" y="9435"/>
                </a:lnTo>
                <a:lnTo>
                  <a:pt x="804" y="9443"/>
                </a:lnTo>
                <a:lnTo>
                  <a:pt x="789" y="9451"/>
                </a:lnTo>
                <a:lnTo>
                  <a:pt x="789" y="9456"/>
                </a:lnTo>
                <a:lnTo>
                  <a:pt x="790" y="9459"/>
                </a:lnTo>
                <a:lnTo>
                  <a:pt x="792" y="9459"/>
                </a:lnTo>
                <a:lnTo>
                  <a:pt x="794" y="9459"/>
                </a:lnTo>
                <a:lnTo>
                  <a:pt x="812" y="9457"/>
                </a:lnTo>
                <a:lnTo>
                  <a:pt x="830" y="9458"/>
                </a:lnTo>
                <a:lnTo>
                  <a:pt x="847" y="9460"/>
                </a:lnTo>
                <a:lnTo>
                  <a:pt x="864" y="9463"/>
                </a:lnTo>
                <a:lnTo>
                  <a:pt x="880" y="9468"/>
                </a:lnTo>
                <a:lnTo>
                  <a:pt x="897" y="9475"/>
                </a:lnTo>
                <a:lnTo>
                  <a:pt x="911" y="9482"/>
                </a:lnTo>
                <a:lnTo>
                  <a:pt x="926" y="9491"/>
                </a:lnTo>
                <a:lnTo>
                  <a:pt x="939" y="9502"/>
                </a:lnTo>
                <a:lnTo>
                  <a:pt x="953" y="9513"/>
                </a:lnTo>
                <a:lnTo>
                  <a:pt x="964" y="9525"/>
                </a:lnTo>
                <a:lnTo>
                  <a:pt x="975" y="9539"/>
                </a:lnTo>
                <a:lnTo>
                  <a:pt x="984" y="9553"/>
                </a:lnTo>
                <a:lnTo>
                  <a:pt x="992" y="9569"/>
                </a:lnTo>
                <a:lnTo>
                  <a:pt x="999" y="9586"/>
                </a:lnTo>
                <a:lnTo>
                  <a:pt x="1005" y="9603"/>
                </a:lnTo>
                <a:lnTo>
                  <a:pt x="1027" y="9692"/>
                </a:lnTo>
                <a:lnTo>
                  <a:pt x="1031" y="9709"/>
                </a:lnTo>
                <a:lnTo>
                  <a:pt x="1033" y="9727"/>
                </a:lnTo>
                <a:lnTo>
                  <a:pt x="1034" y="9743"/>
                </a:lnTo>
                <a:lnTo>
                  <a:pt x="1033" y="9760"/>
                </a:lnTo>
                <a:lnTo>
                  <a:pt x="1031" y="9776"/>
                </a:lnTo>
                <a:lnTo>
                  <a:pt x="1026" y="9792"/>
                </a:lnTo>
                <a:lnTo>
                  <a:pt x="1021" y="9807"/>
                </a:lnTo>
                <a:lnTo>
                  <a:pt x="1015" y="9823"/>
                </a:lnTo>
                <a:lnTo>
                  <a:pt x="1008" y="9838"/>
                </a:lnTo>
                <a:lnTo>
                  <a:pt x="998" y="9851"/>
                </a:lnTo>
                <a:lnTo>
                  <a:pt x="989" y="9864"/>
                </a:lnTo>
                <a:lnTo>
                  <a:pt x="978" y="9877"/>
                </a:lnTo>
                <a:lnTo>
                  <a:pt x="965" y="9888"/>
                </a:lnTo>
                <a:lnTo>
                  <a:pt x="952" y="9899"/>
                </a:lnTo>
                <a:lnTo>
                  <a:pt x="937" y="9908"/>
                </a:lnTo>
                <a:lnTo>
                  <a:pt x="923" y="9916"/>
                </a:lnTo>
                <a:lnTo>
                  <a:pt x="915" y="9919"/>
                </a:lnTo>
                <a:lnTo>
                  <a:pt x="906" y="9924"/>
                </a:lnTo>
                <a:lnTo>
                  <a:pt x="899" y="9928"/>
                </a:lnTo>
                <a:lnTo>
                  <a:pt x="892" y="9932"/>
                </a:lnTo>
                <a:lnTo>
                  <a:pt x="891" y="9936"/>
                </a:lnTo>
                <a:lnTo>
                  <a:pt x="892" y="9943"/>
                </a:lnTo>
                <a:lnTo>
                  <a:pt x="911" y="9939"/>
                </a:lnTo>
                <a:lnTo>
                  <a:pt x="930" y="9937"/>
                </a:lnTo>
                <a:lnTo>
                  <a:pt x="949" y="9936"/>
                </a:lnTo>
                <a:lnTo>
                  <a:pt x="967" y="9938"/>
                </a:lnTo>
                <a:lnTo>
                  <a:pt x="986" y="9941"/>
                </a:lnTo>
                <a:lnTo>
                  <a:pt x="1004" y="9946"/>
                </a:lnTo>
                <a:lnTo>
                  <a:pt x="1021" y="9954"/>
                </a:lnTo>
                <a:lnTo>
                  <a:pt x="1039" y="9962"/>
                </a:lnTo>
                <a:lnTo>
                  <a:pt x="1054" y="9972"/>
                </a:lnTo>
                <a:lnTo>
                  <a:pt x="1070" y="9985"/>
                </a:lnTo>
                <a:lnTo>
                  <a:pt x="1083" y="9998"/>
                </a:lnTo>
                <a:lnTo>
                  <a:pt x="1095" y="10013"/>
                </a:lnTo>
                <a:lnTo>
                  <a:pt x="1105" y="10028"/>
                </a:lnTo>
                <a:lnTo>
                  <a:pt x="1114" y="10045"/>
                </a:lnTo>
                <a:lnTo>
                  <a:pt x="1122" y="10063"/>
                </a:lnTo>
                <a:lnTo>
                  <a:pt x="1127" y="10081"/>
                </a:lnTo>
                <a:lnTo>
                  <a:pt x="1150" y="10170"/>
                </a:lnTo>
                <a:lnTo>
                  <a:pt x="1154" y="10187"/>
                </a:lnTo>
                <a:lnTo>
                  <a:pt x="1156" y="10204"/>
                </a:lnTo>
                <a:lnTo>
                  <a:pt x="1156" y="10220"/>
                </a:lnTo>
                <a:lnTo>
                  <a:pt x="1155" y="10237"/>
                </a:lnTo>
                <a:lnTo>
                  <a:pt x="1153" y="10253"/>
                </a:lnTo>
                <a:lnTo>
                  <a:pt x="1150" y="10269"/>
                </a:lnTo>
                <a:lnTo>
                  <a:pt x="1145" y="10284"/>
                </a:lnTo>
                <a:lnTo>
                  <a:pt x="1138" y="10299"/>
                </a:lnTo>
                <a:lnTo>
                  <a:pt x="1131" y="10314"/>
                </a:lnTo>
                <a:lnTo>
                  <a:pt x="1123" y="10328"/>
                </a:lnTo>
                <a:lnTo>
                  <a:pt x="1112" y="10340"/>
                </a:lnTo>
                <a:lnTo>
                  <a:pt x="1102" y="10353"/>
                </a:lnTo>
                <a:lnTo>
                  <a:pt x="1090" y="10364"/>
                </a:lnTo>
                <a:lnTo>
                  <a:pt x="1077" y="10375"/>
                </a:lnTo>
                <a:lnTo>
                  <a:pt x="1063" y="10384"/>
                </a:lnTo>
                <a:lnTo>
                  <a:pt x="1048" y="10392"/>
                </a:lnTo>
                <a:lnTo>
                  <a:pt x="1038" y="10397"/>
                </a:lnTo>
                <a:lnTo>
                  <a:pt x="1028" y="10402"/>
                </a:lnTo>
                <a:lnTo>
                  <a:pt x="1020" y="10407"/>
                </a:lnTo>
                <a:lnTo>
                  <a:pt x="1012" y="10412"/>
                </a:lnTo>
                <a:lnTo>
                  <a:pt x="1012" y="10414"/>
                </a:lnTo>
                <a:lnTo>
                  <a:pt x="1012" y="10419"/>
                </a:lnTo>
                <a:lnTo>
                  <a:pt x="1030" y="10416"/>
                </a:lnTo>
                <a:lnTo>
                  <a:pt x="1047" y="10414"/>
                </a:lnTo>
                <a:lnTo>
                  <a:pt x="1065" y="10413"/>
                </a:lnTo>
                <a:lnTo>
                  <a:pt x="1083" y="10414"/>
                </a:lnTo>
                <a:lnTo>
                  <a:pt x="1101" y="10417"/>
                </a:lnTo>
                <a:lnTo>
                  <a:pt x="1118" y="10421"/>
                </a:lnTo>
                <a:lnTo>
                  <a:pt x="1135" y="10428"/>
                </a:lnTo>
                <a:lnTo>
                  <a:pt x="1151" y="10435"/>
                </a:lnTo>
                <a:lnTo>
                  <a:pt x="1160" y="10440"/>
                </a:lnTo>
                <a:lnTo>
                  <a:pt x="1168" y="10445"/>
                </a:lnTo>
                <a:lnTo>
                  <a:pt x="1178" y="10451"/>
                </a:lnTo>
                <a:lnTo>
                  <a:pt x="1185" y="10458"/>
                </a:lnTo>
                <a:lnTo>
                  <a:pt x="1193" y="10464"/>
                </a:lnTo>
                <a:lnTo>
                  <a:pt x="1200" y="10471"/>
                </a:lnTo>
                <a:lnTo>
                  <a:pt x="1207" y="10478"/>
                </a:lnTo>
                <a:lnTo>
                  <a:pt x="1214" y="10487"/>
                </a:lnTo>
                <a:lnTo>
                  <a:pt x="1220" y="10494"/>
                </a:lnTo>
                <a:lnTo>
                  <a:pt x="1225" y="10502"/>
                </a:lnTo>
                <a:lnTo>
                  <a:pt x="1231" y="10512"/>
                </a:lnTo>
                <a:lnTo>
                  <a:pt x="1236" y="10520"/>
                </a:lnTo>
                <a:lnTo>
                  <a:pt x="1240" y="10529"/>
                </a:lnTo>
                <a:lnTo>
                  <a:pt x="1244" y="10539"/>
                </a:lnTo>
                <a:lnTo>
                  <a:pt x="1247" y="10549"/>
                </a:lnTo>
                <a:lnTo>
                  <a:pt x="1250" y="10558"/>
                </a:lnTo>
                <a:lnTo>
                  <a:pt x="1275" y="10656"/>
                </a:lnTo>
                <a:lnTo>
                  <a:pt x="1278" y="10672"/>
                </a:lnTo>
                <a:lnTo>
                  <a:pt x="1280" y="10688"/>
                </a:lnTo>
                <a:lnTo>
                  <a:pt x="1281" y="10704"/>
                </a:lnTo>
                <a:lnTo>
                  <a:pt x="1280" y="10720"/>
                </a:lnTo>
                <a:lnTo>
                  <a:pt x="1278" y="10736"/>
                </a:lnTo>
                <a:lnTo>
                  <a:pt x="1275" y="10751"/>
                </a:lnTo>
                <a:lnTo>
                  <a:pt x="1271" y="10767"/>
                </a:lnTo>
                <a:lnTo>
                  <a:pt x="1266" y="10781"/>
                </a:lnTo>
                <a:lnTo>
                  <a:pt x="1258" y="10795"/>
                </a:lnTo>
                <a:lnTo>
                  <a:pt x="1250" y="10808"/>
                </a:lnTo>
                <a:lnTo>
                  <a:pt x="1242" y="10822"/>
                </a:lnTo>
                <a:lnTo>
                  <a:pt x="1232" y="10834"/>
                </a:lnTo>
                <a:lnTo>
                  <a:pt x="1220" y="10845"/>
                </a:lnTo>
                <a:lnTo>
                  <a:pt x="1209" y="10856"/>
                </a:lnTo>
                <a:lnTo>
                  <a:pt x="1195" y="10865"/>
                </a:lnTo>
                <a:lnTo>
                  <a:pt x="1181" y="10873"/>
                </a:lnTo>
                <a:lnTo>
                  <a:pt x="1166" y="10883"/>
                </a:lnTo>
                <a:lnTo>
                  <a:pt x="1153" y="10891"/>
                </a:lnTo>
                <a:lnTo>
                  <a:pt x="1153" y="10894"/>
                </a:lnTo>
                <a:lnTo>
                  <a:pt x="1152" y="10900"/>
                </a:lnTo>
                <a:lnTo>
                  <a:pt x="1168" y="10898"/>
                </a:lnTo>
                <a:lnTo>
                  <a:pt x="1185" y="10897"/>
                </a:lnTo>
                <a:lnTo>
                  <a:pt x="1200" y="10897"/>
                </a:lnTo>
                <a:lnTo>
                  <a:pt x="1217" y="10899"/>
                </a:lnTo>
                <a:lnTo>
                  <a:pt x="1233" y="10903"/>
                </a:lnTo>
                <a:lnTo>
                  <a:pt x="1248" y="10908"/>
                </a:lnTo>
                <a:lnTo>
                  <a:pt x="1264" y="10913"/>
                </a:lnTo>
                <a:lnTo>
                  <a:pt x="1278" y="10920"/>
                </a:lnTo>
                <a:lnTo>
                  <a:pt x="1290" y="10926"/>
                </a:lnTo>
                <a:lnTo>
                  <a:pt x="1300" y="10934"/>
                </a:lnTo>
                <a:lnTo>
                  <a:pt x="1310" y="10942"/>
                </a:lnTo>
                <a:lnTo>
                  <a:pt x="1320" y="1095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zh-CN" altLang="en-US">
              <a:solidFill>
                <a:schemeClr val="tx1">
                  <a:lumMod val="50000"/>
                  <a:lumOff val="50000"/>
                </a:schemeClr>
              </a:solidFill>
            </a:endParaRPr>
          </a:p>
        </p:txBody>
      </p:sp>
      <p:sp>
        <p:nvSpPr>
          <p:cNvPr id="74" name="TextBox 73"/>
          <p:cNvSpPr txBox="1"/>
          <p:nvPr/>
        </p:nvSpPr>
        <p:spPr>
          <a:xfrm>
            <a:off x="1515309" y="1116506"/>
            <a:ext cx="2329553" cy="307724"/>
          </a:xfrm>
          <a:prstGeom prst="roundRect">
            <a:avLst>
              <a:gd name="adj" fmla="val 0"/>
            </a:avLst>
          </a:prstGeom>
          <a:noFill/>
        </p:spPr>
        <p:txBody>
          <a:bodyPr wrap="square" rtlCol="0">
            <a:spAutoFit/>
          </a:bodyPr>
          <a:lstStyle/>
          <a:p>
            <a:pPr algn="r"/>
            <a:r>
              <a:rPr lang="zh-CN" altLang="en-US" sz="1400" dirty="0">
                <a:solidFill>
                  <a:schemeClr val="tx1">
                    <a:lumMod val="65000"/>
                    <a:lumOff val="35000"/>
                  </a:schemeClr>
                </a:solidFill>
                <a:latin typeface="微软雅黑" pitchFamily="34" charset="-122"/>
                <a:ea typeface="微软雅黑" pitchFamily="34" charset="-122"/>
              </a:rPr>
              <a:t>点击添加文本</a:t>
            </a:r>
          </a:p>
        </p:txBody>
      </p:sp>
      <p:sp>
        <p:nvSpPr>
          <p:cNvPr id="81" name="TextBox 80"/>
          <p:cNvSpPr txBox="1"/>
          <p:nvPr/>
        </p:nvSpPr>
        <p:spPr>
          <a:xfrm>
            <a:off x="1515307" y="1423378"/>
            <a:ext cx="2308597" cy="369268"/>
          </a:xfrm>
          <a:prstGeom prst="roundRect">
            <a:avLst>
              <a:gd name="adj" fmla="val 0"/>
            </a:avLst>
          </a:prstGeom>
          <a:noFill/>
          <a:ln w="25400">
            <a:noFill/>
          </a:ln>
          <a:effectLst/>
        </p:spPr>
        <p:txBody>
          <a:bodyPr wrap="square" rtlCol="0">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在这里输入你的内容，或者通过复制粘贴你的文本。</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2" name="TextBox 81"/>
          <p:cNvSpPr txBox="1"/>
          <p:nvPr/>
        </p:nvSpPr>
        <p:spPr>
          <a:xfrm>
            <a:off x="1222429" y="2104201"/>
            <a:ext cx="2329553" cy="307724"/>
          </a:xfrm>
          <a:prstGeom prst="roundRect">
            <a:avLst>
              <a:gd name="adj" fmla="val 0"/>
            </a:avLst>
          </a:prstGeom>
          <a:noFill/>
        </p:spPr>
        <p:txBody>
          <a:bodyPr wrap="square" rtlCol="0">
            <a:spAutoFit/>
          </a:bodyPr>
          <a:lstStyle/>
          <a:p>
            <a:pPr algn="r"/>
            <a:r>
              <a:rPr lang="zh-CN" altLang="en-US" sz="1400" dirty="0">
                <a:solidFill>
                  <a:schemeClr val="tx1">
                    <a:lumMod val="65000"/>
                    <a:lumOff val="35000"/>
                  </a:schemeClr>
                </a:solidFill>
                <a:latin typeface="微软雅黑" pitchFamily="34" charset="-122"/>
                <a:ea typeface="微软雅黑" pitchFamily="34" charset="-122"/>
              </a:rPr>
              <a:t>点击添加文本</a:t>
            </a:r>
          </a:p>
        </p:txBody>
      </p:sp>
      <p:sp>
        <p:nvSpPr>
          <p:cNvPr id="83" name="TextBox 82"/>
          <p:cNvSpPr txBox="1"/>
          <p:nvPr/>
        </p:nvSpPr>
        <p:spPr>
          <a:xfrm>
            <a:off x="1222427" y="2411072"/>
            <a:ext cx="2308597" cy="369268"/>
          </a:xfrm>
          <a:prstGeom prst="roundRect">
            <a:avLst>
              <a:gd name="adj" fmla="val 0"/>
            </a:avLst>
          </a:prstGeom>
          <a:noFill/>
          <a:ln w="25400">
            <a:noFill/>
          </a:ln>
          <a:effectLst/>
        </p:spPr>
        <p:txBody>
          <a:bodyPr wrap="square" rtlCol="0">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在这里输入你的内容，或者通过复制粘贴你的文本。</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4" name="TextBox 83"/>
          <p:cNvSpPr txBox="1"/>
          <p:nvPr/>
        </p:nvSpPr>
        <p:spPr>
          <a:xfrm>
            <a:off x="1430888" y="3124227"/>
            <a:ext cx="2329553" cy="307724"/>
          </a:xfrm>
          <a:prstGeom prst="roundRect">
            <a:avLst>
              <a:gd name="adj" fmla="val 0"/>
            </a:avLst>
          </a:prstGeom>
          <a:noFill/>
        </p:spPr>
        <p:txBody>
          <a:bodyPr wrap="square" rtlCol="0">
            <a:spAutoFit/>
          </a:bodyPr>
          <a:lstStyle/>
          <a:p>
            <a:pPr algn="r"/>
            <a:r>
              <a:rPr lang="zh-CN" altLang="en-US" sz="1400" dirty="0">
                <a:solidFill>
                  <a:schemeClr val="tx1">
                    <a:lumMod val="65000"/>
                    <a:lumOff val="35000"/>
                  </a:schemeClr>
                </a:solidFill>
                <a:latin typeface="微软雅黑" pitchFamily="34" charset="-122"/>
                <a:ea typeface="微软雅黑" pitchFamily="34" charset="-122"/>
              </a:rPr>
              <a:t>点击添加文本</a:t>
            </a:r>
          </a:p>
        </p:txBody>
      </p:sp>
      <p:sp>
        <p:nvSpPr>
          <p:cNvPr id="85" name="TextBox 84"/>
          <p:cNvSpPr txBox="1"/>
          <p:nvPr/>
        </p:nvSpPr>
        <p:spPr>
          <a:xfrm>
            <a:off x="1430885" y="3431098"/>
            <a:ext cx="2308597" cy="369268"/>
          </a:xfrm>
          <a:prstGeom prst="roundRect">
            <a:avLst>
              <a:gd name="adj" fmla="val 0"/>
            </a:avLst>
          </a:prstGeom>
          <a:noFill/>
          <a:ln w="25400">
            <a:noFill/>
          </a:ln>
          <a:effectLst/>
        </p:spPr>
        <p:txBody>
          <a:bodyPr wrap="square" rtlCol="0">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在这里输入你的内容，或者通过复制粘贴你的文本。</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6" name="TextBox 85"/>
          <p:cNvSpPr txBox="1"/>
          <p:nvPr/>
        </p:nvSpPr>
        <p:spPr>
          <a:xfrm>
            <a:off x="5614154" y="1335600"/>
            <a:ext cx="2329553" cy="307724"/>
          </a:xfrm>
          <a:prstGeom prst="roundRect">
            <a:avLst>
              <a:gd name="adj" fmla="val 0"/>
            </a:avLst>
          </a:prstGeom>
          <a:noFill/>
        </p:spPr>
        <p:txBody>
          <a:bodyPr wrap="square" rtlCol="0">
            <a:spAutoFit/>
          </a:bodyPr>
          <a:lstStyle/>
          <a:p>
            <a:r>
              <a:rPr lang="zh-CN" altLang="en-US" sz="1400" dirty="0">
                <a:solidFill>
                  <a:schemeClr val="tx1">
                    <a:lumMod val="65000"/>
                    <a:lumOff val="35000"/>
                  </a:schemeClr>
                </a:solidFill>
                <a:latin typeface="微软雅黑" pitchFamily="34" charset="-122"/>
                <a:ea typeface="微软雅黑" pitchFamily="34" charset="-122"/>
              </a:rPr>
              <a:t>点击添加文本</a:t>
            </a:r>
          </a:p>
        </p:txBody>
      </p:sp>
      <p:sp>
        <p:nvSpPr>
          <p:cNvPr id="87" name="TextBox 86"/>
          <p:cNvSpPr txBox="1"/>
          <p:nvPr/>
        </p:nvSpPr>
        <p:spPr>
          <a:xfrm>
            <a:off x="5614152" y="1642471"/>
            <a:ext cx="2308597" cy="369268"/>
          </a:xfrm>
          <a:prstGeom prst="roundRect">
            <a:avLst>
              <a:gd name="adj" fmla="val 0"/>
            </a:avLst>
          </a:prstGeom>
          <a:noFill/>
          <a:ln w="25400">
            <a:noFill/>
          </a:ln>
          <a:effectLst/>
        </p:spPr>
        <p:txBody>
          <a:bodyPr wrap="square"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在这里输入你的内容，或者通过复制粘贴你的文本。</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8" name="TextBox 87"/>
          <p:cNvSpPr txBox="1"/>
          <p:nvPr/>
        </p:nvSpPr>
        <p:spPr>
          <a:xfrm>
            <a:off x="5542068" y="2560987"/>
            <a:ext cx="2329553" cy="307724"/>
          </a:xfrm>
          <a:prstGeom prst="roundRect">
            <a:avLst>
              <a:gd name="adj" fmla="val 0"/>
            </a:avLst>
          </a:prstGeom>
          <a:noFill/>
        </p:spPr>
        <p:txBody>
          <a:bodyPr wrap="square" rtlCol="0">
            <a:spAutoFit/>
          </a:bodyPr>
          <a:lstStyle/>
          <a:p>
            <a:r>
              <a:rPr lang="zh-CN" altLang="en-US" sz="1400" dirty="0">
                <a:solidFill>
                  <a:schemeClr val="tx1">
                    <a:lumMod val="65000"/>
                    <a:lumOff val="35000"/>
                  </a:schemeClr>
                </a:solidFill>
                <a:latin typeface="微软雅黑" pitchFamily="34" charset="-122"/>
                <a:ea typeface="微软雅黑" pitchFamily="34" charset="-122"/>
              </a:rPr>
              <a:t>点击添加文本</a:t>
            </a:r>
          </a:p>
        </p:txBody>
      </p:sp>
      <p:sp>
        <p:nvSpPr>
          <p:cNvPr id="89" name="TextBox 88"/>
          <p:cNvSpPr txBox="1"/>
          <p:nvPr/>
        </p:nvSpPr>
        <p:spPr>
          <a:xfrm>
            <a:off x="5542066" y="2867859"/>
            <a:ext cx="2308597" cy="369268"/>
          </a:xfrm>
          <a:prstGeom prst="roundRect">
            <a:avLst>
              <a:gd name="adj" fmla="val 0"/>
            </a:avLst>
          </a:prstGeom>
          <a:noFill/>
          <a:ln w="25400">
            <a:noFill/>
          </a:ln>
          <a:effectLst/>
        </p:spPr>
        <p:txBody>
          <a:bodyPr wrap="square"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在这里输入你的内容，或者通过复制粘贴你的文本。</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90" name="TextBox 89"/>
          <p:cNvSpPr txBox="1"/>
          <p:nvPr/>
        </p:nvSpPr>
        <p:spPr>
          <a:xfrm>
            <a:off x="5224211" y="3581488"/>
            <a:ext cx="2329553" cy="307724"/>
          </a:xfrm>
          <a:prstGeom prst="roundRect">
            <a:avLst>
              <a:gd name="adj" fmla="val 0"/>
            </a:avLst>
          </a:prstGeom>
          <a:noFill/>
        </p:spPr>
        <p:txBody>
          <a:bodyPr wrap="square" rtlCol="0">
            <a:spAutoFit/>
          </a:bodyPr>
          <a:lstStyle/>
          <a:p>
            <a:r>
              <a:rPr lang="zh-CN" altLang="en-US" sz="1400" dirty="0">
                <a:solidFill>
                  <a:schemeClr val="tx1">
                    <a:lumMod val="65000"/>
                    <a:lumOff val="35000"/>
                  </a:schemeClr>
                </a:solidFill>
                <a:latin typeface="微软雅黑" pitchFamily="34" charset="-122"/>
                <a:ea typeface="微软雅黑" pitchFamily="34" charset="-122"/>
              </a:rPr>
              <a:t>点击添加文本</a:t>
            </a:r>
          </a:p>
        </p:txBody>
      </p:sp>
      <p:sp>
        <p:nvSpPr>
          <p:cNvPr id="91" name="TextBox 90"/>
          <p:cNvSpPr txBox="1"/>
          <p:nvPr/>
        </p:nvSpPr>
        <p:spPr>
          <a:xfrm>
            <a:off x="5224209" y="3888360"/>
            <a:ext cx="2308597" cy="369268"/>
          </a:xfrm>
          <a:prstGeom prst="roundRect">
            <a:avLst>
              <a:gd name="adj" fmla="val 0"/>
            </a:avLst>
          </a:prstGeom>
          <a:noFill/>
          <a:ln w="25400">
            <a:noFill/>
          </a:ln>
          <a:effectLst/>
        </p:spPr>
        <p:txBody>
          <a:bodyPr wrap="square"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在这里输入你的内容，或者通过复制粘贴你的文本。</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4" name="群組 3"/>
          <p:cNvGrpSpPr/>
          <p:nvPr/>
        </p:nvGrpSpPr>
        <p:grpSpPr>
          <a:xfrm>
            <a:off x="0" y="232284"/>
            <a:ext cx="2470811" cy="531789"/>
            <a:chOff x="0" y="232284"/>
            <a:chExt cx="2470811" cy="531789"/>
          </a:xfrm>
        </p:grpSpPr>
        <p:sp>
          <p:nvSpPr>
            <p:cNvPr id="39" name="矩形 38"/>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40"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41"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4154545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2"/>
          <p:cNvGrpSpPr/>
          <p:nvPr/>
        </p:nvGrpSpPr>
        <p:grpSpPr>
          <a:xfrm>
            <a:off x="3531568" y="1548965"/>
            <a:ext cx="2156641" cy="2549515"/>
            <a:chOff x="56464" y="66751"/>
            <a:chExt cx="6792667" cy="8030085"/>
          </a:xfrm>
        </p:grpSpPr>
        <p:sp>
          <p:nvSpPr>
            <p:cNvPr id="522" name="Shape 522"/>
            <p:cNvSpPr/>
            <p:nvPr/>
          </p:nvSpPr>
          <p:spPr>
            <a:xfrm>
              <a:off x="56464" y="66751"/>
              <a:ext cx="6792667" cy="8030085"/>
            </a:xfrm>
            <a:custGeom>
              <a:avLst/>
              <a:gdLst/>
              <a:ahLst/>
              <a:cxnLst>
                <a:cxn ang="0">
                  <a:pos x="wd2" y="hd2"/>
                </a:cxn>
                <a:cxn ang="5400000">
                  <a:pos x="wd2" y="hd2"/>
                </a:cxn>
                <a:cxn ang="10800000">
                  <a:pos x="wd2" y="hd2"/>
                </a:cxn>
                <a:cxn ang="16200000">
                  <a:pos x="wd2" y="hd2"/>
                </a:cxn>
              </a:cxnLst>
              <a:rect l="0" t="0" r="r" b="b"/>
              <a:pathLst>
                <a:path w="21293" h="21600" extrusionOk="0">
                  <a:moveTo>
                    <a:pt x="10550" y="0"/>
                  </a:moveTo>
                  <a:cubicBezTo>
                    <a:pt x="9016" y="1016"/>
                    <a:pt x="7352" y="1878"/>
                    <a:pt x="5590" y="2569"/>
                  </a:cubicBezTo>
                  <a:cubicBezTo>
                    <a:pt x="3838" y="3255"/>
                    <a:pt x="2000" y="3768"/>
                    <a:pt x="112" y="4098"/>
                  </a:cubicBezTo>
                  <a:cubicBezTo>
                    <a:pt x="-307" y="7561"/>
                    <a:pt x="456" y="11054"/>
                    <a:pt x="2309" y="14151"/>
                  </a:cubicBezTo>
                  <a:cubicBezTo>
                    <a:pt x="4182" y="17283"/>
                    <a:pt x="7086" y="19873"/>
                    <a:pt x="10659" y="21600"/>
                  </a:cubicBezTo>
                  <a:cubicBezTo>
                    <a:pt x="13758" y="20218"/>
                    <a:pt x="16326" y="18096"/>
                    <a:pt x="18052" y="15490"/>
                  </a:cubicBezTo>
                  <a:cubicBezTo>
                    <a:pt x="19165" y="13812"/>
                    <a:pt x="19895" y="11987"/>
                    <a:pt x="20406" y="10132"/>
                  </a:cubicBezTo>
                  <a:cubicBezTo>
                    <a:pt x="20944" y="8178"/>
                    <a:pt x="21244" y="6169"/>
                    <a:pt x="21293" y="4138"/>
                  </a:cubicBezTo>
                  <a:cubicBezTo>
                    <a:pt x="19428" y="3686"/>
                    <a:pt x="17604" y="3119"/>
                    <a:pt x="15834" y="2442"/>
                  </a:cubicBezTo>
                  <a:cubicBezTo>
                    <a:pt x="14004" y="1742"/>
                    <a:pt x="12238" y="926"/>
                    <a:pt x="10550" y="0"/>
                  </a:cubicBezTo>
                  <a:close/>
                </a:path>
              </a:pathLst>
            </a:custGeom>
            <a:noFill/>
            <a:ln w="304800" cap="flat">
              <a:solidFill>
                <a:schemeClr val="accent5"/>
              </a:solidFill>
              <a:prstDash val="solid"/>
              <a:miter lim="400000"/>
            </a:ln>
            <a:effectLst/>
          </p:spPr>
          <p:txBody>
            <a:bodyPr wrap="square" lIns="0" tIns="0" rIns="0" bIns="0" numCol="1" anchor="ctr">
              <a:noAutofit/>
            </a:bodyPr>
            <a:lstStyle/>
            <a:p>
              <a:pPr lvl="0">
                <a:lnSpc>
                  <a:spcPct val="120000"/>
                </a:lnSpc>
                <a:defRPr sz="3600">
                  <a:solidFill>
                    <a:srgbClr val="FFFFFF"/>
                  </a:solidFill>
                </a:defRPr>
              </a:pPr>
              <a:endParaRPr sz="2286">
                <a:latin typeface="Arial" panose="020B0604020202020204" pitchFamily="34" charset="0"/>
                <a:ea typeface="微软雅黑" panose="020B0503020204020204" pitchFamily="34" charset="-122"/>
                <a:sym typeface="Arial" panose="020B0604020202020204" pitchFamily="34" charset="0"/>
              </a:endParaRPr>
            </a:p>
          </p:txBody>
        </p:sp>
        <p:sp>
          <p:nvSpPr>
            <p:cNvPr id="523" name="Shape 523"/>
            <p:cNvSpPr/>
            <p:nvPr/>
          </p:nvSpPr>
          <p:spPr>
            <a:xfrm>
              <a:off x="545561" y="641674"/>
              <a:ext cx="5815468" cy="6874875"/>
            </a:xfrm>
            <a:custGeom>
              <a:avLst/>
              <a:gdLst/>
              <a:ahLst/>
              <a:cxnLst>
                <a:cxn ang="0">
                  <a:pos x="wd2" y="hd2"/>
                </a:cxn>
                <a:cxn ang="5400000">
                  <a:pos x="wd2" y="hd2"/>
                </a:cxn>
                <a:cxn ang="10800000">
                  <a:pos x="wd2" y="hd2"/>
                </a:cxn>
                <a:cxn ang="16200000">
                  <a:pos x="wd2" y="hd2"/>
                </a:cxn>
              </a:cxnLst>
              <a:rect l="0" t="0" r="r" b="b"/>
              <a:pathLst>
                <a:path w="21293" h="21600" extrusionOk="0">
                  <a:moveTo>
                    <a:pt x="10550" y="0"/>
                  </a:moveTo>
                  <a:cubicBezTo>
                    <a:pt x="9016" y="1016"/>
                    <a:pt x="7352" y="1878"/>
                    <a:pt x="5590" y="2569"/>
                  </a:cubicBezTo>
                  <a:cubicBezTo>
                    <a:pt x="3838" y="3255"/>
                    <a:pt x="2000" y="3768"/>
                    <a:pt x="112" y="4098"/>
                  </a:cubicBezTo>
                  <a:cubicBezTo>
                    <a:pt x="-307" y="7561"/>
                    <a:pt x="456" y="11054"/>
                    <a:pt x="2309" y="14151"/>
                  </a:cubicBezTo>
                  <a:cubicBezTo>
                    <a:pt x="4182" y="17283"/>
                    <a:pt x="7086" y="19873"/>
                    <a:pt x="10659" y="21600"/>
                  </a:cubicBezTo>
                  <a:cubicBezTo>
                    <a:pt x="13758" y="20218"/>
                    <a:pt x="16326" y="18096"/>
                    <a:pt x="18052" y="15490"/>
                  </a:cubicBezTo>
                  <a:cubicBezTo>
                    <a:pt x="19165" y="13812"/>
                    <a:pt x="19895" y="11987"/>
                    <a:pt x="20406" y="10132"/>
                  </a:cubicBezTo>
                  <a:cubicBezTo>
                    <a:pt x="20944" y="8178"/>
                    <a:pt x="21244" y="6169"/>
                    <a:pt x="21293" y="4138"/>
                  </a:cubicBezTo>
                  <a:cubicBezTo>
                    <a:pt x="19428" y="3686"/>
                    <a:pt x="17604" y="3119"/>
                    <a:pt x="15834" y="2442"/>
                  </a:cubicBezTo>
                  <a:cubicBezTo>
                    <a:pt x="14004" y="1742"/>
                    <a:pt x="12238" y="926"/>
                    <a:pt x="10550" y="0"/>
                  </a:cubicBezTo>
                  <a:close/>
                </a:path>
              </a:pathLst>
            </a:custGeom>
            <a:noFill/>
            <a:ln w="177800" cap="flat">
              <a:solidFill>
                <a:schemeClr val="accent5"/>
              </a:solidFill>
              <a:prstDash val="solid"/>
              <a:miter lim="400000"/>
            </a:ln>
            <a:effectLst/>
          </p:spPr>
          <p:txBody>
            <a:bodyPr wrap="square" lIns="0" tIns="0" rIns="0" bIns="0" numCol="1" anchor="ctr">
              <a:noAutofit/>
            </a:bodyPr>
            <a:lstStyle/>
            <a:p>
              <a:pPr lvl="0">
                <a:lnSpc>
                  <a:spcPct val="120000"/>
                </a:lnSpc>
                <a:defRPr sz="3600">
                  <a:solidFill>
                    <a:srgbClr val="FFFFFF"/>
                  </a:solidFill>
                </a:defRPr>
              </a:pPr>
              <a:endParaRPr sz="2286">
                <a:latin typeface="Arial" panose="020B0604020202020204" pitchFamily="34" charset="0"/>
                <a:ea typeface="微软雅黑" panose="020B0503020204020204" pitchFamily="34" charset="-122"/>
                <a:sym typeface="Arial" panose="020B0604020202020204" pitchFamily="34" charset="0"/>
              </a:endParaRPr>
            </a:p>
          </p:txBody>
        </p:sp>
        <p:sp>
          <p:nvSpPr>
            <p:cNvPr id="524" name="Shape 524"/>
            <p:cNvSpPr/>
            <p:nvPr/>
          </p:nvSpPr>
          <p:spPr>
            <a:xfrm>
              <a:off x="954611" y="1090388"/>
              <a:ext cx="2402363" cy="3030191"/>
            </a:xfrm>
            <a:custGeom>
              <a:avLst/>
              <a:gdLst/>
              <a:ahLst/>
              <a:cxnLst>
                <a:cxn ang="0">
                  <a:pos x="wd2" y="hd2"/>
                </a:cxn>
                <a:cxn ang="5400000">
                  <a:pos x="wd2" y="hd2"/>
                </a:cxn>
                <a:cxn ang="10800000">
                  <a:pos x="wd2" y="hd2"/>
                </a:cxn>
                <a:cxn ang="16200000">
                  <a:pos x="wd2" y="hd2"/>
                </a:cxn>
              </a:cxnLst>
              <a:rect l="0" t="0" r="r" b="b"/>
              <a:pathLst>
                <a:path w="21541" h="21600" extrusionOk="0">
                  <a:moveTo>
                    <a:pt x="111" y="7827"/>
                  </a:moveTo>
                  <a:cubicBezTo>
                    <a:pt x="3990" y="7234"/>
                    <a:pt x="7765" y="6273"/>
                    <a:pt x="11357" y="4966"/>
                  </a:cubicBezTo>
                  <a:cubicBezTo>
                    <a:pt x="14991" y="3644"/>
                    <a:pt x="18411" y="1976"/>
                    <a:pt x="21541" y="0"/>
                  </a:cubicBezTo>
                  <a:lnTo>
                    <a:pt x="21541" y="21600"/>
                  </a:lnTo>
                  <a:lnTo>
                    <a:pt x="1545" y="21600"/>
                  </a:lnTo>
                  <a:cubicBezTo>
                    <a:pt x="875" y="19278"/>
                    <a:pt x="421" y="16919"/>
                    <a:pt x="187" y="14544"/>
                  </a:cubicBezTo>
                  <a:cubicBezTo>
                    <a:pt x="-34" y="12309"/>
                    <a:pt x="-59" y="10065"/>
                    <a:pt x="111" y="7827"/>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2286">
                <a:latin typeface="Arial" panose="020B0604020202020204" pitchFamily="34" charset="0"/>
                <a:ea typeface="微软雅黑" panose="020B0503020204020204" pitchFamily="34" charset="-122"/>
                <a:sym typeface="Arial" panose="020B0604020202020204" pitchFamily="34" charset="0"/>
              </a:endParaRPr>
            </a:p>
          </p:txBody>
        </p:sp>
        <p:sp>
          <p:nvSpPr>
            <p:cNvPr id="525" name="Shape 525"/>
            <p:cNvSpPr/>
            <p:nvPr/>
          </p:nvSpPr>
          <p:spPr>
            <a:xfrm>
              <a:off x="3551011" y="1116085"/>
              <a:ext cx="2391400" cy="29867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392" y="1699"/>
                    <a:pt x="6929" y="3205"/>
                    <a:pt x="10585" y="4507"/>
                  </a:cubicBezTo>
                  <a:cubicBezTo>
                    <a:pt x="14160" y="5780"/>
                    <a:pt x="17840" y="6855"/>
                    <a:pt x="21600" y="7724"/>
                  </a:cubicBezTo>
                  <a:cubicBezTo>
                    <a:pt x="21577" y="9984"/>
                    <a:pt x="21426" y="12241"/>
                    <a:pt x="21147" y="14490"/>
                  </a:cubicBezTo>
                  <a:cubicBezTo>
                    <a:pt x="20852" y="16875"/>
                    <a:pt x="20413" y="19248"/>
                    <a:pt x="19833" y="21600"/>
                  </a:cubicBezTo>
                  <a:lnTo>
                    <a:pt x="184"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2286">
                <a:latin typeface="Arial" panose="020B0604020202020204" pitchFamily="34" charset="0"/>
                <a:ea typeface="微软雅黑" panose="020B0503020204020204" pitchFamily="34" charset="-122"/>
                <a:sym typeface="Arial" panose="020B0604020202020204" pitchFamily="34" charset="0"/>
              </a:endParaRPr>
            </a:p>
          </p:txBody>
        </p:sp>
        <p:sp>
          <p:nvSpPr>
            <p:cNvPr id="526" name="Shape 526"/>
            <p:cNvSpPr/>
            <p:nvPr/>
          </p:nvSpPr>
          <p:spPr>
            <a:xfrm>
              <a:off x="1213429" y="4289875"/>
              <a:ext cx="2119994" cy="27046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cubicBezTo>
                    <a:pt x="16474" y="19204"/>
                    <a:pt x="11955" y="16088"/>
                    <a:pt x="8268" y="12410"/>
                  </a:cubicBezTo>
                  <a:cubicBezTo>
                    <a:pt x="4558" y="8709"/>
                    <a:pt x="1755" y="4501"/>
                    <a:pt x="0" y="0"/>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2286">
                <a:latin typeface="Arial" panose="020B0604020202020204" pitchFamily="34" charset="0"/>
                <a:ea typeface="微软雅黑" panose="020B0503020204020204" pitchFamily="34" charset="-122"/>
                <a:sym typeface="Arial" panose="020B0604020202020204" pitchFamily="34" charset="0"/>
              </a:endParaRPr>
            </a:p>
          </p:txBody>
        </p:sp>
        <p:sp>
          <p:nvSpPr>
            <p:cNvPr id="527" name="Shape 527"/>
            <p:cNvSpPr/>
            <p:nvPr/>
          </p:nvSpPr>
          <p:spPr>
            <a:xfrm>
              <a:off x="3597286" y="4313711"/>
              <a:ext cx="2042834" cy="2645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cubicBezTo>
                    <a:pt x="20097" y="4711"/>
                    <a:pt x="17304" y="9119"/>
                    <a:pt x="13408" y="12926"/>
                  </a:cubicBezTo>
                  <a:cubicBezTo>
                    <a:pt x="9782" y="16471"/>
                    <a:pt x="5274" y="19420"/>
                    <a:pt x="151" y="21600"/>
                  </a:cubicBezTo>
                  <a:lnTo>
                    <a:pt x="0" y="0"/>
                  </a:ln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2286">
                <a:latin typeface="Arial" panose="020B0604020202020204" pitchFamily="34" charset="0"/>
                <a:ea typeface="微软雅黑" panose="020B0503020204020204" pitchFamily="34" charset="-122"/>
                <a:sym typeface="Arial" panose="020B0604020202020204" pitchFamily="34" charset="0"/>
              </a:endParaRPr>
            </a:p>
          </p:txBody>
        </p:sp>
        <p:sp>
          <p:nvSpPr>
            <p:cNvPr id="528" name="Shape 528"/>
            <p:cNvSpPr/>
            <p:nvPr/>
          </p:nvSpPr>
          <p:spPr>
            <a:xfrm>
              <a:off x="4151524" y="4739345"/>
              <a:ext cx="575574" cy="7444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4400">
                  <a:solidFill>
                    <a:srgbClr val="F9FAFC"/>
                  </a:solidFill>
                  <a:latin typeface="FontAwesome"/>
                  <a:ea typeface="FontAwesome"/>
                  <a:cs typeface="FontAwesome"/>
                  <a:sym typeface="FontAwesome"/>
                </a:defRPr>
              </a:lvl1pPr>
            </a:lstStyle>
            <a:p>
              <a:pPr lvl="0">
                <a:lnSpc>
                  <a:spcPct val="120000"/>
                </a:lnSpc>
                <a:defRPr sz="1800">
                  <a:solidFill>
                    <a:srgbClr val="000000"/>
                  </a:solidFill>
                </a:defRPr>
              </a:pPr>
              <a:r>
                <a:rPr lang="en-US" sz="128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sz="128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9" name="Shape 529"/>
            <p:cNvSpPr/>
            <p:nvPr/>
          </p:nvSpPr>
          <p:spPr>
            <a:xfrm>
              <a:off x="4218653" y="2492081"/>
              <a:ext cx="575574" cy="7444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5400">
                  <a:solidFill>
                    <a:srgbClr val="F9FAFC"/>
                  </a:solidFill>
                  <a:latin typeface="FontAwesome"/>
                  <a:ea typeface="FontAwesome"/>
                  <a:cs typeface="FontAwesome"/>
                  <a:sym typeface="FontAwesome"/>
                </a:defRPr>
              </a:lvl1pPr>
            </a:lstStyle>
            <a:p>
              <a:pPr lvl="0">
                <a:lnSpc>
                  <a:spcPct val="120000"/>
                </a:lnSpc>
                <a:defRPr sz="1800">
                  <a:solidFill>
                    <a:srgbClr val="000000"/>
                  </a:solidFill>
                </a:defRPr>
              </a:pPr>
              <a:r>
                <a:rPr lang="en-US" sz="128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sz="128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0" name="Shape 530"/>
            <p:cNvSpPr/>
            <p:nvPr/>
          </p:nvSpPr>
          <p:spPr>
            <a:xfrm>
              <a:off x="1915224" y="2492078"/>
              <a:ext cx="575574" cy="7444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4400">
                  <a:solidFill>
                    <a:srgbClr val="F9FAFC"/>
                  </a:solidFill>
                  <a:latin typeface="FontAwesome"/>
                  <a:ea typeface="FontAwesome"/>
                  <a:cs typeface="FontAwesome"/>
                  <a:sym typeface="FontAwesome"/>
                </a:defRPr>
              </a:lvl1pPr>
            </a:lstStyle>
            <a:p>
              <a:pPr lvl="0">
                <a:lnSpc>
                  <a:spcPct val="120000"/>
                </a:lnSpc>
                <a:defRPr sz="1800">
                  <a:solidFill>
                    <a:srgbClr val="000000"/>
                  </a:solidFill>
                </a:defRPr>
              </a:pPr>
              <a:r>
                <a:rPr lang="en-US" sz="128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sz="128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1" name="Shape 531"/>
            <p:cNvSpPr/>
            <p:nvPr/>
          </p:nvSpPr>
          <p:spPr>
            <a:xfrm>
              <a:off x="2033157" y="4739338"/>
              <a:ext cx="575574" cy="7444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4400">
                  <a:solidFill>
                    <a:srgbClr val="F9FAFC"/>
                  </a:solidFill>
                  <a:latin typeface="FontAwesome"/>
                  <a:ea typeface="FontAwesome"/>
                  <a:cs typeface="FontAwesome"/>
                  <a:sym typeface="FontAwesome"/>
                </a:defRPr>
              </a:lvl1pPr>
            </a:lstStyle>
            <a:p>
              <a:pPr lvl="0">
                <a:lnSpc>
                  <a:spcPct val="120000"/>
                </a:lnSpc>
                <a:defRPr sz="1800">
                  <a:solidFill>
                    <a:srgbClr val="000000"/>
                  </a:solidFill>
                </a:defRPr>
              </a:pPr>
              <a:r>
                <a:rPr lang="en-US" sz="128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sz="128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Group 536"/>
          <p:cNvGrpSpPr/>
          <p:nvPr/>
        </p:nvGrpSpPr>
        <p:grpSpPr>
          <a:xfrm>
            <a:off x="5026936" y="1639973"/>
            <a:ext cx="2412583" cy="503833"/>
            <a:chOff x="0" y="78694"/>
            <a:chExt cx="7598797" cy="1586900"/>
          </a:xfrm>
        </p:grpSpPr>
        <p:sp>
          <p:nvSpPr>
            <p:cNvPr id="533" name="Shape 533"/>
            <p:cNvSpPr/>
            <p:nvPr/>
          </p:nvSpPr>
          <p:spPr>
            <a:xfrm>
              <a:off x="0" y="314108"/>
              <a:ext cx="3573434" cy="1093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460" y="0"/>
                  </a:lnTo>
                  <a:lnTo>
                    <a:pt x="21600" y="0"/>
                  </a:lnTo>
                </a:path>
              </a:pathLst>
            </a:custGeom>
            <a:noFill/>
            <a:ln w="12700" cap="flat">
              <a:solidFill>
                <a:schemeClr val="bg1">
                  <a:lumMod val="65000"/>
                </a:schemeClr>
              </a:solidFill>
              <a:prstDash val="solid"/>
              <a:miter lim="400000"/>
              <a:headEnd type="oval" w="med" len="med"/>
              <a:tailEnd type="oval" w="med" len="med"/>
            </a:ln>
            <a:effectLst/>
          </p:spPr>
          <p:txBody>
            <a:bodyPr wrap="square" lIns="0" tIns="0" rIns="0" bIns="0" numCol="1" anchor="ctr">
              <a:noAutofit/>
            </a:bodyPr>
            <a:lstStyle/>
            <a:p>
              <a:pPr lvl="0">
                <a:lnSpc>
                  <a:spcPct val="120000"/>
                </a:lnSpc>
                <a:defRPr sz="3600">
                  <a:solidFill>
                    <a:srgbClr val="FFFFFF"/>
                  </a:solidFill>
                </a:defRPr>
              </a:pPr>
              <a:endParaRPr sz="2276">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4" name="Shape 534"/>
            <p:cNvSpPr/>
            <p:nvPr/>
          </p:nvSpPr>
          <p:spPr>
            <a:xfrm>
              <a:off x="3758162" y="78694"/>
              <a:ext cx="2827386" cy="579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800">
                  <a:solidFill>
                    <a:srgbClr val="809D2C"/>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5" name="Shape 535"/>
            <p:cNvSpPr/>
            <p:nvPr/>
          </p:nvSpPr>
          <p:spPr>
            <a:xfrm>
              <a:off x="3776858" y="672574"/>
              <a:ext cx="3821939" cy="9930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Bold"/>
                  <a:ea typeface="STIXGeneral-Bold"/>
                  <a:cs typeface="STIXGeneral-Bold"/>
                  <a:sym typeface="STIXGeneral-Bold"/>
                </a:defRPr>
              </a:lvl1pPr>
            </a:lstStyle>
            <a:p>
              <a:pPr lvl="0" algn="just">
                <a:lnSpc>
                  <a:spcPct val="120000"/>
                </a:lnSpc>
                <a:defRPr>
                  <a:solidFill>
                    <a:srgbClr val="000000"/>
                  </a:solidFill>
                </a:defRPr>
              </a:pPr>
              <a:r>
                <a:rPr lang="en-US" altLang="zh-CN"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540"/>
          <p:cNvGrpSpPr/>
          <p:nvPr/>
        </p:nvGrpSpPr>
        <p:grpSpPr>
          <a:xfrm>
            <a:off x="5061914" y="3405740"/>
            <a:ext cx="2377606" cy="608926"/>
            <a:chOff x="0" y="78696"/>
            <a:chExt cx="7488630" cy="1917906"/>
          </a:xfrm>
        </p:grpSpPr>
        <p:sp>
          <p:nvSpPr>
            <p:cNvPr id="537" name="Shape 537"/>
            <p:cNvSpPr/>
            <p:nvPr/>
          </p:nvSpPr>
          <p:spPr>
            <a:xfrm>
              <a:off x="0" y="223794"/>
              <a:ext cx="3412455" cy="9393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08" y="21600"/>
                  </a:lnTo>
                  <a:lnTo>
                    <a:pt x="21600" y="21600"/>
                  </a:lnTo>
                </a:path>
              </a:pathLst>
            </a:custGeom>
            <a:noFill/>
            <a:ln w="12700" cap="flat">
              <a:solidFill>
                <a:schemeClr val="bg1">
                  <a:lumMod val="65000"/>
                </a:schemeClr>
              </a:solidFill>
              <a:prstDash val="solid"/>
              <a:miter lim="400000"/>
              <a:headEnd type="oval" w="med" len="med"/>
              <a:tailEnd type="oval" w="med" len="med"/>
            </a:ln>
            <a:effectLst/>
          </p:spPr>
          <p:txBody>
            <a:bodyPr wrap="square" lIns="0" tIns="0" rIns="0" bIns="0" numCol="1" anchor="ctr">
              <a:noAutofit/>
            </a:bodyPr>
            <a:lstStyle/>
            <a:p>
              <a:pPr lvl="0">
                <a:lnSpc>
                  <a:spcPct val="120000"/>
                </a:lnSpc>
                <a:defRPr sz="3600">
                  <a:solidFill>
                    <a:srgbClr val="FFFFFF"/>
                  </a:solidFill>
                </a:defRPr>
              </a:pPr>
              <a:endParaRPr sz="2276">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8" name="Shape 538"/>
            <p:cNvSpPr/>
            <p:nvPr/>
          </p:nvSpPr>
          <p:spPr>
            <a:xfrm>
              <a:off x="3652011" y="78696"/>
              <a:ext cx="2827385" cy="579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800">
                  <a:solidFill>
                    <a:srgbClr val="FBBE48"/>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9" name="Shape 539"/>
            <p:cNvSpPr/>
            <p:nvPr/>
          </p:nvSpPr>
          <p:spPr>
            <a:xfrm>
              <a:off x="3670711" y="672579"/>
              <a:ext cx="3817919" cy="13240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Bold"/>
                  <a:ea typeface="STIXGeneral-Bold"/>
                  <a:cs typeface="STIXGeneral-Bold"/>
                  <a:sym typeface="STIXGeneral-Bold"/>
                </a:defRPr>
              </a:lvl1pPr>
            </a:lstStyle>
            <a:p>
              <a:pPr lvl="0" algn="just">
                <a:lnSpc>
                  <a:spcPct val="120000"/>
                </a:lnSpc>
                <a:defRPr>
                  <a:solidFill>
                    <a:srgbClr val="000000"/>
                  </a:solidFill>
                </a:defRPr>
              </a:pPr>
              <a:r>
                <a:rPr lang="en-US" altLang="zh-CN"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544"/>
          <p:cNvGrpSpPr/>
          <p:nvPr/>
        </p:nvGrpSpPr>
        <p:grpSpPr>
          <a:xfrm>
            <a:off x="1755423" y="1639975"/>
            <a:ext cx="2463599" cy="608925"/>
            <a:chOff x="660839" y="78700"/>
            <a:chExt cx="7759478" cy="1917899"/>
          </a:xfrm>
        </p:grpSpPr>
        <p:sp>
          <p:nvSpPr>
            <p:cNvPr id="541" name="Shape 541"/>
            <p:cNvSpPr/>
            <p:nvPr/>
          </p:nvSpPr>
          <p:spPr>
            <a:xfrm>
              <a:off x="4517055" y="317067"/>
              <a:ext cx="3903262" cy="10988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263" y="0"/>
                  </a:lnTo>
                  <a:lnTo>
                    <a:pt x="0" y="0"/>
                  </a:lnTo>
                </a:path>
              </a:pathLst>
            </a:custGeom>
            <a:noFill/>
            <a:ln w="12700" cap="flat">
              <a:solidFill>
                <a:schemeClr val="bg1">
                  <a:lumMod val="65000"/>
                </a:schemeClr>
              </a:solidFill>
              <a:prstDash val="solid"/>
              <a:miter lim="400000"/>
              <a:headEnd type="oval" w="med" len="med"/>
              <a:tailEnd type="oval" w="med" len="med"/>
            </a:ln>
            <a:effectLst/>
          </p:spPr>
          <p:txBody>
            <a:bodyPr wrap="square" lIns="0" tIns="0" rIns="0" bIns="0" numCol="1" anchor="ctr">
              <a:noAutofit/>
            </a:bodyPr>
            <a:lstStyle/>
            <a:p>
              <a:pPr lvl="0">
                <a:lnSpc>
                  <a:spcPct val="120000"/>
                </a:lnSpc>
                <a:defRPr sz="3600">
                  <a:solidFill>
                    <a:srgbClr val="FFFFFF"/>
                  </a:solidFill>
                </a:defRPr>
              </a:pPr>
              <a:endParaRPr sz="2276">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 name="Shape 542"/>
            <p:cNvSpPr/>
            <p:nvPr/>
          </p:nvSpPr>
          <p:spPr>
            <a:xfrm>
              <a:off x="1517447" y="78700"/>
              <a:ext cx="2827385" cy="5792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z="3800">
                  <a:solidFill>
                    <a:srgbClr val="CD321B"/>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3" name="Shape 543"/>
            <p:cNvSpPr/>
            <p:nvPr/>
          </p:nvSpPr>
          <p:spPr>
            <a:xfrm>
              <a:off x="660839" y="672579"/>
              <a:ext cx="3666311" cy="13240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r" defTabSz="457200">
                <a:defRPr sz="1800">
                  <a:solidFill>
                    <a:srgbClr val="828589"/>
                  </a:solidFill>
                  <a:latin typeface="STIXGeneral-Bold"/>
                  <a:ea typeface="STIXGeneral-Bold"/>
                  <a:cs typeface="STIXGeneral-Bold"/>
                  <a:sym typeface="STIXGeneral-Bold"/>
                </a:defRPr>
              </a:lvl1pPr>
            </a:lstStyle>
            <a:p>
              <a:pPr lvl="0">
                <a:lnSpc>
                  <a:spcPct val="120000"/>
                </a:lnSpc>
                <a:defRPr>
                  <a:solidFill>
                    <a:srgbClr val="000000"/>
                  </a:solidFill>
                </a:defRPr>
              </a:pPr>
              <a:r>
                <a:rPr lang="en-US" altLang="zh-CN"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548"/>
          <p:cNvGrpSpPr/>
          <p:nvPr/>
        </p:nvGrpSpPr>
        <p:grpSpPr>
          <a:xfrm>
            <a:off x="1755422" y="3445692"/>
            <a:ext cx="2417512" cy="669125"/>
            <a:chOff x="669677" y="0"/>
            <a:chExt cx="7614322" cy="2107512"/>
          </a:xfrm>
        </p:grpSpPr>
        <p:sp>
          <p:nvSpPr>
            <p:cNvPr id="545" name="Shape 545"/>
            <p:cNvSpPr/>
            <p:nvPr/>
          </p:nvSpPr>
          <p:spPr>
            <a:xfrm>
              <a:off x="4567152" y="0"/>
              <a:ext cx="3716847" cy="10380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229" y="21600"/>
                  </a:lnTo>
                  <a:lnTo>
                    <a:pt x="0" y="21600"/>
                  </a:lnTo>
                </a:path>
              </a:pathLst>
            </a:custGeom>
            <a:noFill/>
            <a:ln w="12700" cap="flat">
              <a:solidFill>
                <a:schemeClr val="bg1">
                  <a:lumMod val="65000"/>
                </a:schemeClr>
              </a:solidFill>
              <a:prstDash val="solid"/>
              <a:miter lim="400000"/>
              <a:headEnd type="oval" w="med" len="med"/>
              <a:tailEnd type="oval" w="med" len="med"/>
            </a:ln>
            <a:effectLst/>
          </p:spPr>
          <p:txBody>
            <a:bodyPr wrap="square" lIns="0" tIns="0" rIns="0" bIns="0" numCol="1" anchor="ctr">
              <a:noAutofit/>
            </a:bodyPr>
            <a:lstStyle/>
            <a:p>
              <a:pPr lvl="0">
                <a:lnSpc>
                  <a:spcPct val="120000"/>
                </a:lnSpc>
                <a:defRPr sz="3600">
                  <a:solidFill>
                    <a:srgbClr val="FFFFFF"/>
                  </a:solidFill>
                </a:defRPr>
              </a:pPr>
              <a:endParaRPr sz="2276">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6" name="Shape 546"/>
            <p:cNvSpPr/>
            <p:nvPr/>
          </p:nvSpPr>
          <p:spPr>
            <a:xfrm>
              <a:off x="1492045" y="189606"/>
              <a:ext cx="2827386" cy="5792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z="3800">
                  <a:solidFill>
                    <a:srgbClr val="3A9A87"/>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99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7" name="Shape 547"/>
            <p:cNvSpPr/>
            <p:nvPr/>
          </p:nvSpPr>
          <p:spPr>
            <a:xfrm>
              <a:off x="669677" y="783489"/>
              <a:ext cx="3657477" cy="13240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r" defTabSz="457200">
                <a:defRPr sz="1800">
                  <a:solidFill>
                    <a:srgbClr val="828589"/>
                  </a:solidFill>
                  <a:latin typeface="STIXGeneral-Bold"/>
                  <a:ea typeface="STIXGeneral-Bold"/>
                  <a:cs typeface="STIXGeneral-Bold"/>
                  <a:sym typeface="STIXGeneral-Bold"/>
                </a:defRPr>
              </a:lvl1pPr>
            </a:lstStyle>
            <a:p>
              <a:pPr lvl="0">
                <a:lnSpc>
                  <a:spcPct val="120000"/>
                </a:lnSpc>
                <a:defRPr>
                  <a:solidFill>
                    <a:srgbClr val="000000"/>
                  </a:solidFill>
                </a:defRPr>
              </a:pPr>
              <a:r>
                <a:rPr lang="en-US" altLang="zh-CN"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sz="56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076450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359534" y="268288"/>
            <a:ext cx="1838380" cy="492443"/>
            <a:chOff x="581074" y="639587"/>
            <a:chExt cx="1854308" cy="656385"/>
          </a:xfrm>
        </p:grpSpPr>
        <p:sp>
          <p:nvSpPr>
            <p:cNvPr id="5" name="Text Box 7"/>
            <p:cNvSpPr txBox="1">
              <a:spLocks noChangeArrowheads="1"/>
            </p:cNvSpPr>
            <p:nvPr/>
          </p:nvSpPr>
          <p:spPr bwMode="auto">
            <a:xfrm>
              <a:off x="1256427" y="812237"/>
              <a:ext cx="1178955" cy="348704"/>
            </a:xfrm>
            <a:prstGeom prst="rect">
              <a:avLst/>
            </a:prstGeom>
            <a:noFill/>
            <a:ln w="9525">
              <a:noFill/>
              <a:miter lim="800000"/>
              <a:headEnd/>
              <a:tailEnd/>
            </a:ln>
          </p:spPr>
          <p:txBody>
            <a:bodyPr wrap="none" lIns="45720" tIns="22860" rIns="45720" bIns="22860">
              <a:spAutoFit/>
            </a:bodyPr>
            <a:lstStyle/>
            <a:p>
              <a:pPr algn="ctr" defTabSz="816208"/>
              <a:r>
                <a:rPr lang="en-US" altLang="zh-CN" sz="1400" kern="0" dirty="0">
                  <a:solidFill>
                    <a:schemeClr val="tx1">
                      <a:lumMod val="50000"/>
                      <a:lumOff val="50000"/>
                    </a:schemeClr>
                  </a:solidFill>
                </a:rPr>
                <a:t>CONTENTS</a:t>
              </a:r>
              <a:endParaRPr lang="en-CA" sz="1400" spc="-113" dirty="0">
                <a:solidFill>
                  <a:schemeClr val="tx1">
                    <a:lumMod val="50000"/>
                    <a:lumOff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6" name="矩形 5"/>
            <p:cNvSpPr/>
            <p:nvPr/>
          </p:nvSpPr>
          <p:spPr>
            <a:xfrm>
              <a:off x="581074" y="639587"/>
              <a:ext cx="858892" cy="656385"/>
            </a:xfrm>
            <a:prstGeom prst="rect">
              <a:avLst/>
            </a:prstGeom>
          </p:spPr>
          <p:txBody>
            <a:bodyPr wrap="none">
              <a:spAutoFit/>
            </a:bodyPr>
            <a:lstStyle/>
            <a:p>
              <a:pPr algn="ctr" defTabSz="816208"/>
              <a:r>
                <a:rPr lang="zh-TW" altLang="en-US" sz="2600" b="1" dirty="0" smtClean="0">
                  <a:solidFill>
                    <a:schemeClr val="accent1"/>
                  </a:solidFill>
                  <a:latin typeface="微软雅黑" panose="020B0503020204020204" pitchFamily="34" charset="-122"/>
                  <a:ea typeface="微软雅黑" panose="020B0503020204020204" pitchFamily="34" charset="-122"/>
                  <a:cs typeface="Open Sans" pitchFamily="34" charset="0"/>
                </a:rPr>
                <a:t>大綱</a:t>
              </a:r>
              <a:endParaRPr lang="en-CA" altLang="zh-CN" sz="2600" b="1" dirty="0">
                <a:solidFill>
                  <a:schemeClr val="accent1"/>
                </a:solidFill>
                <a:latin typeface="微软雅黑" panose="020B0503020204020204" pitchFamily="34" charset="-122"/>
                <a:ea typeface="微软雅黑" panose="020B0503020204020204" pitchFamily="34" charset="-122"/>
                <a:cs typeface="Open Sans" pitchFamily="34" charset="0"/>
              </a:endParaRPr>
            </a:p>
          </p:txBody>
        </p:sp>
      </p:grpSp>
      <p:sp>
        <p:nvSpPr>
          <p:cNvPr id="26" name="內容版面配置區 2"/>
          <p:cNvSpPr>
            <a:spLocks noGrp="1"/>
          </p:cNvSpPr>
          <p:nvPr>
            <p:ph idx="1"/>
          </p:nvPr>
        </p:nvSpPr>
        <p:spPr>
          <a:xfrm>
            <a:off x="457200" y="1200521"/>
            <a:ext cx="8229600" cy="3395520"/>
          </a:xfrm>
        </p:spPr>
        <p:txBody>
          <a:bodyPr/>
          <a:lstStyle/>
          <a:p>
            <a:endParaRPr lang="zh-TW" altLang="en-US" dirty="0"/>
          </a:p>
        </p:txBody>
      </p:sp>
    </p:spTree>
    <p:extLst>
      <p:ext uri="{BB962C8B-B14F-4D97-AF65-F5344CB8AC3E}">
        <p14:creationId xmlns:p14="http://schemas.microsoft.com/office/powerpoint/2010/main" val="3397240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46786" y="412304"/>
            <a:ext cx="1761436" cy="400110"/>
            <a:chOff x="658684" y="639587"/>
            <a:chExt cx="1776698" cy="533313"/>
          </a:xfrm>
        </p:grpSpPr>
        <p:sp>
          <p:nvSpPr>
            <p:cNvPr id="5" name="Text Box 7"/>
            <p:cNvSpPr txBox="1">
              <a:spLocks noChangeArrowheads="1"/>
            </p:cNvSpPr>
            <p:nvPr/>
          </p:nvSpPr>
          <p:spPr bwMode="auto">
            <a:xfrm>
              <a:off x="1256427" y="812237"/>
              <a:ext cx="1178955" cy="348704"/>
            </a:xfrm>
            <a:prstGeom prst="rect">
              <a:avLst/>
            </a:prstGeom>
            <a:noFill/>
            <a:ln w="9525">
              <a:noFill/>
              <a:miter lim="800000"/>
              <a:headEnd/>
              <a:tailEnd/>
            </a:ln>
          </p:spPr>
          <p:txBody>
            <a:bodyPr wrap="none" lIns="45720" tIns="22860" rIns="45720" bIns="22860">
              <a:spAutoFit/>
            </a:bodyPr>
            <a:lstStyle/>
            <a:p>
              <a:pPr algn="ctr" defTabSz="816208"/>
              <a:r>
                <a:rPr lang="en-US" altLang="zh-CN" sz="1400" kern="0" dirty="0">
                  <a:solidFill>
                    <a:schemeClr val="tx1">
                      <a:lumMod val="50000"/>
                      <a:lumOff val="50000"/>
                    </a:schemeClr>
                  </a:solidFill>
                </a:rPr>
                <a:t>CONTENTS</a:t>
              </a:r>
              <a:endParaRPr lang="en-CA" sz="1400" spc="-113" dirty="0">
                <a:solidFill>
                  <a:schemeClr val="tx1">
                    <a:lumMod val="50000"/>
                    <a:lumOff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6" name="矩形 5"/>
            <p:cNvSpPr/>
            <p:nvPr/>
          </p:nvSpPr>
          <p:spPr>
            <a:xfrm>
              <a:off x="658684" y="639587"/>
              <a:ext cx="703672" cy="533313"/>
            </a:xfrm>
            <a:prstGeom prst="rect">
              <a:avLst/>
            </a:prstGeom>
          </p:spPr>
          <p:txBody>
            <a:bodyPr wrap="none">
              <a:spAutoFit/>
            </a:bodyPr>
            <a:lstStyle/>
            <a:p>
              <a:pPr algn="ctr" defTabSz="816208"/>
              <a:r>
                <a:rPr lang="zh-TW" altLang="en-US" sz="2000" b="1" dirty="0" smtClean="0">
                  <a:solidFill>
                    <a:schemeClr val="accent1"/>
                  </a:solidFill>
                  <a:latin typeface="微软雅黑" panose="020B0503020204020204" pitchFamily="34" charset="-122"/>
                  <a:ea typeface="微软雅黑" panose="020B0503020204020204" pitchFamily="34" charset="-122"/>
                  <a:cs typeface="Open Sans" pitchFamily="34" charset="0"/>
                </a:rPr>
                <a:t>目錄</a:t>
              </a:r>
              <a:endParaRPr lang="en-CA" altLang="zh-CN" sz="2000" b="1" dirty="0">
                <a:solidFill>
                  <a:schemeClr val="accent1"/>
                </a:solidFill>
                <a:latin typeface="微软雅黑" panose="020B0503020204020204" pitchFamily="34" charset="-122"/>
                <a:ea typeface="微软雅黑" panose="020B0503020204020204" pitchFamily="34" charset="-122"/>
                <a:cs typeface="Open Sans" pitchFamily="34" charset="0"/>
              </a:endParaRPr>
            </a:p>
          </p:txBody>
        </p:sp>
      </p:grpSp>
      <p:sp>
        <p:nvSpPr>
          <p:cNvPr id="97" name="Rectangle 5"/>
          <p:cNvSpPr/>
          <p:nvPr/>
        </p:nvSpPr>
        <p:spPr>
          <a:xfrm>
            <a:off x="0" y="2825341"/>
            <a:ext cx="9144000" cy="1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1121230"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3341917"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5562603" y="274843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1" name="Oval 9"/>
          <p:cNvSpPr/>
          <p:nvPr/>
        </p:nvSpPr>
        <p:spPr>
          <a:xfrm>
            <a:off x="7783288"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2303748" y="2125309"/>
            <a:ext cx="1908215" cy="373536"/>
            <a:chOff x="1221184" y="1784357"/>
            <a:chExt cx="3347902" cy="646716"/>
          </a:xfrm>
          <a:solidFill>
            <a:srgbClr val="7AB005"/>
          </a:solidFill>
        </p:grpSpPr>
        <p:sp>
          <p:nvSpPr>
            <p:cNvPr id="103" name="Rectangular Callout 15"/>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44"/>
            <p:cNvSpPr/>
            <p:nvPr/>
          </p:nvSpPr>
          <p:spPr>
            <a:xfrm>
              <a:off x="1469564" y="1784357"/>
              <a:ext cx="3099522" cy="597474"/>
            </a:xfrm>
            <a:prstGeom prst="rect">
              <a:avLst/>
            </a:prstGeom>
            <a:noFill/>
            <a:ln>
              <a:noFill/>
            </a:ln>
          </p:spPr>
          <p:txBody>
            <a:bodyPr wrap="square">
              <a:spAutoFit/>
            </a:bodyPr>
            <a:lstStyle/>
            <a:p>
              <a:pPr algn="ctr">
                <a:lnSpc>
                  <a:spcPct val="130000"/>
                </a:lnSpc>
              </a:pPr>
              <a:r>
                <a:rPr lang="zh-TW" altLang="en-US" sz="1400" b="1" dirty="0" smtClean="0">
                  <a:solidFill>
                    <a:schemeClr val="bg1"/>
                  </a:solidFill>
                  <a:latin typeface="微软雅黑"/>
                  <a:ea typeface="微软雅黑"/>
                </a:rPr>
                <a:t>資料整理</a:t>
              </a:r>
              <a:endParaRPr lang="zh-CN" altLang="en-US" sz="1400" b="1" dirty="0">
                <a:solidFill>
                  <a:schemeClr val="bg1"/>
                </a:solidFill>
                <a:latin typeface="微软雅黑"/>
                <a:ea typeface="微软雅黑"/>
              </a:endParaRPr>
            </a:p>
          </p:txBody>
        </p:sp>
      </p:grpSp>
      <p:grpSp>
        <p:nvGrpSpPr>
          <p:cNvPr id="4" name="Group 57"/>
          <p:cNvGrpSpPr/>
          <p:nvPr/>
        </p:nvGrpSpPr>
        <p:grpSpPr>
          <a:xfrm>
            <a:off x="6616457" y="1960476"/>
            <a:ext cx="2096003" cy="353838"/>
            <a:chOff x="6019793" y="1727856"/>
            <a:chExt cx="2594177" cy="642050"/>
          </a:xfrm>
          <a:solidFill>
            <a:srgbClr val="7AB005"/>
          </a:solidFill>
        </p:grpSpPr>
        <p:sp>
          <p:nvSpPr>
            <p:cNvPr id="107" name="Rectangular Callout 17"/>
            <p:cNvSpPr/>
            <p:nvPr/>
          </p:nvSpPr>
          <p:spPr>
            <a:xfrm flipH="1">
              <a:off x="6019793" y="1800216"/>
              <a:ext cx="2090347" cy="569690"/>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9" name="Rectangle 46"/>
            <p:cNvSpPr/>
            <p:nvPr/>
          </p:nvSpPr>
          <p:spPr>
            <a:xfrm>
              <a:off x="6095993" y="1727856"/>
              <a:ext cx="2517977" cy="626184"/>
            </a:xfrm>
            <a:prstGeom prst="rect">
              <a:avLst/>
            </a:prstGeom>
            <a:noFill/>
          </p:spPr>
          <p:txBody>
            <a:bodyPr wrap="square">
              <a:spAutoFit/>
            </a:bodyPr>
            <a:lstStyle/>
            <a:p>
              <a:pPr algn="ctr">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明年工作计划</a:t>
              </a:r>
            </a:p>
          </p:txBody>
        </p:sp>
      </p:grpSp>
      <p:grpSp>
        <p:nvGrpSpPr>
          <p:cNvPr id="7" name="Group 58"/>
          <p:cNvGrpSpPr/>
          <p:nvPr/>
        </p:nvGrpSpPr>
        <p:grpSpPr>
          <a:xfrm>
            <a:off x="5061228" y="3316379"/>
            <a:ext cx="1917143" cy="336285"/>
            <a:chOff x="4844141" y="3398224"/>
            <a:chExt cx="2699660" cy="707453"/>
          </a:xfrm>
          <a:solidFill>
            <a:srgbClr val="7AB005"/>
          </a:solidFill>
        </p:grpSpPr>
        <p:sp>
          <p:nvSpPr>
            <p:cNvPr id="111" name="Rectangular Callout 16"/>
            <p:cNvSpPr/>
            <p:nvPr/>
          </p:nvSpPr>
          <p:spPr>
            <a:xfrm rot="10800000" flipH="1">
              <a:off x="4844141" y="3398224"/>
              <a:ext cx="2699660" cy="707453"/>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3" name="Rectangle 53"/>
            <p:cNvSpPr/>
            <p:nvPr/>
          </p:nvSpPr>
          <p:spPr>
            <a:xfrm>
              <a:off x="4952999" y="3422898"/>
              <a:ext cx="2517980" cy="660577"/>
            </a:xfrm>
            <a:prstGeom prst="rect">
              <a:avLst/>
            </a:prstGeom>
            <a:noFill/>
          </p:spPr>
          <p:txBody>
            <a:bodyPr wrap="square">
              <a:spAutoFit/>
            </a:bodyPr>
            <a:lstStyle/>
            <a:p>
              <a:pPr lvl="0">
                <a:buNone/>
              </a:pPr>
              <a:r>
                <a:rPr lang="zh-CN" alt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739395" y="3115068"/>
            <a:ext cx="1858478" cy="350021"/>
            <a:chOff x="348339" y="3398224"/>
            <a:chExt cx="3094903" cy="549519"/>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7" name="Rectangle 55"/>
            <p:cNvSpPr/>
            <p:nvPr/>
          </p:nvSpPr>
          <p:spPr>
            <a:xfrm>
              <a:off x="457199" y="3405959"/>
              <a:ext cx="2806172" cy="541784"/>
            </a:xfrm>
            <a:prstGeom prst="rect">
              <a:avLst/>
            </a:prstGeom>
            <a:noFill/>
          </p:spPr>
          <p:txBody>
            <a:bodyPr wrap="square">
              <a:spAutoFit/>
            </a:bodyPr>
            <a:lstStyle/>
            <a:p>
              <a:pPr algn="ctr">
                <a:lnSpc>
                  <a:spcPct val="130000"/>
                </a:lnSpc>
              </a:pPr>
              <a:r>
                <a:rPr lang="zh-TW" altLang="en-US" sz="1400" b="1" dirty="0" smtClean="0">
                  <a:solidFill>
                    <a:schemeClr val="bg1"/>
                  </a:solidFill>
                  <a:latin typeface="微软雅黑"/>
                  <a:ea typeface="微软雅黑"/>
                </a:rPr>
                <a:t>資料清洗</a:t>
              </a:r>
              <a:endParaRPr lang="zh-CN" altLang="en-US" sz="1400" b="1" dirty="0">
                <a:solidFill>
                  <a:schemeClr val="bg1"/>
                </a:solidFill>
                <a:latin typeface="微软雅黑"/>
                <a:ea typeface="微软雅黑"/>
              </a:endParaRPr>
            </a:p>
          </p:txBody>
        </p:sp>
      </p:grpSp>
      <p:sp>
        <p:nvSpPr>
          <p:cNvPr id="28" name="TextBox 27"/>
          <p:cNvSpPr txBox="1"/>
          <p:nvPr/>
        </p:nvSpPr>
        <p:spPr>
          <a:xfrm>
            <a:off x="1093510" y="2325721"/>
            <a:ext cx="273152" cy="346249"/>
          </a:xfrm>
          <a:prstGeom prst="rect">
            <a:avLst/>
          </a:prstGeom>
          <a:noFill/>
        </p:spPr>
        <p:txBody>
          <a:bodyPr wrap="none" lIns="68580" tIns="34290" rIns="68580" bIns="34290" rtlCol="0">
            <a:spAutoFit/>
          </a:bodyPr>
          <a:lstStyle/>
          <a:p>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rPr>
              <a:t>1</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321410" y="3034953"/>
            <a:ext cx="258725" cy="315471"/>
          </a:xfrm>
          <a:prstGeom prst="rect">
            <a:avLst/>
          </a:prstGeom>
          <a:noFill/>
        </p:spPr>
        <p:txBody>
          <a:bodyPr wrap="none" lIns="68580" tIns="34290" rIns="68580" bIns="34290"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2</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292080" y="2284512"/>
            <a:ext cx="713272" cy="315471"/>
          </a:xfrm>
          <a:prstGeom prst="rect">
            <a:avLst/>
          </a:prstGeom>
          <a:noFill/>
        </p:spPr>
        <p:txBody>
          <a:bodyPr wrap="none" lIns="68580" tIns="34290" rIns="68580" bIns="34290" rtlCol="0">
            <a:spAutoFit/>
          </a:bodyPr>
          <a:lstStyle/>
          <a:p>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Part 3</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7560332" y="3076600"/>
            <a:ext cx="713272" cy="315471"/>
          </a:xfrm>
          <a:prstGeom prst="rect">
            <a:avLst/>
          </a:prstGeom>
          <a:noFill/>
        </p:spPr>
        <p:txBody>
          <a:bodyPr wrap="none" lIns="68580" tIns="34290" rIns="68580" bIns="34290" rtlCol="0">
            <a:spAutoFit/>
          </a:bodyPr>
          <a:lstStyle/>
          <a:p>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Part 4</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56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a:spLocks noChangeArrowheads="1"/>
          </p:cNvSpPr>
          <p:nvPr/>
        </p:nvSpPr>
        <p:spPr bwMode="auto">
          <a:xfrm>
            <a:off x="7635479" y="2495145"/>
            <a:ext cx="1089422" cy="46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a:solidFill>
                  <a:schemeClr val="tx1">
                    <a:lumMod val="65000"/>
                    <a:lumOff val="35000"/>
                  </a:schemeClr>
                </a:solidFill>
                <a:latin typeface="微软雅黑" pitchFamily="34" charset="-122"/>
                <a:ea typeface="微软雅黑" pitchFamily="34" charset="-122"/>
              </a:rPr>
              <a:t>请在此处输入您的文本</a:t>
            </a:r>
          </a:p>
        </p:txBody>
      </p:sp>
      <p:sp>
        <p:nvSpPr>
          <p:cNvPr id="9" name="燕尾形箭头 23"/>
          <p:cNvSpPr>
            <a:spLocks noChangeArrowheads="1"/>
          </p:cNvSpPr>
          <p:nvPr/>
        </p:nvSpPr>
        <p:spPr bwMode="auto">
          <a:xfrm rot="16200000">
            <a:off x="5907817" y="1487804"/>
            <a:ext cx="944294" cy="979884"/>
          </a:xfrm>
          <a:prstGeom prst="notchedRightArrow">
            <a:avLst>
              <a:gd name="adj1" fmla="val 60009"/>
              <a:gd name="adj2" fmla="val 36500"/>
            </a:avLst>
          </a:prstGeom>
          <a:solidFill>
            <a:schemeClr val="accent1"/>
          </a:solidFill>
          <a:ln>
            <a:noFill/>
          </a:ln>
          <a:effectLst>
            <a:outerShdw dist="25401" dir="2700000" algn="ctr" rotWithShape="0">
              <a:srgbClr val="000000">
                <a:alpha val="14000"/>
              </a:srgbClr>
            </a:outerShdw>
          </a:effectLst>
        </p:spPr>
        <p:txBody>
          <a:bodyPr lIns="215963" tIns="34284" rIns="68568" bIns="34284" anchor="ctr"/>
          <a:lstStyle/>
          <a:p>
            <a:pPr algn="ctr">
              <a:defRPr/>
            </a:pPr>
            <a:endParaRPr lang="zh-CN" altLang="en-US" sz="2400" kern="0">
              <a:latin typeface="微软雅黑" pitchFamily="34" charset="-122"/>
              <a:ea typeface="微软雅黑" pitchFamily="34" charset="-122"/>
            </a:endParaRPr>
          </a:p>
        </p:txBody>
      </p:sp>
      <p:sp>
        <p:nvSpPr>
          <p:cNvPr id="10" name="燕尾形箭头 24"/>
          <p:cNvSpPr>
            <a:spLocks noChangeArrowheads="1"/>
          </p:cNvSpPr>
          <p:nvPr/>
        </p:nvSpPr>
        <p:spPr bwMode="auto">
          <a:xfrm>
            <a:off x="6672263" y="2251033"/>
            <a:ext cx="944166" cy="980018"/>
          </a:xfrm>
          <a:prstGeom prst="notchedRightArrow">
            <a:avLst>
              <a:gd name="adj1" fmla="val 60009"/>
              <a:gd name="adj2" fmla="val 36500"/>
            </a:avLst>
          </a:prstGeom>
          <a:solidFill>
            <a:schemeClr val="accent2"/>
          </a:solidFill>
          <a:ln>
            <a:noFill/>
          </a:ln>
          <a:extLst/>
        </p:spPr>
        <p:txBody>
          <a:bodyPr lIns="68568" tIns="34284" rIns="68568" bIns="34284" anchor="ctr"/>
          <a:lstStyle/>
          <a:p>
            <a:pPr algn="ctr">
              <a:defRPr/>
            </a:pPr>
            <a:endParaRPr lang="zh-CN" altLang="en-US" sz="1100" kern="0">
              <a:latin typeface="微软雅黑" pitchFamily="34" charset="-122"/>
              <a:ea typeface="微软雅黑" pitchFamily="34" charset="-122"/>
            </a:endParaRPr>
          </a:p>
        </p:txBody>
      </p:sp>
      <p:sp>
        <p:nvSpPr>
          <p:cNvPr id="11" name="燕尾形箭头 25"/>
          <p:cNvSpPr>
            <a:spLocks noChangeArrowheads="1"/>
          </p:cNvSpPr>
          <p:nvPr/>
        </p:nvSpPr>
        <p:spPr bwMode="auto">
          <a:xfrm flipH="1">
            <a:off x="5138738" y="2251033"/>
            <a:ext cx="944166" cy="980018"/>
          </a:xfrm>
          <a:prstGeom prst="notchedRightArrow">
            <a:avLst>
              <a:gd name="adj1" fmla="val 60009"/>
              <a:gd name="adj2" fmla="val 36500"/>
            </a:avLst>
          </a:prstGeom>
          <a:solidFill>
            <a:schemeClr val="accent4"/>
          </a:solidFill>
          <a:ln>
            <a:noFill/>
          </a:ln>
          <a:extLst/>
        </p:spPr>
        <p:txBody>
          <a:bodyPr lIns="68568" tIns="34284" rIns="68568" bIns="34284" anchor="ctr"/>
          <a:lstStyle/>
          <a:p>
            <a:pPr algn="ctr">
              <a:defRPr/>
            </a:pPr>
            <a:endParaRPr lang="zh-CN" altLang="en-US" sz="1100" kern="0">
              <a:latin typeface="微软雅黑" pitchFamily="34" charset="-122"/>
              <a:ea typeface="微软雅黑" pitchFamily="34" charset="-122"/>
            </a:endParaRPr>
          </a:p>
        </p:txBody>
      </p:sp>
      <p:sp>
        <p:nvSpPr>
          <p:cNvPr id="12" name="TextBox 7"/>
          <p:cNvSpPr txBox="1">
            <a:spLocks noChangeArrowheads="1"/>
          </p:cNvSpPr>
          <p:nvPr/>
        </p:nvSpPr>
        <p:spPr bwMode="auto">
          <a:xfrm>
            <a:off x="5913837" y="2608268"/>
            <a:ext cx="932259" cy="28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defRPr/>
            </a:pPr>
            <a:r>
              <a:rPr lang="zh-CN" altLang="en-US" sz="1400" b="1" kern="0" dirty="0">
                <a:solidFill>
                  <a:schemeClr val="tx1">
                    <a:lumMod val="65000"/>
                    <a:lumOff val="35000"/>
                  </a:schemeClr>
                </a:solidFill>
                <a:latin typeface="微软雅黑" pitchFamily="34" charset="-122"/>
                <a:ea typeface="微软雅黑" pitchFamily="34" charset="-122"/>
              </a:rPr>
              <a:t>标题</a:t>
            </a:r>
          </a:p>
        </p:txBody>
      </p:sp>
      <p:sp>
        <p:nvSpPr>
          <p:cNvPr id="13" name="TextBox 8"/>
          <p:cNvSpPr txBox="1">
            <a:spLocks noChangeArrowheads="1"/>
          </p:cNvSpPr>
          <p:nvPr/>
        </p:nvSpPr>
        <p:spPr bwMode="auto">
          <a:xfrm>
            <a:off x="4080273" y="2499909"/>
            <a:ext cx="1063228" cy="46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a:solidFill>
                  <a:schemeClr val="tx1">
                    <a:lumMod val="65000"/>
                    <a:lumOff val="35000"/>
                  </a:schemeClr>
                </a:solidFill>
                <a:latin typeface="微软雅黑" pitchFamily="34" charset="-122"/>
                <a:ea typeface="微软雅黑" pitchFamily="34" charset="-122"/>
              </a:rPr>
              <a:t>请在此处输入您的文本</a:t>
            </a:r>
          </a:p>
        </p:txBody>
      </p:sp>
      <p:sp>
        <p:nvSpPr>
          <p:cNvPr id="14" name="TextBox 10"/>
          <p:cNvSpPr txBox="1">
            <a:spLocks noChangeArrowheads="1"/>
          </p:cNvSpPr>
          <p:nvPr/>
        </p:nvSpPr>
        <p:spPr bwMode="auto">
          <a:xfrm>
            <a:off x="5829302" y="1023334"/>
            <a:ext cx="1113235" cy="46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a:solidFill>
                  <a:schemeClr val="tx1">
                    <a:lumMod val="65000"/>
                    <a:lumOff val="35000"/>
                  </a:schemeClr>
                </a:solidFill>
                <a:latin typeface="微软雅黑" pitchFamily="34" charset="-122"/>
                <a:ea typeface="微软雅黑" pitchFamily="34" charset="-122"/>
              </a:rPr>
              <a:t>请在此处输入您的文本</a:t>
            </a:r>
          </a:p>
        </p:txBody>
      </p:sp>
      <p:sp>
        <p:nvSpPr>
          <p:cNvPr id="15" name="燕尾形箭头 29"/>
          <p:cNvSpPr>
            <a:spLocks noChangeArrowheads="1"/>
          </p:cNvSpPr>
          <p:nvPr/>
        </p:nvSpPr>
        <p:spPr bwMode="auto">
          <a:xfrm rot="5400000" flipV="1">
            <a:off x="5905439" y="3020346"/>
            <a:ext cx="944293" cy="979884"/>
          </a:xfrm>
          <a:prstGeom prst="notchedRightArrow">
            <a:avLst>
              <a:gd name="adj1" fmla="val 60009"/>
              <a:gd name="adj2" fmla="val 36500"/>
            </a:avLst>
          </a:prstGeom>
          <a:solidFill>
            <a:schemeClr val="accent3"/>
          </a:solidFill>
          <a:ln>
            <a:noFill/>
          </a:ln>
          <a:effectLst>
            <a:outerShdw dist="25401" dir="2700000" algn="ctr" rotWithShape="0">
              <a:srgbClr val="000000">
                <a:alpha val="14000"/>
              </a:srgbClr>
            </a:outerShdw>
          </a:effectLst>
        </p:spPr>
        <p:txBody>
          <a:bodyPr lIns="215963" tIns="34284" rIns="68568" bIns="34284" anchor="ctr"/>
          <a:lstStyle/>
          <a:p>
            <a:pPr algn="ctr">
              <a:defRPr/>
            </a:pPr>
            <a:endParaRPr lang="zh-CN" altLang="en-US" sz="2400" kern="0">
              <a:latin typeface="微软雅黑" pitchFamily="34" charset="-122"/>
              <a:ea typeface="微软雅黑" pitchFamily="34" charset="-122"/>
            </a:endParaRPr>
          </a:p>
        </p:txBody>
      </p:sp>
      <p:sp>
        <p:nvSpPr>
          <p:cNvPr id="16" name="TextBox 8"/>
          <p:cNvSpPr txBox="1">
            <a:spLocks noChangeArrowheads="1"/>
          </p:cNvSpPr>
          <p:nvPr/>
        </p:nvSpPr>
        <p:spPr bwMode="auto">
          <a:xfrm>
            <a:off x="5810251" y="3989581"/>
            <a:ext cx="1132285" cy="46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4" rIns="68568" bIns="3428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000" kern="0" dirty="0">
                <a:solidFill>
                  <a:schemeClr val="tx1">
                    <a:lumMod val="65000"/>
                    <a:lumOff val="35000"/>
                  </a:schemeClr>
                </a:solidFill>
                <a:latin typeface="微软雅黑" pitchFamily="34" charset="-122"/>
                <a:ea typeface="微软雅黑" pitchFamily="34" charset="-122"/>
              </a:rPr>
              <a:t>请在此处输入您的文本</a:t>
            </a:r>
          </a:p>
        </p:txBody>
      </p:sp>
      <p:sp>
        <p:nvSpPr>
          <p:cNvPr id="17" name="矩形 16"/>
          <p:cNvSpPr>
            <a:spLocks noChangeArrowheads="1"/>
          </p:cNvSpPr>
          <p:nvPr/>
        </p:nvSpPr>
        <p:spPr bwMode="auto">
          <a:xfrm>
            <a:off x="593182" y="1500704"/>
            <a:ext cx="53579" cy="620400"/>
          </a:xfrm>
          <a:prstGeom prst="rect">
            <a:avLst/>
          </a:prstGeom>
          <a:solidFill>
            <a:schemeClr val="accent1"/>
          </a:solidFill>
          <a:ln w="9525">
            <a:solidFill>
              <a:schemeClr val="accent1"/>
            </a:solidFill>
            <a:miter lim="800000"/>
            <a:headEnd/>
            <a:tailEnd/>
          </a:ln>
        </p:spPr>
        <p:txBody>
          <a:bodyPr lIns="68568" tIns="34284" rIns="68568" bIns="34284" anchor="ctr"/>
          <a:lstStyle/>
          <a:p>
            <a:pPr algn="ctr">
              <a:defRPr/>
            </a:pPr>
            <a:endParaRPr lang="zh-CN" altLang="en-US" kern="0"/>
          </a:p>
        </p:txBody>
      </p:sp>
      <p:sp>
        <p:nvSpPr>
          <p:cNvPr id="18" name="矩形 70"/>
          <p:cNvSpPr>
            <a:spLocks noChangeArrowheads="1"/>
          </p:cNvSpPr>
          <p:nvPr/>
        </p:nvSpPr>
        <p:spPr bwMode="auto">
          <a:xfrm>
            <a:off x="593182" y="2418801"/>
            <a:ext cx="53579" cy="619208"/>
          </a:xfrm>
          <a:prstGeom prst="rect">
            <a:avLst/>
          </a:prstGeom>
          <a:solidFill>
            <a:srgbClr val="C4C7CB"/>
          </a:solidFill>
          <a:ln w="9525">
            <a:noFill/>
            <a:miter lim="800000"/>
            <a:headEnd/>
            <a:tailEnd/>
          </a:ln>
        </p:spPr>
        <p:txBody>
          <a:bodyPr lIns="68568" tIns="34284" rIns="68568" bIns="34284" anchor="ctr"/>
          <a:lstStyle/>
          <a:p>
            <a:pPr algn="ctr">
              <a:defRPr/>
            </a:pPr>
            <a:endParaRPr lang="zh-CN" altLang="en-US" kern="0"/>
          </a:p>
        </p:txBody>
      </p:sp>
      <p:sp>
        <p:nvSpPr>
          <p:cNvPr id="19" name="矩形 75"/>
          <p:cNvSpPr>
            <a:spLocks noChangeArrowheads="1"/>
          </p:cNvSpPr>
          <p:nvPr/>
        </p:nvSpPr>
        <p:spPr bwMode="auto">
          <a:xfrm>
            <a:off x="593182" y="3336898"/>
            <a:ext cx="53579" cy="619208"/>
          </a:xfrm>
          <a:prstGeom prst="rect">
            <a:avLst/>
          </a:prstGeom>
          <a:solidFill>
            <a:schemeClr val="accent2"/>
          </a:solidFill>
          <a:ln w="9525">
            <a:noFill/>
            <a:miter lim="800000"/>
            <a:headEnd/>
            <a:tailEnd/>
          </a:ln>
        </p:spPr>
        <p:txBody>
          <a:bodyPr lIns="68568" tIns="34284" rIns="68568" bIns="34284" anchor="ctr"/>
          <a:lstStyle/>
          <a:p>
            <a:pPr algn="ctr">
              <a:defRPr/>
            </a:pPr>
            <a:endParaRPr lang="zh-CN" altLang="en-US" kern="0"/>
          </a:p>
        </p:txBody>
      </p:sp>
      <p:grpSp>
        <p:nvGrpSpPr>
          <p:cNvPr id="2" name="Group 18"/>
          <p:cNvGrpSpPr>
            <a:grpSpLocks/>
          </p:cNvGrpSpPr>
          <p:nvPr/>
        </p:nvGrpSpPr>
        <p:grpSpPr bwMode="auto">
          <a:xfrm>
            <a:off x="755576" y="1418038"/>
            <a:ext cx="2887266" cy="664596"/>
            <a:chOff x="0" y="0"/>
            <a:chExt cx="3850501" cy="887283"/>
          </a:xfrm>
        </p:grpSpPr>
        <p:sp>
          <p:nvSpPr>
            <p:cNvPr id="21" name="文本框 44"/>
            <p:cNvSpPr txBox="1">
              <a:spLocks noChangeArrowheads="1"/>
            </p:cNvSpPr>
            <p:nvPr/>
          </p:nvSpPr>
          <p:spPr bwMode="auto">
            <a:xfrm>
              <a:off x="0" y="0"/>
              <a:ext cx="2674843" cy="4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400" b="1" kern="0" dirty="0">
                  <a:solidFill>
                    <a:schemeClr val="tx1">
                      <a:lumMod val="65000"/>
                      <a:lumOff val="35000"/>
                    </a:schemeClr>
                  </a:solidFill>
                  <a:latin typeface="微软雅黑" pitchFamily="34" charset="-122"/>
                  <a:ea typeface="微软雅黑" pitchFamily="34" charset="-122"/>
                </a:rPr>
                <a:t>添加标题</a:t>
              </a:r>
            </a:p>
          </p:txBody>
        </p:sp>
        <p:sp>
          <p:nvSpPr>
            <p:cNvPr id="22" name="文本框 14"/>
            <p:cNvSpPr txBox="1">
              <a:spLocks noChangeArrowheads="1"/>
            </p:cNvSpPr>
            <p:nvPr/>
          </p:nvSpPr>
          <p:spPr bwMode="auto">
            <a:xfrm>
              <a:off x="0" y="353200"/>
              <a:ext cx="3850501" cy="53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3" name="Group 21"/>
          <p:cNvGrpSpPr>
            <a:grpSpLocks/>
          </p:cNvGrpSpPr>
          <p:nvPr/>
        </p:nvGrpSpPr>
        <p:grpSpPr bwMode="auto">
          <a:xfrm>
            <a:off x="755576" y="2380312"/>
            <a:ext cx="2887266" cy="672736"/>
            <a:chOff x="0" y="0"/>
            <a:chExt cx="3850501" cy="896631"/>
          </a:xfrm>
        </p:grpSpPr>
        <p:sp>
          <p:nvSpPr>
            <p:cNvPr id="24" name="文本框 47"/>
            <p:cNvSpPr txBox="1">
              <a:spLocks noChangeArrowheads="1"/>
            </p:cNvSpPr>
            <p:nvPr/>
          </p:nvSpPr>
          <p:spPr bwMode="auto">
            <a:xfrm>
              <a:off x="0" y="0"/>
              <a:ext cx="2674843"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400" b="1" kern="0" dirty="0">
                  <a:solidFill>
                    <a:schemeClr val="tx1">
                      <a:lumMod val="65000"/>
                      <a:lumOff val="35000"/>
                    </a:schemeClr>
                  </a:solidFill>
                  <a:latin typeface="微软雅黑" pitchFamily="34" charset="-122"/>
                  <a:ea typeface="微软雅黑" pitchFamily="34" charset="-122"/>
                </a:rPr>
                <a:t>添加标题</a:t>
              </a:r>
            </a:p>
          </p:txBody>
        </p:sp>
        <p:sp>
          <p:nvSpPr>
            <p:cNvPr id="25" name="文本框 14"/>
            <p:cNvSpPr txBox="1">
              <a:spLocks noChangeArrowheads="1"/>
            </p:cNvSpPr>
            <p:nvPr/>
          </p:nvSpPr>
          <p:spPr bwMode="auto">
            <a:xfrm>
              <a:off x="0" y="353199"/>
              <a:ext cx="3850501" cy="54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zh-CN" altLang="en-US" sz="1050" dirty="0">
                  <a:latin typeface="微软雅黑" panose="020B0503020204020204" pitchFamily="34" charset="-122"/>
                  <a:ea typeface="微软雅黑" panose="020B0503020204020204" pitchFamily="34" charset="-122"/>
                </a:rPr>
                <a:t>。</a:t>
              </a:r>
            </a:p>
          </p:txBody>
        </p:sp>
      </p:grpSp>
      <p:grpSp>
        <p:nvGrpSpPr>
          <p:cNvPr id="4" name="Group 24"/>
          <p:cNvGrpSpPr>
            <a:grpSpLocks/>
          </p:cNvGrpSpPr>
          <p:nvPr/>
        </p:nvGrpSpPr>
        <p:grpSpPr bwMode="auto">
          <a:xfrm>
            <a:off x="755576" y="3310546"/>
            <a:ext cx="2887266" cy="665044"/>
            <a:chOff x="0" y="0"/>
            <a:chExt cx="3850501" cy="886378"/>
          </a:xfrm>
        </p:grpSpPr>
        <p:sp>
          <p:nvSpPr>
            <p:cNvPr id="27" name="文本框 50"/>
            <p:cNvSpPr txBox="1">
              <a:spLocks noChangeArrowheads="1"/>
            </p:cNvSpPr>
            <p:nvPr/>
          </p:nvSpPr>
          <p:spPr bwMode="auto">
            <a:xfrm>
              <a:off x="0" y="0"/>
              <a:ext cx="2674843" cy="4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400" b="1" kern="0" dirty="0">
                  <a:solidFill>
                    <a:schemeClr val="tx1">
                      <a:lumMod val="65000"/>
                      <a:lumOff val="35000"/>
                    </a:schemeClr>
                  </a:solidFill>
                  <a:latin typeface="微软雅黑" pitchFamily="34" charset="-122"/>
                  <a:ea typeface="微软雅黑" pitchFamily="34" charset="-122"/>
                </a:rPr>
                <a:t>添加标题</a:t>
              </a:r>
            </a:p>
          </p:txBody>
        </p:sp>
        <p:sp>
          <p:nvSpPr>
            <p:cNvPr id="28" name="文本框 14"/>
            <p:cNvSpPr txBox="1">
              <a:spLocks noChangeArrowheads="1"/>
            </p:cNvSpPr>
            <p:nvPr/>
          </p:nvSpPr>
          <p:spPr bwMode="auto">
            <a:xfrm>
              <a:off x="0" y="353199"/>
              <a:ext cx="3850501" cy="53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spTree>
    <p:extLst>
      <p:ext uri="{BB962C8B-B14F-4D97-AF65-F5344CB8AC3E}">
        <p14:creationId xmlns:p14="http://schemas.microsoft.com/office/powerpoint/2010/main" val="158830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a:grpSpLocks/>
          </p:cNvGrpSpPr>
          <p:nvPr/>
        </p:nvGrpSpPr>
        <p:grpSpPr bwMode="auto">
          <a:xfrm>
            <a:off x="6327775" y="2348677"/>
            <a:ext cx="2243139" cy="2243441"/>
            <a:chOff x="768366" y="1765300"/>
            <a:chExt cx="2992140" cy="2992140"/>
          </a:xfrm>
        </p:grpSpPr>
        <p:sp>
          <p:nvSpPr>
            <p:cNvPr id="45075" name="椭圆 22"/>
            <p:cNvSpPr>
              <a:spLocks noChangeArrowheads="1"/>
            </p:cNvSpPr>
            <p:nvPr/>
          </p:nvSpPr>
          <p:spPr bwMode="auto">
            <a:xfrm>
              <a:off x="768366" y="1765300"/>
              <a:ext cx="2992140" cy="2992140"/>
            </a:xfrm>
            <a:prstGeom prst="ellipse">
              <a:avLst/>
            </a:prstGeom>
            <a:solidFill>
              <a:schemeClr val="accent3"/>
            </a:solidFill>
            <a:ln w="9525" algn="ctr">
              <a:solidFill>
                <a:schemeClr val="accent3"/>
              </a:solidFill>
              <a:round/>
              <a:headEnd/>
              <a:tailEnd/>
            </a:ln>
          </p:spPr>
          <p:txBody>
            <a:bodyPr/>
            <a:lstStyle/>
            <a:p>
              <a:pPr defTabSz="684076"/>
              <a:endParaRPr lang="zh-CN" altLang="en-US" sz="1100">
                <a:latin typeface="Calibri" pitchFamily="34" charset="0"/>
                <a:ea typeface="微软雅黑" pitchFamily="34" charset="-122"/>
              </a:endParaRPr>
            </a:p>
          </p:txBody>
        </p:sp>
        <p:sp>
          <p:nvSpPr>
            <p:cNvPr id="45076" name="椭圆 23"/>
            <p:cNvSpPr>
              <a:spLocks noChangeArrowheads="1"/>
            </p:cNvSpPr>
            <p:nvPr/>
          </p:nvSpPr>
          <p:spPr bwMode="auto">
            <a:xfrm>
              <a:off x="919898" y="1916832"/>
              <a:ext cx="2689076" cy="268907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lgn="ctr">
              <a:noFill/>
              <a:round/>
              <a:headEnd/>
              <a:tailEnd/>
            </a:ln>
          </p:spPr>
          <p:txBody>
            <a:bodyPr/>
            <a:lstStyle/>
            <a:p>
              <a:pPr defTabSz="684076"/>
              <a:endParaRPr lang="zh-CN" altLang="en-US" sz="1100">
                <a:latin typeface="Calibri" pitchFamily="34" charset="0"/>
                <a:ea typeface="微软雅黑" pitchFamily="34" charset="-122"/>
              </a:endParaRPr>
            </a:p>
          </p:txBody>
        </p:sp>
      </p:grpSp>
      <p:grpSp>
        <p:nvGrpSpPr>
          <p:cNvPr id="3" name="组合 24"/>
          <p:cNvGrpSpPr>
            <a:grpSpLocks/>
          </p:cNvGrpSpPr>
          <p:nvPr/>
        </p:nvGrpSpPr>
        <p:grpSpPr bwMode="auto">
          <a:xfrm>
            <a:off x="3319465" y="1054690"/>
            <a:ext cx="2243138" cy="2245028"/>
            <a:chOff x="768366" y="1765300"/>
            <a:chExt cx="2992140" cy="2992140"/>
          </a:xfrm>
        </p:grpSpPr>
        <p:sp>
          <p:nvSpPr>
            <p:cNvPr id="45073" name="椭圆 25"/>
            <p:cNvSpPr>
              <a:spLocks noChangeArrowheads="1"/>
            </p:cNvSpPr>
            <p:nvPr/>
          </p:nvSpPr>
          <p:spPr bwMode="auto">
            <a:xfrm>
              <a:off x="768366" y="1765300"/>
              <a:ext cx="2992140" cy="2992140"/>
            </a:xfrm>
            <a:prstGeom prst="ellipse">
              <a:avLst/>
            </a:prstGeom>
            <a:solidFill>
              <a:schemeClr val="accent2"/>
            </a:solidFill>
            <a:ln w="9525" algn="ctr">
              <a:solidFill>
                <a:schemeClr val="accent2"/>
              </a:solidFill>
              <a:round/>
              <a:headEnd/>
              <a:tailEnd/>
            </a:ln>
          </p:spPr>
          <p:txBody>
            <a:bodyPr/>
            <a:lstStyle/>
            <a:p>
              <a:pPr defTabSz="684076"/>
              <a:endParaRPr lang="zh-CN" altLang="en-US" sz="1100">
                <a:latin typeface="Calibri" pitchFamily="34" charset="0"/>
                <a:ea typeface="微软雅黑" pitchFamily="34" charset="-122"/>
              </a:endParaRPr>
            </a:p>
          </p:txBody>
        </p:sp>
        <p:sp>
          <p:nvSpPr>
            <p:cNvPr id="45074" name="椭圆 26"/>
            <p:cNvSpPr>
              <a:spLocks noChangeArrowheads="1"/>
            </p:cNvSpPr>
            <p:nvPr/>
          </p:nvSpPr>
          <p:spPr bwMode="auto">
            <a:xfrm>
              <a:off x="919898" y="1916832"/>
              <a:ext cx="2689076" cy="2689076"/>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9525" algn="ctr">
              <a:solidFill>
                <a:schemeClr val="accent2"/>
              </a:solidFill>
              <a:round/>
              <a:headEnd/>
              <a:tailEnd/>
            </a:ln>
          </p:spPr>
          <p:txBody>
            <a:bodyPr/>
            <a:lstStyle/>
            <a:p>
              <a:pPr defTabSz="684076"/>
              <a:endParaRPr lang="zh-CN" altLang="en-US" sz="1100">
                <a:latin typeface="Calibri" pitchFamily="34" charset="0"/>
                <a:ea typeface="微软雅黑" pitchFamily="34" charset="-122"/>
              </a:endParaRPr>
            </a:p>
          </p:txBody>
        </p:sp>
      </p:grpSp>
      <p:grpSp>
        <p:nvGrpSpPr>
          <p:cNvPr id="4" name="组合 27"/>
          <p:cNvGrpSpPr>
            <a:grpSpLocks/>
          </p:cNvGrpSpPr>
          <p:nvPr/>
        </p:nvGrpSpPr>
        <p:grpSpPr bwMode="auto">
          <a:xfrm>
            <a:off x="600074" y="2704325"/>
            <a:ext cx="2243139" cy="2245028"/>
            <a:chOff x="768366" y="1765300"/>
            <a:chExt cx="2992140" cy="2992140"/>
          </a:xfrm>
        </p:grpSpPr>
        <p:sp>
          <p:nvSpPr>
            <p:cNvPr id="45071" name="椭圆 28"/>
            <p:cNvSpPr>
              <a:spLocks noChangeArrowheads="1"/>
            </p:cNvSpPr>
            <p:nvPr/>
          </p:nvSpPr>
          <p:spPr bwMode="auto">
            <a:xfrm>
              <a:off x="768366" y="1765300"/>
              <a:ext cx="2992140" cy="2992140"/>
            </a:xfrm>
            <a:prstGeom prst="ellipse">
              <a:avLst/>
            </a:prstGeom>
            <a:solidFill>
              <a:srgbClr val="D02E55"/>
            </a:solidFill>
            <a:ln w="9525" algn="ctr">
              <a:solidFill>
                <a:schemeClr val="accent1"/>
              </a:solidFill>
              <a:round/>
              <a:headEnd/>
              <a:tailEnd/>
            </a:ln>
          </p:spPr>
          <p:txBody>
            <a:bodyPr/>
            <a:lstStyle/>
            <a:p>
              <a:pPr defTabSz="684076"/>
              <a:endParaRPr lang="zh-CN" altLang="en-US" sz="1100">
                <a:latin typeface="Calibri" pitchFamily="34" charset="0"/>
                <a:ea typeface="微软雅黑" pitchFamily="34" charset="-122"/>
              </a:endParaRPr>
            </a:p>
          </p:txBody>
        </p:sp>
        <p:sp>
          <p:nvSpPr>
            <p:cNvPr id="45072" name="椭圆 29"/>
            <p:cNvSpPr>
              <a:spLocks noChangeArrowheads="1"/>
            </p:cNvSpPr>
            <p:nvPr/>
          </p:nvSpPr>
          <p:spPr bwMode="auto">
            <a:xfrm>
              <a:off x="919898" y="1916832"/>
              <a:ext cx="2689076" cy="2689076"/>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9525" algn="ctr">
              <a:noFill/>
              <a:round/>
              <a:headEnd/>
              <a:tailEnd/>
            </a:ln>
          </p:spPr>
          <p:txBody>
            <a:bodyPr/>
            <a:lstStyle/>
            <a:p>
              <a:pPr defTabSz="684076"/>
              <a:endParaRPr lang="zh-CN" altLang="en-US" sz="1100">
                <a:latin typeface="Calibri" pitchFamily="34" charset="0"/>
                <a:ea typeface="微软雅黑" pitchFamily="34" charset="-122"/>
              </a:endParaRPr>
            </a:p>
          </p:txBody>
        </p:sp>
      </p:grpSp>
      <p:sp>
        <p:nvSpPr>
          <p:cNvPr id="31" name="椭圆 30"/>
          <p:cNvSpPr/>
          <p:nvPr/>
        </p:nvSpPr>
        <p:spPr bwMode="auto">
          <a:xfrm>
            <a:off x="539751" y="2675748"/>
            <a:ext cx="719138" cy="719234"/>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defRPr/>
            </a:pPr>
            <a:endParaRPr lang="zh-CN" altLang="en-US" sz="1400">
              <a:solidFill>
                <a:schemeClr val="tx1">
                  <a:lumMod val="85000"/>
                  <a:lumOff val="15000"/>
                </a:schemeClr>
              </a:solidFill>
              <a:latin typeface="+mn-ea"/>
            </a:endParaRPr>
          </a:p>
        </p:txBody>
      </p:sp>
      <p:sp>
        <p:nvSpPr>
          <p:cNvPr id="32" name="椭圆 31"/>
          <p:cNvSpPr/>
          <p:nvPr/>
        </p:nvSpPr>
        <p:spPr bwMode="auto">
          <a:xfrm>
            <a:off x="3411540" y="851462"/>
            <a:ext cx="719137" cy="720823"/>
          </a:xfrm>
          <a:prstGeom prst="ellipse">
            <a:avLst/>
          </a:prstGeom>
          <a:solidFill>
            <a:schemeClr val="accent2">
              <a:alpha val="24000"/>
            </a:schemeClr>
          </a:solidFill>
          <a:ln w="12700" cmpd="sng">
            <a:solidFill>
              <a:schemeClr val="accent2"/>
            </a:solidFill>
            <a:miter lim="800000"/>
            <a:headEnd/>
            <a:tailEnd/>
          </a:ln>
          <a:extLst/>
        </p:spPr>
        <p:txBody>
          <a:bodyPr anchor="ctr"/>
          <a:lstStyle/>
          <a:p>
            <a:pPr algn="ctr">
              <a:defRPr/>
            </a:pPr>
            <a:endParaRPr lang="zh-CN" altLang="en-US" sz="1400">
              <a:solidFill>
                <a:schemeClr val="tx1">
                  <a:lumMod val="85000"/>
                  <a:lumOff val="15000"/>
                </a:schemeClr>
              </a:solidFill>
              <a:latin typeface="+mn-ea"/>
            </a:endParaRPr>
          </a:p>
        </p:txBody>
      </p:sp>
      <p:sp>
        <p:nvSpPr>
          <p:cNvPr id="33" name="椭圆 32"/>
          <p:cNvSpPr/>
          <p:nvPr/>
        </p:nvSpPr>
        <p:spPr bwMode="auto">
          <a:xfrm>
            <a:off x="6324602" y="2372493"/>
            <a:ext cx="720725" cy="720823"/>
          </a:xfrm>
          <a:prstGeom prst="ellipse">
            <a:avLst/>
          </a:prstGeom>
          <a:solidFill>
            <a:schemeClr val="accent3">
              <a:alpha val="24000"/>
            </a:schemeClr>
          </a:solidFill>
          <a:ln w="12700" cmpd="sng">
            <a:solidFill>
              <a:schemeClr val="accent3"/>
            </a:solidFill>
            <a:miter lim="800000"/>
            <a:headEnd/>
            <a:tailEnd/>
          </a:ln>
          <a:extLst/>
        </p:spPr>
        <p:txBody>
          <a:bodyPr anchor="ctr"/>
          <a:lstStyle/>
          <a:p>
            <a:pPr algn="ctr">
              <a:defRPr/>
            </a:pPr>
            <a:endParaRPr lang="zh-CN" altLang="en-US" sz="1400">
              <a:solidFill>
                <a:schemeClr val="tx1">
                  <a:lumMod val="85000"/>
                  <a:lumOff val="15000"/>
                </a:schemeClr>
              </a:solidFill>
              <a:latin typeface="+mn-ea"/>
            </a:endParaRPr>
          </a:p>
        </p:txBody>
      </p:sp>
      <p:sp>
        <p:nvSpPr>
          <p:cNvPr id="34" name="TextBox 33"/>
          <p:cNvSpPr txBox="1"/>
          <p:nvPr/>
        </p:nvSpPr>
        <p:spPr>
          <a:xfrm>
            <a:off x="560388" y="2859921"/>
            <a:ext cx="677862" cy="285788"/>
          </a:xfrm>
          <a:prstGeom prst="rect">
            <a:avLst/>
          </a:prstGeom>
          <a:noFill/>
        </p:spPr>
        <p:txBody>
          <a:bodyPr wrap="none" lIns="68550" tIns="34275" rIns="68550" bIns="34275">
            <a:spAutoFit/>
          </a:bodyPr>
          <a:lstStyle/>
          <a:p>
            <a:pPr algn="ctr">
              <a:defRPr/>
            </a:pPr>
            <a:r>
              <a:rPr lang="zh-CN" altLang="en-US" sz="1400" dirty="0">
                <a:solidFill>
                  <a:schemeClr val="tx1">
                    <a:lumMod val="85000"/>
                    <a:lumOff val="15000"/>
                  </a:schemeClr>
                </a:solidFill>
                <a:latin typeface="+mn-ea"/>
              </a:rPr>
              <a:t>工作一</a:t>
            </a:r>
          </a:p>
        </p:txBody>
      </p:sp>
      <p:sp>
        <p:nvSpPr>
          <p:cNvPr id="35" name="TextBox 34"/>
          <p:cNvSpPr txBox="1"/>
          <p:nvPr/>
        </p:nvSpPr>
        <p:spPr>
          <a:xfrm>
            <a:off x="3430589" y="1064217"/>
            <a:ext cx="676275" cy="284202"/>
          </a:xfrm>
          <a:prstGeom prst="rect">
            <a:avLst/>
          </a:prstGeom>
          <a:noFill/>
        </p:spPr>
        <p:txBody>
          <a:bodyPr wrap="none" lIns="68550" tIns="34275" rIns="68550" bIns="34275">
            <a:spAutoFit/>
          </a:bodyPr>
          <a:lstStyle/>
          <a:p>
            <a:pPr algn="ctr">
              <a:defRPr/>
            </a:pPr>
            <a:r>
              <a:rPr lang="zh-CN" altLang="en-US" sz="1400" dirty="0">
                <a:solidFill>
                  <a:schemeClr val="tx1">
                    <a:lumMod val="85000"/>
                    <a:lumOff val="15000"/>
                  </a:schemeClr>
                </a:solidFill>
                <a:latin typeface="+mn-ea"/>
              </a:rPr>
              <a:t>工作二</a:t>
            </a:r>
          </a:p>
        </p:txBody>
      </p:sp>
      <p:sp>
        <p:nvSpPr>
          <p:cNvPr id="36" name="TextBox 35"/>
          <p:cNvSpPr txBox="1"/>
          <p:nvPr/>
        </p:nvSpPr>
        <p:spPr>
          <a:xfrm>
            <a:off x="6356352" y="2572545"/>
            <a:ext cx="677863" cy="284202"/>
          </a:xfrm>
          <a:prstGeom prst="rect">
            <a:avLst/>
          </a:prstGeom>
          <a:noFill/>
        </p:spPr>
        <p:txBody>
          <a:bodyPr wrap="none" lIns="68550" tIns="34275" rIns="68550" bIns="34275">
            <a:spAutoFit/>
          </a:bodyPr>
          <a:lstStyle/>
          <a:p>
            <a:pPr algn="ctr">
              <a:defRPr/>
            </a:pPr>
            <a:r>
              <a:rPr lang="zh-CN" altLang="en-US" sz="1400" dirty="0">
                <a:solidFill>
                  <a:schemeClr val="tx1">
                    <a:lumMod val="85000"/>
                    <a:lumOff val="15000"/>
                  </a:schemeClr>
                </a:solidFill>
                <a:latin typeface="+mn-ea"/>
              </a:rPr>
              <a:t>工作三</a:t>
            </a:r>
          </a:p>
        </p:txBody>
      </p:sp>
      <p:sp>
        <p:nvSpPr>
          <p:cNvPr id="37" name="TextBox 36"/>
          <p:cNvSpPr txBox="1">
            <a:spLocks noChangeArrowheads="1"/>
          </p:cNvSpPr>
          <p:nvPr/>
        </p:nvSpPr>
        <p:spPr bwMode="auto">
          <a:xfrm>
            <a:off x="790576" y="1356355"/>
            <a:ext cx="1943100" cy="669280"/>
          </a:xfrm>
          <a:prstGeom prst="rect">
            <a:avLst/>
          </a:prstGeom>
          <a:noFill/>
          <a:ln w="9525">
            <a:noFill/>
            <a:miter lim="800000"/>
            <a:headEnd/>
            <a:tailEnd/>
          </a:ln>
        </p:spPr>
        <p:txBody>
          <a:bodyPr lIns="68550" tIns="34275" rIns="68550" bIns="34275">
            <a:spAutoFit/>
          </a:bodyPr>
          <a:lstStyle/>
          <a:p>
            <a:pPr>
              <a:lnSpc>
                <a:spcPct val="130000"/>
              </a:lnSpc>
            </a:pPr>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38" name="TextBox 37"/>
          <p:cNvSpPr txBox="1">
            <a:spLocks noChangeArrowheads="1"/>
          </p:cNvSpPr>
          <p:nvPr/>
        </p:nvSpPr>
        <p:spPr bwMode="auto">
          <a:xfrm>
            <a:off x="3503614" y="3461666"/>
            <a:ext cx="1943100" cy="669280"/>
          </a:xfrm>
          <a:prstGeom prst="rect">
            <a:avLst/>
          </a:prstGeom>
          <a:noFill/>
          <a:ln w="9525">
            <a:noFill/>
            <a:miter lim="800000"/>
            <a:headEnd/>
            <a:tailEnd/>
          </a:ln>
        </p:spPr>
        <p:txBody>
          <a:bodyPr lIns="68550" tIns="34275" rIns="68550" bIns="34275">
            <a:spAutoFit/>
          </a:bodyPr>
          <a:lstStyle/>
          <a:p>
            <a:pPr>
              <a:lnSpc>
                <a:spcPct val="130000"/>
              </a:lnSpc>
            </a:pPr>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39" name="TextBox 38"/>
          <p:cNvSpPr txBox="1">
            <a:spLocks noChangeArrowheads="1"/>
          </p:cNvSpPr>
          <p:nvPr/>
        </p:nvSpPr>
        <p:spPr bwMode="auto">
          <a:xfrm>
            <a:off x="6540501" y="927672"/>
            <a:ext cx="1943100" cy="669280"/>
          </a:xfrm>
          <a:prstGeom prst="rect">
            <a:avLst/>
          </a:prstGeom>
          <a:noFill/>
          <a:ln w="9525">
            <a:noFill/>
            <a:miter lim="800000"/>
            <a:headEnd/>
            <a:tailEnd/>
          </a:ln>
        </p:spPr>
        <p:txBody>
          <a:bodyPr lIns="68550" tIns="34275" rIns="68550" bIns="34275">
            <a:spAutoFit/>
          </a:bodyPr>
          <a:lstStyle/>
          <a:p>
            <a:pPr>
              <a:lnSpc>
                <a:spcPct val="130000"/>
              </a:lnSpc>
            </a:pPr>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63527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Scale>
                                      <p:cBhvr>
                                        <p:cTn id="17" dur="5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1"/>
                                        </p:tgtEl>
                                        <p:attrNameLst>
                                          <p:attrName>ppt_x</p:attrName>
                                          <p:attrName>ppt_y</p:attrName>
                                        </p:attrNameLst>
                                      </p:cBhvr>
                                    </p:animMotion>
                                    <p:animEffect transition="in" filter="fade">
                                      <p:cBhvr>
                                        <p:cTn id="19" dur="500"/>
                                        <p:tgtEl>
                                          <p:spTgt spid="31"/>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Scale>
                                      <p:cBhvr>
                                        <p:cTn id="22"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34"/>
                                        </p:tgtEl>
                                        <p:attrNameLst>
                                          <p:attrName>ppt_x</p:attrName>
                                          <p:attrName>ppt_y</p:attrName>
                                        </p:attrNameLst>
                                      </p:cBhvr>
                                    </p:animMotion>
                                    <p:animEffect transition="in" filter="fade">
                                      <p:cBhvr>
                                        <p:cTn id="24" dur="500"/>
                                        <p:tgtEl>
                                          <p:spTgt spid="34"/>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anim calcmode="lin" valueType="num">
                                      <p:cBhvr>
                                        <p:cTn id="29" dur="500" fill="hold"/>
                                        <p:tgtEl>
                                          <p:spTgt spid="3"/>
                                        </p:tgtEl>
                                        <p:attrNameLst>
                                          <p:attrName>ppt_x</p:attrName>
                                        </p:attrNameLst>
                                      </p:cBhvr>
                                      <p:tavLst>
                                        <p:tav tm="0">
                                          <p:val>
                                            <p:strVal val="#ppt_x"/>
                                          </p:val>
                                        </p:tav>
                                        <p:tav tm="100000">
                                          <p:val>
                                            <p:strVal val="#ppt_x"/>
                                          </p:val>
                                        </p:tav>
                                      </p:tavLst>
                                    </p:anim>
                                    <p:anim calcmode="lin" valueType="num">
                                      <p:cBhvr>
                                        <p:cTn id="30" dur="5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up)">
                                      <p:cBhvr>
                                        <p:cTn id="34" dur="500"/>
                                        <p:tgtEl>
                                          <p:spTgt spid="38"/>
                                        </p:tgtEl>
                                      </p:cBhvr>
                                    </p:animEffect>
                                  </p:childTnLst>
                                </p:cTn>
                              </p:par>
                            </p:childTnLst>
                          </p:cTn>
                        </p:par>
                        <p:par>
                          <p:cTn id="35" fill="hold">
                            <p:stCondLst>
                              <p:cond delay="2500"/>
                            </p:stCondLst>
                            <p:childTnLst>
                              <p:par>
                                <p:cTn id="36" presetID="52"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Scale>
                                      <p:cBhvr>
                                        <p:cTn id="38"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500" decel="50000" fill="hold">
                                          <p:stCondLst>
                                            <p:cond delay="0"/>
                                          </p:stCondLst>
                                        </p:cTn>
                                        <p:tgtEl>
                                          <p:spTgt spid="32"/>
                                        </p:tgtEl>
                                        <p:attrNameLst>
                                          <p:attrName>ppt_x</p:attrName>
                                          <p:attrName>ppt_y</p:attrName>
                                        </p:attrNameLst>
                                      </p:cBhvr>
                                    </p:animMotion>
                                    <p:animEffect transition="in" filter="fade">
                                      <p:cBhvr>
                                        <p:cTn id="40" dur="500"/>
                                        <p:tgtEl>
                                          <p:spTgt spid="32"/>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Scale>
                                      <p:cBhvr>
                                        <p:cTn id="43" dur="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35"/>
                                        </p:tgtEl>
                                        <p:attrNameLst>
                                          <p:attrName>ppt_x</p:attrName>
                                          <p:attrName>ppt_y</p:attrName>
                                        </p:attrNameLst>
                                      </p:cBhvr>
                                    </p:animMotion>
                                    <p:animEffect transition="in" filter="fade">
                                      <p:cBhvr>
                                        <p:cTn id="45" dur="500"/>
                                        <p:tgtEl>
                                          <p:spTgt spid="35"/>
                                        </p:tgtEl>
                                      </p:cBhvr>
                                    </p:animEffect>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4"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par>
                          <p:cTn id="56" fill="hold">
                            <p:stCondLst>
                              <p:cond delay="4000"/>
                            </p:stCondLst>
                            <p:childTnLst>
                              <p:par>
                                <p:cTn id="57" presetID="52"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Scale>
                                      <p:cBhvr>
                                        <p:cTn id="59" dur="5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500" decel="50000" fill="hold">
                                          <p:stCondLst>
                                            <p:cond delay="0"/>
                                          </p:stCondLst>
                                        </p:cTn>
                                        <p:tgtEl>
                                          <p:spTgt spid="33"/>
                                        </p:tgtEl>
                                        <p:attrNameLst>
                                          <p:attrName>ppt_x</p:attrName>
                                          <p:attrName>ppt_y</p:attrName>
                                        </p:attrNameLst>
                                      </p:cBhvr>
                                    </p:animMotion>
                                    <p:animEffect transition="in" filter="fade">
                                      <p:cBhvr>
                                        <p:cTn id="61" dur="500"/>
                                        <p:tgtEl>
                                          <p:spTgt spid="33"/>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Scale>
                                      <p:cBhvr>
                                        <p:cTn id="64"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500" decel="50000" fill="hold">
                                          <p:stCondLst>
                                            <p:cond delay="0"/>
                                          </p:stCondLst>
                                        </p:cTn>
                                        <p:tgtEl>
                                          <p:spTgt spid="36"/>
                                        </p:tgtEl>
                                        <p:attrNameLst>
                                          <p:attrName>ppt_x</p:attrName>
                                          <p:attrName>ppt_y</p:attrName>
                                        </p:attrNameLst>
                                      </p:cBhvr>
                                    </p:animMotion>
                                    <p:animEffect transition="in" filter="fade">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p:bldP spid="37" grpId="0"/>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611563" y="1422505"/>
            <a:ext cx="7894223" cy="315077"/>
          </a:xfrm>
          <a:prstGeom prst="homePlate">
            <a:avLst/>
          </a:prstGeom>
          <a:solidFill>
            <a:schemeClr val="accent1"/>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01</a:t>
            </a:r>
            <a:endParaRPr lang="zh-CN" altLang="en-US" sz="1600" dirty="0">
              <a:latin typeface="+mj-lt"/>
            </a:endParaRPr>
          </a:p>
        </p:txBody>
      </p:sp>
      <p:sp>
        <p:nvSpPr>
          <p:cNvPr id="4" name="五边形 3"/>
          <p:cNvSpPr/>
          <p:nvPr/>
        </p:nvSpPr>
        <p:spPr>
          <a:xfrm>
            <a:off x="2585117" y="1736808"/>
            <a:ext cx="5920668" cy="315077"/>
          </a:xfrm>
          <a:prstGeom prst="homePlate">
            <a:avLst/>
          </a:prstGeom>
          <a:solidFill>
            <a:schemeClr val="accent2"/>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02</a:t>
            </a:r>
            <a:endParaRPr lang="zh-CN" altLang="en-US" sz="1600" dirty="0">
              <a:latin typeface="+mj-lt"/>
            </a:endParaRPr>
          </a:p>
        </p:txBody>
      </p:sp>
      <p:sp>
        <p:nvSpPr>
          <p:cNvPr id="5" name="五边形 4"/>
          <p:cNvSpPr/>
          <p:nvPr/>
        </p:nvSpPr>
        <p:spPr>
          <a:xfrm>
            <a:off x="4558672" y="2051886"/>
            <a:ext cx="3947111" cy="315077"/>
          </a:xfrm>
          <a:prstGeom prst="homePlate">
            <a:avLst/>
          </a:prstGeom>
          <a:solidFill>
            <a:schemeClr val="accent3"/>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03</a:t>
            </a:r>
            <a:endParaRPr lang="zh-CN" altLang="en-US" sz="1600" dirty="0">
              <a:latin typeface="+mj-lt"/>
            </a:endParaRPr>
          </a:p>
        </p:txBody>
      </p:sp>
      <p:sp>
        <p:nvSpPr>
          <p:cNvPr id="6" name="五边形 5"/>
          <p:cNvSpPr/>
          <p:nvPr/>
        </p:nvSpPr>
        <p:spPr>
          <a:xfrm>
            <a:off x="6532229" y="2366962"/>
            <a:ext cx="1973555" cy="315077"/>
          </a:xfrm>
          <a:prstGeom prst="homePlate">
            <a:avLst/>
          </a:prstGeom>
          <a:solidFill>
            <a:schemeClr val="accent4"/>
          </a:solid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r>
              <a:rPr lang="en-US" altLang="zh-CN" sz="1600" dirty="0">
                <a:latin typeface="+mj-lt"/>
              </a:rPr>
              <a:t>04</a:t>
            </a:r>
            <a:endParaRPr lang="zh-CN" altLang="en-US" sz="1600" dirty="0">
              <a:latin typeface="+mj-lt"/>
            </a:endParaRPr>
          </a:p>
        </p:txBody>
      </p:sp>
      <p:sp>
        <p:nvSpPr>
          <p:cNvPr id="7" name="矩形 6"/>
          <p:cNvSpPr/>
          <p:nvPr/>
        </p:nvSpPr>
        <p:spPr>
          <a:xfrm>
            <a:off x="566556" y="2318805"/>
            <a:ext cx="1890208" cy="1769426"/>
          </a:xfrm>
          <a:prstGeom prst="rect">
            <a:avLst/>
          </a:prstGeom>
        </p:spPr>
        <p:txBody>
          <a:bodyPr wrap="square" lIns="91442" tIns="45721" rIns="91442" bIns="45721">
            <a:spAutoFit/>
          </a:bodyPr>
          <a:lstStyle/>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点击此处添加文本内容点击此处添加文本内容点击此处添加文本内容点击此处添加文本内容点击此处添加文本内容点击此处添加文本内容</a:t>
            </a:r>
          </a:p>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点击此处添加文本内容点击此处添加文本内容点击此处添加文本内容</a:t>
            </a:r>
          </a:p>
        </p:txBody>
      </p:sp>
      <p:sp>
        <p:nvSpPr>
          <p:cNvPr id="8" name="矩形 7"/>
          <p:cNvSpPr/>
          <p:nvPr/>
        </p:nvSpPr>
        <p:spPr>
          <a:xfrm>
            <a:off x="566555" y="1924885"/>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01.</a:t>
            </a:r>
            <a:r>
              <a:rPr lang="zh-CN" altLang="en-US" sz="1400" b="1" dirty="0">
                <a:solidFill>
                  <a:schemeClr val="tx1">
                    <a:lumMod val="65000"/>
                    <a:lumOff val="35000"/>
                  </a:schemeClr>
                </a:solidFill>
                <a:latin typeface="微软雅黑" pitchFamily="34" charset="-122"/>
                <a:ea typeface="微软雅黑" pitchFamily="34" charset="-122"/>
              </a:rPr>
              <a:t>点击添加文本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cxnSp>
        <p:nvCxnSpPr>
          <p:cNvPr id="15" name="直接连接符 14"/>
          <p:cNvCxnSpPr/>
          <p:nvPr/>
        </p:nvCxnSpPr>
        <p:spPr>
          <a:xfrm>
            <a:off x="2456765" y="2720370"/>
            <a:ext cx="0" cy="14027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81990" y="3087914"/>
            <a:ext cx="0" cy="103525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462210" y="3380778"/>
            <a:ext cx="0" cy="7423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585118" y="2603344"/>
            <a:ext cx="1890208" cy="1369386"/>
          </a:xfrm>
          <a:prstGeom prst="rect">
            <a:avLst/>
          </a:prstGeom>
        </p:spPr>
        <p:txBody>
          <a:bodyPr wrap="square" lIns="91442" tIns="45721" rIns="91442" bIns="45721">
            <a:spAutoFit/>
          </a:bodyPr>
          <a:lstStyle/>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点击此处添加文本内容点击此处添加文本内容点击此处添加文本内容点击此处添加文本内容点击此处添加文本内容点击此处添加文本内容</a:t>
            </a:r>
          </a:p>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a:t>
            </a:r>
          </a:p>
        </p:txBody>
      </p:sp>
      <p:sp>
        <p:nvSpPr>
          <p:cNvPr id="19" name="矩形 18"/>
          <p:cNvSpPr/>
          <p:nvPr/>
        </p:nvSpPr>
        <p:spPr>
          <a:xfrm>
            <a:off x="2585117" y="2209423"/>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02.</a:t>
            </a:r>
            <a:r>
              <a:rPr lang="zh-CN" altLang="en-US" sz="1400" b="1" dirty="0">
                <a:solidFill>
                  <a:schemeClr val="tx1">
                    <a:lumMod val="65000"/>
                    <a:lumOff val="35000"/>
                  </a:schemeClr>
                </a:solidFill>
                <a:latin typeface="微软雅黑" pitchFamily="34" charset="-122"/>
                <a:ea typeface="微软雅黑" pitchFamily="34" charset="-122"/>
              </a:rPr>
              <a:t>点击添加文本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20" name="矩形 19"/>
          <p:cNvSpPr/>
          <p:nvPr/>
        </p:nvSpPr>
        <p:spPr>
          <a:xfrm>
            <a:off x="4606598" y="2843354"/>
            <a:ext cx="1890208" cy="1142441"/>
          </a:xfrm>
          <a:prstGeom prst="rect">
            <a:avLst/>
          </a:prstGeom>
        </p:spPr>
        <p:txBody>
          <a:bodyPr wrap="square" lIns="91442" tIns="45721" rIns="91442" bIns="45721">
            <a:spAutoFit/>
          </a:bodyPr>
          <a:lstStyle/>
          <a:p>
            <a:pPr>
              <a:lnSpc>
                <a:spcPct val="130000"/>
              </a:lnSpc>
              <a:spcBef>
                <a:spcPts val="600"/>
              </a:spcBef>
            </a:pPr>
            <a:r>
              <a:rPr lang="zh-CN" altLang="en-US" sz="105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点击此处添加文本内容点击此处添加文本内容点击此处添加文本内容点击此处添加文本内容点击此处添加文本内容点击此处添加文本内容</a:t>
            </a:r>
          </a:p>
        </p:txBody>
      </p:sp>
      <p:sp>
        <p:nvSpPr>
          <p:cNvPr id="21" name="矩形 20"/>
          <p:cNvSpPr/>
          <p:nvPr/>
        </p:nvSpPr>
        <p:spPr>
          <a:xfrm>
            <a:off x="4606597" y="2449434"/>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03.</a:t>
            </a:r>
            <a:r>
              <a:rPr lang="zh-CN" altLang="en-US" sz="1400" b="1" dirty="0">
                <a:solidFill>
                  <a:schemeClr val="tx1">
                    <a:lumMod val="65000"/>
                    <a:lumOff val="35000"/>
                  </a:schemeClr>
                </a:solidFill>
                <a:latin typeface="微软雅黑" pitchFamily="34" charset="-122"/>
                <a:ea typeface="微软雅黑" pitchFamily="34" charset="-122"/>
              </a:rPr>
              <a:t>点击添加文本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22" name="矩形 21"/>
          <p:cNvSpPr/>
          <p:nvPr/>
        </p:nvSpPr>
        <p:spPr>
          <a:xfrm>
            <a:off x="6565740" y="3205826"/>
            <a:ext cx="1890208" cy="892415"/>
          </a:xfrm>
          <a:prstGeom prst="rect">
            <a:avLst/>
          </a:prstGeom>
        </p:spPr>
        <p:txBody>
          <a:bodyPr wrap="square" lIns="91442" tIns="45721" rIns="91442" bIns="45721">
            <a:spAutoFit/>
          </a:bodyPr>
          <a:lstStyle/>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点击此处添加文本内容点击此处添加文本内容点击此处添加文本内容点击此处添加文本内容点击此处添加文本</a:t>
            </a:r>
          </a:p>
        </p:txBody>
      </p:sp>
      <p:sp>
        <p:nvSpPr>
          <p:cNvPr id="23" name="矩形 22"/>
          <p:cNvSpPr/>
          <p:nvPr/>
        </p:nvSpPr>
        <p:spPr>
          <a:xfrm>
            <a:off x="6565739" y="2811906"/>
            <a:ext cx="1890208" cy="307819"/>
          </a:xfrm>
          <a:prstGeom prst="rect">
            <a:avLst/>
          </a:prstGeom>
        </p:spPr>
        <p:txBody>
          <a:bodyPr wrap="square" lIns="91442" tIns="45721" rIns="91442" bIns="45721">
            <a:spAutoFit/>
          </a:bodyPr>
          <a:lstStyle/>
          <a:p>
            <a:r>
              <a:rPr lang="en-US" altLang="zh-CN" sz="1400" b="1" dirty="0">
                <a:solidFill>
                  <a:schemeClr val="tx1">
                    <a:lumMod val="65000"/>
                    <a:lumOff val="35000"/>
                  </a:schemeClr>
                </a:solidFill>
                <a:latin typeface="微软雅黑" pitchFamily="34" charset="-122"/>
                <a:ea typeface="微软雅黑" pitchFamily="34" charset="-122"/>
              </a:rPr>
              <a:t>04.</a:t>
            </a:r>
            <a:r>
              <a:rPr lang="zh-CN" altLang="en-US" sz="1400" b="1" dirty="0">
                <a:solidFill>
                  <a:schemeClr val="tx1">
                    <a:lumMod val="65000"/>
                    <a:lumOff val="35000"/>
                  </a:schemeClr>
                </a:solidFill>
                <a:latin typeface="微软雅黑" pitchFamily="34" charset="-122"/>
                <a:ea typeface="微软雅黑" pitchFamily="34" charset="-122"/>
              </a:rPr>
              <a:t>点击添加文本</a:t>
            </a:r>
            <a:endParaRPr lang="en-US" altLang="zh-CN" sz="14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6881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17" presetClass="entr" presetSubtype="1"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ppt_h/2"/>
                                          </p:val>
                                        </p:tav>
                                        <p:tav tm="100000">
                                          <p:val>
                                            <p:strVal val="#ppt_y"/>
                                          </p:val>
                                        </p:tav>
                                      </p:tavLst>
                                    </p:anim>
                                    <p:anim calcmode="lin" valueType="num">
                                      <p:cBhvr>
                                        <p:cTn id="26" dur="500" fill="hold"/>
                                        <p:tgtEl>
                                          <p:spTgt spid="8"/>
                                        </p:tgtEl>
                                        <p:attrNameLst>
                                          <p:attrName>ppt_w</p:attrName>
                                        </p:attrNameLst>
                                      </p:cBhvr>
                                      <p:tavLst>
                                        <p:tav tm="0">
                                          <p:val>
                                            <p:strVal val="#ppt_w"/>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650"/>
                            </p:stCondLst>
                            <p:childTnLst>
                              <p:par>
                                <p:cTn id="33" presetID="17" presetClass="entr" presetSubtype="1" fill="hold" grpId="0" nodeType="after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ppt_h/2"/>
                                          </p:val>
                                        </p:tav>
                                        <p:tav tm="100000">
                                          <p:val>
                                            <p:strVal val="#ppt_y"/>
                                          </p:val>
                                        </p:tav>
                                      </p:tavLst>
                                    </p:anim>
                                    <p:anim calcmode="lin" valueType="num">
                                      <p:cBhvr>
                                        <p:cTn id="37" dur="500" fill="hold"/>
                                        <p:tgtEl>
                                          <p:spTgt spid="19"/>
                                        </p:tgtEl>
                                        <p:attrNameLst>
                                          <p:attrName>ppt_w</p:attrName>
                                        </p:attrNameLst>
                                      </p:cBhvr>
                                      <p:tavLst>
                                        <p:tav tm="0">
                                          <p:val>
                                            <p:strVal val="#ppt_w"/>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childTnLst>
                                </p:cTn>
                              </p:par>
                            </p:childTnLst>
                          </p:cTn>
                        </p:par>
                        <p:par>
                          <p:cTn id="39" fill="hold">
                            <p:stCondLst>
                              <p:cond delay="355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4050"/>
                            </p:stCondLst>
                            <p:childTnLst>
                              <p:par>
                                <p:cTn id="44" presetID="17" presetClass="entr" presetSubtype="1" fill="hold" grpId="0" nodeType="afterEffect">
                                  <p:stCondLst>
                                    <p:cond delay="0"/>
                                  </p:stCondLst>
                                  <p:iterate type="lt">
                                    <p:tmPct val="10000"/>
                                  </p:iterate>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ppt_x</p:attrName>
                                        </p:attrNameLst>
                                      </p:cBhvr>
                                      <p:tavLst>
                                        <p:tav tm="0">
                                          <p:val>
                                            <p:strVal val="#ppt_x"/>
                                          </p:val>
                                        </p:tav>
                                        <p:tav tm="100000">
                                          <p:val>
                                            <p:strVal val="#ppt_x"/>
                                          </p:val>
                                        </p:tav>
                                      </p:tavLst>
                                    </p:anim>
                                    <p:anim calcmode="lin" valueType="num">
                                      <p:cBhvr>
                                        <p:cTn id="47" dur="500" fill="hold"/>
                                        <p:tgtEl>
                                          <p:spTgt spid="21"/>
                                        </p:tgtEl>
                                        <p:attrNameLst>
                                          <p:attrName>ppt_y</p:attrName>
                                        </p:attrNameLst>
                                      </p:cBhvr>
                                      <p:tavLst>
                                        <p:tav tm="0">
                                          <p:val>
                                            <p:strVal val="#ppt_y-#ppt_h/2"/>
                                          </p:val>
                                        </p:tav>
                                        <p:tav tm="100000">
                                          <p:val>
                                            <p:strVal val="#ppt_y"/>
                                          </p:val>
                                        </p:tav>
                                      </p:tavLst>
                                    </p:anim>
                                    <p:anim calcmode="lin" valueType="num">
                                      <p:cBhvr>
                                        <p:cTn id="48" dur="500" fill="hold"/>
                                        <p:tgtEl>
                                          <p:spTgt spid="21"/>
                                        </p:tgtEl>
                                        <p:attrNameLst>
                                          <p:attrName>ppt_w</p:attrName>
                                        </p:attrNameLst>
                                      </p:cBhvr>
                                      <p:tavLst>
                                        <p:tav tm="0">
                                          <p:val>
                                            <p:strVal val="#ppt_w"/>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childTnLst>
                                </p:cTn>
                              </p:par>
                            </p:childTnLst>
                          </p:cTn>
                        </p:par>
                        <p:par>
                          <p:cTn id="50" fill="hold">
                            <p:stCondLst>
                              <p:cond delay="495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5450"/>
                            </p:stCondLst>
                            <p:childTnLst>
                              <p:par>
                                <p:cTn id="55" presetID="17" presetClass="entr" presetSubtype="1" fill="hold" grpId="0" nodeType="afterEffect">
                                  <p:stCondLst>
                                    <p:cond delay="0"/>
                                  </p:stCondLst>
                                  <p:iterate type="lt">
                                    <p:tmPct val="10000"/>
                                  </p:iterate>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ppt_x</p:attrName>
                                        </p:attrNameLst>
                                      </p:cBhvr>
                                      <p:tavLst>
                                        <p:tav tm="0">
                                          <p:val>
                                            <p:strVal val="#ppt_x"/>
                                          </p:val>
                                        </p:tav>
                                        <p:tav tm="100000">
                                          <p:val>
                                            <p:strVal val="#ppt_x"/>
                                          </p:val>
                                        </p:tav>
                                      </p:tavLst>
                                    </p:anim>
                                    <p:anim calcmode="lin" valueType="num">
                                      <p:cBhvr>
                                        <p:cTn id="58" dur="500" fill="hold"/>
                                        <p:tgtEl>
                                          <p:spTgt spid="23"/>
                                        </p:tgtEl>
                                        <p:attrNameLst>
                                          <p:attrName>ppt_y</p:attrName>
                                        </p:attrNameLst>
                                      </p:cBhvr>
                                      <p:tavLst>
                                        <p:tav tm="0">
                                          <p:val>
                                            <p:strVal val="#ppt_y-#ppt_h/2"/>
                                          </p:val>
                                        </p:tav>
                                        <p:tav tm="100000">
                                          <p:val>
                                            <p:strVal val="#ppt_y"/>
                                          </p:val>
                                        </p:tav>
                                      </p:tavLst>
                                    </p:anim>
                                    <p:anim calcmode="lin" valueType="num">
                                      <p:cBhvr>
                                        <p:cTn id="59" dur="500" fill="hold"/>
                                        <p:tgtEl>
                                          <p:spTgt spid="23"/>
                                        </p:tgtEl>
                                        <p:attrNameLst>
                                          <p:attrName>ppt_w</p:attrName>
                                        </p:attrNameLst>
                                      </p:cBhvr>
                                      <p:tavLst>
                                        <p:tav tm="0">
                                          <p:val>
                                            <p:strVal val="#ppt_w"/>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childTnLst>
                                </p:cTn>
                              </p:par>
                            </p:childTnLst>
                          </p:cTn>
                        </p:par>
                        <p:par>
                          <p:cTn id="61" fill="hold">
                            <p:stCondLst>
                              <p:cond delay="635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6850"/>
                            </p:stCondLst>
                            <p:childTnLst>
                              <p:par>
                                <p:cTn id="66" presetID="2" presetClass="entr" presetSubtype="4"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ppt_x"/>
                                          </p:val>
                                        </p:tav>
                                        <p:tav tm="100000">
                                          <p:val>
                                            <p:strVal val="#ppt_x"/>
                                          </p:val>
                                        </p:tav>
                                      </p:tavLst>
                                    </p:anim>
                                    <p:anim calcmode="lin" valueType="num">
                                      <p:cBhvr additive="base">
                                        <p:cTn id="73" dur="500" fill="hold"/>
                                        <p:tgtEl>
                                          <p:spTgt spid="15"/>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ppt_x"/>
                                          </p:val>
                                        </p:tav>
                                        <p:tav tm="100000">
                                          <p:val>
                                            <p:strVal val="#ppt_x"/>
                                          </p:val>
                                        </p:tav>
                                      </p:tavLst>
                                    </p:anim>
                                    <p:anim calcmode="lin" valueType="num">
                                      <p:cBhvr additive="base">
                                        <p:cTn id="7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8" grpId="0"/>
      <p:bldP spid="19" grpId="0"/>
      <p:bldP spid="20"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5" name="矩形 4"/>
          <p:cNvSpPr/>
          <p:nvPr/>
        </p:nvSpPr>
        <p:spPr>
          <a:xfrm>
            <a:off x="4644008" y="1978733"/>
            <a:ext cx="1635384" cy="246221"/>
          </a:xfrm>
          <a:prstGeom prst="rect">
            <a:avLst/>
          </a:prstGeom>
        </p:spPr>
        <p:txBody>
          <a:bodyPr wrap="none">
            <a:spAutoFit/>
          </a:bodyPr>
          <a:lstStyle/>
          <a:p>
            <a:pPr algn="dist"/>
            <a:r>
              <a:rPr lang="en-US" altLang="zh-CN" sz="1000" dirty="0">
                <a:solidFill>
                  <a:schemeClr val="tx1">
                    <a:lumMod val="65000"/>
                    <a:lumOff val="35000"/>
                  </a:schemeClr>
                </a:solidFill>
                <a:latin typeface="Arial" pitchFamily="34" charset="0"/>
                <a:cs typeface="Arial" pitchFamily="34" charset="0"/>
              </a:rPr>
              <a:t>ADD YOUR TITLE HERE</a:t>
            </a:r>
            <a:endParaRPr lang="zh-CN" altLang="en-US" sz="1000" dirty="0">
              <a:solidFill>
                <a:schemeClr val="tx1">
                  <a:lumMod val="65000"/>
                  <a:lumOff val="35000"/>
                </a:schemeClr>
              </a:solidFill>
              <a:latin typeface="Arial" pitchFamily="34" charset="0"/>
              <a:cs typeface="Arial" pitchFamily="34" charset="0"/>
            </a:endParaRPr>
          </a:p>
        </p:txBody>
      </p:sp>
      <p:sp>
        <p:nvSpPr>
          <p:cNvPr id="7" name="矩形 6"/>
          <p:cNvSpPr/>
          <p:nvPr/>
        </p:nvSpPr>
        <p:spPr>
          <a:xfrm>
            <a:off x="4500522" y="2808517"/>
            <a:ext cx="4120426" cy="484107"/>
          </a:xfrm>
          <a:prstGeom prst="rect">
            <a:avLst/>
          </a:prstGeom>
        </p:spPr>
        <p:txBody>
          <a:bodyPr wrap="square">
            <a:spAutoFit/>
          </a:bodyPr>
          <a:lstStyle/>
          <a:p>
            <a:pPr>
              <a:lnSpc>
                <a:spcPct val="150000"/>
              </a:lnSpc>
            </a:pPr>
            <a:r>
              <a:rPr lang="zh-CN" altLang="en-US" sz="900" spc="225" dirty="0">
                <a:solidFill>
                  <a:schemeClr val="tx1">
                    <a:lumMod val="50000"/>
                    <a:lumOff val="50000"/>
                  </a:schemeClr>
                </a:solidFill>
                <a:latin typeface="微软雅黑" pitchFamily="34" charset="-122"/>
                <a:ea typeface="微软雅黑" pitchFamily="34" charset="-122"/>
              </a:rPr>
              <a:t>点击输入简要文字内容，文字内容需概括精炼，不用多余的文字修饰，言简意赅的说明该项内容</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15" name="Text Box 7"/>
          <p:cNvSpPr txBox="1">
            <a:spLocks noChangeArrowheads="1"/>
          </p:cNvSpPr>
          <p:nvPr/>
        </p:nvSpPr>
        <p:spPr bwMode="auto">
          <a:xfrm>
            <a:off x="3595131"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03</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12" name="Group 56">
            <a:extLst>
              <a:ext uri="{FF2B5EF4-FFF2-40B4-BE49-F238E27FC236}">
                <a16:creationId xmlns:a16="http://schemas.microsoft.com/office/drawing/2014/main" id="{B2B22BEE-6492-428E-8CDC-F87DB0A1A673}"/>
              </a:ext>
            </a:extLst>
          </p:cNvPr>
          <p:cNvGrpSpPr/>
          <p:nvPr/>
        </p:nvGrpSpPr>
        <p:grpSpPr>
          <a:xfrm>
            <a:off x="4584322" y="2307020"/>
            <a:ext cx="1908215" cy="337532"/>
            <a:chOff x="1221184" y="1846692"/>
            <a:chExt cx="3347902" cy="584381"/>
          </a:xfrm>
          <a:solidFill>
            <a:srgbClr val="7AB005"/>
          </a:solidFill>
        </p:grpSpPr>
        <p:sp>
          <p:nvSpPr>
            <p:cNvPr id="14" name="Rectangular Callout 15">
              <a:extLst>
                <a:ext uri="{FF2B5EF4-FFF2-40B4-BE49-F238E27FC236}">
                  <a16:creationId xmlns:a16="http://schemas.microsoft.com/office/drawing/2014/main" id="{3696D625-9CD3-4163-A058-CBD12B14D471}"/>
                </a:ext>
              </a:extLst>
            </p:cNvPr>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a16="http://schemas.microsoft.com/office/drawing/2014/main" id="{CAC1C106-D90E-4388-80D4-0017C0CCA2CE}"/>
                </a:ext>
              </a:extLst>
            </p:cNvPr>
            <p:cNvSpPr/>
            <p:nvPr/>
          </p:nvSpPr>
          <p:spPr>
            <a:xfrm>
              <a:off x="1469564" y="1870058"/>
              <a:ext cx="3099522" cy="532865"/>
            </a:xfrm>
            <a:prstGeom prst="rect">
              <a:avLst/>
            </a:prstGeom>
            <a:noFill/>
            <a:ln>
              <a:noFill/>
            </a:ln>
          </p:spPr>
          <p:txBody>
            <a:bodyPr wrap="square">
              <a:spAutoFit/>
            </a:bodyPr>
            <a:lstStyle/>
            <a:p>
              <a:pPr lvl="0">
                <a:buNone/>
              </a:pPr>
              <a:r>
                <a:rPr lang="zh-CN" alt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5040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grpId="0" nodeType="withEffect">
                                  <p:stCondLst>
                                    <p:cond delay="300"/>
                                  </p:stCondLst>
                                  <p:childTnLst>
                                    <p:set>
                                      <p:cBhvr>
                                        <p:cTn id="9" dur="1" fill="hold">
                                          <p:stCondLst>
                                            <p:cond delay="0"/>
                                          </p:stCondLst>
                                        </p:cTn>
                                        <p:tgtEl>
                                          <p:spTgt spid="15"/>
                                        </p:tgtEl>
                                        <p:attrNameLst>
                                          <p:attrName>style.visibility</p:attrName>
                                        </p:attrNameLst>
                                      </p:cBhvr>
                                      <p:to>
                                        <p:strVal val="visible"/>
                                      </p:to>
                                    </p:set>
                                    <p:animEffect transition="in" filter="barn(outHorizontal)">
                                      <p:cBhvr>
                                        <p:cTn id="10" dur="700"/>
                                        <p:tgtEl>
                                          <p:spTgt spid="15"/>
                                        </p:tgtEl>
                                      </p:cBhvr>
                                    </p:animEffect>
                                  </p:childTnLst>
                                </p:cTn>
                              </p:par>
                            </p:childTnLst>
                          </p:cTn>
                        </p:par>
                        <p:par>
                          <p:cTn id="11" fill="hold">
                            <p:stCondLst>
                              <p:cond delay="1000"/>
                            </p:stCondLst>
                            <p:childTnLst>
                              <p:par>
                                <p:cTn id="12" presetID="2" presetClass="entr" presetSubtype="1" decel="5000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Right)">
                                      <p:cBhvr>
                                        <p:cTn id="19" dur="500"/>
                                        <p:tgtEl>
                                          <p:spTgt spid="5"/>
                                        </p:tgtEl>
                                      </p:cBhvr>
                                    </p:animEffect>
                                  </p:childTnLst>
                                </p:cTn>
                              </p:par>
                            </p:childTnLst>
                          </p:cTn>
                        </p:par>
                        <p:par>
                          <p:cTn id="20" fill="hold">
                            <p:stCondLst>
                              <p:cond delay="2000"/>
                            </p:stCondLst>
                            <p:childTnLst>
                              <p:par>
                                <p:cTn id="21" presetID="39" presetClass="entr" presetSubtype="0" accel="10000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50258" y="1712798"/>
            <a:ext cx="1407319" cy="1153651"/>
            <a:chOff x="2733537" y="2282971"/>
            <a:chExt cx="1875950" cy="1537502"/>
          </a:xfrm>
          <a:solidFill>
            <a:schemeClr val="accent2"/>
          </a:solidFill>
        </p:grpSpPr>
        <p:grpSp>
          <p:nvGrpSpPr>
            <p:cNvPr id="3" name="Group 56"/>
            <p:cNvGrpSpPr/>
            <p:nvPr/>
          </p:nvGrpSpPr>
          <p:grpSpPr>
            <a:xfrm>
              <a:off x="2733537" y="2282971"/>
              <a:ext cx="1875950" cy="1521926"/>
              <a:chOff x="3532020" y="1606907"/>
              <a:chExt cx="1954379" cy="1585554"/>
            </a:xfrm>
            <a:grpFill/>
          </p:grpSpPr>
          <p:sp>
            <p:nvSpPr>
              <p:cNvPr id="59" name="Freeform 6"/>
              <p:cNvSpPr>
                <a:spLocks noEditPoints="1"/>
              </p:cNvSpPr>
              <p:nvPr/>
            </p:nvSpPr>
            <p:spPr bwMode="auto">
              <a:xfrm>
                <a:off x="3532020" y="1606907"/>
                <a:ext cx="1954379" cy="1585554"/>
              </a:xfrm>
              <a:custGeom>
                <a:avLst/>
                <a:gdLst>
                  <a:gd name="T0" fmla="*/ 95 w 1489"/>
                  <a:gd name="T1" fmla="*/ 752 h 1208"/>
                  <a:gd name="T2" fmla="*/ 0 w 1489"/>
                  <a:gd name="T3" fmla="*/ 733 h 1208"/>
                  <a:gd name="T4" fmla="*/ 102 w 1489"/>
                  <a:gd name="T5" fmla="*/ 645 h 1208"/>
                  <a:gd name="T6" fmla="*/ 12 w 1489"/>
                  <a:gd name="T7" fmla="*/ 611 h 1208"/>
                  <a:gd name="T8" fmla="*/ 126 w 1489"/>
                  <a:gd name="T9" fmla="*/ 540 h 1208"/>
                  <a:gd name="T10" fmla="*/ 44 w 1489"/>
                  <a:gd name="T11" fmla="*/ 493 h 1208"/>
                  <a:gd name="T12" fmla="*/ 168 w 1489"/>
                  <a:gd name="T13" fmla="*/ 441 h 1208"/>
                  <a:gd name="T14" fmla="*/ 95 w 1489"/>
                  <a:gd name="T15" fmla="*/ 381 h 1208"/>
                  <a:gd name="T16" fmla="*/ 226 w 1489"/>
                  <a:gd name="T17" fmla="*/ 351 h 1208"/>
                  <a:gd name="T18" fmla="*/ 164 w 1489"/>
                  <a:gd name="T19" fmla="*/ 278 h 1208"/>
                  <a:gd name="T20" fmla="*/ 297 w 1489"/>
                  <a:gd name="T21" fmla="*/ 270 h 1208"/>
                  <a:gd name="T22" fmla="*/ 247 w 1489"/>
                  <a:gd name="T23" fmla="*/ 189 h 1208"/>
                  <a:gd name="T24" fmla="*/ 381 w 1489"/>
                  <a:gd name="T25" fmla="*/ 204 h 1208"/>
                  <a:gd name="T26" fmla="*/ 346 w 1489"/>
                  <a:gd name="T27" fmla="*/ 115 h 1208"/>
                  <a:gd name="T28" fmla="*/ 475 w 1489"/>
                  <a:gd name="T29" fmla="*/ 151 h 1208"/>
                  <a:gd name="T30" fmla="*/ 455 w 1489"/>
                  <a:gd name="T31" fmla="*/ 57 h 1208"/>
                  <a:gd name="T32" fmla="*/ 577 w 1489"/>
                  <a:gd name="T33" fmla="*/ 115 h 1208"/>
                  <a:gd name="T34" fmla="*/ 571 w 1489"/>
                  <a:gd name="T35" fmla="*/ 19 h 1208"/>
                  <a:gd name="T36" fmla="*/ 682 w 1489"/>
                  <a:gd name="T37" fmla="*/ 96 h 1208"/>
                  <a:gd name="T38" fmla="*/ 693 w 1489"/>
                  <a:gd name="T39" fmla="*/ 0 h 1208"/>
                  <a:gd name="T40" fmla="*/ 790 w 1489"/>
                  <a:gd name="T41" fmla="*/ 94 h 1208"/>
                  <a:gd name="T42" fmla="*/ 815 w 1489"/>
                  <a:gd name="T43" fmla="*/ 1 h 1208"/>
                  <a:gd name="T44" fmla="*/ 895 w 1489"/>
                  <a:gd name="T45" fmla="*/ 111 h 1208"/>
                  <a:gd name="T46" fmla="*/ 937 w 1489"/>
                  <a:gd name="T47" fmla="*/ 24 h 1208"/>
                  <a:gd name="T48" fmla="*/ 998 w 1489"/>
                  <a:gd name="T49" fmla="*/ 144 h 1208"/>
                  <a:gd name="T50" fmla="*/ 1053 w 1489"/>
                  <a:gd name="T51" fmla="*/ 66 h 1208"/>
                  <a:gd name="T52" fmla="*/ 1093 w 1489"/>
                  <a:gd name="T53" fmla="*/ 194 h 1208"/>
                  <a:gd name="T54" fmla="*/ 1160 w 1489"/>
                  <a:gd name="T55" fmla="*/ 125 h 1208"/>
                  <a:gd name="T56" fmla="*/ 1179 w 1489"/>
                  <a:gd name="T57" fmla="*/ 259 h 1208"/>
                  <a:gd name="T58" fmla="*/ 1257 w 1489"/>
                  <a:gd name="T59" fmla="*/ 202 h 1208"/>
                  <a:gd name="T60" fmla="*/ 1312 w 1489"/>
                  <a:gd name="T61" fmla="*/ 426 h 1208"/>
                  <a:gd name="T62" fmla="*/ 1404 w 1489"/>
                  <a:gd name="T63" fmla="*/ 398 h 1208"/>
                  <a:gd name="T64" fmla="*/ 1253 w 1489"/>
                  <a:gd name="T65" fmla="*/ 337 h 1208"/>
                  <a:gd name="T66" fmla="*/ 1338 w 1489"/>
                  <a:gd name="T67" fmla="*/ 294 h 1208"/>
                  <a:gd name="T68" fmla="*/ 150 w 1489"/>
                  <a:gd name="T69" fmla="*/ 1192 h 1208"/>
                  <a:gd name="T70" fmla="*/ 237 w 1489"/>
                  <a:gd name="T71" fmla="*/ 1149 h 1208"/>
                  <a:gd name="T72" fmla="*/ 1357 w 1489"/>
                  <a:gd name="T73" fmla="*/ 524 h 1208"/>
                  <a:gd name="T74" fmla="*/ 1451 w 1489"/>
                  <a:gd name="T75" fmla="*/ 512 h 1208"/>
                  <a:gd name="T76" fmla="*/ 1384 w 1489"/>
                  <a:gd name="T77" fmla="*/ 628 h 1208"/>
                  <a:gd name="T78" fmla="*/ 1479 w 1489"/>
                  <a:gd name="T79" fmla="*/ 632 h 1208"/>
                  <a:gd name="T80" fmla="*/ 8 w 1489"/>
                  <a:gd name="T81" fmla="*/ 854 h 1208"/>
                  <a:gd name="T82" fmla="*/ 104 w 1489"/>
                  <a:gd name="T83" fmla="*/ 857 h 1208"/>
                  <a:gd name="T84" fmla="*/ 37 w 1489"/>
                  <a:gd name="T85" fmla="*/ 973 h 1208"/>
                  <a:gd name="T86" fmla="*/ 131 w 1489"/>
                  <a:gd name="T87" fmla="*/ 961 h 1208"/>
                  <a:gd name="T88" fmla="*/ 84 w 1489"/>
                  <a:gd name="T89" fmla="*/ 1087 h 1208"/>
                  <a:gd name="T90" fmla="*/ 176 w 1489"/>
                  <a:gd name="T91" fmla="*/ 1060 h 1208"/>
                  <a:gd name="T92" fmla="*/ 1326 w 1489"/>
                  <a:gd name="T93" fmla="*/ 1208 h 1208"/>
                  <a:gd name="T94" fmla="*/ 1262 w 1489"/>
                  <a:gd name="T95" fmla="*/ 1135 h 1208"/>
                  <a:gd name="T96" fmla="*/ 1394 w 1489"/>
                  <a:gd name="T97" fmla="*/ 1106 h 1208"/>
                  <a:gd name="T98" fmla="*/ 1320 w 1489"/>
                  <a:gd name="T99" fmla="*/ 1045 h 1208"/>
                  <a:gd name="T100" fmla="*/ 1444 w 1489"/>
                  <a:gd name="T101" fmla="*/ 993 h 1208"/>
                  <a:gd name="T102" fmla="*/ 1362 w 1489"/>
                  <a:gd name="T103" fmla="*/ 945 h 1208"/>
                  <a:gd name="T104" fmla="*/ 1477 w 1489"/>
                  <a:gd name="T105" fmla="*/ 875 h 1208"/>
                  <a:gd name="T106" fmla="*/ 1386 w 1489"/>
                  <a:gd name="T107" fmla="*/ 841 h 1208"/>
                  <a:gd name="T108" fmla="*/ 1489 w 1489"/>
                  <a:gd name="T109" fmla="*/ 752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1208">
                    <a:moveTo>
                      <a:pt x="0" y="733"/>
                    </a:moveTo>
                    <a:lnTo>
                      <a:pt x="95" y="733"/>
                    </a:lnTo>
                    <a:lnTo>
                      <a:pt x="95" y="752"/>
                    </a:lnTo>
                    <a:lnTo>
                      <a:pt x="0" y="752"/>
                    </a:lnTo>
                    <a:lnTo>
                      <a:pt x="0" y="733"/>
                    </a:lnTo>
                    <a:lnTo>
                      <a:pt x="0" y="733"/>
                    </a:lnTo>
                    <a:close/>
                    <a:moveTo>
                      <a:pt x="12" y="611"/>
                    </a:moveTo>
                    <a:lnTo>
                      <a:pt x="104" y="626"/>
                    </a:lnTo>
                    <a:lnTo>
                      <a:pt x="102" y="645"/>
                    </a:lnTo>
                    <a:lnTo>
                      <a:pt x="8" y="629"/>
                    </a:lnTo>
                    <a:lnTo>
                      <a:pt x="12" y="611"/>
                    </a:lnTo>
                    <a:lnTo>
                      <a:pt x="12" y="611"/>
                    </a:lnTo>
                    <a:close/>
                    <a:moveTo>
                      <a:pt x="44" y="493"/>
                    </a:moveTo>
                    <a:lnTo>
                      <a:pt x="133" y="522"/>
                    </a:lnTo>
                    <a:lnTo>
                      <a:pt x="126" y="540"/>
                    </a:lnTo>
                    <a:lnTo>
                      <a:pt x="38" y="510"/>
                    </a:lnTo>
                    <a:lnTo>
                      <a:pt x="44" y="493"/>
                    </a:lnTo>
                    <a:lnTo>
                      <a:pt x="44" y="493"/>
                    </a:lnTo>
                    <a:close/>
                    <a:moveTo>
                      <a:pt x="95" y="381"/>
                    </a:moveTo>
                    <a:lnTo>
                      <a:pt x="177" y="425"/>
                    </a:lnTo>
                    <a:lnTo>
                      <a:pt x="168" y="441"/>
                    </a:lnTo>
                    <a:lnTo>
                      <a:pt x="85" y="397"/>
                    </a:lnTo>
                    <a:lnTo>
                      <a:pt x="95" y="381"/>
                    </a:lnTo>
                    <a:lnTo>
                      <a:pt x="95" y="381"/>
                    </a:lnTo>
                    <a:close/>
                    <a:moveTo>
                      <a:pt x="164" y="278"/>
                    </a:moveTo>
                    <a:lnTo>
                      <a:pt x="238" y="336"/>
                    </a:lnTo>
                    <a:lnTo>
                      <a:pt x="226" y="351"/>
                    </a:lnTo>
                    <a:lnTo>
                      <a:pt x="151" y="293"/>
                    </a:lnTo>
                    <a:lnTo>
                      <a:pt x="164" y="278"/>
                    </a:lnTo>
                    <a:lnTo>
                      <a:pt x="164" y="278"/>
                    </a:lnTo>
                    <a:close/>
                    <a:moveTo>
                      <a:pt x="247" y="189"/>
                    </a:moveTo>
                    <a:lnTo>
                      <a:pt x="311" y="258"/>
                    </a:lnTo>
                    <a:lnTo>
                      <a:pt x="297" y="270"/>
                    </a:lnTo>
                    <a:lnTo>
                      <a:pt x="234" y="201"/>
                    </a:lnTo>
                    <a:lnTo>
                      <a:pt x="247" y="189"/>
                    </a:lnTo>
                    <a:lnTo>
                      <a:pt x="247" y="189"/>
                    </a:lnTo>
                    <a:close/>
                    <a:moveTo>
                      <a:pt x="346" y="115"/>
                    </a:moveTo>
                    <a:lnTo>
                      <a:pt x="397" y="193"/>
                    </a:lnTo>
                    <a:lnTo>
                      <a:pt x="381" y="204"/>
                    </a:lnTo>
                    <a:lnTo>
                      <a:pt x="330" y="124"/>
                    </a:lnTo>
                    <a:lnTo>
                      <a:pt x="346" y="115"/>
                    </a:lnTo>
                    <a:lnTo>
                      <a:pt x="346" y="115"/>
                    </a:lnTo>
                    <a:close/>
                    <a:moveTo>
                      <a:pt x="455" y="57"/>
                    </a:moveTo>
                    <a:lnTo>
                      <a:pt x="493" y="143"/>
                    </a:lnTo>
                    <a:lnTo>
                      <a:pt x="475" y="151"/>
                    </a:lnTo>
                    <a:lnTo>
                      <a:pt x="438" y="65"/>
                    </a:lnTo>
                    <a:lnTo>
                      <a:pt x="455" y="57"/>
                    </a:lnTo>
                    <a:lnTo>
                      <a:pt x="455" y="57"/>
                    </a:lnTo>
                    <a:close/>
                    <a:moveTo>
                      <a:pt x="571" y="19"/>
                    </a:moveTo>
                    <a:lnTo>
                      <a:pt x="594" y="111"/>
                    </a:lnTo>
                    <a:lnTo>
                      <a:pt x="577" y="115"/>
                    </a:lnTo>
                    <a:lnTo>
                      <a:pt x="554" y="23"/>
                    </a:lnTo>
                    <a:lnTo>
                      <a:pt x="571" y="19"/>
                    </a:lnTo>
                    <a:lnTo>
                      <a:pt x="571" y="19"/>
                    </a:lnTo>
                    <a:close/>
                    <a:moveTo>
                      <a:pt x="693" y="0"/>
                    </a:moveTo>
                    <a:lnTo>
                      <a:pt x="701" y="94"/>
                    </a:lnTo>
                    <a:lnTo>
                      <a:pt x="682" y="96"/>
                    </a:lnTo>
                    <a:lnTo>
                      <a:pt x="674" y="1"/>
                    </a:lnTo>
                    <a:lnTo>
                      <a:pt x="693" y="0"/>
                    </a:lnTo>
                    <a:lnTo>
                      <a:pt x="693" y="0"/>
                    </a:lnTo>
                    <a:close/>
                    <a:moveTo>
                      <a:pt x="815" y="1"/>
                    </a:moveTo>
                    <a:lnTo>
                      <a:pt x="809" y="96"/>
                    </a:lnTo>
                    <a:lnTo>
                      <a:pt x="790" y="94"/>
                    </a:lnTo>
                    <a:lnTo>
                      <a:pt x="798" y="0"/>
                    </a:lnTo>
                    <a:lnTo>
                      <a:pt x="815" y="1"/>
                    </a:lnTo>
                    <a:lnTo>
                      <a:pt x="815" y="1"/>
                    </a:lnTo>
                    <a:close/>
                    <a:moveTo>
                      <a:pt x="937" y="24"/>
                    </a:moveTo>
                    <a:lnTo>
                      <a:pt x="914" y="115"/>
                    </a:lnTo>
                    <a:lnTo>
                      <a:pt x="895" y="111"/>
                    </a:lnTo>
                    <a:lnTo>
                      <a:pt x="919" y="19"/>
                    </a:lnTo>
                    <a:lnTo>
                      <a:pt x="937" y="24"/>
                    </a:lnTo>
                    <a:lnTo>
                      <a:pt x="937" y="24"/>
                    </a:lnTo>
                    <a:close/>
                    <a:moveTo>
                      <a:pt x="1053" y="66"/>
                    </a:moveTo>
                    <a:lnTo>
                      <a:pt x="1015" y="151"/>
                    </a:lnTo>
                    <a:lnTo>
                      <a:pt x="998" y="144"/>
                    </a:lnTo>
                    <a:lnTo>
                      <a:pt x="1035" y="58"/>
                    </a:lnTo>
                    <a:lnTo>
                      <a:pt x="1053" y="66"/>
                    </a:lnTo>
                    <a:lnTo>
                      <a:pt x="1053" y="66"/>
                    </a:lnTo>
                    <a:close/>
                    <a:moveTo>
                      <a:pt x="1160" y="125"/>
                    </a:moveTo>
                    <a:lnTo>
                      <a:pt x="1108" y="204"/>
                    </a:lnTo>
                    <a:lnTo>
                      <a:pt x="1093" y="194"/>
                    </a:lnTo>
                    <a:lnTo>
                      <a:pt x="1145" y="115"/>
                    </a:lnTo>
                    <a:lnTo>
                      <a:pt x="1160" y="125"/>
                    </a:lnTo>
                    <a:lnTo>
                      <a:pt x="1160" y="125"/>
                    </a:lnTo>
                    <a:close/>
                    <a:moveTo>
                      <a:pt x="1257" y="202"/>
                    </a:moveTo>
                    <a:lnTo>
                      <a:pt x="1192" y="271"/>
                    </a:lnTo>
                    <a:lnTo>
                      <a:pt x="1179" y="259"/>
                    </a:lnTo>
                    <a:lnTo>
                      <a:pt x="1242" y="190"/>
                    </a:lnTo>
                    <a:lnTo>
                      <a:pt x="1257" y="202"/>
                    </a:lnTo>
                    <a:lnTo>
                      <a:pt x="1257" y="202"/>
                    </a:lnTo>
                    <a:close/>
                    <a:moveTo>
                      <a:pt x="1404" y="398"/>
                    </a:moveTo>
                    <a:lnTo>
                      <a:pt x="1322" y="443"/>
                    </a:lnTo>
                    <a:lnTo>
                      <a:pt x="1312" y="426"/>
                    </a:lnTo>
                    <a:lnTo>
                      <a:pt x="1394" y="382"/>
                    </a:lnTo>
                    <a:lnTo>
                      <a:pt x="1404" y="398"/>
                    </a:lnTo>
                    <a:lnTo>
                      <a:pt x="1404" y="398"/>
                    </a:lnTo>
                    <a:close/>
                    <a:moveTo>
                      <a:pt x="1338" y="294"/>
                    </a:moveTo>
                    <a:lnTo>
                      <a:pt x="1264" y="352"/>
                    </a:lnTo>
                    <a:lnTo>
                      <a:pt x="1253" y="337"/>
                    </a:lnTo>
                    <a:lnTo>
                      <a:pt x="1327" y="279"/>
                    </a:lnTo>
                    <a:lnTo>
                      <a:pt x="1338" y="294"/>
                    </a:lnTo>
                    <a:lnTo>
                      <a:pt x="1338" y="294"/>
                    </a:lnTo>
                    <a:close/>
                    <a:moveTo>
                      <a:pt x="237" y="1149"/>
                    </a:moveTo>
                    <a:lnTo>
                      <a:pt x="162" y="1207"/>
                    </a:lnTo>
                    <a:lnTo>
                      <a:pt x="150" y="1192"/>
                    </a:lnTo>
                    <a:lnTo>
                      <a:pt x="224" y="1134"/>
                    </a:lnTo>
                    <a:lnTo>
                      <a:pt x="237" y="1149"/>
                    </a:lnTo>
                    <a:lnTo>
                      <a:pt x="237" y="1149"/>
                    </a:lnTo>
                    <a:close/>
                    <a:moveTo>
                      <a:pt x="1451" y="512"/>
                    </a:moveTo>
                    <a:lnTo>
                      <a:pt x="1362" y="543"/>
                    </a:lnTo>
                    <a:lnTo>
                      <a:pt x="1357" y="524"/>
                    </a:lnTo>
                    <a:lnTo>
                      <a:pt x="1446" y="494"/>
                    </a:lnTo>
                    <a:lnTo>
                      <a:pt x="1451" y="512"/>
                    </a:lnTo>
                    <a:lnTo>
                      <a:pt x="1451" y="512"/>
                    </a:lnTo>
                    <a:close/>
                    <a:moveTo>
                      <a:pt x="1479" y="632"/>
                    </a:moveTo>
                    <a:lnTo>
                      <a:pt x="1388" y="647"/>
                    </a:lnTo>
                    <a:lnTo>
                      <a:pt x="1384" y="628"/>
                    </a:lnTo>
                    <a:lnTo>
                      <a:pt x="1477" y="613"/>
                    </a:lnTo>
                    <a:lnTo>
                      <a:pt x="1479" y="632"/>
                    </a:lnTo>
                    <a:lnTo>
                      <a:pt x="1479" y="632"/>
                    </a:lnTo>
                    <a:close/>
                    <a:moveTo>
                      <a:pt x="104" y="857"/>
                    </a:moveTo>
                    <a:lnTo>
                      <a:pt x="11" y="873"/>
                    </a:lnTo>
                    <a:lnTo>
                      <a:pt x="8" y="854"/>
                    </a:lnTo>
                    <a:lnTo>
                      <a:pt x="102" y="840"/>
                    </a:lnTo>
                    <a:lnTo>
                      <a:pt x="104" y="857"/>
                    </a:lnTo>
                    <a:lnTo>
                      <a:pt x="104" y="857"/>
                    </a:lnTo>
                    <a:close/>
                    <a:moveTo>
                      <a:pt x="131" y="961"/>
                    </a:moveTo>
                    <a:lnTo>
                      <a:pt x="44" y="992"/>
                    </a:lnTo>
                    <a:lnTo>
                      <a:pt x="37" y="973"/>
                    </a:lnTo>
                    <a:lnTo>
                      <a:pt x="126" y="944"/>
                    </a:lnTo>
                    <a:lnTo>
                      <a:pt x="131" y="961"/>
                    </a:lnTo>
                    <a:lnTo>
                      <a:pt x="131" y="961"/>
                    </a:lnTo>
                    <a:close/>
                    <a:moveTo>
                      <a:pt x="176" y="1060"/>
                    </a:moveTo>
                    <a:lnTo>
                      <a:pt x="93" y="1104"/>
                    </a:lnTo>
                    <a:lnTo>
                      <a:pt x="84" y="1087"/>
                    </a:lnTo>
                    <a:lnTo>
                      <a:pt x="168" y="1042"/>
                    </a:lnTo>
                    <a:lnTo>
                      <a:pt x="176" y="1060"/>
                    </a:lnTo>
                    <a:lnTo>
                      <a:pt x="176" y="1060"/>
                    </a:lnTo>
                    <a:close/>
                    <a:moveTo>
                      <a:pt x="1262" y="1135"/>
                    </a:moveTo>
                    <a:lnTo>
                      <a:pt x="1336" y="1193"/>
                    </a:lnTo>
                    <a:lnTo>
                      <a:pt x="1326" y="1208"/>
                    </a:lnTo>
                    <a:lnTo>
                      <a:pt x="1251" y="1150"/>
                    </a:lnTo>
                    <a:lnTo>
                      <a:pt x="1262" y="1135"/>
                    </a:lnTo>
                    <a:lnTo>
                      <a:pt x="1262" y="1135"/>
                    </a:lnTo>
                    <a:close/>
                    <a:moveTo>
                      <a:pt x="1320" y="1045"/>
                    </a:moveTo>
                    <a:lnTo>
                      <a:pt x="1403" y="1089"/>
                    </a:lnTo>
                    <a:lnTo>
                      <a:pt x="1394" y="1106"/>
                    </a:lnTo>
                    <a:lnTo>
                      <a:pt x="1311" y="1061"/>
                    </a:lnTo>
                    <a:lnTo>
                      <a:pt x="1320" y="1045"/>
                    </a:lnTo>
                    <a:lnTo>
                      <a:pt x="1320" y="1045"/>
                    </a:lnTo>
                    <a:close/>
                    <a:moveTo>
                      <a:pt x="1362" y="945"/>
                    </a:moveTo>
                    <a:lnTo>
                      <a:pt x="1451" y="976"/>
                    </a:lnTo>
                    <a:lnTo>
                      <a:pt x="1444" y="993"/>
                    </a:lnTo>
                    <a:lnTo>
                      <a:pt x="1357" y="962"/>
                    </a:lnTo>
                    <a:lnTo>
                      <a:pt x="1362" y="945"/>
                    </a:lnTo>
                    <a:lnTo>
                      <a:pt x="1362" y="945"/>
                    </a:lnTo>
                    <a:close/>
                    <a:moveTo>
                      <a:pt x="1386" y="841"/>
                    </a:moveTo>
                    <a:lnTo>
                      <a:pt x="1479" y="856"/>
                    </a:lnTo>
                    <a:lnTo>
                      <a:pt x="1477" y="875"/>
                    </a:lnTo>
                    <a:lnTo>
                      <a:pt x="1384" y="860"/>
                    </a:lnTo>
                    <a:lnTo>
                      <a:pt x="1386" y="841"/>
                    </a:lnTo>
                    <a:lnTo>
                      <a:pt x="1386" y="841"/>
                    </a:lnTo>
                    <a:close/>
                    <a:moveTo>
                      <a:pt x="1394" y="733"/>
                    </a:moveTo>
                    <a:lnTo>
                      <a:pt x="1489" y="733"/>
                    </a:lnTo>
                    <a:lnTo>
                      <a:pt x="1489" y="752"/>
                    </a:lnTo>
                    <a:lnTo>
                      <a:pt x="1394" y="752"/>
                    </a:lnTo>
                    <a:lnTo>
                      <a:pt x="1394"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60" name="Freeform 7"/>
              <p:cNvSpPr>
                <a:spLocks noEditPoints="1"/>
              </p:cNvSpPr>
              <p:nvPr/>
            </p:nvSpPr>
            <p:spPr bwMode="auto">
              <a:xfrm>
                <a:off x="3537271" y="1608219"/>
                <a:ext cx="1943879" cy="1534365"/>
              </a:xfrm>
              <a:custGeom>
                <a:avLst/>
                <a:gdLst>
                  <a:gd name="T0" fmla="*/ 33 w 1097"/>
                  <a:gd name="T1" fmla="*/ 574 h 866"/>
                  <a:gd name="T2" fmla="*/ 36 w 1097"/>
                  <a:gd name="T3" fmla="*/ 602 h 866"/>
                  <a:gd name="T4" fmla="*/ 34 w 1097"/>
                  <a:gd name="T5" fmla="*/ 517 h 866"/>
                  <a:gd name="T6" fmla="*/ 46 w 1097"/>
                  <a:gd name="T7" fmla="*/ 433 h 866"/>
                  <a:gd name="T8" fmla="*/ 72 w 1097"/>
                  <a:gd name="T9" fmla="*/ 352 h 866"/>
                  <a:gd name="T10" fmla="*/ 111 w 1097"/>
                  <a:gd name="T11" fmla="*/ 276 h 866"/>
                  <a:gd name="T12" fmla="*/ 162 w 1097"/>
                  <a:gd name="T13" fmla="*/ 208 h 866"/>
                  <a:gd name="T14" fmla="*/ 224 w 1097"/>
                  <a:gd name="T15" fmla="*/ 149 h 866"/>
                  <a:gd name="T16" fmla="*/ 294 w 1097"/>
                  <a:gd name="T17" fmla="*/ 101 h 866"/>
                  <a:gd name="T18" fmla="*/ 372 w 1097"/>
                  <a:gd name="T19" fmla="*/ 65 h 866"/>
                  <a:gd name="T20" fmla="*/ 454 w 1097"/>
                  <a:gd name="T21" fmla="*/ 43 h 866"/>
                  <a:gd name="T22" fmla="*/ 539 w 1097"/>
                  <a:gd name="T23" fmla="*/ 34 h 866"/>
                  <a:gd name="T24" fmla="*/ 624 w 1097"/>
                  <a:gd name="T25" fmla="*/ 39 h 866"/>
                  <a:gd name="T26" fmla="*/ 707 w 1097"/>
                  <a:gd name="T27" fmla="*/ 59 h 866"/>
                  <a:gd name="T28" fmla="*/ 785 w 1097"/>
                  <a:gd name="T29" fmla="*/ 92 h 866"/>
                  <a:gd name="T30" fmla="*/ 857 w 1097"/>
                  <a:gd name="T31" fmla="*/ 137 h 866"/>
                  <a:gd name="T32" fmla="*/ 975 w 1097"/>
                  <a:gd name="T33" fmla="*/ 260 h 866"/>
                  <a:gd name="T34" fmla="*/ 921 w 1097"/>
                  <a:gd name="T35" fmla="*/ 193 h 866"/>
                  <a:gd name="T36" fmla="*/ 1016 w 1097"/>
                  <a:gd name="T37" fmla="*/ 334 h 866"/>
                  <a:gd name="T38" fmla="*/ 1046 w 1097"/>
                  <a:gd name="T39" fmla="*/ 414 h 866"/>
                  <a:gd name="T40" fmla="*/ 21 w 1097"/>
                  <a:gd name="T41" fmla="*/ 702 h 866"/>
                  <a:gd name="T42" fmla="*/ 54 w 1097"/>
                  <a:gd name="T43" fmla="*/ 787 h 866"/>
                  <a:gd name="T44" fmla="*/ 1018 w 1097"/>
                  <a:gd name="T45" fmla="*/ 832 h 866"/>
                  <a:gd name="T46" fmla="*/ 1059 w 1097"/>
                  <a:gd name="T47" fmla="*/ 751 h 866"/>
                  <a:gd name="T48" fmla="*/ 1085 w 1097"/>
                  <a:gd name="T49" fmla="*/ 664 h 866"/>
                  <a:gd name="T50" fmla="*/ 1097 w 1097"/>
                  <a:gd name="T51" fmla="*/ 574 h 866"/>
                  <a:gd name="T52" fmla="*/ 1093 w 1097"/>
                  <a:gd name="T53" fmla="*/ 484 h 866"/>
                  <a:gd name="T54" fmla="*/ 36 w 1097"/>
                  <a:gd name="T55" fmla="*/ 488 h 866"/>
                  <a:gd name="T56" fmla="*/ 53 w 1097"/>
                  <a:gd name="T57" fmla="*/ 405 h 866"/>
                  <a:gd name="T58" fmla="*/ 84 w 1097"/>
                  <a:gd name="T59" fmla="*/ 325 h 866"/>
                  <a:gd name="T60" fmla="*/ 127 w 1097"/>
                  <a:gd name="T61" fmla="*/ 252 h 866"/>
                  <a:gd name="T62" fmla="*/ 182 w 1097"/>
                  <a:gd name="T63" fmla="*/ 187 h 866"/>
                  <a:gd name="T64" fmla="*/ 247 w 1097"/>
                  <a:gd name="T65" fmla="*/ 131 h 866"/>
                  <a:gd name="T66" fmla="*/ 320 w 1097"/>
                  <a:gd name="T67" fmla="*/ 87 h 866"/>
                  <a:gd name="T68" fmla="*/ 399 w 1097"/>
                  <a:gd name="T69" fmla="*/ 56 h 866"/>
                  <a:gd name="T70" fmla="*/ 482 w 1097"/>
                  <a:gd name="T71" fmla="*/ 38 h 866"/>
                  <a:gd name="T72" fmla="*/ 567 w 1097"/>
                  <a:gd name="T73" fmla="*/ 34 h 866"/>
                  <a:gd name="T74" fmla="*/ 652 w 1097"/>
                  <a:gd name="T75" fmla="*/ 44 h 866"/>
                  <a:gd name="T76" fmla="*/ 734 w 1097"/>
                  <a:gd name="T77" fmla="*/ 68 h 866"/>
                  <a:gd name="T78" fmla="*/ 810 w 1097"/>
                  <a:gd name="T79" fmla="*/ 106 h 866"/>
                  <a:gd name="T80" fmla="*/ 880 w 1097"/>
                  <a:gd name="T81" fmla="*/ 155 h 866"/>
                  <a:gd name="T82" fmla="*/ 990 w 1097"/>
                  <a:gd name="T83" fmla="*/ 284 h 866"/>
                  <a:gd name="T84" fmla="*/ 940 w 1097"/>
                  <a:gd name="T85" fmla="*/ 215 h 866"/>
                  <a:gd name="T86" fmla="*/ 1028 w 1097"/>
                  <a:gd name="T87" fmla="*/ 360 h 866"/>
                  <a:gd name="T88" fmla="*/ 1052 w 1097"/>
                  <a:gd name="T89" fmla="*/ 442 h 866"/>
                  <a:gd name="T90" fmla="*/ 13 w 1097"/>
                  <a:gd name="T91" fmla="*/ 673 h 866"/>
                  <a:gd name="T92" fmla="*/ 41 w 1097"/>
                  <a:gd name="T93" fmla="*/ 759 h 866"/>
                  <a:gd name="T94" fmla="*/ 83 w 1097"/>
                  <a:gd name="T95" fmla="*/ 840 h 866"/>
                  <a:gd name="T96" fmla="*/ 1002 w 1097"/>
                  <a:gd name="T97" fmla="*/ 858 h 866"/>
                  <a:gd name="T98" fmla="*/ 1047 w 1097"/>
                  <a:gd name="T99" fmla="*/ 779 h 866"/>
                  <a:gd name="T100" fmla="*/ 1078 w 1097"/>
                  <a:gd name="T101" fmla="*/ 694 h 866"/>
                  <a:gd name="T102" fmla="*/ 1094 w 1097"/>
                  <a:gd name="T103" fmla="*/ 605 h 866"/>
                  <a:gd name="T104" fmla="*/ 1096 w 1097"/>
                  <a:gd name="T105" fmla="*/ 5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7" h="866">
                    <a:moveTo>
                      <a:pt x="33" y="574"/>
                    </a:moveTo>
                    <a:cubicBezTo>
                      <a:pt x="0" y="575"/>
                      <a:pt x="0" y="575"/>
                      <a:pt x="0" y="575"/>
                    </a:cubicBezTo>
                    <a:cubicBezTo>
                      <a:pt x="0" y="584"/>
                      <a:pt x="0" y="584"/>
                      <a:pt x="0" y="584"/>
                    </a:cubicBezTo>
                    <a:cubicBezTo>
                      <a:pt x="34" y="583"/>
                      <a:pt x="34" y="583"/>
                      <a:pt x="34" y="583"/>
                    </a:cubicBezTo>
                    <a:cubicBezTo>
                      <a:pt x="34" y="580"/>
                      <a:pt x="34" y="577"/>
                      <a:pt x="33" y="574"/>
                    </a:cubicBezTo>
                    <a:close/>
                    <a:moveTo>
                      <a:pt x="36" y="602"/>
                    </a:moveTo>
                    <a:cubicBezTo>
                      <a:pt x="2" y="606"/>
                      <a:pt x="2" y="606"/>
                      <a:pt x="2" y="606"/>
                    </a:cubicBezTo>
                    <a:cubicBezTo>
                      <a:pt x="3" y="615"/>
                      <a:pt x="3" y="615"/>
                      <a:pt x="3" y="615"/>
                    </a:cubicBezTo>
                    <a:cubicBezTo>
                      <a:pt x="37" y="611"/>
                      <a:pt x="37" y="611"/>
                      <a:pt x="37" y="611"/>
                    </a:cubicBezTo>
                    <a:cubicBezTo>
                      <a:pt x="36" y="608"/>
                      <a:pt x="36" y="605"/>
                      <a:pt x="36" y="602"/>
                    </a:cubicBezTo>
                    <a:close/>
                    <a:moveTo>
                      <a:pt x="34" y="517"/>
                    </a:moveTo>
                    <a:cubicBezTo>
                      <a:pt x="0" y="515"/>
                      <a:pt x="0" y="515"/>
                      <a:pt x="0" y="515"/>
                    </a:cubicBezTo>
                    <a:cubicBezTo>
                      <a:pt x="0" y="524"/>
                      <a:pt x="0" y="524"/>
                      <a:pt x="0" y="524"/>
                    </a:cubicBezTo>
                    <a:cubicBezTo>
                      <a:pt x="33" y="526"/>
                      <a:pt x="33" y="526"/>
                      <a:pt x="33" y="526"/>
                    </a:cubicBezTo>
                    <a:cubicBezTo>
                      <a:pt x="34" y="523"/>
                      <a:pt x="34" y="520"/>
                      <a:pt x="34" y="517"/>
                    </a:cubicBezTo>
                    <a:close/>
                    <a:moveTo>
                      <a:pt x="46" y="433"/>
                    </a:moveTo>
                    <a:cubicBezTo>
                      <a:pt x="13" y="425"/>
                      <a:pt x="13" y="425"/>
                      <a:pt x="13" y="425"/>
                    </a:cubicBezTo>
                    <a:cubicBezTo>
                      <a:pt x="11" y="434"/>
                      <a:pt x="11" y="434"/>
                      <a:pt x="11" y="434"/>
                    </a:cubicBezTo>
                    <a:cubicBezTo>
                      <a:pt x="44" y="442"/>
                      <a:pt x="44" y="442"/>
                      <a:pt x="44" y="442"/>
                    </a:cubicBezTo>
                    <a:cubicBezTo>
                      <a:pt x="45" y="439"/>
                      <a:pt x="45" y="436"/>
                      <a:pt x="46" y="433"/>
                    </a:cubicBezTo>
                    <a:close/>
                    <a:moveTo>
                      <a:pt x="72" y="352"/>
                    </a:moveTo>
                    <a:cubicBezTo>
                      <a:pt x="41" y="339"/>
                      <a:pt x="41" y="339"/>
                      <a:pt x="41" y="339"/>
                    </a:cubicBezTo>
                    <a:cubicBezTo>
                      <a:pt x="38" y="347"/>
                      <a:pt x="38" y="347"/>
                      <a:pt x="38" y="347"/>
                    </a:cubicBezTo>
                    <a:cubicBezTo>
                      <a:pt x="69" y="360"/>
                      <a:pt x="69" y="360"/>
                      <a:pt x="69" y="360"/>
                    </a:cubicBezTo>
                    <a:cubicBezTo>
                      <a:pt x="70" y="357"/>
                      <a:pt x="71" y="354"/>
                      <a:pt x="72" y="352"/>
                    </a:cubicBezTo>
                    <a:close/>
                    <a:moveTo>
                      <a:pt x="111" y="276"/>
                    </a:moveTo>
                    <a:cubicBezTo>
                      <a:pt x="83" y="258"/>
                      <a:pt x="83" y="258"/>
                      <a:pt x="83" y="258"/>
                    </a:cubicBezTo>
                    <a:cubicBezTo>
                      <a:pt x="78" y="266"/>
                      <a:pt x="78" y="266"/>
                      <a:pt x="78" y="266"/>
                    </a:cubicBezTo>
                    <a:cubicBezTo>
                      <a:pt x="107" y="284"/>
                      <a:pt x="107" y="284"/>
                      <a:pt x="107" y="284"/>
                    </a:cubicBezTo>
                    <a:cubicBezTo>
                      <a:pt x="108" y="281"/>
                      <a:pt x="110" y="279"/>
                      <a:pt x="111" y="276"/>
                    </a:cubicBezTo>
                    <a:close/>
                    <a:moveTo>
                      <a:pt x="162" y="208"/>
                    </a:moveTo>
                    <a:cubicBezTo>
                      <a:pt x="137" y="186"/>
                      <a:pt x="137" y="186"/>
                      <a:pt x="137" y="186"/>
                    </a:cubicBezTo>
                    <a:cubicBezTo>
                      <a:pt x="131" y="193"/>
                      <a:pt x="131" y="193"/>
                      <a:pt x="131" y="193"/>
                    </a:cubicBezTo>
                    <a:cubicBezTo>
                      <a:pt x="156" y="215"/>
                      <a:pt x="156" y="215"/>
                      <a:pt x="156" y="215"/>
                    </a:cubicBezTo>
                    <a:cubicBezTo>
                      <a:pt x="158" y="212"/>
                      <a:pt x="160" y="210"/>
                      <a:pt x="162" y="208"/>
                    </a:cubicBezTo>
                    <a:close/>
                    <a:moveTo>
                      <a:pt x="224" y="149"/>
                    </a:moveTo>
                    <a:cubicBezTo>
                      <a:pt x="202" y="123"/>
                      <a:pt x="202" y="123"/>
                      <a:pt x="202" y="123"/>
                    </a:cubicBezTo>
                    <a:cubicBezTo>
                      <a:pt x="196" y="129"/>
                      <a:pt x="196" y="129"/>
                      <a:pt x="196" y="129"/>
                    </a:cubicBezTo>
                    <a:cubicBezTo>
                      <a:pt x="217" y="155"/>
                      <a:pt x="217" y="155"/>
                      <a:pt x="217" y="155"/>
                    </a:cubicBezTo>
                    <a:cubicBezTo>
                      <a:pt x="219" y="153"/>
                      <a:pt x="222" y="151"/>
                      <a:pt x="224" y="149"/>
                    </a:cubicBezTo>
                    <a:close/>
                    <a:moveTo>
                      <a:pt x="294" y="101"/>
                    </a:moveTo>
                    <a:cubicBezTo>
                      <a:pt x="277" y="72"/>
                      <a:pt x="277" y="72"/>
                      <a:pt x="277" y="72"/>
                    </a:cubicBezTo>
                    <a:cubicBezTo>
                      <a:pt x="270" y="76"/>
                      <a:pt x="270" y="76"/>
                      <a:pt x="270" y="76"/>
                    </a:cubicBezTo>
                    <a:cubicBezTo>
                      <a:pt x="286" y="105"/>
                      <a:pt x="286" y="105"/>
                      <a:pt x="286" y="105"/>
                    </a:cubicBezTo>
                    <a:cubicBezTo>
                      <a:pt x="289" y="104"/>
                      <a:pt x="292" y="102"/>
                      <a:pt x="294" y="101"/>
                    </a:cubicBezTo>
                    <a:close/>
                    <a:moveTo>
                      <a:pt x="372" y="65"/>
                    </a:moveTo>
                    <a:cubicBezTo>
                      <a:pt x="360" y="34"/>
                      <a:pt x="360" y="34"/>
                      <a:pt x="360" y="34"/>
                    </a:cubicBezTo>
                    <a:cubicBezTo>
                      <a:pt x="351" y="37"/>
                      <a:pt x="351" y="37"/>
                      <a:pt x="351" y="37"/>
                    </a:cubicBezTo>
                    <a:cubicBezTo>
                      <a:pt x="363" y="68"/>
                      <a:pt x="363" y="68"/>
                      <a:pt x="363" y="68"/>
                    </a:cubicBezTo>
                    <a:cubicBezTo>
                      <a:pt x="366" y="67"/>
                      <a:pt x="369" y="66"/>
                      <a:pt x="372" y="65"/>
                    </a:cubicBezTo>
                    <a:close/>
                    <a:moveTo>
                      <a:pt x="454" y="43"/>
                    </a:moveTo>
                    <a:cubicBezTo>
                      <a:pt x="447" y="10"/>
                      <a:pt x="447" y="10"/>
                      <a:pt x="447" y="10"/>
                    </a:cubicBezTo>
                    <a:cubicBezTo>
                      <a:pt x="438" y="11"/>
                      <a:pt x="438" y="11"/>
                      <a:pt x="438" y="11"/>
                    </a:cubicBezTo>
                    <a:cubicBezTo>
                      <a:pt x="445" y="44"/>
                      <a:pt x="445" y="44"/>
                      <a:pt x="445" y="44"/>
                    </a:cubicBezTo>
                    <a:cubicBezTo>
                      <a:pt x="448" y="44"/>
                      <a:pt x="451" y="43"/>
                      <a:pt x="454" y="43"/>
                    </a:cubicBezTo>
                    <a:close/>
                    <a:moveTo>
                      <a:pt x="539" y="34"/>
                    </a:moveTo>
                    <a:cubicBezTo>
                      <a:pt x="538" y="0"/>
                      <a:pt x="538" y="0"/>
                      <a:pt x="538" y="0"/>
                    </a:cubicBezTo>
                    <a:cubicBezTo>
                      <a:pt x="529" y="1"/>
                      <a:pt x="529" y="1"/>
                      <a:pt x="529" y="1"/>
                    </a:cubicBezTo>
                    <a:cubicBezTo>
                      <a:pt x="529" y="34"/>
                      <a:pt x="529" y="34"/>
                      <a:pt x="529" y="34"/>
                    </a:cubicBezTo>
                    <a:cubicBezTo>
                      <a:pt x="532" y="34"/>
                      <a:pt x="535" y="34"/>
                      <a:pt x="539" y="34"/>
                    </a:cubicBezTo>
                    <a:close/>
                    <a:moveTo>
                      <a:pt x="624" y="39"/>
                    </a:moveTo>
                    <a:cubicBezTo>
                      <a:pt x="628" y="6"/>
                      <a:pt x="628" y="6"/>
                      <a:pt x="628" y="6"/>
                    </a:cubicBezTo>
                    <a:cubicBezTo>
                      <a:pt x="619" y="5"/>
                      <a:pt x="619" y="5"/>
                      <a:pt x="619" y="5"/>
                    </a:cubicBezTo>
                    <a:cubicBezTo>
                      <a:pt x="615" y="38"/>
                      <a:pt x="615" y="38"/>
                      <a:pt x="615" y="38"/>
                    </a:cubicBezTo>
                    <a:cubicBezTo>
                      <a:pt x="618" y="39"/>
                      <a:pt x="621" y="39"/>
                      <a:pt x="624" y="39"/>
                    </a:cubicBezTo>
                    <a:close/>
                    <a:moveTo>
                      <a:pt x="707" y="59"/>
                    </a:moveTo>
                    <a:cubicBezTo>
                      <a:pt x="717" y="27"/>
                      <a:pt x="717" y="27"/>
                      <a:pt x="717" y="27"/>
                    </a:cubicBezTo>
                    <a:cubicBezTo>
                      <a:pt x="708" y="24"/>
                      <a:pt x="708" y="24"/>
                      <a:pt x="708" y="24"/>
                    </a:cubicBezTo>
                    <a:cubicBezTo>
                      <a:pt x="698" y="56"/>
                      <a:pt x="698" y="56"/>
                      <a:pt x="698" y="56"/>
                    </a:cubicBezTo>
                    <a:cubicBezTo>
                      <a:pt x="701" y="57"/>
                      <a:pt x="704" y="58"/>
                      <a:pt x="707" y="59"/>
                    </a:cubicBezTo>
                    <a:close/>
                    <a:moveTo>
                      <a:pt x="785" y="92"/>
                    </a:moveTo>
                    <a:cubicBezTo>
                      <a:pt x="800" y="62"/>
                      <a:pt x="800" y="62"/>
                      <a:pt x="800" y="62"/>
                    </a:cubicBezTo>
                    <a:cubicBezTo>
                      <a:pt x="792" y="58"/>
                      <a:pt x="792" y="58"/>
                      <a:pt x="792" y="58"/>
                    </a:cubicBezTo>
                    <a:cubicBezTo>
                      <a:pt x="777" y="87"/>
                      <a:pt x="777" y="87"/>
                      <a:pt x="777" y="87"/>
                    </a:cubicBezTo>
                    <a:cubicBezTo>
                      <a:pt x="780" y="89"/>
                      <a:pt x="782" y="90"/>
                      <a:pt x="785" y="92"/>
                    </a:cubicBezTo>
                    <a:close/>
                    <a:moveTo>
                      <a:pt x="857" y="137"/>
                    </a:moveTo>
                    <a:cubicBezTo>
                      <a:pt x="877" y="110"/>
                      <a:pt x="877" y="110"/>
                      <a:pt x="877" y="110"/>
                    </a:cubicBezTo>
                    <a:cubicBezTo>
                      <a:pt x="870" y="104"/>
                      <a:pt x="870" y="104"/>
                      <a:pt x="870" y="104"/>
                    </a:cubicBezTo>
                    <a:cubicBezTo>
                      <a:pt x="850" y="132"/>
                      <a:pt x="850" y="132"/>
                      <a:pt x="850" y="132"/>
                    </a:cubicBezTo>
                    <a:cubicBezTo>
                      <a:pt x="852" y="133"/>
                      <a:pt x="855" y="135"/>
                      <a:pt x="857" y="137"/>
                    </a:cubicBezTo>
                    <a:close/>
                    <a:moveTo>
                      <a:pt x="975" y="260"/>
                    </a:moveTo>
                    <a:cubicBezTo>
                      <a:pt x="1002" y="241"/>
                      <a:pt x="1002" y="241"/>
                      <a:pt x="1002" y="241"/>
                    </a:cubicBezTo>
                    <a:cubicBezTo>
                      <a:pt x="997" y="233"/>
                      <a:pt x="997" y="233"/>
                      <a:pt x="997" y="233"/>
                    </a:cubicBezTo>
                    <a:cubicBezTo>
                      <a:pt x="969" y="252"/>
                      <a:pt x="969" y="252"/>
                      <a:pt x="969" y="252"/>
                    </a:cubicBezTo>
                    <a:cubicBezTo>
                      <a:pt x="971" y="255"/>
                      <a:pt x="973" y="257"/>
                      <a:pt x="975" y="260"/>
                    </a:cubicBezTo>
                    <a:close/>
                    <a:moveTo>
                      <a:pt x="921" y="193"/>
                    </a:moveTo>
                    <a:cubicBezTo>
                      <a:pt x="945" y="170"/>
                      <a:pt x="945" y="170"/>
                      <a:pt x="945" y="170"/>
                    </a:cubicBezTo>
                    <a:cubicBezTo>
                      <a:pt x="939" y="164"/>
                      <a:pt x="939" y="164"/>
                      <a:pt x="939" y="164"/>
                    </a:cubicBezTo>
                    <a:cubicBezTo>
                      <a:pt x="915" y="187"/>
                      <a:pt x="915" y="187"/>
                      <a:pt x="915" y="187"/>
                    </a:cubicBezTo>
                    <a:cubicBezTo>
                      <a:pt x="917" y="189"/>
                      <a:pt x="919" y="191"/>
                      <a:pt x="921" y="193"/>
                    </a:cubicBezTo>
                    <a:close/>
                    <a:moveTo>
                      <a:pt x="1016" y="334"/>
                    </a:moveTo>
                    <a:cubicBezTo>
                      <a:pt x="1047" y="320"/>
                      <a:pt x="1047" y="320"/>
                      <a:pt x="1047" y="320"/>
                    </a:cubicBezTo>
                    <a:cubicBezTo>
                      <a:pt x="1043" y="311"/>
                      <a:pt x="1043" y="311"/>
                      <a:pt x="1043" y="311"/>
                    </a:cubicBezTo>
                    <a:cubicBezTo>
                      <a:pt x="1013" y="326"/>
                      <a:pt x="1013" y="326"/>
                      <a:pt x="1013" y="326"/>
                    </a:cubicBezTo>
                    <a:cubicBezTo>
                      <a:pt x="1014" y="328"/>
                      <a:pt x="1015" y="331"/>
                      <a:pt x="1016" y="334"/>
                    </a:cubicBezTo>
                    <a:close/>
                    <a:moveTo>
                      <a:pt x="1046" y="414"/>
                    </a:moveTo>
                    <a:cubicBezTo>
                      <a:pt x="1078" y="405"/>
                      <a:pt x="1078" y="405"/>
                      <a:pt x="1078" y="405"/>
                    </a:cubicBezTo>
                    <a:cubicBezTo>
                      <a:pt x="1075" y="396"/>
                      <a:pt x="1075" y="396"/>
                      <a:pt x="1075" y="396"/>
                    </a:cubicBezTo>
                    <a:cubicBezTo>
                      <a:pt x="1043" y="405"/>
                      <a:pt x="1043" y="405"/>
                      <a:pt x="1043" y="405"/>
                    </a:cubicBezTo>
                    <a:cubicBezTo>
                      <a:pt x="1044" y="408"/>
                      <a:pt x="1045" y="411"/>
                      <a:pt x="1046" y="414"/>
                    </a:cubicBezTo>
                    <a:close/>
                    <a:moveTo>
                      <a:pt x="21" y="702"/>
                    </a:moveTo>
                    <a:cubicBezTo>
                      <a:pt x="53" y="693"/>
                      <a:pt x="53" y="693"/>
                      <a:pt x="53" y="693"/>
                    </a:cubicBezTo>
                    <a:cubicBezTo>
                      <a:pt x="52" y="690"/>
                      <a:pt x="52" y="688"/>
                      <a:pt x="51" y="685"/>
                    </a:cubicBezTo>
                    <a:cubicBezTo>
                      <a:pt x="19" y="694"/>
                      <a:pt x="19" y="694"/>
                      <a:pt x="19" y="694"/>
                    </a:cubicBezTo>
                    <a:cubicBezTo>
                      <a:pt x="21" y="702"/>
                      <a:pt x="21" y="702"/>
                      <a:pt x="21" y="702"/>
                    </a:cubicBezTo>
                    <a:close/>
                    <a:moveTo>
                      <a:pt x="54" y="787"/>
                    </a:moveTo>
                    <a:cubicBezTo>
                      <a:pt x="84" y="773"/>
                      <a:pt x="84" y="773"/>
                      <a:pt x="84" y="773"/>
                    </a:cubicBezTo>
                    <a:cubicBezTo>
                      <a:pt x="82" y="770"/>
                      <a:pt x="81" y="767"/>
                      <a:pt x="80" y="765"/>
                    </a:cubicBezTo>
                    <a:cubicBezTo>
                      <a:pt x="50" y="779"/>
                      <a:pt x="50" y="779"/>
                      <a:pt x="50" y="779"/>
                    </a:cubicBezTo>
                    <a:cubicBezTo>
                      <a:pt x="54" y="787"/>
                      <a:pt x="54" y="787"/>
                      <a:pt x="54" y="787"/>
                    </a:cubicBezTo>
                    <a:close/>
                    <a:moveTo>
                      <a:pt x="1018" y="832"/>
                    </a:moveTo>
                    <a:cubicBezTo>
                      <a:pt x="990" y="815"/>
                      <a:pt x="990" y="815"/>
                      <a:pt x="990" y="815"/>
                    </a:cubicBezTo>
                    <a:cubicBezTo>
                      <a:pt x="988" y="818"/>
                      <a:pt x="987" y="820"/>
                      <a:pt x="985" y="823"/>
                    </a:cubicBezTo>
                    <a:cubicBezTo>
                      <a:pt x="1014" y="840"/>
                      <a:pt x="1014" y="840"/>
                      <a:pt x="1014" y="840"/>
                    </a:cubicBezTo>
                    <a:cubicBezTo>
                      <a:pt x="1018" y="832"/>
                      <a:pt x="1018" y="832"/>
                      <a:pt x="1018" y="832"/>
                    </a:cubicBezTo>
                    <a:close/>
                    <a:moveTo>
                      <a:pt x="1059" y="751"/>
                    </a:moveTo>
                    <a:cubicBezTo>
                      <a:pt x="1028" y="739"/>
                      <a:pt x="1028" y="739"/>
                      <a:pt x="1028" y="739"/>
                    </a:cubicBezTo>
                    <a:cubicBezTo>
                      <a:pt x="1027" y="741"/>
                      <a:pt x="1025" y="744"/>
                      <a:pt x="1024" y="747"/>
                    </a:cubicBezTo>
                    <a:cubicBezTo>
                      <a:pt x="1055" y="760"/>
                      <a:pt x="1055" y="760"/>
                      <a:pt x="1055" y="760"/>
                    </a:cubicBezTo>
                    <a:cubicBezTo>
                      <a:pt x="1059" y="751"/>
                      <a:pt x="1059" y="751"/>
                      <a:pt x="1059" y="751"/>
                    </a:cubicBezTo>
                    <a:close/>
                    <a:moveTo>
                      <a:pt x="1085" y="664"/>
                    </a:moveTo>
                    <a:cubicBezTo>
                      <a:pt x="1052" y="657"/>
                      <a:pt x="1052" y="657"/>
                      <a:pt x="1052" y="657"/>
                    </a:cubicBezTo>
                    <a:cubicBezTo>
                      <a:pt x="1052" y="660"/>
                      <a:pt x="1051" y="663"/>
                      <a:pt x="1050" y="666"/>
                    </a:cubicBezTo>
                    <a:cubicBezTo>
                      <a:pt x="1083" y="673"/>
                      <a:pt x="1083" y="673"/>
                      <a:pt x="1083" y="673"/>
                    </a:cubicBezTo>
                    <a:cubicBezTo>
                      <a:pt x="1085" y="664"/>
                      <a:pt x="1085" y="664"/>
                      <a:pt x="1085" y="664"/>
                    </a:cubicBezTo>
                    <a:close/>
                    <a:moveTo>
                      <a:pt x="1097" y="574"/>
                    </a:moveTo>
                    <a:cubicBezTo>
                      <a:pt x="1063" y="572"/>
                      <a:pt x="1063" y="572"/>
                      <a:pt x="1063" y="572"/>
                    </a:cubicBezTo>
                    <a:cubicBezTo>
                      <a:pt x="1063" y="576"/>
                      <a:pt x="1063" y="579"/>
                      <a:pt x="1063" y="582"/>
                    </a:cubicBezTo>
                    <a:cubicBezTo>
                      <a:pt x="1096" y="583"/>
                      <a:pt x="1096" y="583"/>
                      <a:pt x="1096" y="583"/>
                    </a:cubicBezTo>
                    <a:cubicBezTo>
                      <a:pt x="1097" y="574"/>
                      <a:pt x="1097" y="574"/>
                      <a:pt x="1097" y="574"/>
                    </a:cubicBezTo>
                    <a:close/>
                    <a:moveTo>
                      <a:pt x="1093" y="484"/>
                    </a:moveTo>
                    <a:cubicBezTo>
                      <a:pt x="1060" y="487"/>
                      <a:pt x="1060" y="487"/>
                      <a:pt x="1060" y="487"/>
                    </a:cubicBezTo>
                    <a:cubicBezTo>
                      <a:pt x="1060" y="490"/>
                      <a:pt x="1061" y="493"/>
                      <a:pt x="1061" y="496"/>
                    </a:cubicBezTo>
                    <a:cubicBezTo>
                      <a:pt x="1094" y="493"/>
                      <a:pt x="1094" y="493"/>
                      <a:pt x="1094" y="493"/>
                    </a:cubicBezTo>
                    <a:cubicBezTo>
                      <a:pt x="1093" y="484"/>
                      <a:pt x="1093" y="484"/>
                      <a:pt x="1093" y="484"/>
                    </a:cubicBezTo>
                    <a:close/>
                    <a:moveTo>
                      <a:pt x="36" y="488"/>
                    </a:moveTo>
                    <a:cubicBezTo>
                      <a:pt x="3" y="485"/>
                      <a:pt x="3" y="485"/>
                      <a:pt x="3" y="485"/>
                    </a:cubicBezTo>
                    <a:cubicBezTo>
                      <a:pt x="2" y="494"/>
                      <a:pt x="2" y="494"/>
                      <a:pt x="2" y="494"/>
                    </a:cubicBezTo>
                    <a:cubicBezTo>
                      <a:pt x="35" y="497"/>
                      <a:pt x="35" y="497"/>
                      <a:pt x="35" y="497"/>
                    </a:cubicBezTo>
                    <a:cubicBezTo>
                      <a:pt x="36" y="494"/>
                      <a:pt x="36" y="491"/>
                      <a:pt x="36" y="488"/>
                    </a:cubicBezTo>
                    <a:close/>
                    <a:moveTo>
                      <a:pt x="53" y="405"/>
                    </a:moveTo>
                    <a:cubicBezTo>
                      <a:pt x="21" y="396"/>
                      <a:pt x="21" y="396"/>
                      <a:pt x="21" y="396"/>
                    </a:cubicBezTo>
                    <a:cubicBezTo>
                      <a:pt x="19" y="405"/>
                      <a:pt x="19" y="405"/>
                      <a:pt x="19" y="405"/>
                    </a:cubicBezTo>
                    <a:cubicBezTo>
                      <a:pt x="51" y="414"/>
                      <a:pt x="51" y="414"/>
                      <a:pt x="51" y="414"/>
                    </a:cubicBezTo>
                    <a:cubicBezTo>
                      <a:pt x="52" y="411"/>
                      <a:pt x="53" y="408"/>
                      <a:pt x="53" y="405"/>
                    </a:cubicBezTo>
                    <a:close/>
                    <a:moveTo>
                      <a:pt x="84" y="325"/>
                    </a:moveTo>
                    <a:cubicBezTo>
                      <a:pt x="54" y="311"/>
                      <a:pt x="54" y="311"/>
                      <a:pt x="54" y="311"/>
                    </a:cubicBezTo>
                    <a:cubicBezTo>
                      <a:pt x="50" y="319"/>
                      <a:pt x="50" y="319"/>
                      <a:pt x="50" y="319"/>
                    </a:cubicBezTo>
                    <a:cubicBezTo>
                      <a:pt x="80" y="334"/>
                      <a:pt x="80" y="334"/>
                      <a:pt x="80" y="334"/>
                    </a:cubicBezTo>
                    <a:cubicBezTo>
                      <a:pt x="81" y="331"/>
                      <a:pt x="83" y="328"/>
                      <a:pt x="84" y="325"/>
                    </a:cubicBezTo>
                    <a:close/>
                    <a:moveTo>
                      <a:pt x="127" y="252"/>
                    </a:moveTo>
                    <a:cubicBezTo>
                      <a:pt x="125" y="254"/>
                      <a:pt x="124" y="257"/>
                      <a:pt x="122" y="259"/>
                    </a:cubicBezTo>
                    <a:cubicBezTo>
                      <a:pt x="95" y="240"/>
                      <a:pt x="95" y="240"/>
                      <a:pt x="95" y="240"/>
                    </a:cubicBezTo>
                    <a:cubicBezTo>
                      <a:pt x="100" y="233"/>
                      <a:pt x="100" y="233"/>
                      <a:pt x="100" y="233"/>
                    </a:cubicBezTo>
                    <a:cubicBezTo>
                      <a:pt x="127" y="252"/>
                      <a:pt x="127" y="252"/>
                      <a:pt x="127" y="252"/>
                    </a:cubicBezTo>
                    <a:close/>
                    <a:moveTo>
                      <a:pt x="182" y="187"/>
                    </a:moveTo>
                    <a:cubicBezTo>
                      <a:pt x="180" y="189"/>
                      <a:pt x="178" y="191"/>
                      <a:pt x="176" y="193"/>
                    </a:cubicBezTo>
                    <a:cubicBezTo>
                      <a:pt x="152" y="170"/>
                      <a:pt x="152" y="170"/>
                      <a:pt x="152" y="170"/>
                    </a:cubicBezTo>
                    <a:cubicBezTo>
                      <a:pt x="158" y="163"/>
                      <a:pt x="158" y="163"/>
                      <a:pt x="158" y="163"/>
                    </a:cubicBezTo>
                    <a:cubicBezTo>
                      <a:pt x="182" y="187"/>
                      <a:pt x="182" y="187"/>
                      <a:pt x="182" y="187"/>
                    </a:cubicBezTo>
                    <a:close/>
                    <a:moveTo>
                      <a:pt x="247" y="131"/>
                    </a:moveTo>
                    <a:cubicBezTo>
                      <a:pt x="244" y="133"/>
                      <a:pt x="242" y="135"/>
                      <a:pt x="239" y="137"/>
                    </a:cubicBezTo>
                    <a:cubicBezTo>
                      <a:pt x="220" y="110"/>
                      <a:pt x="220" y="110"/>
                      <a:pt x="220" y="110"/>
                    </a:cubicBezTo>
                    <a:cubicBezTo>
                      <a:pt x="227" y="104"/>
                      <a:pt x="227" y="104"/>
                      <a:pt x="227" y="104"/>
                    </a:cubicBezTo>
                    <a:cubicBezTo>
                      <a:pt x="247" y="131"/>
                      <a:pt x="247" y="131"/>
                      <a:pt x="247" y="131"/>
                    </a:cubicBezTo>
                    <a:close/>
                    <a:moveTo>
                      <a:pt x="320" y="87"/>
                    </a:moveTo>
                    <a:cubicBezTo>
                      <a:pt x="305" y="57"/>
                      <a:pt x="305" y="57"/>
                      <a:pt x="305" y="57"/>
                    </a:cubicBezTo>
                    <a:cubicBezTo>
                      <a:pt x="296" y="62"/>
                      <a:pt x="296" y="62"/>
                      <a:pt x="296" y="62"/>
                    </a:cubicBezTo>
                    <a:cubicBezTo>
                      <a:pt x="312" y="91"/>
                      <a:pt x="312" y="91"/>
                      <a:pt x="312" y="91"/>
                    </a:cubicBezTo>
                    <a:cubicBezTo>
                      <a:pt x="314" y="90"/>
                      <a:pt x="317" y="89"/>
                      <a:pt x="320" y="87"/>
                    </a:cubicBezTo>
                    <a:close/>
                    <a:moveTo>
                      <a:pt x="399" y="56"/>
                    </a:moveTo>
                    <a:cubicBezTo>
                      <a:pt x="389" y="24"/>
                      <a:pt x="389" y="24"/>
                      <a:pt x="389" y="24"/>
                    </a:cubicBezTo>
                    <a:cubicBezTo>
                      <a:pt x="380" y="27"/>
                      <a:pt x="380" y="27"/>
                      <a:pt x="380" y="27"/>
                    </a:cubicBezTo>
                    <a:cubicBezTo>
                      <a:pt x="390" y="59"/>
                      <a:pt x="390" y="59"/>
                      <a:pt x="390" y="59"/>
                    </a:cubicBezTo>
                    <a:cubicBezTo>
                      <a:pt x="393" y="58"/>
                      <a:pt x="396" y="57"/>
                      <a:pt x="399" y="56"/>
                    </a:cubicBezTo>
                    <a:close/>
                    <a:moveTo>
                      <a:pt x="482" y="38"/>
                    </a:moveTo>
                    <a:cubicBezTo>
                      <a:pt x="478" y="5"/>
                      <a:pt x="478" y="5"/>
                      <a:pt x="478" y="5"/>
                    </a:cubicBezTo>
                    <a:cubicBezTo>
                      <a:pt x="469" y="6"/>
                      <a:pt x="469" y="6"/>
                      <a:pt x="469" y="6"/>
                    </a:cubicBezTo>
                    <a:cubicBezTo>
                      <a:pt x="473" y="39"/>
                      <a:pt x="473" y="39"/>
                      <a:pt x="473" y="39"/>
                    </a:cubicBezTo>
                    <a:cubicBezTo>
                      <a:pt x="476" y="39"/>
                      <a:pt x="479" y="39"/>
                      <a:pt x="482" y="38"/>
                    </a:cubicBezTo>
                    <a:close/>
                    <a:moveTo>
                      <a:pt x="567" y="34"/>
                    </a:moveTo>
                    <a:cubicBezTo>
                      <a:pt x="568" y="1"/>
                      <a:pt x="568" y="1"/>
                      <a:pt x="568" y="1"/>
                    </a:cubicBezTo>
                    <a:cubicBezTo>
                      <a:pt x="559" y="0"/>
                      <a:pt x="559" y="0"/>
                      <a:pt x="559" y="0"/>
                    </a:cubicBezTo>
                    <a:cubicBezTo>
                      <a:pt x="558" y="34"/>
                      <a:pt x="558" y="34"/>
                      <a:pt x="558" y="34"/>
                    </a:cubicBezTo>
                    <a:cubicBezTo>
                      <a:pt x="561" y="34"/>
                      <a:pt x="564" y="34"/>
                      <a:pt x="567" y="34"/>
                    </a:cubicBezTo>
                    <a:close/>
                    <a:moveTo>
                      <a:pt x="652" y="44"/>
                    </a:moveTo>
                    <a:cubicBezTo>
                      <a:pt x="658" y="12"/>
                      <a:pt x="658" y="12"/>
                      <a:pt x="658" y="12"/>
                    </a:cubicBezTo>
                    <a:cubicBezTo>
                      <a:pt x="649" y="10"/>
                      <a:pt x="649" y="10"/>
                      <a:pt x="649" y="10"/>
                    </a:cubicBezTo>
                    <a:cubicBezTo>
                      <a:pt x="643" y="43"/>
                      <a:pt x="643" y="43"/>
                      <a:pt x="643" y="43"/>
                    </a:cubicBezTo>
                    <a:cubicBezTo>
                      <a:pt x="646" y="43"/>
                      <a:pt x="649" y="44"/>
                      <a:pt x="652" y="44"/>
                    </a:cubicBezTo>
                    <a:close/>
                    <a:moveTo>
                      <a:pt x="734" y="68"/>
                    </a:moveTo>
                    <a:cubicBezTo>
                      <a:pt x="745" y="37"/>
                      <a:pt x="745" y="37"/>
                      <a:pt x="745" y="37"/>
                    </a:cubicBezTo>
                    <a:cubicBezTo>
                      <a:pt x="737" y="34"/>
                      <a:pt x="737" y="34"/>
                      <a:pt x="737" y="34"/>
                    </a:cubicBezTo>
                    <a:cubicBezTo>
                      <a:pt x="725" y="65"/>
                      <a:pt x="725" y="65"/>
                      <a:pt x="725" y="65"/>
                    </a:cubicBezTo>
                    <a:cubicBezTo>
                      <a:pt x="728" y="66"/>
                      <a:pt x="731" y="67"/>
                      <a:pt x="734" y="68"/>
                    </a:cubicBezTo>
                    <a:close/>
                    <a:moveTo>
                      <a:pt x="810" y="106"/>
                    </a:moveTo>
                    <a:cubicBezTo>
                      <a:pt x="827" y="76"/>
                      <a:pt x="827" y="76"/>
                      <a:pt x="827" y="76"/>
                    </a:cubicBezTo>
                    <a:cubicBezTo>
                      <a:pt x="819" y="72"/>
                      <a:pt x="819" y="72"/>
                      <a:pt x="819" y="72"/>
                    </a:cubicBezTo>
                    <a:cubicBezTo>
                      <a:pt x="802" y="101"/>
                      <a:pt x="802" y="101"/>
                      <a:pt x="802" y="101"/>
                    </a:cubicBezTo>
                    <a:cubicBezTo>
                      <a:pt x="805" y="102"/>
                      <a:pt x="808" y="104"/>
                      <a:pt x="810" y="106"/>
                    </a:cubicBezTo>
                    <a:close/>
                    <a:moveTo>
                      <a:pt x="880" y="155"/>
                    </a:moveTo>
                    <a:cubicBezTo>
                      <a:pt x="877" y="153"/>
                      <a:pt x="875" y="151"/>
                      <a:pt x="873" y="149"/>
                    </a:cubicBezTo>
                    <a:cubicBezTo>
                      <a:pt x="894" y="123"/>
                      <a:pt x="894" y="123"/>
                      <a:pt x="894" y="123"/>
                    </a:cubicBezTo>
                    <a:cubicBezTo>
                      <a:pt x="901" y="129"/>
                      <a:pt x="901" y="129"/>
                      <a:pt x="901" y="129"/>
                    </a:cubicBezTo>
                    <a:cubicBezTo>
                      <a:pt x="880" y="155"/>
                      <a:pt x="880" y="155"/>
                      <a:pt x="880" y="155"/>
                    </a:cubicBezTo>
                    <a:close/>
                    <a:moveTo>
                      <a:pt x="990" y="284"/>
                    </a:moveTo>
                    <a:cubicBezTo>
                      <a:pt x="988" y="281"/>
                      <a:pt x="987" y="279"/>
                      <a:pt x="985" y="276"/>
                    </a:cubicBezTo>
                    <a:cubicBezTo>
                      <a:pt x="1014" y="259"/>
                      <a:pt x="1014" y="259"/>
                      <a:pt x="1014" y="259"/>
                    </a:cubicBezTo>
                    <a:cubicBezTo>
                      <a:pt x="1019" y="266"/>
                      <a:pt x="1019" y="266"/>
                      <a:pt x="1019" y="266"/>
                    </a:cubicBezTo>
                    <a:cubicBezTo>
                      <a:pt x="990" y="284"/>
                      <a:pt x="990" y="284"/>
                      <a:pt x="990" y="284"/>
                    </a:cubicBezTo>
                    <a:close/>
                    <a:moveTo>
                      <a:pt x="940" y="215"/>
                    </a:moveTo>
                    <a:cubicBezTo>
                      <a:pt x="938" y="213"/>
                      <a:pt x="936" y="210"/>
                      <a:pt x="934" y="208"/>
                    </a:cubicBezTo>
                    <a:cubicBezTo>
                      <a:pt x="960" y="186"/>
                      <a:pt x="960" y="186"/>
                      <a:pt x="960" y="186"/>
                    </a:cubicBezTo>
                    <a:cubicBezTo>
                      <a:pt x="966" y="193"/>
                      <a:pt x="966" y="193"/>
                      <a:pt x="966" y="193"/>
                    </a:cubicBezTo>
                    <a:cubicBezTo>
                      <a:pt x="940" y="215"/>
                      <a:pt x="940" y="215"/>
                      <a:pt x="940" y="215"/>
                    </a:cubicBezTo>
                    <a:close/>
                    <a:moveTo>
                      <a:pt x="1028" y="360"/>
                    </a:moveTo>
                    <a:cubicBezTo>
                      <a:pt x="1059" y="348"/>
                      <a:pt x="1059" y="348"/>
                      <a:pt x="1059" y="348"/>
                    </a:cubicBezTo>
                    <a:cubicBezTo>
                      <a:pt x="1055" y="339"/>
                      <a:pt x="1055" y="339"/>
                      <a:pt x="1055" y="339"/>
                    </a:cubicBezTo>
                    <a:cubicBezTo>
                      <a:pt x="1024" y="352"/>
                      <a:pt x="1024" y="352"/>
                      <a:pt x="1024" y="352"/>
                    </a:cubicBezTo>
                    <a:cubicBezTo>
                      <a:pt x="1026" y="355"/>
                      <a:pt x="1027" y="358"/>
                      <a:pt x="1028" y="360"/>
                    </a:cubicBezTo>
                    <a:close/>
                    <a:moveTo>
                      <a:pt x="1052" y="442"/>
                    </a:moveTo>
                    <a:cubicBezTo>
                      <a:pt x="1085" y="435"/>
                      <a:pt x="1085" y="435"/>
                      <a:pt x="1085" y="435"/>
                    </a:cubicBezTo>
                    <a:cubicBezTo>
                      <a:pt x="1083" y="426"/>
                      <a:pt x="1083" y="426"/>
                      <a:pt x="1083" y="426"/>
                    </a:cubicBezTo>
                    <a:cubicBezTo>
                      <a:pt x="1050" y="433"/>
                      <a:pt x="1050" y="433"/>
                      <a:pt x="1050" y="433"/>
                    </a:cubicBezTo>
                    <a:cubicBezTo>
                      <a:pt x="1051" y="436"/>
                      <a:pt x="1052" y="439"/>
                      <a:pt x="1052" y="442"/>
                    </a:cubicBezTo>
                    <a:close/>
                    <a:moveTo>
                      <a:pt x="13" y="673"/>
                    </a:moveTo>
                    <a:cubicBezTo>
                      <a:pt x="46" y="666"/>
                      <a:pt x="46" y="666"/>
                      <a:pt x="46" y="666"/>
                    </a:cubicBezTo>
                    <a:cubicBezTo>
                      <a:pt x="45" y="663"/>
                      <a:pt x="45" y="660"/>
                      <a:pt x="44" y="657"/>
                    </a:cubicBezTo>
                    <a:cubicBezTo>
                      <a:pt x="11" y="664"/>
                      <a:pt x="11" y="664"/>
                      <a:pt x="11" y="664"/>
                    </a:cubicBezTo>
                    <a:cubicBezTo>
                      <a:pt x="13" y="673"/>
                      <a:pt x="13" y="673"/>
                      <a:pt x="13" y="673"/>
                    </a:cubicBezTo>
                    <a:close/>
                    <a:moveTo>
                      <a:pt x="41" y="759"/>
                    </a:moveTo>
                    <a:cubicBezTo>
                      <a:pt x="72" y="747"/>
                      <a:pt x="72" y="747"/>
                      <a:pt x="72" y="747"/>
                    </a:cubicBezTo>
                    <a:cubicBezTo>
                      <a:pt x="71" y="744"/>
                      <a:pt x="70" y="741"/>
                      <a:pt x="69" y="738"/>
                    </a:cubicBezTo>
                    <a:cubicBezTo>
                      <a:pt x="38" y="751"/>
                      <a:pt x="38" y="751"/>
                      <a:pt x="38" y="751"/>
                    </a:cubicBezTo>
                    <a:cubicBezTo>
                      <a:pt x="41" y="759"/>
                      <a:pt x="41" y="759"/>
                      <a:pt x="41" y="759"/>
                    </a:cubicBezTo>
                    <a:close/>
                    <a:moveTo>
                      <a:pt x="83" y="840"/>
                    </a:moveTo>
                    <a:cubicBezTo>
                      <a:pt x="111" y="822"/>
                      <a:pt x="111" y="822"/>
                      <a:pt x="111" y="822"/>
                    </a:cubicBezTo>
                    <a:cubicBezTo>
                      <a:pt x="110" y="820"/>
                      <a:pt x="108" y="817"/>
                      <a:pt x="106" y="815"/>
                    </a:cubicBezTo>
                    <a:cubicBezTo>
                      <a:pt x="78" y="832"/>
                      <a:pt x="78" y="832"/>
                      <a:pt x="78" y="832"/>
                    </a:cubicBezTo>
                    <a:cubicBezTo>
                      <a:pt x="83" y="840"/>
                      <a:pt x="83" y="840"/>
                      <a:pt x="83" y="840"/>
                    </a:cubicBezTo>
                    <a:close/>
                    <a:moveTo>
                      <a:pt x="1002" y="858"/>
                    </a:moveTo>
                    <a:cubicBezTo>
                      <a:pt x="997" y="866"/>
                      <a:pt x="997" y="866"/>
                      <a:pt x="997" y="866"/>
                    </a:cubicBezTo>
                    <a:cubicBezTo>
                      <a:pt x="969" y="847"/>
                      <a:pt x="969" y="847"/>
                      <a:pt x="969" y="847"/>
                    </a:cubicBezTo>
                    <a:cubicBezTo>
                      <a:pt x="971" y="844"/>
                      <a:pt x="973" y="842"/>
                      <a:pt x="974" y="839"/>
                    </a:cubicBezTo>
                    <a:cubicBezTo>
                      <a:pt x="1002" y="858"/>
                      <a:pt x="1002" y="858"/>
                      <a:pt x="1002" y="858"/>
                    </a:cubicBezTo>
                    <a:close/>
                    <a:moveTo>
                      <a:pt x="1047" y="779"/>
                    </a:moveTo>
                    <a:cubicBezTo>
                      <a:pt x="1016" y="765"/>
                      <a:pt x="1016" y="765"/>
                      <a:pt x="1016" y="765"/>
                    </a:cubicBezTo>
                    <a:cubicBezTo>
                      <a:pt x="1015" y="768"/>
                      <a:pt x="1014" y="771"/>
                      <a:pt x="1012" y="773"/>
                    </a:cubicBezTo>
                    <a:cubicBezTo>
                      <a:pt x="1043" y="787"/>
                      <a:pt x="1043" y="787"/>
                      <a:pt x="1043" y="787"/>
                    </a:cubicBezTo>
                    <a:cubicBezTo>
                      <a:pt x="1047" y="779"/>
                      <a:pt x="1047" y="779"/>
                      <a:pt x="1047" y="779"/>
                    </a:cubicBezTo>
                    <a:close/>
                    <a:moveTo>
                      <a:pt x="1078" y="694"/>
                    </a:moveTo>
                    <a:cubicBezTo>
                      <a:pt x="1045" y="685"/>
                      <a:pt x="1045" y="685"/>
                      <a:pt x="1045" y="685"/>
                    </a:cubicBezTo>
                    <a:cubicBezTo>
                      <a:pt x="1045" y="688"/>
                      <a:pt x="1044" y="691"/>
                      <a:pt x="1043" y="694"/>
                    </a:cubicBezTo>
                    <a:cubicBezTo>
                      <a:pt x="1075" y="703"/>
                      <a:pt x="1075" y="703"/>
                      <a:pt x="1075" y="703"/>
                    </a:cubicBezTo>
                    <a:cubicBezTo>
                      <a:pt x="1078" y="694"/>
                      <a:pt x="1078" y="694"/>
                      <a:pt x="1078" y="694"/>
                    </a:cubicBezTo>
                    <a:close/>
                    <a:moveTo>
                      <a:pt x="1094" y="605"/>
                    </a:moveTo>
                    <a:cubicBezTo>
                      <a:pt x="1061" y="601"/>
                      <a:pt x="1061" y="601"/>
                      <a:pt x="1061" y="601"/>
                    </a:cubicBezTo>
                    <a:cubicBezTo>
                      <a:pt x="1061" y="604"/>
                      <a:pt x="1060" y="607"/>
                      <a:pt x="1060" y="610"/>
                    </a:cubicBezTo>
                    <a:cubicBezTo>
                      <a:pt x="1093" y="614"/>
                      <a:pt x="1093" y="614"/>
                      <a:pt x="1093" y="614"/>
                    </a:cubicBezTo>
                    <a:cubicBezTo>
                      <a:pt x="1094" y="605"/>
                      <a:pt x="1094" y="605"/>
                      <a:pt x="1094" y="605"/>
                    </a:cubicBezTo>
                    <a:close/>
                    <a:moveTo>
                      <a:pt x="1096" y="514"/>
                    </a:moveTo>
                    <a:cubicBezTo>
                      <a:pt x="1062" y="516"/>
                      <a:pt x="1062" y="516"/>
                      <a:pt x="1062" y="516"/>
                    </a:cubicBezTo>
                    <a:cubicBezTo>
                      <a:pt x="1063" y="519"/>
                      <a:pt x="1063" y="522"/>
                      <a:pt x="1063" y="525"/>
                    </a:cubicBezTo>
                    <a:cubicBezTo>
                      <a:pt x="1097" y="523"/>
                      <a:pt x="1097" y="523"/>
                      <a:pt x="1097" y="523"/>
                    </a:cubicBezTo>
                    <a:lnTo>
                      <a:pt x="1096" y="5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61" name="Freeform 23"/>
              <p:cNvSpPr>
                <a:spLocks noEditPoints="1"/>
              </p:cNvSpPr>
              <p:nvPr/>
            </p:nvSpPr>
            <p:spPr bwMode="auto">
              <a:xfrm>
                <a:off x="3865407" y="1940294"/>
                <a:ext cx="1286294" cy="989658"/>
              </a:xfrm>
              <a:custGeom>
                <a:avLst/>
                <a:gdLst>
                  <a:gd name="T0" fmla="*/ 90 w 980"/>
                  <a:gd name="T1" fmla="*/ 661 h 754"/>
                  <a:gd name="T2" fmla="*/ 45 w 980"/>
                  <a:gd name="T3" fmla="*/ 694 h 754"/>
                  <a:gd name="T4" fmla="*/ 39 w 980"/>
                  <a:gd name="T5" fmla="*/ 683 h 754"/>
                  <a:gd name="T6" fmla="*/ 856 w 980"/>
                  <a:gd name="T7" fmla="*/ 726 h 754"/>
                  <a:gd name="T8" fmla="*/ 908 w 980"/>
                  <a:gd name="T9" fmla="*/ 746 h 754"/>
                  <a:gd name="T10" fmla="*/ 903 w 980"/>
                  <a:gd name="T11" fmla="*/ 754 h 754"/>
                  <a:gd name="T12" fmla="*/ 918 w 980"/>
                  <a:gd name="T13" fmla="*/ 648 h 754"/>
                  <a:gd name="T14" fmla="*/ 954 w 980"/>
                  <a:gd name="T15" fmla="*/ 649 h 754"/>
                  <a:gd name="T16" fmla="*/ 950 w 980"/>
                  <a:gd name="T17" fmla="*/ 658 h 754"/>
                  <a:gd name="T18" fmla="*/ 920 w 980"/>
                  <a:gd name="T19" fmla="*/ 556 h 754"/>
                  <a:gd name="T20" fmla="*/ 977 w 980"/>
                  <a:gd name="T21" fmla="*/ 553 h 754"/>
                  <a:gd name="T22" fmla="*/ 974 w 980"/>
                  <a:gd name="T23" fmla="*/ 564 h 754"/>
                  <a:gd name="T24" fmla="*/ 946 w 980"/>
                  <a:gd name="T25" fmla="*/ 460 h 754"/>
                  <a:gd name="T26" fmla="*/ 978 w 980"/>
                  <a:gd name="T27" fmla="*/ 447 h 754"/>
                  <a:gd name="T28" fmla="*/ 980 w 980"/>
                  <a:gd name="T29" fmla="*/ 457 h 754"/>
                  <a:gd name="T30" fmla="*/ 912 w 980"/>
                  <a:gd name="T31" fmla="*/ 382 h 754"/>
                  <a:gd name="T32" fmla="*/ 962 w 980"/>
                  <a:gd name="T33" fmla="*/ 357 h 754"/>
                  <a:gd name="T34" fmla="*/ 966 w 980"/>
                  <a:gd name="T35" fmla="*/ 368 h 754"/>
                  <a:gd name="T36" fmla="*/ 42 w 980"/>
                  <a:gd name="T37" fmla="*/ 577 h 754"/>
                  <a:gd name="T38" fmla="*/ 11 w 980"/>
                  <a:gd name="T39" fmla="*/ 595 h 754"/>
                  <a:gd name="T40" fmla="*/ 9 w 980"/>
                  <a:gd name="T41" fmla="*/ 584 h 754"/>
                  <a:gd name="T42" fmla="*/ 54 w 980"/>
                  <a:gd name="T43" fmla="*/ 483 h 754"/>
                  <a:gd name="T44" fmla="*/ 0 w 980"/>
                  <a:gd name="T45" fmla="*/ 494 h 754"/>
                  <a:gd name="T46" fmla="*/ 0 w 980"/>
                  <a:gd name="T47" fmla="*/ 483 h 754"/>
                  <a:gd name="T48" fmla="*/ 45 w 980"/>
                  <a:gd name="T49" fmla="*/ 387 h 754"/>
                  <a:gd name="T50" fmla="*/ 9 w 980"/>
                  <a:gd name="T51" fmla="*/ 390 h 754"/>
                  <a:gd name="T52" fmla="*/ 12 w 980"/>
                  <a:gd name="T53" fmla="*/ 380 h 754"/>
                  <a:gd name="T54" fmla="*/ 92 w 980"/>
                  <a:gd name="T55" fmla="*/ 310 h 754"/>
                  <a:gd name="T56" fmla="*/ 38 w 980"/>
                  <a:gd name="T57" fmla="*/ 299 h 754"/>
                  <a:gd name="T58" fmla="*/ 42 w 980"/>
                  <a:gd name="T59" fmla="*/ 289 h 754"/>
                  <a:gd name="T60" fmla="*/ 123 w 980"/>
                  <a:gd name="T61" fmla="*/ 218 h 754"/>
                  <a:gd name="T62" fmla="*/ 88 w 980"/>
                  <a:gd name="T63" fmla="*/ 208 h 754"/>
                  <a:gd name="T64" fmla="*/ 95 w 980"/>
                  <a:gd name="T65" fmla="*/ 198 h 754"/>
                  <a:gd name="T66" fmla="*/ 196 w 980"/>
                  <a:gd name="T67" fmla="*/ 167 h 754"/>
                  <a:gd name="T68" fmla="*/ 150 w 980"/>
                  <a:gd name="T69" fmla="*/ 135 h 754"/>
                  <a:gd name="T70" fmla="*/ 158 w 980"/>
                  <a:gd name="T71" fmla="*/ 128 h 754"/>
                  <a:gd name="T72" fmla="*/ 262 w 980"/>
                  <a:gd name="T73" fmla="*/ 93 h 754"/>
                  <a:gd name="T74" fmla="*/ 236 w 980"/>
                  <a:gd name="T75" fmla="*/ 70 h 754"/>
                  <a:gd name="T76" fmla="*/ 246 w 980"/>
                  <a:gd name="T77" fmla="*/ 63 h 754"/>
                  <a:gd name="T78" fmla="*/ 351 w 980"/>
                  <a:gd name="T79" fmla="*/ 75 h 754"/>
                  <a:gd name="T80" fmla="*/ 323 w 980"/>
                  <a:gd name="T81" fmla="*/ 28 h 754"/>
                  <a:gd name="T82" fmla="*/ 332 w 980"/>
                  <a:gd name="T83" fmla="*/ 24 h 754"/>
                  <a:gd name="T84" fmla="*/ 440 w 980"/>
                  <a:gd name="T85" fmla="*/ 35 h 754"/>
                  <a:gd name="T86" fmla="*/ 425 w 980"/>
                  <a:gd name="T87" fmla="*/ 2 h 754"/>
                  <a:gd name="T88" fmla="*/ 436 w 980"/>
                  <a:gd name="T89" fmla="*/ 1 h 754"/>
                  <a:gd name="T90" fmla="*/ 530 w 980"/>
                  <a:gd name="T91" fmla="*/ 55 h 754"/>
                  <a:gd name="T92" fmla="*/ 524 w 980"/>
                  <a:gd name="T93" fmla="*/ 0 h 754"/>
                  <a:gd name="T94" fmla="*/ 534 w 980"/>
                  <a:gd name="T95" fmla="*/ 0 h 754"/>
                  <a:gd name="T96" fmla="*/ 625 w 980"/>
                  <a:gd name="T97" fmla="*/ 52 h 754"/>
                  <a:gd name="T98" fmla="*/ 624 w 980"/>
                  <a:gd name="T99" fmla="*/ 17 h 754"/>
                  <a:gd name="T100" fmla="*/ 634 w 980"/>
                  <a:gd name="T101" fmla="*/ 20 h 754"/>
                  <a:gd name="T102" fmla="*/ 700 w 980"/>
                  <a:gd name="T103" fmla="*/ 106 h 754"/>
                  <a:gd name="T104" fmla="*/ 717 w 980"/>
                  <a:gd name="T105" fmla="*/ 54 h 754"/>
                  <a:gd name="T106" fmla="*/ 726 w 980"/>
                  <a:gd name="T107" fmla="*/ 59 h 754"/>
                  <a:gd name="T108" fmla="*/ 785 w 980"/>
                  <a:gd name="T109" fmla="*/ 140 h 754"/>
                  <a:gd name="T110" fmla="*/ 799 w 980"/>
                  <a:gd name="T111" fmla="*/ 108 h 754"/>
                  <a:gd name="T112" fmla="*/ 807 w 980"/>
                  <a:gd name="T113" fmla="*/ 114 h 754"/>
                  <a:gd name="T114" fmla="*/ 834 w 980"/>
                  <a:gd name="T115" fmla="*/ 220 h 754"/>
                  <a:gd name="T116" fmla="*/ 869 w 980"/>
                  <a:gd name="T117" fmla="*/ 178 h 754"/>
                  <a:gd name="T118" fmla="*/ 876 w 980"/>
                  <a:gd name="T119" fmla="*/ 186 h 754"/>
                  <a:gd name="T120" fmla="*/ 899 w 980"/>
                  <a:gd name="T121" fmla="*/ 286 h 754"/>
                  <a:gd name="T122" fmla="*/ 925 w 980"/>
                  <a:gd name="T123" fmla="*/ 26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0" h="754">
                    <a:moveTo>
                      <a:pt x="39" y="683"/>
                    </a:moveTo>
                    <a:lnTo>
                      <a:pt x="90" y="661"/>
                    </a:lnTo>
                    <a:lnTo>
                      <a:pt x="95" y="671"/>
                    </a:lnTo>
                    <a:lnTo>
                      <a:pt x="45" y="694"/>
                    </a:lnTo>
                    <a:lnTo>
                      <a:pt x="39" y="683"/>
                    </a:lnTo>
                    <a:lnTo>
                      <a:pt x="39" y="683"/>
                    </a:lnTo>
                    <a:close/>
                    <a:moveTo>
                      <a:pt x="903" y="754"/>
                    </a:moveTo>
                    <a:lnTo>
                      <a:pt x="856" y="726"/>
                    </a:lnTo>
                    <a:lnTo>
                      <a:pt x="862" y="717"/>
                    </a:lnTo>
                    <a:lnTo>
                      <a:pt x="908" y="746"/>
                    </a:lnTo>
                    <a:lnTo>
                      <a:pt x="903" y="754"/>
                    </a:lnTo>
                    <a:lnTo>
                      <a:pt x="903" y="754"/>
                    </a:lnTo>
                    <a:close/>
                    <a:moveTo>
                      <a:pt x="950" y="658"/>
                    </a:moveTo>
                    <a:lnTo>
                      <a:pt x="918" y="648"/>
                    </a:lnTo>
                    <a:lnTo>
                      <a:pt x="922" y="637"/>
                    </a:lnTo>
                    <a:lnTo>
                      <a:pt x="954" y="649"/>
                    </a:lnTo>
                    <a:lnTo>
                      <a:pt x="950" y="658"/>
                    </a:lnTo>
                    <a:lnTo>
                      <a:pt x="950" y="658"/>
                    </a:lnTo>
                    <a:close/>
                    <a:moveTo>
                      <a:pt x="974" y="564"/>
                    </a:moveTo>
                    <a:lnTo>
                      <a:pt x="920" y="556"/>
                    </a:lnTo>
                    <a:lnTo>
                      <a:pt x="922" y="545"/>
                    </a:lnTo>
                    <a:lnTo>
                      <a:pt x="977" y="553"/>
                    </a:lnTo>
                    <a:lnTo>
                      <a:pt x="974" y="564"/>
                    </a:lnTo>
                    <a:lnTo>
                      <a:pt x="974" y="564"/>
                    </a:lnTo>
                    <a:close/>
                    <a:moveTo>
                      <a:pt x="980" y="457"/>
                    </a:moveTo>
                    <a:lnTo>
                      <a:pt x="946" y="460"/>
                    </a:lnTo>
                    <a:lnTo>
                      <a:pt x="945" y="448"/>
                    </a:lnTo>
                    <a:lnTo>
                      <a:pt x="978" y="447"/>
                    </a:lnTo>
                    <a:lnTo>
                      <a:pt x="980" y="457"/>
                    </a:lnTo>
                    <a:lnTo>
                      <a:pt x="980" y="457"/>
                    </a:lnTo>
                    <a:close/>
                    <a:moveTo>
                      <a:pt x="966" y="368"/>
                    </a:moveTo>
                    <a:lnTo>
                      <a:pt x="912" y="382"/>
                    </a:lnTo>
                    <a:lnTo>
                      <a:pt x="910" y="371"/>
                    </a:lnTo>
                    <a:lnTo>
                      <a:pt x="962" y="357"/>
                    </a:lnTo>
                    <a:lnTo>
                      <a:pt x="966" y="368"/>
                    </a:lnTo>
                    <a:lnTo>
                      <a:pt x="966" y="368"/>
                    </a:lnTo>
                    <a:close/>
                    <a:moveTo>
                      <a:pt x="9" y="584"/>
                    </a:moveTo>
                    <a:lnTo>
                      <a:pt x="42" y="577"/>
                    </a:lnTo>
                    <a:lnTo>
                      <a:pt x="45" y="588"/>
                    </a:lnTo>
                    <a:lnTo>
                      <a:pt x="11" y="595"/>
                    </a:lnTo>
                    <a:lnTo>
                      <a:pt x="9" y="584"/>
                    </a:lnTo>
                    <a:lnTo>
                      <a:pt x="9" y="584"/>
                    </a:lnTo>
                    <a:close/>
                    <a:moveTo>
                      <a:pt x="0" y="483"/>
                    </a:moveTo>
                    <a:lnTo>
                      <a:pt x="54" y="483"/>
                    </a:lnTo>
                    <a:lnTo>
                      <a:pt x="54" y="494"/>
                    </a:lnTo>
                    <a:lnTo>
                      <a:pt x="0" y="494"/>
                    </a:lnTo>
                    <a:lnTo>
                      <a:pt x="0" y="483"/>
                    </a:lnTo>
                    <a:lnTo>
                      <a:pt x="0" y="483"/>
                    </a:lnTo>
                    <a:close/>
                    <a:moveTo>
                      <a:pt x="12" y="380"/>
                    </a:moveTo>
                    <a:lnTo>
                      <a:pt x="45" y="387"/>
                    </a:lnTo>
                    <a:lnTo>
                      <a:pt x="43" y="398"/>
                    </a:lnTo>
                    <a:lnTo>
                      <a:pt x="9" y="390"/>
                    </a:lnTo>
                    <a:lnTo>
                      <a:pt x="12" y="380"/>
                    </a:lnTo>
                    <a:lnTo>
                      <a:pt x="12" y="380"/>
                    </a:lnTo>
                    <a:close/>
                    <a:moveTo>
                      <a:pt x="42" y="289"/>
                    </a:moveTo>
                    <a:lnTo>
                      <a:pt x="92" y="310"/>
                    </a:lnTo>
                    <a:lnTo>
                      <a:pt x="88" y="321"/>
                    </a:lnTo>
                    <a:lnTo>
                      <a:pt x="38" y="299"/>
                    </a:lnTo>
                    <a:lnTo>
                      <a:pt x="42" y="289"/>
                    </a:lnTo>
                    <a:lnTo>
                      <a:pt x="42" y="289"/>
                    </a:lnTo>
                    <a:close/>
                    <a:moveTo>
                      <a:pt x="95" y="198"/>
                    </a:moveTo>
                    <a:lnTo>
                      <a:pt x="123" y="218"/>
                    </a:lnTo>
                    <a:lnTo>
                      <a:pt x="116" y="228"/>
                    </a:lnTo>
                    <a:lnTo>
                      <a:pt x="88" y="208"/>
                    </a:lnTo>
                    <a:lnTo>
                      <a:pt x="95" y="198"/>
                    </a:lnTo>
                    <a:lnTo>
                      <a:pt x="95" y="198"/>
                    </a:lnTo>
                    <a:close/>
                    <a:moveTo>
                      <a:pt x="158" y="128"/>
                    </a:moveTo>
                    <a:lnTo>
                      <a:pt x="196" y="167"/>
                    </a:lnTo>
                    <a:lnTo>
                      <a:pt x="188" y="175"/>
                    </a:lnTo>
                    <a:lnTo>
                      <a:pt x="150" y="135"/>
                    </a:lnTo>
                    <a:lnTo>
                      <a:pt x="158" y="128"/>
                    </a:lnTo>
                    <a:lnTo>
                      <a:pt x="158" y="128"/>
                    </a:lnTo>
                    <a:close/>
                    <a:moveTo>
                      <a:pt x="246" y="63"/>
                    </a:moveTo>
                    <a:lnTo>
                      <a:pt x="262" y="93"/>
                    </a:lnTo>
                    <a:lnTo>
                      <a:pt x="252" y="98"/>
                    </a:lnTo>
                    <a:lnTo>
                      <a:pt x="236" y="70"/>
                    </a:lnTo>
                    <a:lnTo>
                      <a:pt x="246" y="63"/>
                    </a:lnTo>
                    <a:lnTo>
                      <a:pt x="246" y="63"/>
                    </a:lnTo>
                    <a:close/>
                    <a:moveTo>
                      <a:pt x="332" y="24"/>
                    </a:moveTo>
                    <a:lnTo>
                      <a:pt x="351" y="75"/>
                    </a:lnTo>
                    <a:lnTo>
                      <a:pt x="340" y="79"/>
                    </a:lnTo>
                    <a:lnTo>
                      <a:pt x="323" y="28"/>
                    </a:lnTo>
                    <a:lnTo>
                      <a:pt x="332" y="24"/>
                    </a:lnTo>
                    <a:lnTo>
                      <a:pt x="332" y="24"/>
                    </a:lnTo>
                    <a:close/>
                    <a:moveTo>
                      <a:pt x="436" y="1"/>
                    </a:moveTo>
                    <a:lnTo>
                      <a:pt x="440" y="35"/>
                    </a:lnTo>
                    <a:lnTo>
                      <a:pt x="429" y="36"/>
                    </a:lnTo>
                    <a:lnTo>
                      <a:pt x="425" y="2"/>
                    </a:lnTo>
                    <a:lnTo>
                      <a:pt x="436" y="1"/>
                    </a:lnTo>
                    <a:lnTo>
                      <a:pt x="436" y="1"/>
                    </a:lnTo>
                    <a:close/>
                    <a:moveTo>
                      <a:pt x="534" y="0"/>
                    </a:moveTo>
                    <a:lnTo>
                      <a:pt x="530" y="55"/>
                    </a:lnTo>
                    <a:lnTo>
                      <a:pt x="520" y="54"/>
                    </a:lnTo>
                    <a:lnTo>
                      <a:pt x="524" y="0"/>
                    </a:lnTo>
                    <a:lnTo>
                      <a:pt x="534" y="0"/>
                    </a:lnTo>
                    <a:lnTo>
                      <a:pt x="534" y="0"/>
                    </a:lnTo>
                    <a:close/>
                    <a:moveTo>
                      <a:pt x="634" y="20"/>
                    </a:moveTo>
                    <a:lnTo>
                      <a:pt x="625" y="52"/>
                    </a:lnTo>
                    <a:lnTo>
                      <a:pt x="614" y="50"/>
                    </a:lnTo>
                    <a:lnTo>
                      <a:pt x="624" y="17"/>
                    </a:lnTo>
                    <a:lnTo>
                      <a:pt x="634" y="20"/>
                    </a:lnTo>
                    <a:lnTo>
                      <a:pt x="634" y="20"/>
                    </a:lnTo>
                    <a:close/>
                    <a:moveTo>
                      <a:pt x="726" y="59"/>
                    </a:moveTo>
                    <a:lnTo>
                      <a:pt x="700" y="106"/>
                    </a:lnTo>
                    <a:lnTo>
                      <a:pt x="691" y="102"/>
                    </a:lnTo>
                    <a:lnTo>
                      <a:pt x="717" y="54"/>
                    </a:lnTo>
                    <a:lnTo>
                      <a:pt x="726" y="59"/>
                    </a:lnTo>
                    <a:lnTo>
                      <a:pt x="726" y="59"/>
                    </a:lnTo>
                    <a:close/>
                    <a:moveTo>
                      <a:pt x="807" y="114"/>
                    </a:moveTo>
                    <a:lnTo>
                      <a:pt x="785" y="140"/>
                    </a:lnTo>
                    <a:lnTo>
                      <a:pt x="777" y="133"/>
                    </a:lnTo>
                    <a:lnTo>
                      <a:pt x="799" y="108"/>
                    </a:lnTo>
                    <a:lnTo>
                      <a:pt x="807" y="114"/>
                    </a:lnTo>
                    <a:lnTo>
                      <a:pt x="807" y="114"/>
                    </a:lnTo>
                    <a:close/>
                    <a:moveTo>
                      <a:pt x="876" y="186"/>
                    </a:moveTo>
                    <a:lnTo>
                      <a:pt x="834" y="220"/>
                    </a:lnTo>
                    <a:lnTo>
                      <a:pt x="827" y="212"/>
                    </a:lnTo>
                    <a:lnTo>
                      <a:pt x="869" y="178"/>
                    </a:lnTo>
                    <a:lnTo>
                      <a:pt x="876" y="186"/>
                    </a:lnTo>
                    <a:lnTo>
                      <a:pt x="876" y="186"/>
                    </a:lnTo>
                    <a:close/>
                    <a:moveTo>
                      <a:pt x="930" y="271"/>
                    </a:moveTo>
                    <a:lnTo>
                      <a:pt x="899" y="286"/>
                    </a:lnTo>
                    <a:lnTo>
                      <a:pt x="895" y="276"/>
                    </a:lnTo>
                    <a:lnTo>
                      <a:pt x="925" y="260"/>
                    </a:lnTo>
                    <a:lnTo>
                      <a:pt x="93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62" name="Freeform 35"/>
              <p:cNvSpPr>
                <a:spLocks noEditPoints="1"/>
              </p:cNvSpPr>
              <p:nvPr/>
            </p:nvSpPr>
            <p:spPr bwMode="auto">
              <a:xfrm>
                <a:off x="4365486" y="2437747"/>
                <a:ext cx="286135" cy="288760"/>
              </a:xfrm>
              <a:custGeom>
                <a:avLst/>
                <a:gdLst>
                  <a:gd name="T0" fmla="*/ 81 w 162"/>
                  <a:gd name="T1" fmla="*/ 0 h 163"/>
                  <a:gd name="T2" fmla="*/ 162 w 162"/>
                  <a:gd name="T3" fmla="*/ 81 h 163"/>
                  <a:gd name="T4" fmla="*/ 81 w 162"/>
                  <a:gd name="T5" fmla="*/ 163 h 163"/>
                  <a:gd name="T6" fmla="*/ 0 w 162"/>
                  <a:gd name="T7" fmla="*/ 81 h 163"/>
                  <a:gd name="T8" fmla="*/ 81 w 162"/>
                  <a:gd name="T9" fmla="*/ 0 h 163"/>
                  <a:gd name="T10" fmla="*/ 81 w 162"/>
                  <a:gd name="T11" fmla="*/ 15 h 163"/>
                  <a:gd name="T12" fmla="*/ 15 w 162"/>
                  <a:gd name="T13" fmla="*/ 81 h 163"/>
                  <a:gd name="T14" fmla="*/ 81 w 162"/>
                  <a:gd name="T15" fmla="*/ 148 h 163"/>
                  <a:gd name="T16" fmla="*/ 148 w 162"/>
                  <a:gd name="T17" fmla="*/ 81 h 163"/>
                  <a:gd name="T18" fmla="*/ 81 w 162"/>
                  <a:gd name="T19"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63">
                    <a:moveTo>
                      <a:pt x="81" y="0"/>
                    </a:moveTo>
                    <a:cubicBezTo>
                      <a:pt x="126" y="0"/>
                      <a:pt x="162" y="36"/>
                      <a:pt x="162" y="81"/>
                    </a:cubicBezTo>
                    <a:cubicBezTo>
                      <a:pt x="162" y="126"/>
                      <a:pt x="126" y="163"/>
                      <a:pt x="81" y="163"/>
                    </a:cubicBezTo>
                    <a:cubicBezTo>
                      <a:pt x="36" y="163"/>
                      <a:pt x="0" y="126"/>
                      <a:pt x="0" y="81"/>
                    </a:cubicBezTo>
                    <a:cubicBezTo>
                      <a:pt x="0" y="36"/>
                      <a:pt x="36" y="0"/>
                      <a:pt x="81" y="0"/>
                    </a:cubicBezTo>
                    <a:close/>
                    <a:moveTo>
                      <a:pt x="81" y="15"/>
                    </a:moveTo>
                    <a:cubicBezTo>
                      <a:pt x="45" y="15"/>
                      <a:pt x="15" y="45"/>
                      <a:pt x="15" y="81"/>
                    </a:cubicBezTo>
                    <a:cubicBezTo>
                      <a:pt x="15" y="118"/>
                      <a:pt x="45" y="148"/>
                      <a:pt x="81" y="148"/>
                    </a:cubicBezTo>
                    <a:cubicBezTo>
                      <a:pt x="118" y="148"/>
                      <a:pt x="148" y="118"/>
                      <a:pt x="148" y="81"/>
                    </a:cubicBezTo>
                    <a:cubicBezTo>
                      <a:pt x="148" y="45"/>
                      <a:pt x="118" y="15"/>
                      <a:pt x="8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63" name="Freeform 36"/>
              <p:cNvSpPr>
                <a:spLocks/>
              </p:cNvSpPr>
              <p:nvPr/>
            </p:nvSpPr>
            <p:spPr bwMode="auto">
              <a:xfrm>
                <a:off x="4173782" y="2876550"/>
                <a:ext cx="703018" cy="280884"/>
              </a:xfrm>
              <a:custGeom>
                <a:avLst/>
                <a:gdLst>
                  <a:gd name="T0" fmla="*/ 66 w 298"/>
                  <a:gd name="T1" fmla="*/ 0 h 159"/>
                  <a:gd name="T2" fmla="*/ 232 w 298"/>
                  <a:gd name="T3" fmla="*/ 0 h 159"/>
                  <a:gd name="T4" fmla="*/ 298 w 298"/>
                  <a:gd name="T5" fmla="*/ 66 h 159"/>
                  <a:gd name="T6" fmla="*/ 298 w 298"/>
                  <a:gd name="T7" fmla="*/ 141 h 159"/>
                  <a:gd name="T8" fmla="*/ 280 w 298"/>
                  <a:gd name="T9" fmla="*/ 159 h 159"/>
                  <a:gd name="T10" fmla="*/ 18 w 298"/>
                  <a:gd name="T11" fmla="*/ 159 h 159"/>
                  <a:gd name="T12" fmla="*/ 0 w 298"/>
                  <a:gd name="T13" fmla="*/ 141 h 159"/>
                  <a:gd name="T14" fmla="*/ 0 w 298"/>
                  <a:gd name="T15" fmla="*/ 66 h 159"/>
                  <a:gd name="T16" fmla="*/ 66 w 298"/>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159">
                    <a:moveTo>
                      <a:pt x="66" y="0"/>
                    </a:moveTo>
                    <a:cubicBezTo>
                      <a:pt x="232" y="0"/>
                      <a:pt x="232" y="0"/>
                      <a:pt x="232" y="0"/>
                    </a:cubicBezTo>
                    <a:cubicBezTo>
                      <a:pt x="268" y="0"/>
                      <a:pt x="298" y="30"/>
                      <a:pt x="298" y="66"/>
                    </a:cubicBezTo>
                    <a:cubicBezTo>
                      <a:pt x="298" y="141"/>
                      <a:pt x="298" y="141"/>
                      <a:pt x="298" y="141"/>
                    </a:cubicBezTo>
                    <a:cubicBezTo>
                      <a:pt x="298" y="151"/>
                      <a:pt x="290" y="159"/>
                      <a:pt x="280" y="159"/>
                    </a:cubicBezTo>
                    <a:cubicBezTo>
                      <a:pt x="18" y="159"/>
                      <a:pt x="18" y="159"/>
                      <a:pt x="18" y="159"/>
                    </a:cubicBezTo>
                    <a:cubicBezTo>
                      <a:pt x="9" y="159"/>
                      <a:pt x="0" y="151"/>
                      <a:pt x="0" y="141"/>
                    </a:cubicBezTo>
                    <a:cubicBezTo>
                      <a:pt x="0" y="66"/>
                      <a:pt x="0" y="66"/>
                      <a:pt x="0" y="66"/>
                    </a:cubicBezTo>
                    <a:cubicBezTo>
                      <a:pt x="0" y="30"/>
                      <a:pt x="30"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64" name="Freeform 38"/>
              <p:cNvSpPr>
                <a:spLocks noEditPoints="1"/>
              </p:cNvSpPr>
              <p:nvPr/>
            </p:nvSpPr>
            <p:spPr bwMode="auto">
              <a:xfrm>
                <a:off x="4356298" y="2990329"/>
                <a:ext cx="315010" cy="95815"/>
              </a:xfrm>
              <a:custGeom>
                <a:avLst/>
                <a:gdLst>
                  <a:gd name="T0" fmla="*/ 14 w 178"/>
                  <a:gd name="T1" fmla="*/ 1 h 54"/>
                  <a:gd name="T2" fmla="*/ 36 w 178"/>
                  <a:gd name="T3" fmla="*/ 3 h 54"/>
                  <a:gd name="T4" fmla="*/ 9 w 178"/>
                  <a:gd name="T5" fmla="*/ 5 h 54"/>
                  <a:gd name="T6" fmla="*/ 7 w 178"/>
                  <a:gd name="T7" fmla="*/ 25 h 54"/>
                  <a:gd name="T8" fmla="*/ 26 w 178"/>
                  <a:gd name="T9" fmla="*/ 23 h 54"/>
                  <a:gd name="T10" fmla="*/ 27 w 178"/>
                  <a:gd name="T11" fmla="*/ 30 h 54"/>
                  <a:gd name="T12" fmla="*/ 9 w 178"/>
                  <a:gd name="T13" fmla="*/ 30 h 54"/>
                  <a:gd name="T14" fmla="*/ 0 w 178"/>
                  <a:gd name="T15" fmla="*/ 46 h 54"/>
                  <a:gd name="T16" fmla="*/ 9 w 178"/>
                  <a:gd name="T17" fmla="*/ 30 h 54"/>
                  <a:gd name="T18" fmla="*/ 31 w 178"/>
                  <a:gd name="T19" fmla="*/ 46 h 54"/>
                  <a:gd name="T20" fmla="*/ 33 w 178"/>
                  <a:gd name="T21" fmla="*/ 29 h 54"/>
                  <a:gd name="T22" fmla="*/ 8 w 178"/>
                  <a:gd name="T23" fmla="*/ 47 h 54"/>
                  <a:gd name="T24" fmla="*/ 23 w 178"/>
                  <a:gd name="T25" fmla="*/ 53 h 54"/>
                  <a:gd name="T26" fmla="*/ 4 w 178"/>
                  <a:gd name="T27" fmla="*/ 52 h 54"/>
                  <a:gd name="T28" fmla="*/ 52 w 178"/>
                  <a:gd name="T29" fmla="*/ 6 h 54"/>
                  <a:gd name="T30" fmla="*/ 69 w 178"/>
                  <a:gd name="T31" fmla="*/ 6 h 54"/>
                  <a:gd name="T32" fmla="*/ 42 w 178"/>
                  <a:gd name="T33" fmla="*/ 21 h 54"/>
                  <a:gd name="T34" fmla="*/ 51 w 178"/>
                  <a:gd name="T35" fmla="*/ 7 h 54"/>
                  <a:gd name="T36" fmla="*/ 67 w 178"/>
                  <a:gd name="T37" fmla="*/ 25 h 54"/>
                  <a:gd name="T38" fmla="*/ 48 w 178"/>
                  <a:gd name="T39" fmla="*/ 29 h 54"/>
                  <a:gd name="T40" fmla="*/ 62 w 178"/>
                  <a:gd name="T41" fmla="*/ 46 h 54"/>
                  <a:gd name="T42" fmla="*/ 71 w 178"/>
                  <a:gd name="T43" fmla="*/ 33 h 54"/>
                  <a:gd name="T44" fmla="*/ 65 w 178"/>
                  <a:gd name="T45" fmla="*/ 30 h 54"/>
                  <a:gd name="T46" fmla="*/ 64 w 178"/>
                  <a:gd name="T47" fmla="*/ 50 h 54"/>
                  <a:gd name="T48" fmla="*/ 40 w 178"/>
                  <a:gd name="T49" fmla="*/ 50 h 54"/>
                  <a:gd name="T50" fmla="*/ 77 w 178"/>
                  <a:gd name="T51" fmla="*/ 3 h 54"/>
                  <a:gd name="T52" fmla="*/ 95 w 178"/>
                  <a:gd name="T53" fmla="*/ 23 h 54"/>
                  <a:gd name="T54" fmla="*/ 98 w 178"/>
                  <a:gd name="T55" fmla="*/ 7 h 54"/>
                  <a:gd name="T56" fmla="*/ 98 w 178"/>
                  <a:gd name="T57" fmla="*/ 27 h 54"/>
                  <a:gd name="T58" fmla="*/ 90 w 178"/>
                  <a:gd name="T59" fmla="*/ 50 h 54"/>
                  <a:gd name="T60" fmla="*/ 119 w 178"/>
                  <a:gd name="T61" fmla="*/ 1 h 54"/>
                  <a:gd name="T62" fmla="*/ 141 w 178"/>
                  <a:gd name="T63" fmla="*/ 3 h 54"/>
                  <a:gd name="T64" fmla="*/ 114 w 178"/>
                  <a:gd name="T65" fmla="*/ 6 h 54"/>
                  <a:gd name="T66" fmla="*/ 111 w 178"/>
                  <a:gd name="T67" fmla="*/ 24 h 54"/>
                  <a:gd name="T68" fmla="*/ 135 w 178"/>
                  <a:gd name="T69" fmla="*/ 23 h 54"/>
                  <a:gd name="T70" fmla="*/ 144 w 178"/>
                  <a:gd name="T71" fmla="*/ 8 h 54"/>
                  <a:gd name="T72" fmla="*/ 137 w 178"/>
                  <a:gd name="T73" fmla="*/ 7 h 54"/>
                  <a:gd name="T74" fmla="*/ 136 w 178"/>
                  <a:gd name="T75" fmla="*/ 26 h 54"/>
                  <a:gd name="T76" fmla="*/ 118 w 178"/>
                  <a:gd name="T77" fmla="*/ 23 h 54"/>
                  <a:gd name="T78" fmla="*/ 108 w 178"/>
                  <a:gd name="T79" fmla="*/ 33 h 54"/>
                  <a:gd name="T80" fmla="*/ 108 w 178"/>
                  <a:gd name="T81" fmla="*/ 50 h 54"/>
                  <a:gd name="T82" fmla="*/ 133 w 178"/>
                  <a:gd name="T83" fmla="*/ 50 h 54"/>
                  <a:gd name="T84" fmla="*/ 139 w 178"/>
                  <a:gd name="T85" fmla="*/ 33 h 54"/>
                  <a:gd name="T86" fmla="*/ 133 w 178"/>
                  <a:gd name="T87" fmla="*/ 31 h 54"/>
                  <a:gd name="T88" fmla="*/ 132 w 178"/>
                  <a:gd name="T89" fmla="*/ 51 h 54"/>
                  <a:gd name="T90" fmla="*/ 113 w 178"/>
                  <a:gd name="T91" fmla="*/ 53 h 54"/>
                  <a:gd name="T92" fmla="*/ 171 w 178"/>
                  <a:gd name="T93" fmla="*/ 6 h 54"/>
                  <a:gd name="T94" fmla="*/ 171 w 178"/>
                  <a:gd name="T95" fmla="*/ 0 h 54"/>
                  <a:gd name="T96" fmla="*/ 171 w 178"/>
                  <a:gd name="T97" fmla="*/ 6 h 54"/>
                  <a:gd name="T98" fmla="*/ 176 w 178"/>
                  <a:gd name="T99" fmla="*/ 20 h 54"/>
                  <a:gd name="T100" fmla="*/ 176 w 178"/>
                  <a:gd name="T101" fmla="*/ 3 h 54"/>
                  <a:gd name="T102" fmla="*/ 168 w 178"/>
                  <a:gd name="T103" fmla="*/ 23 h 54"/>
                  <a:gd name="T104" fmla="*/ 147 w 178"/>
                  <a:gd name="T105" fmla="*/ 26 h 54"/>
                  <a:gd name="T106" fmla="*/ 170 w 178"/>
                  <a:gd name="T107" fmla="*/ 48 h 54"/>
                  <a:gd name="T108" fmla="*/ 174 w 178"/>
                  <a:gd name="T109" fmla="*/ 31 h 54"/>
                  <a:gd name="T110" fmla="*/ 165 w 178"/>
                  <a:gd name="T111" fmla="*/ 46 h 54"/>
                  <a:gd name="T112" fmla="*/ 165 w 178"/>
                  <a:gd name="T113" fmla="*/ 52 h 54"/>
                  <a:gd name="T114" fmla="*/ 147 w 178"/>
                  <a:gd name="T115"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8" h="54">
                    <a:moveTo>
                      <a:pt x="32" y="6"/>
                    </a:moveTo>
                    <a:cubicBezTo>
                      <a:pt x="15" y="6"/>
                      <a:pt x="15" y="6"/>
                      <a:pt x="15" y="6"/>
                    </a:cubicBezTo>
                    <a:cubicBezTo>
                      <a:pt x="12" y="3"/>
                      <a:pt x="12" y="3"/>
                      <a:pt x="12" y="3"/>
                    </a:cubicBezTo>
                    <a:cubicBezTo>
                      <a:pt x="14" y="1"/>
                      <a:pt x="14" y="1"/>
                      <a:pt x="14" y="1"/>
                    </a:cubicBezTo>
                    <a:cubicBezTo>
                      <a:pt x="14" y="0"/>
                      <a:pt x="15" y="0"/>
                      <a:pt x="15" y="0"/>
                    </a:cubicBezTo>
                    <a:cubicBezTo>
                      <a:pt x="16" y="0"/>
                      <a:pt x="17" y="0"/>
                      <a:pt x="18" y="0"/>
                    </a:cubicBezTo>
                    <a:cubicBezTo>
                      <a:pt x="33" y="0"/>
                      <a:pt x="33" y="0"/>
                      <a:pt x="33" y="0"/>
                    </a:cubicBezTo>
                    <a:cubicBezTo>
                      <a:pt x="36" y="3"/>
                      <a:pt x="36" y="3"/>
                      <a:pt x="36" y="3"/>
                    </a:cubicBezTo>
                    <a:cubicBezTo>
                      <a:pt x="32" y="6"/>
                      <a:pt x="32" y="6"/>
                      <a:pt x="32" y="6"/>
                    </a:cubicBezTo>
                    <a:close/>
                    <a:moveTo>
                      <a:pt x="14" y="7"/>
                    </a:moveTo>
                    <a:cubicBezTo>
                      <a:pt x="11" y="3"/>
                      <a:pt x="11" y="3"/>
                      <a:pt x="11" y="3"/>
                    </a:cubicBezTo>
                    <a:cubicBezTo>
                      <a:pt x="9" y="5"/>
                      <a:pt x="9" y="5"/>
                      <a:pt x="9" y="5"/>
                    </a:cubicBezTo>
                    <a:cubicBezTo>
                      <a:pt x="8" y="6"/>
                      <a:pt x="8" y="6"/>
                      <a:pt x="7" y="7"/>
                    </a:cubicBezTo>
                    <a:cubicBezTo>
                      <a:pt x="7" y="7"/>
                      <a:pt x="7" y="8"/>
                      <a:pt x="7" y="8"/>
                    </a:cubicBezTo>
                    <a:cubicBezTo>
                      <a:pt x="4" y="22"/>
                      <a:pt x="4" y="22"/>
                      <a:pt x="4" y="22"/>
                    </a:cubicBezTo>
                    <a:cubicBezTo>
                      <a:pt x="7" y="25"/>
                      <a:pt x="7" y="25"/>
                      <a:pt x="7" y="25"/>
                    </a:cubicBezTo>
                    <a:cubicBezTo>
                      <a:pt x="11" y="22"/>
                      <a:pt x="11" y="22"/>
                      <a:pt x="11" y="22"/>
                    </a:cubicBezTo>
                    <a:cubicBezTo>
                      <a:pt x="14" y="7"/>
                      <a:pt x="14" y="7"/>
                      <a:pt x="14" y="7"/>
                    </a:cubicBezTo>
                    <a:close/>
                    <a:moveTo>
                      <a:pt x="12" y="23"/>
                    </a:moveTo>
                    <a:cubicBezTo>
                      <a:pt x="26" y="23"/>
                      <a:pt x="26" y="23"/>
                      <a:pt x="26" y="23"/>
                    </a:cubicBezTo>
                    <a:cubicBezTo>
                      <a:pt x="27" y="23"/>
                      <a:pt x="28" y="23"/>
                      <a:pt x="28" y="23"/>
                    </a:cubicBezTo>
                    <a:cubicBezTo>
                      <a:pt x="28" y="24"/>
                      <a:pt x="29" y="24"/>
                      <a:pt x="29" y="25"/>
                    </a:cubicBezTo>
                    <a:cubicBezTo>
                      <a:pt x="31" y="26"/>
                      <a:pt x="31" y="26"/>
                      <a:pt x="31" y="26"/>
                    </a:cubicBezTo>
                    <a:cubicBezTo>
                      <a:pt x="27" y="30"/>
                      <a:pt x="27" y="30"/>
                      <a:pt x="27" y="30"/>
                    </a:cubicBezTo>
                    <a:cubicBezTo>
                      <a:pt x="11" y="30"/>
                      <a:pt x="11" y="30"/>
                      <a:pt x="11" y="30"/>
                    </a:cubicBezTo>
                    <a:cubicBezTo>
                      <a:pt x="8" y="26"/>
                      <a:pt x="8" y="26"/>
                      <a:pt x="8" y="26"/>
                    </a:cubicBezTo>
                    <a:cubicBezTo>
                      <a:pt x="12" y="23"/>
                      <a:pt x="12" y="23"/>
                      <a:pt x="12" y="23"/>
                    </a:cubicBezTo>
                    <a:close/>
                    <a:moveTo>
                      <a:pt x="9" y="30"/>
                    </a:moveTo>
                    <a:cubicBezTo>
                      <a:pt x="7" y="27"/>
                      <a:pt x="7" y="27"/>
                      <a:pt x="7" y="27"/>
                    </a:cubicBezTo>
                    <a:cubicBezTo>
                      <a:pt x="3" y="31"/>
                      <a:pt x="3" y="31"/>
                      <a:pt x="3" y="31"/>
                    </a:cubicBezTo>
                    <a:cubicBezTo>
                      <a:pt x="0" y="45"/>
                      <a:pt x="0" y="45"/>
                      <a:pt x="0" y="45"/>
                    </a:cubicBezTo>
                    <a:cubicBezTo>
                      <a:pt x="0" y="45"/>
                      <a:pt x="0" y="46"/>
                      <a:pt x="0" y="46"/>
                    </a:cubicBezTo>
                    <a:cubicBezTo>
                      <a:pt x="0" y="46"/>
                      <a:pt x="1" y="47"/>
                      <a:pt x="1" y="48"/>
                    </a:cubicBezTo>
                    <a:cubicBezTo>
                      <a:pt x="2" y="49"/>
                      <a:pt x="2" y="49"/>
                      <a:pt x="2" y="49"/>
                    </a:cubicBezTo>
                    <a:cubicBezTo>
                      <a:pt x="7" y="46"/>
                      <a:pt x="7" y="46"/>
                      <a:pt x="7" y="46"/>
                    </a:cubicBezTo>
                    <a:cubicBezTo>
                      <a:pt x="9" y="30"/>
                      <a:pt x="9" y="30"/>
                      <a:pt x="9" y="30"/>
                    </a:cubicBezTo>
                    <a:close/>
                    <a:moveTo>
                      <a:pt x="25" y="46"/>
                    </a:moveTo>
                    <a:cubicBezTo>
                      <a:pt x="28" y="50"/>
                      <a:pt x="28" y="50"/>
                      <a:pt x="28" y="50"/>
                    </a:cubicBezTo>
                    <a:cubicBezTo>
                      <a:pt x="30" y="48"/>
                      <a:pt x="30" y="48"/>
                      <a:pt x="30" y="48"/>
                    </a:cubicBezTo>
                    <a:cubicBezTo>
                      <a:pt x="30" y="47"/>
                      <a:pt x="31" y="47"/>
                      <a:pt x="31" y="46"/>
                    </a:cubicBezTo>
                    <a:cubicBezTo>
                      <a:pt x="31" y="46"/>
                      <a:pt x="31" y="45"/>
                      <a:pt x="32" y="44"/>
                    </a:cubicBezTo>
                    <a:cubicBezTo>
                      <a:pt x="33" y="34"/>
                      <a:pt x="33" y="34"/>
                      <a:pt x="33" y="34"/>
                    </a:cubicBezTo>
                    <a:cubicBezTo>
                      <a:pt x="34" y="32"/>
                      <a:pt x="34" y="32"/>
                      <a:pt x="34" y="31"/>
                    </a:cubicBezTo>
                    <a:cubicBezTo>
                      <a:pt x="34" y="31"/>
                      <a:pt x="33" y="30"/>
                      <a:pt x="33" y="29"/>
                    </a:cubicBezTo>
                    <a:cubicBezTo>
                      <a:pt x="31" y="27"/>
                      <a:pt x="31" y="27"/>
                      <a:pt x="31" y="27"/>
                    </a:cubicBezTo>
                    <a:cubicBezTo>
                      <a:pt x="28" y="30"/>
                      <a:pt x="28" y="30"/>
                      <a:pt x="28" y="30"/>
                    </a:cubicBezTo>
                    <a:cubicBezTo>
                      <a:pt x="25" y="46"/>
                      <a:pt x="25" y="46"/>
                      <a:pt x="25" y="46"/>
                    </a:cubicBezTo>
                    <a:close/>
                    <a:moveTo>
                      <a:pt x="8" y="47"/>
                    </a:moveTo>
                    <a:cubicBezTo>
                      <a:pt x="24" y="47"/>
                      <a:pt x="24" y="47"/>
                      <a:pt x="24" y="47"/>
                    </a:cubicBezTo>
                    <a:cubicBezTo>
                      <a:pt x="27" y="51"/>
                      <a:pt x="27" y="51"/>
                      <a:pt x="27" y="51"/>
                    </a:cubicBezTo>
                    <a:cubicBezTo>
                      <a:pt x="25" y="52"/>
                      <a:pt x="25" y="52"/>
                      <a:pt x="25" y="52"/>
                    </a:cubicBezTo>
                    <a:cubicBezTo>
                      <a:pt x="24" y="52"/>
                      <a:pt x="24" y="53"/>
                      <a:pt x="23" y="53"/>
                    </a:cubicBezTo>
                    <a:cubicBezTo>
                      <a:pt x="23" y="53"/>
                      <a:pt x="22" y="53"/>
                      <a:pt x="21" y="53"/>
                    </a:cubicBezTo>
                    <a:cubicBezTo>
                      <a:pt x="8" y="53"/>
                      <a:pt x="8" y="53"/>
                      <a:pt x="8" y="53"/>
                    </a:cubicBezTo>
                    <a:cubicBezTo>
                      <a:pt x="7" y="53"/>
                      <a:pt x="6" y="53"/>
                      <a:pt x="6" y="53"/>
                    </a:cubicBezTo>
                    <a:cubicBezTo>
                      <a:pt x="5" y="53"/>
                      <a:pt x="5" y="52"/>
                      <a:pt x="4" y="52"/>
                    </a:cubicBezTo>
                    <a:cubicBezTo>
                      <a:pt x="3" y="51"/>
                      <a:pt x="3" y="51"/>
                      <a:pt x="3" y="51"/>
                    </a:cubicBezTo>
                    <a:cubicBezTo>
                      <a:pt x="8" y="47"/>
                      <a:pt x="8" y="47"/>
                      <a:pt x="8" y="47"/>
                    </a:cubicBezTo>
                    <a:close/>
                    <a:moveTo>
                      <a:pt x="69" y="6"/>
                    </a:moveTo>
                    <a:cubicBezTo>
                      <a:pt x="52" y="6"/>
                      <a:pt x="52" y="6"/>
                      <a:pt x="52" y="6"/>
                    </a:cubicBezTo>
                    <a:cubicBezTo>
                      <a:pt x="47" y="0"/>
                      <a:pt x="47" y="0"/>
                      <a:pt x="47" y="0"/>
                    </a:cubicBezTo>
                    <a:cubicBezTo>
                      <a:pt x="71" y="0"/>
                      <a:pt x="71" y="0"/>
                      <a:pt x="71" y="0"/>
                    </a:cubicBezTo>
                    <a:cubicBezTo>
                      <a:pt x="73" y="3"/>
                      <a:pt x="73" y="3"/>
                      <a:pt x="73" y="3"/>
                    </a:cubicBezTo>
                    <a:cubicBezTo>
                      <a:pt x="69" y="6"/>
                      <a:pt x="69" y="6"/>
                      <a:pt x="69" y="6"/>
                    </a:cubicBezTo>
                    <a:close/>
                    <a:moveTo>
                      <a:pt x="51" y="7"/>
                    </a:moveTo>
                    <a:cubicBezTo>
                      <a:pt x="46" y="1"/>
                      <a:pt x="46" y="1"/>
                      <a:pt x="46" y="1"/>
                    </a:cubicBezTo>
                    <a:cubicBezTo>
                      <a:pt x="42" y="20"/>
                      <a:pt x="42" y="20"/>
                      <a:pt x="42" y="20"/>
                    </a:cubicBezTo>
                    <a:cubicBezTo>
                      <a:pt x="42" y="21"/>
                      <a:pt x="42" y="21"/>
                      <a:pt x="42" y="21"/>
                    </a:cubicBezTo>
                    <a:cubicBezTo>
                      <a:pt x="42" y="22"/>
                      <a:pt x="42" y="23"/>
                      <a:pt x="43" y="24"/>
                    </a:cubicBezTo>
                    <a:cubicBezTo>
                      <a:pt x="45" y="25"/>
                      <a:pt x="45" y="25"/>
                      <a:pt x="45" y="25"/>
                    </a:cubicBezTo>
                    <a:cubicBezTo>
                      <a:pt x="48" y="22"/>
                      <a:pt x="48" y="22"/>
                      <a:pt x="48" y="22"/>
                    </a:cubicBezTo>
                    <a:cubicBezTo>
                      <a:pt x="51" y="7"/>
                      <a:pt x="51" y="7"/>
                      <a:pt x="51" y="7"/>
                    </a:cubicBezTo>
                    <a:close/>
                    <a:moveTo>
                      <a:pt x="49" y="23"/>
                    </a:moveTo>
                    <a:cubicBezTo>
                      <a:pt x="63" y="23"/>
                      <a:pt x="63" y="23"/>
                      <a:pt x="63" y="23"/>
                    </a:cubicBezTo>
                    <a:cubicBezTo>
                      <a:pt x="64" y="23"/>
                      <a:pt x="65" y="23"/>
                      <a:pt x="65" y="23"/>
                    </a:cubicBezTo>
                    <a:cubicBezTo>
                      <a:pt x="66" y="24"/>
                      <a:pt x="66" y="24"/>
                      <a:pt x="67" y="25"/>
                    </a:cubicBezTo>
                    <a:cubicBezTo>
                      <a:pt x="68" y="26"/>
                      <a:pt x="68" y="26"/>
                      <a:pt x="68" y="26"/>
                    </a:cubicBezTo>
                    <a:cubicBezTo>
                      <a:pt x="64" y="30"/>
                      <a:pt x="64" y="30"/>
                      <a:pt x="64" y="30"/>
                    </a:cubicBezTo>
                    <a:cubicBezTo>
                      <a:pt x="51" y="30"/>
                      <a:pt x="51" y="30"/>
                      <a:pt x="51" y="30"/>
                    </a:cubicBezTo>
                    <a:cubicBezTo>
                      <a:pt x="50" y="30"/>
                      <a:pt x="49" y="30"/>
                      <a:pt x="48" y="29"/>
                    </a:cubicBezTo>
                    <a:cubicBezTo>
                      <a:pt x="48" y="29"/>
                      <a:pt x="47" y="29"/>
                      <a:pt x="47" y="28"/>
                    </a:cubicBezTo>
                    <a:cubicBezTo>
                      <a:pt x="45" y="26"/>
                      <a:pt x="45" y="26"/>
                      <a:pt x="45" y="26"/>
                    </a:cubicBezTo>
                    <a:cubicBezTo>
                      <a:pt x="49" y="23"/>
                      <a:pt x="49" y="23"/>
                      <a:pt x="49" y="23"/>
                    </a:cubicBezTo>
                    <a:close/>
                    <a:moveTo>
                      <a:pt x="62" y="46"/>
                    </a:moveTo>
                    <a:cubicBezTo>
                      <a:pt x="65" y="50"/>
                      <a:pt x="65" y="50"/>
                      <a:pt x="65" y="50"/>
                    </a:cubicBezTo>
                    <a:cubicBezTo>
                      <a:pt x="67" y="48"/>
                      <a:pt x="67" y="48"/>
                      <a:pt x="67" y="48"/>
                    </a:cubicBezTo>
                    <a:cubicBezTo>
                      <a:pt x="68" y="47"/>
                      <a:pt x="69" y="46"/>
                      <a:pt x="69" y="44"/>
                    </a:cubicBezTo>
                    <a:cubicBezTo>
                      <a:pt x="71" y="33"/>
                      <a:pt x="71" y="33"/>
                      <a:pt x="71" y="33"/>
                    </a:cubicBezTo>
                    <a:cubicBezTo>
                      <a:pt x="71" y="32"/>
                      <a:pt x="71" y="32"/>
                      <a:pt x="71" y="31"/>
                    </a:cubicBezTo>
                    <a:cubicBezTo>
                      <a:pt x="71" y="30"/>
                      <a:pt x="71" y="30"/>
                      <a:pt x="70" y="29"/>
                    </a:cubicBezTo>
                    <a:cubicBezTo>
                      <a:pt x="69" y="27"/>
                      <a:pt x="69" y="27"/>
                      <a:pt x="69" y="27"/>
                    </a:cubicBezTo>
                    <a:cubicBezTo>
                      <a:pt x="65" y="30"/>
                      <a:pt x="65" y="30"/>
                      <a:pt x="65" y="30"/>
                    </a:cubicBezTo>
                    <a:cubicBezTo>
                      <a:pt x="62" y="46"/>
                      <a:pt x="62" y="46"/>
                      <a:pt x="62" y="46"/>
                    </a:cubicBezTo>
                    <a:close/>
                    <a:moveTo>
                      <a:pt x="44" y="47"/>
                    </a:moveTo>
                    <a:cubicBezTo>
                      <a:pt x="61" y="47"/>
                      <a:pt x="61" y="47"/>
                      <a:pt x="61" y="47"/>
                    </a:cubicBezTo>
                    <a:cubicBezTo>
                      <a:pt x="64" y="50"/>
                      <a:pt x="64" y="50"/>
                      <a:pt x="64" y="50"/>
                    </a:cubicBezTo>
                    <a:cubicBezTo>
                      <a:pt x="62" y="52"/>
                      <a:pt x="62" y="52"/>
                      <a:pt x="62" y="52"/>
                    </a:cubicBezTo>
                    <a:cubicBezTo>
                      <a:pt x="61" y="53"/>
                      <a:pt x="60" y="53"/>
                      <a:pt x="58" y="53"/>
                    </a:cubicBezTo>
                    <a:cubicBezTo>
                      <a:pt x="43" y="53"/>
                      <a:pt x="43" y="53"/>
                      <a:pt x="43" y="53"/>
                    </a:cubicBezTo>
                    <a:cubicBezTo>
                      <a:pt x="40" y="50"/>
                      <a:pt x="40" y="50"/>
                      <a:pt x="40" y="50"/>
                    </a:cubicBezTo>
                    <a:cubicBezTo>
                      <a:pt x="44" y="47"/>
                      <a:pt x="44" y="47"/>
                      <a:pt x="44" y="47"/>
                    </a:cubicBezTo>
                    <a:close/>
                    <a:moveTo>
                      <a:pt x="97" y="6"/>
                    </a:moveTo>
                    <a:cubicBezTo>
                      <a:pt x="80" y="6"/>
                      <a:pt x="80" y="6"/>
                      <a:pt x="80" y="6"/>
                    </a:cubicBezTo>
                    <a:cubicBezTo>
                      <a:pt x="77" y="3"/>
                      <a:pt x="77" y="3"/>
                      <a:pt x="77" y="3"/>
                    </a:cubicBezTo>
                    <a:cubicBezTo>
                      <a:pt x="81" y="0"/>
                      <a:pt x="81" y="0"/>
                      <a:pt x="81" y="0"/>
                    </a:cubicBezTo>
                    <a:cubicBezTo>
                      <a:pt x="104" y="0"/>
                      <a:pt x="104" y="0"/>
                      <a:pt x="104" y="0"/>
                    </a:cubicBezTo>
                    <a:cubicBezTo>
                      <a:pt x="97" y="6"/>
                      <a:pt x="97" y="6"/>
                      <a:pt x="97" y="6"/>
                    </a:cubicBezTo>
                    <a:close/>
                    <a:moveTo>
                      <a:pt x="95" y="23"/>
                    </a:moveTo>
                    <a:cubicBezTo>
                      <a:pt x="98" y="27"/>
                      <a:pt x="98" y="27"/>
                      <a:pt x="98" y="27"/>
                    </a:cubicBezTo>
                    <a:cubicBezTo>
                      <a:pt x="101" y="23"/>
                      <a:pt x="101" y="23"/>
                      <a:pt x="101" y="23"/>
                    </a:cubicBezTo>
                    <a:cubicBezTo>
                      <a:pt x="105" y="1"/>
                      <a:pt x="105" y="1"/>
                      <a:pt x="105" y="1"/>
                    </a:cubicBezTo>
                    <a:cubicBezTo>
                      <a:pt x="98" y="7"/>
                      <a:pt x="98" y="7"/>
                      <a:pt x="98" y="7"/>
                    </a:cubicBezTo>
                    <a:cubicBezTo>
                      <a:pt x="95" y="23"/>
                      <a:pt x="95" y="23"/>
                      <a:pt x="95" y="23"/>
                    </a:cubicBezTo>
                    <a:close/>
                    <a:moveTo>
                      <a:pt x="90" y="50"/>
                    </a:moveTo>
                    <a:cubicBezTo>
                      <a:pt x="94" y="30"/>
                      <a:pt x="94" y="30"/>
                      <a:pt x="94" y="30"/>
                    </a:cubicBezTo>
                    <a:cubicBezTo>
                      <a:pt x="98" y="27"/>
                      <a:pt x="98" y="27"/>
                      <a:pt x="98" y="27"/>
                    </a:cubicBezTo>
                    <a:cubicBezTo>
                      <a:pt x="100" y="30"/>
                      <a:pt x="100" y="30"/>
                      <a:pt x="100" y="30"/>
                    </a:cubicBezTo>
                    <a:cubicBezTo>
                      <a:pt x="97" y="50"/>
                      <a:pt x="97" y="50"/>
                      <a:pt x="97" y="50"/>
                    </a:cubicBezTo>
                    <a:cubicBezTo>
                      <a:pt x="93" y="54"/>
                      <a:pt x="93" y="54"/>
                      <a:pt x="93" y="54"/>
                    </a:cubicBezTo>
                    <a:cubicBezTo>
                      <a:pt x="90" y="50"/>
                      <a:pt x="90" y="50"/>
                      <a:pt x="90" y="50"/>
                    </a:cubicBezTo>
                    <a:close/>
                    <a:moveTo>
                      <a:pt x="137" y="6"/>
                    </a:moveTo>
                    <a:cubicBezTo>
                      <a:pt x="120" y="6"/>
                      <a:pt x="120" y="6"/>
                      <a:pt x="120" y="6"/>
                    </a:cubicBezTo>
                    <a:cubicBezTo>
                      <a:pt x="118" y="3"/>
                      <a:pt x="118" y="3"/>
                      <a:pt x="118" y="3"/>
                    </a:cubicBezTo>
                    <a:cubicBezTo>
                      <a:pt x="119" y="1"/>
                      <a:pt x="119" y="1"/>
                      <a:pt x="119" y="1"/>
                    </a:cubicBezTo>
                    <a:cubicBezTo>
                      <a:pt x="120" y="0"/>
                      <a:pt x="121" y="0"/>
                      <a:pt x="122" y="0"/>
                    </a:cubicBezTo>
                    <a:cubicBezTo>
                      <a:pt x="137" y="0"/>
                      <a:pt x="137" y="0"/>
                      <a:pt x="137" y="0"/>
                    </a:cubicBezTo>
                    <a:cubicBezTo>
                      <a:pt x="138" y="0"/>
                      <a:pt x="139" y="0"/>
                      <a:pt x="140" y="1"/>
                    </a:cubicBezTo>
                    <a:cubicBezTo>
                      <a:pt x="141" y="3"/>
                      <a:pt x="141" y="3"/>
                      <a:pt x="141" y="3"/>
                    </a:cubicBezTo>
                    <a:cubicBezTo>
                      <a:pt x="137" y="6"/>
                      <a:pt x="137" y="6"/>
                      <a:pt x="137" y="6"/>
                    </a:cubicBezTo>
                    <a:close/>
                    <a:moveTo>
                      <a:pt x="119" y="7"/>
                    </a:moveTo>
                    <a:cubicBezTo>
                      <a:pt x="116" y="4"/>
                      <a:pt x="116" y="4"/>
                      <a:pt x="116" y="4"/>
                    </a:cubicBezTo>
                    <a:cubicBezTo>
                      <a:pt x="114" y="6"/>
                      <a:pt x="114" y="6"/>
                      <a:pt x="114" y="6"/>
                    </a:cubicBezTo>
                    <a:cubicBezTo>
                      <a:pt x="113" y="7"/>
                      <a:pt x="113" y="8"/>
                      <a:pt x="112" y="9"/>
                    </a:cubicBezTo>
                    <a:cubicBezTo>
                      <a:pt x="110" y="20"/>
                      <a:pt x="110" y="20"/>
                      <a:pt x="110" y="20"/>
                    </a:cubicBezTo>
                    <a:cubicBezTo>
                      <a:pt x="110" y="21"/>
                      <a:pt x="110" y="21"/>
                      <a:pt x="110" y="21"/>
                    </a:cubicBezTo>
                    <a:cubicBezTo>
                      <a:pt x="110" y="22"/>
                      <a:pt x="111" y="23"/>
                      <a:pt x="111" y="24"/>
                    </a:cubicBezTo>
                    <a:cubicBezTo>
                      <a:pt x="113" y="25"/>
                      <a:pt x="113" y="25"/>
                      <a:pt x="113" y="25"/>
                    </a:cubicBezTo>
                    <a:cubicBezTo>
                      <a:pt x="116" y="22"/>
                      <a:pt x="116" y="22"/>
                      <a:pt x="116" y="22"/>
                    </a:cubicBezTo>
                    <a:cubicBezTo>
                      <a:pt x="119" y="7"/>
                      <a:pt x="119" y="7"/>
                      <a:pt x="119" y="7"/>
                    </a:cubicBezTo>
                    <a:close/>
                    <a:moveTo>
                      <a:pt x="135" y="23"/>
                    </a:moveTo>
                    <a:cubicBezTo>
                      <a:pt x="137" y="26"/>
                      <a:pt x="137" y="26"/>
                      <a:pt x="137" y="26"/>
                    </a:cubicBezTo>
                    <a:cubicBezTo>
                      <a:pt x="140" y="24"/>
                      <a:pt x="140" y="24"/>
                      <a:pt x="140" y="24"/>
                    </a:cubicBezTo>
                    <a:cubicBezTo>
                      <a:pt x="141" y="23"/>
                      <a:pt x="141" y="22"/>
                      <a:pt x="142" y="20"/>
                    </a:cubicBezTo>
                    <a:cubicBezTo>
                      <a:pt x="144" y="8"/>
                      <a:pt x="144" y="8"/>
                      <a:pt x="144" y="8"/>
                    </a:cubicBezTo>
                    <a:cubicBezTo>
                      <a:pt x="144" y="8"/>
                      <a:pt x="144" y="7"/>
                      <a:pt x="144" y="7"/>
                    </a:cubicBezTo>
                    <a:cubicBezTo>
                      <a:pt x="144" y="6"/>
                      <a:pt x="143" y="6"/>
                      <a:pt x="143" y="5"/>
                    </a:cubicBezTo>
                    <a:cubicBezTo>
                      <a:pt x="142" y="4"/>
                      <a:pt x="142" y="4"/>
                      <a:pt x="142" y="4"/>
                    </a:cubicBezTo>
                    <a:cubicBezTo>
                      <a:pt x="137" y="7"/>
                      <a:pt x="137" y="7"/>
                      <a:pt x="137" y="7"/>
                    </a:cubicBezTo>
                    <a:cubicBezTo>
                      <a:pt x="135" y="23"/>
                      <a:pt x="135" y="23"/>
                      <a:pt x="135" y="23"/>
                    </a:cubicBezTo>
                    <a:close/>
                    <a:moveTo>
                      <a:pt x="118" y="23"/>
                    </a:moveTo>
                    <a:cubicBezTo>
                      <a:pt x="134" y="23"/>
                      <a:pt x="134" y="23"/>
                      <a:pt x="134" y="23"/>
                    </a:cubicBezTo>
                    <a:cubicBezTo>
                      <a:pt x="136" y="26"/>
                      <a:pt x="136" y="26"/>
                      <a:pt x="136" y="26"/>
                    </a:cubicBezTo>
                    <a:cubicBezTo>
                      <a:pt x="132" y="30"/>
                      <a:pt x="132" y="30"/>
                      <a:pt x="132" y="30"/>
                    </a:cubicBezTo>
                    <a:cubicBezTo>
                      <a:pt x="116" y="30"/>
                      <a:pt x="116" y="30"/>
                      <a:pt x="116" y="30"/>
                    </a:cubicBezTo>
                    <a:cubicBezTo>
                      <a:pt x="114" y="26"/>
                      <a:pt x="114" y="26"/>
                      <a:pt x="114" y="26"/>
                    </a:cubicBezTo>
                    <a:cubicBezTo>
                      <a:pt x="118" y="23"/>
                      <a:pt x="118" y="23"/>
                      <a:pt x="118" y="23"/>
                    </a:cubicBezTo>
                    <a:close/>
                    <a:moveTo>
                      <a:pt x="115" y="30"/>
                    </a:moveTo>
                    <a:cubicBezTo>
                      <a:pt x="113" y="27"/>
                      <a:pt x="113" y="27"/>
                      <a:pt x="113" y="27"/>
                    </a:cubicBezTo>
                    <a:cubicBezTo>
                      <a:pt x="110" y="30"/>
                      <a:pt x="110" y="30"/>
                      <a:pt x="110" y="30"/>
                    </a:cubicBezTo>
                    <a:cubicBezTo>
                      <a:pt x="109" y="31"/>
                      <a:pt x="108" y="31"/>
                      <a:pt x="108" y="33"/>
                    </a:cubicBezTo>
                    <a:cubicBezTo>
                      <a:pt x="106" y="45"/>
                      <a:pt x="106" y="45"/>
                      <a:pt x="106" y="45"/>
                    </a:cubicBezTo>
                    <a:cubicBezTo>
                      <a:pt x="106" y="45"/>
                      <a:pt x="106" y="46"/>
                      <a:pt x="106" y="46"/>
                    </a:cubicBezTo>
                    <a:cubicBezTo>
                      <a:pt x="106" y="47"/>
                      <a:pt x="106" y="47"/>
                      <a:pt x="107" y="48"/>
                    </a:cubicBezTo>
                    <a:cubicBezTo>
                      <a:pt x="108" y="50"/>
                      <a:pt x="108" y="50"/>
                      <a:pt x="108" y="50"/>
                    </a:cubicBezTo>
                    <a:cubicBezTo>
                      <a:pt x="112" y="46"/>
                      <a:pt x="112" y="46"/>
                      <a:pt x="112" y="46"/>
                    </a:cubicBezTo>
                    <a:cubicBezTo>
                      <a:pt x="115" y="30"/>
                      <a:pt x="115" y="30"/>
                      <a:pt x="115" y="30"/>
                    </a:cubicBezTo>
                    <a:close/>
                    <a:moveTo>
                      <a:pt x="130" y="46"/>
                    </a:moveTo>
                    <a:cubicBezTo>
                      <a:pt x="133" y="50"/>
                      <a:pt x="133" y="50"/>
                      <a:pt x="133" y="50"/>
                    </a:cubicBezTo>
                    <a:cubicBezTo>
                      <a:pt x="135" y="48"/>
                      <a:pt x="135" y="48"/>
                      <a:pt x="135" y="48"/>
                    </a:cubicBezTo>
                    <a:cubicBezTo>
                      <a:pt x="136" y="47"/>
                      <a:pt x="137" y="47"/>
                      <a:pt x="137" y="47"/>
                    </a:cubicBezTo>
                    <a:cubicBezTo>
                      <a:pt x="137" y="46"/>
                      <a:pt x="137" y="46"/>
                      <a:pt x="137" y="45"/>
                    </a:cubicBezTo>
                    <a:cubicBezTo>
                      <a:pt x="139" y="33"/>
                      <a:pt x="139" y="33"/>
                      <a:pt x="139" y="33"/>
                    </a:cubicBezTo>
                    <a:cubicBezTo>
                      <a:pt x="139" y="32"/>
                      <a:pt x="139" y="32"/>
                      <a:pt x="139" y="31"/>
                    </a:cubicBezTo>
                    <a:cubicBezTo>
                      <a:pt x="139" y="31"/>
                      <a:pt x="139" y="30"/>
                      <a:pt x="139" y="29"/>
                    </a:cubicBezTo>
                    <a:cubicBezTo>
                      <a:pt x="137" y="28"/>
                      <a:pt x="137" y="28"/>
                      <a:pt x="137" y="28"/>
                    </a:cubicBezTo>
                    <a:cubicBezTo>
                      <a:pt x="133" y="31"/>
                      <a:pt x="133" y="31"/>
                      <a:pt x="133" y="31"/>
                    </a:cubicBezTo>
                    <a:cubicBezTo>
                      <a:pt x="130" y="46"/>
                      <a:pt x="130" y="46"/>
                      <a:pt x="130" y="46"/>
                    </a:cubicBezTo>
                    <a:close/>
                    <a:moveTo>
                      <a:pt x="113" y="47"/>
                    </a:moveTo>
                    <a:cubicBezTo>
                      <a:pt x="129" y="47"/>
                      <a:pt x="129" y="47"/>
                      <a:pt x="129" y="47"/>
                    </a:cubicBezTo>
                    <a:cubicBezTo>
                      <a:pt x="132" y="51"/>
                      <a:pt x="132" y="51"/>
                      <a:pt x="132" y="51"/>
                    </a:cubicBezTo>
                    <a:cubicBezTo>
                      <a:pt x="131" y="52"/>
                      <a:pt x="131" y="52"/>
                      <a:pt x="131" y="52"/>
                    </a:cubicBezTo>
                    <a:cubicBezTo>
                      <a:pt x="130" y="53"/>
                      <a:pt x="129" y="53"/>
                      <a:pt x="129" y="53"/>
                    </a:cubicBezTo>
                    <a:cubicBezTo>
                      <a:pt x="129" y="53"/>
                      <a:pt x="128" y="53"/>
                      <a:pt x="127" y="53"/>
                    </a:cubicBezTo>
                    <a:cubicBezTo>
                      <a:pt x="113" y="53"/>
                      <a:pt x="113" y="53"/>
                      <a:pt x="113" y="53"/>
                    </a:cubicBezTo>
                    <a:cubicBezTo>
                      <a:pt x="112" y="53"/>
                      <a:pt x="111" y="53"/>
                      <a:pt x="110" y="52"/>
                    </a:cubicBezTo>
                    <a:cubicBezTo>
                      <a:pt x="109" y="51"/>
                      <a:pt x="109" y="51"/>
                      <a:pt x="109" y="51"/>
                    </a:cubicBezTo>
                    <a:cubicBezTo>
                      <a:pt x="113" y="47"/>
                      <a:pt x="113" y="47"/>
                      <a:pt x="113" y="47"/>
                    </a:cubicBezTo>
                    <a:close/>
                    <a:moveTo>
                      <a:pt x="171" y="6"/>
                    </a:moveTo>
                    <a:cubicBezTo>
                      <a:pt x="154" y="6"/>
                      <a:pt x="154" y="6"/>
                      <a:pt x="154" y="6"/>
                    </a:cubicBezTo>
                    <a:cubicBezTo>
                      <a:pt x="151" y="3"/>
                      <a:pt x="151" y="3"/>
                      <a:pt x="151" y="3"/>
                    </a:cubicBezTo>
                    <a:cubicBezTo>
                      <a:pt x="155" y="0"/>
                      <a:pt x="155" y="0"/>
                      <a:pt x="155" y="0"/>
                    </a:cubicBezTo>
                    <a:cubicBezTo>
                      <a:pt x="171" y="0"/>
                      <a:pt x="171" y="0"/>
                      <a:pt x="171" y="0"/>
                    </a:cubicBezTo>
                    <a:cubicBezTo>
                      <a:pt x="172" y="0"/>
                      <a:pt x="173" y="0"/>
                      <a:pt x="173" y="0"/>
                    </a:cubicBezTo>
                    <a:cubicBezTo>
                      <a:pt x="173" y="0"/>
                      <a:pt x="174" y="0"/>
                      <a:pt x="174" y="1"/>
                    </a:cubicBezTo>
                    <a:cubicBezTo>
                      <a:pt x="175" y="2"/>
                      <a:pt x="175" y="2"/>
                      <a:pt x="175" y="2"/>
                    </a:cubicBezTo>
                    <a:cubicBezTo>
                      <a:pt x="171" y="6"/>
                      <a:pt x="171" y="6"/>
                      <a:pt x="171" y="6"/>
                    </a:cubicBezTo>
                    <a:close/>
                    <a:moveTo>
                      <a:pt x="169" y="22"/>
                    </a:moveTo>
                    <a:cubicBezTo>
                      <a:pt x="172" y="25"/>
                      <a:pt x="172" y="25"/>
                      <a:pt x="172" y="25"/>
                    </a:cubicBezTo>
                    <a:cubicBezTo>
                      <a:pt x="174" y="23"/>
                      <a:pt x="174" y="23"/>
                      <a:pt x="174" y="23"/>
                    </a:cubicBezTo>
                    <a:cubicBezTo>
                      <a:pt x="175" y="22"/>
                      <a:pt x="176" y="21"/>
                      <a:pt x="176" y="20"/>
                    </a:cubicBezTo>
                    <a:cubicBezTo>
                      <a:pt x="178" y="9"/>
                      <a:pt x="178" y="9"/>
                      <a:pt x="178" y="9"/>
                    </a:cubicBezTo>
                    <a:cubicBezTo>
                      <a:pt x="178" y="8"/>
                      <a:pt x="178" y="7"/>
                      <a:pt x="178" y="7"/>
                    </a:cubicBezTo>
                    <a:cubicBezTo>
                      <a:pt x="178" y="6"/>
                      <a:pt x="178" y="5"/>
                      <a:pt x="177" y="5"/>
                    </a:cubicBezTo>
                    <a:cubicBezTo>
                      <a:pt x="176" y="3"/>
                      <a:pt x="176" y="3"/>
                      <a:pt x="176" y="3"/>
                    </a:cubicBezTo>
                    <a:cubicBezTo>
                      <a:pt x="172" y="7"/>
                      <a:pt x="172" y="7"/>
                      <a:pt x="172" y="7"/>
                    </a:cubicBezTo>
                    <a:cubicBezTo>
                      <a:pt x="169" y="22"/>
                      <a:pt x="169" y="22"/>
                      <a:pt x="169" y="22"/>
                    </a:cubicBezTo>
                    <a:close/>
                    <a:moveTo>
                      <a:pt x="151" y="23"/>
                    </a:moveTo>
                    <a:cubicBezTo>
                      <a:pt x="168" y="23"/>
                      <a:pt x="168" y="23"/>
                      <a:pt x="168" y="23"/>
                    </a:cubicBezTo>
                    <a:cubicBezTo>
                      <a:pt x="171" y="26"/>
                      <a:pt x="171" y="26"/>
                      <a:pt x="171" y="26"/>
                    </a:cubicBezTo>
                    <a:cubicBezTo>
                      <a:pt x="167" y="30"/>
                      <a:pt x="167" y="30"/>
                      <a:pt x="167" y="30"/>
                    </a:cubicBezTo>
                    <a:cubicBezTo>
                      <a:pt x="150" y="30"/>
                      <a:pt x="150" y="30"/>
                      <a:pt x="150" y="30"/>
                    </a:cubicBezTo>
                    <a:cubicBezTo>
                      <a:pt x="147" y="26"/>
                      <a:pt x="147" y="26"/>
                      <a:pt x="147" y="26"/>
                    </a:cubicBezTo>
                    <a:cubicBezTo>
                      <a:pt x="151" y="23"/>
                      <a:pt x="151" y="23"/>
                      <a:pt x="151" y="23"/>
                    </a:cubicBezTo>
                    <a:close/>
                    <a:moveTo>
                      <a:pt x="165" y="46"/>
                    </a:moveTo>
                    <a:cubicBezTo>
                      <a:pt x="168" y="50"/>
                      <a:pt x="168" y="50"/>
                      <a:pt x="168" y="50"/>
                    </a:cubicBezTo>
                    <a:cubicBezTo>
                      <a:pt x="170" y="48"/>
                      <a:pt x="170" y="48"/>
                      <a:pt x="170" y="48"/>
                    </a:cubicBezTo>
                    <a:cubicBezTo>
                      <a:pt x="170" y="47"/>
                      <a:pt x="171" y="47"/>
                      <a:pt x="171" y="47"/>
                    </a:cubicBezTo>
                    <a:cubicBezTo>
                      <a:pt x="171" y="46"/>
                      <a:pt x="171" y="46"/>
                      <a:pt x="171" y="45"/>
                    </a:cubicBezTo>
                    <a:cubicBezTo>
                      <a:pt x="174" y="32"/>
                      <a:pt x="174" y="32"/>
                      <a:pt x="174" y="32"/>
                    </a:cubicBezTo>
                    <a:cubicBezTo>
                      <a:pt x="174" y="32"/>
                      <a:pt x="174" y="31"/>
                      <a:pt x="174" y="31"/>
                    </a:cubicBezTo>
                    <a:cubicBezTo>
                      <a:pt x="174" y="30"/>
                      <a:pt x="173" y="29"/>
                      <a:pt x="173" y="29"/>
                    </a:cubicBezTo>
                    <a:cubicBezTo>
                      <a:pt x="171" y="27"/>
                      <a:pt x="171" y="27"/>
                      <a:pt x="171" y="27"/>
                    </a:cubicBezTo>
                    <a:cubicBezTo>
                      <a:pt x="168" y="31"/>
                      <a:pt x="168" y="31"/>
                      <a:pt x="168" y="31"/>
                    </a:cubicBezTo>
                    <a:cubicBezTo>
                      <a:pt x="165" y="46"/>
                      <a:pt x="165" y="46"/>
                      <a:pt x="165" y="46"/>
                    </a:cubicBezTo>
                    <a:close/>
                    <a:moveTo>
                      <a:pt x="147" y="47"/>
                    </a:moveTo>
                    <a:cubicBezTo>
                      <a:pt x="164" y="47"/>
                      <a:pt x="164" y="47"/>
                      <a:pt x="164" y="47"/>
                    </a:cubicBezTo>
                    <a:cubicBezTo>
                      <a:pt x="167" y="50"/>
                      <a:pt x="167" y="50"/>
                      <a:pt x="167" y="50"/>
                    </a:cubicBezTo>
                    <a:cubicBezTo>
                      <a:pt x="165" y="52"/>
                      <a:pt x="165" y="52"/>
                      <a:pt x="165" y="52"/>
                    </a:cubicBezTo>
                    <a:cubicBezTo>
                      <a:pt x="164" y="53"/>
                      <a:pt x="163" y="53"/>
                      <a:pt x="161" y="53"/>
                    </a:cubicBezTo>
                    <a:cubicBezTo>
                      <a:pt x="145" y="53"/>
                      <a:pt x="145" y="53"/>
                      <a:pt x="145" y="53"/>
                    </a:cubicBezTo>
                    <a:cubicBezTo>
                      <a:pt x="143" y="50"/>
                      <a:pt x="143" y="50"/>
                      <a:pt x="143" y="50"/>
                    </a:cubicBezTo>
                    <a:lnTo>
                      <a:pt x="14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65" name="Freeform 41"/>
              <p:cNvSpPr>
                <a:spLocks/>
              </p:cNvSpPr>
              <p:nvPr/>
            </p:nvSpPr>
            <p:spPr bwMode="auto">
              <a:xfrm flipH="1">
                <a:off x="4574054" y="1793288"/>
                <a:ext cx="486954" cy="699586"/>
              </a:xfrm>
              <a:custGeom>
                <a:avLst/>
                <a:gdLst>
                  <a:gd name="T0" fmla="*/ 0 w 275"/>
                  <a:gd name="T1" fmla="*/ 8 h 395"/>
                  <a:gd name="T2" fmla="*/ 10 w 275"/>
                  <a:gd name="T3" fmla="*/ 0 h 395"/>
                  <a:gd name="T4" fmla="*/ 275 w 275"/>
                  <a:gd name="T5" fmla="*/ 378 h 395"/>
                  <a:gd name="T6" fmla="*/ 249 w 275"/>
                  <a:gd name="T7" fmla="*/ 395 h 395"/>
                  <a:gd name="T8" fmla="*/ 0 w 275"/>
                  <a:gd name="T9" fmla="*/ 8 h 395"/>
                </a:gdLst>
                <a:ahLst/>
                <a:cxnLst>
                  <a:cxn ang="0">
                    <a:pos x="T0" y="T1"/>
                  </a:cxn>
                  <a:cxn ang="0">
                    <a:pos x="T2" y="T3"/>
                  </a:cxn>
                  <a:cxn ang="0">
                    <a:pos x="T4" y="T5"/>
                  </a:cxn>
                  <a:cxn ang="0">
                    <a:pos x="T6" y="T7"/>
                  </a:cxn>
                  <a:cxn ang="0">
                    <a:pos x="T8" y="T9"/>
                  </a:cxn>
                </a:cxnLst>
                <a:rect l="0" t="0" r="r" b="b"/>
                <a:pathLst>
                  <a:path w="275" h="395">
                    <a:moveTo>
                      <a:pt x="0" y="8"/>
                    </a:moveTo>
                    <a:cubicBezTo>
                      <a:pt x="10" y="0"/>
                      <a:pt x="10" y="0"/>
                      <a:pt x="10" y="0"/>
                    </a:cubicBezTo>
                    <a:cubicBezTo>
                      <a:pt x="275" y="378"/>
                      <a:pt x="275" y="378"/>
                      <a:pt x="275" y="378"/>
                    </a:cubicBezTo>
                    <a:cubicBezTo>
                      <a:pt x="265" y="382"/>
                      <a:pt x="257" y="387"/>
                      <a:pt x="249" y="395"/>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grpSp>
        <p:sp>
          <p:nvSpPr>
            <p:cNvPr id="58" name="Text Box 7"/>
            <p:cNvSpPr txBox="1">
              <a:spLocks noChangeArrowheads="1"/>
            </p:cNvSpPr>
            <p:nvPr/>
          </p:nvSpPr>
          <p:spPr bwMode="auto">
            <a:xfrm>
              <a:off x="3374133" y="3512890"/>
              <a:ext cx="612215" cy="307583"/>
            </a:xfrm>
            <a:prstGeom prst="rect">
              <a:avLst/>
            </a:prstGeom>
            <a:noFill/>
            <a:ln w="9525">
              <a:noFill/>
              <a:miter lim="800000"/>
              <a:headEnd/>
              <a:tailEnd/>
            </a:ln>
          </p:spPr>
          <p:txBody>
            <a:bodyPr wrap="none" lIns="60949" tIns="30475" rIns="60949" bIns="30475">
              <a:spAutoFit/>
            </a:bodyPr>
            <a:lstStyle/>
            <a:p>
              <a:pPr algn="ctr" defTabSz="1087987">
                <a:defRPr/>
              </a:pPr>
              <a:r>
                <a:rPr lang="en-CA" sz="11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rPr>
                <a:t>60 mph</a:t>
              </a:r>
            </a:p>
          </p:txBody>
        </p:sp>
      </p:grpSp>
      <p:grpSp>
        <p:nvGrpSpPr>
          <p:cNvPr id="4" name="Group 1"/>
          <p:cNvGrpSpPr>
            <a:grpSpLocks/>
          </p:cNvGrpSpPr>
          <p:nvPr/>
        </p:nvGrpSpPr>
        <p:grpSpPr bwMode="auto">
          <a:xfrm>
            <a:off x="917972" y="1850928"/>
            <a:ext cx="1002506" cy="827658"/>
            <a:chOff x="1223900" y="2467109"/>
            <a:chExt cx="1336115" cy="1102622"/>
          </a:xfrm>
          <a:solidFill>
            <a:schemeClr val="accent1"/>
          </a:solidFill>
        </p:grpSpPr>
        <p:grpSp>
          <p:nvGrpSpPr>
            <p:cNvPr id="5" name="Group 66"/>
            <p:cNvGrpSpPr/>
            <p:nvPr/>
          </p:nvGrpSpPr>
          <p:grpSpPr>
            <a:xfrm>
              <a:off x="1223900" y="2467109"/>
              <a:ext cx="1336115" cy="1083967"/>
              <a:chOff x="3532020" y="1606907"/>
              <a:chExt cx="1954379" cy="1585554"/>
            </a:xfrm>
            <a:grpFill/>
          </p:grpSpPr>
          <p:sp>
            <p:nvSpPr>
              <p:cNvPr id="69" name="Freeform 6"/>
              <p:cNvSpPr>
                <a:spLocks noEditPoints="1"/>
              </p:cNvSpPr>
              <p:nvPr/>
            </p:nvSpPr>
            <p:spPr bwMode="auto">
              <a:xfrm>
                <a:off x="3532020" y="1606907"/>
                <a:ext cx="1954379" cy="1585554"/>
              </a:xfrm>
              <a:custGeom>
                <a:avLst/>
                <a:gdLst>
                  <a:gd name="T0" fmla="*/ 95 w 1489"/>
                  <a:gd name="T1" fmla="*/ 752 h 1208"/>
                  <a:gd name="T2" fmla="*/ 0 w 1489"/>
                  <a:gd name="T3" fmla="*/ 733 h 1208"/>
                  <a:gd name="T4" fmla="*/ 102 w 1489"/>
                  <a:gd name="T5" fmla="*/ 645 h 1208"/>
                  <a:gd name="T6" fmla="*/ 12 w 1489"/>
                  <a:gd name="T7" fmla="*/ 611 h 1208"/>
                  <a:gd name="T8" fmla="*/ 126 w 1489"/>
                  <a:gd name="T9" fmla="*/ 540 h 1208"/>
                  <a:gd name="T10" fmla="*/ 44 w 1489"/>
                  <a:gd name="T11" fmla="*/ 493 h 1208"/>
                  <a:gd name="T12" fmla="*/ 168 w 1489"/>
                  <a:gd name="T13" fmla="*/ 441 h 1208"/>
                  <a:gd name="T14" fmla="*/ 95 w 1489"/>
                  <a:gd name="T15" fmla="*/ 381 h 1208"/>
                  <a:gd name="T16" fmla="*/ 226 w 1489"/>
                  <a:gd name="T17" fmla="*/ 351 h 1208"/>
                  <a:gd name="T18" fmla="*/ 164 w 1489"/>
                  <a:gd name="T19" fmla="*/ 278 h 1208"/>
                  <a:gd name="T20" fmla="*/ 297 w 1489"/>
                  <a:gd name="T21" fmla="*/ 270 h 1208"/>
                  <a:gd name="T22" fmla="*/ 247 w 1489"/>
                  <a:gd name="T23" fmla="*/ 189 h 1208"/>
                  <a:gd name="T24" fmla="*/ 381 w 1489"/>
                  <a:gd name="T25" fmla="*/ 204 h 1208"/>
                  <a:gd name="T26" fmla="*/ 346 w 1489"/>
                  <a:gd name="T27" fmla="*/ 115 h 1208"/>
                  <a:gd name="T28" fmla="*/ 475 w 1489"/>
                  <a:gd name="T29" fmla="*/ 151 h 1208"/>
                  <a:gd name="T30" fmla="*/ 455 w 1489"/>
                  <a:gd name="T31" fmla="*/ 57 h 1208"/>
                  <a:gd name="T32" fmla="*/ 577 w 1489"/>
                  <a:gd name="T33" fmla="*/ 115 h 1208"/>
                  <a:gd name="T34" fmla="*/ 571 w 1489"/>
                  <a:gd name="T35" fmla="*/ 19 h 1208"/>
                  <a:gd name="T36" fmla="*/ 682 w 1489"/>
                  <a:gd name="T37" fmla="*/ 96 h 1208"/>
                  <a:gd name="T38" fmla="*/ 693 w 1489"/>
                  <a:gd name="T39" fmla="*/ 0 h 1208"/>
                  <a:gd name="T40" fmla="*/ 790 w 1489"/>
                  <a:gd name="T41" fmla="*/ 94 h 1208"/>
                  <a:gd name="T42" fmla="*/ 815 w 1489"/>
                  <a:gd name="T43" fmla="*/ 1 h 1208"/>
                  <a:gd name="T44" fmla="*/ 895 w 1489"/>
                  <a:gd name="T45" fmla="*/ 111 h 1208"/>
                  <a:gd name="T46" fmla="*/ 937 w 1489"/>
                  <a:gd name="T47" fmla="*/ 24 h 1208"/>
                  <a:gd name="T48" fmla="*/ 998 w 1489"/>
                  <a:gd name="T49" fmla="*/ 144 h 1208"/>
                  <a:gd name="T50" fmla="*/ 1053 w 1489"/>
                  <a:gd name="T51" fmla="*/ 66 h 1208"/>
                  <a:gd name="T52" fmla="*/ 1093 w 1489"/>
                  <a:gd name="T53" fmla="*/ 194 h 1208"/>
                  <a:gd name="T54" fmla="*/ 1160 w 1489"/>
                  <a:gd name="T55" fmla="*/ 125 h 1208"/>
                  <a:gd name="T56" fmla="*/ 1179 w 1489"/>
                  <a:gd name="T57" fmla="*/ 259 h 1208"/>
                  <a:gd name="T58" fmla="*/ 1257 w 1489"/>
                  <a:gd name="T59" fmla="*/ 202 h 1208"/>
                  <a:gd name="T60" fmla="*/ 1312 w 1489"/>
                  <a:gd name="T61" fmla="*/ 426 h 1208"/>
                  <a:gd name="T62" fmla="*/ 1404 w 1489"/>
                  <a:gd name="T63" fmla="*/ 398 h 1208"/>
                  <a:gd name="T64" fmla="*/ 1253 w 1489"/>
                  <a:gd name="T65" fmla="*/ 337 h 1208"/>
                  <a:gd name="T66" fmla="*/ 1338 w 1489"/>
                  <a:gd name="T67" fmla="*/ 294 h 1208"/>
                  <a:gd name="T68" fmla="*/ 150 w 1489"/>
                  <a:gd name="T69" fmla="*/ 1192 h 1208"/>
                  <a:gd name="T70" fmla="*/ 237 w 1489"/>
                  <a:gd name="T71" fmla="*/ 1149 h 1208"/>
                  <a:gd name="T72" fmla="*/ 1357 w 1489"/>
                  <a:gd name="T73" fmla="*/ 524 h 1208"/>
                  <a:gd name="T74" fmla="*/ 1451 w 1489"/>
                  <a:gd name="T75" fmla="*/ 512 h 1208"/>
                  <a:gd name="T76" fmla="*/ 1384 w 1489"/>
                  <a:gd name="T77" fmla="*/ 628 h 1208"/>
                  <a:gd name="T78" fmla="*/ 1479 w 1489"/>
                  <a:gd name="T79" fmla="*/ 632 h 1208"/>
                  <a:gd name="T80" fmla="*/ 8 w 1489"/>
                  <a:gd name="T81" fmla="*/ 854 h 1208"/>
                  <a:gd name="T82" fmla="*/ 104 w 1489"/>
                  <a:gd name="T83" fmla="*/ 857 h 1208"/>
                  <a:gd name="T84" fmla="*/ 37 w 1489"/>
                  <a:gd name="T85" fmla="*/ 973 h 1208"/>
                  <a:gd name="T86" fmla="*/ 131 w 1489"/>
                  <a:gd name="T87" fmla="*/ 961 h 1208"/>
                  <a:gd name="T88" fmla="*/ 84 w 1489"/>
                  <a:gd name="T89" fmla="*/ 1087 h 1208"/>
                  <a:gd name="T90" fmla="*/ 176 w 1489"/>
                  <a:gd name="T91" fmla="*/ 1060 h 1208"/>
                  <a:gd name="T92" fmla="*/ 1326 w 1489"/>
                  <a:gd name="T93" fmla="*/ 1208 h 1208"/>
                  <a:gd name="T94" fmla="*/ 1262 w 1489"/>
                  <a:gd name="T95" fmla="*/ 1135 h 1208"/>
                  <a:gd name="T96" fmla="*/ 1394 w 1489"/>
                  <a:gd name="T97" fmla="*/ 1106 h 1208"/>
                  <a:gd name="T98" fmla="*/ 1320 w 1489"/>
                  <a:gd name="T99" fmla="*/ 1045 h 1208"/>
                  <a:gd name="T100" fmla="*/ 1444 w 1489"/>
                  <a:gd name="T101" fmla="*/ 993 h 1208"/>
                  <a:gd name="T102" fmla="*/ 1362 w 1489"/>
                  <a:gd name="T103" fmla="*/ 945 h 1208"/>
                  <a:gd name="T104" fmla="*/ 1477 w 1489"/>
                  <a:gd name="T105" fmla="*/ 875 h 1208"/>
                  <a:gd name="T106" fmla="*/ 1386 w 1489"/>
                  <a:gd name="T107" fmla="*/ 841 h 1208"/>
                  <a:gd name="T108" fmla="*/ 1489 w 1489"/>
                  <a:gd name="T109" fmla="*/ 752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1208">
                    <a:moveTo>
                      <a:pt x="0" y="733"/>
                    </a:moveTo>
                    <a:lnTo>
                      <a:pt x="95" y="733"/>
                    </a:lnTo>
                    <a:lnTo>
                      <a:pt x="95" y="752"/>
                    </a:lnTo>
                    <a:lnTo>
                      <a:pt x="0" y="752"/>
                    </a:lnTo>
                    <a:lnTo>
                      <a:pt x="0" y="733"/>
                    </a:lnTo>
                    <a:lnTo>
                      <a:pt x="0" y="733"/>
                    </a:lnTo>
                    <a:close/>
                    <a:moveTo>
                      <a:pt x="12" y="611"/>
                    </a:moveTo>
                    <a:lnTo>
                      <a:pt x="104" y="626"/>
                    </a:lnTo>
                    <a:lnTo>
                      <a:pt x="102" y="645"/>
                    </a:lnTo>
                    <a:lnTo>
                      <a:pt x="8" y="629"/>
                    </a:lnTo>
                    <a:lnTo>
                      <a:pt x="12" y="611"/>
                    </a:lnTo>
                    <a:lnTo>
                      <a:pt x="12" y="611"/>
                    </a:lnTo>
                    <a:close/>
                    <a:moveTo>
                      <a:pt x="44" y="493"/>
                    </a:moveTo>
                    <a:lnTo>
                      <a:pt x="133" y="522"/>
                    </a:lnTo>
                    <a:lnTo>
                      <a:pt x="126" y="540"/>
                    </a:lnTo>
                    <a:lnTo>
                      <a:pt x="38" y="510"/>
                    </a:lnTo>
                    <a:lnTo>
                      <a:pt x="44" y="493"/>
                    </a:lnTo>
                    <a:lnTo>
                      <a:pt x="44" y="493"/>
                    </a:lnTo>
                    <a:close/>
                    <a:moveTo>
                      <a:pt x="95" y="381"/>
                    </a:moveTo>
                    <a:lnTo>
                      <a:pt x="177" y="425"/>
                    </a:lnTo>
                    <a:lnTo>
                      <a:pt x="168" y="441"/>
                    </a:lnTo>
                    <a:lnTo>
                      <a:pt x="85" y="397"/>
                    </a:lnTo>
                    <a:lnTo>
                      <a:pt x="95" y="381"/>
                    </a:lnTo>
                    <a:lnTo>
                      <a:pt x="95" y="381"/>
                    </a:lnTo>
                    <a:close/>
                    <a:moveTo>
                      <a:pt x="164" y="278"/>
                    </a:moveTo>
                    <a:lnTo>
                      <a:pt x="238" y="336"/>
                    </a:lnTo>
                    <a:lnTo>
                      <a:pt x="226" y="351"/>
                    </a:lnTo>
                    <a:lnTo>
                      <a:pt x="151" y="293"/>
                    </a:lnTo>
                    <a:lnTo>
                      <a:pt x="164" y="278"/>
                    </a:lnTo>
                    <a:lnTo>
                      <a:pt x="164" y="278"/>
                    </a:lnTo>
                    <a:close/>
                    <a:moveTo>
                      <a:pt x="247" y="189"/>
                    </a:moveTo>
                    <a:lnTo>
                      <a:pt x="311" y="258"/>
                    </a:lnTo>
                    <a:lnTo>
                      <a:pt x="297" y="270"/>
                    </a:lnTo>
                    <a:lnTo>
                      <a:pt x="234" y="201"/>
                    </a:lnTo>
                    <a:lnTo>
                      <a:pt x="247" y="189"/>
                    </a:lnTo>
                    <a:lnTo>
                      <a:pt x="247" y="189"/>
                    </a:lnTo>
                    <a:close/>
                    <a:moveTo>
                      <a:pt x="346" y="115"/>
                    </a:moveTo>
                    <a:lnTo>
                      <a:pt x="397" y="193"/>
                    </a:lnTo>
                    <a:lnTo>
                      <a:pt x="381" y="204"/>
                    </a:lnTo>
                    <a:lnTo>
                      <a:pt x="330" y="124"/>
                    </a:lnTo>
                    <a:lnTo>
                      <a:pt x="346" y="115"/>
                    </a:lnTo>
                    <a:lnTo>
                      <a:pt x="346" y="115"/>
                    </a:lnTo>
                    <a:close/>
                    <a:moveTo>
                      <a:pt x="455" y="57"/>
                    </a:moveTo>
                    <a:lnTo>
                      <a:pt x="493" y="143"/>
                    </a:lnTo>
                    <a:lnTo>
                      <a:pt x="475" y="151"/>
                    </a:lnTo>
                    <a:lnTo>
                      <a:pt x="438" y="65"/>
                    </a:lnTo>
                    <a:lnTo>
                      <a:pt x="455" y="57"/>
                    </a:lnTo>
                    <a:lnTo>
                      <a:pt x="455" y="57"/>
                    </a:lnTo>
                    <a:close/>
                    <a:moveTo>
                      <a:pt x="571" y="19"/>
                    </a:moveTo>
                    <a:lnTo>
                      <a:pt x="594" y="111"/>
                    </a:lnTo>
                    <a:lnTo>
                      <a:pt x="577" y="115"/>
                    </a:lnTo>
                    <a:lnTo>
                      <a:pt x="554" y="23"/>
                    </a:lnTo>
                    <a:lnTo>
                      <a:pt x="571" y="19"/>
                    </a:lnTo>
                    <a:lnTo>
                      <a:pt x="571" y="19"/>
                    </a:lnTo>
                    <a:close/>
                    <a:moveTo>
                      <a:pt x="693" y="0"/>
                    </a:moveTo>
                    <a:lnTo>
                      <a:pt x="701" y="94"/>
                    </a:lnTo>
                    <a:lnTo>
                      <a:pt x="682" y="96"/>
                    </a:lnTo>
                    <a:lnTo>
                      <a:pt x="674" y="1"/>
                    </a:lnTo>
                    <a:lnTo>
                      <a:pt x="693" y="0"/>
                    </a:lnTo>
                    <a:lnTo>
                      <a:pt x="693" y="0"/>
                    </a:lnTo>
                    <a:close/>
                    <a:moveTo>
                      <a:pt x="815" y="1"/>
                    </a:moveTo>
                    <a:lnTo>
                      <a:pt x="809" y="96"/>
                    </a:lnTo>
                    <a:lnTo>
                      <a:pt x="790" y="94"/>
                    </a:lnTo>
                    <a:lnTo>
                      <a:pt x="798" y="0"/>
                    </a:lnTo>
                    <a:lnTo>
                      <a:pt x="815" y="1"/>
                    </a:lnTo>
                    <a:lnTo>
                      <a:pt x="815" y="1"/>
                    </a:lnTo>
                    <a:close/>
                    <a:moveTo>
                      <a:pt x="937" y="24"/>
                    </a:moveTo>
                    <a:lnTo>
                      <a:pt x="914" y="115"/>
                    </a:lnTo>
                    <a:lnTo>
                      <a:pt x="895" y="111"/>
                    </a:lnTo>
                    <a:lnTo>
                      <a:pt x="919" y="19"/>
                    </a:lnTo>
                    <a:lnTo>
                      <a:pt x="937" y="24"/>
                    </a:lnTo>
                    <a:lnTo>
                      <a:pt x="937" y="24"/>
                    </a:lnTo>
                    <a:close/>
                    <a:moveTo>
                      <a:pt x="1053" y="66"/>
                    </a:moveTo>
                    <a:lnTo>
                      <a:pt x="1015" y="151"/>
                    </a:lnTo>
                    <a:lnTo>
                      <a:pt x="998" y="144"/>
                    </a:lnTo>
                    <a:lnTo>
                      <a:pt x="1035" y="58"/>
                    </a:lnTo>
                    <a:lnTo>
                      <a:pt x="1053" y="66"/>
                    </a:lnTo>
                    <a:lnTo>
                      <a:pt x="1053" y="66"/>
                    </a:lnTo>
                    <a:close/>
                    <a:moveTo>
                      <a:pt x="1160" y="125"/>
                    </a:moveTo>
                    <a:lnTo>
                      <a:pt x="1108" y="204"/>
                    </a:lnTo>
                    <a:lnTo>
                      <a:pt x="1093" y="194"/>
                    </a:lnTo>
                    <a:lnTo>
                      <a:pt x="1145" y="115"/>
                    </a:lnTo>
                    <a:lnTo>
                      <a:pt x="1160" y="125"/>
                    </a:lnTo>
                    <a:lnTo>
                      <a:pt x="1160" y="125"/>
                    </a:lnTo>
                    <a:close/>
                    <a:moveTo>
                      <a:pt x="1257" y="202"/>
                    </a:moveTo>
                    <a:lnTo>
                      <a:pt x="1192" y="271"/>
                    </a:lnTo>
                    <a:lnTo>
                      <a:pt x="1179" y="259"/>
                    </a:lnTo>
                    <a:lnTo>
                      <a:pt x="1242" y="190"/>
                    </a:lnTo>
                    <a:lnTo>
                      <a:pt x="1257" y="202"/>
                    </a:lnTo>
                    <a:lnTo>
                      <a:pt x="1257" y="202"/>
                    </a:lnTo>
                    <a:close/>
                    <a:moveTo>
                      <a:pt x="1404" y="398"/>
                    </a:moveTo>
                    <a:lnTo>
                      <a:pt x="1322" y="443"/>
                    </a:lnTo>
                    <a:lnTo>
                      <a:pt x="1312" y="426"/>
                    </a:lnTo>
                    <a:lnTo>
                      <a:pt x="1394" y="382"/>
                    </a:lnTo>
                    <a:lnTo>
                      <a:pt x="1404" y="398"/>
                    </a:lnTo>
                    <a:lnTo>
                      <a:pt x="1404" y="398"/>
                    </a:lnTo>
                    <a:close/>
                    <a:moveTo>
                      <a:pt x="1338" y="294"/>
                    </a:moveTo>
                    <a:lnTo>
                      <a:pt x="1264" y="352"/>
                    </a:lnTo>
                    <a:lnTo>
                      <a:pt x="1253" y="337"/>
                    </a:lnTo>
                    <a:lnTo>
                      <a:pt x="1327" y="279"/>
                    </a:lnTo>
                    <a:lnTo>
                      <a:pt x="1338" y="294"/>
                    </a:lnTo>
                    <a:lnTo>
                      <a:pt x="1338" y="294"/>
                    </a:lnTo>
                    <a:close/>
                    <a:moveTo>
                      <a:pt x="237" y="1149"/>
                    </a:moveTo>
                    <a:lnTo>
                      <a:pt x="162" y="1207"/>
                    </a:lnTo>
                    <a:lnTo>
                      <a:pt x="150" y="1192"/>
                    </a:lnTo>
                    <a:lnTo>
                      <a:pt x="224" y="1134"/>
                    </a:lnTo>
                    <a:lnTo>
                      <a:pt x="237" y="1149"/>
                    </a:lnTo>
                    <a:lnTo>
                      <a:pt x="237" y="1149"/>
                    </a:lnTo>
                    <a:close/>
                    <a:moveTo>
                      <a:pt x="1451" y="512"/>
                    </a:moveTo>
                    <a:lnTo>
                      <a:pt x="1362" y="543"/>
                    </a:lnTo>
                    <a:lnTo>
                      <a:pt x="1357" y="524"/>
                    </a:lnTo>
                    <a:lnTo>
                      <a:pt x="1446" y="494"/>
                    </a:lnTo>
                    <a:lnTo>
                      <a:pt x="1451" y="512"/>
                    </a:lnTo>
                    <a:lnTo>
                      <a:pt x="1451" y="512"/>
                    </a:lnTo>
                    <a:close/>
                    <a:moveTo>
                      <a:pt x="1479" y="632"/>
                    </a:moveTo>
                    <a:lnTo>
                      <a:pt x="1388" y="647"/>
                    </a:lnTo>
                    <a:lnTo>
                      <a:pt x="1384" y="628"/>
                    </a:lnTo>
                    <a:lnTo>
                      <a:pt x="1477" y="613"/>
                    </a:lnTo>
                    <a:lnTo>
                      <a:pt x="1479" y="632"/>
                    </a:lnTo>
                    <a:lnTo>
                      <a:pt x="1479" y="632"/>
                    </a:lnTo>
                    <a:close/>
                    <a:moveTo>
                      <a:pt x="104" y="857"/>
                    </a:moveTo>
                    <a:lnTo>
                      <a:pt x="11" y="873"/>
                    </a:lnTo>
                    <a:lnTo>
                      <a:pt x="8" y="854"/>
                    </a:lnTo>
                    <a:lnTo>
                      <a:pt x="102" y="840"/>
                    </a:lnTo>
                    <a:lnTo>
                      <a:pt x="104" y="857"/>
                    </a:lnTo>
                    <a:lnTo>
                      <a:pt x="104" y="857"/>
                    </a:lnTo>
                    <a:close/>
                    <a:moveTo>
                      <a:pt x="131" y="961"/>
                    </a:moveTo>
                    <a:lnTo>
                      <a:pt x="44" y="992"/>
                    </a:lnTo>
                    <a:lnTo>
                      <a:pt x="37" y="973"/>
                    </a:lnTo>
                    <a:lnTo>
                      <a:pt x="126" y="944"/>
                    </a:lnTo>
                    <a:lnTo>
                      <a:pt x="131" y="961"/>
                    </a:lnTo>
                    <a:lnTo>
                      <a:pt x="131" y="961"/>
                    </a:lnTo>
                    <a:close/>
                    <a:moveTo>
                      <a:pt x="176" y="1060"/>
                    </a:moveTo>
                    <a:lnTo>
                      <a:pt x="93" y="1104"/>
                    </a:lnTo>
                    <a:lnTo>
                      <a:pt x="84" y="1087"/>
                    </a:lnTo>
                    <a:lnTo>
                      <a:pt x="168" y="1042"/>
                    </a:lnTo>
                    <a:lnTo>
                      <a:pt x="176" y="1060"/>
                    </a:lnTo>
                    <a:lnTo>
                      <a:pt x="176" y="1060"/>
                    </a:lnTo>
                    <a:close/>
                    <a:moveTo>
                      <a:pt x="1262" y="1135"/>
                    </a:moveTo>
                    <a:lnTo>
                      <a:pt x="1336" y="1193"/>
                    </a:lnTo>
                    <a:lnTo>
                      <a:pt x="1326" y="1208"/>
                    </a:lnTo>
                    <a:lnTo>
                      <a:pt x="1251" y="1150"/>
                    </a:lnTo>
                    <a:lnTo>
                      <a:pt x="1262" y="1135"/>
                    </a:lnTo>
                    <a:lnTo>
                      <a:pt x="1262" y="1135"/>
                    </a:lnTo>
                    <a:close/>
                    <a:moveTo>
                      <a:pt x="1320" y="1045"/>
                    </a:moveTo>
                    <a:lnTo>
                      <a:pt x="1403" y="1089"/>
                    </a:lnTo>
                    <a:lnTo>
                      <a:pt x="1394" y="1106"/>
                    </a:lnTo>
                    <a:lnTo>
                      <a:pt x="1311" y="1061"/>
                    </a:lnTo>
                    <a:lnTo>
                      <a:pt x="1320" y="1045"/>
                    </a:lnTo>
                    <a:lnTo>
                      <a:pt x="1320" y="1045"/>
                    </a:lnTo>
                    <a:close/>
                    <a:moveTo>
                      <a:pt x="1362" y="945"/>
                    </a:moveTo>
                    <a:lnTo>
                      <a:pt x="1451" y="976"/>
                    </a:lnTo>
                    <a:lnTo>
                      <a:pt x="1444" y="993"/>
                    </a:lnTo>
                    <a:lnTo>
                      <a:pt x="1357" y="962"/>
                    </a:lnTo>
                    <a:lnTo>
                      <a:pt x="1362" y="945"/>
                    </a:lnTo>
                    <a:lnTo>
                      <a:pt x="1362" y="945"/>
                    </a:lnTo>
                    <a:close/>
                    <a:moveTo>
                      <a:pt x="1386" y="841"/>
                    </a:moveTo>
                    <a:lnTo>
                      <a:pt x="1479" y="856"/>
                    </a:lnTo>
                    <a:lnTo>
                      <a:pt x="1477" y="875"/>
                    </a:lnTo>
                    <a:lnTo>
                      <a:pt x="1384" y="860"/>
                    </a:lnTo>
                    <a:lnTo>
                      <a:pt x="1386" y="841"/>
                    </a:lnTo>
                    <a:lnTo>
                      <a:pt x="1386" y="841"/>
                    </a:lnTo>
                    <a:close/>
                    <a:moveTo>
                      <a:pt x="1394" y="733"/>
                    </a:moveTo>
                    <a:lnTo>
                      <a:pt x="1489" y="733"/>
                    </a:lnTo>
                    <a:lnTo>
                      <a:pt x="1489" y="752"/>
                    </a:lnTo>
                    <a:lnTo>
                      <a:pt x="1394" y="752"/>
                    </a:lnTo>
                    <a:lnTo>
                      <a:pt x="1394"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70" name="Freeform 7"/>
              <p:cNvSpPr>
                <a:spLocks noEditPoints="1"/>
              </p:cNvSpPr>
              <p:nvPr/>
            </p:nvSpPr>
            <p:spPr bwMode="auto">
              <a:xfrm>
                <a:off x="3537271" y="1608219"/>
                <a:ext cx="1943879" cy="1534365"/>
              </a:xfrm>
              <a:custGeom>
                <a:avLst/>
                <a:gdLst>
                  <a:gd name="T0" fmla="*/ 33 w 1097"/>
                  <a:gd name="T1" fmla="*/ 574 h 866"/>
                  <a:gd name="T2" fmla="*/ 36 w 1097"/>
                  <a:gd name="T3" fmla="*/ 602 h 866"/>
                  <a:gd name="T4" fmla="*/ 34 w 1097"/>
                  <a:gd name="T5" fmla="*/ 517 h 866"/>
                  <a:gd name="T6" fmla="*/ 46 w 1097"/>
                  <a:gd name="T7" fmla="*/ 433 h 866"/>
                  <a:gd name="T8" fmla="*/ 72 w 1097"/>
                  <a:gd name="T9" fmla="*/ 352 h 866"/>
                  <a:gd name="T10" fmla="*/ 111 w 1097"/>
                  <a:gd name="T11" fmla="*/ 276 h 866"/>
                  <a:gd name="T12" fmla="*/ 162 w 1097"/>
                  <a:gd name="T13" fmla="*/ 208 h 866"/>
                  <a:gd name="T14" fmla="*/ 224 w 1097"/>
                  <a:gd name="T15" fmla="*/ 149 h 866"/>
                  <a:gd name="T16" fmla="*/ 294 w 1097"/>
                  <a:gd name="T17" fmla="*/ 101 h 866"/>
                  <a:gd name="T18" fmla="*/ 372 w 1097"/>
                  <a:gd name="T19" fmla="*/ 65 h 866"/>
                  <a:gd name="T20" fmla="*/ 454 w 1097"/>
                  <a:gd name="T21" fmla="*/ 43 h 866"/>
                  <a:gd name="T22" fmla="*/ 539 w 1097"/>
                  <a:gd name="T23" fmla="*/ 34 h 866"/>
                  <a:gd name="T24" fmla="*/ 624 w 1097"/>
                  <a:gd name="T25" fmla="*/ 39 h 866"/>
                  <a:gd name="T26" fmla="*/ 707 w 1097"/>
                  <a:gd name="T27" fmla="*/ 59 h 866"/>
                  <a:gd name="T28" fmla="*/ 785 w 1097"/>
                  <a:gd name="T29" fmla="*/ 92 h 866"/>
                  <a:gd name="T30" fmla="*/ 857 w 1097"/>
                  <a:gd name="T31" fmla="*/ 137 h 866"/>
                  <a:gd name="T32" fmla="*/ 975 w 1097"/>
                  <a:gd name="T33" fmla="*/ 260 h 866"/>
                  <a:gd name="T34" fmla="*/ 921 w 1097"/>
                  <a:gd name="T35" fmla="*/ 193 h 866"/>
                  <a:gd name="T36" fmla="*/ 1016 w 1097"/>
                  <a:gd name="T37" fmla="*/ 334 h 866"/>
                  <a:gd name="T38" fmla="*/ 1046 w 1097"/>
                  <a:gd name="T39" fmla="*/ 414 h 866"/>
                  <a:gd name="T40" fmla="*/ 21 w 1097"/>
                  <a:gd name="T41" fmla="*/ 702 h 866"/>
                  <a:gd name="T42" fmla="*/ 54 w 1097"/>
                  <a:gd name="T43" fmla="*/ 787 h 866"/>
                  <a:gd name="T44" fmla="*/ 1018 w 1097"/>
                  <a:gd name="T45" fmla="*/ 832 h 866"/>
                  <a:gd name="T46" fmla="*/ 1059 w 1097"/>
                  <a:gd name="T47" fmla="*/ 751 h 866"/>
                  <a:gd name="T48" fmla="*/ 1085 w 1097"/>
                  <a:gd name="T49" fmla="*/ 664 h 866"/>
                  <a:gd name="T50" fmla="*/ 1097 w 1097"/>
                  <a:gd name="T51" fmla="*/ 574 h 866"/>
                  <a:gd name="T52" fmla="*/ 1093 w 1097"/>
                  <a:gd name="T53" fmla="*/ 484 h 866"/>
                  <a:gd name="T54" fmla="*/ 36 w 1097"/>
                  <a:gd name="T55" fmla="*/ 488 h 866"/>
                  <a:gd name="T56" fmla="*/ 53 w 1097"/>
                  <a:gd name="T57" fmla="*/ 405 h 866"/>
                  <a:gd name="T58" fmla="*/ 84 w 1097"/>
                  <a:gd name="T59" fmla="*/ 325 h 866"/>
                  <a:gd name="T60" fmla="*/ 127 w 1097"/>
                  <a:gd name="T61" fmla="*/ 252 h 866"/>
                  <a:gd name="T62" fmla="*/ 182 w 1097"/>
                  <a:gd name="T63" fmla="*/ 187 h 866"/>
                  <a:gd name="T64" fmla="*/ 247 w 1097"/>
                  <a:gd name="T65" fmla="*/ 131 h 866"/>
                  <a:gd name="T66" fmla="*/ 320 w 1097"/>
                  <a:gd name="T67" fmla="*/ 87 h 866"/>
                  <a:gd name="T68" fmla="*/ 399 w 1097"/>
                  <a:gd name="T69" fmla="*/ 56 h 866"/>
                  <a:gd name="T70" fmla="*/ 482 w 1097"/>
                  <a:gd name="T71" fmla="*/ 38 h 866"/>
                  <a:gd name="T72" fmla="*/ 567 w 1097"/>
                  <a:gd name="T73" fmla="*/ 34 h 866"/>
                  <a:gd name="T74" fmla="*/ 652 w 1097"/>
                  <a:gd name="T75" fmla="*/ 44 h 866"/>
                  <a:gd name="T76" fmla="*/ 734 w 1097"/>
                  <a:gd name="T77" fmla="*/ 68 h 866"/>
                  <a:gd name="T78" fmla="*/ 810 w 1097"/>
                  <a:gd name="T79" fmla="*/ 106 h 866"/>
                  <a:gd name="T80" fmla="*/ 880 w 1097"/>
                  <a:gd name="T81" fmla="*/ 155 h 866"/>
                  <a:gd name="T82" fmla="*/ 990 w 1097"/>
                  <a:gd name="T83" fmla="*/ 284 h 866"/>
                  <a:gd name="T84" fmla="*/ 940 w 1097"/>
                  <a:gd name="T85" fmla="*/ 215 h 866"/>
                  <a:gd name="T86" fmla="*/ 1028 w 1097"/>
                  <a:gd name="T87" fmla="*/ 360 h 866"/>
                  <a:gd name="T88" fmla="*/ 1052 w 1097"/>
                  <a:gd name="T89" fmla="*/ 442 h 866"/>
                  <a:gd name="T90" fmla="*/ 13 w 1097"/>
                  <a:gd name="T91" fmla="*/ 673 h 866"/>
                  <a:gd name="T92" fmla="*/ 41 w 1097"/>
                  <a:gd name="T93" fmla="*/ 759 h 866"/>
                  <a:gd name="T94" fmla="*/ 83 w 1097"/>
                  <a:gd name="T95" fmla="*/ 840 h 866"/>
                  <a:gd name="T96" fmla="*/ 1002 w 1097"/>
                  <a:gd name="T97" fmla="*/ 858 h 866"/>
                  <a:gd name="T98" fmla="*/ 1047 w 1097"/>
                  <a:gd name="T99" fmla="*/ 779 h 866"/>
                  <a:gd name="T100" fmla="*/ 1078 w 1097"/>
                  <a:gd name="T101" fmla="*/ 694 h 866"/>
                  <a:gd name="T102" fmla="*/ 1094 w 1097"/>
                  <a:gd name="T103" fmla="*/ 605 h 866"/>
                  <a:gd name="T104" fmla="*/ 1096 w 1097"/>
                  <a:gd name="T105" fmla="*/ 5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7" h="866">
                    <a:moveTo>
                      <a:pt x="33" y="574"/>
                    </a:moveTo>
                    <a:cubicBezTo>
                      <a:pt x="0" y="575"/>
                      <a:pt x="0" y="575"/>
                      <a:pt x="0" y="575"/>
                    </a:cubicBezTo>
                    <a:cubicBezTo>
                      <a:pt x="0" y="584"/>
                      <a:pt x="0" y="584"/>
                      <a:pt x="0" y="584"/>
                    </a:cubicBezTo>
                    <a:cubicBezTo>
                      <a:pt x="34" y="583"/>
                      <a:pt x="34" y="583"/>
                      <a:pt x="34" y="583"/>
                    </a:cubicBezTo>
                    <a:cubicBezTo>
                      <a:pt x="34" y="580"/>
                      <a:pt x="34" y="577"/>
                      <a:pt x="33" y="574"/>
                    </a:cubicBezTo>
                    <a:close/>
                    <a:moveTo>
                      <a:pt x="36" y="602"/>
                    </a:moveTo>
                    <a:cubicBezTo>
                      <a:pt x="2" y="606"/>
                      <a:pt x="2" y="606"/>
                      <a:pt x="2" y="606"/>
                    </a:cubicBezTo>
                    <a:cubicBezTo>
                      <a:pt x="3" y="615"/>
                      <a:pt x="3" y="615"/>
                      <a:pt x="3" y="615"/>
                    </a:cubicBezTo>
                    <a:cubicBezTo>
                      <a:pt x="37" y="611"/>
                      <a:pt x="37" y="611"/>
                      <a:pt x="37" y="611"/>
                    </a:cubicBezTo>
                    <a:cubicBezTo>
                      <a:pt x="36" y="608"/>
                      <a:pt x="36" y="605"/>
                      <a:pt x="36" y="602"/>
                    </a:cubicBezTo>
                    <a:close/>
                    <a:moveTo>
                      <a:pt x="34" y="517"/>
                    </a:moveTo>
                    <a:cubicBezTo>
                      <a:pt x="0" y="515"/>
                      <a:pt x="0" y="515"/>
                      <a:pt x="0" y="515"/>
                    </a:cubicBezTo>
                    <a:cubicBezTo>
                      <a:pt x="0" y="524"/>
                      <a:pt x="0" y="524"/>
                      <a:pt x="0" y="524"/>
                    </a:cubicBezTo>
                    <a:cubicBezTo>
                      <a:pt x="33" y="526"/>
                      <a:pt x="33" y="526"/>
                      <a:pt x="33" y="526"/>
                    </a:cubicBezTo>
                    <a:cubicBezTo>
                      <a:pt x="34" y="523"/>
                      <a:pt x="34" y="520"/>
                      <a:pt x="34" y="517"/>
                    </a:cubicBezTo>
                    <a:close/>
                    <a:moveTo>
                      <a:pt x="46" y="433"/>
                    </a:moveTo>
                    <a:cubicBezTo>
                      <a:pt x="13" y="425"/>
                      <a:pt x="13" y="425"/>
                      <a:pt x="13" y="425"/>
                    </a:cubicBezTo>
                    <a:cubicBezTo>
                      <a:pt x="11" y="434"/>
                      <a:pt x="11" y="434"/>
                      <a:pt x="11" y="434"/>
                    </a:cubicBezTo>
                    <a:cubicBezTo>
                      <a:pt x="44" y="442"/>
                      <a:pt x="44" y="442"/>
                      <a:pt x="44" y="442"/>
                    </a:cubicBezTo>
                    <a:cubicBezTo>
                      <a:pt x="45" y="439"/>
                      <a:pt x="45" y="436"/>
                      <a:pt x="46" y="433"/>
                    </a:cubicBezTo>
                    <a:close/>
                    <a:moveTo>
                      <a:pt x="72" y="352"/>
                    </a:moveTo>
                    <a:cubicBezTo>
                      <a:pt x="41" y="339"/>
                      <a:pt x="41" y="339"/>
                      <a:pt x="41" y="339"/>
                    </a:cubicBezTo>
                    <a:cubicBezTo>
                      <a:pt x="38" y="347"/>
                      <a:pt x="38" y="347"/>
                      <a:pt x="38" y="347"/>
                    </a:cubicBezTo>
                    <a:cubicBezTo>
                      <a:pt x="69" y="360"/>
                      <a:pt x="69" y="360"/>
                      <a:pt x="69" y="360"/>
                    </a:cubicBezTo>
                    <a:cubicBezTo>
                      <a:pt x="70" y="357"/>
                      <a:pt x="71" y="354"/>
                      <a:pt x="72" y="352"/>
                    </a:cubicBezTo>
                    <a:close/>
                    <a:moveTo>
                      <a:pt x="111" y="276"/>
                    </a:moveTo>
                    <a:cubicBezTo>
                      <a:pt x="83" y="258"/>
                      <a:pt x="83" y="258"/>
                      <a:pt x="83" y="258"/>
                    </a:cubicBezTo>
                    <a:cubicBezTo>
                      <a:pt x="78" y="266"/>
                      <a:pt x="78" y="266"/>
                      <a:pt x="78" y="266"/>
                    </a:cubicBezTo>
                    <a:cubicBezTo>
                      <a:pt x="107" y="284"/>
                      <a:pt x="107" y="284"/>
                      <a:pt x="107" y="284"/>
                    </a:cubicBezTo>
                    <a:cubicBezTo>
                      <a:pt x="108" y="281"/>
                      <a:pt x="110" y="279"/>
                      <a:pt x="111" y="276"/>
                    </a:cubicBezTo>
                    <a:close/>
                    <a:moveTo>
                      <a:pt x="162" y="208"/>
                    </a:moveTo>
                    <a:cubicBezTo>
                      <a:pt x="137" y="186"/>
                      <a:pt x="137" y="186"/>
                      <a:pt x="137" y="186"/>
                    </a:cubicBezTo>
                    <a:cubicBezTo>
                      <a:pt x="131" y="193"/>
                      <a:pt x="131" y="193"/>
                      <a:pt x="131" y="193"/>
                    </a:cubicBezTo>
                    <a:cubicBezTo>
                      <a:pt x="156" y="215"/>
                      <a:pt x="156" y="215"/>
                      <a:pt x="156" y="215"/>
                    </a:cubicBezTo>
                    <a:cubicBezTo>
                      <a:pt x="158" y="212"/>
                      <a:pt x="160" y="210"/>
                      <a:pt x="162" y="208"/>
                    </a:cubicBezTo>
                    <a:close/>
                    <a:moveTo>
                      <a:pt x="224" y="149"/>
                    </a:moveTo>
                    <a:cubicBezTo>
                      <a:pt x="202" y="123"/>
                      <a:pt x="202" y="123"/>
                      <a:pt x="202" y="123"/>
                    </a:cubicBezTo>
                    <a:cubicBezTo>
                      <a:pt x="196" y="129"/>
                      <a:pt x="196" y="129"/>
                      <a:pt x="196" y="129"/>
                    </a:cubicBezTo>
                    <a:cubicBezTo>
                      <a:pt x="217" y="155"/>
                      <a:pt x="217" y="155"/>
                      <a:pt x="217" y="155"/>
                    </a:cubicBezTo>
                    <a:cubicBezTo>
                      <a:pt x="219" y="153"/>
                      <a:pt x="222" y="151"/>
                      <a:pt x="224" y="149"/>
                    </a:cubicBezTo>
                    <a:close/>
                    <a:moveTo>
                      <a:pt x="294" y="101"/>
                    </a:moveTo>
                    <a:cubicBezTo>
                      <a:pt x="277" y="72"/>
                      <a:pt x="277" y="72"/>
                      <a:pt x="277" y="72"/>
                    </a:cubicBezTo>
                    <a:cubicBezTo>
                      <a:pt x="270" y="76"/>
                      <a:pt x="270" y="76"/>
                      <a:pt x="270" y="76"/>
                    </a:cubicBezTo>
                    <a:cubicBezTo>
                      <a:pt x="286" y="105"/>
                      <a:pt x="286" y="105"/>
                      <a:pt x="286" y="105"/>
                    </a:cubicBezTo>
                    <a:cubicBezTo>
                      <a:pt x="289" y="104"/>
                      <a:pt x="292" y="102"/>
                      <a:pt x="294" y="101"/>
                    </a:cubicBezTo>
                    <a:close/>
                    <a:moveTo>
                      <a:pt x="372" y="65"/>
                    </a:moveTo>
                    <a:cubicBezTo>
                      <a:pt x="360" y="34"/>
                      <a:pt x="360" y="34"/>
                      <a:pt x="360" y="34"/>
                    </a:cubicBezTo>
                    <a:cubicBezTo>
                      <a:pt x="351" y="37"/>
                      <a:pt x="351" y="37"/>
                      <a:pt x="351" y="37"/>
                    </a:cubicBezTo>
                    <a:cubicBezTo>
                      <a:pt x="363" y="68"/>
                      <a:pt x="363" y="68"/>
                      <a:pt x="363" y="68"/>
                    </a:cubicBezTo>
                    <a:cubicBezTo>
                      <a:pt x="366" y="67"/>
                      <a:pt x="369" y="66"/>
                      <a:pt x="372" y="65"/>
                    </a:cubicBezTo>
                    <a:close/>
                    <a:moveTo>
                      <a:pt x="454" y="43"/>
                    </a:moveTo>
                    <a:cubicBezTo>
                      <a:pt x="447" y="10"/>
                      <a:pt x="447" y="10"/>
                      <a:pt x="447" y="10"/>
                    </a:cubicBezTo>
                    <a:cubicBezTo>
                      <a:pt x="438" y="11"/>
                      <a:pt x="438" y="11"/>
                      <a:pt x="438" y="11"/>
                    </a:cubicBezTo>
                    <a:cubicBezTo>
                      <a:pt x="445" y="44"/>
                      <a:pt x="445" y="44"/>
                      <a:pt x="445" y="44"/>
                    </a:cubicBezTo>
                    <a:cubicBezTo>
                      <a:pt x="448" y="44"/>
                      <a:pt x="451" y="43"/>
                      <a:pt x="454" y="43"/>
                    </a:cubicBezTo>
                    <a:close/>
                    <a:moveTo>
                      <a:pt x="539" y="34"/>
                    </a:moveTo>
                    <a:cubicBezTo>
                      <a:pt x="538" y="0"/>
                      <a:pt x="538" y="0"/>
                      <a:pt x="538" y="0"/>
                    </a:cubicBezTo>
                    <a:cubicBezTo>
                      <a:pt x="529" y="1"/>
                      <a:pt x="529" y="1"/>
                      <a:pt x="529" y="1"/>
                    </a:cubicBezTo>
                    <a:cubicBezTo>
                      <a:pt x="529" y="34"/>
                      <a:pt x="529" y="34"/>
                      <a:pt x="529" y="34"/>
                    </a:cubicBezTo>
                    <a:cubicBezTo>
                      <a:pt x="532" y="34"/>
                      <a:pt x="535" y="34"/>
                      <a:pt x="539" y="34"/>
                    </a:cubicBezTo>
                    <a:close/>
                    <a:moveTo>
                      <a:pt x="624" y="39"/>
                    </a:moveTo>
                    <a:cubicBezTo>
                      <a:pt x="628" y="6"/>
                      <a:pt x="628" y="6"/>
                      <a:pt x="628" y="6"/>
                    </a:cubicBezTo>
                    <a:cubicBezTo>
                      <a:pt x="619" y="5"/>
                      <a:pt x="619" y="5"/>
                      <a:pt x="619" y="5"/>
                    </a:cubicBezTo>
                    <a:cubicBezTo>
                      <a:pt x="615" y="38"/>
                      <a:pt x="615" y="38"/>
                      <a:pt x="615" y="38"/>
                    </a:cubicBezTo>
                    <a:cubicBezTo>
                      <a:pt x="618" y="39"/>
                      <a:pt x="621" y="39"/>
                      <a:pt x="624" y="39"/>
                    </a:cubicBezTo>
                    <a:close/>
                    <a:moveTo>
                      <a:pt x="707" y="59"/>
                    </a:moveTo>
                    <a:cubicBezTo>
                      <a:pt x="717" y="27"/>
                      <a:pt x="717" y="27"/>
                      <a:pt x="717" y="27"/>
                    </a:cubicBezTo>
                    <a:cubicBezTo>
                      <a:pt x="708" y="24"/>
                      <a:pt x="708" y="24"/>
                      <a:pt x="708" y="24"/>
                    </a:cubicBezTo>
                    <a:cubicBezTo>
                      <a:pt x="698" y="56"/>
                      <a:pt x="698" y="56"/>
                      <a:pt x="698" y="56"/>
                    </a:cubicBezTo>
                    <a:cubicBezTo>
                      <a:pt x="701" y="57"/>
                      <a:pt x="704" y="58"/>
                      <a:pt x="707" y="59"/>
                    </a:cubicBezTo>
                    <a:close/>
                    <a:moveTo>
                      <a:pt x="785" y="92"/>
                    </a:moveTo>
                    <a:cubicBezTo>
                      <a:pt x="800" y="62"/>
                      <a:pt x="800" y="62"/>
                      <a:pt x="800" y="62"/>
                    </a:cubicBezTo>
                    <a:cubicBezTo>
                      <a:pt x="792" y="58"/>
                      <a:pt x="792" y="58"/>
                      <a:pt x="792" y="58"/>
                    </a:cubicBezTo>
                    <a:cubicBezTo>
                      <a:pt x="777" y="87"/>
                      <a:pt x="777" y="87"/>
                      <a:pt x="777" y="87"/>
                    </a:cubicBezTo>
                    <a:cubicBezTo>
                      <a:pt x="780" y="89"/>
                      <a:pt x="782" y="90"/>
                      <a:pt x="785" y="92"/>
                    </a:cubicBezTo>
                    <a:close/>
                    <a:moveTo>
                      <a:pt x="857" y="137"/>
                    </a:moveTo>
                    <a:cubicBezTo>
                      <a:pt x="877" y="110"/>
                      <a:pt x="877" y="110"/>
                      <a:pt x="877" y="110"/>
                    </a:cubicBezTo>
                    <a:cubicBezTo>
                      <a:pt x="870" y="104"/>
                      <a:pt x="870" y="104"/>
                      <a:pt x="870" y="104"/>
                    </a:cubicBezTo>
                    <a:cubicBezTo>
                      <a:pt x="850" y="132"/>
                      <a:pt x="850" y="132"/>
                      <a:pt x="850" y="132"/>
                    </a:cubicBezTo>
                    <a:cubicBezTo>
                      <a:pt x="852" y="133"/>
                      <a:pt x="855" y="135"/>
                      <a:pt x="857" y="137"/>
                    </a:cubicBezTo>
                    <a:close/>
                    <a:moveTo>
                      <a:pt x="975" y="260"/>
                    </a:moveTo>
                    <a:cubicBezTo>
                      <a:pt x="1002" y="241"/>
                      <a:pt x="1002" y="241"/>
                      <a:pt x="1002" y="241"/>
                    </a:cubicBezTo>
                    <a:cubicBezTo>
                      <a:pt x="997" y="233"/>
                      <a:pt x="997" y="233"/>
                      <a:pt x="997" y="233"/>
                    </a:cubicBezTo>
                    <a:cubicBezTo>
                      <a:pt x="969" y="252"/>
                      <a:pt x="969" y="252"/>
                      <a:pt x="969" y="252"/>
                    </a:cubicBezTo>
                    <a:cubicBezTo>
                      <a:pt x="971" y="255"/>
                      <a:pt x="973" y="257"/>
                      <a:pt x="975" y="260"/>
                    </a:cubicBezTo>
                    <a:close/>
                    <a:moveTo>
                      <a:pt x="921" y="193"/>
                    </a:moveTo>
                    <a:cubicBezTo>
                      <a:pt x="945" y="170"/>
                      <a:pt x="945" y="170"/>
                      <a:pt x="945" y="170"/>
                    </a:cubicBezTo>
                    <a:cubicBezTo>
                      <a:pt x="939" y="164"/>
                      <a:pt x="939" y="164"/>
                      <a:pt x="939" y="164"/>
                    </a:cubicBezTo>
                    <a:cubicBezTo>
                      <a:pt x="915" y="187"/>
                      <a:pt x="915" y="187"/>
                      <a:pt x="915" y="187"/>
                    </a:cubicBezTo>
                    <a:cubicBezTo>
                      <a:pt x="917" y="189"/>
                      <a:pt x="919" y="191"/>
                      <a:pt x="921" y="193"/>
                    </a:cubicBezTo>
                    <a:close/>
                    <a:moveTo>
                      <a:pt x="1016" y="334"/>
                    </a:moveTo>
                    <a:cubicBezTo>
                      <a:pt x="1047" y="320"/>
                      <a:pt x="1047" y="320"/>
                      <a:pt x="1047" y="320"/>
                    </a:cubicBezTo>
                    <a:cubicBezTo>
                      <a:pt x="1043" y="311"/>
                      <a:pt x="1043" y="311"/>
                      <a:pt x="1043" y="311"/>
                    </a:cubicBezTo>
                    <a:cubicBezTo>
                      <a:pt x="1013" y="326"/>
                      <a:pt x="1013" y="326"/>
                      <a:pt x="1013" y="326"/>
                    </a:cubicBezTo>
                    <a:cubicBezTo>
                      <a:pt x="1014" y="328"/>
                      <a:pt x="1015" y="331"/>
                      <a:pt x="1016" y="334"/>
                    </a:cubicBezTo>
                    <a:close/>
                    <a:moveTo>
                      <a:pt x="1046" y="414"/>
                    </a:moveTo>
                    <a:cubicBezTo>
                      <a:pt x="1078" y="405"/>
                      <a:pt x="1078" y="405"/>
                      <a:pt x="1078" y="405"/>
                    </a:cubicBezTo>
                    <a:cubicBezTo>
                      <a:pt x="1075" y="396"/>
                      <a:pt x="1075" y="396"/>
                      <a:pt x="1075" y="396"/>
                    </a:cubicBezTo>
                    <a:cubicBezTo>
                      <a:pt x="1043" y="405"/>
                      <a:pt x="1043" y="405"/>
                      <a:pt x="1043" y="405"/>
                    </a:cubicBezTo>
                    <a:cubicBezTo>
                      <a:pt x="1044" y="408"/>
                      <a:pt x="1045" y="411"/>
                      <a:pt x="1046" y="414"/>
                    </a:cubicBezTo>
                    <a:close/>
                    <a:moveTo>
                      <a:pt x="21" y="702"/>
                    </a:moveTo>
                    <a:cubicBezTo>
                      <a:pt x="53" y="693"/>
                      <a:pt x="53" y="693"/>
                      <a:pt x="53" y="693"/>
                    </a:cubicBezTo>
                    <a:cubicBezTo>
                      <a:pt x="52" y="690"/>
                      <a:pt x="52" y="688"/>
                      <a:pt x="51" y="685"/>
                    </a:cubicBezTo>
                    <a:cubicBezTo>
                      <a:pt x="19" y="694"/>
                      <a:pt x="19" y="694"/>
                      <a:pt x="19" y="694"/>
                    </a:cubicBezTo>
                    <a:cubicBezTo>
                      <a:pt x="21" y="702"/>
                      <a:pt x="21" y="702"/>
                      <a:pt x="21" y="702"/>
                    </a:cubicBezTo>
                    <a:close/>
                    <a:moveTo>
                      <a:pt x="54" y="787"/>
                    </a:moveTo>
                    <a:cubicBezTo>
                      <a:pt x="84" y="773"/>
                      <a:pt x="84" y="773"/>
                      <a:pt x="84" y="773"/>
                    </a:cubicBezTo>
                    <a:cubicBezTo>
                      <a:pt x="82" y="770"/>
                      <a:pt x="81" y="767"/>
                      <a:pt x="80" y="765"/>
                    </a:cubicBezTo>
                    <a:cubicBezTo>
                      <a:pt x="50" y="779"/>
                      <a:pt x="50" y="779"/>
                      <a:pt x="50" y="779"/>
                    </a:cubicBezTo>
                    <a:cubicBezTo>
                      <a:pt x="54" y="787"/>
                      <a:pt x="54" y="787"/>
                      <a:pt x="54" y="787"/>
                    </a:cubicBezTo>
                    <a:close/>
                    <a:moveTo>
                      <a:pt x="1018" y="832"/>
                    </a:moveTo>
                    <a:cubicBezTo>
                      <a:pt x="990" y="815"/>
                      <a:pt x="990" y="815"/>
                      <a:pt x="990" y="815"/>
                    </a:cubicBezTo>
                    <a:cubicBezTo>
                      <a:pt x="988" y="818"/>
                      <a:pt x="987" y="820"/>
                      <a:pt x="985" y="823"/>
                    </a:cubicBezTo>
                    <a:cubicBezTo>
                      <a:pt x="1014" y="840"/>
                      <a:pt x="1014" y="840"/>
                      <a:pt x="1014" y="840"/>
                    </a:cubicBezTo>
                    <a:cubicBezTo>
                      <a:pt x="1018" y="832"/>
                      <a:pt x="1018" y="832"/>
                      <a:pt x="1018" y="832"/>
                    </a:cubicBezTo>
                    <a:close/>
                    <a:moveTo>
                      <a:pt x="1059" y="751"/>
                    </a:moveTo>
                    <a:cubicBezTo>
                      <a:pt x="1028" y="739"/>
                      <a:pt x="1028" y="739"/>
                      <a:pt x="1028" y="739"/>
                    </a:cubicBezTo>
                    <a:cubicBezTo>
                      <a:pt x="1027" y="741"/>
                      <a:pt x="1025" y="744"/>
                      <a:pt x="1024" y="747"/>
                    </a:cubicBezTo>
                    <a:cubicBezTo>
                      <a:pt x="1055" y="760"/>
                      <a:pt x="1055" y="760"/>
                      <a:pt x="1055" y="760"/>
                    </a:cubicBezTo>
                    <a:cubicBezTo>
                      <a:pt x="1059" y="751"/>
                      <a:pt x="1059" y="751"/>
                      <a:pt x="1059" y="751"/>
                    </a:cubicBezTo>
                    <a:close/>
                    <a:moveTo>
                      <a:pt x="1085" y="664"/>
                    </a:moveTo>
                    <a:cubicBezTo>
                      <a:pt x="1052" y="657"/>
                      <a:pt x="1052" y="657"/>
                      <a:pt x="1052" y="657"/>
                    </a:cubicBezTo>
                    <a:cubicBezTo>
                      <a:pt x="1052" y="660"/>
                      <a:pt x="1051" y="663"/>
                      <a:pt x="1050" y="666"/>
                    </a:cubicBezTo>
                    <a:cubicBezTo>
                      <a:pt x="1083" y="673"/>
                      <a:pt x="1083" y="673"/>
                      <a:pt x="1083" y="673"/>
                    </a:cubicBezTo>
                    <a:cubicBezTo>
                      <a:pt x="1085" y="664"/>
                      <a:pt x="1085" y="664"/>
                      <a:pt x="1085" y="664"/>
                    </a:cubicBezTo>
                    <a:close/>
                    <a:moveTo>
                      <a:pt x="1097" y="574"/>
                    </a:moveTo>
                    <a:cubicBezTo>
                      <a:pt x="1063" y="572"/>
                      <a:pt x="1063" y="572"/>
                      <a:pt x="1063" y="572"/>
                    </a:cubicBezTo>
                    <a:cubicBezTo>
                      <a:pt x="1063" y="576"/>
                      <a:pt x="1063" y="579"/>
                      <a:pt x="1063" y="582"/>
                    </a:cubicBezTo>
                    <a:cubicBezTo>
                      <a:pt x="1096" y="583"/>
                      <a:pt x="1096" y="583"/>
                      <a:pt x="1096" y="583"/>
                    </a:cubicBezTo>
                    <a:cubicBezTo>
                      <a:pt x="1097" y="574"/>
                      <a:pt x="1097" y="574"/>
                      <a:pt x="1097" y="574"/>
                    </a:cubicBezTo>
                    <a:close/>
                    <a:moveTo>
                      <a:pt x="1093" y="484"/>
                    </a:moveTo>
                    <a:cubicBezTo>
                      <a:pt x="1060" y="487"/>
                      <a:pt x="1060" y="487"/>
                      <a:pt x="1060" y="487"/>
                    </a:cubicBezTo>
                    <a:cubicBezTo>
                      <a:pt x="1060" y="490"/>
                      <a:pt x="1061" y="493"/>
                      <a:pt x="1061" y="496"/>
                    </a:cubicBezTo>
                    <a:cubicBezTo>
                      <a:pt x="1094" y="493"/>
                      <a:pt x="1094" y="493"/>
                      <a:pt x="1094" y="493"/>
                    </a:cubicBezTo>
                    <a:cubicBezTo>
                      <a:pt x="1093" y="484"/>
                      <a:pt x="1093" y="484"/>
                      <a:pt x="1093" y="484"/>
                    </a:cubicBezTo>
                    <a:close/>
                    <a:moveTo>
                      <a:pt x="36" y="488"/>
                    </a:moveTo>
                    <a:cubicBezTo>
                      <a:pt x="3" y="485"/>
                      <a:pt x="3" y="485"/>
                      <a:pt x="3" y="485"/>
                    </a:cubicBezTo>
                    <a:cubicBezTo>
                      <a:pt x="2" y="494"/>
                      <a:pt x="2" y="494"/>
                      <a:pt x="2" y="494"/>
                    </a:cubicBezTo>
                    <a:cubicBezTo>
                      <a:pt x="35" y="497"/>
                      <a:pt x="35" y="497"/>
                      <a:pt x="35" y="497"/>
                    </a:cubicBezTo>
                    <a:cubicBezTo>
                      <a:pt x="36" y="494"/>
                      <a:pt x="36" y="491"/>
                      <a:pt x="36" y="488"/>
                    </a:cubicBezTo>
                    <a:close/>
                    <a:moveTo>
                      <a:pt x="53" y="405"/>
                    </a:moveTo>
                    <a:cubicBezTo>
                      <a:pt x="21" y="396"/>
                      <a:pt x="21" y="396"/>
                      <a:pt x="21" y="396"/>
                    </a:cubicBezTo>
                    <a:cubicBezTo>
                      <a:pt x="19" y="405"/>
                      <a:pt x="19" y="405"/>
                      <a:pt x="19" y="405"/>
                    </a:cubicBezTo>
                    <a:cubicBezTo>
                      <a:pt x="51" y="414"/>
                      <a:pt x="51" y="414"/>
                      <a:pt x="51" y="414"/>
                    </a:cubicBezTo>
                    <a:cubicBezTo>
                      <a:pt x="52" y="411"/>
                      <a:pt x="53" y="408"/>
                      <a:pt x="53" y="405"/>
                    </a:cubicBezTo>
                    <a:close/>
                    <a:moveTo>
                      <a:pt x="84" y="325"/>
                    </a:moveTo>
                    <a:cubicBezTo>
                      <a:pt x="54" y="311"/>
                      <a:pt x="54" y="311"/>
                      <a:pt x="54" y="311"/>
                    </a:cubicBezTo>
                    <a:cubicBezTo>
                      <a:pt x="50" y="319"/>
                      <a:pt x="50" y="319"/>
                      <a:pt x="50" y="319"/>
                    </a:cubicBezTo>
                    <a:cubicBezTo>
                      <a:pt x="80" y="334"/>
                      <a:pt x="80" y="334"/>
                      <a:pt x="80" y="334"/>
                    </a:cubicBezTo>
                    <a:cubicBezTo>
                      <a:pt x="81" y="331"/>
                      <a:pt x="83" y="328"/>
                      <a:pt x="84" y="325"/>
                    </a:cubicBezTo>
                    <a:close/>
                    <a:moveTo>
                      <a:pt x="127" y="252"/>
                    </a:moveTo>
                    <a:cubicBezTo>
                      <a:pt x="125" y="254"/>
                      <a:pt x="124" y="257"/>
                      <a:pt x="122" y="259"/>
                    </a:cubicBezTo>
                    <a:cubicBezTo>
                      <a:pt x="95" y="240"/>
                      <a:pt x="95" y="240"/>
                      <a:pt x="95" y="240"/>
                    </a:cubicBezTo>
                    <a:cubicBezTo>
                      <a:pt x="100" y="233"/>
                      <a:pt x="100" y="233"/>
                      <a:pt x="100" y="233"/>
                    </a:cubicBezTo>
                    <a:cubicBezTo>
                      <a:pt x="127" y="252"/>
                      <a:pt x="127" y="252"/>
                      <a:pt x="127" y="252"/>
                    </a:cubicBezTo>
                    <a:close/>
                    <a:moveTo>
                      <a:pt x="182" y="187"/>
                    </a:moveTo>
                    <a:cubicBezTo>
                      <a:pt x="180" y="189"/>
                      <a:pt x="178" y="191"/>
                      <a:pt x="176" y="193"/>
                    </a:cubicBezTo>
                    <a:cubicBezTo>
                      <a:pt x="152" y="170"/>
                      <a:pt x="152" y="170"/>
                      <a:pt x="152" y="170"/>
                    </a:cubicBezTo>
                    <a:cubicBezTo>
                      <a:pt x="158" y="163"/>
                      <a:pt x="158" y="163"/>
                      <a:pt x="158" y="163"/>
                    </a:cubicBezTo>
                    <a:cubicBezTo>
                      <a:pt x="182" y="187"/>
                      <a:pt x="182" y="187"/>
                      <a:pt x="182" y="187"/>
                    </a:cubicBezTo>
                    <a:close/>
                    <a:moveTo>
                      <a:pt x="247" y="131"/>
                    </a:moveTo>
                    <a:cubicBezTo>
                      <a:pt x="244" y="133"/>
                      <a:pt x="242" y="135"/>
                      <a:pt x="239" y="137"/>
                    </a:cubicBezTo>
                    <a:cubicBezTo>
                      <a:pt x="220" y="110"/>
                      <a:pt x="220" y="110"/>
                      <a:pt x="220" y="110"/>
                    </a:cubicBezTo>
                    <a:cubicBezTo>
                      <a:pt x="227" y="104"/>
                      <a:pt x="227" y="104"/>
                      <a:pt x="227" y="104"/>
                    </a:cubicBezTo>
                    <a:cubicBezTo>
                      <a:pt x="247" y="131"/>
                      <a:pt x="247" y="131"/>
                      <a:pt x="247" y="131"/>
                    </a:cubicBezTo>
                    <a:close/>
                    <a:moveTo>
                      <a:pt x="320" y="87"/>
                    </a:moveTo>
                    <a:cubicBezTo>
                      <a:pt x="305" y="57"/>
                      <a:pt x="305" y="57"/>
                      <a:pt x="305" y="57"/>
                    </a:cubicBezTo>
                    <a:cubicBezTo>
                      <a:pt x="296" y="62"/>
                      <a:pt x="296" y="62"/>
                      <a:pt x="296" y="62"/>
                    </a:cubicBezTo>
                    <a:cubicBezTo>
                      <a:pt x="312" y="91"/>
                      <a:pt x="312" y="91"/>
                      <a:pt x="312" y="91"/>
                    </a:cubicBezTo>
                    <a:cubicBezTo>
                      <a:pt x="314" y="90"/>
                      <a:pt x="317" y="89"/>
                      <a:pt x="320" y="87"/>
                    </a:cubicBezTo>
                    <a:close/>
                    <a:moveTo>
                      <a:pt x="399" y="56"/>
                    </a:moveTo>
                    <a:cubicBezTo>
                      <a:pt x="389" y="24"/>
                      <a:pt x="389" y="24"/>
                      <a:pt x="389" y="24"/>
                    </a:cubicBezTo>
                    <a:cubicBezTo>
                      <a:pt x="380" y="27"/>
                      <a:pt x="380" y="27"/>
                      <a:pt x="380" y="27"/>
                    </a:cubicBezTo>
                    <a:cubicBezTo>
                      <a:pt x="390" y="59"/>
                      <a:pt x="390" y="59"/>
                      <a:pt x="390" y="59"/>
                    </a:cubicBezTo>
                    <a:cubicBezTo>
                      <a:pt x="393" y="58"/>
                      <a:pt x="396" y="57"/>
                      <a:pt x="399" y="56"/>
                    </a:cubicBezTo>
                    <a:close/>
                    <a:moveTo>
                      <a:pt x="482" y="38"/>
                    </a:moveTo>
                    <a:cubicBezTo>
                      <a:pt x="478" y="5"/>
                      <a:pt x="478" y="5"/>
                      <a:pt x="478" y="5"/>
                    </a:cubicBezTo>
                    <a:cubicBezTo>
                      <a:pt x="469" y="6"/>
                      <a:pt x="469" y="6"/>
                      <a:pt x="469" y="6"/>
                    </a:cubicBezTo>
                    <a:cubicBezTo>
                      <a:pt x="473" y="39"/>
                      <a:pt x="473" y="39"/>
                      <a:pt x="473" y="39"/>
                    </a:cubicBezTo>
                    <a:cubicBezTo>
                      <a:pt x="476" y="39"/>
                      <a:pt x="479" y="39"/>
                      <a:pt x="482" y="38"/>
                    </a:cubicBezTo>
                    <a:close/>
                    <a:moveTo>
                      <a:pt x="567" y="34"/>
                    </a:moveTo>
                    <a:cubicBezTo>
                      <a:pt x="568" y="1"/>
                      <a:pt x="568" y="1"/>
                      <a:pt x="568" y="1"/>
                    </a:cubicBezTo>
                    <a:cubicBezTo>
                      <a:pt x="559" y="0"/>
                      <a:pt x="559" y="0"/>
                      <a:pt x="559" y="0"/>
                    </a:cubicBezTo>
                    <a:cubicBezTo>
                      <a:pt x="558" y="34"/>
                      <a:pt x="558" y="34"/>
                      <a:pt x="558" y="34"/>
                    </a:cubicBezTo>
                    <a:cubicBezTo>
                      <a:pt x="561" y="34"/>
                      <a:pt x="564" y="34"/>
                      <a:pt x="567" y="34"/>
                    </a:cubicBezTo>
                    <a:close/>
                    <a:moveTo>
                      <a:pt x="652" y="44"/>
                    </a:moveTo>
                    <a:cubicBezTo>
                      <a:pt x="658" y="12"/>
                      <a:pt x="658" y="12"/>
                      <a:pt x="658" y="12"/>
                    </a:cubicBezTo>
                    <a:cubicBezTo>
                      <a:pt x="649" y="10"/>
                      <a:pt x="649" y="10"/>
                      <a:pt x="649" y="10"/>
                    </a:cubicBezTo>
                    <a:cubicBezTo>
                      <a:pt x="643" y="43"/>
                      <a:pt x="643" y="43"/>
                      <a:pt x="643" y="43"/>
                    </a:cubicBezTo>
                    <a:cubicBezTo>
                      <a:pt x="646" y="43"/>
                      <a:pt x="649" y="44"/>
                      <a:pt x="652" y="44"/>
                    </a:cubicBezTo>
                    <a:close/>
                    <a:moveTo>
                      <a:pt x="734" y="68"/>
                    </a:moveTo>
                    <a:cubicBezTo>
                      <a:pt x="745" y="37"/>
                      <a:pt x="745" y="37"/>
                      <a:pt x="745" y="37"/>
                    </a:cubicBezTo>
                    <a:cubicBezTo>
                      <a:pt x="737" y="34"/>
                      <a:pt x="737" y="34"/>
                      <a:pt x="737" y="34"/>
                    </a:cubicBezTo>
                    <a:cubicBezTo>
                      <a:pt x="725" y="65"/>
                      <a:pt x="725" y="65"/>
                      <a:pt x="725" y="65"/>
                    </a:cubicBezTo>
                    <a:cubicBezTo>
                      <a:pt x="728" y="66"/>
                      <a:pt x="731" y="67"/>
                      <a:pt x="734" y="68"/>
                    </a:cubicBezTo>
                    <a:close/>
                    <a:moveTo>
                      <a:pt x="810" y="106"/>
                    </a:moveTo>
                    <a:cubicBezTo>
                      <a:pt x="827" y="76"/>
                      <a:pt x="827" y="76"/>
                      <a:pt x="827" y="76"/>
                    </a:cubicBezTo>
                    <a:cubicBezTo>
                      <a:pt x="819" y="72"/>
                      <a:pt x="819" y="72"/>
                      <a:pt x="819" y="72"/>
                    </a:cubicBezTo>
                    <a:cubicBezTo>
                      <a:pt x="802" y="101"/>
                      <a:pt x="802" y="101"/>
                      <a:pt x="802" y="101"/>
                    </a:cubicBezTo>
                    <a:cubicBezTo>
                      <a:pt x="805" y="102"/>
                      <a:pt x="808" y="104"/>
                      <a:pt x="810" y="106"/>
                    </a:cubicBezTo>
                    <a:close/>
                    <a:moveTo>
                      <a:pt x="880" y="155"/>
                    </a:moveTo>
                    <a:cubicBezTo>
                      <a:pt x="877" y="153"/>
                      <a:pt x="875" y="151"/>
                      <a:pt x="873" y="149"/>
                    </a:cubicBezTo>
                    <a:cubicBezTo>
                      <a:pt x="894" y="123"/>
                      <a:pt x="894" y="123"/>
                      <a:pt x="894" y="123"/>
                    </a:cubicBezTo>
                    <a:cubicBezTo>
                      <a:pt x="901" y="129"/>
                      <a:pt x="901" y="129"/>
                      <a:pt x="901" y="129"/>
                    </a:cubicBezTo>
                    <a:cubicBezTo>
                      <a:pt x="880" y="155"/>
                      <a:pt x="880" y="155"/>
                      <a:pt x="880" y="155"/>
                    </a:cubicBezTo>
                    <a:close/>
                    <a:moveTo>
                      <a:pt x="990" y="284"/>
                    </a:moveTo>
                    <a:cubicBezTo>
                      <a:pt x="988" y="281"/>
                      <a:pt x="987" y="279"/>
                      <a:pt x="985" y="276"/>
                    </a:cubicBezTo>
                    <a:cubicBezTo>
                      <a:pt x="1014" y="259"/>
                      <a:pt x="1014" y="259"/>
                      <a:pt x="1014" y="259"/>
                    </a:cubicBezTo>
                    <a:cubicBezTo>
                      <a:pt x="1019" y="266"/>
                      <a:pt x="1019" y="266"/>
                      <a:pt x="1019" y="266"/>
                    </a:cubicBezTo>
                    <a:cubicBezTo>
                      <a:pt x="990" y="284"/>
                      <a:pt x="990" y="284"/>
                      <a:pt x="990" y="284"/>
                    </a:cubicBezTo>
                    <a:close/>
                    <a:moveTo>
                      <a:pt x="940" y="215"/>
                    </a:moveTo>
                    <a:cubicBezTo>
                      <a:pt x="938" y="213"/>
                      <a:pt x="936" y="210"/>
                      <a:pt x="934" y="208"/>
                    </a:cubicBezTo>
                    <a:cubicBezTo>
                      <a:pt x="960" y="186"/>
                      <a:pt x="960" y="186"/>
                      <a:pt x="960" y="186"/>
                    </a:cubicBezTo>
                    <a:cubicBezTo>
                      <a:pt x="966" y="193"/>
                      <a:pt x="966" y="193"/>
                      <a:pt x="966" y="193"/>
                    </a:cubicBezTo>
                    <a:cubicBezTo>
                      <a:pt x="940" y="215"/>
                      <a:pt x="940" y="215"/>
                      <a:pt x="940" y="215"/>
                    </a:cubicBezTo>
                    <a:close/>
                    <a:moveTo>
                      <a:pt x="1028" y="360"/>
                    </a:moveTo>
                    <a:cubicBezTo>
                      <a:pt x="1059" y="348"/>
                      <a:pt x="1059" y="348"/>
                      <a:pt x="1059" y="348"/>
                    </a:cubicBezTo>
                    <a:cubicBezTo>
                      <a:pt x="1055" y="339"/>
                      <a:pt x="1055" y="339"/>
                      <a:pt x="1055" y="339"/>
                    </a:cubicBezTo>
                    <a:cubicBezTo>
                      <a:pt x="1024" y="352"/>
                      <a:pt x="1024" y="352"/>
                      <a:pt x="1024" y="352"/>
                    </a:cubicBezTo>
                    <a:cubicBezTo>
                      <a:pt x="1026" y="355"/>
                      <a:pt x="1027" y="358"/>
                      <a:pt x="1028" y="360"/>
                    </a:cubicBezTo>
                    <a:close/>
                    <a:moveTo>
                      <a:pt x="1052" y="442"/>
                    </a:moveTo>
                    <a:cubicBezTo>
                      <a:pt x="1085" y="435"/>
                      <a:pt x="1085" y="435"/>
                      <a:pt x="1085" y="435"/>
                    </a:cubicBezTo>
                    <a:cubicBezTo>
                      <a:pt x="1083" y="426"/>
                      <a:pt x="1083" y="426"/>
                      <a:pt x="1083" y="426"/>
                    </a:cubicBezTo>
                    <a:cubicBezTo>
                      <a:pt x="1050" y="433"/>
                      <a:pt x="1050" y="433"/>
                      <a:pt x="1050" y="433"/>
                    </a:cubicBezTo>
                    <a:cubicBezTo>
                      <a:pt x="1051" y="436"/>
                      <a:pt x="1052" y="439"/>
                      <a:pt x="1052" y="442"/>
                    </a:cubicBezTo>
                    <a:close/>
                    <a:moveTo>
                      <a:pt x="13" y="673"/>
                    </a:moveTo>
                    <a:cubicBezTo>
                      <a:pt x="46" y="666"/>
                      <a:pt x="46" y="666"/>
                      <a:pt x="46" y="666"/>
                    </a:cubicBezTo>
                    <a:cubicBezTo>
                      <a:pt x="45" y="663"/>
                      <a:pt x="45" y="660"/>
                      <a:pt x="44" y="657"/>
                    </a:cubicBezTo>
                    <a:cubicBezTo>
                      <a:pt x="11" y="664"/>
                      <a:pt x="11" y="664"/>
                      <a:pt x="11" y="664"/>
                    </a:cubicBezTo>
                    <a:cubicBezTo>
                      <a:pt x="13" y="673"/>
                      <a:pt x="13" y="673"/>
                      <a:pt x="13" y="673"/>
                    </a:cubicBezTo>
                    <a:close/>
                    <a:moveTo>
                      <a:pt x="41" y="759"/>
                    </a:moveTo>
                    <a:cubicBezTo>
                      <a:pt x="72" y="747"/>
                      <a:pt x="72" y="747"/>
                      <a:pt x="72" y="747"/>
                    </a:cubicBezTo>
                    <a:cubicBezTo>
                      <a:pt x="71" y="744"/>
                      <a:pt x="70" y="741"/>
                      <a:pt x="69" y="738"/>
                    </a:cubicBezTo>
                    <a:cubicBezTo>
                      <a:pt x="38" y="751"/>
                      <a:pt x="38" y="751"/>
                      <a:pt x="38" y="751"/>
                    </a:cubicBezTo>
                    <a:cubicBezTo>
                      <a:pt x="41" y="759"/>
                      <a:pt x="41" y="759"/>
                      <a:pt x="41" y="759"/>
                    </a:cubicBezTo>
                    <a:close/>
                    <a:moveTo>
                      <a:pt x="83" y="840"/>
                    </a:moveTo>
                    <a:cubicBezTo>
                      <a:pt x="111" y="822"/>
                      <a:pt x="111" y="822"/>
                      <a:pt x="111" y="822"/>
                    </a:cubicBezTo>
                    <a:cubicBezTo>
                      <a:pt x="110" y="820"/>
                      <a:pt x="108" y="817"/>
                      <a:pt x="106" y="815"/>
                    </a:cubicBezTo>
                    <a:cubicBezTo>
                      <a:pt x="78" y="832"/>
                      <a:pt x="78" y="832"/>
                      <a:pt x="78" y="832"/>
                    </a:cubicBezTo>
                    <a:cubicBezTo>
                      <a:pt x="83" y="840"/>
                      <a:pt x="83" y="840"/>
                      <a:pt x="83" y="840"/>
                    </a:cubicBezTo>
                    <a:close/>
                    <a:moveTo>
                      <a:pt x="1002" y="858"/>
                    </a:moveTo>
                    <a:cubicBezTo>
                      <a:pt x="997" y="866"/>
                      <a:pt x="997" y="866"/>
                      <a:pt x="997" y="866"/>
                    </a:cubicBezTo>
                    <a:cubicBezTo>
                      <a:pt x="969" y="847"/>
                      <a:pt x="969" y="847"/>
                      <a:pt x="969" y="847"/>
                    </a:cubicBezTo>
                    <a:cubicBezTo>
                      <a:pt x="971" y="844"/>
                      <a:pt x="973" y="842"/>
                      <a:pt x="974" y="839"/>
                    </a:cubicBezTo>
                    <a:cubicBezTo>
                      <a:pt x="1002" y="858"/>
                      <a:pt x="1002" y="858"/>
                      <a:pt x="1002" y="858"/>
                    </a:cubicBezTo>
                    <a:close/>
                    <a:moveTo>
                      <a:pt x="1047" y="779"/>
                    </a:moveTo>
                    <a:cubicBezTo>
                      <a:pt x="1016" y="765"/>
                      <a:pt x="1016" y="765"/>
                      <a:pt x="1016" y="765"/>
                    </a:cubicBezTo>
                    <a:cubicBezTo>
                      <a:pt x="1015" y="768"/>
                      <a:pt x="1014" y="771"/>
                      <a:pt x="1012" y="773"/>
                    </a:cubicBezTo>
                    <a:cubicBezTo>
                      <a:pt x="1043" y="787"/>
                      <a:pt x="1043" y="787"/>
                      <a:pt x="1043" y="787"/>
                    </a:cubicBezTo>
                    <a:cubicBezTo>
                      <a:pt x="1047" y="779"/>
                      <a:pt x="1047" y="779"/>
                      <a:pt x="1047" y="779"/>
                    </a:cubicBezTo>
                    <a:close/>
                    <a:moveTo>
                      <a:pt x="1078" y="694"/>
                    </a:moveTo>
                    <a:cubicBezTo>
                      <a:pt x="1045" y="685"/>
                      <a:pt x="1045" y="685"/>
                      <a:pt x="1045" y="685"/>
                    </a:cubicBezTo>
                    <a:cubicBezTo>
                      <a:pt x="1045" y="688"/>
                      <a:pt x="1044" y="691"/>
                      <a:pt x="1043" y="694"/>
                    </a:cubicBezTo>
                    <a:cubicBezTo>
                      <a:pt x="1075" y="703"/>
                      <a:pt x="1075" y="703"/>
                      <a:pt x="1075" y="703"/>
                    </a:cubicBezTo>
                    <a:cubicBezTo>
                      <a:pt x="1078" y="694"/>
                      <a:pt x="1078" y="694"/>
                      <a:pt x="1078" y="694"/>
                    </a:cubicBezTo>
                    <a:close/>
                    <a:moveTo>
                      <a:pt x="1094" y="605"/>
                    </a:moveTo>
                    <a:cubicBezTo>
                      <a:pt x="1061" y="601"/>
                      <a:pt x="1061" y="601"/>
                      <a:pt x="1061" y="601"/>
                    </a:cubicBezTo>
                    <a:cubicBezTo>
                      <a:pt x="1061" y="604"/>
                      <a:pt x="1060" y="607"/>
                      <a:pt x="1060" y="610"/>
                    </a:cubicBezTo>
                    <a:cubicBezTo>
                      <a:pt x="1093" y="614"/>
                      <a:pt x="1093" y="614"/>
                      <a:pt x="1093" y="614"/>
                    </a:cubicBezTo>
                    <a:cubicBezTo>
                      <a:pt x="1094" y="605"/>
                      <a:pt x="1094" y="605"/>
                      <a:pt x="1094" y="605"/>
                    </a:cubicBezTo>
                    <a:close/>
                    <a:moveTo>
                      <a:pt x="1096" y="514"/>
                    </a:moveTo>
                    <a:cubicBezTo>
                      <a:pt x="1062" y="516"/>
                      <a:pt x="1062" y="516"/>
                      <a:pt x="1062" y="516"/>
                    </a:cubicBezTo>
                    <a:cubicBezTo>
                      <a:pt x="1063" y="519"/>
                      <a:pt x="1063" y="522"/>
                      <a:pt x="1063" y="525"/>
                    </a:cubicBezTo>
                    <a:cubicBezTo>
                      <a:pt x="1097" y="523"/>
                      <a:pt x="1097" y="523"/>
                      <a:pt x="1097" y="523"/>
                    </a:cubicBezTo>
                    <a:lnTo>
                      <a:pt x="1096" y="5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71" name="Freeform 23"/>
              <p:cNvSpPr>
                <a:spLocks noEditPoints="1"/>
              </p:cNvSpPr>
              <p:nvPr/>
            </p:nvSpPr>
            <p:spPr bwMode="auto">
              <a:xfrm>
                <a:off x="3865407" y="1940294"/>
                <a:ext cx="1286294" cy="989658"/>
              </a:xfrm>
              <a:custGeom>
                <a:avLst/>
                <a:gdLst>
                  <a:gd name="T0" fmla="*/ 90 w 980"/>
                  <a:gd name="T1" fmla="*/ 661 h 754"/>
                  <a:gd name="T2" fmla="*/ 45 w 980"/>
                  <a:gd name="T3" fmla="*/ 694 h 754"/>
                  <a:gd name="T4" fmla="*/ 39 w 980"/>
                  <a:gd name="T5" fmla="*/ 683 h 754"/>
                  <a:gd name="T6" fmla="*/ 856 w 980"/>
                  <a:gd name="T7" fmla="*/ 726 h 754"/>
                  <a:gd name="T8" fmla="*/ 908 w 980"/>
                  <a:gd name="T9" fmla="*/ 746 h 754"/>
                  <a:gd name="T10" fmla="*/ 903 w 980"/>
                  <a:gd name="T11" fmla="*/ 754 h 754"/>
                  <a:gd name="T12" fmla="*/ 918 w 980"/>
                  <a:gd name="T13" fmla="*/ 648 h 754"/>
                  <a:gd name="T14" fmla="*/ 954 w 980"/>
                  <a:gd name="T15" fmla="*/ 649 h 754"/>
                  <a:gd name="T16" fmla="*/ 950 w 980"/>
                  <a:gd name="T17" fmla="*/ 658 h 754"/>
                  <a:gd name="T18" fmla="*/ 920 w 980"/>
                  <a:gd name="T19" fmla="*/ 556 h 754"/>
                  <a:gd name="T20" fmla="*/ 977 w 980"/>
                  <a:gd name="T21" fmla="*/ 553 h 754"/>
                  <a:gd name="T22" fmla="*/ 974 w 980"/>
                  <a:gd name="T23" fmla="*/ 564 h 754"/>
                  <a:gd name="T24" fmla="*/ 946 w 980"/>
                  <a:gd name="T25" fmla="*/ 460 h 754"/>
                  <a:gd name="T26" fmla="*/ 978 w 980"/>
                  <a:gd name="T27" fmla="*/ 447 h 754"/>
                  <a:gd name="T28" fmla="*/ 980 w 980"/>
                  <a:gd name="T29" fmla="*/ 457 h 754"/>
                  <a:gd name="T30" fmla="*/ 912 w 980"/>
                  <a:gd name="T31" fmla="*/ 382 h 754"/>
                  <a:gd name="T32" fmla="*/ 962 w 980"/>
                  <a:gd name="T33" fmla="*/ 357 h 754"/>
                  <a:gd name="T34" fmla="*/ 966 w 980"/>
                  <a:gd name="T35" fmla="*/ 368 h 754"/>
                  <a:gd name="T36" fmla="*/ 42 w 980"/>
                  <a:gd name="T37" fmla="*/ 577 h 754"/>
                  <a:gd name="T38" fmla="*/ 11 w 980"/>
                  <a:gd name="T39" fmla="*/ 595 h 754"/>
                  <a:gd name="T40" fmla="*/ 9 w 980"/>
                  <a:gd name="T41" fmla="*/ 584 h 754"/>
                  <a:gd name="T42" fmla="*/ 54 w 980"/>
                  <a:gd name="T43" fmla="*/ 483 h 754"/>
                  <a:gd name="T44" fmla="*/ 0 w 980"/>
                  <a:gd name="T45" fmla="*/ 494 h 754"/>
                  <a:gd name="T46" fmla="*/ 0 w 980"/>
                  <a:gd name="T47" fmla="*/ 483 h 754"/>
                  <a:gd name="T48" fmla="*/ 45 w 980"/>
                  <a:gd name="T49" fmla="*/ 387 h 754"/>
                  <a:gd name="T50" fmla="*/ 9 w 980"/>
                  <a:gd name="T51" fmla="*/ 390 h 754"/>
                  <a:gd name="T52" fmla="*/ 12 w 980"/>
                  <a:gd name="T53" fmla="*/ 380 h 754"/>
                  <a:gd name="T54" fmla="*/ 92 w 980"/>
                  <a:gd name="T55" fmla="*/ 310 h 754"/>
                  <a:gd name="T56" fmla="*/ 38 w 980"/>
                  <a:gd name="T57" fmla="*/ 299 h 754"/>
                  <a:gd name="T58" fmla="*/ 42 w 980"/>
                  <a:gd name="T59" fmla="*/ 289 h 754"/>
                  <a:gd name="T60" fmla="*/ 123 w 980"/>
                  <a:gd name="T61" fmla="*/ 218 h 754"/>
                  <a:gd name="T62" fmla="*/ 88 w 980"/>
                  <a:gd name="T63" fmla="*/ 208 h 754"/>
                  <a:gd name="T64" fmla="*/ 95 w 980"/>
                  <a:gd name="T65" fmla="*/ 198 h 754"/>
                  <a:gd name="T66" fmla="*/ 196 w 980"/>
                  <a:gd name="T67" fmla="*/ 167 h 754"/>
                  <a:gd name="T68" fmla="*/ 150 w 980"/>
                  <a:gd name="T69" fmla="*/ 135 h 754"/>
                  <a:gd name="T70" fmla="*/ 158 w 980"/>
                  <a:gd name="T71" fmla="*/ 128 h 754"/>
                  <a:gd name="T72" fmla="*/ 262 w 980"/>
                  <a:gd name="T73" fmla="*/ 93 h 754"/>
                  <a:gd name="T74" fmla="*/ 236 w 980"/>
                  <a:gd name="T75" fmla="*/ 70 h 754"/>
                  <a:gd name="T76" fmla="*/ 246 w 980"/>
                  <a:gd name="T77" fmla="*/ 63 h 754"/>
                  <a:gd name="T78" fmla="*/ 351 w 980"/>
                  <a:gd name="T79" fmla="*/ 75 h 754"/>
                  <a:gd name="T80" fmla="*/ 323 w 980"/>
                  <a:gd name="T81" fmla="*/ 28 h 754"/>
                  <a:gd name="T82" fmla="*/ 332 w 980"/>
                  <a:gd name="T83" fmla="*/ 24 h 754"/>
                  <a:gd name="T84" fmla="*/ 440 w 980"/>
                  <a:gd name="T85" fmla="*/ 35 h 754"/>
                  <a:gd name="T86" fmla="*/ 425 w 980"/>
                  <a:gd name="T87" fmla="*/ 2 h 754"/>
                  <a:gd name="T88" fmla="*/ 436 w 980"/>
                  <a:gd name="T89" fmla="*/ 1 h 754"/>
                  <a:gd name="T90" fmla="*/ 530 w 980"/>
                  <a:gd name="T91" fmla="*/ 55 h 754"/>
                  <a:gd name="T92" fmla="*/ 524 w 980"/>
                  <a:gd name="T93" fmla="*/ 0 h 754"/>
                  <a:gd name="T94" fmla="*/ 534 w 980"/>
                  <a:gd name="T95" fmla="*/ 0 h 754"/>
                  <a:gd name="T96" fmla="*/ 625 w 980"/>
                  <a:gd name="T97" fmla="*/ 52 h 754"/>
                  <a:gd name="T98" fmla="*/ 624 w 980"/>
                  <a:gd name="T99" fmla="*/ 17 h 754"/>
                  <a:gd name="T100" fmla="*/ 634 w 980"/>
                  <a:gd name="T101" fmla="*/ 20 h 754"/>
                  <a:gd name="T102" fmla="*/ 700 w 980"/>
                  <a:gd name="T103" fmla="*/ 106 h 754"/>
                  <a:gd name="T104" fmla="*/ 717 w 980"/>
                  <a:gd name="T105" fmla="*/ 54 h 754"/>
                  <a:gd name="T106" fmla="*/ 726 w 980"/>
                  <a:gd name="T107" fmla="*/ 59 h 754"/>
                  <a:gd name="T108" fmla="*/ 785 w 980"/>
                  <a:gd name="T109" fmla="*/ 140 h 754"/>
                  <a:gd name="T110" fmla="*/ 799 w 980"/>
                  <a:gd name="T111" fmla="*/ 108 h 754"/>
                  <a:gd name="T112" fmla="*/ 807 w 980"/>
                  <a:gd name="T113" fmla="*/ 114 h 754"/>
                  <a:gd name="T114" fmla="*/ 834 w 980"/>
                  <a:gd name="T115" fmla="*/ 220 h 754"/>
                  <a:gd name="T116" fmla="*/ 869 w 980"/>
                  <a:gd name="T117" fmla="*/ 178 h 754"/>
                  <a:gd name="T118" fmla="*/ 876 w 980"/>
                  <a:gd name="T119" fmla="*/ 186 h 754"/>
                  <a:gd name="T120" fmla="*/ 899 w 980"/>
                  <a:gd name="T121" fmla="*/ 286 h 754"/>
                  <a:gd name="T122" fmla="*/ 925 w 980"/>
                  <a:gd name="T123" fmla="*/ 26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0" h="754">
                    <a:moveTo>
                      <a:pt x="39" y="683"/>
                    </a:moveTo>
                    <a:lnTo>
                      <a:pt x="90" y="661"/>
                    </a:lnTo>
                    <a:lnTo>
                      <a:pt x="95" y="671"/>
                    </a:lnTo>
                    <a:lnTo>
                      <a:pt x="45" y="694"/>
                    </a:lnTo>
                    <a:lnTo>
                      <a:pt x="39" y="683"/>
                    </a:lnTo>
                    <a:lnTo>
                      <a:pt x="39" y="683"/>
                    </a:lnTo>
                    <a:close/>
                    <a:moveTo>
                      <a:pt x="903" y="754"/>
                    </a:moveTo>
                    <a:lnTo>
                      <a:pt x="856" y="726"/>
                    </a:lnTo>
                    <a:lnTo>
                      <a:pt x="862" y="717"/>
                    </a:lnTo>
                    <a:lnTo>
                      <a:pt x="908" y="746"/>
                    </a:lnTo>
                    <a:lnTo>
                      <a:pt x="903" y="754"/>
                    </a:lnTo>
                    <a:lnTo>
                      <a:pt x="903" y="754"/>
                    </a:lnTo>
                    <a:close/>
                    <a:moveTo>
                      <a:pt x="950" y="658"/>
                    </a:moveTo>
                    <a:lnTo>
                      <a:pt x="918" y="648"/>
                    </a:lnTo>
                    <a:lnTo>
                      <a:pt x="922" y="637"/>
                    </a:lnTo>
                    <a:lnTo>
                      <a:pt x="954" y="649"/>
                    </a:lnTo>
                    <a:lnTo>
                      <a:pt x="950" y="658"/>
                    </a:lnTo>
                    <a:lnTo>
                      <a:pt x="950" y="658"/>
                    </a:lnTo>
                    <a:close/>
                    <a:moveTo>
                      <a:pt x="974" y="564"/>
                    </a:moveTo>
                    <a:lnTo>
                      <a:pt x="920" y="556"/>
                    </a:lnTo>
                    <a:lnTo>
                      <a:pt x="922" y="545"/>
                    </a:lnTo>
                    <a:lnTo>
                      <a:pt x="977" y="553"/>
                    </a:lnTo>
                    <a:lnTo>
                      <a:pt x="974" y="564"/>
                    </a:lnTo>
                    <a:lnTo>
                      <a:pt x="974" y="564"/>
                    </a:lnTo>
                    <a:close/>
                    <a:moveTo>
                      <a:pt x="980" y="457"/>
                    </a:moveTo>
                    <a:lnTo>
                      <a:pt x="946" y="460"/>
                    </a:lnTo>
                    <a:lnTo>
                      <a:pt x="945" y="448"/>
                    </a:lnTo>
                    <a:lnTo>
                      <a:pt x="978" y="447"/>
                    </a:lnTo>
                    <a:lnTo>
                      <a:pt x="980" y="457"/>
                    </a:lnTo>
                    <a:lnTo>
                      <a:pt x="980" y="457"/>
                    </a:lnTo>
                    <a:close/>
                    <a:moveTo>
                      <a:pt x="966" y="368"/>
                    </a:moveTo>
                    <a:lnTo>
                      <a:pt x="912" y="382"/>
                    </a:lnTo>
                    <a:lnTo>
                      <a:pt x="910" y="371"/>
                    </a:lnTo>
                    <a:lnTo>
                      <a:pt x="962" y="357"/>
                    </a:lnTo>
                    <a:lnTo>
                      <a:pt x="966" y="368"/>
                    </a:lnTo>
                    <a:lnTo>
                      <a:pt x="966" y="368"/>
                    </a:lnTo>
                    <a:close/>
                    <a:moveTo>
                      <a:pt x="9" y="584"/>
                    </a:moveTo>
                    <a:lnTo>
                      <a:pt x="42" y="577"/>
                    </a:lnTo>
                    <a:lnTo>
                      <a:pt x="45" y="588"/>
                    </a:lnTo>
                    <a:lnTo>
                      <a:pt x="11" y="595"/>
                    </a:lnTo>
                    <a:lnTo>
                      <a:pt x="9" y="584"/>
                    </a:lnTo>
                    <a:lnTo>
                      <a:pt x="9" y="584"/>
                    </a:lnTo>
                    <a:close/>
                    <a:moveTo>
                      <a:pt x="0" y="483"/>
                    </a:moveTo>
                    <a:lnTo>
                      <a:pt x="54" y="483"/>
                    </a:lnTo>
                    <a:lnTo>
                      <a:pt x="54" y="494"/>
                    </a:lnTo>
                    <a:lnTo>
                      <a:pt x="0" y="494"/>
                    </a:lnTo>
                    <a:lnTo>
                      <a:pt x="0" y="483"/>
                    </a:lnTo>
                    <a:lnTo>
                      <a:pt x="0" y="483"/>
                    </a:lnTo>
                    <a:close/>
                    <a:moveTo>
                      <a:pt x="12" y="380"/>
                    </a:moveTo>
                    <a:lnTo>
                      <a:pt x="45" y="387"/>
                    </a:lnTo>
                    <a:lnTo>
                      <a:pt x="43" y="398"/>
                    </a:lnTo>
                    <a:lnTo>
                      <a:pt x="9" y="390"/>
                    </a:lnTo>
                    <a:lnTo>
                      <a:pt x="12" y="380"/>
                    </a:lnTo>
                    <a:lnTo>
                      <a:pt x="12" y="380"/>
                    </a:lnTo>
                    <a:close/>
                    <a:moveTo>
                      <a:pt x="42" y="289"/>
                    </a:moveTo>
                    <a:lnTo>
                      <a:pt x="92" y="310"/>
                    </a:lnTo>
                    <a:lnTo>
                      <a:pt x="88" y="321"/>
                    </a:lnTo>
                    <a:lnTo>
                      <a:pt x="38" y="299"/>
                    </a:lnTo>
                    <a:lnTo>
                      <a:pt x="42" y="289"/>
                    </a:lnTo>
                    <a:lnTo>
                      <a:pt x="42" y="289"/>
                    </a:lnTo>
                    <a:close/>
                    <a:moveTo>
                      <a:pt x="95" y="198"/>
                    </a:moveTo>
                    <a:lnTo>
                      <a:pt x="123" y="218"/>
                    </a:lnTo>
                    <a:lnTo>
                      <a:pt x="116" y="228"/>
                    </a:lnTo>
                    <a:lnTo>
                      <a:pt x="88" y="208"/>
                    </a:lnTo>
                    <a:lnTo>
                      <a:pt x="95" y="198"/>
                    </a:lnTo>
                    <a:lnTo>
                      <a:pt x="95" y="198"/>
                    </a:lnTo>
                    <a:close/>
                    <a:moveTo>
                      <a:pt x="158" y="128"/>
                    </a:moveTo>
                    <a:lnTo>
                      <a:pt x="196" y="167"/>
                    </a:lnTo>
                    <a:lnTo>
                      <a:pt x="188" y="175"/>
                    </a:lnTo>
                    <a:lnTo>
                      <a:pt x="150" y="135"/>
                    </a:lnTo>
                    <a:lnTo>
                      <a:pt x="158" y="128"/>
                    </a:lnTo>
                    <a:lnTo>
                      <a:pt x="158" y="128"/>
                    </a:lnTo>
                    <a:close/>
                    <a:moveTo>
                      <a:pt x="246" y="63"/>
                    </a:moveTo>
                    <a:lnTo>
                      <a:pt x="262" y="93"/>
                    </a:lnTo>
                    <a:lnTo>
                      <a:pt x="252" y="98"/>
                    </a:lnTo>
                    <a:lnTo>
                      <a:pt x="236" y="70"/>
                    </a:lnTo>
                    <a:lnTo>
                      <a:pt x="246" y="63"/>
                    </a:lnTo>
                    <a:lnTo>
                      <a:pt x="246" y="63"/>
                    </a:lnTo>
                    <a:close/>
                    <a:moveTo>
                      <a:pt x="332" y="24"/>
                    </a:moveTo>
                    <a:lnTo>
                      <a:pt x="351" y="75"/>
                    </a:lnTo>
                    <a:lnTo>
                      <a:pt x="340" y="79"/>
                    </a:lnTo>
                    <a:lnTo>
                      <a:pt x="323" y="28"/>
                    </a:lnTo>
                    <a:lnTo>
                      <a:pt x="332" y="24"/>
                    </a:lnTo>
                    <a:lnTo>
                      <a:pt x="332" y="24"/>
                    </a:lnTo>
                    <a:close/>
                    <a:moveTo>
                      <a:pt x="436" y="1"/>
                    </a:moveTo>
                    <a:lnTo>
                      <a:pt x="440" y="35"/>
                    </a:lnTo>
                    <a:lnTo>
                      <a:pt x="429" y="36"/>
                    </a:lnTo>
                    <a:lnTo>
                      <a:pt x="425" y="2"/>
                    </a:lnTo>
                    <a:lnTo>
                      <a:pt x="436" y="1"/>
                    </a:lnTo>
                    <a:lnTo>
                      <a:pt x="436" y="1"/>
                    </a:lnTo>
                    <a:close/>
                    <a:moveTo>
                      <a:pt x="534" y="0"/>
                    </a:moveTo>
                    <a:lnTo>
                      <a:pt x="530" y="55"/>
                    </a:lnTo>
                    <a:lnTo>
                      <a:pt x="520" y="54"/>
                    </a:lnTo>
                    <a:lnTo>
                      <a:pt x="524" y="0"/>
                    </a:lnTo>
                    <a:lnTo>
                      <a:pt x="534" y="0"/>
                    </a:lnTo>
                    <a:lnTo>
                      <a:pt x="534" y="0"/>
                    </a:lnTo>
                    <a:close/>
                    <a:moveTo>
                      <a:pt x="634" y="20"/>
                    </a:moveTo>
                    <a:lnTo>
                      <a:pt x="625" y="52"/>
                    </a:lnTo>
                    <a:lnTo>
                      <a:pt x="614" y="50"/>
                    </a:lnTo>
                    <a:lnTo>
                      <a:pt x="624" y="17"/>
                    </a:lnTo>
                    <a:lnTo>
                      <a:pt x="634" y="20"/>
                    </a:lnTo>
                    <a:lnTo>
                      <a:pt x="634" y="20"/>
                    </a:lnTo>
                    <a:close/>
                    <a:moveTo>
                      <a:pt x="726" y="59"/>
                    </a:moveTo>
                    <a:lnTo>
                      <a:pt x="700" y="106"/>
                    </a:lnTo>
                    <a:lnTo>
                      <a:pt x="691" y="102"/>
                    </a:lnTo>
                    <a:lnTo>
                      <a:pt x="717" y="54"/>
                    </a:lnTo>
                    <a:lnTo>
                      <a:pt x="726" y="59"/>
                    </a:lnTo>
                    <a:lnTo>
                      <a:pt x="726" y="59"/>
                    </a:lnTo>
                    <a:close/>
                    <a:moveTo>
                      <a:pt x="807" y="114"/>
                    </a:moveTo>
                    <a:lnTo>
                      <a:pt x="785" y="140"/>
                    </a:lnTo>
                    <a:lnTo>
                      <a:pt x="777" y="133"/>
                    </a:lnTo>
                    <a:lnTo>
                      <a:pt x="799" y="108"/>
                    </a:lnTo>
                    <a:lnTo>
                      <a:pt x="807" y="114"/>
                    </a:lnTo>
                    <a:lnTo>
                      <a:pt x="807" y="114"/>
                    </a:lnTo>
                    <a:close/>
                    <a:moveTo>
                      <a:pt x="876" y="186"/>
                    </a:moveTo>
                    <a:lnTo>
                      <a:pt x="834" y="220"/>
                    </a:lnTo>
                    <a:lnTo>
                      <a:pt x="827" y="212"/>
                    </a:lnTo>
                    <a:lnTo>
                      <a:pt x="869" y="178"/>
                    </a:lnTo>
                    <a:lnTo>
                      <a:pt x="876" y="186"/>
                    </a:lnTo>
                    <a:lnTo>
                      <a:pt x="876" y="186"/>
                    </a:lnTo>
                    <a:close/>
                    <a:moveTo>
                      <a:pt x="930" y="271"/>
                    </a:moveTo>
                    <a:lnTo>
                      <a:pt x="899" y="286"/>
                    </a:lnTo>
                    <a:lnTo>
                      <a:pt x="895" y="276"/>
                    </a:lnTo>
                    <a:lnTo>
                      <a:pt x="925" y="260"/>
                    </a:lnTo>
                    <a:lnTo>
                      <a:pt x="93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72" name="Freeform 35"/>
              <p:cNvSpPr>
                <a:spLocks noEditPoints="1"/>
              </p:cNvSpPr>
              <p:nvPr/>
            </p:nvSpPr>
            <p:spPr bwMode="auto">
              <a:xfrm>
                <a:off x="4365486" y="2437747"/>
                <a:ext cx="286135" cy="288760"/>
              </a:xfrm>
              <a:custGeom>
                <a:avLst/>
                <a:gdLst>
                  <a:gd name="T0" fmla="*/ 81 w 162"/>
                  <a:gd name="T1" fmla="*/ 0 h 163"/>
                  <a:gd name="T2" fmla="*/ 162 w 162"/>
                  <a:gd name="T3" fmla="*/ 81 h 163"/>
                  <a:gd name="T4" fmla="*/ 81 w 162"/>
                  <a:gd name="T5" fmla="*/ 163 h 163"/>
                  <a:gd name="T6" fmla="*/ 0 w 162"/>
                  <a:gd name="T7" fmla="*/ 81 h 163"/>
                  <a:gd name="T8" fmla="*/ 81 w 162"/>
                  <a:gd name="T9" fmla="*/ 0 h 163"/>
                  <a:gd name="T10" fmla="*/ 81 w 162"/>
                  <a:gd name="T11" fmla="*/ 15 h 163"/>
                  <a:gd name="T12" fmla="*/ 15 w 162"/>
                  <a:gd name="T13" fmla="*/ 81 h 163"/>
                  <a:gd name="T14" fmla="*/ 81 w 162"/>
                  <a:gd name="T15" fmla="*/ 148 h 163"/>
                  <a:gd name="T16" fmla="*/ 148 w 162"/>
                  <a:gd name="T17" fmla="*/ 81 h 163"/>
                  <a:gd name="T18" fmla="*/ 81 w 162"/>
                  <a:gd name="T19"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63">
                    <a:moveTo>
                      <a:pt x="81" y="0"/>
                    </a:moveTo>
                    <a:cubicBezTo>
                      <a:pt x="126" y="0"/>
                      <a:pt x="162" y="36"/>
                      <a:pt x="162" y="81"/>
                    </a:cubicBezTo>
                    <a:cubicBezTo>
                      <a:pt x="162" y="126"/>
                      <a:pt x="126" y="163"/>
                      <a:pt x="81" y="163"/>
                    </a:cubicBezTo>
                    <a:cubicBezTo>
                      <a:pt x="36" y="163"/>
                      <a:pt x="0" y="126"/>
                      <a:pt x="0" y="81"/>
                    </a:cubicBezTo>
                    <a:cubicBezTo>
                      <a:pt x="0" y="36"/>
                      <a:pt x="36" y="0"/>
                      <a:pt x="81" y="0"/>
                    </a:cubicBezTo>
                    <a:close/>
                    <a:moveTo>
                      <a:pt x="81" y="15"/>
                    </a:moveTo>
                    <a:cubicBezTo>
                      <a:pt x="45" y="15"/>
                      <a:pt x="15" y="45"/>
                      <a:pt x="15" y="81"/>
                    </a:cubicBezTo>
                    <a:cubicBezTo>
                      <a:pt x="15" y="118"/>
                      <a:pt x="45" y="148"/>
                      <a:pt x="81" y="148"/>
                    </a:cubicBezTo>
                    <a:cubicBezTo>
                      <a:pt x="118" y="148"/>
                      <a:pt x="148" y="118"/>
                      <a:pt x="148" y="81"/>
                    </a:cubicBezTo>
                    <a:cubicBezTo>
                      <a:pt x="148" y="45"/>
                      <a:pt x="118" y="15"/>
                      <a:pt x="8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73" name="Freeform 36"/>
              <p:cNvSpPr>
                <a:spLocks/>
              </p:cNvSpPr>
              <p:nvPr/>
            </p:nvSpPr>
            <p:spPr bwMode="auto">
              <a:xfrm>
                <a:off x="4173782" y="2876550"/>
                <a:ext cx="703018" cy="280884"/>
              </a:xfrm>
              <a:custGeom>
                <a:avLst/>
                <a:gdLst>
                  <a:gd name="T0" fmla="*/ 66 w 298"/>
                  <a:gd name="T1" fmla="*/ 0 h 159"/>
                  <a:gd name="T2" fmla="*/ 232 w 298"/>
                  <a:gd name="T3" fmla="*/ 0 h 159"/>
                  <a:gd name="T4" fmla="*/ 298 w 298"/>
                  <a:gd name="T5" fmla="*/ 66 h 159"/>
                  <a:gd name="T6" fmla="*/ 298 w 298"/>
                  <a:gd name="T7" fmla="*/ 141 h 159"/>
                  <a:gd name="T8" fmla="*/ 280 w 298"/>
                  <a:gd name="T9" fmla="*/ 159 h 159"/>
                  <a:gd name="T10" fmla="*/ 18 w 298"/>
                  <a:gd name="T11" fmla="*/ 159 h 159"/>
                  <a:gd name="T12" fmla="*/ 0 w 298"/>
                  <a:gd name="T13" fmla="*/ 141 h 159"/>
                  <a:gd name="T14" fmla="*/ 0 w 298"/>
                  <a:gd name="T15" fmla="*/ 66 h 159"/>
                  <a:gd name="T16" fmla="*/ 66 w 298"/>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159">
                    <a:moveTo>
                      <a:pt x="66" y="0"/>
                    </a:moveTo>
                    <a:cubicBezTo>
                      <a:pt x="232" y="0"/>
                      <a:pt x="232" y="0"/>
                      <a:pt x="232" y="0"/>
                    </a:cubicBezTo>
                    <a:cubicBezTo>
                      <a:pt x="268" y="0"/>
                      <a:pt x="298" y="30"/>
                      <a:pt x="298" y="66"/>
                    </a:cubicBezTo>
                    <a:cubicBezTo>
                      <a:pt x="298" y="141"/>
                      <a:pt x="298" y="141"/>
                      <a:pt x="298" y="141"/>
                    </a:cubicBezTo>
                    <a:cubicBezTo>
                      <a:pt x="298" y="151"/>
                      <a:pt x="290" y="159"/>
                      <a:pt x="280" y="159"/>
                    </a:cubicBezTo>
                    <a:cubicBezTo>
                      <a:pt x="18" y="159"/>
                      <a:pt x="18" y="159"/>
                      <a:pt x="18" y="159"/>
                    </a:cubicBezTo>
                    <a:cubicBezTo>
                      <a:pt x="9" y="159"/>
                      <a:pt x="0" y="151"/>
                      <a:pt x="0" y="141"/>
                    </a:cubicBezTo>
                    <a:cubicBezTo>
                      <a:pt x="0" y="66"/>
                      <a:pt x="0" y="66"/>
                      <a:pt x="0" y="66"/>
                    </a:cubicBezTo>
                    <a:cubicBezTo>
                      <a:pt x="0" y="30"/>
                      <a:pt x="30"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74" name="Freeform 38"/>
              <p:cNvSpPr>
                <a:spLocks noEditPoints="1"/>
              </p:cNvSpPr>
              <p:nvPr/>
            </p:nvSpPr>
            <p:spPr bwMode="auto">
              <a:xfrm>
                <a:off x="4356298" y="2990329"/>
                <a:ext cx="315010" cy="95815"/>
              </a:xfrm>
              <a:custGeom>
                <a:avLst/>
                <a:gdLst>
                  <a:gd name="T0" fmla="*/ 14 w 178"/>
                  <a:gd name="T1" fmla="*/ 1 h 54"/>
                  <a:gd name="T2" fmla="*/ 36 w 178"/>
                  <a:gd name="T3" fmla="*/ 3 h 54"/>
                  <a:gd name="T4" fmla="*/ 9 w 178"/>
                  <a:gd name="T5" fmla="*/ 5 h 54"/>
                  <a:gd name="T6" fmla="*/ 7 w 178"/>
                  <a:gd name="T7" fmla="*/ 25 h 54"/>
                  <a:gd name="T8" fmla="*/ 26 w 178"/>
                  <a:gd name="T9" fmla="*/ 23 h 54"/>
                  <a:gd name="T10" fmla="*/ 27 w 178"/>
                  <a:gd name="T11" fmla="*/ 30 h 54"/>
                  <a:gd name="T12" fmla="*/ 9 w 178"/>
                  <a:gd name="T13" fmla="*/ 30 h 54"/>
                  <a:gd name="T14" fmla="*/ 0 w 178"/>
                  <a:gd name="T15" fmla="*/ 46 h 54"/>
                  <a:gd name="T16" fmla="*/ 9 w 178"/>
                  <a:gd name="T17" fmla="*/ 30 h 54"/>
                  <a:gd name="T18" fmla="*/ 31 w 178"/>
                  <a:gd name="T19" fmla="*/ 46 h 54"/>
                  <a:gd name="T20" fmla="*/ 33 w 178"/>
                  <a:gd name="T21" fmla="*/ 29 h 54"/>
                  <a:gd name="T22" fmla="*/ 8 w 178"/>
                  <a:gd name="T23" fmla="*/ 47 h 54"/>
                  <a:gd name="T24" fmla="*/ 23 w 178"/>
                  <a:gd name="T25" fmla="*/ 53 h 54"/>
                  <a:gd name="T26" fmla="*/ 4 w 178"/>
                  <a:gd name="T27" fmla="*/ 52 h 54"/>
                  <a:gd name="T28" fmla="*/ 52 w 178"/>
                  <a:gd name="T29" fmla="*/ 6 h 54"/>
                  <a:gd name="T30" fmla="*/ 69 w 178"/>
                  <a:gd name="T31" fmla="*/ 6 h 54"/>
                  <a:gd name="T32" fmla="*/ 42 w 178"/>
                  <a:gd name="T33" fmla="*/ 21 h 54"/>
                  <a:gd name="T34" fmla="*/ 51 w 178"/>
                  <a:gd name="T35" fmla="*/ 7 h 54"/>
                  <a:gd name="T36" fmla="*/ 67 w 178"/>
                  <a:gd name="T37" fmla="*/ 25 h 54"/>
                  <a:gd name="T38" fmla="*/ 48 w 178"/>
                  <a:gd name="T39" fmla="*/ 29 h 54"/>
                  <a:gd name="T40" fmla="*/ 62 w 178"/>
                  <a:gd name="T41" fmla="*/ 46 h 54"/>
                  <a:gd name="T42" fmla="*/ 71 w 178"/>
                  <a:gd name="T43" fmla="*/ 33 h 54"/>
                  <a:gd name="T44" fmla="*/ 65 w 178"/>
                  <a:gd name="T45" fmla="*/ 30 h 54"/>
                  <a:gd name="T46" fmla="*/ 64 w 178"/>
                  <a:gd name="T47" fmla="*/ 50 h 54"/>
                  <a:gd name="T48" fmla="*/ 40 w 178"/>
                  <a:gd name="T49" fmla="*/ 50 h 54"/>
                  <a:gd name="T50" fmla="*/ 77 w 178"/>
                  <a:gd name="T51" fmla="*/ 3 h 54"/>
                  <a:gd name="T52" fmla="*/ 95 w 178"/>
                  <a:gd name="T53" fmla="*/ 23 h 54"/>
                  <a:gd name="T54" fmla="*/ 98 w 178"/>
                  <a:gd name="T55" fmla="*/ 7 h 54"/>
                  <a:gd name="T56" fmla="*/ 98 w 178"/>
                  <a:gd name="T57" fmla="*/ 27 h 54"/>
                  <a:gd name="T58" fmla="*/ 90 w 178"/>
                  <a:gd name="T59" fmla="*/ 50 h 54"/>
                  <a:gd name="T60" fmla="*/ 119 w 178"/>
                  <a:gd name="T61" fmla="*/ 1 h 54"/>
                  <a:gd name="T62" fmla="*/ 141 w 178"/>
                  <a:gd name="T63" fmla="*/ 3 h 54"/>
                  <a:gd name="T64" fmla="*/ 114 w 178"/>
                  <a:gd name="T65" fmla="*/ 6 h 54"/>
                  <a:gd name="T66" fmla="*/ 111 w 178"/>
                  <a:gd name="T67" fmla="*/ 24 h 54"/>
                  <a:gd name="T68" fmla="*/ 135 w 178"/>
                  <a:gd name="T69" fmla="*/ 23 h 54"/>
                  <a:gd name="T70" fmla="*/ 144 w 178"/>
                  <a:gd name="T71" fmla="*/ 8 h 54"/>
                  <a:gd name="T72" fmla="*/ 137 w 178"/>
                  <a:gd name="T73" fmla="*/ 7 h 54"/>
                  <a:gd name="T74" fmla="*/ 136 w 178"/>
                  <a:gd name="T75" fmla="*/ 26 h 54"/>
                  <a:gd name="T76" fmla="*/ 118 w 178"/>
                  <a:gd name="T77" fmla="*/ 23 h 54"/>
                  <a:gd name="T78" fmla="*/ 108 w 178"/>
                  <a:gd name="T79" fmla="*/ 33 h 54"/>
                  <a:gd name="T80" fmla="*/ 108 w 178"/>
                  <a:gd name="T81" fmla="*/ 50 h 54"/>
                  <a:gd name="T82" fmla="*/ 133 w 178"/>
                  <a:gd name="T83" fmla="*/ 50 h 54"/>
                  <a:gd name="T84" fmla="*/ 139 w 178"/>
                  <a:gd name="T85" fmla="*/ 33 h 54"/>
                  <a:gd name="T86" fmla="*/ 133 w 178"/>
                  <a:gd name="T87" fmla="*/ 31 h 54"/>
                  <a:gd name="T88" fmla="*/ 132 w 178"/>
                  <a:gd name="T89" fmla="*/ 51 h 54"/>
                  <a:gd name="T90" fmla="*/ 113 w 178"/>
                  <a:gd name="T91" fmla="*/ 53 h 54"/>
                  <a:gd name="T92" fmla="*/ 171 w 178"/>
                  <a:gd name="T93" fmla="*/ 6 h 54"/>
                  <a:gd name="T94" fmla="*/ 171 w 178"/>
                  <a:gd name="T95" fmla="*/ 0 h 54"/>
                  <a:gd name="T96" fmla="*/ 171 w 178"/>
                  <a:gd name="T97" fmla="*/ 6 h 54"/>
                  <a:gd name="T98" fmla="*/ 176 w 178"/>
                  <a:gd name="T99" fmla="*/ 20 h 54"/>
                  <a:gd name="T100" fmla="*/ 176 w 178"/>
                  <a:gd name="T101" fmla="*/ 3 h 54"/>
                  <a:gd name="T102" fmla="*/ 168 w 178"/>
                  <a:gd name="T103" fmla="*/ 23 h 54"/>
                  <a:gd name="T104" fmla="*/ 147 w 178"/>
                  <a:gd name="T105" fmla="*/ 26 h 54"/>
                  <a:gd name="T106" fmla="*/ 170 w 178"/>
                  <a:gd name="T107" fmla="*/ 48 h 54"/>
                  <a:gd name="T108" fmla="*/ 174 w 178"/>
                  <a:gd name="T109" fmla="*/ 31 h 54"/>
                  <a:gd name="T110" fmla="*/ 165 w 178"/>
                  <a:gd name="T111" fmla="*/ 46 h 54"/>
                  <a:gd name="T112" fmla="*/ 165 w 178"/>
                  <a:gd name="T113" fmla="*/ 52 h 54"/>
                  <a:gd name="T114" fmla="*/ 147 w 178"/>
                  <a:gd name="T115"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8" h="54">
                    <a:moveTo>
                      <a:pt x="32" y="6"/>
                    </a:moveTo>
                    <a:cubicBezTo>
                      <a:pt x="15" y="6"/>
                      <a:pt x="15" y="6"/>
                      <a:pt x="15" y="6"/>
                    </a:cubicBezTo>
                    <a:cubicBezTo>
                      <a:pt x="12" y="3"/>
                      <a:pt x="12" y="3"/>
                      <a:pt x="12" y="3"/>
                    </a:cubicBezTo>
                    <a:cubicBezTo>
                      <a:pt x="14" y="1"/>
                      <a:pt x="14" y="1"/>
                      <a:pt x="14" y="1"/>
                    </a:cubicBezTo>
                    <a:cubicBezTo>
                      <a:pt x="14" y="0"/>
                      <a:pt x="15" y="0"/>
                      <a:pt x="15" y="0"/>
                    </a:cubicBezTo>
                    <a:cubicBezTo>
                      <a:pt x="16" y="0"/>
                      <a:pt x="17" y="0"/>
                      <a:pt x="18" y="0"/>
                    </a:cubicBezTo>
                    <a:cubicBezTo>
                      <a:pt x="33" y="0"/>
                      <a:pt x="33" y="0"/>
                      <a:pt x="33" y="0"/>
                    </a:cubicBezTo>
                    <a:cubicBezTo>
                      <a:pt x="36" y="3"/>
                      <a:pt x="36" y="3"/>
                      <a:pt x="36" y="3"/>
                    </a:cubicBezTo>
                    <a:cubicBezTo>
                      <a:pt x="32" y="6"/>
                      <a:pt x="32" y="6"/>
                      <a:pt x="32" y="6"/>
                    </a:cubicBezTo>
                    <a:close/>
                    <a:moveTo>
                      <a:pt x="14" y="7"/>
                    </a:moveTo>
                    <a:cubicBezTo>
                      <a:pt x="11" y="3"/>
                      <a:pt x="11" y="3"/>
                      <a:pt x="11" y="3"/>
                    </a:cubicBezTo>
                    <a:cubicBezTo>
                      <a:pt x="9" y="5"/>
                      <a:pt x="9" y="5"/>
                      <a:pt x="9" y="5"/>
                    </a:cubicBezTo>
                    <a:cubicBezTo>
                      <a:pt x="8" y="6"/>
                      <a:pt x="8" y="6"/>
                      <a:pt x="7" y="7"/>
                    </a:cubicBezTo>
                    <a:cubicBezTo>
                      <a:pt x="7" y="7"/>
                      <a:pt x="7" y="8"/>
                      <a:pt x="7" y="8"/>
                    </a:cubicBezTo>
                    <a:cubicBezTo>
                      <a:pt x="4" y="22"/>
                      <a:pt x="4" y="22"/>
                      <a:pt x="4" y="22"/>
                    </a:cubicBezTo>
                    <a:cubicBezTo>
                      <a:pt x="7" y="25"/>
                      <a:pt x="7" y="25"/>
                      <a:pt x="7" y="25"/>
                    </a:cubicBezTo>
                    <a:cubicBezTo>
                      <a:pt x="11" y="22"/>
                      <a:pt x="11" y="22"/>
                      <a:pt x="11" y="22"/>
                    </a:cubicBezTo>
                    <a:cubicBezTo>
                      <a:pt x="14" y="7"/>
                      <a:pt x="14" y="7"/>
                      <a:pt x="14" y="7"/>
                    </a:cubicBezTo>
                    <a:close/>
                    <a:moveTo>
                      <a:pt x="12" y="23"/>
                    </a:moveTo>
                    <a:cubicBezTo>
                      <a:pt x="26" y="23"/>
                      <a:pt x="26" y="23"/>
                      <a:pt x="26" y="23"/>
                    </a:cubicBezTo>
                    <a:cubicBezTo>
                      <a:pt x="27" y="23"/>
                      <a:pt x="28" y="23"/>
                      <a:pt x="28" y="23"/>
                    </a:cubicBezTo>
                    <a:cubicBezTo>
                      <a:pt x="28" y="24"/>
                      <a:pt x="29" y="24"/>
                      <a:pt x="29" y="25"/>
                    </a:cubicBezTo>
                    <a:cubicBezTo>
                      <a:pt x="31" y="26"/>
                      <a:pt x="31" y="26"/>
                      <a:pt x="31" y="26"/>
                    </a:cubicBezTo>
                    <a:cubicBezTo>
                      <a:pt x="27" y="30"/>
                      <a:pt x="27" y="30"/>
                      <a:pt x="27" y="30"/>
                    </a:cubicBezTo>
                    <a:cubicBezTo>
                      <a:pt x="11" y="30"/>
                      <a:pt x="11" y="30"/>
                      <a:pt x="11" y="30"/>
                    </a:cubicBezTo>
                    <a:cubicBezTo>
                      <a:pt x="8" y="26"/>
                      <a:pt x="8" y="26"/>
                      <a:pt x="8" y="26"/>
                    </a:cubicBezTo>
                    <a:cubicBezTo>
                      <a:pt x="12" y="23"/>
                      <a:pt x="12" y="23"/>
                      <a:pt x="12" y="23"/>
                    </a:cubicBezTo>
                    <a:close/>
                    <a:moveTo>
                      <a:pt x="9" y="30"/>
                    </a:moveTo>
                    <a:cubicBezTo>
                      <a:pt x="7" y="27"/>
                      <a:pt x="7" y="27"/>
                      <a:pt x="7" y="27"/>
                    </a:cubicBezTo>
                    <a:cubicBezTo>
                      <a:pt x="3" y="31"/>
                      <a:pt x="3" y="31"/>
                      <a:pt x="3" y="31"/>
                    </a:cubicBezTo>
                    <a:cubicBezTo>
                      <a:pt x="0" y="45"/>
                      <a:pt x="0" y="45"/>
                      <a:pt x="0" y="45"/>
                    </a:cubicBezTo>
                    <a:cubicBezTo>
                      <a:pt x="0" y="45"/>
                      <a:pt x="0" y="46"/>
                      <a:pt x="0" y="46"/>
                    </a:cubicBezTo>
                    <a:cubicBezTo>
                      <a:pt x="0" y="46"/>
                      <a:pt x="1" y="47"/>
                      <a:pt x="1" y="48"/>
                    </a:cubicBezTo>
                    <a:cubicBezTo>
                      <a:pt x="2" y="49"/>
                      <a:pt x="2" y="49"/>
                      <a:pt x="2" y="49"/>
                    </a:cubicBezTo>
                    <a:cubicBezTo>
                      <a:pt x="7" y="46"/>
                      <a:pt x="7" y="46"/>
                      <a:pt x="7" y="46"/>
                    </a:cubicBezTo>
                    <a:cubicBezTo>
                      <a:pt x="9" y="30"/>
                      <a:pt x="9" y="30"/>
                      <a:pt x="9" y="30"/>
                    </a:cubicBezTo>
                    <a:close/>
                    <a:moveTo>
                      <a:pt x="25" y="46"/>
                    </a:moveTo>
                    <a:cubicBezTo>
                      <a:pt x="28" y="50"/>
                      <a:pt x="28" y="50"/>
                      <a:pt x="28" y="50"/>
                    </a:cubicBezTo>
                    <a:cubicBezTo>
                      <a:pt x="30" y="48"/>
                      <a:pt x="30" y="48"/>
                      <a:pt x="30" y="48"/>
                    </a:cubicBezTo>
                    <a:cubicBezTo>
                      <a:pt x="30" y="47"/>
                      <a:pt x="31" y="47"/>
                      <a:pt x="31" y="46"/>
                    </a:cubicBezTo>
                    <a:cubicBezTo>
                      <a:pt x="31" y="46"/>
                      <a:pt x="31" y="45"/>
                      <a:pt x="32" y="44"/>
                    </a:cubicBezTo>
                    <a:cubicBezTo>
                      <a:pt x="33" y="34"/>
                      <a:pt x="33" y="34"/>
                      <a:pt x="33" y="34"/>
                    </a:cubicBezTo>
                    <a:cubicBezTo>
                      <a:pt x="34" y="32"/>
                      <a:pt x="34" y="32"/>
                      <a:pt x="34" y="31"/>
                    </a:cubicBezTo>
                    <a:cubicBezTo>
                      <a:pt x="34" y="31"/>
                      <a:pt x="33" y="30"/>
                      <a:pt x="33" y="29"/>
                    </a:cubicBezTo>
                    <a:cubicBezTo>
                      <a:pt x="31" y="27"/>
                      <a:pt x="31" y="27"/>
                      <a:pt x="31" y="27"/>
                    </a:cubicBezTo>
                    <a:cubicBezTo>
                      <a:pt x="28" y="30"/>
                      <a:pt x="28" y="30"/>
                      <a:pt x="28" y="30"/>
                    </a:cubicBezTo>
                    <a:cubicBezTo>
                      <a:pt x="25" y="46"/>
                      <a:pt x="25" y="46"/>
                      <a:pt x="25" y="46"/>
                    </a:cubicBezTo>
                    <a:close/>
                    <a:moveTo>
                      <a:pt x="8" y="47"/>
                    </a:moveTo>
                    <a:cubicBezTo>
                      <a:pt x="24" y="47"/>
                      <a:pt x="24" y="47"/>
                      <a:pt x="24" y="47"/>
                    </a:cubicBezTo>
                    <a:cubicBezTo>
                      <a:pt x="27" y="51"/>
                      <a:pt x="27" y="51"/>
                      <a:pt x="27" y="51"/>
                    </a:cubicBezTo>
                    <a:cubicBezTo>
                      <a:pt x="25" y="52"/>
                      <a:pt x="25" y="52"/>
                      <a:pt x="25" y="52"/>
                    </a:cubicBezTo>
                    <a:cubicBezTo>
                      <a:pt x="24" y="52"/>
                      <a:pt x="24" y="53"/>
                      <a:pt x="23" y="53"/>
                    </a:cubicBezTo>
                    <a:cubicBezTo>
                      <a:pt x="23" y="53"/>
                      <a:pt x="22" y="53"/>
                      <a:pt x="21" y="53"/>
                    </a:cubicBezTo>
                    <a:cubicBezTo>
                      <a:pt x="8" y="53"/>
                      <a:pt x="8" y="53"/>
                      <a:pt x="8" y="53"/>
                    </a:cubicBezTo>
                    <a:cubicBezTo>
                      <a:pt x="7" y="53"/>
                      <a:pt x="6" y="53"/>
                      <a:pt x="6" y="53"/>
                    </a:cubicBezTo>
                    <a:cubicBezTo>
                      <a:pt x="5" y="53"/>
                      <a:pt x="5" y="52"/>
                      <a:pt x="4" y="52"/>
                    </a:cubicBezTo>
                    <a:cubicBezTo>
                      <a:pt x="3" y="51"/>
                      <a:pt x="3" y="51"/>
                      <a:pt x="3" y="51"/>
                    </a:cubicBezTo>
                    <a:cubicBezTo>
                      <a:pt x="8" y="47"/>
                      <a:pt x="8" y="47"/>
                      <a:pt x="8" y="47"/>
                    </a:cubicBezTo>
                    <a:close/>
                    <a:moveTo>
                      <a:pt x="69" y="6"/>
                    </a:moveTo>
                    <a:cubicBezTo>
                      <a:pt x="52" y="6"/>
                      <a:pt x="52" y="6"/>
                      <a:pt x="52" y="6"/>
                    </a:cubicBezTo>
                    <a:cubicBezTo>
                      <a:pt x="47" y="0"/>
                      <a:pt x="47" y="0"/>
                      <a:pt x="47" y="0"/>
                    </a:cubicBezTo>
                    <a:cubicBezTo>
                      <a:pt x="71" y="0"/>
                      <a:pt x="71" y="0"/>
                      <a:pt x="71" y="0"/>
                    </a:cubicBezTo>
                    <a:cubicBezTo>
                      <a:pt x="73" y="3"/>
                      <a:pt x="73" y="3"/>
                      <a:pt x="73" y="3"/>
                    </a:cubicBezTo>
                    <a:cubicBezTo>
                      <a:pt x="69" y="6"/>
                      <a:pt x="69" y="6"/>
                      <a:pt x="69" y="6"/>
                    </a:cubicBezTo>
                    <a:close/>
                    <a:moveTo>
                      <a:pt x="51" y="7"/>
                    </a:moveTo>
                    <a:cubicBezTo>
                      <a:pt x="46" y="1"/>
                      <a:pt x="46" y="1"/>
                      <a:pt x="46" y="1"/>
                    </a:cubicBezTo>
                    <a:cubicBezTo>
                      <a:pt x="42" y="20"/>
                      <a:pt x="42" y="20"/>
                      <a:pt x="42" y="20"/>
                    </a:cubicBezTo>
                    <a:cubicBezTo>
                      <a:pt x="42" y="21"/>
                      <a:pt x="42" y="21"/>
                      <a:pt x="42" y="21"/>
                    </a:cubicBezTo>
                    <a:cubicBezTo>
                      <a:pt x="42" y="22"/>
                      <a:pt x="42" y="23"/>
                      <a:pt x="43" y="24"/>
                    </a:cubicBezTo>
                    <a:cubicBezTo>
                      <a:pt x="45" y="25"/>
                      <a:pt x="45" y="25"/>
                      <a:pt x="45" y="25"/>
                    </a:cubicBezTo>
                    <a:cubicBezTo>
                      <a:pt x="48" y="22"/>
                      <a:pt x="48" y="22"/>
                      <a:pt x="48" y="22"/>
                    </a:cubicBezTo>
                    <a:cubicBezTo>
                      <a:pt x="51" y="7"/>
                      <a:pt x="51" y="7"/>
                      <a:pt x="51" y="7"/>
                    </a:cubicBezTo>
                    <a:close/>
                    <a:moveTo>
                      <a:pt x="49" y="23"/>
                    </a:moveTo>
                    <a:cubicBezTo>
                      <a:pt x="63" y="23"/>
                      <a:pt x="63" y="23"/>
                      <a:pt x="63" y="23"/>
                    </a:cubicBezTo>
                    <a:cubicBezTo>
                      <a:pt x="64" y="23"/>
                      <a:pt x="65" y="23"/>
                      <a:pt x="65" y="23"/>
                    </a:cubicBezTo>
                    <a:cubicBezTo>
                      <a:pt x="66" y="24"/>
                      <a:pt x="66" y="24"/>
                      <a:pt x="67" y="25"/>
                    </a:cubicBezTo>
                    <a:cubicBezTo>
                      <a:pt x="68" y="26"/>
                      <a:pt x="68" y="26"/>
                      <a:pt x="68" y="26"/>
                    </a:cubicBezTo>
                    <a:cubicBezTo>
                      <a:pt x="64" y="30"/>
                      <a:pt x="64" y="30"/>
                      <a:pt x="64" y="30"/>
                    </a:cubicBezTo>
                    <a:cubicBezTo>
                      <a:pt x="51" y="30"/>
                      <a:pt x="51" y="30"/>
                      <a:pt x="51" y="30"/>
                    </a:cubicBezTo>
                    <a:cubicBezTo>
                      <a:pt x="50" y="30"/>
                      <a:pt x="49" y="30"/>
                      <a:pt x="48" y="29"/>
                    </a:cubicBezTo>
                    <a:cubicBezTo>
                      <a:pt x="48" y="29"/>
                      <a:pt x="47" y="29"/>
                      <a:pt x="47" y="28"/>
                    </a:cubicBezTo>
                    <a:cubicBezTo>
                      <a:pt x="45" y="26"/>
                      <a:pt x="45" y="26"/>
                      <a:pt x="45" y="26"/>
                    </a:cubicBezTo>
                    <a:cubicBezTo>
                      <a:pt x="49" y="23"/>
                      <a:pt x="49" y="23"/>
                      <a:pt x="49" y="23"/>
                    </a:cubicBezTo>
                    <a:close/>
                    <a:moveTo>
                      <a:pt x="62" y="46"/>
                    </a:moveTo>
                    <a:cubicBezTo>
                      <a:pt x="65" y="50"/>
                      <a:pt x="65" y="50"/>
                      <a:pt x="65" y="50"/>
                    </a:cubicBezTo>
                    <a:cubicBezTo>
                      <a:pt x="67" y="48"/>
                      <a:pt x="67" y="48"/>
                      <a:pt x="67" y="48"/>
                    </a:cubicBezTo>
                    <a:cubicBezTo>
                      <a:pt x="68" y="47"/>
                      <a:pt x="69" y="46"/>
                      <a:pt x="69" y="44"/>
                    </a:cubicBezTo>
                    <a:cubicBezTo>
                      <a:pt x="71" y="33"/>
                      <a:pt x="71" y="33"/>
                      <a:pt x="71" y="33"/>
                    </a:cubicBezTo>
                    <a:cubicBezTo>
                      <a:pt x="71" y="32"/>
                      <a:pt x="71" y="32"/>
                      <a:pt x="71" y="31"/>
                    </a:cubicBezTo>
                    <a:cubicBezTo>
                      <a:pt x="71" y="30"/>
                      <a:pt x="71" y="30"/>
                      <a:pt x="70" y="29"/>
                    </a:cubicBezTo>
                    <a:cubicBezTo>
                      <a:pt x="69" y="27"/>
                      <a:pt x="69" y="27"/>
                      <a:pt x="69" y="27"/>
                    </a:cubicBezTo>
                    <a:cubicBezTo>
                      <a:pt x="65" y="30"/>
                      <a:pt x="65" y="30"/>
                      <a:pt x="65" y="30"/>
                    </a:cubicBezTo>
                    <a:cubicBezTo>
                      <a:pt x="62" y="46"/>
                      <a:pt x="62" y="46"/>
                      <a:pt x="62" y="46"/>
                    </a:cubicBezTo>
                    <a:close/>
                    <a:moveTo>
                      <a:pt x="44" y="47"/>
                    </a:moveTo>
                    <a:cubicBezTo>
                      <a:pt x="61" y="47"/>
                      <a:pt x="61" y="47"/>
                      <a:pt x="61" y="47"/>
                    </a:cubicBezTo>
                    <a:cubicBezTo>
                      <a:pt x="64" y="50"/>
                      <a:pt x="64" y="50"/>
                      <a:pt x="64" y="50"/>
                    </a:cubicBezTo>
                    <a:cubicBezTo>
                      <a:pt x="62" y="52"/>
                      <a:pt x="62" y="52"/>
                      <a:pt x="62" y="52"/>
                    </a:cubicBezTo>
                    <a:cubicBezTo>
                      <a:pt x="61" y="53"/>
                      <a:pt x="60" y="53"/>
                      <a:pt x="58" y="53"/>
                    </a:cubicBezTo>
                    <a:cubicBezTo>
                      <a:pt x="43" y="53"/>
                      <a:pt x="43" y="53"/>
                      <a:pt x="43" y="53"/>
                    </a:cubicBezTo>
                    <a:cubicBezTo>
                      <a:pt x="40" y="50"/>
                      <a:pt x="40" y="50"/>
                      <a:pt x="40" y="50"/>
                    </a:cubicBezTo>
                    <a:cubicBezTo>
                      <a:pt x="44" y="47"/>
                      <a:pt x="44" y="47"/>
                      <a:pt x="44" y="47"/>
                    </a:cubicBezTo>
                    <a:close/>
                    <a:moveTo>
                      <a:pt x="97" y="6"/>
                    </a:moveTo>
                    <a:cubicBezTo>
                      <a:pt x="80" y="6"/>
                      <a:pt x="80" y="6"/>
                      <a:pt x="80" y="6"/>
                    </a:cubicBezTo>
                    <a:cubicBezTo>
                      <a:pt x="77" y="3"/>
                      <a:pt x="77" y="3"/>
                      <a:pt x="77" y="3"/>
                    </a:cubicBezTo>
                    <a:cubicBezTo>
                      <a:pt x="81" y="0"/>
                      <a:pt x="81" y="0"/>
                      <a:pt x="81" y="0"/>
                    </a:cubicBezTo>
                    <a:cubicBezTo>
                      <a:pt x="104" y="0"/>
                      <a:pt x="104" y="0"/>
                      <a:pt x="104" y="0"/>
                    </a:cubicBezTo>
                    <a:cubicBezTo>
                      <a:pt x="97" y="6"/>
                      <a:pt x="97" y="6"/>
                      <a:pt x="97" y="6"/>
                    </a:cubicBezTo>
                    <a:close/>
                    <a:moveTo>
                      <a:pt x="95" y="23"/>
                    </a:moveTo>
                    <a:cubicBezTo>
                      <a:pt x="98" y="27"/>
                      <a:pt x="98" y="27"/>
                      <a:pt x="98" y="27"/>
                    </a:cubicBezTo>
                    <a:cubicBezTo>
                      <a:pt x="101" y="23"/>
                      <a:pt x="101" y="23"/>
                      <a:pt x="101" y="23"/>
                    </a:cubicBezTo>
                    <a:cubicBezTo>
                      <a:pt x="105" y="1"/>
                      <a:pt x="105" y="1"/>
                      <a:pt x="105" y="1"/>
                    </a:cubicBezTo>
                    <a:cubicBezTo>
                      <a:pt x="98" y="7"/>
                      <a:pt x="98" y="7"/>
                      <a:pt x="98" y="7"/>
                    </a:cubicBezTo>
                    <a:cubicBezTo>
                      <a:pt x="95" y="23"/>
                      <a:pt x="95" y="23"/>
                      <a:pt x="95" y="23"/>
                    </a:cubicBezTo>
                    <a:close/>
                    <a:moveTo>
                      <a:pt x="90" y="50"/>
                    </a:moveTo>
                    <a:cubicBezTo>
                      <a:pt x="94" y="30"/>
                      <a:pt x="94" y="30"/>
                      <a:pt x="94" y="30"/>
                    </a:cubicBezTo>
                    <a:cubicBezTo>
                      <a:pt x="98" y="27"/>
                      <a:pt x="98" y="27"/>
                      <a:pt x="98" y="27"/>
                    </a:cubicBezTo>
                    <a:cubicBezTo>
                      <a:pt x="100" y="30"/>
                      <a:pt x="100" y="30"/>
                      <a:pt x="100" y="30"/>
                    </a:cubicBezTo>
                    <a:cubicBezTo>
                      <a:pt x="97" y="50"/>
                      <a:pt x="97" y="50"/>
                      <a:pt x="97" y="50"/>
                    </a:cubicBezTo>
                    <a:cubicBezTo>
                      <a:pt x="93" y="54"/>
                      <a:pt x="93" y="54"/>
                      <a:pt x="93" y="54"/>
                    </a:cubicBezTo>
                    <a:cubicBezTo>
                      <a:pt x="90" y="50"/>
                      <a:pt x="90" y="50"/>
                      <a:pt x="90" y="50"/>
                    </a:cubicBezTo>
                    <a:close/>
                    <a:moveTo>
                      <a:pt x="137" y="6"/>
                    </a:moveTo>
                    <a:cubicBezTo>
                      <a:pt x="120" y="6"/>
                      <a:pt x="120" y="6"/>
                      <a:pt x="120" y="6"/>
                    </a:cubicBezTo>
                    <a:cubicBezTo>
                      <a:pt x="118" y="3"/>
                      <a:pt x="118" y="3"/>
                      <a:pt x="118" y="3"/>
                    </a:cubicBezTo>
                    <a:cubicBezTo>
                      <a:pt x="119" y="1"/>
                      <a:pt x="119" y="1"/>
                      <a:pt x="119" y="1"/>
                    </a:cubicBezTo>
                    <a:cubicBezTo>
                      <a:pt x="120" y="0"/>
                      <a:pt x="121" y="0"/>
                      <a:pt x="122" y="0"/>
                    </a:cubicBezTo>
                    <a:cubicBezTo>
                      <a:pt x="137" y="0"/>
                      <a:pt x="137" y="0"/>
                      <a:pt x="137" y="0"/>
                    </a:cubicBezTo>
                    <a:cubicBezTo>
                      <a:pt x="138" y="0"/>
                      <a:pt x="139" y="0"/>
                      <a:pt x="140" y="1"/>
                    </a:cubicBezTo>
                    <a:cubicBezTo>
                      <a:pt x="141" y="3"/>
                      <a:pt x="141" y="3"/>
                      <a:pt x="141" y="3"/>
                    </a:cubicBezTo>
                    <a:cubicBezTo>
                      <a:pt x="137" y="6"/>
                      <a:pt x="137" y="6"/>
                      <a:pt x="137" y="6"/>
                    </a:cubicBezTo>
                    <a:close/>
                    <a:moveTo>
                      <a:pt x="119" y="7"/>
                    </a:moveTo>
                    <a:cubicBezTo>
                      <a:pt x="116" y="4"/>
                      <a:pt x="116" y="4"/>
                      <a:pt x="116" y="4"/>
                    </a:cubicBezTo>
                    <a:cubicBezTo>
                      <a:pt x="114" y="6"/>
                      <a:pt x="114" y="6"/>
                      <a:pt x="114" y="6"/>
                    </a:cubicBezTo>
                    <a:cubicBezTo>
                      <a:pt x="113" y="7"/>
                      <a:pt x="113" y="8"/>
                      <a:pt x="112" y="9"/>
                    </a:cubicBezTo>
                    <a:cubicBezTo>
                      <a:pt x="110" y="20"/>
                      <a:pt x="110" y="20"/>
                      <a:pt x="110" y="20"/>
                    </a:cubicBezTo>
                    <a:cubicBezTo>
                      <a:pt x="110" y="21"/>
                      <a:pt x="110" y="21"/>
                      <a:pt x="110" y="21"/>
                    </a:cubicBezTo>
                    <a:cubicBezTo>
                      <a:pt x="110" y="22"/>
                      <a:pt x="111" y="23"/>
                      <a:pt x="111" y="24"/>
                    </a:cubicBezTo>
                    <a:cubicBezTo>
                      <a:pt x="113" y="25"/>
                      <a:pt x="113" y="25"/>
                      <a:pt x="113" y="25"/>
                    </a:cubicBezTo>
                    <a:cubicBezTo>
                      <a:pt x="116" y="22"/>
                      <a:pt x="116" y="22"/>
                      <a:pt x="116" y="22"/>
                    </a:cubicBezTo>
                    <a:cubicBezTo>
                      <a:pt x="119" y="7"/>
                      <a:pt x="119" y="7"/>
                      <a:pt x="119" y="7"/>
                    </a:cubicBezTo>
                    <a:close/>
                    <a:moveTo>
                      <a:pt x="135" y="23"/>
                    </a:moveTo>
                    <a:cubicBezTo>
                      <a:pt x="137" y="26"/>
                      <a:pt x="137" y="26"/>
                      <a:pt x="137" y="26"/>
                    </a:cubicBezTo>
                    <a:cubicBezTo>
                      <a:pt x="140" y="24"/>
                      <a:pt x="140" y="24"/>
                      <a:pt x="140" y="24"/>
                    </a:cubicBezTo>
                    <a:cubicBezTo>
                      <a:pt x="141" y="23"/>
                      <a:pt x="141" y="22"/>
                      <a:pt x="142" y="20"/>
                    </a:cubicBezTo>
                    <a:cubicBezTo>
                      <a:pt x="144" y="8"/>
                      <a:pt x="144" y="8"/>
                      <a:pt x="144" y="8"/>
                    </a:cubicBezTo>
                    <a:cubicBezTo>
                      <a:pt x="144" y="8"/>
                      <a:pt x="144" y="7"/>
                      <a:pt x="144" y="7"/>
                    </a:cubicBezTo>
                    <a:cubicBezTo>
                      <a:pt x="144" y="6"/>
                      <a:pt x="143" y="6"/>
                      <a:pt x="143" y="5"/>
                    </a:cubicBezTo>
                    <a:cubicBezTo>
                      <a:pt x="142" y="4"/>
                      <a:pt x="142" y="4"/>
                      <a:pt x="142" y="4"/>
                    </a:cubicBezTo>
                    <a:cubicBezTo>
                      <a:pt x="137" y="7"/>
                      <a:pt x="137" y="7"/>
                      <a:pt x="137" y="7"/>
                    </a:cubicBezTo>
                    <a:cubicBezTo>
                      <a:pt x="135" y="23"/>
                      <a:pt x="135" y="23"/>
                      <a:pt x="135" y="23"/>
                    </a:cubicBezTo>
                    <a:close/>
                    <a:moveTo>
                      <a:pt x="118" y="23"/>
                    </a:moveTo>
                    <a:cubicBezTo>
                      <a:pt x="134" y="23"/>
                      <a:pt x="134" y="23"/>
                      <a:pt x="134" y="23"/>
                    </a:cubicBezTo>
                    <a:cubicBezTo>
                      <a:pt x="136" y="26"/>
                      <a:pt x="136" y="26"/>
                      <a:pt x="136" y="26"/>
                    </a:cubicBezTo>
                    <a:cubicBezTo>
                      <a:pt x="132" y="30"/>
                      <a:pt x="132" y="30"/>
                      <a:pt x="132" y="30"/>
                    </a:cubicBezTo>
                    <a:cubicBezTo>
                      <a:pt x="116" y="30"/>
                      <a:pt x="116" y="30"/>
                      <a:pt x="116" y="30"/>
                    </a:cubicBezTo>
                    <a:cubicBezTo>
                      <a:pt x="114" y="26"/>
                      <a:pt x="114" y="26"/>
                      <a:pt x="114" y="26"/>
                    </a:cubicBezTo>
                    <a:cubicBezTo>
                      <a:pt x="118" y="23"/>
                      <a:pt x="118" y="23"/>
                      <a:pt x="118" y="23"/>
                    </a:cubicBezTo>
                    <a:close/>
                    <a:moveTo>
                      <a:pt x="115" y="30"/>
                    </a:moveTo>
                    <a:cubicBezTo>
                      <a:pt x="113" y="27"/>
                      <a:pt x="113" y="27"/>
                      <a:pt x="113" y="27"/>
                    </a:cubicBezTo>
                    <a:cubicBezTo>
                      <a:pt x="110" y="30"/>
                      <a:pt x="110" y="30"/>
                      <a:pt x="110" y="30"/>
                    </a:cubicBezTo>
                    <a:cubicBezTo>
                      <a:pt x="109" y="31"/>
                      <a:pt x="108" y="31"/>
                      <a:pt x="108" y="33"/>
                    </a:cubicBezTo>
                    <a:cubicBezTo>
                      <a:pt x="106" y="45"/>
                      <a:pt x="106" y="45"/>
                      <a:pt x="106" y="45"/>
                    </a:cubicBezTo>
                    <a:cubicBezTo>
                      <a:pt x="106" y="45"/>
                      <a:pt x="106" y="46"/>
                      <a:pt x="106" y="46"/>
                    </a:cubicBezTo>
                    <a:cubicBezTo>
                      <a:pt x="106" y="47"/>
                      <a:pt x="106" y="47"/>
                      <a:pt x="107" y="48"/>
                    </a:cubicBezTo>
                    <a:cubicBezTo>
                      <a:pt x="108" y="50"/>
                      <a:pt x="108" y="50"/>
                      <a:pt x="108" y="50"/>
                    </a:cubicBezTo>
                    <a:cubicBezTo>
                      <a:pt x="112" y="46"/>
                      <a:pt x="112" y="46"/>
                      <a:pt x="112" y="46"/>
                    </a:cubicBezTo>
                    <a:cubicBezTo>
                      <a:pt x="115" y="30"/>
                      <a:pt x="115" y="30"/>
                      <a:pt x="115" y="30"/>
                    </a:cubicBezTo>
                    <a:close/>
                    <a:moveTo>
                      <a:pt x="130" y="46"/>
                    </a:moveTo>
                    <a:cubicBezTo>
                      <a:pt x="133" y="50"/>
                      <a:pt x="133" y="50"/>
                      <a:pt x="133" y="50"/>
                    </a:cubicBezTo>
                    <a:cubicBezTo>
                      <a:pt x="135" y="48"/>
                      <a:pt x="135" y="48"/>
                      <a:pt x="135" y="48"/>
                    </a:cubicBezTo>
                    <a:cubicBezTo>
                      <a:pt x="136" y="47"/>
                      <a:pt x="137" y="47"/>
                      <a:pt x="137" y="47"/>
                    </a:cubicBezTo>
                    <a:cubicBezTo>
                      <a:pt x="137" y="46"/>
                      <a:pt x="137" y="46"/>
                      <a:pt x="137" y="45"/>
                    </a:cubicBezTo>
                    <a:cubicBezTo>
                      <a:pt x="139" y="33"/>
                      <a:pt x="139" y="33"/>
                      <a:pt x="139" y="33"/>
                    </a:cubicBezTo>
                    <a:cubicBezTo>
                      <a:pt x="139" y="32"/>
                      <a:pt x="139" y="32"/>
                      <a:pt x="139" y="31"/>
                    </a:cubicBezTo>
                    <a:cubicBezTo>
                      <a:pt x="139" y="31"/>
                      <a:pt x="139" y="30"/>
                      <a:pt x="139" y="29"/>
                    </a:cubicBezTo>
                    <a:cubicBezTo>
                      <a:pt x="137" y="28"/>
                      <a:pt x="137" y="28"/>
                      <a:pt x="137" y="28"/>
                    </a:cubicBezTo>
                    <a:cubicBezTo>
                      <a:pt x="133" y="31"/>
                      <a:pt x="133" y="31"/>
                      <a:pt x="133" y="31"/>
                    </a:cubicBezTo>
                    <a:cubicBezTo>
                      <a:pt x="130" y="46"/>
                      <a:pt x="130" y="46"/>
                      <a:pt x="130" y="46"/>
                    </a:cubicBezTo>
                    <a:close/>
                    <a:moveTo>
                      <a:pt x="113" y="47"/>
                    </a:moveTo>
                    <a:cubicBezTo>
                      <a:pt x="129" y="47"/>
                      <a:pt x="129" y="47"/>
                      <a:pt x="129" y="47"/>
                    </a:cubicBezTo>
                    <a:cubicBezTo>
                      <a:pt x="132" y="51"/>
                      <a:pt x="132" y="51"/>
                      <a:pt x="132" y="51"/>
                    </a:cubicBezTo>
                    <a:cubicBezTo>
                      <a:pt x="131" y="52"/>
                      <a:pt x="131" y="52"/>
                      <a:pt x="131" y="52"/>
                    </a:cubicBezTo>
                    <a:cubicBezTo>
                      <a:pt x="130" y="53"/>
                      <a:pt x="129" y="53"/>
                      <a:pt x="129" y="53"/>
                    </a:cubicBezTo>
                    <a:cubicBezTo>
                      <a:pt x="129" y="53"/>
                      <a:pt x="128" y="53"/>
                      <a:pt x="127" y="53"/>
                    </a:cubicBezTo>
                    <a:cubicBezTo>
                      <a:pt x="113" y="53"/>
                      <a:pt x="113" y="53"/>
                      <a:pt x="113" y="53"/>
                    </a:cubicBezTo>
                    <a:cubicBezTo>
                      <a:pt x="112" y="53"/>
                      <a:pt x="111" y="53"/>
                      <a:pt x="110" y="52"/>
                    </a:cubicBezTo>
                    <a:cubicBezTo>
                      <a:pt x="109" y="51"/>
                      <a:pt x="109" y="51"/>
                      <a:pt x="109" y="51"/>
                    </a:cubicBezTo>
                    <a:cubicBezTo>
                      <a:pt x="113" y="47"/>
                      <a:pt x="113" y="47"/>
                      <a:pt x="113" y="47"/>
                    </a:cubicBezTo>
                    <a:close/>
                    <a:moveTo>
                      <a:pt x="171" y="6"/>
                    </a:moveTo>
                    <a:cubicBezTo>
                      <a:pt x="154" y="6"/>
                      <a:pt x="154" y="6"/>
                      <a:pt x="154" y="6"/>
                    </a:cubicBezTo>
                    <a:cubicBezTo>
                      <a:pt x="151" y="3"/>
                      <a:pt x="151" y="3"/>
                      <a:pt x="151" y="3"/>
                    </a:cubicBezTo>
                    <a:cubicBezTo>
                      <a:pt x="155" y="0"/>
                      <a:pt x="155" y="0"/>
                      <a:pt x="155" y="0"/>
                    </a:cubicBezTo>
                    <a:cubicBezTo>
                      <a:pt x="171" y="0"/>
                      <a:pt x="171" y="0"/>
                      <a:pt x="171" y="0"/>
                    </a:cubicBezTo>
                    <a:cubicBezTo>
                      <a:pt x="172" y="0"/>
                      <a:pt x="173" y="0"/>
                      <a:pt x="173" y="0"/>
                    </a:cubicBezTo>
                    <a:cubicBezTo>
                      <a:pt x="173" y="0"/>
                      <a:pt x="174" y="0"/>
                      <a:pt x="174" y="1"/>
                    </a:cubicBezTo>
                    <a:cubicBezTo>
                      <a:pt x="175" y="2"/>
                      <a:pt x="175" y="2"/>
                      <a:pt x="175" y="2"/>
                    </a:cubicBezTo>
                    <a:cubicBezTo>
                      <a:pt x="171" y="6"/>
                      <a:pt x="171" y="6"/>
                      <a:pt x="171" y="6"/>
                    </a:cubicBezTo>
                    <a:close/>
                    <a:moveTo>
                      <a:pt x="169" y="22"/>
                    </a:moveTo>
                    <a:cubicBezTo>
                      <a:pt x="172" y="25"/>
                      <a:pt x="172" y="25"/>
                      <a:pt x="172" y="25"/>
                    </a:cubicBezTo>
                    <a:cubicBezTo>
                      <a:pt x="174" y="23"/>
                      <a:pt x="174" y="23"/>
                      <a:pt x="174" y="23"/>
                    </a:cubicBezTo>
                    <a:cubicBezTo>
                      <a:pt x="175" y="22"/>
                      <a:pt x="176" y="21"/>
                      <a:pt x="176" y="20"/>
                    </a:cubicBezTo>
                    <a:cubicBezTo>
                      <a:pt x="178" y="9"/>
                      <a:pt x="178" y="9"/>
                      <a:pt x="178" y="9"/>
                    </a:cubicBezTo>
                    <a:cubicBezTo>
                      <a:pt x="178" y="8"/>
                      <a:pt x="178" y="7"/>
                      <a:pt x="178" y="7"/>
                    </a:cubicBezTo>
                    <a:cubicBezTo>
                      <a:pt x="178" y="6"/>
                      <a:pt x="178" y="5"/>
                      <a:pt x="177" y="5"/>
                    </a:cubicBezTo>
                    <a:cubicBezTo>
                      <a:pt x="176" y="3"/>
                      <a:pt x="176" y="3"/>
                      <a:pt x="176" y="3"/>
                    </a:cubicBezTo>
                    <a:cubicBezTo>
                      <a:pt x="172" y="7"/>
                      <a:pt x="172" y="7"/>
                      <a:pt x="172" y="7"/>
                    </a:cubicBezTo>
                    <a:cubicBezTo>
                      <a:pt x="169" y="22"/>
                      <a:pt x="169" y="22"/>
                      <a:pt x="169" y="22"/>
                    </a:cubicBezTo>
                    <a:close/>
                    <a:moveTo>
                      <a:pt x="151" y="23"/>
                    </a:moveTo>
                    <a:cubicBezTo>
                      <a:pt x="168" y="23"/>
                      <a:pt x="168" y="23"/>
                      <a:pt x="168" y="23"/>
                    </a:cubicBezTo>
                    <a:cubicBezTo>
                      <a:pt x="171" y="26"/>
                      <a:pt x="171" y="26"/>
                      <a:pt x="171" y="26"/>
                    </a:cubicBezTo>
                    <a:cubicBezTo>
                      <a:pt x="167" y="30"/>
                      <a:pt x="167" y="30"/>
                      <a:pt x="167" y="30"/>
                    </a:cubicBezTo>
                    <a:cubicBezTo>
                      <a:pt x="150" y="30"/>
                      <a:pt x="150" y="30"/>
                      <a:pt x="150" y="30"/>
                    </a:cubicBezTo>
                    <a:cubicBezTo>
                      <a:pt x="147" y="26"/>
                      <a:pt x="147" y="26"/>
                      <a:pt x="147" y="26"/>
                    </a:cubicBezTo>
                    <a:cubicBezTo>
                      <a:pt x="151" y="23"/>
                      <a:pt x="151" y="23"/>
                      <a:pt x="151" y="23"/>
                    </a:cubicBezTo>
                    <a:close/>
                    <a:moveTo>
                      <a:pt x="165" y="46"/>
                    </a:moveTo>
                    <a:cubicBezTo>
                      <a:pt x="168" y="50"/>
                      <a:pt x="168" y="50"/>
                      <a:pt x="168" y="50"/>
                    </a:cubicBezTo>
                    <a:cubicBezTo>
                      <a:pt x="170" y="48"/>
                      <a:pt x="170" y="48"/>
                      <a:pt x="170" y="48"/>
                    </a:cubicBezTo>
                    <a:cubicBezTo>
                      <a:pt x="170" y="47"/>
                      <a:pt x="171" y="47"/>
                      <a:pt x="171" y="47"/>
                    </a:cubicBezTo>
                    <a:cubicBezTo>
                      <a:pt x="171" y="46"/>
                      <a:pt x="171" y="46"/>
                      <a:pt x="171" y="45"/>
                    </a:cubicBezTo>
                    <a:cubicBezTo>
                      <a:pt x="174" y="32"/>
                      <a:pt x="174" y="32"/>
                      <a:pt x="174" y="32"/>
                    </a:cubicBezTo>
                    <a:cubicBezTo>
                      <a:pt x="174" y="32"/>
                      <a:pt x="174" y="31"/>
                      <a:pt x="174" y="31"/>
                    </a:cubicBezTo>
                    <a:cubicBezTo>
                      <a:pt x="174" y="30"/>
                      <a:pt x="173" y="29"/>
                      <a:pt x="173" y="29"/>
                    </a:cubicBezTo>
                    <a:cubicBezTo>
                      <a:pt x="171" y="27"/>
                      <a:pt x="171" y="27"/>
                      <a:pt x="171" y="27"/>
                    </a:cubicBezTo>
                    <a:cubicBezTo>
                      <a:pt x="168" y="31"/>
                      <a:pt x="168" y="31"/>
                      <a:pt x="168" y="31"/>
                    </a:cubicBezTo>
                    <a:cubicBezTo>
                      <a:pt x="165" y="46"/>
                      <a:pt x="165" y="46"/>
                      <a:pt x="165" y="46"/>
                    </a:cubicBezTo>
                    <a:close/>
                    <a:moveTo>
                      <a:pt x="147" y="47"/>
                    </a:moveTo>
                    <a:cubicBezTo>
                      <a:pt x="164" y="47"/>
                      <a:pt x="164" y="47"/>
                      <a:pt x="164" y="47"/>
                    </a:cubicBezTo>
                    <a:cubicBezTo>
                      <a:pt x="167" y="50"/>
                      <a:pt x="167" y="50"/>
                      <a:pt x="167" y="50"/>
                    </a:cubicBezTo>
                    <a:cubicBezTo>
                      <a:pt x="165" y="52"/>
                      <a:pt x="165" y="52"/>
                      <a:pt x="165" y="52"/>
                    </a:cubicBezTo>
                    <a:cubicBezTo>
                      <a:pt x="164" y="53"/>
                      <a:pt x="163" y="53"/>
                      <a:pt x="161" y="53"/>
                    </a:cubicBezTo>
                    <a:cubicBezTo>
                      <a:pt x="145" y="53"/>
                      <a:pt x="145" y="53"/>
                      <a:pt x="145" y="53"/>
                    </a:cubicBezTo>
                    <a:cubicBezTo>
                      <a:pt x="143" y="50"/>
                      <a:pt x="143" y="50"/>
                      <a:pt x="143" y="50"/>
                    </a:cubicBezTo>
                    <a:lnTo>
                      <a:pt x="14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75" name="Freeform 41"/>
              <p:cNvSpPr>
                <a:spLocks/>
              </p:cNvSpPr>
              <p:nvPr/>
            </p:nvSpPr>
            <p:spPr bwMode="auto">
              <a:xfrm>
                <a:off x="3991892" y="1793288"/>
                <a:ext cx="486954" cy="699586"/>
              </a:xfrm>
              <a:custGeom>
                <a:avLst/>
                <a:gdLst>
                  <a:gd name="T0" fmla="*/ 0 w 275"/>
                  <a:gd name="T1" fmla="*/ 8 h 395"/>
                  <a:gd name="T2" fmla="*/ 10 w 275"/>
                  <a:gd name="T3" fmla="*/ 0 h 395"/>
                  <a:gd name="T4" fmla="*/ 275 w 275"/>
                  <a:gd name="T5" fmla="*/ 378 h 395"/>
                  <a:gd name="T6" fmla="*/ 249 w 275"/>
                  <a:gd name="T7" fmla="*/ 395 h 395"/>
                  <a:gd name="T8" fmla="*/ 0 w 275"/>
                  <a:gd name="T9" fmla="*/ 8 h 395"/>
                </a:gdLst>
                <a:ahLst/>
                <a:cxnLst>
                  <a:cxn ang="0">
                    <a:pos x="T0" y="T1"/>
                  </a:cxn>
                  <a:cxn ang="0">
                    <a:pos x="T2" y="T3"/>
                  </a:cxn>
                  <a:cxn ang="0">
                    <a:pos x="T4" y="T5"/>
                  </a:cxn>
                  <a:cxn ang="0">
                    <a:pos x="T6" y="T7"/>
                  </a:cxn>
                  <a:cxn ang="0">
                    <a:pos x="T8" y="T9"/>
                  </a:cxn>
                </a:cxnLst>
                <a:rect l="0" t="0" r="r" b="b"/>
                <a:pathLst>
                  <a:path w="275" h="395">
                    <a:moveTo>
                      <a:pt x="0" y="8"/>
                    </a:moveTo>
                    <a:cubicBezTo>
                      <a:pt x="10" y="0"/>
                      <a:pt x="10" y="0"/>
                      <a:pt x="10" y="0"/>
                    </a:cubicBezTo>
                    <a:cubicBezTo>
                      <a:pt x="275" y="378"/>
                      <a:pt x="275" y="378"/>
                      <a:pt x="275" y="378"/>
                    </a:cubicBezTo>
                    <a:cubicBezTo>
                      <a:pt x="265" y="382"/>
                      <a:pt x="257" y="387"/>
                      <a:pt x="249" y="395"/>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grpSp>
        <p:sp>
          <p:nvSpPr>
            <p:cNvPr id="68" name="Text Box 7"/>
            <p:cNvSpPr txBox="1">
              <a:spLocks noChangeArrowheads="1"/>
            </p:cNvSpPr>
            <p:nvPr/>
          </p:nvSpPr>
          <p:spPr bwMode="auto">
            <a:xfrm>
              <a:off x="1668354" y="3323758"/>
              <a:ext cx="458315" cy="245973"/>
            </a:xfrm>
            <a:prstGeom prst="rect">
              <a:avLst/>
            </a:prstGeom>
            <a:noFill/>
            <a:ln w="9525">
              <a:noFill/>
              <a:miter lim="800000"/>
              <a:headEnd/>
              <a:tailEnd/>
            </a:ln>
          </p:spPr>
          <p:txBody>
            <a:bodyPr wrap="none" lIns="60949" tIns="30475" rIns="60949" bIns="30475">
              <a:spAutoFit/>
            </a:bodyPr>
            <a:lstStyle/>
            <a:p>
              <a:pPr algn="ctr" defTabSz="1087987">
                <a:defRPr/>
              </a:pPr>
              <a:r>
                <a:rPr lang="en-CA" sz="8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rPr>
                <a:t>30 mph</a:t>
              </a:r>
            </a:p>
          </p:txBody>
        </p:sp>
      </p:grpSp>
      <p:grpSp>
        <p:nvGrpSpPr>
          <p:cNvPr id="6" name="Group 3"/>
          <p:cNvGrpSpPr>
            <a:grpSpLocks/>
          </p:cNvGrpSpPr>
          <p:nvPr/>
        </p:nvGrpSpPr>
        <p:grpSpPr bwMode="auto">
          <a:xfrm>
            <a:off x="3520680" y="1452016"/>
            <a:ext cx="2115740" cy="1715922"/>
            <a:chOff x="4694799" y="1934883"/>
            <a:chExt cx="2820460" cy="2288190"/>
          </a:xfrm>
          <a:solidFill>
            <a:schemeClr val="accent3"/>
          </a:solidFill>
        </p:grpSpPr>
        <p:grpSp>
          <p:nvGrpSpPr>
            <p:cNvPr id="7" name="Group 36"/>
            <p:cNvGrpSpPr/>
            <p:nvPr/>
          </p:nvGrpSpPr>
          <p:grpSpPr>
            <a:xfrm>
              <a:off x="4694799" y="1934883"/>
              <a:ext cx="2820460" cy="2288190"/>
              <a:chOff x="3532020" y="1606907"/>
              <a:chExt cx="1954379" cy="1585554"/>
            </a:xfrm>
            <a:grpFill/>
          </p:grpSpPr>
          <p:sp>
            <p:nvSpPr>
              <p:cNvPr id="39" name="Freeform 6"/>
              <p:cNvSpPr>
                <a:spLocks noEditPoints="1"/>
              </p:cNvSpPr>
              <p:nvPr/>
            </p:nvSpPr>
            <p:spPr bwMode="auto">
              <a:xfrm>
                <a:off x="3532020" y="1606907"/>
                <a:ext cx="1954379" cy="1585554"/>
              </a:xfrm>
              <a:custGeom>
                <a:avLst/>
                <a:gdLst>
                  <a:gd name="T0" fmla="*/ 95 w 1489"/>
                  <a:gd name="T1" fmla="*/ 752 h 1208"/>
                  <a:gd name="T2" fmla="*/ 0 w 1489"/>
                  <a:gd name="T3" fmla="*/ 733 h 1208"/>
                  <a:gd name="T4" fmla="*/ 102 w 1489"/>
                  <a:gd name="T5" fmla="*/ 645 h 1208"/>
                  <a:gd name="T6" fmla="*/ 12 w 1489"/>
                  <a:gd name="T7" fmla="*/ 611 h 1208"/>
                  <a:gd name="T8" fmla="*/ 126 w 1489"/>
                  <a:gd name="T9" fmla="*/ 540 h 1208"/>
                  <a:gd name="T10" fmla="*/ 44 w 1489"/>
                  <a:gd name="T11" fmla="*/ 493 h 1208"/>
                  <a:gd name="T12" fmla="*/ 168 w 1489"/>
                  <a:gd name="T13" fmla="*/ 441 h 1208"/>
                  <a:gd name="T14" fmla="*/ 95 w 1489"/>
                  <a:gd name="T15" fmla="*/ 381 h 1208"/>
                  <a:gd name="T16" fmla="*/ 226 w 1489"/>
                  <a:gd name="T17" fmla="*/ 351 h 1208"/>
                  <a:gd name="T18" fmla="*/ 164 w 1489"/>
                  <a:gd name="T19" fmla="*/ 278 h 1208"/>
                  <a:gd name="T20" fmla="*/ 297 w 1489"/>
                  <a:gd name="T21" fmla="*/ 270 h 1208"/>
                  <a:gd name="T22" fmla="*/ 247 w 1489"/>
                  <a:gd name="T23" fmla="*/ 189 h 1208"/>
                  <a:gd name="T24" fmla="*/ 381 w 1489"/>
                  <a:gd name="T25" fmla="*/ 204 h 1208"/>
                  <a:gd name="T26" fmla="*/ 346 w 1489"/>
                  <a:gd name="T27" fmla="*/ 115 h 1208"/>
                  <a:gd name="T28" fmla="*/ 475 w 1489"/>
                  <a:gd name="T29" fmla="*/ 151 h 1208"/>
                  <a:gd name="T30" fmla="*/ 455 w 1489"/>
                  <a:gd name="T31" fmla="*/ 57 h 1208"/>
                  <a:gd name="T32" fmla="*/ 577 w 1489"/>
                  <a:gd name="T33" fmla="*/ 115 h 1208"/>
                  <a:gd name="T34" fmla="*/ 571 w 1489"/>
                  <a:gd name="T35" fmla="*/ 19 h 1208"/>
                  <a:gd name="T36" fmla="*/ 682 w 1489"/>
                  <a:gd name="T37" fmla="*/ 96 h 1208"/>
                  <a:gd name="T38" fmla="*/ 693 w 1489"/>
                  <a:gd name="T39" fmla="*/ 0 h 1208"/>
                  <a:gd name="T40" fmla="*/ 790 w 1489"/>
                  <a:gd name="T41" fmla="*/ 94 h 1208"/>
                  <a:gd name="T42" fmla="*/ 815 w 1489"/>
                  <a:gd name="T43" fmla="*/ 1 h 1208"/>
                  <a:gd name="T44" fmla="*/ 895 w 1489"/>
                  <a:gd name="T45" fmla="*/ 111 h 1208"/>
                  <a:gd name="T46" fmla="*/ 937 w 1489"/>
                  <a:gd name="T47" fmla="*/ 24 h 1208"/>
                  <a:gd name="T48" fmla="*/ 998 w 1489"/>
                  <a:gd name="T49" fmla="*/ 144 h 1208"/>
                  <a:gd name="T50" fmla="*/ 1053 w 1489"/>
                  <a:gd name="T51" fmla="*/ 66 h 1208"/>
                  <a:gd name="T52" fmla="*/ 1093 w 1489"/>
                  <a:gd name="T53" fmla="*/ 194 h 1208"/>
                  <a:gd name="T54" fmla="*/ 1160 w 1489"/>
                  <a:gd name="T55" fmla="*/ 125 h 1208"/>
                  <a:gd name="T56" fmla="*/ 1179 w 1489"/>
                  <a:gd name="T57" fmla="*/ 259 h 1208"/>
                  <a:gd name="T58" fmla="*/ 1257 w 1489"/>
                  <a:gd name="T59" fmla="*/ 202 h 1208"/>
                  <a:gd name="T60" fmla="*/ 1312 w 1489"/>
                  <a:gd name="T61" fmla="*/ 426 h 1208"/>
                  <a:gd name="T62" fmla="*/ 1404 w 1489"/>
                  <a:gd name="T63" fmla="*/ 398 h 1208"/>
                  <a:gd name="T64" fmla="*/ 1253 w 1489"/>
                  <a:gd name="T65" fmla="*/ 337 h 1208"/>
                  <a:gd name="T66" fmla="*/ 1338 w 1489"/>
                  <a:gd name="T67" fmla="*/ 294 h 1208"/>
                  <a:gd name="T68" fmla="*/ 150 w 1489"/>
                  <a:gd name="T69" fmla="*/ 1192 h 1208"/>
                  <a:gd name="T70" fmla="*/ 237 w 1489"/>
                  <a:gd name="T71" fmla="*/ 1149 h 1208"/>
                  <a:gd name="T72" fmla="*/ 1357 w 1489"/>
                  <a:gd name="T73" fmla="*/ 524 h 1208"/>
                  <a:gd name="T74" fmla="*/ 1451 w 1489"/>
                  <a:gd name="T75" fmla="*/ 512 h 1208"/>
                  <a:gd name="T76" fmla="*/ 1384 w 1489"/>
                  <a:gd name="T77" fmla="*/ 628 h 1208"/>
                  <a:gd name="T78" fmla="*/ 1479 w 1489"/>
                  <a:gd name="T79" fmla="*/ 632 h 1208"/>
                  <a:gd name="T80" fmla="*/ 8 w 1489"/>
                  <a:gd name="T81" fmla="*/ 854 h 1208"/>
                  <a:gd name="T82" fmla="*/ 104 w 1489"/>
                  <a:gd name="T83" fmla="*/ 857 h 1208"/>
                  <a:gd name="T84" fmla="*/ 37 w 1489"/>
                  <a:gd name="T85" fmla="*/ 973 h 1208"/>
                  <a:gd name="T86" fmla="*/ 131 w 1489"/>
                  <a:gd name="T87" fmla="*/ 961 h 1208"/>
                  <a:gd name="T88" fmla="*/ 84 w 1489"/>
                  <a:gd name="T89" fmla="*/ 1087 h 1208"/>
                  <a:gd name="T90" fmla="*/ 176 w 1489"/>
                  <a:gd name="T91" fmla="*/ 1060 h 1208"/>
                  <a:gd name="T92" fmla="*/ 1326 w 1489"/>
                  <a:gd name="T93" fmla="*/ 1208 h 1208"/>
                  <a:gd name="T94" fmla="*/ 1262 w 1489"/>
                  <a:gd name="T95" fmla="*/ 1135 h 1208"/>
                  <a:gd name="T96" fmla="*/ 1394 w 1489"/>
                  <a:gd name="T97" fmla="*/ 1106 h 1208"/>
                  <a:gd name="T98" fmla="*/ 1320 w 1489"/>
                  <a:gd name="T99" fmla="*/ 1045 h 1208"/>
                  <a:gd name="T100" fmla="*/ 1444 w 1489"/>
                  <a:gd name="T101" fmla="*/ 993 h 1208"/>
                  <a:gd name="T102" fmla="*/ 1362 w 1489"/>
                  <a:gd name="T103" fmla="*/ 945 h 1208"/>
                  <a:gd name="T104" fmla="*/ 1477 w 1489"/>
                  <a:gd name="T105" fmla="*/ 875 h 1208"/>
                  <a:gd name="T106" fmla="*/ 1386 w 1489"/>
                  <a:gd name="T107" fmla="*/ 841 h 1208"/>
                  <a:gd name="T108" fmla="*/ 1489 w 1489"/>
                  <a:gd name="T109" fmla="*/ 752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1208">
                    <a:moveTo>
                      <a:pt x="0" y="733"/>
                    </a:moveTo>
                    <a:lnTo>
                      <a:pt x="95" y="733"/>
                    </a:lnTo>
                    <a:lnTo>
                      <a:pt x="95" y="752"/>
                    </a:lnTo>
                    <a:lnTo>
                      <a:pt x="0" y="752"/>
                    </a:lnTo>
                    <a:lnTo>
                      <a:pt x="0" y="733"/>
                    </a:lnTo>
                    <a:lnTo>
                      <a:pt x="0" y="733"/>
                    </a:lnTo>
                    <a:close/>
                    <a:moveTo>
                      <a:pt x="12" y="611"/>
                    </a:moveTo>
                    <a:lnTo>
                      <a:pt x="104" y="626"/>
                    </a:lnTo>
                    <a:lnTo>
                      <a:pt x="102" y="645"/>
                    </a:lnTo>
                    <a:lnTo>
                      <a:pt x="8" y="629"/>
                    </a:lnTo>
                    <a:lnTo>
                      <a:pt x="12" y="611"/>
                    </a:lnTo>
                    <a:lnTo>
                      <a:pt x="12" y="611"/>
                    </a:lnTo>
                    <a:close/>
                    <a:moveTo>
                      <a:pt x="44" y="493"/>
                    </a:moveTo>
                    <a:lnTo>
                      <a:pt x="133" y="522"/>
                    </a:lnTo>
                    <a:lnTo>
                      <a:pt x="126" y="540"/>
                    </a:lnTo>
                    <a:lnTo>
                      <a:pt x="38" y="510"/>
                    </a:lnTo>
                    <a:lnTo>
                      <a:pt x="44" y="493"/>
                    </a:lnTo>
                    <a:lnTo>
                      <a:pt x="44" y="493"/>
                    </a:lnTo>
                    <a:close/>
                    <a:moveTo>
                      <a:pt x="95" y="381"/>
                    </a:moveTo>
                    <a:lnTo>
                      <a:pt x="177" y="425"/>
                    </a:lnTo>
                    <a:lnTo>
                      <a:pt x="168" y="441"/>
                    </a:lnTo>
                    <a:lnTo>
                      <a:pt x="85" y="397"/>
                    </a:lnTo>
                    <a:lnTo>
                      <a:pt x="95" y="381"/>
                    </a:lnTo>
                    <a:lnTo>
                      <a:pt x="95" y="381"/>
                    </a:lnTo>
                    <a:close/>
                    <a:moveTo>
                      <a:pt x="164" y="278"/>
                    </a:moveTo>
                    <a:lnTo>
                      <a:pt x="238" y="336"/>
                    </a:lnTo>
                    <a:lnTo>
                      <a:pt x="226" y="351"/>
                    </a:lnTo>
                    <a:lnTo>
                      <a:pt x="151" y="293"/>
                    </a:lnTo>
                    <a:lnTo>
                      <a:pt x="164" y="278"/>
                    </a:lnTo>
                    <a:lnTo>
                      <a:pt x="164" y="278"/>
                    </a:lnTo>
                    <a:close/>
                    <a:moveTo>
                      <a:pt x="247" y="189"/>
                    </a:moveTo>
                    <a:lnTo>
                      <a:pt x="311" y="258"/>
                    </a:lnTo>
                    <a:lnTo>
                      <a:pt x="297" y="270"/>
                    </a:lnTo>
                    <a:lnTo>
                      <a:pt x="234" y="201"/>
                    </a:lnTo>
                    <a:lnTo>
                      <a:pt x="247" y="189"/>
                    </a:lnTo>
                    <a:lnTo>
                      <a:pt x="247" y="189"/>
                    </a:lnTo>
                    <a:close/>
                    <a:moveTo>
                      <a:pt x="346" y="115"/>
                    </a:moveTo>
                    <a:lnTo>
                      <a:pt x="397" y="193"/>
                    </a:lnTo>
                    <a:lnTo>
                      <a:pt x="381" y="204"/>
                    </a:lnTo>
                    <a:lnTo>
                      <a:pt x="330" y="124"/>
                    </a:lnTo>
                    <a:lnTo>
                      <a:pt x="346" y="115"/>
                    </a:lnTo>
                    <a:lnTo>
                      <a:pt x="346" y="115"/>
                    </a:lnTo>
                    <a:close/>
                    <a:moveTo>
                      <a:pt x="455" y="57"/>
                    </a:moveTo>
                    <a:lnTo>
                      <a:pt x="493" y="143"/>
                    </a:lnTo>
                    <a:lnTo>
                      <a:pt x="475" y="151"/>
                    </a:lnTo>
                    <a:lnTo>
                      <a:pt x="438" y="65"/>
                    </a:lnTo>
                    <a:lnTo>
                      <a:pt x="455" y="57"/>
                    </a:lnTo>
                    <a:lnTo>
                      <a:pt x="455" y="57"/>
                    </a:lnTo>
                    <a:close/>
                    <a:moveTo>
                      <a:pt x="571" y="19"/>
                    </a:moveTo>
                    <a:lnTo>
                      <a:pt x="594" y="111"/>
                    </a:lnTo>
                    <a:lnTo>
                      <a:pt x="577" y="115"/>
                    </a:lnTo>
                    <a:lnTo>
                      <a:pt x="554" y="23"/>
                    </a:lnTo>
                    <a:lnTo>
                      <a:pt x="571" y="19"/>
                    </a:lnTo>
                    <a:lnTo>
                      <a:pt x="571" y="19"/>
                    </a:lnTo>
                    <a:close/>
                    <a:moveTo>
                      <a:pt x="693" y="0"/>
                    </a:moveTo>
                    <a:lnTo>
                      <a:pt x="701" y="94"/>
                    </a:lnTo>
                    <a:lnTo>
                      <a:pt x="682" y="96"/>
                    </a:lnTo>
                    <a:lnTo>
                      <a:pt x="674" y="1"/>
                    </a:lnTo>
                    <a:lnTo>
                      <a:pt x="693" y="0"/>
                    </a:lnTo>
                    <a:lnTo>
                      <a:pt x="693" y="0"/>
                    </a:lnTo>
                    <a:close/>
                    <a:moveTo>
                      <a:pt x="815" y="1"/>
                    </a:moveTo>
                    <a:lnTo>
                      <a:pt x="809" y="96"/>
                    </a:lnTo>
                    <a:lnTo>
                      <a:pt x="790" y="94"/>
                    </a:lnTo>
                    <a:lnTo>
                      <a:pt x="798" y="0"/>
                    </a:lnTo>
                    <a:lnTo>
                      <a:pt x="815" y="1"/>
                    </a:lnTo>
                    <a:lnTo>
                      <a:pt x="815" y="1"/>
                    </a:lnTo>
                    <a:close/>
                    <a:moveTo>
                      <a:pt x="937" y="24"/>
                    </a:moveTo>
                    <a:lnTo>
                      <a:pt x="914" y="115"/>
                    </a:lnTo>
                    <a:lnTo>
                      <a:pt x="895" y="111"/>
                    </a:lnTo>
                    <a:lnTo>
                      <a:pt x="919" y="19"/>
                    </a:lnTo>
                    <a:lnTo>
                      <a:pt x="937" y="24"/>
                    </a:lnTo>
                    <a:lnTo>
                      <a:pt x="937" y="24"/>
                    </a:lnTo>
                    <a:close/>
                    <a:moveTo>
                      <a:pt x="1053" y="66"/>
                    </a:moveTo>
                    <a:lnTo>
                      <a:pt x="1015" y="151"/>
                    </a:lnTo>
                    <a:lnTo>
                      <a:pt x="998" y="144"/>
                    </a:lnTo>
                    <a:lnTo>
                      <a:pt x="1035" y="58"/>
                    </a:lnTo>
                    <a:lnTo>
                      <a:pt x="1053" y="66"/>
                    </a:lnTo>
                    <a:lnTo>
                      <a:pt x="1053" y="66"/>
                    </a:lnTo>
                    <a:close/>
                    <a:moveTo>
                      <a:pt x="1160" y="125"/>
                    </a:moveTo>
                    <a:lnTo>
                      <a:pt x="1108" y="204"/>
                    </a:lnTo>
                    <a:lnTo>
                      <a:pt x="1093" y="194"/>
                    </a:lnTo>
                    <a:lnTo>
                      <a:pt x="1145" y="115"/>
                    </a:lnTo>
                    <a:lnTo>
                      <a:pt x="1160" y="125"/>
                    </a:lnTo>
                    <a:lnTo>
                      <a:pt x="1160" y="125"/>
                    </a:lnTo>
                    <a:close/>
                    <a:moveTo>
                      <a:pt x="1257" y="202"/>
                    </a:moveTo>
                    <a:lnTo>
                      <a:pt x="1192" y="271"/>
                    </a:lnTo>
                    <a:lnTo>
                      <a:pt x="1179" y="259"/>
                    </a:lnTo>
                    <a:lnTo>
                      <a:pt x="1242" y="190"/>
                    </a:lnTo>
                    <a:lnTo>
                      <a:pt x="1257" y="202"/>
                    </a:lnTo>
                    <a:lnTo>
                      <a:pt x="1257" y="202"/>
                    </a:lnTo>
                    <a:close/>
                    <a:moveTo>
                      <a:pt x="1404" y="398"/>
                    </a:moveTo>
                    <a:lnTo>
                      <a:pt x="1322" y="443"/>
                    </a:lnTo>
                    <a:lnTo>
                      <a:pt x="1312" y="426"/>
                    </a:lnTo>
                    <a:lnTo>
                      <a:pt x="1394" y="382"/>
                    </a:lnTo>
                    <a:lnTo>
                      <a:pt x="1404" y="398"/>
                    </a:lnTo>
                    <a:lnTo>
                      <a:pt x="1404" y="398"/>
                    </a:lnTo>
                    <a:close/>
                    <a:moveTo>
                      <a:pt x="1338" y="294"/>
                    </a:moveTo>
                    <a:lnTo>
                      <a:pt x="1264" y="352"/>
                    </a:lnTo>
                    <a:lnTo>
                      <a:pt x="1253" y="337"/>
                    </a:lnTo>
                    <a:lnTo>
                      <a:pt x="1327" y="279"/>
                    </a:lnTo>
                    <a:lnTo>
                      <a:pt x="1338" y="294"/>
                    </a:lnTo>
                    <a:lnTo>
                      <a:pt x="1338" y="294"/>
                    </a:lnTo>
                    <a:close/>
                    <a:moveTo>
                      <a:pt x="237" y="1149"/>
                    </a:moveTo>
                    <a:lnTo>
                      <a:pt x="162" y="1207"/>
                    </a:lnTo>
                    <a:lnTo>
                      <a:pt x="150" y="1192"/>
                    </a:lnTo>
                    <a:lnTo>
                      <a:pt x="224" y="1134"/>
                    </a:lnTo>
                    <a:lnTo>
                      <a:pt x="237" y="1149"/>
                    </a:lnTo>
                    <a:lnTo>
                      <a:pt x="237" y="1149"/>
                    </a:lnTo>
                    <a:close/>
                    <a:moveTo>
                      <a:pt x="1451" y="512"/>
                    </a:moveTo>
                    <a:lnTo>
                      <a:pt x="1362" y="543"/>
                    </a:lnTo>
                    <a:lnTo>
                      <a:pt x="1357" y="524"/>
                    </a:lnTo>
                    <a:lnTo>
                      <a:pt x="1446" y="494"/>
                    </a:lnTo>
                    <a:lnTo>
                      <a:pt x="1451" y="512"/>
                    </a:lnTo>
                    <a:lnTo>
                      <a:pt x="1451" y="512"/>
                    </a:lnTo>
                    <a:close/>
                    <a:moveTo>
                      <a:pt x="1479" y="632"/>
                    </a:moveTo>
                    <a:lnTo>
                      <a:pt x="1388" y="647"/>
                    </a:lnTo>
                    <a:lnTo>
                      <a:pt x="1384" y="628"/>
                    </a:lnTo>
                    <a:lnTo>
                      <a:pt x="1477" y="613"/>
                    </a:lnTo>
                    <a:lnTo>
                      <a:pt x="1479" y="632"/>
                    </a:lnTo>
                    <a:lnTo>
                      <a:pt x="1479" y="632"/>
                    </a:lnTo>
                    <a:close/>
                    <a:moveTo>
                      <a:pt x="104" y="857"/>
                    </a:moveTo>
                    <a:lnTo>
                      <a:pt x="11" y="873"/>
                    </a:lnTo>
                    <a:lnTo>
                      <a:pt x="8" y="854"/>
                    </a:lnTo>
                    <a:lnTo>
                      <a:pt x="102" y="840"/>
                    </a:lnTo>
                    <a:lnTo>
                      <a:pt x="104" y="857"/>
                    </a:lnTo>
                    <a:lnTo>
                      <a:pt x="104" y="857"/>
                    </a:lnTo>
                    <a:close/>
                    <a:moveTo>
                      <a:pt x="131" y="961"/>
                    </a:moveTo>
                    <a:lnTo>
                      <a:pt x="44" y="992"/>
                    </a:lnTo>
                    <a:lnTo>
                      <a:pt x="37" y="973"/>
                    </a:lnTo>
                    <a:lnTo>
                      <a:pt x="126" y="944"/>
                    </a:lnTo>
                    <a:lnTo>
                      <a:pt x="131" y="961"/>
                    </a:lnTo>
                    <a:lnTo>
                      <a:pt x="131" y="961"/>
                    </a:lnTo>
                    <a:close/>
                    <a:moveTo>
                      <a:pt x="176" y="1060"/>
                    </a:moveTo>
                    <a:lnTo>
                      <a:pt x="93" y="1104"/>
                    </a:lnTo>
                    <a:lnTo>
                      <a:pt x="84" y="1087"/>
                    </a:lnTo>
                    <a:lnTo>
                      <a:pt x="168" y="1042"/>
                    </a:lnTo>
                    <a:lnTo>
                      <a:pt x="176" y="1060"/>
                    </a:lnTo>
                    <a:lnTo>
                      <a:pt x="176" y="1060"/>
                    </a:lnTo>
                    <a:close/>
                    <a:moveTo>
                      <a:pt x="1262" y="1135"/>
                    </a:moveTo>
                    <a:lnTo>
                      <a:pt x="1336" y="1193"/>
                    </a:lnTo>
                    <a:lnTo>
                      <a:pt x="1326" y="1208"/>
                    </a:lnTo>
                    <a:lnTo>
                      <a:pt x="1251" y="1150"/>
                    </a:lnTo>
                    <a:lnTo>
                      <a:pt x="1262" y="1135"/>
                    </a:lnTo>
                    <a:lnTo>
                      <a:pt x="1262" y="1135"/>
                    </a:lnTo>
                    <a:close/>
                    <a:moveTo>
                      <a:pt x="1320" y="1045"/>
                    </a:moveTo>
                    <a:lnTo>
                      <a:pt x="1403" y="1089"/>
                    </a:lnTo>
                    <a:lnTo>
                      <a:pt x="1394" y="1106"/>
                    </a:lnTo>
                    <a:lnTo>
                      <a:pt x="1311" y="1061"/>
                    </a:lnTo>
                    <a:lnTo>
                      <a:pt x="1320" y="1045"/>
                    </a:lnTo>
                    <a:lnTo>
                      <a:pt x="1320" y="1045"/>
                    </a:lnTo>
                    <a:close/>
                    <a:moveTo>
                      <a:pt x="1362" y="945"/>
                    </a:moveTo>
                    <a:lnTo>
                      <a:pt x="1451" y="976"/>
                    </a:lnTo>
                    <a:lnTo>
                      <a:pt x="1444" y="993"/>
                    </a:lnTo>
                    <a:lnTo>
                      <a:pt x="1357" y="962"/>
                    </a:lnTo>
                    <a:lnTo>
                      <a:pt x="1362" y="945"/>
                    </a:lnTo>
                    <a:lnTo>
                      <a:pt x="1362" y="945"/>
                    </a:lnTo>
                    <a:close/>
                    <a:moveTo>
                      <a:pt x="1386" y="841"/>
                    </a:moveTo>
                    <a:lnTo>
                      <a:pt x="1479" y="856"/>
                    </a:lnTo>
                    <a:lnTo>
                      <a:pt x="1477" y="875"/>
                    </a:lnTo>
                    <a:lnTo>
                      <a:pt x="1384" y="860"/>
                    </a:lnTo>
                    <a:lnTo>
                      <a:pt x="1386" y="841"/>
                    </a:lnTo>
                    <a:lnTo>
                      <a:pt x="1386" y="841"/>
                    </a:lnTo>
                    <a:close/>
                    <a:moveTo>
                      <a:pt x="1394" y="733"/>
                    </a:moveTo>
                    <a:lnTo>
                      <a:pt x="1489" y="733"/>
                    </a:lnTo>
                    <a:lnTo>
                      <a:pt x="1489" y="752"/>
                    </a:lnTo>
                    <a:lnTo>
                      <a:pt x="1394" y="752"/>
                    </a:lnTo>
                    <a:lnTo>
                      <a:pt x="1394"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40" name="Freeform 7"/>
              <p:cNvSpPr>
                <a:spLocks noEditPoints="1"/>
              </p:cNvSpPr>
              <p:nvPr/>
            </p:nvSpPr>
            <p:spPr bwMode="auto">
              <a:xfrm>
                <a:off x="3537271" y="1608219"/>
                <a:ext cx="1943879" cy="1534365"/>
              </a:xfrm>
              <a:custGeom>
                <a:avLst/>
                <a:gdLst>
                  <a:gd name="T0" fmla="*/ 33 w 1097"/>
                  <a:gd name="T1" fmla="*/ 574 h 866"/>
                  <a:gd name="T2" fmla="*/ 36 w 1097"/>
                  <a:gd name="T3" fmla="*/ 602 h 866"/>
                  <a:gd name="T4" fmla="*/ 34 w 1097"/>
                  <a:gd name="T5" fmla="*/ 517 h 866"/>
                  <a:gd name="T6" fmla="*/ 46 w 1097"/>
                  <a:gd name="T7" fmla="*/ 433 h 866"/>
                  <a:gd name="T8" fmla="*/ 72 w 1097"/>
                  <a:gd name="T9" fmla="*/ 352 h 866"/>
                  <a:gd name="T10" fmla="*/ 111 w 1097"/>
                  <a:gd name="T11" fmla="*/ 276 h 866"/>
                  <a:gd name="T12" fmla="*/ 162 w 1097"/>
                  <a:gd name="T13" fmla="*/ 208 h 866"/>
                  <a:gd name="T14" fmla="*/ 224 w 1097"/>
                  <a:gd name="T15" fmla="*/ 149 h 866"/>
                  <a:gd name="T16" fmla="*/ 294 w 1097"/>
                  <a:gd name="T17" fmla="*/ 101 h 866"/>
                  <a:gd name="T18" fmla="*/ 372 w 1097"/>
                  <a:gd name="T19" fmla="*/ 65 h 866"/>
                  <a:gd name="T20" fmla="*/ 454 w 1097"/>
                  <a:gd name="T21" fmla="*/ 43 h 866"/>
                  <a:gd name="T22" fmla="*/ 539 w 1097"/>
                  <a:gd name="T23" fmla="*/ 34 h 866"/>
                  <a:gd name="T24" fmla="*/ 624 w 1097"/>
                  <a:gd name="T25" fmla="*/ 39 h 866"/>
                  <a:gd name="T26" fmla="*/ 707 w 1097"/>
                  <a:gd name="T27" fmla="*/ 59 h 866"/>
                  <a:gd name="T28" fmla="*/ 785 w 1097"/>
                  <a:gd name="T29" fmla="*/ 92 h 866"/>
                  <a:gd name="T30" fmla="*/ 857 w 1097"/>
                  <a:gd name="T31" fmla="*/ 137 h 866"/>
                  <a:gd name="T32" fmla="*/ 975 w 1097"/>
                  <a:gd name="T33" fmla="*/ 260 h 866"/>
                  <a:gd name="T34" fmla="*/ 921 w 1097"/>
                  <a:gd name="T35" fmla="*/ 193 h 866"/>
                  <a:gd name="T36" fmla="*/ 1016 w 1097"/>
                  <a:gd name="T37" fmla="*/ 334 h 866"/>
                  <a:gd name="T38" fmla="*/ 1046 w 1097"/>
                  <a:gd name="T39" fmla="*/ 414 h 866"/>
                  <a:gd name="T40" fmla="*/ 21 w 1097"/>
                  <a:gd name="T41" fmla="*/ 702 h 866"/>
                  <a:gd name="T42" fmla="*/ 54 w 1097"/>
                  <a:gd name="T43" fmla="*/ 787 h 866"/>
                  <a:gd name="T44" fmla="*/ 1018 w 1097"/>
                  <a:gd name="T45" fmla="*/ 832 h 866"/>
                  <a:gd name="T46" fmla="*/ 1059 w 1097"/>
                  <a:gd name="T47" fmla="*/ 751 h 866"/>
                  <a:gd name="T48" fmla="*/ 1085 w 1097"/>
                  <a:gd name="T49" fmla="*/ 664 h 866"/>
                  <a:gd name="T50" fmla="*/ 1097 w 1097"/>
                  <a:gd name="T51" fmla="*/ 574 h 866"/>
                  <a:gd name="T52" fmla="*/ 1093 w 1097"/>
                  <a:gd name="T53" fmla="*/ 484 h 866"/>
                  <a:gd name="T54" fmla="*/ 36 w 1097"/>
                  <a:gd name="T55" fmla="*/ 488 h 866"/>
                  <a:gd name="T56" fmla="*/ 53 w 1097"/>
                  <a:gd name="T57" fmla="*/ 405 h 866"/>
                  <a:gd name="T58" fmla="*/ 84 w 1097"/>
                  <a:gd name="T59" fmla="*/ 325 h 866"/>
                  <a:gd name="T60" fmla="*/ 127 w 1097"/>
                  <a:gd name="T61" fmla="*/ 252 h 866"/>
                  <a:gd name="T62" fmla="*/ 182 w 1097"/>
                  <a:gd name="T63" fmla="*/ 187 h 866"/>
                  <a:gd name="T64" fmla="*/ 247 w 1097"/>
                  <a:gd name="T65" fmla="*/ 131 h 866"/>
                  <a:gd name="T66" fmla="*/ 320 w 1097"/>
                  <a:gd name="T67" fmla="*/ 87 h 866"/>
                  <a:gd name="T68" fmla="*/ 399 w 1097"/>
                  <a:gd name="T69" fmla="*/ 56 h 866"/>
                  <a:gd name="T70" fmla="*/ 482 w 1097"/>
                  <a:gd name="T71" fmla="*/ 38 h 866"/>
                  <a:gd name="T72" fmla="*/ 567 w 1097"/>
                  <a:gd name="T73" fmla="*/ 34 h 866"/>
                  <a:gd name="T74" fmla="*/ 652 w 1097"/>
                  <a:gd name="T75" fmla="*/ 44 h 866"/>
                  <a:gd name="T76" fmla="*/ 734 w 1097"/>
                  <a:gd name="T77" fmla="*/ 68 h 866"/>
                  <a:gd name="T78" fmla="*/ 810 w 1097"/>
                  <a:gd name="T79" fmla="*/ 106 h 866"/>
                  <a:gd name="T80" fmla="*/ 880 w 1097"/>
                  <a:gd name="T81" fmla="*/ 155 h 866"/>
                  <a:gd name="T82" fmla="*/ 990 w 1097"/>
                  <a:gd name="T83" fmla="*/ 284 h 866"/>
                  <a:gd name="T84" fmla="*/ 940 w 1097"/>
                  <a:gd name="T85" fmla="*/ 215 h 866"/>
                  <a:gd name="T86" fmla="*/ 1028 w 1097"/>
                  <a:gd name="T87" fmla="*/ 360 h 866"/>
                  <a:gd name="T88" fmla="*/ 1052 w 1097"/>
                  <a:gd name="T89" fmla="*/ 442 h 866"/>
                  <a:gd name="T90" fmla="*/ 13 w 1097"/>
                  <a:gd name="T91" fmla="*/ 673 h 866"/>
                  <a:gd name="T92" fmla="*/ 41 w 1097"/>
                  <a:gd name="T93" fmla="*/ 759 h 866"/>
                  <a:gd name="T94" fmla="*/ 83 w 1097"/>
                  <a:gd name="T95" fmla="*/ 840 h 866"/>
                  <a:gd name="T96" fmla="*/ 1002 w 1097"/>
                  <a:gd name="T97" fmla="*/ 858 h 866"/>
                  <a:gd name="T98" fmla="*/ 1047 w 1097"/>
                  <a:gd name="T99" fmla="*/ 779 h 866"/>
                  <a:gd name="T100" fmla="*/ 1078 w 1097"/>
                  <a:gd name="T101" fmla="*/ 694 h 866"/>
                  <a:gd name="T102" fmla="*/ 1094 w 1097"/>
                  <a:gd name="T103" fmla="*/ 605 h 866"/>
                  <a:gd name="T104" fmla="*/ 1096 w 1097"/>
                  <a:gd name="T105" fmla="*/ 5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7" h="866">
                    <a:moveTo>
                      <a:pt x="33" y="574"/>
                    </a:moveTo>
                    <a:cubicBezTo>
                      <a:pt x="0" y="575"/>
                      <a:pt x="0" y="575"/>
                      <a:pt x="0" y="575"/>
                    </a:cubicBezTo>
                    <a:cubicBezTo>
                      <a:pt x="0" y="584"/>
                      <a:pt x="0" y="584"/>
                      <a:pt x="0" y="584"/>
                    </a:cubicBezTo>
                    <a:cubicBezTo>
                      <a:pt x="34" y="583"/>
                      <a:pt x="34" y="583"/>
                      <a:pt x="34" y="583"/>
                    </a:cubicBezTo>
                    <a:cubicBezTo>
                      <a:pt x="34" y="580"/>
                      <a:pt x="34" y="577"/>
                      <a:pt x="33" y="574"/>
                    </a:cubicBezTo>
                    <a:close/>
                    <a:moveTo>
                      <a:pt x="36" y="602"/>
                    </a:moveTo>
                    <a:cubicBezTo>
                      <a:pt x="2" y="606"/>
                      <a:pt x="2" y="606"/>
                      <a:pt x="2" y="606"/>
                    </a:cubicBezTo>
                    <a:cubicBezTo>
                      <a:pt x="3" y="615"/>
                      <a:pt x="3" y="615"/>
                      <a:pt x="3" y="615"/>
                    </a:cubicBezTo>
                    <a:cubicBezTo>
                      <a:pt x="37" y="611"/>
                      <a:pt x="37" y="611"/>
                      <a:pt x="37" y="611"/>
                    </a:cubicBezTo>
                    <a:cubicBezTo>
                      <a:pt x="36" y="608"/>
                      <a:pt x="36" y="605"/>
                      <a:pt x="36" y="602"/>
                    </a:cubicBezTo>
                    <a:close/>
                    <a:moveTo>
                      <a:pt x="34" y="517"/>
                    </a:moveTo>
                    <a:cubicBezTo>
                      <a:pt x="0" y="515"/>
                      <a:pt x="0" y="515"/>
                      <a:pt x="0" y="515"/>
                    </a:cubicBezTo>
                    <a:cubicBezTo>
                      <a:pt x="0" y="524"/>
                      <a:pt x="0" y="524"/>
                      <a:pt x="0" y="524"/>
                    </a:cubicBezTo>
                    <a:cubicBezTo>
                      <a:pt x="33" y="526"/>
                      <a:pt x="33" y="526"/>
                      <a:pt x="33" y="526"/>
                    </a:cubicBezTo>
                    <a:cubicBezTo>
                      <a:pt x="34" y="523"/>
                      <a:pt x="34" y="520"/>
                      <a:pt x="34" y="517"/>
                    </a:cubicBezTo>
                    <a:close/>
                    <a:moveTo>
                      <a:pt x="46" y="433"/>
                    </a:moveTo>
                    <a:cubicBezTo>
                      <a:pt x="13" y="425"/>
                      <a:pt x="13" y="425"/>
                      <a:pt x="13" y="425"/>
                    </a:cubicBezTo>
                    <a:cubicBezTo>
                      <a:pt x="11" y="434"/>
                      <a:pt x="11" y="434"/>
                      <a:pt x="11" y="434"/>
                    </a:cubicBezTo>
                    <a:cubicBezTo>
                      <a:pt x="44" y="442"/>
                      <a:pt x="44" y="442"/>
                      <a:pt x="44" y="442"/>
                    </a:cubicBezTo>
                    <a:cubicBezTo>
                      <a:pt x="45" y="439"/>
                      <a:pt x="45" y="436"/>
                      <a:pt x="46" y="433"/>
                    </a:cubicBezTo>
                    <a:close/>
                    <a:moveTo>
                      <a:pt x="72" y="352"/>
                    </a:moveTo>
                    <a:cubicBezTo>
                      <a:pt x="41" y="339"/>
                      <a:pt x="41" y="339"/>
                      <a:pt x="41" y="339"/>
                    </a:cubicBezTo>
                    <a:cubicBezTo>
                      <a:pt x="38" y="347"/>
                      <a:pt x="38" y="347"/>
                      <a:pt x="38" y="347"/>
                    </a:cubicBezTo>
                    <a:cubicBezTo>
                      <a:pt x="69" y="360"/>
                      <a:pt x="69" y="360"/>
                      <a:pt x="69" y="360"/>
                    </a:cubicBezTo>
                    <a:cubicBezTo>
                      <a:pt x="70" y="357"/>
                      <a:pt x="71" y="354"/>
                      <a:pt x="72" y="352"/>
                    </a:cubicBezTo>
                    <a:close/>
                    <a:moveTo>
                      <a:pt x="111" y="276"/>
                    </a:moveTo>
                    <a:cubicBezTo>
                      <a:pt x="83" y="258"/>
                      <a:pt x="83" y="258"/>
                      <a:pt x="83" y="258"/>
                    </a:cubicBezTo>
                    <a:cubicBezTo>
                      <a:pt x="78" y="266"/>
                      <a:pt x="78" y="266"/>
                      <a:pt x="78" y="266"/>
                    </a:cubicBezTo>
                    <a:cubicBezTo>
                      <a:pt x="107" y="284"/>
                      <a:pt x="107" y="284"/>
                      <a:pt x="107" y="284"/>
                    </a:cubicBezTo>
                    <a:cubicBezTo>
                      <a:pt x="108" y="281"/>
                      <a:pt x="110" y="279"/>
                      <a:pt x="111" y="276"/>
                    </a:cubicBezTo>
                    <a:close/>
                    <a:moveTo>
                      <a:pt x="162" y="208"/>
                    </a:moveTo>
                    <a:cubicBezTo>
                      <a:pt x="137" y="186"/>
                      <a:pt x="137" y="186"/>
                      <a:pt x="137" y="186"/>
                    </a:cubicBezTo>
                    <a:cubicBezTo>
                      <a:pt x="131" y="193"/>
                      <a:pt x="131" y="193"/>
                      <a:pt x="131" y="193"/>
                    </a:cubicBezTo>
                    <a:cubicBezTo>
                      <a:pt x="156" y="215"/>
                      <a:pt x="156" y="215"/>
                      <a:pt x="156" y="215"/>
                    </a:cubicBezTo>
                    <a:cubicBezTo>
                      <a:pt x="158" y="212"/>
                      <a:pt x="160" y="210"/>
                      <a:pt x="162" y="208"/>
                    </a:cubicBezTo>
                    <a:close/>
                    <a:moveTo>
                      <a:pt x="224" y="149"/>
                    </a:moveTo>
                    <a:cubicBezTo>
                      <a:pt x="202" y="123"/>
                      <a:pt x="202" y="123"/>
                      <a:pt x="202" y="123"/>
                    </a:cubicBezTo>
                    <a:cubicBezTo>
                      <a:pt x="196" y="129"/>
                      <a:pt x="196" y="129"/>
                      <a:pt x="196" y="129"/>
                    </a:cubicBezTo>
                    <a:cubicBezTo>
                      <a:pt x="217" y="155"/>
                      <a:pt x="217" y="155"/>
                      <a:pt x="217" y="155"/>
                    </a:cubicBezTo>
                    <a:cubicBezTo>
                      <a:pt x="219" y="153"/>
                      <a:pt x="222" y="151"/>
                      <a:pt x="224" y="149"/>
                    </a:cubicBezTo>
                    <a:close/>
                    <a:moveTo>
                      <a:pt x="294" y="101"/>
                    </a:moveTo>
                    <a:cubicBezTo>
                      <a:pt x="277" y="72"/>
                      <a:pt x="277" y="72"/>
                      <a:pt x="277" y="72"/>
                    </a:cubicBezTo>
                    <a:cubicBezTo>
                      <a:pt x="270" y="76"/>
                      <a:pt x="270" y="76"/>
                      <a:pt x="270" y="76"/>
                    </a:cubicBezTo>
                    <a:cubicBezTo>
                      <a:pt x="286" y="105"/>
                      <a:pt x="286" y="105"/>
                      <a:pt x="286" y="105"/>
                    </a:cubicBezTo>
                    <a:cubicBezTo>
                      <a:pt x="289" y="104"/>
                      <a:pt x="292" y="102"/>
                      <a:pt x="294" y="101"/>
                    </a:cubicBezTo>
                    <a:close/>
                    <a:moveTo>
                      <a:pt x="372" y="65"/>
                    </a:moveTo>
                    <a:cubicBezTo>
                      <a:pt x="360" y="34"/>
                      <a:pt x="360" y="34"/>
                      <a:pt x="360" y="34"/>
                    </a:cubicBezTo>
                    <a:cubicBezTo>
                      <a:pt x="351" y="37"/>
                      <a:pt x="351" y="37"/>
                      <a:pt x="351" y="37"/>
                    </a:cubicBezTo>
                    <a:cubicBezTo>
                      <a:pt x="363" y="68"/>
                      <a:pt x="363" y="68"/>
                      <a:pt x="363" y="68"/>
                    </a:cubicBezTo>
                    <a:cubicBezTo>
                      <a:pt x="366" y="67"/>
                      <a:pt x="369" y="66"/>
                      <a:pt x="372" y="65"/>
                    </a:cubicBezTo>
                    <a:close/>
                    <a:moveTo>
                      <a:pt x="454" y="43"/>
                    </a:moveTo>
                    <a:cubicBezTo>
                      <a:pt x="447" y="10"/>
                      <a:pt x="447" y="10"/>
                      <a:pt x="447" y="10"/>
                    </a:cubicBezTo>
                    <a:cubicBezTo>
                      <a:pt x="438" y="11"/>
                      <a:pt x="438" y="11"/>
                      <a:pt x="438" y="11"/>
                    </a:cubicBezTo>
                    <a:cubicBezTo>
                      <a:pt x="445" y="44"/>
                      <a:pt x="445" y="44"/>
                      <a:pt x="445" y="44"/>
                    </a:cubicBezTo>
                    <a:cubicBezTo>
                      <a:pt x="448" y="44"/>
                      <a:pt x="451" y="43"/>
                      <a:pt x="454" y="43"/>
                    </a:cubicBezTo>
                    <a:close/>
                    <a:moveTo>
                      <a:pt x="539" y="34"/>
                    </a:moveTo>
                    <a:cubicBezTo>
                      <a:pt x="538" y="0"/>
                      <a:pt x="538" y="0"/>
                      <a:pt x="538" y="0"/>
                    </a:cubicBezTo>
                    <a:cubicBezTo>
                      <a:pt x="529" y="1"/>
                      <a:pt x="529" y="1"/>
                      <a:pt x="529" y="1"/>
                    </a:cubicBezTo>
                    <a:cubicBezTo>
                      <a:pt x="529" y="34"/>
                      <a:pt x="529" y="34"/>
                      <a:pt x="529" y="34"/>
                    </a:cubicBezTo>
                    <a:cubicBezTo>
                      <a:pt x="532" y="34"/>
                      <a:pt x="535" y="34"/>
                      <a:pt x="539" y="34"/>
                    </a:cubicBezTo>
                    <a:close/>
                    <a:moveTo>
                      <a:pt x="624" y="39"/>
                    </a:moveTo>
                    <a:cubicBezTo>
                      <a:pt x="628" y="6"/>
                      <a:pt x="628" y="6"/>
                      <a:pt x="628" y="6"/>
                    </a:cubicBezTo>
                    <a:cubicBezTo>
                      <a:pt x="619" y="5"/>
                      <a:pt x="619" y="5"/>
                      <a:pt x="619" y="5"/>
                    </a:cubicBezTo>
                    <a:cubicBezTo>
                      <a:pt x="615" y="38"/>
                      <a:pt x="615" y="38"/>
                      <a:pt x="615" y="38"/>
                    </a:cubicBezTo>
                    <a:cubicBezTo>
                      <a:pt x="618" y="39"/>
                      <a:pt x="621" y="39"/>
                      <a:pt x="624" y="39"/>
                    </a:cubicBezTo>
                    <a:close/>
                    <a:moveTo>
                      <a:pt x="707" y="59"/>
                    </a:moveTo>
                    <a:cubicBezTo>
                      <a:pt x="717" y="27"/>
                      <a:pt x="717" y="27"/>
                      <a:pt x="717" y="27"/>
                    </a:cubicBezTo>
                    <a:cubicBezTo>
                      <a:pt x="708" y="24"/>
                      <a:pt x="708" y="24"/>
                      <a:pt x="708" y="24"/>
                    </a:cubicBezTo>
                    <a:cubicBezTo>
                      <a:pt x="698" y="56"/>
                      <a:pt x="698" y="56"/>
                      <a:pt x="698" y="56"/>
                    </a:cubicBezTo>
                    <a:cubicBezTo>
                      <a:pt x="701" y="57"/>
                      <a:pt x="704" y="58"/>
                      <a:pt x="707" y="59"/>
                    </a:cubicBezTo>
                    <a:close/>
                    <a:moveTo>
                      <a:pt x="785" y="92"/>
                    </a:moveTo>
                    <a:cubicBezTo>
                      <a:pt x="800" y="62"/>
                      <a:pt x="800" y="62"/>
                      <a:pt x="800" y="62"/>
                    </a:cubicBezTo>
                    <a:cubicBezTo>
                      <a:pt x="792" y="58"/>
                      <a:pt x="792" y="58"/>
                      <a:pt x="792" y="58"/>
                    </a:cubicBezTo>
                    <a:cubicBezTo>
                      <a:pt x="777" y="87"/>
                      <a:pt x="777" y="87"/>
                      <a:pt x="777" y="87"/>
                    </a:cubicBezTo>
                    <a:cubicBezTo>
                      <a:pt x="780" y="89"/>
                      <a:pt x="782" y="90"/>
                      <a:pt x="785" y="92"/>
                    </a:cubicBezTo>
                    <a:close/>
                    <a:moveTo>
                      <a:pt x="857" y="137"/>
                    </a:moveTo>
                    <a:cubicBezTo>
                      <a:pt x="877" y="110"/>
                      <a:pt x="877" y="110"/>
                      <a:pt x="877" y="110"/>
                    </a:cubicBezTo>
                    <a:cubicBezTo>
                      <a:pt x="870" y="104"/>
                      <a:pt x="870" y="104"/>
                      <a:pt x="870" y="104"/>
                    </a:cubicBezTo>
                    <a:cubicBezTo>
                      <a:pt x="850" y="132"/>
                      <a:pt x="850" y="132"/>
                      <a:pt x="850" y="132"/>
                    </a:cubicBezTo>
                    <a:cubicBezTo>
                      <a:pt x="852" y="133"/>
                      <a:pt x="855" y="135"/>
                      <a:pt x="857" y="137"/>
                    </a:cubicBezTo>
                    <a:close/>
                    <a:moveTo>
                      <a:pt x="975" y="260"/>
                    </a:moveTo>
                    <a:cubicBezTo>
                      <a:pt x="1002" y="241"/>
                      <a:pt x="1002" y="241"/>
                      <a:pt x="1002" y="241"/>
                    </a:cubicBezTo>
                    <a:cubicBezTo>
                      <a:pt x="997" y="233"/>
                      <a:pt x="997" y="233"/>
                      <a:pt x="997" y="233"/>
                    </a:cubicBezTo>
                    <a:cubicBezTo>
                      <a:pt x="969" y="252"/>
                      <a:pt x="969" y="252"/>
                      <a:pt x="969" y="252"/>
                    </a:cubicBezTo>
                    <a:cubicBezTo>
                      <a:pt x="971" y="255"/>
                      <a:pt x="973" y="257"/>
                      <a:pt x="975" y="260"/>
                    </a:cubicBezTo>
                    <a:close/>
                    <a:moveTo>
                      <a:pt x="921" y="193"/>
                    </a:moveTo>
                    <a:cubicBezTo>
                      <a:pt x="945" y="170"/>
                      <a:pt x="945" y="170"/>
                      <a:pt x="945" y="170"/>
                    </a:cubicBezTo>
                    <a:cubicBezTo>
                      <a:pt x="939" y="164"/>
                      <a:pt x="939" y="164"/>
                      <a:pt x="939" y="164"/>
                    </a:cubicBezTo>
                    <a:cubicBezTo>
                      <a:pt x="915" y="187"/>
                      <a:pt x="915" y="187"/>
                      <a:pt x="915" y="187"/>
                    </a:cubicBezTo>
                    <a:cubicBezTo>
                      <a:pt x="917" y="189"/>
                      <a:pt x="919" y="191"/>
                      <a:pt x="921" y="193"/>
                    </a:cubicBezTo>
                    <a:close/>
                    <a:moveTo>
                      <a:pt x="1016" y="334"/>
                    </a:moveTo>
                    <a:cubicBezTo>
                      <a:pt x="1047" y="320"/>
                      <a:pt x="1047" y="320"/>
                      <a:pt x="1047" y="320"/>
                    </a:cubicBezTo>
                    <a:cubicBezTo>
                      <a:pt x="1043" y="311"/>
                      <a:pt x="1043" y="311"/>
                      <a:pt x="1043" y="311"/>
                    </a:cubicBezTo>
                    <a:cubicBezTo>
                      <a:pt x="1013" y="326"/>
                      <a:pt x="1013" y="326"/>
                      <a:pt x="1013" y="326"/>
                    </a:cubicBezTo>
                    <a:cubicBezTo>
                      <a:pt x="1014" y="328"/>
                      <a:pt x="1015" y="331"/>
                      <a:pt x="1016" y="334"/>
                    </a:cubicBezTo>
                    <a:close/>
                    <a:moveTo>
                      <a:pt x="1046" y="414"/>
                    </a:moveTo>
                    <a:cubicBezTo>
                      <a:pt x="1078" y="405"/>
                      <a:pt x="1078" y="405"/>
                      <a:pt x="1078" y="405"/>
                    </a:cubicBezTo>
                    <a:cubicBezTo>
                      <a:pt x="1075" y="396"/>
                      <a:pt x="1075" y="396"/>
                      <a:pt x="1075" y="396"/>
                    </a:cubicBezTo>
                    <a:cubicBezTo>
                      <a:pt x="1043" y="405"/>
                      <a:pt x="1043" y="405"/>
                      <a:pt x="1043" y="405"/>
                    </a:cubicBezTo>
                    <a:cubicBezTo>
                      <a:pt x="1044" y="408"/>
                      <a:pt x="1045" y="411"/>
                      <a:pt x="1046" y="414"/>
                    </a:cubicBezTo>
                    <a:close/>
                    <a:moveTo>
                      <a:pt x="21" y="702"/>
                    </a:moveTo>
                    <a:cubicBezTo>
                      <a:pt x="53" y="693"/>
                      <a:pt x="53" y="693"/>
                      <a:pt x="53" y="693"/>
                    </a:cubicBezTo>
                    <a:cubicBezTo>
                      <a:pt x="52" y="690"/>
                      <a:pt x="52" y="688"/>
                      <a:pt x="51" y="685"/>
                    </a:cubicBezTo>
                    <a:cubicBezTo>
                      <a:pt x="19" y="694"/>
                      <a:pt x="19" y="694"/>
                      <a:pt x="19" y="694"/>
                    </a:cubicBezTo>
                    <a:cubicBezTo>
                      <a:pt x="21" y="702"/>
                      <a:pt x="21" y="702"/>
                      <a:pt x="21" y="702"/>
                    </a:cubicBezTo>
                    <a:close/>
                    <a:moveTo>
                      <a:pt x="54" y="787"/>
                    </a:moveTo>
                    <a:cubicBezTo>
                      <a:pt x="84" y="773"/>
                      <a:pt x="84" y="773"/>
                      <a:pt x="84" y="773"/>
                    </a:cubicBezTo>
                    <a:cubicBezTo>
                      <a:pt x="82" y="770"/>
                      <a:pt x="81" y="767"/>
                      <a:pt x="80" y="765"/>
                    </a:cubicBezTo>
                    <a:cubicBezTo>
                      <a:pt x="50" y="779"/>
                      <a:pt x="50" y="779"/>
                      <a:pt x="50" y="779"/>
                    </a:cubicBezTo>
                    <a:cubicBezTo>
                      <a:pt x="54" y="787"/>
                      <a:pt x="54" y="787"/>
                      <a:pt x="54" y="787"/>
                    </a:cubicBezTo>
                    <a:close/>
                    <a:moveTo>
                      <a:pt x="1018" y="832"/>
                    </a:moveTo>
                    <a:cubicBezTo>
                      <a:pt x="990" y="815"/>
                      <a:pt x="990" y="815"/>
                      <a:pt x="990" y="815"/>
                    </a:cubicBezTo>
                    <a:cubicBezTo>
                      <a:pt x="988" y="818"/>
                      <a:pt x="987" y="820"/>
                      <a:pt x="985" y="823"/>
                    </a:cubicBezTo>
                    <a:cubicBezTo>
                      <a:pt x="1014" y="840"/>
                      <a:pt x="1014" y="840"/>
                      <a:pt x="1014" y="840"/>
                    </a:cubicBezTo>
                    <a:cubicBezTo>
                      <a:pt x="1018" y="832"/>
                      <a:pt x="1018" y="832"/>
                      <a:pt x="1018" y="832"/>
                    </a:cubicBezTo>
                    <a:close/>
                    <a:moveTo>
                      <a:pt x="1059" y="751"/>
                    </a:moveTo>
                    <a:cubicBezTo>
                      <a:pt x="1028" y="739"/>
                      <a:pt x="1028" y="739"/>
                      <a:pt x="1028" y="739"/>
                    </a:cubicBezTo>
                    <a:cubicBezTo>
                      <a:pt x="1027" y="741"/>
                      <a:pt x="1025" y="744"/>
                      <a:pt x="1024" y="747"/>
                    </a:cubicBezTo>
                    <a:cubicBezTo>
                      <a:pt x="1055" y="760"/>
                      <a:pt x="1055" y="760"/>
                      <a:pt x="1055" y="760"/>
                    </a:cubicBezTo>
                    <a:cubicBezTo>
                      <a:pt x="1059" y="751"/>
                      <a:pt x="1059" y="751"/>
                      <a:pt x="1059" y="751"/>
                    </a:cubicBezTo>
                    <a:close/>
                    <a:moveTo>
                      <a:pt x="1085" y="664"/>
                    </a:moveTo>
                    <a:cubicBezTo>
                      <a:pt x="1052" y="657"/>
                      <a:pt x="1052" y="657"/>
                      <a:pt x="1052" y="657"/>
                    </a:cubicBezTo>
                    <a:cubicBezTo>
                      <a:pt x="1052" y="660"/>
                      <a:pt x="1051" y="663"/>
                      <a:pt x="1050" y="666"/>
                    </a:cubicBezTo>
                    <a:cubicBezTo>
                      <a:pt x="1083" y="673"/>
                      <a:pt x="1083" y="673"/>
                      <a:pt x="1083" y="673"/>
                    </a:cubicBezTo>
                    <a:cubicBezTo>
                      <a:pt x="1085" y="664"/>
                      <a:pt x="1085" y="664"/>
                      <a:pt x="1085" y="664"/>
                    </a:cubicBezTo>
                    <a:close/>
                    <a:moveTo>
                      <a:pt x="1097" y="574"/>
                    </a:moveTo>
                    <a:cubicBezTo>
                      <a:pt x="1063" y="572"/>
                      <a:pt x="1063" y="572"/>
                      <a:pt x="1063" y="572"/>
                    </a:cubicBezTo>
                    <a:cubicBezTo>
                      <a:pt x="1063" y="576"/>
                      <a:pt x="1063" y="579"/>
                      <a:pt x="1063" y="582"/>
                    </a:cubicBezTo>
                    <a:cubicBezTo>
                      <a:pt x="1096" y="583"/>
                      <a:pt x="1096" y="583"/>
                      <a:pt x="1096" y="583"/>
                    </a:cubicBezTo>
                    <a:cubicBezTo>
                      <a:pt x="1097" y="574"/>
                      <a:pt x="1097" y="574"/>
                      <a:pt x="1097" y="574"/>
                    </a:cubicBezTo>
                    <a:close/>
                    <a:moveTo>
                      <a:pt x="1093" y="484"/>
                    </a:moveTo>
                    <a:cubicBezTo>
                      <a:pt x="1060" y="487"/>
                      <a:pt x="1060" y="487"/>
                      <a:pt x="1060" y="487"/>
                    </a:cubicBezTo>
                    <a:cubicBezTo>
                      <a:pt x="1060" y="490"/>
                      <a:pt x="1061" y="493"/>
                      <a:pt x="1061" y="496"/>
                    </a:cubicBezTo>
                    <a:cubicBezTo>
                      <a:pt x="1094" y="493"/>
                      <a:pt x="1094" y="493"/>
                      <a:pt x="1094" y="493"/>
                    </a:cubicBezTo>
                    <a:cubicBezTo>
                      <a:pt x="1093" y="484"/>
                      <a:pt x="1093" y="484"/>
                      <a:pt x="1093" y="484"/>
                    </a:cubicBezTo>
                    <a:close/>
                    <a:moveTo>
                      <a:pt x="36" y="488"/>
                    </a:moveTo>
                    <a:cubicBezTo>
                      <a:pt x="3" y="485"/>
                      <a:pt x="3" y="485"/>
                      <a:pt x="3" y="485"/>
                    </a:cubicBezTo>
                    <a:cubicBezTo>
                      <a:pt x="2" y="494"/>
                      <a:pt x="2" y="494"/>
                      <a:pt x="2" y="494"/>
                    </a:cubicBezTo>
                    <a:cubicBezTo>
                      <a:pt x="35" y="497"/>
                      <a:pt x="35" y="497"/>
                      <a:pt x="35" y="497"/>
                    </a:cubicBezTo>
                    <a:cubicBezTo>
                      <a:pt x="36" y="494"/>
                      <a:pt x="36" y="491"/>
                      <a:pt x="36" y="488"/>
                    </a:cubicBezTo>
                    <a:close/>
                    <a:moveTo>
                      <a:pt x="53" y="405"/>
                    </a:moveTo>
                    <a:cubicBezTo>
                      <a:pt x="21" y="396"/>
                      <a:pt x="21" y="396"/>
                      <a:pt x="21" y="396"/>
                    </a:cubicBezTo>
                    <a:cubicBezTo>
                      <a:pt x="19" y="405"/>
                      <a:pt x="19" y="405"/>
                      <a:pt x="19" y="405"/>
                    </a:cubicBezTo>
                    <a:cubicBezTo>
                      <a:pt x="51" y="414"/>
                      <a:pt x="51" y="414"/>
                      <a:pt x="51" y="414"/>
                    </a:cubicBezTo>
                    <a:cubicBezTo>
                      <a:pt x="52" y="411"/>
                      <a:pt x="53" y="408"/>
                      <a:pt x="53" y="405"/>
                    </a:cubicBezTo>
                    <a:close/>
                    <a:moveTo>
                      <a:pt x="84" y="325"/>
                    </a:moveTo>
                    <a:cubicBezTo>
                      <a:pt x="54" y="311"/>
                      <a:pt x="54" y="311"/>
                      <a:pt x="54" y="311"/>
                    </a:cubicBezTo>
                    <a:cubicBezTo>
                      <a:pt x="50" y="319"/>
                      <a:pt x="50" y="319"/>
                      <a:pt x="50" y="319"/>
                    </a:cubicBezTo>
                    <a:cubicBezTo>
                      <a:pt x="80" y="334"/>
                      <a:pt x="80" y="334"/>
                      <a:pt x="80" y="334"/>
                    </a:cubicBezTo>
                    <a:cubicBezTo>
                      <a:pt x="81" y="331"/>
                      <a:pt x="83" y="328"/>
                      <a:pt x="84" y="325"/>
                    </a:cubicBezTo>
                    <a:close/>
                    <a:moveTo>
                      <a:pt x="127" y="252"/>
                    </a:moveTo>
                    <a:cubicBezTo>
                      <a:pt x="125" y="254"/>
                      <a:pt x="124" y="257"/>
                      <a:pt x="122" y="259"/>
                    </a:cubicBezTo>
                    <a:cubicBezTo>
                      <a:pt x="95" y="240"/>
                      <a:pt x="95" y="240"/>
                      <a:pt x="95" y="240"/>
                    </a:cubicBezTo>
                    <a:cubicBezTo>
                      <a:pt x="100" y="233"/>
                      <a:pt x="100" y="233"/>
                      <a:pt x="100" y="233"/>
                    </a:cubicBezTo>
                    <a:cubicBezTo>
                      <a:pt x="127" y="252"/>
                      <a:pt x="127" y="252"/>
                      <a:pt x="127" y="252"/>
                    </a:cubicBezTo>
                    <a:close/>
                    <a:moveTo>
                      <a:pt x="182" y="187"/>
                    </a:moveTo>
                    <a:cubicBezTo>
                      <a:pt x="180" y="189"/>
                      <a:pt x="178" y="191"/>
                      <a:pt x="176" y="193"/>
                    </a:cubicBezTo>
                    <a:cubicBezTo>
                      <a:pt x="152" y="170"/>
                      <a:pt x="152" y="170"/>
                      <a:pt x="152" y="170"/>
                    </a:cubicBezTo>
                    <a:cubicBezTo>
                      <a:pt x="158" y="163"/>
                      <a:pt x="158" y="163"/>
                      <a:pt x="158" y="163"/>
                    </a:cubicBezTo>
                    <a:cubicBezTo>
                      <a:pt x="182" y="187"/>
                      <a:pt x="182" y="187"/>
                      <a:pt x="182" y="187"/>
                    </a:cubicBezTo>
                    <a:close/>
                    <a:moveTo>
                      <a:pt x="247" y="131"/>
                    </a:moveTo>
                    <a:cubicBezTo>
                      <a:pt x="244" y="133"/>
                      <a:pt x="242" y="135"/>
                      <a:pt x="239" y="137"/>
                    </a:cubicBezTo>
                    <a:cubicBezTo>
                      <a:pt x="220" y="110"/>
                      <a:pt x="220" y="110"/>
                      <a:pt x="220" y="110"/>
                    </a:cubicBezTo>
                    <a:cubicBezTo>
                      <a:pt x="227" y="104"/>
                      <a:pt x="227" y="104"/>
                      <a:pt x="227" y="104"/>
                    </a:cubicBezTo>
                    <a:cubicBezTo>
                      <a:pt x="247" y="131"/>
                      <a:pt x="247" y="131"/>
                      <a:pt x="247" y="131"/>
                    </a:cubicBezTo>
                    <a:close/>
                    <a:moveTo>
                      <a:pt x="320" y="87"/>
                    </a:moveTo>
                    <a:cubicBezTo>
                      <a:pt x="305" y="57"/>
                      <a:pt x="305" y="57"/>
                      <a:pt x="305" y="57"/>
                    </a:cubicBezTo>
                    <a:cubicBezTo>
                      <a:pt x="296" y="62"/>
                      <a:pt x="296" y="62"/>
                      <a:pt x="296" y="62"/>
                    </a:cubicBezTo>
                    <a:cubicBezTo>
                      <a:pt x="312" y="91"/>
                      <a:pt x="312" y="91"/>
                      <a:pt x="312" y="91"/>
                    </a:cubicBezTo>
                    <a:cubicBezTo>
                      <a:pt x="314" y="90"/>
                      <a:pt x="317" y="89"/>
                      <a:pt x="320" y="87"/>
                    </a:cubicBezTo>
                    <a:close/>
                    <a:moveTo>
                      <a:pt x="399" y="56"/>
                    </a:moveTo>
                    <a:cubicBezTo>
                      <a:pt x="389" y="24"/>
                      <a:pt x="389" y="24"/>
                      <a:pt x="389" y="24"/>
                    </a:cubicBezTo>
                    <a:cubicBezTo>
                      <a:pt x="380" y="27"/>
                      <a:pt x="380" y="27"/>
                      <a:pt x="380" y="27"/>
                    </a:cubicBezTo>
                    <a:cubicBezTo>
                      <a:pt x="390" y="59"/>
                      <a:pt x="390" y="59"/>
                      <a:pt x="390" y="59"/>
                    </a:cubicBezTo>
                    <a:cubicBezTo>
                      <a:pt x="393" y="58"/>
                      <a:pt x="396" y="57"/>
                      <a:pt x="399" y="56"/>
                    </a:cubicBezTo>
                    <a:close/>
                    <a:moveTo>
                      <a:pt x="482" y="38"/>
                    </a:moveTo>
                    <a:cubicBezTo>
                      <a:pt x="478" y="5"/>
                      <a:pt x="478" y="5"/>
                      <a:pt x="478" y="5"/>
                    </a:cubicBezTo>
                    <a:cubicBezTo>
                      <a:pt x="469" y="6"/>
                      <a:pt x="469" y="6"/>
                      <a:pt x="469" y="6"/>
                    </a:cubicBezTo>
                    <a:cubicBezTo>
                      <a:pt x="473" y="39"/>
                      <a:pt x="473" y="39"/>
                      <a:pt x="473" y="39"/>
                    </a:cubicBezTo>
                    <a:cubicBezTo>
                      <a:pt x="476" y="39"/>
                      <a:pt x="479" y="39"/>
                      <a:pt x="482" y="38"/>
                    </a:cubicBezTo>
                    <a:close/>
                    <a:moveTo>
                      <a:pt x="567" y="34"/>
                    </a:moveTo>
                    <a:cubicBezTo>
                      <a:pt x="568" y="1"/>
                      <a:pt x="568" y="1"/>
                      <a:pt x="568" y="1"/>
                    </a:cubicBezTo>
                    <a:cubicBezTo>
                      <a:pt x="559" y="0"/>
                      <a:pt x="559" y="0"/>
                      <a:pt x="559" y="0"/>
                    </a:cubicBezTo>
                    <a:cubicBezTo>
                      <a:pt x="558" y="34"/>
                      <a:pt x="558" y="34"/>
                      <a:pt x="558" y="34"/>
                    </a:cubicBezTo>
                    <a:cubicBezTo>
                      <a:pt x="561" y="34"/>
                      <a:pt x="564" y="34"/>
                      <a:pt x="567" y="34"/>
                    </a:cubicBezTo>
                    <a:close/>
                    <a:moveTo>
                      <a:pt x="652" y="44"/>
                    </a:moveTo>
                    <a:cubicBezTo>
                      <a:pt x="658" y="12"/>
                      <a:pt x="658" y="12"/>
                      <a:pt x="658" y="12"/>
                    </a:cubicBezTo>
                    <a:cubicBezTo>
                      <a:pt x="649" y="10"/>
                      <a:pt x="649" y="10"/>
                      <a:pt x="649" y="10"/>
                    </a:cubicBezTo>
                    <a:cubicBezTo>
                      <a:pt x="643" y="43"/>
                      <a:pt x="643" y="43"/>
                      <a:pt x="643" y="43"/>
                    </a:cubicBezTo>
                    <a:cubicBezTo>
                      <a:pt x="646" y="43"/>
                      <a:pt x="649" y="44"/>
                      <a:pt x="652" y="44"/>
                    </a:cubicBezTo>
                    <a:close/>
                    <a:moveTo>
                      <a:pt x="734" y="68"/>
                    </a:moveTo>
                    <a:cubicBezTo>
                      <a:pt x="745" y="37"/>
                      <a:pt x="745" y="37"/>
                      <a:pt x="745" y="37"/>
                    </a:cubicBezTo>
                    <a:cubicBezTo>
                      <a:pt x="737" y="34"/>
                      <a:pt x="737" y="34"/>
                      <a:pt x="737" y="34"/>
                    </a:cubicBezTo>
                    <a:cubicBezTo>
                      <a:pt x="725" y="65"/>
                      <a:pt x="725" y="65"/>
                      <a:pt x="725" y="65"/>
                    </a:cubicBezTo>
                    <a:cubicBezTo>
                      <a:pt x="728" y="66"/>
                      <a:pt x="731" y="67"/>
                      <a:pt x="734" y="68"/>
                    </a:cubicBezTo>
                    <a:close/>
                    <a:moveTo>
                      <a:pt x="810" y="106"/>
                    </a:moveTo>
                    <a:cubicBezTo>
                      <a:pt x="827" y="76"/>
                      <a:pt x="827" y="76"/>
                      <a:pt x="827" y="76"/>
                    </a:cubicBezTo>
                    <a:cubicBezTo>
                      <a:pt x="819" y="72"/>
                      <a:pt x="819" y="72"/>
                      <a:pt x="819" y="72"/>
                    </a:cubicBezTo>
                    <a:cubicBezTo>
                      <a:pt x="802" y="101"/>
                      <a:pt x="802" y="101"/>
                      <a:pt x="802" y="101"/>
                    </a:cubicBezTo>
                    <a:cubicBezTo>
                      <a:pt x="805" y="102"/>
                      <a:pt x="808" y="104"/>
                      <a:pt x="810" y="106"/>
                    </a:cubicBezTo>
                    <a:close/>
                    <a:moveTo>
                      <a:pt x="880" y="155"/>
                    </a:moveTo>
                    <a:cubicBezTo>
                      <a:pt x="877" y="153"/>
                      <a:pt x="875" y="151"/>
                      <a:pt x="873" y="149"/>
                    </a:cubicBezTo>
                    <a:cubicBezTo>
                      <a:pt x="894" y="123"/>
                      <a:pt x="894" y="123"/>
                      <a:pt x="894" y="123"/>
                    </a:cubicBezTo>
                    <a:cubicBezTo>
                      <a:pt x="901" y="129"/>
                      <a:pt x="901" y="129"/>
                      <a:pt x="901" y="129"/>
                    </a:cubicBezTo>
                    <a:cubicBezTo>
                      <a:pt x="880" y="155"/>
                      <a:pt x="880" y="155"/>
                      <a:pt x="880" y="155"/>
                    </a:cubicBezTo>
                    <a:close/>
                    <a:moveTo>
                      <a:pt x="990" y="284"/>
                    </a:moveTo>
                    <a:cubicBezTo>
                      <a:pt x="988" y="281"/>
                      <a:pt x="987" y="279"/>
                      <a:pt x="985" y="276"/>
                    </a:cubicBezTo>
                    <a:cubicBezTo>
                      <a:pt x="1014" y="259"/>
                      <a:pt x="1014" y="259"/>
                      <a:pt x="1014" y="259"/>
                    </a:cubicBezTo>
                    <a:cubicBezTo>
                      <a:pt x="1019" y="266"/>
                      <a:pt x="1019" y="266"/>
                      <a:pt x="1019" y="266"/>
                    </a:cubicBezTo>
                    <a:cubicBezTo>
                      <a:pt x="990" y="284"/>
                      <a:pt x="990" y="284"/>
                      <a:pt x="990" y="284"/>
                    </a:cubicBezTo>
                    <a:close/>
                    <a:moveTo>
                      <a:pt x="940" y="215"/>
                    </a:moveTo>
                    <a:cubicBezTo>
                      <a:pt x="938" y="213"/>
                      <a:pt x="936" y="210"/>
                      <a:pt x="934" y="208"/>
                    </a:cubicBezTo>
                    <a:cubicBezTo>
                      <a:pt x="960" y="186"/>
                      <a:pt x="960" y="186"/>
                      <a:pt x="960" y="186"/>
                    </a:cubicBezTo>
                    <a:cubicBezTo>
                      <a:pt x="966" y="193"/>
                      <a:pt x="966" y="193"/>
                      <a:pt x="966" y="193"/>
                    </a:cubicBezTo>
                    <a:cubicBezTo>
                      <a:pt x="940" y="215"/>
                      <a:pt x="940" y="215"/>
                      <a:pt x="940" y="215"/>
                    </a:cubicBezTo>
                    <a:close/>
                    <a:moveTo>
                      <a:pt x="1028" y="360"/>
                    </a:moveTo>
                    <a:cubicBezTo>
                      <a:pt x="1059" y="348"/>
                      <a:pt x="1059" y="348"/>
                      <a:pt x="1059" y="348"/>
                    </a:cubicBezTo>
                    <a:cubicBezTo>
                      <a:pt x="1055" y="339"/>
                      <a:pt x="1055" y="339"/>
                      <a:pt x="1055" y="339"/>
                    </a:cubicBezTo>
                    <a:cubicBezTo>
                      <a:pt x="1024" y="352"/>
                      <a:pt x="1024" y="352"/>
                      <a:pt x="1024" y="352"/>
                    </a:cubicBezTo>
                    <a:cubicBezTo>
                      <a:pt x="1026" y="355"/>
                      <a:pt x="1027" y="358"/>
                      <a:pt x="1028" y="360"/>
                    </a:cubicBezTo>
                    <a:close/>
                    <a:moveTo>
                      <a:pt x="1052" y="442"/>
                    </a:moveTo>
                    <a:cubicBezTo>
                      <a:pt x="1085" y="435"/>
                      <a:pt x="1085" y="435"/>
                      <a:pt x="1085" y="435"/>
                    </a:cubicBezTo>
                    <a:cubicBezTo>
                      <a:pt x="1083" y="426"/>
                      <a:pt x="1083" y="426"/>
                      <a:pt x="1083" y="426"/>
                    </a:cubicBezTo>
                    <a:cubicBezTo>
                      <a:pt x="1050" y="433"/>
                      <a:pt x="1050" y="433"/>
                      <a:pt x="1050" y="433"/>
                    </a:cubicBezTo>
                    <a:cubicBezTo>
                      <a:pt x="1051" y="436"/>
                      <a:pt x="1052" y="439"/>
                      <a:pt x="1052" y="442"/>
                    </a:cubicBezTo>
                    <a:close/>
                    <a:moveTo>
                      <a:pt x="13" y="673"/>
                    </a:moveTo>
                    <a:cubicBezTo>
                      <a:pt x="46" y="666"/>
                      <a:pt x="46" y="666"/>
                      <a:pt x="46" y="666"/>
                    </a:cubicBezTo>
                    <a:cubicBezTo>
                      <a:pt x="45" y="663"/>
                      <a:pt x="45" y="660"/>
                      <a:pt x="44" y="657"/>
                    </a:cubicBezTo>
                    <a:cubicBezTo>
                      <a:pt x="11" y="664"/>
                      <a:pt x="11" y="664"/>
                      <a:pt x="11" y="664"/>
                    </a:cubicBezTo>
                    <a:cubicBezTo>
                      <a:pt x="13" y="673"/>
                      <a:pt x="13" y="673"/>
                      <a:pt x="13" y="673"/>
                    </a:cubicBezTo>
                    <a:close/>
                    <a:moveTo>
                      <a:pt x="41" y="759"/>
                    </a:moveTo>
                    <a:cubicBezTo>
                      <a:pt x="72" y="747"/>
                      <a:pt x="72" y="747"/>
                      <a:pt x="72" y="747"/>
                    </a:cubicBezTo>
                    <a:cubicBezTo>
                      <a:pt x="71" y="744"/>
                      <a:pt x="70" y="741"/>
                      <a:pt x="69" y="738"/>
                    </a:cubicBezTo>
                    <a:cubicBezTo>
                      <a:pt x="38" y="751"/>
                      <a:pt x="38" y="751"/>
                      <a:pt x="38" y="751"/>
                    </a:cubicBezTo>
                    <a:cubicBezTo>
                      <a:pt x="41" y="759"/>
                      <a:pt x="41" y="759"/>
                      <a:pt x="41" y="759"/>
                    </a:cubicBezTo>
                    <a:close/>
                    <a:moveTo>
                      <a:pt x="83" y="840"/>
                    </a:moveTo>
                    <a:cubicBezTo>
                      <a:pt x="111" y="822"/>
                      <a:pt x="111" y="822"/>
                      <a:pt x="111" y="822"/>
                    </a:cubicBezTo>
                    <a:cubicBezTo>
                      <a:pt x="110" y="820"/>
                      <a:pt x="108" y="817"/>
                      <a:pt x="106" y="815"/>
                    </a:cubicBezTo>
                    <a:cubicBezTo>
                      <a:pt x="78" y="832"/>
                      <a:pt x="78" y="832"/>
                      <a:pt x="78" y="832"/>
                    </a:cubicBezTo>
                    <a:cubicBezTo>
                      <a:pt x="83" y="840"/>
                      <a:pt x="83" y="840"/>
                      <a:pt x="83" y="840"/>
                    </a:cubicBezTo>
                    <a:close/>
                    <a:moveTo>
                      <a:pt x="1002" y="858"/>
                    </a:moveTo>
                    <a:cubicBezTo>
                      <a:pt x="997" y="866"/>
                      <a:pt x="997" y="866"/>
                      <a:pt x="997" y="866"/>
                    </a:cubicBezTo>
                    <a:cubicBezTo>
                      <a:pt x="969" y="847"/>
                      <a:pt x="969" y="847"/>
                      <a:pt x="969" y="847"/>
                    </a:cubicBezTo>
                    <a:cubicBezTo>
                      <a:pt x="971" y="844"/>
                      <a:pt x="973" y="842"/>
                      <a:pt x="974" y="839"/>
                    </a:cubicBezTo>
                    <a:cubicBezTo>
                      <a:pt x="1002" y="858"/>
                      <a:pt x="1002" y="858"/>
                      <a:pt x="1002" y="858"/>
                    </a:cubicBezTo>
                    <a:close/>
                    <a:moveTo>
                      <a:pt x="1047" y="779"/>
                    </a:moveTo>
                    <a:cubicBezTo>
                      <a:pt x="1016" y="765"/>
                      <a:pt x="1016" y="765"/>
                      <a:pt x="1016" y="765"/>
                    </a:cubicBezTo>
                    <a:cubicBezTo>
                      <a:pt x="1015" y="768"/>
                      <a:pt x="1014" y="771"/>
                      <a:pt x="1012" y="773"/>
                    </a:cubicBezTo>
                    <a:cubicBezTo>
                      <a:pt x="1043" y="787"/>
                      <a:pt x="1043" y="787"/>
                      <a:pt x="1043" y="787"/>
                    </a:cubicBezTo>
                    <a:cubicBezTo>
                      <a:pt x="1047" y="779"/>
                      <a:pt x="1047" y="779"/>
                      <a:pt x="1047" y="779"/>
                    </a:cubicBezTo>
                    <a:close/>
                    <a:moveTo>
                      <a:pt x="1078" y="694"/>
                    </a:moveTo>
                    <a:cubicBezTo>
                      <a:pt x="1045" y="685"/>
                      <a:pt x="1045" y="685"/>
                      <a:pt x="1045" y="685"/>
                    </a:cubicBezTo>
                    <a:cubicBezTo>
                      <a:pt x="1045" y="688"/>
                      <a:pt x="1044" y="691"/>
                      <a:pt x="1043" y="694"/>
                    </a:cubicBezTo>
                    <a:cubicBezTo>
                      <a:pt x="1075" y="703"/>
                      <a:pt x="1075" y="703"/>
                      <a:pt x="1075" y="703"/>
                    </a:cubicBezTo>
                    <a:cubicBezTo>
                      <a:pt x="1078" y="694"/>
                      <a:pt x="1078" y="694"/>
                      <a:pt x="1078" y="694"/>
                    </a:cubicBezTo>
                    <a:close/>
                    <a:moveTo>
                      <a:pt x="1094" y="605"/>
                    </a:moveTo>
                    <a:cubicBezTo>
                      <a:pt x="1061" y="601"/>
                      <a:pt x="1061" y="601"/>
                      <a:pt x="1061" y="601"/>
                    </a:cubicBezTo>
                    <a:cubicBezTo>
                      <a:pt x="1061" y="604"/>
                      <a:pt x="1060" y="607"/>
                      <a:pt x="1060" y="610"/>
                    </a:cubicBezTo>
                    <a:cubicBezTo>
                      <a:pt x="1093" y="614"/>
                      <a:pt x="1093" y="614"/>
                      <a:pt x="1093" y="614"/>
                    </a:cubicBezTo>
                    <a:cubicBezTo>
                      <a:pt x="1094" y="605"/>
                      <a:pt x="1094" y="605"/>
                      <a:pt x="1094" y="605"/>
                    </a:cubicBezTo>
                    <a:close/>
                    <a:moveTo>
                      <a:pt x="1096" y="514"/>
                    </a:moveTo>
                    <a:cubicBezTo>
                      <a:pt x="1062" y="516"/>
                      <a:pt x="1062" y="516"/>
                      <a:pt x="1062" y="516"/>
                    </a:cubicBezTo>
                    <a:cubicBezTo>
                      <a:pt x="1063" y="519"/>
                      <a:pt x="1063" y="522"/>
                      <a:pt x="1063" y="525"/>
                    </a:cubicBezTo>
                    <a:cubicBezTo>
                      <a:pt x="1097" y="523"/>
                      <a:pt x="1097" y="523"/>
                      <a:pt x="1097" y="523"/>
                    </a:cubicBezTo>
                    <a:lnTo>
                      <a:pt x="1096" y="5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41" name="Freeform 23"/>
              <p:cNvSpPr>
                <a:spLocks noEditPoints="1"/>
              </p:cNvSpPr>
              <p:nvPr/>
            </p:nvSpPr>
            <p:spPr bwMode="auto">
              <a:xfrm>
                <a:off x="3865407" y="1940294"/>
                <a:ext cx="1286294" cy="989658"/>
              </a:xfrm>
              <a:custGeom>
                <a:avLst/>
                <a:gdLst>
                  <a:gd name="T0" fmla="*/ 90 w 980"/>
                  <a:gd name="T1" fmla="*/ 661 h 754"/>
                  <a:gd name="T2" fmla="*/ 45 w 980"/>
                  <a:gd name="T3" fmla="*/ 694 h 754"/>
                  <a:gd name="T4" fmla="*/ 39 w 980"/>
                  <a:gd name="T5" fmla="*/ 683 h 754"/>
                  <a:gd name="T6" fmla="*/ 856 w 980"/>
                  <a:gd name="T7" fmla="*/ 726 h 754"/>
                  <a:gd name="T8" fmla="*/ 908 w 980"/>
                  <a:gd name="T9" fmla="*/ 746 h 754"/>
                  <a:gd name="T10" fmla="*/ 903 w 980"/>
                  <a:gd name="T11" fmla="*/ 754 h 754"/>
                  <a:gd name="T12" fmla="*/ 918 w 980"/>
                  <a:gd name="T13" fmla="*/ 648 h 754"/>
                  <a:gd name="T14" fmla="*/ 954 w 980"/>
                  <a:gd name="T15" fmla="*/ 649 h 754"/>
                  <a:gd name="T16" fmla="*/ 950 w 980"/>
                  <a:gd name="T17" fmla="*/ 658 h 754"/>
                  <a:gd name="T18" fmla="*/ 920 w 980"/>
                  <a:gd name="T19" fmla="*/ 556 h 754"/>
                  <a:gd name="T20" fmla="*/ 977 w 980"/>
                  <a:gd name="T21" fmla="*/ 553 h 754"/>
                  <a:gd name="T22" fmla="*/ 974 w 980"/>
                  <a:gd name="T23" fmla="*/ 564 h 754"/>
                  <a:gd name="T24" fmla="*/ 946 w 980"/>
                  <a:gd name="T25" fmla="*/ 460 h 754"/>
                  <a:gd name="T26" fmla="*/ 978 w 980"/>
                  <a:gd name="T27" fmla="*/ 447 h 754"/>
                  <a:gd name="T28" fmla="*/ 980 w 980"/>
                  <a:gd name="T29" fmla="*/ 457 h 754"/>
                  <a:gd name="T30" fmla="*/ 912 w 980"/>
                  <a:gd name="T31" fmla="*/ 382 h 754"/>
                  <a:gd name="T32" fmla="*/ 962 w 980"/>
                  <a:gd name="T33" fmla="*/ 357 h 754"/>
                  <a:gd name="T34" fmla="*/ 966 w 980"/>
                  <a:gd name="T35" fmla="*/ 368 h 754"/>
                  <a:gd name="T36" fmla="*/ 42 w 980"/>
                  <a:gd name="T37" fmla="*/ 577 h 754"/>
                  <a:gd name="T38" fmla="*/ 11 w 980"/>
                  <a:gd name="T39" fmla="*/ 595 h 754"/>
                  <a:gd name="T40" fmla="*/ 9 w 980"/>
                  <a:gd name="T41" fmla="*/ 584 h 754"/>
                  <a:gd name="T42" fmla="*/ 54 w 980"/>
                  <a:gd name="T43" fmla="*/ 483 h 754"/>
                  <a:gd name="T44" fmla="*/ 0 w 980"/>
                  <a:gd name="T45" fmla="*/ 494 h 754"/>
                  <a:gd name="T46" fmla="*/ 0 w 980"/>
                  <a:gd name="T47" fmla="*/ 483 h 754"/>
                  <a:gd name="T48" fmla="*/ 45 w 980"/>
                  <a:gd name="T49" fmla="*/ 387 h 754"/>
                  <a:gd name="T50" fmla="*/ 9 w 980"/>
                  <a:gd name="T51" fmla="*/ 390 h 754"/>
                  <a:gd name="T52" fmla="*/ 12 w 980"/>
                  <a:gd name="T53" fmla="*/ 380 h 754"/>
                  <a:gd name="T54" fmla="*/ 92 w 980"/>
                  <a:gd name="T55" fmla="*/ 310 h 754"/>
                  <a:gd name="T56" fmla="*/ 38 w 980"/>
                  <a:gd name="T57" fmla="*/ 299 h 754"/>
                  <a:gd name="T58" fmla="*/ 42 w 980"/>
                  <a:gd name="T59" fmla="*/ 289 h 754"/>
                  <a:gd name="T60" fmla="*/ 123 w 980"/>
                  <a:gd name="T61" fmla="*/ 218 h 754"/>
                  <a:gd name="T62" fmla="*/ 88 w 980"/>
                  <a:gd name="T63" fmla="*/ 208 h 754"/>
                  <a:gd name="T64" fmla="*/ 95 w 980"/>
                  <a:gd name="T65" fmla="*/ 198 h 754"/>
                  <a:gd name="T66" fmla="*/ 196 w 980"/>
                  <a:gd name="T67" fmla="*/ 167 h 754"/>
                  <a:gd name="T68" fmla="*/ 150 w 980"/>
                  <a:gd name="T69" fmla="*/ 135 h 754"/>
                  <a:gd name="T70" fmla="*/ 158 w 980"/>
                  <a:gd name="T71" fmla="*/ 128 h 754"/>
                  <a:gd name="T72" fmla="*/ 262 w 980"/>
                  <a:gd name="T73" fmla="*/ 93 h 754"/>
                  <a:gd name="T74" fmla="*/ 236 w 980"/>
                  <a:gd name="T75" fmla="*/ 70 h 754"/>
                  <a:gd name="T76" fmla="*/ 246 w 980"/>
                  <a:gd name="T77" fmla="*/ 63 h 754"/>
                  <a:gd name="T78" fmla="*/ 351 w 980"/>
                  <a:gd name="T79" fmla="*/ 75 h 754"/>
                  <a:gd name="T80" fmla="*/ 323 w 980"/>
                  <a:gd name="T81" fmla="*/ 28 h 754"/>
                  <a:gd name="T82" fmla="*/ 332 w 980"/>
                  <a:gd name="T83" fmla="*/ 24 h 754"/>
                  <a:gd name="T84" fmla="*/ 440 w 980"/>
                  <a:gd name="T85" fmla="*/ 35 h 754"/>
                  <a:gd name="T86" fmla="*/ 425 w 980"/>
                  <a:gd name="T87" fmla="*/ 2 h 754"/>
                  <a:gd name="T88" fmla="*/ 436 w 980"/>
                  <a:gd name="T89" fmla="*/ 1 h 754"/>
                  <a:gd name="T90" fmla="*/ 530 w 980"/>
                  <a:gd name="T91" fmla="*/ 55 h 754"/>
                  <a:gd name="T92" fmla="*/ 524 w 980"/>
                  <a:gd name="T93" fmla="*/ 0 h 754"/>
                  <a:gd name="T94" fmla="*/ 534 w 980"/>
                  <a:gd name="T95" fmla="*/ 0 h 754"/>
                  <a:gd name="T96" fmla="*/ 625 w 980"/>
                  <a:gd name="T97" fmla="*/ 52 h 754"/>
                  <a:gd name="T98" fmla="*/ 624 w 980"/>
                  <a:gd name="T99" fmla="*/ 17 h 754"/>
                  <a:gd name="T100" fmla="*/ 634 w 980"/>
                  <a:gd name="T101" fmla="*/ 20 h 754"/>
                  <a:gd name="T102" fmla="*/ 700 w 980"/>
                  <a:gd name="T103" fmla="*/ 106 h 754"/>
                  <a:gd name="T104" fmla="*/ 717 w 980"/>
                  <a:gd name="T105" fmla="*/ 54 h 754"/>
                  <a:gd name="T106" fmla="*/ 726 w 980"/>
                  <a:gd name="T107" fmla="*/ 59 h 754"/>
                  <a:gd name="T108" fmla="*/ 785 w 980"/>
                  <a:gd name="T109" fmla="*/ 140 h 754"/>
                  <a:gd name="T110" fmla="*/ 799 w 980"/>
                  <a:gd name="T111" fmla="*/ 108 h 754"/>
                  <a:gd name="T112" fmla="*/ 807 w 980"/>
                  <a:gd name="T113" fmla="*/ 114 h 754"/>
                  <a:gd name="T114" fmla="*/ 834 w 980"/>
                  <a:gd name="T115" fmla="*/ 220 h 754"/>
                  <a:gd name="T116" fmla="*/ 869 w 980"/>
                  <a:gd name="T117" fmla="*/ 178 h 754"/>
                  <a:gd name="T118" fmla="*/ 876 w 980"/>
                  <a:gd name="T119" fmla="*/ 186 h 754"/>
                  <a:gd name="T120" fmla="*/ 899 w 980"/>
                  <a:gd name="T121" fmla="*/ 286 h 754"/>
                  <a:gd name="T122" fmla="*/ 925 w 980"/>
                  <a:gd name="T123" fmla="*/ 26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0" h="754">
                    <a:moveTo>
                      <a:pt x="39" y="683"/>
                    </a:moveTo>
                    <a:lnTo>
                      <a:pt x="90" y="661"/>
                    </a:lnTo>
                    <a:lnTo>
                      <a:pt x="95" y="671"/>
                    </a:lnTo>
                    <a:lnTo>
                      <a:pt x="45" y="694"/>
                    </a:lnTo>
                    <a:lnTo>
                      <a:pt x="39" y="683"/>
                    </a:lnTo>
                    <a:lnTo>
                      <a:pt x="39" y="683"/>
                    </a:lnTo>
                    <a:close/>
                    <a:moveTo>
                      <a:pt x="903" y="754"/>
                    </a:moveTo>
                    <a:lnTo>
                      <a:pt x="856" y="726"/>
                    </a:lnTo>
                    <a:lnTo>
                      <a:pt x="862" y="717"/>
                    </a:lnTo>
                    <a:lnTo>
                      <a:pt x="908" y="746"/>
                    </a:lnTo>
                    <a:lnTo>
                      <a:pt x="903" y="754"/>
                    </a:lnTo>
                    <a:lnTo>
                      <a:pt x="903" y="754"/>
                    </a:lnTo>
                    <a:close/>
                    <a:moveTo>
                      <a:pt x="950" y="658"/>
                    </a:moveTo>
                    <a:lnTo>
                      <a:pt x="918" y="648"/>
                    </a:lnTo>
                    <a:lnTo>
                      <a:pt x="922" y="637"/>
                    </a:lnTo>
                    <a:lnTo>
                      <a:pt x="954" y="649"/>
                    </a:lnTo>
                    <a:lnTo>
                      <a:pt x="950" y="658"/>
                    </a:lnTo>
                    <a:lnTo>
                      <a:pt x="950" y="658"/>
                    </a:lnTo>
                    <a:close/>
                    <a:moveTo>
                      <a:pt x="974" y="564"/>
                    </a:moveTo>
                    <a:lnTo>
                      <a:pt x="920" y="556"/>
                    </a:lnTo>
                    <a:lnTo>
                      <a:pt x="922" y="545"/>
                    </a:lnTo>
                    <a:lnTo>
                      <a:pt x="977" y="553"/>
                    </a:lnTo>
                    <a:lnTo>
                      <a:pt x="974" y="564"/>
                    </a:lnTo>
                    <a:lnTo>
                      <a:pt x="974" y="564"/>
                    </a:lnTo>
                    <a:close/>
                    <a:moveTo>
                      <a:pt x="980" y="457"/>
                    </a:moveTo>
                    <a:lnTo>
                      <a:pt x="946" y="460"/>
                    </a:lnTo>
                    <a:lnTo>
                      <a:pt x="945" y="448"/>
                    </a:lnTo>
                    <a:lnTo>
                      <a:pt x="978" y="447"/>
                    </a:lnTo>
                    <a:lnTo>
                      <a:pt x="980" y="457"/>
                    </a:lnTo>
                    <a:lnTo>
                      <a:pt x="980" y="457"/>
                    </a:lnTo>
                    <a:close/>
                    <a:moveTo>
                      <a:pt x="966" y="368"/>
                    </a:moveTo>
                    <a:lnTo>
                      <a:pt x="912" y="382"/>
                    </a:lnTo>
                    <a:lnTo>
                      <a:pt x="910" y="371"/>
                    </a:lnTo>
                    <a:lnTo>
                      <a:pt x="962" y="357"/>
                    </a:lnTo>
                    <a:lnTo>
                      <a:pt x="966" y="368"/>
                    </a:lnTo>
                    <a:lnTo>
                      <a:pt x="966" y="368"/>
                    </a:lnTo>
                    <a:close/>
                    <a:moveTo>
                      <a:pt x="9" y="584"/>
                    </a:moveTo>
                    <a:lnTo>
                      <a:pt x="42" y="577"/>
                    </a:lnTo>
                    <a:lnTo>
                      <a:pt x="45" y="588"/>
                    </a:lnTo>
                    <a:lnTo>
                      <a:pt x="11" y="595"/>
                    </a:lnTo>
                    <a:lnTo>
                      <a:pt x="9" y="584"/>
                    </a:lnTo>
                    <a:lnTo>
                      <a:pt x="9" y="584"/>
                    </a:lnTo>
                    <a:close/>
                    <a:moveTo>
                      <a:pt x="0" y="483"/>
                    </a:moveTo>
                    <a:lnTo>
                      <a:pt x="54" y="483"/>
                    </a:lnTo>
                    <a:lnTo>
                      <a:pt x="54" y="494"/>
                    </a:lnTo>
                    <a:lnTo>
                      <a:pt x="0" y="494"/>
                    </a:lnTo>
                    <a:lnTo>
                      <a:pt x="0" y="483"/>
                    </a:lnTo>
                    <a:lnTo>
                      <a:pt x="0" y="483"/>
                    </a:lnTo>
                    <a:close/>
                    <a:moveTo>
                      <a:pt x="12" y="380"/>
                    </a:moveTo>
                    <a:lnTo>
                      <a:pt x="45" y="387"/>
                    </a:lnTo>
                    <a:lnTo>
                      <a:pt x="43" y="398"/>
                    </a:lnTo>
                    <a:lnTo>
                      <a:pt x="9" y="390"/>
                    </a:lnTo>
                    <a:lnTo>
                      <a:pt x="12" y="380"/>
                    </a:lnTo>
                    <a:lnTo>
                      <a:pt x="12" y="380"/>
                    </a:lnTo>
                    <a:close/>
                    <a:moveTo>
                      <a:pt x="42" y="289"/>
                    </a:moveTo>
                    <a:lnTo>
                      <a:pt x="92" y="310"/>
                    </a:lnTo>
                    <a:lnTo>
                      <a:pt x="88" y="321"/>
                    </a:lnTo>
                    <a:lnTo>
                      <a:pt x="38" y="299"/>
                    </a:lnTo>
                    <a:lnTo>
                      <a:pt x="42" y="289"/>
                    </a:lnTo>
                    <a:lnTo>
                      <a:pt x="42" y="289"/>
                    </a:lnTo>
                    <a:close/>
                    <a:moveTo>
                      <a:pt x="95" y="198"/>
                    </a:moveTo>
                    <a:lnTo>
                      <a:pt x="123" y="218"/>
                    </a:lnTo>
                    <a:lnTo>
                      <a:pt x="116" y="228"/>
                    </a:lnTo>
                    <a:lnTo>
                      <a:pt x="88" y="208"/>
                    </a:lnTo>
                    <a:lnTo>
                      <a:pt x="95" y="198"/>
                    </a:lnTo>
                    <a:lnTo>
                      <a:pt x="95" y="198"/>
                    </a:lnTo>
                    <a:close/>
                    <a:moveTo>
                      <a:pt x="158" y="128"/>
                    </a:moveTo>
                    <a:lnTo>
                      <a:pt x="196" y="167"/>
                    </a:lnTo>
                    <a:lnTo>
                      <a:pt x="188" y="175"/>
                    </a:lnTo>
                    <a:lnTo>
                      <a:pt x="150" y="135"/>
                    </a:lnTo>
                    <a:lnTo>
                      <a:pt x="158" y="128"/>
                    </a:lnTo>
                    <a:lnTo>
                      <a:pt x="158" y="128"/>
                    </a:lnTo>
                    <a:close/>
                    <a:moveTo>
                      <a:pt x="246" y="63"/>
                    </a:moveTo>
                    <a:lnTo>
                      <a:pt x="262" y="93"/>
                    </a:lnTo>
                    <a:lnTo>
                      <a:pt x="252" y="98"/>
                    </a:lnTo>
                    <a:lnTo>
                      <a:pt x="236" y="70"/>
                    </a:lnTo>
                    <a:lnTo>
                      <a:pt x="246" y="63"/>
                    </a:lnTo>
                    <a:lnTo>
                      <a:pt x="246" y="63"/>
                    </a:lnTo>
                    <a:close/>
                    <a:moveTo>
                      <a:pt x="332" y="24"/>
                    </a:moveTo>
                    <a:lnTo>
                      <a:pt x="351" y="75"/>
                    </a:lnTo>
                    <a:lnTo>
                      <a:pt x="340" y="79"/>
                    </a:lnTo>
                    <a:lnTo>
                      <a:pt x="323" y="28"/>
                    </a:lnTo>
                    <a:lnTo>
                      <a:pt x="332" y="24"/>
                    </a:lnTo>
                    <a:lnTo>
                      <a:pt x="332" y="24"/>
                    </a:lnTo>
                    <a:close/>
                    <a:moveTo>
                      <a:pt x="436" y="1"/>
                    </a:moveTo>
                    <a:lnTo>
                      <a:pt x="440" y="35"/>
                    </a:lnTo>
                    <a:lnTo>
                      <a:pt x="429" y="36"/>
                    </a:lnTo>
                    <a:lnTo>
                      <a:pt x="425" y="2"/>
                    </a:lnTo>
                    <a:lnTo>
                      <a:pt x="436" y="1"/>
                    </a:lnTo>
                    <a:lnTo>
                      <a:pt x="436" y="1"/>
                    </a:lnTo>
                    <a:close/>
                    <a:moveTo>
                      <a:pt x="534" y="0"/>
                    </a:moveTo>
                    <a:lnTo>
                      <a:pt x="530" y="55"/>
                    </a:lnTo>
                    <a:lnTo>
                      <a:pt x="520" y="54"/>
                    </a:lnTo>
                    <a:lnTo>
                      <a:pt x="524" y="0"/>
                    </a:lnTo>
                    <a:lnTo>
                      <a:pt x="534" y="0"/>
                    </a:lnTo>
                    <a:lnTo>
                      <a:pt x="534" y="0"/>
                    </a:lnTo>
                    <a:close/>
                    <a:moveTo>
                      <a:pt x="634" y="20"/>
                    </a:moveTo>
                    <a:lnTo>
                      <a:pt x="625" y="52"/>
                    </a:lnTo>
                    <a:lnTo>
                      <a:pt x="614" y="50"/>
                    </a:lnTo>
                    <a:lnTo>
                      <a:pt x="624" y="17"/>
                    </a:lnTo>
                    <a:lnTo>
                      <a:pt x="634" y="20"/>
                    </a:lnTo>
                    <a:lnTo>
                      <a:pt x="634" y="20"/>
                    </a:lnTo>
                    <a:close/>
                    <a:moveTo>
                      <a:pt x="726" y="59"/>
                    </a:moveTo>
                    <a:lnTo>
                      <a:pt x="700" y="106"/>
                    </a:lnTo>
                    <a:lnTo>
                      <a:pt x="691" y="102"/>
                    </a:lnTo>
                    <a:lnTo>
                      <a:pt x="717" y="54"/>
                    </a:lnTo>
                    <a:lnTo>
                      <a:pt x="726" y="59"/>
                    </a:lnTo>
                    <a:lnTo>
                      <a:pt x="726" y="59"/>
                    </a:lnTo>
                    <a:close/>
                    <a:moveTo>
                      <a:pt x="807" y="114"/>
                    </a:moveTo>
                    <a:lnTo>
                      <a:pt x="785" y="140"/>
                    </a:lnTo>
                    <a:lnTo>
                      <a:pt x="777" y="133"/>
                    </a:lnTo>
                    <a:lnTo>
                      <a:pt x="799" y="108"/>
                    </a:lnTo>
                    <a:lnTo>
                      <a:pt x="807" y="114"/>
                    </a:lnTo>
                    <a:lnTo>
                      <a:pt x="807" y="114"/>
                    </a:lnTo>
                    <a:close/>
                    <a:moveTo>
                      <a:pt x="876" y="186"/>
                    </a:moveTo>
                    <a:lnTo>
                      <a:pt x="834" y="220"/>
                    </a:lnTo>
                    <a:lnTo>
                      <a:pt x="827" y="212"/>
                    </a:lnTo>
                    <a:lnTo>
                      <a:pt x="869" y="178"/>
                    </a:lnTo>
                    <a:lnTo>
                      <a:pt x="876" y="186"/>
                    </a:lnTo>
                    <a:lnTo>
                      <a:pt x="876" y="186"/>
                    </a:lnTo>
                    <a:close/>
                    <a:moveTo>
                      <a:pt x="930" y="271"/>
                    </a:moveTo>
                    <a:lnTo>
                      <a:pt x="899" y="286"/>
                    </a:lnTo>
                    <a:lnTo>
                      <a:pt x="895" y="276"/>
                    </a:lnTo>
                    <a:lnTo>
                      <a:pt x="925" y="260"/>
                    </a:lnTo>
                    <a:lnTo>
                      <a:pt x="93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42" name="Freeform 35"/>
              <p:cNvSpPr>
                <a:spLocks noEditPoints="1"/>
              </p:cNvSpPr>
              <p:nvPr/>
            </p:nvSpPr>
            <p:spPr bwMode="auto">
              <a:xfrm>
                <a:off x="4365486" y="2437747"/>
                <a:ext cx="286135" cy="288760"/>
              </a:xfrm>
              <a:custGeom>
                <a:avLst/>
                <a:gdLst>
                  <a:gd name="T0" fmla="*/ 81 w 162"/>
                  <a:gd name="T1" fmla="*/ 0 h 163"/>
                  <a:gd name="T2" fmla="*/ 162 w 162"/>
                  <a:gd name="T3" fmla="*/ 81 h 163"/>
                  <a:gd name="T4" fmla="*/ 81 w 162"/>
                  <a:gd name="T5" fmla="*/ 163 h 163"/>
                  <a:gd name="T6" fmla="*/ 0 w 162"/>
                  <a:gd name="T7" fmla="*/ 81 h 163"/>
                  <a:gd name="T8" fmla="*/ 81 w 162"/>
                  <a:gd name="T9" fmla="*/ 0 h 163"/>
                  <a:gd name="T10" fmla="*/ 81 w 162"/>
                  <a:gd name="T11" fmla="*/ 15 h 163"/>
                  <a:gd name="T12" fmla="*/ 15 w 162"/>
                  <a:gd name="T13" fmla="*/ 81 h 163"/>
                  <a:gd name="T14" fmla="*/ 81 w 162"/>
                  <a:gd name="T15" fmla="*/ 148 h 163"/>
                  <a:gd name="T16" fmla="*/ 148 w 162"/>
                  <a:gd name="T17" fmla="*/ 81 h 163"/>
                  <a:gd name="T18" fmla="*/ 81 w 162"/>
                  <a:gd name="T19"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63">
                    <a:moveTo>
                      <a:pt x="81" y="0"/>
                    </a:moveTo>
                    <a:cubicBezTo>
                      <a:pt x="126" y="0"/>
                      <a:pt x="162" y="36"/>
                      <a:pt x="162" y="81"/>
                    </a:cubicBezTo>
                    <a:cubicBezTo>
                      <a:pt x="162" y="126"/>
                      <a:pt x="126" y="163"/>
                      <a:pt x="81" y="163"/>
                    </a:cubicBezTo>
                    <a:cubicBezTo>
                      <a:pt x="36" y="163"/>
                      <a:pt x="0" y="126"/>
                      <a:pt x="0" y="81"/>
                    </a:cubicBezTo>
                    <a:cubicBezTo>
                      <a:pt x="0" y="36"/>
                      <a:pt x="36" y="0"/>
                      <a:pt x="81" y="0"/>
                    </a:cubicBezTo>
                    <a:close/>
                    <a:moveTo>
                      <a:pt x="81" y="15"/>
                    </a:moveTo>
                    <a:cubicBezTo>
                      <a:pt x="45" y="15"/>
                      <a:pt x="15" y="45"/>
                      <a:pt x="15" y="81"/>
                    </a:cubicBezTo>
                    <a:cubicBezTo>
                      <a:pt x="15" y="118"/>
                      <a:pt x="45" y="148"/>
                      <a:pt x="81" y="148"/>
                    </a:cubicBezTo>
                    <a:cubicBezTo>
                      <a:pt x="118" y="148"/>
                      <a:pt x="148" y="118"/>
                      <a:pt x="148" y="81"/>
                    </a:cubicBezTo>
                    <a:cubicBezTo>
                      <a:pt x="148" y="45"/>
                      <a:pt x="118" y="15"/>
                      <a:pt x="8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43" name="Freeform 36"/>
              <p:cNvSpPr>
                <a:spLocks/>
              </p:cNvSpPr>
              <p:nvPr/>
            </p:nvSpPr>
            <p:spPr bwMode="auto">
              <a:xfrm>
                <a:off x="4173782" y="2876550"/>
                <a:ext cx="703018" cy="280884"/>
              </a:xfrm>
              <a:custGeom>
                <a:avLst/>
                <a:gdLst>
                  <a:gd name="T0" fmla="*/ 66 w 298"/>
                  <a:gd name="T1" fmla="*/ 0 h 159"/>
                  <a:gd name="T2" fmla="*/ 232 w 298"/>
                  <a:gd name="T3" fmla="*/ 0 h 159"/>
                  <a:gd name="T4" fmla="*/ 298 w 298"/>
                  <a:gd name="T5" fmla="*/ 66 h 159"/>
                  <a:gd name="T6" fmla="*/ 298 w 298"/>
                  <a:gd name="T7" fmla="*/ 141 h 159"/>
                  <a:gd name="T8" fmla="*/ 280 w 298"/>
                  <a:gd name="T9" fmla="*/ 159 h 159"/>
                  <a:gd name="T10" fmla="*/ 18 w 298"/>
                  <a:gd name="T11" fmla="*/ 159 h 159"/>
                  <a:gd name="T12" fmla="*/ 0 w 298"/>
                  <a:gd name="T13" fmla="*/ 141 h 159"/>
                  <a:gd name="T14" fmla="*/ 0 w 298"/>
                  <a:gd name="T15" fmla="*/ 66 h 159"/>
                  <a:gd name="T16" fmla="*/ 66 w 298"/>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159">
                    <a:moveTo>
                      <a:pt x="66" y="0"/>
                    </a:moveTo>
                    <a:cubicBezTo>
                      <a:pt x="232" y="0"/>
                      <a:pt x="232" y="0"/>
                      <a:pt x="232" y="0"/>
                    </a:cubicBezTo>
                    <a:cubicBezTo>
                      <a:pt x="268" y="0"/>
                      <a:pt x="298" y="30"/>
                      <a:pt x="298" y="66"/>
                    </a:cubicBezTo>
                    <a:cubicBezTo>
                      <a:pt x="298" y="141"/>
                      <a:pt x="298" y="141"/>
                      <a:pt x="298" y="141"/>
                    </a:cubicBezTo>
                    <a:cubicBezTo>
                      <a:pt x="298" y="151"/>
                      <a:pt x="290" y="159"/>
                      <a:pt x="280" y="159"/>
                    </a:cubicBezTo>
                    <a:cubicBezTo>
                      <a:pt x="18" y="159"/>
                      <a:pt x="18" y="159"/>
                      <a:pt x="18" y="159"/>
                    </a:cubicBezTo>
                    <a:cubicBezTo>
                      <a:pt x="9" y="159"/>
                      <a:pt x="0" y="151"/>
                      <a:pt x="0" y="141"/>
                    </a:cubicBezTo>
                    <a:cubicBezTo>
                      <a:pt x="0" y="66"/>
                      <a:pt x="0" y="66"/>
                      <a:pt x="0" y="66"/>
                    </a:cubicBezTo>
                    <a:cubicBezTo>
                      <a:pt x="0" y="30"/>
                      <a:pt x="30"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44" name="Freeform 38"/>
              <p:cNvSpPr>
                <a:spLocks noEditPoints="1"/>
              </p:cNvSpPr>
              <p:nvPr/>
            </p:nvSpPr>
            <p:spPr bwMode="auto">
              <a:xfrm>
                <a:off x="4356298" y="2990329"/>
                <a:ext cx="315010" cy="95815"/>
              </a:xfrm>
              <a:custGeom>
                <a:avLst/>
                <a:gdLst>
                  <a:gd name="T0" fmla="*/ 14 w 178"/>
                  <a:gd name="T1" fmla="*/ 1 h 54"/>
                  <a:gd name="T2" fmla="*/ 36 w 178"/>
                  <a:gd name="T3" fmla="*/ 3 h 54"/>
                  <a:gd name="T4" fmla="*/ 9 w 178"/>
                  <a:gd name="T5" fmla="*/ 5 h 54"/>
                  <a:gd name="T6" fmla="*/ 7 w 178"/>
                  <a:gd name="T7" fmla="*/ 25 h 54"/>
                  <a:gd name="T8" fmla="*/ 26 w 178"/>
                  <a:gd name="T9" fmla="*/ 23 h 54"/>
                  <a:gd name="T10" fmla="*/ 27 w 178"/>
                  <a:gd name="T11" fmla="*/ 30 h 54"/>
                  <a:gd name="T12" fmla="*/ 9 w 178"/>
                  <a:gd name="T13" fmla="*/ 30 h 54"/>
                  <a:gd name="T14" fmla="*/ 0 w 178"/>
                  <a:gd name="T15" fmla="*/ 46 h 54"/>
                  <a:gd name="T16" fmla="*/ 9 w 178"/>
                  <a:gd name="T17" fmla="*/ 30 h 54"/>
                  <a:gd name="T18" fmla="*/ 31 w 178"/>
                  <a:gd name="T19" fmla="*/ 46 h 54"/>
                  <a:gd name="T20" fmla="*/ 33 w 178"/>
                  <a:gd name="T21" fmla="*/ 29 h 54"/>
                  <a:gd name="T22" fmla="*/ 8 w 178"/>
                  <a:gd name="T23" fmla="*/ 47 h 54"/>
                  <a:gd name="T24" fmla="*/ 23 w 178"/>
                  <a:gd name="T25" fmla="*/ 53 h 54"/>
                  <a:gd name="T26" fmla="*/ 4 w 178"/>
                  <a:gd name="T27" fmla="*/ 52 h 54"/>
                  <a:gd name="T28" fmla="*/ 52 w 178"/>
                  <a:gd name="T29" fmla="*/ 6 h 54"/>
                  <a:gd name="T30" fmla="*/ 69 w 178"/>
                  <a:gd name="T31" fmla="*/ 6 h 54"/>
                  <a:gd name="T32" fmla="*/ 42 w 178"/>
                  <a:gd name="T33" fmla="*/ 21 h 54"/>
                  <a:gd name="T34" fmla="*/ 51 w 178"/>
                  <a:gd name="T35" fmla="*/ 7 h 54"/>
                  <a:gd name="T36" fmla="*/ 67 w 178"/>
                  <a:gd name="T37" fmla="*/ 25 h 54"/>
                  <a:gd name="T38" fmla="*/ 48 w 178"/>
                  <a:gd name="T39" fmla="*/ 29 h 54"/>
                  <a:gd name="T40" fmla="*/ 62 w 178"/>
                  <a:gd name="T41" fmla="*/ 46 h 54"/>
                  <a:gd name="T42" fmla="*/ 71 w 178"/>
                  <a:gd name="T43" fmla="*/ 33 h 54"/>
                  <a:gd name="T44" fmla="*/ 65 w 178"/>
                  <a:gd name="T45" fmla="*/ 30 h 54"/>
                  <a:gd name="T46" fmla="*/ 64 w 178"/>
                  <a:gd name="T47" fmla="*/ 50 h 54"/>
                  <a:gd name="T48" fmla="*/ 40 w 178"/>
                  <a:gd name="T49" fmla="*/ 50 h 54"/>
                  <a:gd name="T50" fmla="*/ 77 w 178"/>
                  <a:gd name="T51" fmla="*/ 3 h 54"/>
                  <a:gd name="T52" fmla="*/ 95 w 178"/>
                  <a:gd name="T53" fmla="*/ 23 h 54"/>
                  <a:gd name="T54" fmla="*/ 98 w 178"/>
                  <a:gd name="T55" fmla="*/ 7 h 54"/>
                  <a:gd name="T56" fmla="*/ 98 w 178"/>
                  <a:gd name="T57" fmla="*/ 27 h 54"/>
                  <a:gd name="T58" fmla="*/ 90 w 178"/>
                  <a:gd name="T59" fmla="*/ 50 h 54"/>
                  <a:gd name="T60" fmla="*/ 119 w 178"/>
                  <a:gd name="T61" fmla="*/ 1 h 54"/>
                  <a:gd name="T62" fmla="*/ 141 w 178"/>
                  <a:gd name="T63" fmla="*/ 3 h 54"/>
                  <a:gd name="T64" fmla="*/ 114 w 178"/>
                  <a:gd name="T65" fmla="*/ 6 h 54"/>
                  <a:gd name="T66" fmla="*/ 111 w 178"/>
                  <a:gd name="T67" fmla="*/ 24 h 54"/>
                  <a:gd name="T68" fmla="*/ 135 w 178"/>
                  <a:gd name="T69" fmla="*/ 23 h 54"/>
                  <a:gd name="T70" fmla="*/ 144 w 178"/>
                  <a:gd name="T71" fmla="*/ 8 h 54"/>
                  <a:gd name="T72" fmla="*/ 137 w 178"/>
                  <a:gd name="T73" fmla="*/ 7 h 54"/>
                  <a:gd name="T74" fmla="*/ 136 w 178"/>
                  <a:gd name="T75" fmla="*/ 26 h 54"/>
                  <a:gd name="T76" fmla="*/ 118 w 178"/>
                  <a:gd name="T77" fmla="*/ 23 h 54"/>
                  <a:gd name="T78" fmla="*/ 108 w 178"/>
                  <a:gd name="T79" fmla="*/ 33 h 54"/>
                  <a:gd name="T80" fmla="*/ 108 w 178"/>
                  <a:gd name="T81" fmla="*/ 50 h 54"/>
                  <a:gd name="T82" fmla="*/ 133 w 178"/>
                  <a:gd name="T83" fmla="*/ 50 h 54"/>
                  <a:gd name="T84" fmla="*/ 139 w 178"/>
                  <a:gd name="T85" fmla="*/ 33 h 54"/>
                  <a:gd name="T86" fmla="*/ 133 w 178"/>
                  <a:gd name="T87" fmla="*/ 31 h 54"/>
                  <a:gd name="T88" fmla="*/ 132 w 178"/>
                  <a:gd name="T89" fmla="*/ 51 h 54"/>
                  <a:gd name="T90" fmla="*/ 113 w 178"/>
                  <a:gd name="T91" fmla="*/ 53 h 54"/>
                  <a:gd name="T92" fmla="*/ 171 w 178"/>
                  <a:gd name="T93" fmla="*/ 6 h 54"/>
                  <a:gd name="T94" fmla="*/ 171 w 178"/>
                  <a:gd name="T95" fmla="*/ 0 h 54"/>
                  <a:gd name="T96" fmla="*/ 171 w 178"/>
                  <a:gd name="T97" fmla="*/ 6 h 54"/>
                  <a:gd name="T98" fmla="*/ 176 w 178"/>
                  <a:gd name="T99" fmla="*/ 20 h 54"/>
                  <a:gd name="T100" fmla="*/ 176 w 178"/>
                  <a:gd name="T101" fmla="*/ 3 h 54"/>
                  <a:gd name="T102" fmla="*/ 168 w 178"/>
                  <a:gd name="T103" fmla="*/ 23 h 54"/>
                  <a:gd name="T104" fmla="*/ 147 w 178"/>
                  <a:gd name="T105" fmla="*/ 26 h 54"/>
                  <a:gd name="T106" fmla="*/ 170 w 178"/>
                  <a:gd name="T107" fmla="*/ 48 h 54"/>
                  <a:gd name="T108" fmla="*/ 174 w 178"/>
                  <a:gd name="T109" fmla="*/ 31 h 54"/>
                  <a:gd name="T110" fmla="*/ 165 w 178"/>
                  <a:gd name="T111" fmla="*/ 46 h 54"/>
                  <a:gd name="T112" fmla="*/ 165 w 178"/>
                  <a:gd name="T113" fmla="*/ 52 h 54"/>
                  <a:gd name="T114" fmla="*/ 147 w 178"/>
                  <a:gd name="T115"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8" h="54">
                    <a:moveTo>
                      <a:pt x="32" y="6"/>
                    </a:moveTo>
                    <a:cubicBezTo>
                      <a:pt x="15" y="6"/>
                      <a:pt x="15" y="6"/>
                      <a:pt x="15" y="6"/>
                    </a:cubicBezTo>
                    <a:cubicBezTo>
                      <a:pt x="12" y="3"/>
                      <a:pt x="12" y="3"/>
                      <a:pt x="12" y="3"/>
                    </a:cubicBezTo>
                    <a:cubicBezTo>
                      <a:pt x="14" y="1"/>
                      <a:pt x="14" y="1"/>
                      <a:pt x="14" y="1"/>
                    </a:cubicBezTo>
                    <a:cubicBezTo>
                      <a:pt x="14" y="0"/>
                      <a:pt x="15" y="0"/>
                      <a:pt x="15" y="0"/>
                    </a:cubicBezTo>
                    <a:cubicBezTo>
                      <a:pt x="16" y="0"/>
                      <a:pt x="17" y="0"/>
                      <a:pt x="18" y="0"/>
                    </a:cubicBezTo>
                    <a:cubicBezTo>
                      <a:pt x="33" y="0"/>
                      <a:pt x="33" y="0"/>
                      <a:pt x="33" y="0"/>
                    </a:cubicBezTo>
                    <a:cubicBezTo>
                      <a:pt x="36" y="3"/>
                      <a:pt x="36" y="3"/>
                      <a:pt x="36" y="3"/>
                    </a:cubicBezTo>
                    <a:cubicBezTo>
                      <a:pt x="32" y="6"/>
                      <a:pt x="32" y="6"/>
                      <a:pt x="32" y="6"/>
                    </a:cubicBezTo>
                    <a:close/>
                    <a:moveTo>
                      <a:pt x="14" y="7"/>
                    </a:moveTo>
                    <a:cubicBezTo>
                      <a:pt x="11" y="3"/>
                      <a:pt x="11" y="3"/>
                      <a:pt x="11" y="3"/>
                    </a:cubicBezTo>
                    <a:cubicBezTo>
                      <a:pt x="9" y="5"/>
                      <a:pt x="9" y="5"/>
                      <a:pt x="9" y="5"/>
                    </a:cubicBezTo>
                    <a:cubicBezTo>
                      <a:pt x="8" y="6"/>
                      <a:pt x="8" y="6"/>
                      <a:pt x="7" y="7"/>
                    </a:cubicBezTo>
                    <a:cubicBezTo>
                      <a:pt x="7" y="7"/>
                      <a:pt x="7" y="8"/>
                      <a:pt x="7" y="8"/>
                    </a:cubicBezTo>
                    <a:cubicBezTo>
                      <a:pt x="4" y="22"/>
                      <a:pt x="4" y="22"/>
                      <a:pt x="4" y="22"/>
                    </a:cubicBezTo>
                    <a:cubicBezTo>
                      <a:pt x="7" y="25"/>
                      <a:pt x="7" y="25"/>
                      <a:pt x="7" y="25"/>
                    </a:cubicBezTo>
                    <a:cubicBezTo>
                      <a:pt x="11" y="22"/>
                      <a:pt x="11" y="22"/>
                      <a:pt x="11" y="22"/>
                    </a:cubicBezTo>
                    <a:cubicBezTo>
                      <a:pt x="14" y="7"/>
                      <a:pt x="14" y="7"/>
                      <a:pt x="14" y="7"/>
                    </a:cubicBezTo>
                    <a:close/>
                    <a:moveTo>
                      <a:pt x="12" y="23"/>
                    </a:moveTo>
                    <a:cubicBezTo>
                      <a:pt x="26" y="23"/>
                      <a:pt x="26" y="23"/>
                      <a:pt x="26" y="23"/>
                    </a:cubicBezTo>
                    <a:cubicBezTo>
                      <a:pt x="27" y="23"/>
                      <a:pt x="28" y="23"/>
                      <a:pt x="28" y="23"/>
                    </a:cubicBezTo>
                    <a:cubicBezTo>
                      <a:pt x="28" y="24"/>
                      <a:pt x="29" y="24"/>
                      <a:pt x="29" y="25"/>
                    </a:cubicBezTo>
                    <a:cubicBezTo>
                      <a:pt x="31" y="26"/>
                      <a:pt x="31" y="26"/>
                      <a:pt x="31" y="26"/>
                    </a:cubicBezTo>
                    <a:cubicBezTo>
                      <a:pt x="27" y="30"/>
                      <a:pt x="27" y="30"/>
                      <a:pt x="27" y="30"/>
                    </a:cubicBezTo>
                    <a:cubicBezTo>
                      <a:pt x="11" y="30"/>
                      <a:pt x="11" y="30"/>
                      <a:pt x="11" y="30"/>
                    </a:cubicBezTo>
                    <a:cubicBezTo>
                      <a:pt x="8" y="26"/>
                      <a:pt x="8" y="26"/>
                      <a:pt x="8" y="26"/>
                    </a:cubicBezTo>
                    <a:cubicBezTo>
                      <a:pt x="12" y="23"/>
                      <a:pt x="12" y="23"/>
                      <a:pt x="12" y="23"/>
                    </a:cubicBezTo>
                    <a:close/>
                    <a:moveTo>
                      <a:pt x="9" y="30"/>
                    </a:moveTo>
                    <a:cubicBezTo>
                      <a:pt x="7" y="27"/>
                      <a:pt x="7" y="27"/>
                      <a:pt x="7" y="27"/>
                    </a:cubicBezTo>
                    <a:cubicBezTo>
                      <a:pt x="3" y="31"/>
                      <a:pt x="3" y="31"/>
                      <a:pt x="3" y="31"/>
                    </a:cubicBezTo>
                    <a:cubicBezTo>
                      <a:pt x="0" y="45"/>
                      <a:pt x="0" y="45"/>
                      <a:pt x="0" y="45"/>
                    </a:cubicBezTo>
                    <a:cubicBezTo>
                      <a:pt x="0" y="45"/>
                      <a:pt x="0" y="46"/>
                      <a:pt x="0" y="46"/>
                    </a:cubicBezTo>
                    <a:cubicBezTo>
                      <a:pt x="0" y="46"/>
                      <a:pt x="1" y="47"/>
                      <a:pt x="1" y="48"/>
                    </a:cubicBezTo>
                    <a:cubicBezTo>
                      <a:pt x="2" y="49"/>
                      <a:pt x="2" y="49"/>
                      <a:pt x="2" y="49"/>
                    </a:cubicBezTo>
                    <a:cubicBezTo>
                      <a:pt x="7" y="46"/>
                      <a:pt x="7" y="46"/>
                      <a:pt x="7" y="46"/>
                    </a:cubicBezTo>
                    <a:cubicBezTo>
                      <a:pt x="9" y="30"/>
                      <a:pt x="9" y="30"/>
                      <a:pt x="9" y="30"/>
                    </a:cubicBezTo>
                    <a:close/>
                    <a:moveTo>
                      <a:pt x="25" y="46"/>
                    </a:moveTo>
                    <a:cubicBezTo>
                      <a:pt x="28" y="50"/>
                      <a:pt x="28" y="50"/>
                      <a:pt x="28" y="50"/>
                    </a:cubicBezTo>
                    <a:cubicBezTo>
                      <a:pt x="30" y="48"/>
                      <a:pt x="30" y="48"/>
                      <a:pt x="30" y="48"/>
                    </a:cubicBezTo>
                    <a:cubicBezTo>
                      <a:pt x="30" y="47"/>
                      <a:pt x="31" y="47"/>
                      <a:pt x="31" y="46"/>
                    </a:cubicBezTo>
                    <a:cubicBezTo>
                      <a:pt x="31" y="46"/>
                      <a:pt x="31" y="45"/>
                      <a:pt x="32" y="44"/>
                    </a:cubicBezTo>
                    <a:cubicBezTo>
                      <a:pt x="33" y="34"/>
                      <a:pt x="33" y="34"/>
                      <a:pt x="33" y="34"/>
                    </a:cubicBezTo>
                    <a:cubicBezTo>
                      <a:pt x="34" y="32"/>
                      <a:pt x="34" y="32"/>
                      <a:pt x="34" y="31"/>
                    </a:cubicBezTo>
                    <a:cubicBezTo>
                      <a:pt x="34" y="31"/>
                      <a:pt x="33" y="30"/>
                      <a:pt x="33" y="29"/>
                    </a:cubicBezTo>
                    <a:cubicBezTo>
                      <a:pt x="31" y="27"/>
                      <a:pt x="31" y="27"/>
                      <a:pt x="31" y="27"/>
                    </a:cubicBezTo>
                    <a:cubicBezTo>
                      <a:pt x="28" y="30"/>
                      <a:pt x="28" y="30"/>
                      <a:pt x="28" y="30"/>
                    </a:cubicBezTo>
                    <a:cubicBezTo>
                      <a:pt x="25" y="46"/>
                      <a:pt x="25" y="46"/>
                      <a:pt x="25" y="46"/>
                    </a:cubicBezTo>
                    <a:close/>
                    <a:moveTo>
                      <a:pt x="8" y="47"/>
                    </a:moveTo>
                    <a:cubicBezTo>
                      <a:pt x="24" y="47"/>
                      <a:pt x="24" y="47"/>
                      <a:pt x="24" y="47"/>
                    </a:cubicBezTo>
                    <a:cubicBezTo>
                      <a:pt x="27" y="51"/>
                      <a:pt x="27" y="51"/>
                      <a:pt x="27" y="51"/>
                    </a:cubicBezTo>
                    <a:cubicBezTo>
                      <a:pt x="25" y="52"/>
                      <a:pt x="25" y="52"/>
                      <a:pt x="25" y="52"/>
                    </a:cubicBezTo>
                    <a:cubicBezTo>
                      <a:pt x="24" y="52"/>
                      <a:pt x="24" y="53"/>
                      <a:pt x="23" y="53"/>
                    </a:cubicBezTo>
                    <a:cubicBezTo>
                      <a:pt x="23" y="53"/>
                      <a:pt x="22" y="53"/>
                      <a:pt x="21" y="53"/>
                    </a:cubicBezTo>
                    <a:cubicBezTo>
                      <a:pt x="8" y="53"/>
                      <a:pt x="8" y="53"/>
                      <a:pt x="8" y="53"/>
                    </a:cubicBezTo>
                    <a:cubicBezTo>
                      <a:pt x="7" y="53"/>
                      <a:pt x="6" y="53"/>
                      <a:pt x="6" y="53"/>
                    </a:cubicBezTo>
                    <a:cubicBezTo>
                      <a:pt x="5" y="53"/>
                      <a:pt x="5" y="52"/>
                      <a:pt x="4" y="52"/>
                    </a:cubicBezTo>
                    <a:cubicBezTo>
                      <a:pt x="3" y="51"/>
                      <a:pt x="3" y="51"/>
                      <a:pt x="3" y="51"/>
                    </a:cubicBezTo>
                    <a:cubicBezTo>
                      <a:pt x="8" y="47"/>
                      <a:pt x="8" y="47"/>
                      <a:pt x="8" y="47"/>
                    </a:cubicBezTo>
                    <a:close/>
                    <a:moveTo>
                      <a:pt x="69" y="6"/>
                    </a:moveTo>
                    <a:cubicBezTo>
                      <a:pt x="52" y="6"/>
                      <a:pt x="52" y="6"/>
                      <a:pt x="52" y="6"/>
                    </a:cubicBezTo>
                    <a:cubicBezTo>
                      <a:pt x="47" y="0"/>
                      <a:pt x="47" y="0"/>
                      <a:pt x="47" y="0"/>
                    </a:cubicBezTo>
                    <a:cubicBezTo>
                      <a:pt x="71" y="0"/>
                      <a:pt x="71" y="0"/>
                      <a:pt x="71" y="0"/>
                    </a:cubicBezTo>
                    <a:cubicBezTo>
                      <a:pt x="73" y="3"/>
                      <a:pt x="73" y="3"/>
                      <a:pt x="73" y="3"/>
                    </a:cubicBezTo>
                    <a:cubicBezTo>
                      <a:pt x="69" y="6"/>
                      <a:pt x="69" y="6"/>
                      <a:pt x="69" y="6"/>
                    </a:cubicBezTo>
                    <a:close/>
                    <a:moveTo>
                      <a:pt x="51" y="7"/>
                    </a:moveTo>
                    <a:cubicBezTo>
                      <a:pt x="46" y="1"/>
                      <a:pt x="46" y="1"/>
                      <a:pt x="46" y="1"/>
                    </a:cubicBezTo>
                    <a:cubicBezTo>
                      <a:pt x="42" y="20"/>
                      <a:pt x="42" y="20"/>
                      <a:pt x="42" y="20"/>
                    </a:cubicBezTo>
                    <a:cubicBezTo>
                      <a:pt x="42" y="21"/>
                      <a:pt x="42" y="21"/>
                      <a:pt x="42" y="21"/>
                    </a:cubicBezTo>
                    <a:cubicBezTo>
                      <a:pt x="42" y="22"/>
                      <a:pt x="42" y="23"/>
                      <a:pt x="43" y="24"/>
                    </a:cubicBezTo>
                    <a:cubicBezTo>
                      <a:pt x="45" y="25"/>
                      <a:pt x="45" y="25"/>
                      <a:pt x="45" y="25"/>
                    </a:cubicBezTo>
                    <a:cubicBezTo>
                      <a:pt x="48" y="22"/>
                      <a:pt x="48" y="22"/>
                      <a:pt x="48" y="22"/>
                    </a:cubicBezTo>
                    <a:cubicBezTo>
                      <a:pt x="51" y="7"/>
                      <a:pt x="51" y="7"/>
                      <a:pt x="51" y="7"/>
                    </a:cubicBezTo>
                    <a:close/>
                    <a:moveTo>
                      <a:pt x="49" y="23"/>
                    </a:moveTo>
                    <a:cubicBezTo>
                      <a:pt x="63" y="23"/>
                      <a:pt x="63" y="23"/>
                      <a:pt x="63" y="23"/>
                    </a:cubicBezTo>
                    <a:cubicBezTo>
                      <a:pt x="64" y="23"/>
                      <a:pt x="65" y="23"/>
                      <a:pt x="65" y="23"/>
                    </a:cubicBezTo>
                    <a:cubicBezTo>
                      <a:pt x="66" y="24"/>
                      <a:pt x="66" y="24"/>
                      <a:pt x="67" y="25"/>
                    </a:cubicBezTo>
                    <a:cubicBezTo>
                      <a:pt x="68" y="26"/>
                      <a:pt x="68" y="26"/>
                      <a:pt x="68" y="26"/>
                    </a:cubicBezTo>
                    <a:cubicBezTo>
                      <a:pt x="64" y="30"/>
                      <a:pt x="64" y="30"/>
                      <a:pt x="64" y="30"/>
                    </a:cubicBezTo>
                    <a:cubicBezTo>
                      <a:pt x="51" y="30"/>
                      <a:pt x="51" y="30"/>
                      <a:pt x="51" y="30"/>
                    </a:cubicBezTo>
                    <a:cubicBezTo>
                      <a:pt x="50" y="30"/>
                      <a:pt x="49" y="30"/>
                      <a:pt x="48" y="29"/>
                    </a:cubicBezTo>
                    <a:cubicBezTo>
                      <a:pt x="48" y="29"/>
                      <a:pt x="47" y="29"/>
                      <a:pt x="47" y="28"/>
                    </a:cubicBezTo>
                    <a:cubicBezTo>
                      <a:pt x="45" y="26"/>
                      <a:pt x="45" y="26"/>
                      <a:pt x="45" y="26"/>
                    </a:cubicBezTo>
                    <a:cubicBezTo>
                      <a:pt x="49" y="23"/>
                      <a:pt x="49" y="23"/>
                      <a:pt x="49" y="23"/>
                    </a:cubicBezTo>
                    <a:close/>
                    <a:moveTo>
                      <a:pt x="62" y="46"/>
                    </a:moveTo>
                    <a:cubicBezTo>
                      <a:pt x="65" y="50"/>
                      <a:pt x="65" y="50"/>
                      <a:pt x="65" y="50"/>
                    </a:cubicBezTo>
                    <a:cubicBezTo>
                      <a:pt x="67" y="48"/>
                      <a:pt x="67" y="48"/>
                      <a:pt x="67" y="48"/>
                    </a:cubicBezTo>
                    <a:cubicBezTo>
                      <a:pt x="68" y="47"/>
                      <a:pt x="69" y="46"/>
                      <a:pt x="69" y="44"/>
                    </a:cubicBezTo>
                    <a:cubicBezTo>
                      <a:pt x="71" y="33"/>
                      <a:pt x="71" y="33"/>
                      <a:pt x="71" y="33"/>
                    </a:cubicBezTo>
                    <a:cubicBezTo>
                      <a:pt x="71" y="32"/>
                      <a:pt x="71" y="32"/>
                      <a:pt x="71" y="31"/>
                    </a:cubicBezTo>
                    <a:cubicBezTo>
                      <a:pt x="71" y="30"/>
                      <a:pt x="71" y="30"/>
                      <a:pt x="70" y="29"/>
                    </a:cubicBezTo>
                    <a:cubicBezTo>
                      <a:pt x="69" y="27"/>
                      <a:pt x="69" y="27"/>
                      <a:pt x="69" y="27"/>
                    </a:cubicBezTo>
                    <a:cubicBezTo>
                      <a:pt x="65" y="30"/>
                      <a:pt x="65" y="30"/>
                      <a:pt x="65" y="30"/>
                    </a:cubicBezTo>
                    <a:cubicBezTo>
                      <a:pt x="62" y="46"/>
                      <a:pt x="62" y="46"/>
                      <a:pt x="62" y="46"/>
                    </a:cubicBezTo>
                    <a:close/>
                    <a:moveTo>
                      <a:pt x="44" y="47"/>
                    </a:moveTo>
                    <a:cubicBezTo>
                      <a:pt x="61" y="47"/>
                      <a:pt x="61" y="47"/>
                      <a:pt x="61" y="47"/>
                    </a:cubicBezTo>
                    <a:cubicBezTo>
                      <a:pt x="64" y="50"/>
                      <a:pt x="64" y="50"/>
                      <a:pt x="64" y="50"/>
                    </a:cubicBezTo>
                    <a:cubicBezTo>
                      <a:pt x="62" y="52"/>
                      <a:pt x="62" y="52"/>
                      <a:pt x="62" y="52"/>
                    </a:cubicBezTo>
                    <a:cubicBezTo>
                      <a:pt x="61" y="53"/>
                      <a:pt x="60" y="53"/>
                      <a:pt x="58" y="53"/>
                    </a:cubicBezTo>
                    <a:cubicBezTo>
                      <a:pt x="43" y="53"/>
                      <a:pt x="43" y="53"/>
                      <a:pt x="43" y="53"/>
                    </a:cubicBezTo>
                    <a:cubicBezTo>
                      <a:pt x="40" y="50"/>
                      <a:pt x="40" y="50"/>
                      <a:pt x="40" y="50"/>
                    </a:cubicBezTo>
                    <a:cubicBezTo>
                      <a:pt x="44" y="47"/>
                      <a:pt x="44" y="47"/>
                      <a:pt x="44" y="47"/>
                    </a:cubicBezTo>
                    <a:close/>
                    <a:moveTo>
                      <a:pt x="97" y="6"/>
                    </a:moveTo>
                    <a:cubicBezTo>
                      <a:pt x="80" y="6"/>
                      <a:pt x="80" y="6"/>
                      <a:pt x="80" y="6"/>
                    </a:cubicBezTo>
                    <a:cubicBezTo>
                      <a:pt x="77" y="3"/>
                      <a:pt x="77" y="3"/>
                      <a:pt x="77" y="3"/>
                    </a:cubicBezTo>
                    <a:cubicBezTo>
                      <a:pt x="81" y="0"/>
                      <a:pt x="81" y="0"/>
                      <a:pt x="81" y="0"/>
                    </a:cubicBezTo>
                    <a:cubicBezTo>
                      <a:pt x="104" y="0"/>
                      <a:pt x="104" y="0"/>
                      <a:pt x="104" y="0"/>
                    </a:cubicBezTo>
                    <a:cubicBezTo>
                      <a:pt x="97" y="6"/>
                      <a:pt x="97" y="6"/>
                      <a:pt x="97" y="6"/>
                    </a:cubicBezTo>
                    <a:close/>
                    <a:moveTo>
                      <a:pt x="95" y="23"/>
                    </a:moveTo>
                    <a:cubicBezTo>
                      <a:pt x="98" y="27"/>
                      <a:pt x="98" y="27"/>
                      <a:pt x="98" y="27"/>
                    </a:cubicBezTo>
                    <a:cubicBezTo>
                      <a:pt x="101" y="23"/>
                      <a:pt x="101" y="23"/>
                      <a:pt x="101" y="23"/>
                    </a:cubicBezTo>
                    <a:cubicBezTo>
                      <a:pt x="105" y="1"/>
                      <a:pt x="105" y="1"/>
                      <a:pt x="105" y="1"/>
                    </a:cubicBezTo>
                    <a:cubicBezTo>
                      <a:pt x="98" y="7"/>
                      <a:pt x="98" y="7"/>
                      <a:pt x="98" y="7"/>
                    </a:cubicBezTo>
                    <a:cubicBezTo>
                      <a:pt x="95" y="23"/>
                      <a:pt x="95" y="23"/>
                      <a:pt x="95" y="23"/>
                    </a:cubicBezTo>
                    <a:close/>
                    <a:moveTo>
                      <a:pt x="90" y="50"/>
                    </a:moveTo>
                    <a:cubicBezTo>
                      <a:pt x="94" y="30"/>
                      <a:pt x="94" y="30"/>
                      <a:pt x="94" y="30"/>
                    </a:cubicBezTo>
                    <a:cubicBezTo>
                      <a:pt x="98" y="27"/>
                      <a:pt x="98" y="27"/>
                      <a:pt x="98" y="27"/>
                    </a:cubicBezTo>
                    <a:cubicBezTo>
                      <a:pt x="100" y="30"/>
                      <a:pt x="100" y="30"/>
                      <a:pt x="100" y="30"/>
                    </a:cubicBezTo>
                    <a:cubicBezTo>
                      <a:pt x="97" y="50"/>
                      <a:pt x="97" y="50"/>
                      <a:pt x="97" y="50"/>
                    </a:cubicBezTo>
                    <a:cubicBezTo>
                      <a:pt x="93" y="54"/>
                      <a:pt x="93" y="54"/>
                      <a:pt x="93" y="54"/>
                    </a:cubicBezTo>
                    <a:cubicBezTo>
                      <a:pt x="90" y="50"/>
                      <a:pt x="90" y="50"/>
                      <a:pt x="90" y="50"/>
                    </a:cubicBezTo>
                    <a:close/>
                    <a:moveTo>
                      <a:pt x="137" y="6"/>
                    </a:moveTo>
                    <a:cubicBezTo>
                      <a:pt x="120" y="6"/>
                      <a:pt x="120" y="6"/>
                      <a:pt x="120" y="6"/>
                    </a:cubicBezTo>
                    <a:cubicBezTo>
                      <a:pt x="118" y="3"/>
                      <a:pt x="118" y="3"/>
                      <a:pt x="118" y="3"/>
                    </a:cubicBezTo>
                    <a:cubicBezTo>
                      <a:pt x="119" y="1"/>
                      <a:pt x="119" y="1"/>
                      <a:pt x="119" y="1"/>
                    </a:cubicBezTo>
                    <a:cubicBezTo>
                      <a:pt x="120" y="0"/>
                      <a:pt x="121" y="0"/>
                      <a:pt x="122" y="0"/>
                    </a:cubicBezTo>
                    <a:cubicBezTo>
                      <a:pt x="137" y="0"/>
                      <a:pt x="137" y="0"/>
                      <a:pt x="137" y="0"/>
                    </a:cubicBezTo>
                    <a:cubicBezTo>
                      <a:pt x="138" y="0"/>
                      <a:pt x="139" y="0"/>
                      <a:pt x="140" y="1"/>
                    </a:cubicBezTo>
                    <a:cubicBezTo>
                      <a:pt x="141" y="3"/>
                      <a:pt x="141" y="3"/>
                      <a:pt x="141" y="3"/>
                    </a:cubicBezTo>
                    <a:cubicBezTo>
                      <a:pt x="137" y="6"/>
                      <a:pt x="137" y="6"/>
                      <a:pt x="137" y="6"/>
                    </a:cubicBezTo>
                    <a:close/>
                    <a:moveTo>
                      <a:pt x="119" y="7"/>
                    </a:moveTo>
                    <a:cubicBezTo>
                      <a:pt x="116" y="4"/>
                      <a:pt x="116" y="4"/>
                      <a:pt x="116" y="4"/>
                    </a:cubicBezTo>
                    <a:cubicBezTo>
                      <a:pt x="114" y="6"/>
                      <a:pt x="114" y="6"/>
                      <a:pt x="114" y="6"/>
                    </a:cubicBezTo>
                    <a:cubicBezTo>
                      <a:pt x="113" y="7"/>
                      <a:pt x="113" y="8"/>
                      <a:pt x="112" y="9"/>
                    </a:cubicBezTo>
                    <a:cubicBezTo>
                      <a:pt x="110" y="20"/>
                      <a:pt x="110" y="20"/>
                      <a:pt x="110" y="20"/>
                    </a:cubicBezTo>
                    <a:cubicBezTo>
                      <a:pt x="110" y="21"/>
                      <a:pt x="110" y="21"/>
                      <a:pt x="110" y="21"/>
                    </a:cubicBezTo>
                    <a:cubicBezTo>
                      <a:pt x="110" y="22"/>
                      <a:pt x="111" y="23"/>
                      <a:pt x="111" y="24"/>
                    </a:cubicBezTo>
                    <a:cubicBezTo>
                      <a:pt x="113" y="25"/>
                      <a:pt x="113" y="25"/>
                      <a:pt x="113" y="25"/>
                    </a:cubicBezTo>
                    <a:cubicBezTo>
                      <a:pt x="116" y="22"/>
                      <a:pt x="116" y="22"/>
                      <a:pt x="116" y="22"/>
                    </a:cubicBezTo>
                    <a:cubicBezTo>
                      <a:pt x="119" y="7"/>
                      <a:pt x="119" y="7"/>
                      <a:pt x="119" y="7"/>
                    </a:cubicBezTo>
                    <a:close/>
                    <a:moveTo>
                      <a:pt x="135" y="23"/>
                    </a:moveTo>
                    <a:cubicBezTo>
                      <a:pt x="137" y="26"/>
                      <a:pt x="137" y="26"/>
                      <a:pt x="137" y="26"/>
                    </a:cubicBezTo>
                    <a:cubicBezTo>
                      <a:pt x="140" y="24"/>
                      <a:pt x="140" y="24"/>
                      <a:pt x="140" y="24"/>
                    </a:cubicBezTo>
                    <a:cubicBezTo>
                      <a:pt x="141" y="23"/>
                      <a:pt x="141" y="22"/>
                      <a:pt x="142" y="20"/>
                    </a:cubicBezTo>
                    <a:cubicBezTo>
                      <a:pt x="144" y="8"/>
                      <a:pt x="144" y="8"/>
                      <a:pt x="144" y="8"/>
                    </a:cubicBezTo>
                    <a:cubicBezTo>
                      <a:pt x="144" y="8"/>
                      <a:pt x="144" y="7"/>
                      <a:pt x="144" y="7"/>
                    </a:cubicBezTo>
                    <a:cubicBezTo>
                      <a:pt x="144" y="6"/>
                      <a:pt x="143" y="6"/>
                      <a:pt x="143" y="5"/>
                    </a:cubicBezTo>
                    <a:cubicBezTo>
                      <a:pt x="142" y="4"/>
                      <a:pt x="142" y="4"/>
                      <a:pt x="142" y="4"/>
                    </a:cubicBezTo>
                    <a:cubicBezTo>
                      <a:pt x="137" y="7"/>
                      <a:pt x="137" y="7"/>
                      <a:pt x="137" y="7"/>
                    </a:cubicBezTo>
                    <a:cubicBezTo>
                      <a:pt x="135" y="23"/>
                      <a:pt x="135" y="23"/>
                      <a:pt x="135" y="23"/>
                    </a:cubicBezTo>
                    <a:close/>
                    <a:moveTo>
                      <a:pt x="118" y="23"/>
                    </a:moveTo>
                    <a:cubicBezTo>
                      <a:pt x="134" y="23"/>
                      <a:pt x="134" y="23"/>
                      <a:pt x="134" y="23"/>
                    </a:cubicBezTo>
                    <a:cubicBezTo>
                      <a:pt x="136" y="26"/>
                      <a:pt x="136" y="26"/>
                      <a:pt x="136" y="26"/>
                    </a:cubicBezTo>
                    <a:cubicBezTo>
                      <a:pt x="132" y="30"/>
                      <a:pt x="132" y="30"/>
                      <a:pt x="132" y="30"/>
                    </a:cubicBezTo>
                    <a:cubicBezTo>
                      <a:pt x="116" y="30"/>
                      <a:pt x="116" y="30"/>
                      <a:pt x="116" y="30"/>
                    </a:cubicBezTo>
                    <a:cubicBezTo>
                      <a:pt x="114" y="26"/>
                      <a:pt x="114" y="26"/>
                      <a:pt x="114" y="26"/>
                    </a:cubicBezTo>
                    <a:cubicBezTo>
                      <a:pt x="118" y="23"/>
                      <a:pt x="118" y="23"/>
                      <a:pt x="118" y="23"/>
                    </a:cubicBezTo>
                    <a:close/>
                    <a:moveTo>
                      <a:pt x="115" y="30"/>
                    </a:moveTo>
                    <a:cubicBezTo>
                      <a:pt x="113" y="27"/>
                      <a:pt x="113" y="27"/>
                      <a:pt x="113" y="27"/>
                    </a:cubicBezTo>
                    <a:cubicBezTo>
                      <a:pt x="110" y="30"/>
                      <a:pt x="110" y="30"/>
                      <a:pt x="110" y="30"/>
                    </a:cubicBezTo>
                    <a:cubicBezTo>
                      <a:pt x="109" y="31"/>
                      <a:pt x="108" y="31"/>
                      <a:pt x="108" y="33"/>
                    </a:cubicBezTo>
                    <a:cubicBezTo>
                      <a:pt x="106" y="45"/>
                      <a:pt x="106" y="45"/>
                      <a:pt x="106" y="45"/>
                    </a:cubicBezTo>
                    <a:cubicBezTo>
                      <a:pt x="106" y="45"/>
                      <a:pt x="106" y="46"/>
                      <a:pt x="106" y="46"/>
                    </a:cubicBezTo>
                    <a:cubicBezTo>
                      <a:pt x="106" y="47"/>
                      <a:pt x="106" y="47"/>
                      <a:pt x="107" y="48"/>
                    </a:cubicBezTo>
                    <a:cubicBezTo>
                      <a:pt x="108" y="50"/>
                      <a:pt x="108" y="50"/>
                      <a:pt x="108" y="50"/>
                    </a:cubicBezTo>
                    <a:cubicBezTo>
                      <a:pt x="112" y="46"/>
                      <a:pt x="112" y="46"/>
                      <a:pt x="112" y="46"/>
                    </a:cubicBezTo>
                    <a:cubicBezTo>
                      <a:pt x="115" y="30"/>
                      <a:pt x="115" y="30"/>
                      <a:pt x="115" y="30"/>
                    </a:cubicBezTo>
                    <a:close/>
                    <a:moveTo>
                      <a:pt x="130" y="46"/>
                    </a:moveTo>
                    <a:cubicBezTo>
                      <a:pt x="133" y="50"/>
                      <a:pt x="133" y="50"/>
                      <a:pt x="133" y="50"/>
                    </a:cubicBezTo>
                    <a:cubicBezTo>
                      <a:pt x="135" y="48"/>
                      <a:pt x="135" y="48"/>
                      <a:pt x="135" y="48"/>
                    </a:cubicBezTo>
                    <a:cubicBezTo>
                      <a:pt x="136" y="47"/>
                      <a:pt x="137" y="47"/>
                      <a:pt x="137" y="47"/>
                    </a:cubicBezTo>
                    <a:cubicBezTo>
                      <a:pt x="137" y="46"/>
                      <a:pt x="137" y="46"/>
                      <a:pt x="137" y="45"/>
                    </a:cubicBezTo>
                    <a:cubicBezTo>
                      <a:pt x="139" y="33"/>
                      <a:pt x="139" y="33"/>
                      <a:pt x="139" y="33"/>
                    </a:cubicBezTo>
                    <a:cubicBezTo>
                      <a:pt x="139" y="32"/>
                      <a:pt x="139" y="32"/>
                      <a:pt x="139" y="31"/>
                    </a:cubicBezTo>
                    <a:cubicBezTo>
                      <a:pt x="139" y="31"/>
                      <a:pt x="139" y="30"/>
                      <a:pt x="139" y="29"/>
                    </a:cubicBezTo>
                    <a:cubicBezTo>
                      <a:pt x="137" y="28"/>
                      <a:pt x="137" y="28"/>
                      <a:pt x="137" y="28"/>
                    </a:cubicBezTo>
                    <a:cubicBezTo>
                      <a:pt x="133" y="31"/>
                      <a:pt x="133" y="31"/>
                      <a:pt x="133" y="31"/>
                    </a:cubicBezTo>
                    <a:cubicBezTo>
                      <a:pt x="130" y="46"/>
                      <a:pt x="130" y="46"/>
                      <a:pt x="130" y="46"/>
                    </a:cubicBezTo>
                    <a:close/>
                    <a:moveTo>
                      <a:pt x="113" y="47"/>
                    </a:moveTo>
                    <a:cubicBezTo>
                      <a:pt x="129" y="47"/>
                      <a:pt x="129" y="47"/>
                      <a:pt x="129" y="47"/>
                    </a:cubicBezTo>
                    <a:cubicBezTo>
                      <a:pt x="132" y="51"/>
                      <a:pt x="132" y="51"/>
                      <a:pt x="132" y="51"/>
                    </a:cubicBezTo>
                    <a:cubicBezTo>
                      <a:pt x="131" y="52"/>
                      <a:pt x="131" y="52"/>
                      <a:pt x="131" y="52"/>
                    </a:cubicBezTo>
                    <a:cubicBezTo>
                      <a:pt x="130" y="53"/>
                      <a:pt x="129" y="53"/>
                      <a:pt x="129" y="53"/>
                    </a:cubicBezTo>
                    <a:cubicBezTo>
                      <a:pt x="129" y="53"/>
                      <a:pt x="128" y="53"/>
                      <a:pt x="127" y="53"/>
                    </a:cubicBezTo>
                    <a:cubicBezTo>
                      <a:pt x="113" y="53"/>
                      <a:pt x="113" y="53"/>
                      <a:pt x="113" y="53"/>
                    </a:cubicBezTo>
                    <a:cubicBezTo>
                      <a:pt x="112" y="53"/>
                      <a:pt x="111" y="53"/>
                      <a:pt x="110" y="52"/>
                    </a:cubicBezTo>
                    <a:cubicBezTo>
                      <a:pt x="109" y="51"/>
                      <a:pt x="109" y="51"/>
                      <a:pt x="109" y="51"/>
                    </a:cubicBezTo>
                    <a:cubicBezTo>
                      <a:pt x="113" y="47"/>
                      <a:pt x="113" y="47"/>
                      <a:pt x="113" y="47"/>
                    </a:cubicBezTo>
                    <a:close/>
                    <a:moveTo>
                      <a:pt x="171" y="6"/>
                    </a:moveTo>
                    <a:cubicBezTo>
                      <a:pt x="154" y="6"/>
                      <a:pt x="154" y="6"/>
                      <a:pt x="154" y="6"/>
                    </a:cubicBezTo>
                    <a:cubicBezTo>
                      <a:pt x="151" y="3"/>
                      <a:pt x="151" y="3"/>
                      <a:pt x="151" y="3"/>
                    </a:cubicBezTo>
                    <a:cubicBezTo>
                      <a:pt x="155" y="0"/>
                      <a:pt x="155" y="0"/>
                      <a:pt x="155" y="0"/>
                    </a:cubicBezTo>
                    <a:cubicBezTo>
                      <a:pt x="171" y="0"/>
                      <a:pt x="171" y="0"/>
                      <a:pt x="171" y="0"/>
                    </a:cubicBezTo>
                    <a:cubicBezTo>
                      <a:pt x="172" y="0"/>
                      <a:pt x="173" y="0"/>
                      <a:pt x="173" y="0"/>
                    </a:cubicBezTo>
                    <a:cubicBezTo>
                      <a:pt x="173" y="0"/>
                      <a:pt x="174" y="0"/>
                      <a:pt x="174" y="1"/>
                    </a:cubicBezTo>
                    <a:cubicBezTo>
                      <a:pt x="175" y="2"/>
                      <a:pt x="175" y="2"/>
                      <a:pt x="175" y="2"/>
                    </a:cubicBezTo>
                    <a:cubicBezTo>
                      <a:pt x="171" y="6"/>
                      <a:pt x="171" y="6"/>
                      <a:pt x="171" y="6"/>
                    </a:cubicBezTo>
                    <a:close/>
                    <a:moveTo>
                      <a:pt x="169" y="22"/>
                    </a:moveTo>
                    <a:cubicBezTo>
                      <a:pt x="172" y="25"/>
                      <a:pt x="172" y="25"/>
                      <a:pt x="172" y="25"/>
                    </a:cubicBezTo>
                    <a:cubicBezTo>
                      <a:pt x="174" y="23"/>
                      <a:pt x="174" y="23"/>
                      <a:pt x="174" y="23"/>
                    </a:cubicBezTo>
                    <a:cubicBezTo>
                      <a:pt x="175" y="22"/>
                      <a:pt x="176" y="21"/>
                      <a:pt x="176" y="20"/>
                    </a:cubicBezTo>
                    <a:cubicBezTo>
                      <a:pt x="178" y="9"/>
                      <a:pt x="178" y="9"/>
                      <a:pt x="178" y="9"/>
                    </a:cubicBezTo>
                    <a:cubicBezTo>
                      <a:pt x="178" y="8"/>
                      <a:pt x="178" y="7"/>
                      <a:pt x="178" y="7"/>
                    </a:cubicBezTo>
                    <a:cubicBezTo>
                      <a:pt x="178" y="6"/>
                      <a:pt x="178" y="5"/>
                      <a:pt x="177" y="5"/>
                    </a:cubicBezTo>
                    <a:cubicBezTo>
                      <a:pt x="176" y="3"/>
                      <a:pt x="176" y="3"/>
                      <a:pt x="176" y="3"/>
                    </a:cubicBezTo>
                    <a:cubicBezTo>
                      <a:pt x="172" y="7"/>
                      <a:pt x="172" y="7"/>
                      <a:pt x="172" y="7"/>
                    </a:cubicBezTo>
                    <a:cubicBezTo>
                      <a:pt x="169" y="22"/>
                      <a:pt x="169" y="22"/>
                      <a:pt x="169" y="22"/>
                    </a:cubicBezTo>
                    <a:close/>
                    <a:moveTo>
                      <a:pt x="151" y="23"/>
                    </a:moveTo>
                    <a:cubicBezTo>
                      <a:pt x="168" y="23"/>
                      <a:pt x="168" y="23"/>
                      <a:pt x="168" y="23"/>
                    </a:cubicBezTo>
                    <a:cubicBezTo>
                      <a:pt x="171" y="26"/>
                      <a:pt x="171" y="26"/>
                      <a:pt x="171" y="26"/>
                    </a:cubicBezTo>
                    <a:cubicBezTo>
                      <a:pt x="167" y="30"/>
                      <a:pt x="167" y="30"/>
                      <a:pt x="167" y="30"/>
                    </a:cubicBezTo>
                    <a:cubicBezTo>
                      <a:pt x="150" y="30"/>
                      <a:pt x="150" y="30"/>
                      <a:pt x="150" y="30"/>
                    </a:cubicBezTo>
                    <a:cubicBezTo>
                      <a:pt x="147" y="26"/>
                      <a:pt x="147" y="26"/>
                      <a:pt x="147" y="26"/>
                    </a:cubicBezTo>
                    <a:cubicBezTo>
                      <a:pt x="151" y="23"/>
                      <a:pt x="151" y="23"/>
                      <a:pt x="151" y="23"/>
                    </a:cubicBezTo>
                    <a:close/>
                    <a:moveTo>
                      <a:pt x="165" y="46"/>
                    </a:moveTo>
                    <a:cubicBezTo>
                      <a:pt x="168" y="50"/>
                      <a:pt x="168" y="50"/>
                      <a:pt x="168" y="50"/>
                    </a:cubicBezTo>
                    <a:cubicBezTo>
                      <a:pt x="170" y="48"/>
                      <a:pt x="170" y="48"/>
                      <a:pt x="170" y="48"/>
                    </a:cubicBezTo>
                    <a:cubicBezTo>
                      <a:pt x="170" y="47"/>
                      <a:pt x="171" y="47"/>
                      <a:pt x="171" y="47"/>
                    </a:cubicBezTo>
                    <a:cubicBezTo>
                      <a:pt x="171" y="46"/>
                      <a:pt x="171" y="46"/>
                      <a:pt x="171" y="45"/>
                    </a:cubicBezTo>
                    <a:cubicBezTo>
                      <a:pt x="174" y="32"/>
                      <a:pt x="174" y="32"/>
                      <a:pt x="174" y="32"/>
                    </a:cubicBezTo>
                    <a:cubicBezTo>
                      <a:pt x="174" y="32"/>
                      <a:pt x="174" y="31"/>
                      <a:pt x="174" y="31"/>
                    </a:cubicBezTo>
                    <a:cubicBezTo>
                      <a:pt x="174" y="30"/>
                      <a:pt x="173" y="29"/>
                      <a:pt x="173" y="29"/>
                    </a:cubicBezTo>
                    <a:cubicBezTo>
                      <a:pt x="171" y="27"/>
                      <a:pt x="171" y="27"/>
                      <a:pt x="171" y="27"/>
                    </a:cubicBezTo>
                    <a:cubicBezTo>
                      <a:pt x="168" y="31"/>
                      <a:pt x="168" y="31"/>
                      <a:pt x="168" y="31"/>
                    </a:cubicBezTo>
                    <a:cubicBezTo>
                      <a:pt x="165" y="46"/>
                      <a:pt x="165" y="46"/>
                      <a:pt x="165" y="46"/>
                    </a:cubicBezTo>
                    <a:close/>
                    <a:moveTo>
                      <a:pt x="147" y="47"/>
                    </a:moveTo>
                    <a:cubicBezTo>
                      <a:pt x="164" y="47"/>
                      <a:pt x="164" y="47"/>
                      <a:pt x="164" y="47"/>
                    </a:cubicBezTo>
                    <a:cubicBezTo>
                      <a:pt x="167" y="50"/>
                      <a:pt x="167" y="50"/>
                      <a:pt x="167" y="50"/>
                    </a:cubicBezTo>
                    <a:cubicBezTo>
                      <a:pt x="165" y="52"/>
                      <a:pt x="165" y="52"/>
                      <a:pt x="165" y="52"/>
                    </a:cubicBezTo>
                    <a:cubicBezTo>
                      <a:pt x="164" y="53"/>
                      <a:pt x="163" y="53"/>
                      <a:pt x="161" y="53"/>
                    </a:cubicBezTo>
                    <a:cubicBezTo>
                      <a:pt x="145" y="53"/>
                      <a:pt x="145" y="53"/>
                      <a:pt x="145" y="53"/>
                    </a:cubicBezTo>
                    <a:cubicBezTo>
                      <a:pt x="143" y="50"/>
                      <a:pt x="143" y="50"/>
                      <a:pt x="143" y="50"/>
                    </a:cubicBezTo>
                    <a:lnTo>
                      <a:pt x="14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45" name="Freeform 41"/>
              <p:cNvSpPr>
                <a:spLocks/>
              </p:cNvSpPr>
              <p:nvPr/>
            </p:nvSpPr>
            <p:spPr bwMode="auto">
              <a:xfrm>
                <a:off x="3991892" y="1793288"/>
                <a:ext cx="486954" cy="699586"/>
              </a:xfrm>
              <a:custGeom>
                <a:avLst/>
                <a:gdLst>
                  <a:gd name="T0" fmla="*/ 0 w 275"/>
                  <a:gd name="T1" fmla="*/ 8 h 395"/>
                  <a:gd name="T2" fmla="*/ 10 w 275"/>
                  <a:gd name="T3" fmla="*/ 0 h 395"/>
                  <a:gd name="T4" fmla="*/ 275 w 275"/>
                  <a:gd name="T5" fmla="*/ 378 h 395"/>
                  <a:gd name="T6" fmla="*/ 249 w 275"/>
                  <a:gd name="T7" fmla="*/ 395 h 395"/>
                  <a:gd name="T8" fmla="*/ 0 w 275"/>
                  <a:gd name="T9" fmla="*/ 8 h 395"/>
                </a:gdLst>
                <a:ahLst/>
                <a:cxnLst>
                  <a:cxn ang="0">
                    <a:pos x="T0" y="T1"/>
                  </a:cxn>
                  <a:cxn ang="0">
                    <a:pos x="T2" y="T3"/>
                  </a:cxn>
                  <a:cxn ang="0">
                    <a:pos x="T4" y="T5"/>
                  </a:cxn>
                  <a:cxn ang="0">
                    <a:pos x="T6" y="T7"/>
                  </a:cxn>
                  <a:cxn ang="0">
                    <a:pos x="T8" y="T9"/>
                  </a:cxn>
                </a:cxnLst>
                <a:rect l="0" t="0" r="r" b="b"/>
                <a:pathLst>
                  <a:path w="275" h="395">
                    <a:moveTo>
                      <a:pt x="0" y="8"/>
                    </a:moveTo>
                    <a:cubicBezTo>
                      <a:pt x="10" y="0"/>
                      <a:pt x="10" y="0"/>
                      <a:pt x="10" y="0"/>
                    </a:cubicBezTo>
                    <a:cubicBezTo>
                      <a:pt x="275" y="378"/>
                      <a:pt x="275" y="378"/>
                      <a:pt x="275" y="378"/>
                    </a:cubicBezTo>
                    <a:cubicBezTo>
                      <a:pt x="265" y="382"/>
                      <a:pt x="257" y="387"/>
                      <a:pt x="249" y="395"/>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grpSp>
        <p:sp>
          <p:nvSpPr>
            <p:cNvPr id="38" name="Text Box 7"/>
            <p:cNvSpPr txBox="1">
              <a:spLocks noChangeArrowheads="1"/>
            </p:cNvSpPr>
            <p:nvPr/>
          </p:nvSpPr>
          <p:spPr bwMode="auto">
            <a:xfrm>
              <a:off x="5728884" y="3784807"/>
              <a:ext cx="817366" cy="389833"/>
            </a:xfrm>
            <a:prstGeom prst="rect">
              <a:avLst/>
            </a:prstGeom>
            <a:noFill/>
            <a:ln w="9525">
              <a:noFill/>
              <a:miter lim="800000"/>
              <a:headEnd/>
              <a:tailEnd/>
            </a:ln>
          </p:spPr>
          <p:txBody>
            <a:bodyPr wrap="none" lIns="60949" tIns="30475" rIns="60949" bIns="30475">
              <a:spAutoFit/>
            </a:bodyPr>
            <a:lstStyle/>
            <a:p>
              <a:pPr algn="ctr" defTabSz="1087987">
                <a:defRPr/>
              </a:pPr>
              <a:r>
                <a:rPr lang="en-CA" sz="15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rPr>
                <a:t>30 mph</a:t>
              </a:r>
            </a:p>
          </p:txBody>
        </p:sp>
      </p:grpSp>
      <p:grpSp>
        <p:nvGrpSpPr>
          <p:cNvPr id="8" name="Group 4"/>
          <p:cNvGrpSpPr>
            <a:grpSpLocks/>
          </p:cNvGrpSpPr>
          <p:nvPr/>
        </p:nvGrpSpPr>
        <p:grpSpPr bwMode="auto">
          <a:xfrm>
            <a:off x="5726908" y="1712798"/>
            <a:ext cx="1407319" cy="1153651"/>
            <a:chOff x="7635684" y="2282971"/>
            <a:chExt cx="1875950" cy="1537502"/>
          </a:xfrm>
          <a:solidFill>
            <a:schemeClr val="accent4"/>
          </a:solidFill>
        </p:grpSpPr>
        <p:grpSp>
          <p:nvGrpSpPr>
            <p:cNvPr id="9" name="Group 46"/>
            <p:cNvGrpSpPr/>
            <p:nvPr/>
          </p:nvGrpSpPr>
          <p:grpSpPr>
            <a:xfrm>
              <a:off x="7635684" y="2282971"/>
              <a:ext cx="1875950" cy="1521926"/>
              <a:chOff x="3532020" y="1606907"/>
              <a:chExt cx="1954379" cy="1585554"/>
            </a:xfrm>
            <a:grpFill/>
          </p:grpSpPr>
          <p:sp>
            <p:nvSpPr>
              <p:cNvPr id="49" name="Freeform 6"/>
              <p:cNvSpPr>
                <a:spLocks noEditPoints="1"/>
              </p:cNvSpPr>
              <p:nvPr/>
            </p:nvSpPr>
            <p:spPr bwMode="auto">
              <a:xfrm>
                <a:off x="3532020" y="1606907"/>
                <a:ext cx="1954379" cy="1585554"/>
              </a:xfrm>
              <a:custGeom>
                <a:avLst/>
                <a:gdLst>
                  <a:gd name="T0" fmla="*/ 95 w 1489"/>
                  <a:gd name="T1" fmla="*/ 752 h 1208"/>
                  <a:gd name="T2" fmla="*/ 0 w 1489"/>
                  <a:gd name="T3" fmla="*/ 733 h 1208"/>
                  <a:gd name="T4" fmla="*/ 102 w 1489"/>
                  <a:gd name="T5" fmla="*/ 645 h 1208"/>
                  <a:gd name="T6" fmla="*/ 12 w 1489"/>
                  <a:gd name="T7" fmla="*/ 611 h 1208"/>
                  <a:gd name="T8" fmla="*/ 126 w 1489"/>
                  <a:gd name="T9" fmla="*/ 540 h 1208"/>
                  <a:gd name="T10" fmla="*/ 44 w 1489"/>
                  <a:gd name="T11" fmla="*/ 493 h 1208"/>
                  <a:gd name="T12" fmla="*/ 168 w 1489"/>
                  <a:gd name="T13" fmla="*/ 441 h 1208"/>
                  <a:gd name="T14" fmla="*/ 95 w 1489"/>
                  <a:gd name="T15" fmla="*/ 381 h 1208"/>
                  <a:gd name="T16" fmla="*/ 226 w 1489"/>
                  <a:gd name="T17" fmla="*/ 351 h 1208"/>
                  <a:gd name="T18" fmla="*/ 164 w 1489"/>
                  <a:gd name="T19" fmla="*/ 278 h 1208"/>
                  <a:gd name="T20" fmla="*/ 297 w 1489"/>
                  <a:gd name="T21" fmla="*/ 270 h 1208"/>
                  <a:gd name="T22" fmla="*/ 247 w 1489"/>
                  <a:gd name="T23" fmla="*/ 189 h 1208"/>
                  <a:gd name="T24" fmla="*/ 381 w 1489"/>
                  <a:gd name="T25" fmla="*/ 204 h 1208"/>
                  <a:gd name="T26" fmla="*/ 346 w 1489"/>
                  <a:gd name="T27" fmla="*/ 115 h 1208"/>
                  <a:gd name="T28" fmla="*/ 475 w 1489"/>
                  <a:gd name="T29" fmla="*/ 151 h 1208"/>
                  <a:gd name="T30" fmla="*/ 455 w 1489"/>
                  <a:gd name="T31" fmla="*/ 57 h 1208"/>
                  <a:gd name="T32" fmla="*/ 577 w 1489"/>
                  <a:gd name="T33" fmla="*/ 115 h 1208"/>
                  <a:gd name="T34" fmla="*/ 571 w 1489"/>
                  <a:gd name="T35" fmla="*/ 19 h 1208"/>
                  <a:gd name="T36" fmla="*/ 682 w 1489"/>
                  <a:gd name="T37" fmla="*/ 96 h 1208"/>
                  <a:gd name="T38" fmla="*/ 693 w 1489"/>
                  <a:gd name="T39" fmla="*/ 0 h 1208"/>
                  <a:gd name="T40" fmla="*/ 790 w 1489"/>
                  <a:gd name="T41" fmla="*/ 94 h 1208"/>
                  <a:gd name="T42" fmla="*/ 815 w 1489"/>
                  <a:gd name="T43" fmla="*/ 1 h 1208"/>
                  <a:gd name="T44" fmla="*/ 895 w 1489"/>
                  <a:gd name="T45" fmla="*/ 111 h 1208"/>
                  <a:gd name="T46" fmla="*/ 937 w 1489"/>
                  <a:gd name="T47" fmla="*/ 24 h 1208"/>
                  <a:gd name="T48" fmla="*/ 998 w 1489"/>
                  <a:gd name="T49" fmla="*/ 144 h 1208"/>
                  <a:gd name="T50" fmla="*/ 1053 w 1489"/>
                  <a:gd name="T51" fmla="*/ 66 h 1208"/>
                  <a:gd name="T52" fmla="*/ 1093 w 1489"/>
                  <a:gd name="T53" fmla="*/ 194 h 1208"/>
                  <a:gd name="T54" fmla="*/ 1160 w 1489"/>
                  <a:gd name="T55" fmla="*/ 125 h 1208"/>
                  <a:gd name="T56" fmla="*/ 1179 w 1489"/>
                  <a:gd name="T57" fmla="*/ 259 h 1208"/>
                  <a:gd name="T58" fmla="*/ 1257 w 1489"/>
                  <a:gd name="T59" fmla="*/ 202 h 1208"/>
                  <a:gd name="T60" fmla="*/ 1312 w 1489"/>
                  <a:gd name="T61" fmla="*/ 426 h 1208"/>
                  <a:gd name="T62" fmla="*/ 1404 w 1489"/>
                  <a:gd name="T63" fmla="*/ 398 h 1208"/>
                  <a:gd name="T64" fmla="*/ 1253 w 1489"/>
                  <a:gd name="T65" fmla="*/ 337 h 1208"/>
                  <a:gd name="T66" fmla="*/ 1338 w 1489"/>
                  <a:gd name="T67" fmla="*/ 294 h 1208"/>
                  <a:gd name="T68" fmla="*/ 150 w 1489"/>
                  <a:gd name="T69" fmla="*/ 1192 h 1208"/>
                  <a:gd name="T70" fmla="*/ 237 w 1489"/>
                  <a:gd name="T71" fmla="*/ 1149 h 1208"/>
                  <a:gd name="T72" fmla="*/ 1357 w 1489"/>
                  <a:gd name="T73" fmla="*/ 524 h 1208"/>
                  <a:gd name="T74" fmla="*/ 1451 w 1489"/>
                  <a:gd name="T75" fmla="*/ 512 h 1208"/>
                  <a:gd name="T76" fmla="*/ 1384 w 1489"/>
                  <a:gd name="T77" fmla="*/ 628 h 1208"/>
                  <a:gd name="T78" fmla="*/ 1479 w 1489"/>
                  <a:gd name="T79" fmla="*/ 632 h 1208"/>
                  <a:gd name="T80" fmla="*/ 8 w 1489"/>
                  <a:gd name="T81" fmla="*/ 854 h 1208"/>
                  <a:gd name="T82" fmla="*/ 104 w 1489"/>
                  <a:gd name="T83" fmla="*/ 857 h 1208"/>
                  <a:gd name="T84" fmla="*/ 37 w 1489"/>
                  <a:gd name="T85" fmla="*/ 973 h 1208"/>
                  <a:gd name="T86" fmla="*/ 131 w 1489"/>
                  <a:gd name="T87" fmla="*/ 961 h 1208"/>
                  <a:gd name="T88" fmla="*/ 84 w 1489"/>
                  <a:gd name="T89" fmla="*/ 1087 h 1208"/>
                  <a:gd name="T90" fmla="*/ 176 w 1489"/>
                  <a:gd name="T91" fmla="*/ 1060 h 1208"/>
                  <a:gd name="T92" fmla="*/ 1326 w 1489"/>
                  <a:gd name="T93" fmla="*/ 1208 h 1208"/>
                  <a:gd name="T94" fmla="*/ 1262 w 1489"/>
                  <a:gd name="T95" fmla="*/ 1135 h 1208"/>
                  <a:gd name="T96" fmla="*/ 1394 w 1489"/>
                  <a:gd name="T97" fmla="*/ 1106 h 1208"/>
                  <a:gd name="T98" fmla="*/ 1320 w 1489"/>
                  <a:gd name="T99" fmla="*/ 1045 h 1208"/>
                  <a:gd name="T100" fmla="*/ 1444 w 1489"/>
                  <a:gd name="T101" fmla="*/ 993 h 1208"/>
                  <a:gd name="T102" fmla="*/ 1362 w 1489"/>
                  <a:gd name="T103" fmla="*/ 945 h 1208"/>
                  <a:gd name="T104" fmla="*/ 1477 w 1489"/>
                  <a:gd name="T105" fmla="*/ 875 h 1208"/>
                  <a:gd name="T106" fmla="*/ 1386 w 1489"/>
                  <a:gd name="T107" fmla="*/ 841 h 1208"/>
                  <a:gd name="T108" fmla="*/ 1489 w 1489"/>
                  <a:gd name="T109" fmla="*/ 752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1208">
                    <a:moveTo>
                      <a:pt x="0" y="733"/>
                    </a:moveTo>
                    <a:lnTo>
                      <a:pt x="95" y="733"/>
                    </a:lnTo>
                    <a:lnTo>
                      <a:pt x="95" y="752"/>
                    </a:lnTo>
                    <a:lnTo>
                      <a:pt x="0" y="752"/>
                    </a:lnTo>
                    <a:lnTo>
                      <a:pt x="0" y="733"/>
                    </a:lnTo>
                    <a:lnTo>
                      <a:pt x="0" y="733"/>
                    </a:lnTo>
                    <a:close/>
                    <a:moveTo>
                      <a:pt x="12" y="611"/>
                    </a:moveTo>
                    <a:lnTo>
                      <a:pt x="104" y="626"/>
                    </a:lnTo>
                    <a:lnTo>
                      <a:pt x="102" y="645"/>
                    </a:lnTo>
                    <a:lnTo>
                      <a:pt x="8" y="629"/>
                    </a:lnTo>
                    <a:lnTo>
                      <a:pt x="12" y="611"/>
                    </a:lnTo>
                    <a:lnTo>
                      <a:pt x="12" y="611"/>
                    </a:lnTo>
                    <a:close/>
                    <a:moveTo>
                      <a:pt x="44" y="493"/>
                    </a:moveTo>
                    <a:lnTo>
                      <a:pt x="133" y="522"/>
                    </a:lnTo>
                    <a:lnTo>
                      <a:pt x="126" y="540"/>
                    </a:lnTo>
                    <a:lnTo>
                      <a:pt x="38" y="510"/>
                    </a:lnTo>
                    <a:lnTo>
                      <a:pt x="44" y="493"/>
                    </a:lnTo>
                    <a:lnTo>
                      <a:pt x="44" y="493"/>
                    </a:lnTo>
                    <a:close/>
                    <a:moveTo>
                      <a:pt x="95" y="381"/>
                    </a:moveTo>
                    <a:lnTo>
                      <a:pt x="177" y="425"/>
                    </a:lnTo>
                    <a:lnTo>
                      <a:pt x="168" y="441"/>
                    </a:lnTo>
                    <a:lnTo>
                      <a:pt x="85" y="397"/>
                    </a:lnTo>
                    <a:lnTo>
                      <a:pt x="95" y="381"/>
                    </a:lnTo>
                    <a:lnTo>
                      <a:pt x="95" y="381"/>
                    </a:lnTo>
                    <a:close/>
                    <a:moveTo>
                      <a:pt x="164" y="278"/>
                    </a:moveTo>
                    <a:lnTo>
                      <a:pt x="238" y="336"/>
                    </a:lnTo>
                    <a:lnTo>
                      <a:pt x="226" y="351"/>
                    </a:lnTo>
                    <a:lnTo>
                      <a:pt x="151" y="293"/>
                    </a:lnTo>
                    <a:lnTo>
                      <a:pt x="164" y="278"/>
                    </a:lnTo>
                    <a:lnTo>
                      <a:pt x="164" y="278"/>
                    </a:lnTo>
                    <a:close/>
                    <a:moveTo>
                      <a:pt x="247" y="189"/>
                    </a:moveTo>
                    <a:lnTo>
                      <a:pt x="311" y="258"/>
                    </a:lnTo>
                    <a:lnTo>
                      <a:pt x="297" y="270"/>
                    </a:lnTo>
                    <a:lnTo>
                      <a:pt x="234" y="201"/>
                    </a:lnTo>
                    <a:lnTo>
                      <a:pt x="247" y="189"/>
                    </a:lnTo>
                    <a:lnTo>
                      <a:pt x="247" y="189"/>
                    </a:lnTo>
                    <a:close/>
                    <a:moveTo>
                      <a:pt x="346" y="115"/>
                    </a:moveTo>
                    <a:lnTo>
                      <a:pt x="397" y="193"/>
                    </a:lnTo>
                    <a:lnTo>
                      <a:pt x="381" y="204"/>
                    </a:lnTo>
                    <a:lnTo>
                      <a:pt x="330" y="124"/>
                    </a:lnTo>
                    <a:lnTo>
                      <a:pt x="346" y="115"/>
                    </a:lnTo>
                    <a:lnTo>
                      <a:pt x="346" y="115"/>
                    </a:lnTo>
                    <a:close/>
                    <a:moveTo>
                      <a:pt x="455" y="57"/>
                    </a:moveTo>
                    <a:lnTo>
                      <a:pt x="493" y="143"/>
                    </a:lnTo>
                    <a:lnTo>
                      <a:pt x="475" y="151"/>
                    </a:lnTo>
                    <a:lnTo>
                      <a:pt x="438" y="65"/>
                    </a:lnTo>
                    <a:lnTo>
                      <a:pt x="455" y="57"/>
                    </a:lnTo>
                    <a:lnTo>
                      <a:pt x="455" y="57"/>
                    </a:lnTo>
                    <a:close/>
                    <a:moveTo>
                      <a:pt x="571" y="19"/>
                    </a:moveTo>
                    <a:lnTo>
                      <a:pt x="594" y="111"/>
                    </a:lnTo>
                    <a:lnTo>
                      <a:pt x="577" y="115"/>
                    </a:lnTo>
                    <a:lnTo>
                      <a:pt x="554" y="23"/>
                    </a:lnTo>
                    <a:lnTo>
                      <a:pt x="571" y="19"/>
                    </a:lnTo>
                    <a:lnTo>
                      <a:pt x="571" y="19"/>
                    </a:lnTo>
                    <a:close/>
                    <a:moveTo>
                      <a:pt x="693" y="0"/>
                    </a:moveTo>
                    <a:lnTo>
                      <a:pt x="701" y="94"/>
                    </a:lnTo>
                    <a:lnTo>
                      <a:pt x="682" y="96"/>
                    </a:lnTo>
                    <a:lnTo>
                      <a:pt x="674" y="1"/>
                    </a:lnTo>
                    <a:lnTo>
                      <a:pt x="693" y="0"/>
                    </a:lnTo>
                    <a:lnTo>
                      <a:pt x="693" y="0"/>
                    </a:lnTo>
                    <a:close/>
                    <a:moveTo>
                      <a:pt x="815" y="1"/>
                    </a:moveTo>
                    <a:lnTo>
                      <a:pt x="809" y="96"/>
                    </a:lnTo>
                    <a:lnTo>
                      <a:pt x="790" y="94"/>
                    </a:lnTo>
                    <a:lnTo>
                      <a:pt x="798" y="0"/>
                    </a:lnTo>
                    <a:lnTo>
                      <a:pt x="815" y="1"/>
                    </a:lnTo>
                    <a:lnTo>
                      <a:pt x="815" y="1"/>
                    </a:lnTo>
                    <a:close/>
                    <a:moveTo>
                      <a:pt x="937" y="24"/>
                    </a:moveTo>
                    <a:lnTo>
                      <a:pt x="914" y="115"/>
                    </a:lnTo>
                    <a:lnTo>
                      <a:pt x="895" y="111"/>
                    </a:lnTo>
                    <a:lnTo>
                      <a:pt x="919" y="19"/>
                    </a:lnTo>
                    <a:lnTo>
                      <a:pt x="937" y="24"/>
                    </a:lnTo>
                    <a:lnTo>
                      <a:pt x="937" y="24"/>
                    </a:lnTo>
                    <a:close/>
                    <a:moveTo>
                      <a:pt x="1053" y="66"/>
                    </a:moveTo>
                    <a:lnTo>
                      <a:pt x="1015" y="151"/>
                    </a:lnTo>
                    <a:lnTo>
                      <a:pt x="998" y="144"/>
                    </a:lnTo>
                    <a:lnTo>
                      <a:pt x="1035" y="58"/>
                    </a:lnTo>
                    <a:lnTo>
                      <a:pt x="1053" y="66"/>
                    </a:lnTo>
                    <a:lnTo>
                      <a:pt x="1053" y="66"/>
                    </a:lnTo>
                    <a:close/>
                    <a:moveTo>
                      <a:pt x="1160" y="125"/>
                    </a:moveTo>
                    <a:lnTo>
                      <a:pt x="1108" y="204"/>
                    </a:lnTo>
                    <a:lnTo>
                      <a:pt x="1093" y="194"/>
                    </a:lnTo>
                    <a:lnTo>
                      <a:pt x="1145" y="115"/>
                    </a:lnTo>
                    <a:lnTo>
                      <a:pt x="1160" y="125"/>
                    </a:lnTo>
                    <a:lnTo>
                      <a:pt x="1160" y="125"/>
                    </a:lnTo>
                    <a:close/>
                    <a:moveTo>
                      <a:pt x="1257" y="202"/>
                    </a:moveTo>
                    <a:lnTo>
                      <a:pt x="1192" y="271"/>
                    </a:lnTo>
                    <a:lnTo>
                      <a:pt x="1179" y="259"/>
                    </a:lnTo>
                    <a:lnTo>
                      <a:pt x="1242" y="190"/>
                    </a:lnTo>
                    <a:lnTo>
                      <a:pt x="1257" y="202"/>
                    </a:lnTo>
                    <a:lnTo>
                      <a:pt x="1257" y="202"/>
                    </a:lnTo>
                    <a:close/>
                    <a:moveTo>
                      <a:pt x="1404" y="398"/>
                    </a:moveTo>
                    <a:lnTo>
                      <a:pt x="1322" y="443"/>
                    </a:lnTo>
                    <a:lnTo>
                      <a:pt x="1312" y="426"/>
                    </a:lnTo>
                    <a:lnTo>
                      <a:pt x="1394" y="382"/>
                    </a:lnTo>
                    <a:lnTo>
                      <a:pt x="1404" y="398"/>
                    </a:lnTo>
                    <a:lnTo>
                      <a:pt x="1404" y="398"/>
                    </a:lnTo>
                    <a:close/>
                    <a:moveTo>
                      <a:pt x="1338" y="294"/>
                    </a:moveTo>
                    <a:lnTo>
                      <a:pt x="1264" y="352"/>
                    </a:lnTo>
                    <a:lnTo>
                      <a:pt x="1253" y="337"/>
                    </a:lnTo>
                    <a:lnTo>
                      <a:pt x="1327" y="279"/>
                    </a:lnTo>
                    <a:lnTo>
                      <a:pt x="1338" y="294"/>
                    </a:lnTo>
                    <a:lnTo>
                      <a:pt x="1338" y="294"/>
                    </a:lnTo>
                    <a:close/>
                    <a:moveTo>
                      <a:pt x="237" y="1149"/>
                    </a:moveTo>
                    <a:lnTo>
                      <a:pt x="162" y="1207"/>
                    </a:lnTo>
                    <a:lnTo>
                      <a:pt x="150" y="1192"/>
                    </a:lnTo>
                    <a:lnTo>
                      <a:pt x="224" y="1134"/>
                    </a:lnTo>
                    <a:lnTo>
                      <a:pt x="237" y="1149"/>
                    </a:lnTo>
                    <a:lnTo>
                      <a:pt x="237" y="1149"/>
                    </a:lnTo>
                    <a:close/>
                    <a:moveTo>
                      <a:pt x="1451" y="512"/>
                    </a:moveTo>
                    <a:lnTo>
                      <a:pt x="1362" y="543"/>
                    </a:lnTo>
                    <a:lnTo>
                      <a:pt x="1357" y="524"/>
                    </a:lnTo>
                    <a:lnTo>
                      <a:pt x="1446" y="494"/>
                    </a:lnTo>
                    <a:lnTo>
                      <a:pt x="1451" y="512"/>
                    </a:lnTo>
                    <a:lnTo>
                      <a:pt x="1451" y="512"/>
                    </a:lnTo>
                    <a:close/>
                    <a:moveTo>
                      <a:pt x="1479" y="632"/>
                    </a:moveTo>
                    <a:lnTo>
                      <a:pt x="1388" y="647"/>
                    </a:lnTo>
                    <a:lnTo>
                      <a:pt x="1384" y="628"/>
                    </a:lnTo>
                    <a:lnTo>
                      <a:pt x="1477" y="613"/>
                    </a:lnTo>
                    <a:lnTo>
                      <a:pt x="1479" y="632"/>
                    </a:lnTo>
                    <a:lnTo>
                      <a:pt x="1479" y="632"/>
                    </a:lnTo>
                    <a:close/>
                    <a:moveTo>
                      <a:pt x="104" y="857"/>
                    </a:moveTo>
                    <a:lnTo>
                      <a:pt x="11" y="873"/>
                    </a:lnTo>
                    <a:lnTo>
                      <a:pt x="8" y="854"/>
                    </a:lnTo>
                    <a:lnTo>
                      <a:pt x="102" y="840"/>
                    </a:lnTo>
                    <a:lnTo>
                      <a:pt x="104" y="857"/>
                    </a:lnTo>
                    <a:lnTo>
                      <a:pt x="104" y="857"/>
                    </a:lnTo>
                    <a:close/>
                    <a:moveTo>
                      <a:pt x="131" y="961"/>
                    </a:moveTo>
                    <a:lnTo>
                      <a:pt x="44" y="992"/>
                    </a:lnTo>
                    <a:lnTo>
                      <a:pt x="37" y="973"/>
                    </a:lnTo>
                    <a:lnTo>
                      <a:pt x="126" y="944"/>
                    </a:lnTo>
                    <a:lnTo>
                      <a:pt x="131" y="961"/>
                    </a:lnTo>
                    <a:lnTo>
                      <a:pt x="131" y="961"/>
                    </a:lnTo>
                    <a:close/>
                    <a:moveTo>
                      <a:pt x="176" y="1060"/>
                    </a:moveTo>
                    <a:lnTo>
                      <a:pt x="93" y="1104"/>
                    </a:lnTo>
                    <a:lnTo>
                      <a:pt x="84" y="1087"/>
                    </a:lnTo>
                    <a:lnTo>
                      <a:pt x="168" y="1042"/>
                    </a:lnTo>
                    <a:lnTo>
                      <a:pt x="176" y="1060"/>
                    </a:lnTo>
                    <a:lnTo>
                      <a:pt x="176" y="1060"/>
                    </a:lnTo>
                    <a:close/>
                    <a:moveTo>
                      <a:pt x="1262" y="1135"/>
                    </a:moveTo>
                    <a:lnTo>
                      <a:pt x="1336" y="1193"/>
                    </a:lnTo>
                    <a:lnTo>
                      <a:pt x="1326" y="1208"/>
                    </a:lnTo>
                    <a:lnTo>
                      <a:pt x="1251" y="1150"/>
                    </a:lnTo>
                    <a:lnTo>
                      <a:pt x="1262" y="1135"/>
                    </a:lnTo>
                    <a:lnTo>
                      <a:pt x="1262" y="1135"/>
                    </a:lnTo>
                    <a:close/>
                    <a:moveTo>
                      <a:pt x="1320" y="1045"/>
                    </a:moveTo>
                    <a:lnTo>
                      <a:pt x="1403" y="1089"/>
                    </a:lnTo>
                    <a:lnTo>
                      <a:pt x="1394" y="1106"/>
                    </a:lnTo>
                    <a:lnTo>
                      <a:pt x="1311" y="1061"/>
                    </a:lnTo>
                    <a:lnTo>
                      <a:pt x="1320" y="1045"/>
                    </a:lnTo>
                    <a:lnTo>
                      <a:pt x="1320" y="1045"/>
                    </a:lnTo>
                    <a:close/>
                    <a:moveTo>
                      <a:pt x="1362" y="945"/>
                    </a:moveTo>
                    <a:lnTo>
                      <a:pt x="1451" y="976"/>
                    </a:lnTo>
                    <a:lnTo>
                      <a:pt x="1444" y="993"/>
                    </a:lnTo>
                    <a:lnTo>
                      <a:pt x="1357" y="962"/>
                    </a:lnTo>
                    <a:lnTo>
                      <a:pt x="1362" y="945"/>
                    </a:lnTo>
                    <a:lnTo>
                      <a:pt x="1362" y="945"/>
                    </a:lnTo>
                    <a:close/>
                    <a:moveTo>
                      <a:pt x="1386" y="841"/>
                    </a:moveTo>
                    <a:lnTo>
                      <a:pt x="1479" y="856"/>
                    </a:lnTo>
                    <a:lnTo>
                      <a:pt x="1477" y="875"/>
                    </a:lnTo>
                    <a:lnTo>
                      <a:pt x="1384" y="860"/>
                    </a:lnTo>
                    <a:lnTo>
                      <a:pt x="1386" y="841"/>
                    </a:lnTo>
                    <a:lnTo>
                      <a:pt x="1386" y="841"/>
                    </a:lnTo>
                    <a:close/>
                    <a:moveTo>
                      <a:pt x="1394" y="733"/>
                    </a:moveTo>
                    <a:lnTo>
                      <a:pt x="1489" y="733"/>
                    </a:lnTo>
                    <a:lnTo>
                      <a:pt x="1489" y="752"/>
                    </a:lnTo>
                    <a:lnTo>
                      <a:pt x="1394" y="752"/>
                    </a:lnTo>
                    <a:lnTo>
                      <a:pt x="1394"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50" name="Freeform 7"/>
              <p:cNvSpPr>
                <a:spLocks noEditPoints="1"/>
              </p:cNvSpPr>
              <p:nvPr/>
            </p:nvSpPr>
            <p:spPr bwMode="auto">
              <a:xfrm>
                <a:off x="3537271" y="1608219"/>
                <a:ext cx="1943879" cy="1534365"/>
              </a:xfrm>
              <a:custGeom>
                <a:avLst/>
                <a:gdLst>
                  <a:gd name="T0" fmla="*/ 33 w 1097"/>
                  <a:gd name="T1" fmla="*/ 574 h 866"/>
                  <a:gd name="T2" fmla="*/ 36 w 1097"/>
                  <a:gd name="T3" fmla="*/ 602 h 866"/>
                  <a:gd name="T4" fmla="*/ 34 w 1097"/>
                  <a:gd name="T5" fmla="*/ 517 h 866"/>
                  <a:gd name="T6" fmla="*/ 46 w 1097"/>
                  <a:gd name="T7" fmla="*/ 433 h 866"/>
                  <a:gd name="T8" fmla="*/ 72 w 1097"/>
                  <a:gd name="T9" fmla="*/ 352 h 866"/>
                  <a:gd name="T10" fmla="*/ 111 w 1097"/>
                  <a:gd name="T11" fmla="*/ 276 h 866"/>
                  <a:gd name="T12" fmla="*/ 162 w 1097"/>
                  <a:gd name="T13" fmla="*/ 208 h 866"/>
                  <a:gd name="T14" fmla="*/ 224 w 1097"/>
                  <a:gd name="T15" fmla="*/ 149 h 866"/>
                  <a:gd name="T16" fmla="*/ 294 w 1097"/>
                  <a:gd name="T17" fmla="*/ 101 h 866"/>
                  <a:gd name="T18" fmla="*/ 372 w 1097"/>
                  <a:gd name="T19" fmla="*/ 65 h 866"/>
                  <a:gd name="T20" fmla="*/ 454 w 1097"/>
                  <a:gd name="T21" fmla="*/ 43 h 866"/>
                  <a:gd name="T22" fmla="*/ 539 w 1097"/>
                  <a:gd name="T23" fmla="*/ 34 h 866"/>
                  <a:gd name="T24" fmla="*/ 624 w 1097"/>
                  <a:gd name="T25" fmla="*/ 39 h 866"/>
                  <a:gd name="T26" fmla="*/ 707 w 1097"/>
                  <a:gd name="T27" fmla="*/ 59 h 866"/>
                  <a:gd name="T28" fmla="*/ 785 w 1097"/>
                  <a:gd name="T29" fmla="*/ 92 h 866"/>
                  <a:gd name="T30" fmla="*/ 857 w 1097"/>
                  <a:gd name="T31" fmla="*/ 137 h 866"/>
                  <a:gd name="T32" fmla="*/ 975 w 1097"/>
                  <a:gd name="T33" fmla="*/ 260 h 866"/>
                  <a:gd name="T34" fmla="*/ 921 w 1097"/>
                  <a:gd name="T35" fmla="*/ 193 h 866"/>
                  <a:gd name="T36" fmla="*/ 1016 w 1097"/>
                  <a:gd name="T37" fmla="*/ 334 h 866"/>
                  <a:gd name="T38" fmla="*/ 1046 w 1097"/>
                  <a:gd name="T39" fmla="*/ 414 h 866"/>
                  <a:gd name="T40" fmla="*/ 21 w 1097"/>
                  <a:gd name="T41" fmla="*/ 702 h 866"/>
                  <a:gd name="T42" fmla="*/ 54 w 1097"/>
                  <a:gd name="T43" fmla="*/ 787 h 866"/>
                  <a:gd name="T44" fmla="*/ 1018 w 1097"/>
                  <a:gd name="T45" fmla="*/ 832 h 866"/>
                  <a:gd name="T46" fmla="*/ 1059 w 1097"/>
                  <a:gd name="T47" fmla="*/ 751 h 866"/>
                  <a:gd name="T48" fmla="*/ 1085 w 1097"/>
                  <a:gd name="T49" fmla="*/ 664 h 866"/>
                  <a:gd name="T50" fmla="*/ 1097 w 1097"/>
                  <a:gd name="T51" fmla="*/ 574 h 866"/>
                  <a:gd name="T52" fmla="*/ 1093 w 1097"/>
                  <a:gd name="T53" fmla="*/ 484 h 866"/>
                  <a:gd name="T54" fmla="*/ 36 w 1097"/>
                  <a:gd name="T55" fmla="*/ 488 h 866"/>
                  <a:gd name="T56" fmla="*/ 53 w 1097"/>
                  <a:gd name="T57" fmla="*/ 405 h 866"/>
                  <a:gd name="T58" fmla="*/ 84 w 1097"/>
                  <a:gd name="T59" fmla="*/ 325 h 866"/>
                  <a:gd name="T60" fmla="*/ 127 w 1097"/>
                  <a:gd name="T61" fmla="*/ 252 h 866"/>
                  <a:gd name="T62" fmla="*/ 182 w 1097"/>
                  <a:gd name="T63" fmla="*/ 187 h 866"/>
                  <a:gd name="T64" fmla="*/ 247 w 1097"/>
                  <a:gd name="T65" fmla="*/ 131 h 866"/>
                  <a:gd name="T66" fmla="*/ 320 w 1097"/>
                  <a:gd name="T67" fmla="*/ 87 h 866"/>
                  <a:gd name="T68" fmla="*/ 399 w 1097"/>
                  <a:gd name="T69" fmla="*/ 56 h 866"/>
                  <a:gd name="T70" fmla="*/ 482 w 1097"/>
                  <a:gd name="T71" fmla="*/ 38 h 866"/>
                  <a:gd name="T72" fmla="*/ 567 w 1097"/>
                  <a:gd name="T73" fmla="*/ 34 h 866"/>
                  <a:gd name="T74" fmla="*/ 652 w 1097"/>
                  <a:gd name="T75" fmla="*/ 44 h 866"/>
                  <a:gd name="T76" fmla="*/ 734 w 1097"/>
                  <a:gd name="T77" fmla="*/ 68 h 866"/>
                  <a:gd name="T78" fmla="*/ 810 w 1097"/>
                  <a:gd name="T79" fmla="*/ 106 h 866"/>
                  <a:gd name="T80" fmla="*/ 880 w 1097"/>
                  <a:gd name="T81" fmla="*/ 155 h 866"/>
                  <a:gd name="T82" fmla="*/ 990 w 1097"/>
                  <a:gd name="T83" fmla="*/ 284 h 866"/>
                  <a:gd name="T84" fmla="*/ 940 w 1097"/>
                  <a:gd name="T85" fmla="*/ 215 h 866"/>
                  <a:gd name="T86" fmla="*/ 1028 w 1097"/>
                  <a:gd name="T87" fmla="*/ 360 h 866"/>
                  <a:gd name="T88" fmla="*/ 1052 w 1097"/>
                  <a:gd name="T89" fmla="*/ 442 h 866"/>
                  <a:gd name="T90" fmla="*/ 13 w 1097"/>
                  <a:gd name="T91" fmla="*/ 673 h 866"/>
                  <a:gd name="T92" fmla="*/ 41 w 1097"/>
                  <a:gd name="T93" fmla="*/ 759 h 866"/>
                  <a:gd name="T94" fmla="*/ 83 w 1097"/>
                  <a:gd name="T95" fmla="*/ 840 h 866"/>
                  <a:gd name="T96" fmla="*/ 1002 w 1097"/>
                  <a:gd name="T97" fmla="*/ 858 h 866"/>
                  <a:gd name="T98" fmla="*/ 1047 w 1097"/>
                  <a:gd name="T99" fmla="*/ 779 h 866"/>
                  <a:gd name="T100" fmla="*/ 1078 w 1097"/>
                  <a:gd name="T101" fmla="*/ 694 h 866"/>
                  <a:gd name="T102" fmla="*/ 1094 w 1097"/>
                  <a:gd name="T103" fmla="*/ 605 h 866"/>
                  <a:gd name="T104" fmla="*/ 1096 w 1097"/>
                  <a:gd name="T105" fmla="*/ 5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7" h="866">
                    <a:moveTo>
                      <a:pt x="33" y="574"/>
                    </a:moveTo>
                    <a:cubicBezTo>
                      <a:pt x="0" y="575"/>
                      <a:pt x="0" y="575"/>
                      <a:pt x="0" y="575"/>
                    </a:cubicBezTo>
                    <a:cubicBezTo>
                      <a:pt x="0" y="584"/>
                      <a:pt x="0" y="584"/>
                      <a:pt x="0" y="584"/>
                    </a:cubicBezTo>
                    <a:cubicBezTo>
                      <a:pt x="34" y="583"/>
                      <a:pt x="34" y="583"/>
                      <a:pt x="34" y="583"/>
                    </a:cubicBezTo>
                    <a:cubicBezTo>
                      <a:pt x="34" y="580"/>
                      <a:pt x="34" y="577"/>
                      <a:pt x="33" y="574"/>
                    </a:cubicBezTo>
                    <a:close/>
                    <a:moveTo>
                      <a:pt x="36" y="602"/>
                    </a:moveTo>
                    <a:cubicBezTo>
                      <a:pt x="2" y="606"/>
                      <a:pt x="2" y="606"/>
                      <a:pt x="2" y="606"/>
                    </a:cubicBezTo>
                    <a:cubicBezTo>
                      <a:pt x="3" y="615"/>
                      <a:pt x="3" y="615"/>
                      <a:pt x="3" y="615"/>
                    </a:cubicBezTo>
                    <a:cubicBezTo>
                      <a:pt x="37" y="611"/>
                      <a:pt x="37" y="611"/>
                      <a:pt x="37" y="611"/>
                    </a:cubicBezTo>
                    <a:cubicBezTo>
                      <a:pt x="36" y="608"/>
                      <a:pt x="36" y="605"/>
                      <a:pt x="36" y="602"/>
                    </a:cubicBezTo>
                    <a:close/>
                    <a:moveTo>
                      <a:pt x="34" y="517"/>
                    </a:moveTo>
                    <a:cubicBezTo>
                      <a:pt x="0" y="515"/>
                      <a:pt x="0" y="515"/>
                      <a:pt x="0" y="515"/>
                    </a:cubicBezTo>
                    <a:cubicBezTo>
                      <a:pt x="0" y="524"/>
                      <a:pt x="0" y="524"/>
                      <a:pt x="0" y="524"/>
                    </a:cubicBezTo>
                    <a:cubicBezTo>
                      <a:pt x="33" y="526"/>
                      <a:pt x="33" y="526"/>
                      <a:pt x="33" y="526"/>
                    </a:cubicBezTo>
                    <a:cubicBezTo>
                      <a:pt x="34" y="523"/>
                      <a:pt x="34" y="520"/>
                      <a:pt x="34" y="517"/>
                    </a:cubicBezTo>
                    <a:close/>
                    <a:moveTo>
                      <a:pt x="46" y="433"/>
                    </a:moveTo>
                    <a:cubicBezTo>
                      <a:pt x="13" y="425"/>
                      <a:pt x="13" y="425"/>
                      <a:pt x="13" y="425"/>
                    </a:cubicBezTo>
                    <a:cubicBezTo>
                      <a:pt x="11" y="434"/>
                      <a:pt x="11" y="434"/>
                      <a:pt x="11" y="434"/>
                    </a:cubicBezTo>
                    <a:cubicBezTo>
                      <a:pt x="44" y="442"/>
                      <a:pt x="44" y="442"/>
                      <a:pt x="44" y="442"/>
                    </a:cubicBezTo>
                    <a:cubicBezTo>
                      <a:pt x="45" y="439"/>
                      <a:pt x="45" y="436"/>
                      <a:pt x="46" y="433"/>
                    </a:cubicBezTo>
                    <a:close/>
                    <a:moveTo>
                      <a:pt x="72" y="352"/>
                    </a:moveTo>
                    <a:cubicBezTo>
                      <a:pt x="41" y="339"/>
                      <a:pt x="41" y="339"/>
                      <a:pt x="41" y="339"/>
                    </a:cubicBezTo>
                    <a:cubicBezTo>
                      <a:pt x="38" y="347"/>
                      <a:pt x="38" y="347"/>
                      <a:pt x="38" y="347"/>
                    </a:cubicBezTo>
                    <a:cubicBezTo>
                      <a:pt x="69" y="360"/>
                      <a:pt x="69" y="360"/>
                      <a:pt x="69" y="360"/>
                    </a:cubicBezTo>
                    <a:cubicBezTo>
                      <a:pt x="70" y="357"/>
                      <a:pt x="71" y="354"/>
                      <a:pt x="72" y="352"/>
                    </a:cubicBezTo>
                    <a:close/>
                    <a:moveTo>
                      <a:pt x="111" y="276"/>
                    </a:moveTo>
                    <a:cubicBezTo>
                      <a:pt x="83" y="258"/>
                      <a:pt x="83" y="258"/>
                      <a:pt x="83" y="258"/>
                    </a:cubicBezTo>
                    <a:cubicBezTo>
                      <a:pt x="78" y="266"/>
                      <a:pt x="78" y="266"/>
                      <a:pt x="78" y="266"/>
                    </a:cubicBezTo>
                    <a:cubicBezTo>
                      <a:pt x="107" y="284"/>
                      <a:pt x="107" y="284"/>
                      <a:pt x="107" y="284"/>
                    </a:cubicBezTo>
                    <a:cubicBezTo>
                      <a:pt x="108" y="281"/>
                      <a:pt x="110" y="279"/>
                      <a:pt x="111" y="276"/>
                    </a:cubicBezTo>
                    <a:close/>
                    <a:moveTo>
                      <a:pt x="162" y="208"/>
                    </a:moveTo>
                    <a:cubicBezTo>
                      <a:pt x="137" y="186"/>
                      <a:pt x="137" y="186"/>
                      <a:pt x="137" y="186"/>
                    </a:cubicBezTo>
                    <a:cubicBezTo>
                      <a:pt x="131" y="193"/>
                      <a:pt x="131" y="193"/>
                      <a:pt x="131" y="193"/>
                    </a:cubicBezTo>
                    <a:cubicBezTo>
                      <a:pt x="156" y="215"/>
                      <a:pt x="156" y="215"/>
                      <a:pt x="156" y="215"/>
                    </a:cubicBezTo>
                    <a:cubicBezTo>
                      <a:pt x="158" y="212"/>
                      <a:pt x="160" y="210"/>
                      <a:pt x="162" y="208"/>
                    </a:cubicBezTo>
                    <a:close/>
                    <a:moveTo>
                      <a:pt x="224" y="149"/>
                    </a:moveTo>
                    <a:cubicBezTo>
                      <a:pt x="202" y="123"/>
                      <a:pt x="202" y="123"/>
                      <a:pt x="202" y="123"/>
                    </a:cubicBezTo>
                    <a:cubicBezTo>
                      <a:pt x="196" y="129"/>
                      <a:pt x="196" y="129"/>
                      <a:pt x="196" y="129"/>
                    </a:cubicBezTo>
                    <a:cubicBezTo>
                      <a:pt x="217" y="155"/>
                      <a:pt x="217" y="155"/>
                      <a:pt x="217" y="155"/>
                    </a:cubicBezTo>
                    <a:cubicBezTo>
                      <a:pt x="219" y="153"/>
                      <a:pt x="222" y="151"/>
                      <a:pt x="224" y="149"/>
                    </a:cubicBezTo>
                    <a:close/>
                    <a:moveTo>
                      <a:pt x="294" y="101"/>
                    </a:moveTo>
                    <a:cubicBezTo>
                      <a:pt x="277" y="72"/>
                      <a:pt x="277" y="72"/>
                      <a:pt x="277" y="72"/>
                    </a:cubicBezTo>
                    <a:cubicBezTo>
                      <a:pt x="270" y="76"/>
                      <a:pt x="270" y="76"/>
                      <a:pt x="270" y="76"/>
                    </a:cubicBezTo>
                    <a:cubicBezTo>
                      <a:pt x="286" y="105"/>
                      <a:pt x="286" y="105"/>
                      <a:pt x="286" y="105"/>
                    </a:cubicBezTo>
                    <a:cubicBezTo>
                      <a:pt x="289" y="104"/>
                      <a:pt x="292" y="102"/>
                      <a:pt x="294" y="101"/>
                    </a:cubicBezTo>
                    <a:close/>
                    <a:moveTo>
                      <a:pt x="372" y="65"/>
                    </a:moveTo>
                    <a:cubicBezTo>
                      <a:pt x="360" y="34"/>
                      <a:pt x="360" y="34"/>
                      <a:pt x="360" y="34"/>
                    </a:cubicBezTo>
                    <a:cubicBezTo>
                      <a:pt x="351" y="37"/>
                      <a:pt x="351" y="37"/>
                      <a:pt x="351" y="37"/>
                    </a:cubicBezTo>
                    <a:cubicBezTo>
                      <a:pt x="363" y="68"/>
                      <a:pt x="363" y="68"/>
                      <a:pt x="363" y="68"/>
                    </a:cubicBezTo>
                    <a:cubicBezTo>
                      <a:pt x="366" y="67"/>
                      <a:pt x="369" y="66"/>
                      <a:pt x="372" y="65"/>
                    </a:cubicBezTo>
                    <a:close/>
                    <a:moveTo>
                      <a:pt x="454" y="43"/>
                    </a:moveTo>
                    <a:cubicBezTo>
                      <a:pt x="447" y="10"/>
                      <a:pt x="447" y="10"/>
                      <a:pt x="447" y="10"/>
                    </a:cubicBezTo>
                    <a:cubicBezTo>
                      <a:pt x="438" y="11"/>
                      <a:pt x="438" y="11"/>
                      <a:pt x="438" y="11"/>
                    </a:cubicBezTo>
                    <a:cubicBezTo>
                      <a:pt x="445" y="44"/>
                      <a:pt x="445" y="44"/>
                      <a:pt x="445" y="44"/>
                    </a:cubicBezTo>
                    <a:cubicBezTo>
                      <a:pt x="448" y="44"/>
                      <a:pt x="451" y="43"/>
                      <a:pt x="454" y="43"/>
                    </a:cubicBezTo>
                    <a:close/>
                    <a:moveTo>
                      <a:pt x="539" y="34"/>
                    </a:moveTo>
                    <a:cubicBezTo>
                      <a:pt x="538" y="0"/>
                      <a:pt x="538" y="0"/>
                      <a:pt x="538" y="0"/>
                    </a:cubicBezTo>
                    <a:cubicBezTo>
                      <a:pt x="529" y="1"/>
                      <a:pt x="529" y="1"/>
                      <a:pt x="529" y="1"/>
                    </a:cubicBezTo>
                    <a:cubicBezTo>
                      <a:pt x="529" y="34"/>
                      <a:pt x="529" y="34"/>
                      <a:pt x="529" y="34"/>
                    </a:cubicBezTo>
                    <a:cubicBezTo>
                      <a:pt x="532" y="34"/>
                      <a:pt x="535" y="34"/>
                      <a:pt x="539" y="34"/>
                    </a:cubicBezTo>
                    <a:close/>
                    <a:moveTo>
                      <a:pt x="624" y="39"/>
                    </a:moveTo>
                    <a:cubicBezTo>
                      <a:pt x="628" y="6"/>
                      <a:pt x="628" y="6"/>
                      <a:pt x="628" y="6"/>
                    </a:cubicBezTo>
                    <a:cubicBezTo>
                      <a:pt x="619" y="5"/>
                      <a:pt x="619" y="5"/>
                      <a:pt x="619" y="5"/>
                    </a:cubicBezTo>
                    <a:cubicBezTo>
                      <a:pt x="615" y="38"/>
                      <a:pt x="615" y="38"/>
                      <a:pt x="615" y="38"/>
                    </a:cubicBezTo>
                    <a:cubicBezTo>
                      <a:pt x="618" y="39"/>
                      <a:pt x="621" y="39"/>
                      <a:pt x="624" y="39"/>
                    </a:cubicBezTo>
                    <a:close/>
                    <a:moveTo>
                      <a:pt x="707" y="59"/>
                    </a:moveTo>
                    <a:cubicBezTo>
                      <a:pt x="717" y="27"/>
                      <a:pt x="717" y="27"/>
                      <a:pt x="717" y="27"/>
                    </a:cubicBezTo>
                    <a:cubicBezTo>
                      <a:pt x="708" y="24"/>
                      <a:pt x="708" y="24"/>
                      <a:pt x="708" y="24"/>
                    </a:cubicBezTo>
                    <a:cubicBezTo>
                      <a:pt x="698" y="56"/>
                      <a:pt x="698" y="56"/>
                      <a:pt x="698" y="56"/>
                    </a:cubicBezTo>
                    <a:cubicBezTo>
                      <a:pt x="701" y="57"/>
                      <a:pt x="704" y="58"/>
                      <a:pt x="707" y="59"/>
                    </a:cubicBezTo>
                    <a:close/>
                    <a:moveTo>
                      <a:pt x="785" y="92"/>
                    </a:moveTo>
                    <a:cubicBezTo>
                      <a:pt x="800" y="62"/>
                      <a:pt x="800" y="62"/>
                      <a:pt x="800" y="62"/>
                    </a:cubicBezTo>
                    <a:cubicBezTo>
                      <a:pt x="792" y="58"/>
                      <a:pt x="792" y="58"/>
                      <a:pt x="792" y="58"/>
                    </a:cubicBezTo>
                    <a:cubicBezTo>
                      <a:pt x="777" y="87"/>
                      <a:pt x="777" y="87"/>
                      <a:pt x="777" y="87"/>
                    </a:cubicBezTo>
                    <a:cubicBezTo>
                      <a:pt x="780" y="89"/>
                      <a:pt x="782" y="90"/>
                      <a:pt x="785" y="92"/>
                    </a:cubicBezTo>
                    <a:close/>
                    <a:moveTo>
                      <a:pt x="857" y="137"/>
                    </a:moveTo>
                    <a:cubicBezTo>
                      <a:pt x="877" y="110"/>
                      <a:pt x="877" y="110"/>
                      <a:pt x="877" y="110"/>
                    </a:cubicBezTo>
                    <a:cubicBezTo>
                      <a:pt x="870" y="104"/>
                      <a:pt x="870" y="104"/>
                      <a:pt x="870" y="104"/>
                    </a:cubicBezTo>
                    <a:cubicBezTo>
                      <a:pt x="850" y="132"/>
                      <a:pt x="850" y="132"/>
                      <a:pt x="850" y="132"/>
                    </a:cubicBezTo>
                    <a:cubicBezTo>
                      <a:pt x="852" y="133"/>
                      <a:pt x="855" y="135"/>
                      <a:pt x="857" y="137"/>
                    </a:cubicBezTo>
                    <a:close/>
                    <a:moveTo>
                      <a:pt x="975" y="260"/>
                    </a:moveTo>
                    <a:cubicBezTo>
                      <a:pt x="1002" y="241"/>
                      <a:pt x="1002" y="241"/>
                      <a:pt x="1002" y="241"/>
                    </a:cubicBezTo>
                    <a:cubicBezTo>
                      <a:pt x="997" y="233"/>
                      <a:pt x="997" y="233"/>
                      <a:pt x="997" y="233"/>
                    </a:cubicBezTo>
                    <a:cubicBezTo>
                      <a:pt x="969" y="252"/>
                      <a:pt x="969" y="252"/>
                      <a:pt x="969" y="252"/>
                    </a:cubicBezTo>
                    <a:cubicBezTo>
                      <a:pt x="971" y="255"/>
                      <a:pt x="973" y="257"/>
                      <a:pt x="975" y="260"/>
                    </a:cubicBezTo>
                    <a:close/>
                    <a:moveTo>
                      <a:pt x="921" y="193"/>
                    </a:moveTo>
                    <a:cubicBezTo>
                      <a:pt x="945" y="170"/>
                      <a:pt x="945" y="170"/>
                      <a:pt x="945" y="170"/>
                    </a:cubicBezTo>
                    <a:cubicBezTo>
                      <a:pt x="939" y="164"/>
                      <a:pt x="939" y="164"/>
                      <a:pt x="939" y="164"/>
                    </a:cubicBezTo>
                    <a:cubicBezTo>
                      <a:pt x="915" y="187"/>
                      <a:pt x="915" y="187"/>
                      <a:pt x="915" y="187"/>
                    </a:cubicBezTo>
                    <a:cubicBezTo>
                      <a:pt x="917" y="189"/>
                      <a:pt x="919" y="191"/>
                      <a:pt x="921" y="193"/>
                    </a:cubicBezTo>
                    <a:close/>
                    <a:moveTo>
                      <a:pt x="1016" y="334"/>
                    </a:moveTo>
                    <a:cubicBezTo>
                      <a:pt x="1047" y="320"/>
                      <a:pt x="1047" y="320"/>
                      <a:pt x="1047" y="320"/>
                    </a:cubicBezTo>
                    <a:cubicBezTo>
                      <a:pt x="1043" y="311"/>
                      <a:pt x="1043" y="311"/>
                      <a:pt x="1043" y="311"/>
                    </a:cubicBezTo>
                    <a:cubicBezTo>
                      <a:pt x="1013" y="326"/>
                      <a:pt x="1013" y="326"/>
                      <a:pt x="1013" y="326"/>
                    </a:cubicBezTo>
                    <a:cubicBezTo>
                      <a:pt x="1014" y="328"/>
                      <a:pt x="1015" y="331"/>
                      <a:pt x="1016" y="334"/>
                    </a:cubicBezTo>
                    <a:close/>
                    <a:moveTo>
                      <a:pt x="1046" y="414"/>
                    </a:moveTo>
                    <a:cubicBezTo>
                      <a:pt x="1078" y="405"/>
                      <a:pt x="1078" y="405"/>
                      <a:pt x="1078" y="405"/>
                    </a:cubicBezTo>
                    <a:cubicBezTo>
                      <a:pt x="1075" y="396"/>
                      <a:pt x="1075" y="396"/>
                      <a:pt x="1075" y="396"/>
                    </a:cubicBezTo>
                    <a:cubicBezTo>
                      <a:pt x="1043" y="405"/>
                      <a:pt x="1043" y="405"/>
                      <a:pt x="1043" y="405"/>
                    </a:cubicBezTo>
                    <a:cubicBezTo>
                      <a:pt x="1044" y="408"/>
                      <a:pt x="1045" y="411"/>
                      <a:pt x="1046" y="414"/>
                    </a:cubicBezTo>
                    <a:close/>
                    <a:moveTo>
                      <a:pt x="21" y="702"/>
                    </a:moveTo>
                    <a:cubicBezTo>
                      <a:pt x="53" y="693"/>
                      <a:pt x="53" y="693"/>
                      <a:pt x="53" y="693"/>
                    </a:cubicBezTo>
                    <a:cubicBezTo>
                      <a:pt x="52" y="690"/>
                      <a:pt x="52" y="688"/>
                      <a:pt x="51" y="685"/>
                    </a:cubicBezTo>
                    <a:cubicBezTo>
                      <a:pt x="19" y="694"/>
                      <a:pt x="19" y="694"/>
                      <a:pt x="19" y="694"/>
                    </a:cubicBezTo>
                    <a:cubicBezTo>
                      <a:pt x="21" y="702"/>
                      <a:pt x="21" y="702"/>
                      <a:pt x="21" y="702"/>
                    </a:cubicBezTo>
                    <a:close/>
                    <a:moveTo>
                      <a:pt x="54" y="787"/>
                    </a:moveTo>
                    <a:cubicBezTo>
                      <a:pt x="84" y="773"/>
                      <a:pt x="84" y="773"/>
                      <a:pt x="84" y="773"/>
                    </a:cubicBezTo>
                    <a:cubicBezTo>
                      <a:pt x="82" y="770"/>
                      <a:pt x="81" y="767"/>
                      <a:pt x="80" y="765"/>
                    </a:cubicBezTo>
                    <a:cubicBezTo>
                      <a:pt x="50" y="779"/>
                      <a:pt x="50" y="779"/>
                      <a:pt x="50" y="779"/>
                    </a:cubicBezTo>
                    <a:cubicBezTo>
                      <a:pt x="54" y="787"/>
                      <a:pt x="54" y="787"/>
                      <a:pt x="54" y="787"/>
                    </a:cubicBezTo>
                    <a:close/>
                    <a:moveTo>
                      <a:pt x="1018" y="832"/>
                    </a:moveTo>
                    <a:cubicBezTo>
                      <a:pt x="990" y="815"/>
                      <a:pt x="990" y="815"/>
                      <a:pt x="990" y="815"/>
                    </a:cubicBezTo>
                    <a:cubicBezTo>
                      <a:pt x="988" y="818"/>
                      <a:pt x="987" y="820"/>
                      <a:pt x="985" y="823"/>
                    </a:cubicBezTo>
                    <a:cubicBezTo>
                      <a:pt x="1014" y="840"/>
                      <a:pt x="1014" y="840"/>
                      <a:pt x="1014" y="840"/>
                    </a:cubicBezTo>
                    <a:cubicBezTo>
                      <a:pt x="1018" y="832"/>
                      <a:pt x="1018" y="832"/>
                      <a:pt x="1018" y="832"/>
                    </a:cubicBezTo>
                    <a:close/>
                    <a:moveTo>
                      <a:pt x="1059" y="751"/>
                    </a:moveTo>
                    <a:cubicBezTo>
                      <a:pt x="1028" y="739"/>
                      <a:pt x="1028" y="739"/>
                      <a:pt x="1028" y="739"/>
                    </a:cubicBezTo>
                    <a:cubicBezTo>
                      <a:pt x="1027" y="741"/>
                      <a:pt x="1025" y="744"/>
                      <a:pt x="1024" y="747"/>
                    </a:cubicBezTo>
                    <a:cubicBezTo>
                      <a:pt x="1055" y="760"/>
                      <a:pt x="1055" y="760"/>
                      <a:pt x="1055" y="760"/>
                    </a:cubicBezTo>
                    <a:cubicBezTo>
                      <a:pt x="1059" y="751"/>
                      <a:pt x="1059" y="751"/>
                      <a:pt x="1059" y="751"/>
                    </a:cubicBezTo>
                    <a:close/>
                    <a:moveTo>
                      <a:pt x="1085" y="664"/>
                    </a:moveTo>
                    <a:cubicBezTo>
                      <a:pt x="1052" y="657"/>
                      <a:pt x="1052" y="657"/>
                      <a:pt x="1052" y="657"/>
                    </a:cubicBezTo>
                    <a:cubicBezTo>
                      <a:pt x="1052" y="660"/>
                      <a:pt x="1051" y="663"/>
                      <a:pt x="1050" y="666"/>
                    </a:cubicBezTo>
                    <a:cubicBezTo>
                      <a:pt x="1083" y="673"/>
                      <a:pt x="1083" y="673"/>
                      <a:pt x="1083" y="673"/>
                    </a:cubicBezTo>
                    <a:cubicBezTo>
                      <a:pt x="1085" y="664"/>
                      <a:pt x="1085" y="664"/>
                      <a:pt x="1085" y="664"/>
                    </a:cubicBezTo>
                    <a:close/>
                    <a:moveTo>
                      <a:pt x="1097" y="574"/>
                    </a:moveTo>
                    <a:cubicBezTo>
                      <a:pt x="1063" y="572"/>
                      <a:pt x="1063" y="572"/>
                      <a:pt x="1063" y="572"/>
                    </a:cubicBezTo>
                    <a:cubicBezTo>
                      <a:pt x="1063" y="576"/>
                      <a:pt x="1063" y="579"/>
                      <a:pt x="1063" y="582"/>
                    </a:cubicBezTo>
                    <a:cubicBezTo>
                      <a:pt x="1096" y="583"/>
                      <a:pt x="1096" y="583"/>
                      <a:pt x="1096" y="583"/>
                    </a:cubicBezTo>
                    <a:cubicBezTo>
                      <a:pt x="1097" y="574"/>
                      <a:pt x="1097" y="574"/>
                      <a:pt x="1097" y="574"/>
                    </a:cubicBezTo>
                    <a:close/>
                    <a:moveTo>
                      <a:pt x="1093" y="484"/>
                    </a:moveTo>
                    <a:cubicBezTo>
                      <a:pt x="1060" y="487"/>
                      <a:pt x="1060" y="487"/>
                      <a:pt x="1060" y="487"/>
                    </a:cubicBezTo>
                    <a:cubicBezTo>
                      <a:pt x="1060" y="490"/>
                      <a:pt x="1061" y="493"/>
                      <a:pt x="1061" y="496"/>
                    </a:cubicBezTo>
                    <a:cubicBezTo>
                      <a:pt x="1094" y="493"/>
                      <a:pt x="1094" y="493"/>
                      <a:pt x="1094" y="493"/>
                    </a:cubicBezTo>
                    <a:cubicBezTo>
                      <a:pt x="1093" y="484"/>
                      <a:pt x="1093" y="484"/>
                      <a:pt x="1093" y="484"/>
                    </a:cubicBezTo>
                    <a:close/>
                    <a:moveTo>
                      <a:pt x="36" y="488"/>
                    </a:moveTo>
                    <a:cubicBezTo>
                      <a:pt x="3" y="485"/>
                      <a:pt x="3" y="485"/>
                      <a:pt x="3" y="485"/>
                    </a:cubicBezTo>
                    <a:cubicBezTo>
                      <a:pt x="2" y="494"/>
                      <a:pt x="2" y="494"/>
                      <a:pt x="2" y="494"/>
                    </a:cubicBezTo>
                    <a:cubicBezTo>
                      <a:pt x="35" y="497"/>
                      <a:pt x="35" y="497"/>
                      <a:pt x="35" y="497"/>
                    </a:cubicBezTo>
                    <a:cubicBezTo>
                      <a:pt x="36" y="494"/>
                      <a:pt x="36" y="491"/>
                      <a:pt x="36" y="488"/>
                    </a:cubicBezTo>
                    <a:close/>
                    <a:moveTo>
                      <a:pt x="53" y="405"/>
                    </a:moveTo>
                    <a:cubicBezTo>
                      <a:pt x="21" y="396"/>
                      <a:pt x="21" y="396"/>
                      <a:pt x="21" y="396"/>
                    </a:cubicBezTo>
                    <a:cubicBezTo>
                      <a:pt x="19" y="405"/>
                      <a:pt x="19" y="405"/>
                      <a:pt x="19" y="405"/>
                    </a:cubicBezTo>
                    <a:cubicBezTo>
                      <a:pt x="51" y="414"/>
                      <a:pt x="51" y="414"/>
                      <a:pt x="51" y="414"/>
                    </a:cubicBezTo>
                    <a:cubicBezTo>
                      <a:pt x="52" y="411"/>
                      <a:pt x="53" y="408"/>
                      <a:pt x="53" y="405"/>
                    </a:cubicBezTo>
                    <a:close/>
                    <a:moveTo>
                      <a:pt x="84" y="325"/>
                    </a:moveTo>
                    <a:cubicBezTo>
                      <a:pt x="54" y="311"/>
                      <a:pt x="54" y="311"/>
                      <a:pt x="54" y="311"/>
                    </a:cubicBezTo>
                    <a:cubicBezTo>
                      <a:pt x="50" y="319"/>
                      <a:pt x="50" y="319"/>
                      <a:pt x="50" y="319"/>
                    </a:cubicBezTo>
                    <a:cubicBezTo>
                      <a:pt x="80" y="334"/>
                      <a:pt x="80" y="334"/>
                      <a:pt x="80" y="334"/>
                    </a:cubicBezTo>
                    <a:cubicBezTo>
                      <a:pt x="81" y="331"/>
                      <a:pt x="83" y="328"/>
                      <a:pt x="84" y="325"/>
                    </a:cubicBezTo>
                    <a:close/>
                    <a:moveTo>
                      <a:pt x="127" y="252"/>
                    </a:moveTo>
                    <a:cubicBezTo>
                      <a:pt x="125" y="254"/>
                      <a:pt x="124" y="257"/>
                      <a:pt x="122" y="259"/>
                    </a:cubicBezTo>
                    <a:cubicBezTo>
                      <a:pt x="95" y="240"/>
                      <a:pt x="95" y="240"/>
                      <a:pt x="95" y="240"/>
                    </a:cubicBezTo>
                    <a:cubicBezTo>
                      <a:pt x="100" y="233"/>
                      <a:pt x="100" y="233"/>
                      <a:pt x="100" y="233"/>
                    </a:cubicBezTo>
                    <a:cubicBezTo>
                      <a:pt x="127" y="252"/>
                      <a:pt x="127" y="252"/>
                      <a:pt x="127" y="252"/>
                    </a:cubicBezTo>
                    <a:close/>
                    <a:moveTo>
                      <a:pt x="182" y="187"/>
                    </a:moveTo>
                    <a:cubicBezTo>
                      <a:pt x="180" y="189"/>
                      <a:pt x="178" y="191"/>
                      <a:pt x="176" y="193"/>
                    </a:cubicBezTo>
                    <a:cubicBezTo>
                      <a:pt x="152" y="170"/>
                      <a:pt x="152" y="170"/>
                      <a:pt x="152" y="170"/>
                    </a:cubicBezTo>
                    <a:cubicBezTo>
                      <a:pt x="158" y="163"/>
                      <a:pt x="158" y="163"/>
                      <a:pt x="158" y="163"/>
                    </a:cubicBezTo>
                    <a:cubicBezTo>
                      <a:pt x="182" y="187"/>
                      <a:pt x="182" y="187"/>
                      <a:pt x="182" y="187"/>
                    </a:cubicBezTo>
                    <a:close/>
                    <a:moveTo>
                      <a:pt x="247" y="131"/>
                    </a:moveTo>
                    <a:cubicBezTo>
                      <a:pt x="244" y="133"/>
                      <a:pt x="242" y="135"/>
                      <a:pt x="239" y="137"/>
                    </a:cubicBezTo>
                    <a:cubicBezTo>
                      <a:pt x="220" y="110"/>
                      <a:pt x="220" y="110"/>
                      <a:pt x="220" y="110"/>
                    </a:cubicBezTo>
                    <a:cubicBezTo>
                      <a:pt x="227" y="104"/>
                      <a:pt x="227" y="104"/>
                      <a:pt x="227" y="104"/>
                    </a:cubicBezTo>
                    <a:cubicBezTo>
                      <a:pt x="247" y="131"/>
                      <a:pt x="247" y="131"/>
                      <a:pt x="247" y="131"/>
                    </a:cubicBezTo>
                    <a:close/>
                    <a:moveTo>
                      <a:pt x="320" y="87"/>
                    </a:moveTo>
                    <a:cubicBezTo>
                      <a:pt x="305" y="57"/>
                      <a:pt x="305" y="57"/>
                      <a:pt x="305" y="57"/>
                    </a:cubicBezTo>
                    <a:cubicBezTo>
                      <a:pt x="296" y="62"/>
                      <a:pt x="296" y="62"/>
                      <a:pt x="296" y="62"/>
                    </a:cubicBezTo>
                    <a:cubicBezTo>
                      <a:pt x="312" y="91"/>
                      <a:pt x="312" y="91"/>
                      <a:pt x="312" y="91"/>
                    </a:cubicBezTo>
                    <a:cubicBezTo>
                      <a:pt x="314" y="90"/>
                      <a:pt x="317" y="89"/>
                      <a:pt x="320" y="87"/>
                    </a:cubicBezTo>
                    <a:close/>
                    <a:moveTo>
                      <a:pt x="399" y="56"/>
                    </a:moveTo>
                    <a:cubicBezTo>
                      <a:pt x="389" y="24"/>
                      <a:pt x="389" y="24"/>
                      <a:pt x="389" y="24"/>
                    </a:cubicBezTo>
                    <a:cubicBezTo>
                      <a:pt x="380" y="27"/>
                      <a:pt x="380" y="27"/>
                      <a:pt x="380" y="27"/>
                    </a:cubicBezTo>
                    <a:cubicBezTo>
                      <a:pt x="390" y="59"/>
                      <a:pt x="390" y="59"/>
                      <a:pt x="390" y="59"/>
                    </a:cubicBezTo>
                    <a:cubicBezTo>
                      <a:pt x="393" y="58"/>
                      <a:pt x="396" y="57"/>
                      <a:pt x="399" y="56"/>
                    </a:cubicBezTo>
                    <a:close/>
                    <a:moveTo>
                      <a:pt x="482" y="38"/>
                    </a:moveTo>
                    <a:cubicBezTo>
                      <a:pt x="478" y="5"/>
                      <a:pt x="478" y="5"/>
                      <a:pt x="478" y="5"/>
                    </a:cubicBezTo>
                    <a:cubicBezTo>
                      <a:pt x="469" y="6"/>
                      <a:pt x="469" y="6"/>
                      <a:pt x="469" y="6"/>
                    </a:cubicBezTo>
                    <a:cubicBezTo>
                      <a:pt x="473" y="39"/>
                      <a:pt x="473" y="39"/>
                      <a:pt x="473" y="39"/>
                    </a:cubicBezTo>
                    <a:cubicBezTo>
                      <a:pt x="476" y="39"/>
                      <a:pt x="479" y="39"/>
                      <a:pt x="482" y="38"/>
                    </a:cubicBezTo>
                    <a:close/>
                    <a:moveTo>
                      <a:pt x="567" y="34"/>
                    </a:moveTo>
                    <a:cubicBezTo>
                      <a:pt x="568" y="1"/>
                      <a:pt x="568" y="1"/>
                      <a:pt x="568" y="1"/>
                    </a:cubicBezTo>
                    <a:cubicBezTo>
                      <a:pt x="559" y="0"/>
                      <a:pt x="559" y="0"/>
                      <a:pt x="559" y="0"/>
                    </a:cubicBezTo>
                    <a:cubicBezTo>
                      <a:pt x="558" y="34"/>
                      <a:pt x="558" y="34"/>
                      <a:pt x="558" y="34"/>
                    </a:cubicBezTo>
                    <a:cubicBezTo>
                      <a:pt x="561" y="34"/>
                      <a:pt x="564" y="34"/>
                      <a:pt x="567" y="34"/>
                    </a:cubicBezTo>
                    <a:close/>
                    <a:moveTo>
                      <a:pt x="652" y="44"/>
                    </a:moveTo>
                    <a:cubicBezTo>
                      <a:pt x="658" y="12"/>
                      <a:pt x="658" y="12"/>
                      <a:pt x="658" y="12"/>
                    </a:cubicBezTo>
                    <a:cubicBezTo>
                      <a:pt x="649" y="10"/>
                      <a:pt x="649" y="10"/>
                      <a:pt x="649" y="10"/>
                    </a:cubicBezTo>
                    <a:cubicBezTo>
                      <a:pt x="643" y="43"/>
                      <a:pt x="643" y="43"/>
                      <a:pt x="643" y="43"/>
                    </a:cubicBezTo>
                    <a:cubicBezTo>
                      <a:pt x="646" y="43"/>
                      <a:pt x="649" y="44"/>
                      <a:pt x="652" y="44"/>
                    </a:cubicBezTo>
                    <a:close/>
                    <a:moveTo>
                      <a:pt x="734" y="68"/>
                    </a:moveTo>
                    <a:cubicBezTo>
                      <a:pt x="745" y="37"/>
                      <a:pt x="745" y="37"/>
                      <a:pt x="745" y="37"/>
                    </a:cubicBezTo>
                    <a:cubicBezTo>
                      <a:pt x="737" y="34"/>
                      <a:pt x="737" y="34"/>
                      <a:pt x="737" y="34"/>
                    </a:cubicBezTo>
                    <a:cubicBezTo>
                      <a:pt x="725" y="65"/>
                      <a:pt x="725" y="65"/>
                      <a:pt x="725" y="65"/>
                    </a:cubicBezTo>
                    <a:cubicBezTo>
                      <a:pt x="728" y="66"/>
                      <a:pt x="731" y="67"/>
                      <a:pt x="734" y="68"/>
                    </a:cubicBezTo>
                    <a:close/>
                    <a:moveTo>
                      <a:pt x="810" y="106"/>
                    </a:moveTo>
                    <a:cubicBezTo>
                      <a:pt x="827" y="76"/>
                      <a:pt x="827" y="76"/>
                      <a:pt x="827" y="76"/>
                    </a:cubicBezTo>
                    <a:cubicBezTo>
                      <a:pt x="819" y="72"/>
                      <a:pt x="819" y="72"/>
                      <a:pt x="819" y="72"/>
                    </a:cubicBezTo>
                    <a:cubicBezTo>
                      <a:pt x="802" y="101"/>
                      <a:pt x="802" y="101"/>
                      <a:pt x="802" y="101"/>
                    </a:cubicBezTo>
                    <a:cubicBezTo>
                      <a:pt x="805" y="102"/>
                      <a:pt x="808" y="104"/>
                      <a:pt x="810" y="106"/>
                    </a:cubicBezTo>
                    <a:close/>
                    <a:moveTo>
                      <a:pt x="880" y="155"/>
                    </a:moveTo>
                    <a:cubicBezTo>
                      <a:pt x="877" y="153"/>
                      <a:pt x="875" y="151"/>
                      <a:pt x="873" y="149"/>
                    </a:cubicBezTo>
                    <a:cubicBezTo>
                      <a:pt x="894" y="123"/>
                      <a:pt x="894" y="123"/>
                      <a:pt x="894" y="123"/>
                    </a:cubicBezTo>
                    <a:cubicBezTo>
                      <a:pt x="901" y="129"/>
                      <a:pt x="901" y="129"/>
                      <a:pt x="901" y="129"/>
                    </a:cubicBezTo>
                    <a:cubicBezTo>
                      <a:pt x="880" y="155"/>
                      <a:pt x="880" y="155"/>
                      <a:pt x="880" y="155"/>
                    </a:cubicBezTo>
                    <a:close/>
                    <a:moveTo>
                      <a:pt x="990" y="284"/>
                    </a:moveTo>
                    <a:cubicBezTo>
                      <a:pt x="988" y="281"/>
                      <a:pt x="987" y="279"/>
                      <a:pt x="985" y="276"/>
                    </a:cubicBezTo>
                    <a:cubicBezTo>
                      <a:pt x="1014" y="259"/>
                      <a:pt x="1014" y="259"/>
                      <a:pt x="1014" y="259"/>
                    </a:cubicBezTo>
                    <a:cubicBezTo>
                      <a:pt x="1019" y="266"/>
                      <a:pt x="1019" y="266"/>
                      <a:pt x="1019" y="266"/>
                    </a:cubicBezTo>
                    <a:cubicBezTo>
                      <a:pt x="990" y="284"/>
                      <a:pt x="990" y="284"/>
                      <a:pt x="990" y="284"/>
                    </a:cubicBezTo>
                    <a:close/>
                    <a:moveTo>
                      <a:pt x="940" y="215"/>
                    </a:moveTo>
                    <a:cubicBezTo>
                      <a:pt x="938" y="213"/>
                      <a:pt x="936" y="210"/>
                      <a:pt x="934" y="208"/>
                    </a:cubicBezTo>
                    <a:cubicBezTo>
                      <a:pt x="960" y="186"/>
                      <a:pt x="960" y="186"/>
                      <a:pt x="960" y="186"/>
                    </a:cubicBezTo>
                    <a:cubicBezTo>
                      <a:pt x="966" y="193"/>
                      <a:pt x="966" y="193"/>
                      <a:pt x="966" y="193"/>
                    </a:cubicBezTo>
                    <a:cubicBezTo>
                      <a:pt x="940" y="215"/>
                      <a:pt x="940" y="215"/>
                      <a:pt x="940" y="215"/>
                    </a:cubicBezTo>
                    <a:close/>
                    <a:moveTo>
                      <a:pt x="1028" y="360"/>
                    </a:moveTo>
                    <a:cubicBezTo>
                      <a:pt x="1059" y="348"/>
                      <a:pt x="1059" y="348"/>
                      <a:pt x="1059" y="348"/>
                    </a:cubicBezTo>
                    <a:cubicBezTo>
                      <a:pt x="1055" y="339"/>
                      <a:pt x="1055" y="339"/>
                      <a:pt x="1055" y="339"/>
                    </a:cubicBezTo>
                    <a:cubicBezTo>
                      <a:pt x="1024" y="352"/>
                      <a:pt x="1024" y="352"/>
                      <a:pt x="1024" y="352"/>
                    </a:cubicBezTo>
                    <a:cubicBezTo>
                      <a:pt x="1026" y="355"/>
                      <a:pt x="1027" y="358"/>
                      <a:pt x="1028" y="360"/>
                    </a:cubicBezTo>
                    <a:close/>
                    <a:moveTo>
                      <a:pt x="1052" y="442"/>
                    </a:moveTo>
                    <a:cubicBezTo>
                      <a:pt x="1085" y="435"/>
                      <a:pt x="1085" y="435"/>
                      <a:pt x="1085" y="435"/>
                    </a:cubicBezTo>
                    <a:cubicBezTo>
                      <a:pt x="1083" y="426"/>
                      <a:pt x="1083" y="426"/>
                      <a:pt x="1083" y="426"/>
                    </a:cubicBezTo>
                    <a:cubicBezTo>
                      <a:pt x="1050" y="433"/>
                      <a:pt x="1050" y="433"/>
                      <a:pt x="1050" y="433"/>
                    </a:cubicBezTo>
                    <a:cubicBezTo>
                      <a:pt x="1051" y="436"/>
                      <a:pt x="1052" y="439"/>
                      <a:pt x="1052" y="442"/>
                    </a:cubicBezTo>
                    <a:close/>
                    <a:moveTo>
                      <a:pt x="13" y="673"/>
                    </a:moveTo>
                    <a:cubicBezTo>
                      <a:pt x="46" y="666"/>
                      <a:pt x="46" y="666"/>
                      <a:pt x="46" y="666"/>
                    </a:cubicBezTo>
                    <a:cubicBezTo>
                      <a:pt x="45" y="663"/>
                      <a:pt x="45" y="660"/>
                      <a:pt x="44" y="657"/>
                    </a:cubicBezTo>
                    <a:cubicBezTo>
                      <a:pt x="11" y="664"/>
                      <a:pt x="11" y="664"/>
                      <a:pt x="11" y="664"/>
                    </a:cubicBezTo>
                    <a:cubicBezTo>
                      <a:pt x="13" y="673"/>
                      <a:pt x="13" y="673"/>
                      <a:pt x="13" y="673"/>
                    </a:cubicBezTo>
                    <a:close/>
                    <a:moveTo>
                      <a:pt x="41" y="759"/>
                    </a:moveTo>
                    <a:cubicBezTo>
                      <a:pt x="72" y="747"/>
                      <a:pt x="72" y="747"/>
                      <a:pt x="72" y="747"/>
                    </a:cubicBezTo>
                    <a:cubicBezTo>
                      <a:pt x="71" y="744"/>
                      <a:pt x="70" y="741"/>
                      <a:pt x="69" y="738"/>
                    </a:cubicBezTo>
                    <a:cubicBezTo>
                      <a:pt x="38" y="751"/>
                      <a:pt x="38" y="751"/>
                      <a:pt x="38" y="751"/>
                    </a:cubicBezTo>
                    <a:cubicBezTo>
                      <a:pt x="41" y="759"/>
                      <a:pt x="41" y="759"/>
                      <a:pt x="41" y="759"/>
                    </a:cubicBezTo>
                    <a:close/>
                    <a:moveTo>
                      <a:pt x="83" y="840"/>
                    </a:moveTo>
                    <a:cubicBezTo>
                      <a:pt x="111" y="822"/>
                      <a:pt x="111" y="822"/>
                      <a:pt x="111" y="822"/>
                    </a:cubicBezTo>
                    <a:cubicBezTo>
                      <a:pt x="110" y="820"/>
                      <a:pt x="108" y="817"/>
                      <a:pt x="106" y="815"/>
                    </a:cubicBezTo>
                    <a:cubicBezTo>
                      <a:pt x="78" y="832"/>
                      <a:pt x="78" y="832"/>
                      <a:pt x="78" y="832"/>
                    </a:cubicBezTo>
                    <a:cubicBezTo>
                      <a:pt x="83" y="840"/>
                      <a:pt x="83" y="840"/>
                      <a:pt x="83" y="840"/>
                    </a:cubicBezTo>
                    <a:close/>
                    <a:moveTo>
                      <a:pt x="1002" y="858"/>
                    </a:moveTo>
                    <a:cubicBezTo>
                      <a:pt x="997" y="866"/>
                      <a:pt x="997" y="866"/>
                      <a:pt x="997" y="866"/>
                    </a:cubicBezTo>
                    <a:cubicBezTo>
                      <a:pt x="969" y="847"/>
                      <a:pt x="969" y="847"/>
                      <a:pt x="969" y="847"/>
                    </a:cubicBezTo>
                    <a:cubicBezTo>
                      <a:pt x="971" y="844"/>
                      <a:pt x="973" y="842"/>
                      <a:pt x="974" y="839"/>
                    </a:cubicBezTo>
                    <a:cubicBezTo>
                      <a:pt x="1002" y="858"/>
                      <a:pt x="1002" y="858"/>
                      <a:pt x="1002" y="858"/>
                    </a:cubicBezTo>
                    <a:close/>
                    <a:moveTo>
                      <a:pt x="1047" y="779"/>
                    </a:moveTo>
                    <a:cubicBezTo>
                      <a:pt x="1016" y="765"/>
                      <a:pt x="1016" y="765"/>
                      <a:pt x="1016" y="765"/>
                    </a:cubicBezTo>
                    <a:cubicBezTo>
                      <a:pt x="1015" y="768"/>
                      <a:pt x="1014" y="771"/>
                      <a:pt x="1012" y="773"/>
                    </a:cubicBezTo>
                    <a:cubicBezTo>
                      <a:pt x="1043" y="787"/>
                      <a:pt x="1043" y="787"/>
                      <a:pt x="1043" y="787"/>
                    </a:cubicBezTo>
                    <a:cubicBezTo>
                      <a:pt x="1047" y="779"/>
                      <a:pt x="1047" y="779"/>
                      <a:pt x="1047" y="779"/>
                    </a:cubicBezTo>
                    <a:close/>
                    <a:moveTo>
                      <a:pt x="1078" y="694"/>
                    </a:moveTo>
                    <a:cubicBezTo>
                      <a:pt x="1045" y="685"/>
                      <a:pt x="1045" y="685"/>
                      <a:pt x="1045" y="685"/>
                    </a:cubicBezTo>
                    <a:cubicBezTo>
                      <a:pt x="1045" y="688"/>
                      <a:pt x="1044" y="691"/>
                      <a:pt x="1043" y="694"/>
                    </a:cubicBezTo>
                    <a:cubicBezTo>
                      <a:pt x="1075" y="703"/>
                      <a:pt x="1075" y="703"/>
                      <a:pt x="1075" y="703"/>
                    </a:cubicBezTo>
                    <a:cubicBezTo>
                      <a:pt x="1078" y="694"/>
                      <a:pt x="1078" y="694"/>
                      <a:pt x="1078" y="694"/>
                    </a:cubicBezTo>
                    <a:close/>
                    <a:moveTo>
                      <a:pt x="1094" y="605"/>
                    </a:moveTo>
                    <a:cubicBezTo>
                      <a:pt x="1061" y="601"/>
                      <a:pt x="1061" y="601"/>
                      <a:pt x="1061" y="601"/>
                    </a:cubicBezTo>
                    <a:cubicBezTo>
                      <a:pt x="1061" y="604"/>
                      <a:pt x="1060" y="607"/>
                      <a:pt x="1060" y="610"/>
                    </a:cubicBezTo>
                    <a:cubicBezTo>
                      <a:pt x="1093" y="614"/>
                      <a:pt x="1093" y="614"/>
                      <a:pt x="1093" y="614"/>
                    </a:cubicBezTo>
                    <a:cubicBezTo>
                      <a:pt x="1094" y="605"/>
                      <a:pt x="1094" y="605"/>
                      <a:pt x="1094" y="605"/>
                    </a:cubicBezTo>
                    <a:close/>
                    <a:moveTo>
                      <a:pt x="1096" y="514"/>
                    </a:moveTo>
                    <a:cubicBezTo>
                      <a:pt x="1062" y="516"/>
                      <a:pt x="1062" y="516"/>
                      <a:pt x="1062" y="516"/>
                    </a:cubicBezTo>
                    <a:cubicBezTo>
                      <a:pt x="1063" y="519"/>
                      <a:pt x="1063" y="522"/>
                      <a:pt x="1063" y="525"/>
                    </a:cubicBezTo>
                    <a:cubicBezTo>
                      <a:pt x="1097" y="523"/>
                      <a:pt x="1097" y="523"/>
                      <a:pt x="1097" y="523"/>
                    </a:cubicBezTo>
                    <a:lnTo>
                      <a:pt x="1096" y="5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51" name="Freeform 23"/>
              <p:cNvSpPr>
                <a:spLocks noEditPoints="1"/>
              </p:cNvSpPr>
              <p:nvPr/>
            </p:nvSpPr>
            <p:spPr bwMode="auto">
              <a:xfrm>
                <a:off x="3865407" y="1940294"/>
                <a:ext cx="1286294" cy="989658"/>
              </a:xfrm>
              <a:custGeom>
                <a:avLst/>
                <a:gdLst>
                  <a:gd name="T0" fmla="*/ 90 w 980"/>
                  <a:gd name="T1" fmla="*/ 661 h 754"/>
                  <a:gd name="T2" fmla="*/ 45 w 980"/>
                  <a:gd name="T3" fmla="*/ 694 h 754"/>
                  <a:gd name="T4" fmla="*/ 39 w 980"/>
                  <a:gd name="T5" fmla="*/ 683 h 754"/>
                  <a:gd name="T6" fmla="*/ 856 w 980"/>
                  <a:gd name="T7" fmla="*/ 726 h 754"/>
                  <a:gd name="T8" fmla="*/ 908 w 980"/>
                  <a:gd name="T9" fmla="*/ 746 h 754"/>
                  <a:gd name="T10" fmla="*/ 903 w 980"/>
                  <a:gd name="T11" fmla="*/ 754 h 754"/>
                  <a:gd name="T12" fmla="*/ 918 w 980"/>
                  <a:gd name="T13" fmla="*/ 648 h 754"/>
                  <a:gd name="T14" fmla="*/ 954 w 980"/>
                  <a:gd name="T15" fmla="*/ 649 h 754"/>
                  <a:gd name="T16" fmla="*/ 950 w 980"/>
                  <a:gd name="T17" fmla="*/ 658 h 754"/>
                  <a:gd name="T18" fmla="*/ 920 w 980"/>
                  <a:gd name="T19" fmla="*/ 556 h 754"/>
                  <a:gd name="T20" fmla="*/ 977 w 980"/>
                  <a:gd name="T21" fmla="*/ 553 h 754"/>
                  <a:gd name="T22" fmla="*/ 974 w 980"/>
                  <a:gd name="T23" fmla="*/ 564 h 754"/>
                  <a:gd name="T24" fmla="*/ 946 w 980"/>
                  <a:gd name="T25" fmla="*/ 460 h 754"/>
                  <a:gd name="T26" fmla="*/ 978 w 980"/>
                  <a:gd name="T27" fmla="*/ 447 h 754"/>
                  <a:gd name="T28" fmla="*/ 980 w 980"/>
                  <a:gd name="T29" fmla="*/ 457 h 754"/>
                  <a:gd name="T30" fmla="*/ 912 w 980"/>
                  <a:gd name="T31" fmla="*/ 382 h 754"/>
                  <a:gd name="T32" fmla="*/ 962 w 980"/>
                  <a:gd name="T33" fmla="*/ 357 h 754"/>
                  <a:gd name="T34" fmla="*/ 966 w 980"/>
                  <a:gd name="T35" fmla="*/ 368 h 754"/>
                  <a:gd name="T36" fmla="*/ 42 w 980"/>
                  <a:gd name="T37" fmla="*/ 577 h 754"/>
                  <a:gd name="T38" fmla="*/ 11 w 980"/>
                  <a:gd name="T39" fmla="*/ 595 h 754"/>
                  <a:gd name="T40" fmla="*/ 9 w 980"/>
                  <a:gd name="T41" fmla="*/ 584 h 754"/>
                  <a:gd name="T42" fmla="*/ 54 w 980"/>
                  <a:gd name="T43" fmla="*/ 483 h 754"/>
                  <a:gd name="T44" fmla="*/ 0 w 980"/>
                  <a:gd name="T45" fmla="*/ 494 h 754"/>
                  <a:gd name="T46" fmla="*/ 0 w 980"/>
                  <a:gd name="T47" fmla="*/ 483 h 754"/>
                  <a:gd name="T48" fmla="*/ 45 w 980"/>
                  <a:gd name="T49" fmla="*/ 387 h 754"/>
                  <a:gd name="T50" fmla="*/ 9 w 980"/>
                  <a:gd name="T51" fmla="*/ 390 h 754"/>
                  <a:gd name="T52" fmla="*/ 12 w 980"/>
                  <a:gd name="T53" fmla="*/ 380 h 754"/>
                  <a:gd name="T54" fmla="*/ 92 w 980"/>
                  <a:gd name="T55" fmla="*/ 310 h 754"/>
                  <a:gd name="T56" fmla="*/ 38 w 980"/>
                  <a:gd name="T57" fmla="*/ 299 h 754"/>
                  <a:gd name="T58" fmla="*/ 42 w 980"/>
                  <a:gd name="T59" fmla="*/ 289 h 754"/>
                  <a:gd name="T60" fmla="*/ 123 w 980"/>
                  <a:gd name="T61" fmla="*/ 218 h 754"/>
                  <a:gd name="T62" fmla="*/ 88 w 980"/>
                  <a:gd name="T63" fmla="*/ 208 h 754"/>
                  <a:gd name="T64" fmla="*/ 95 w 980"/>
                  <a:gd name="T65" fmla="*/ 198 h 754"/>
                  <a:gd name="T66" fmla="*/ 196 w 980"/>
                  <a:gd name="T67" fmla="*/ 167 h 754"/>
                  <a:gd name="T68" fmla="*/ 150 w 980"/>
                  <a:gd name="T69" fmla="*/ 135 h 754"/>
                  <a:gd name="T70" fmla="*/ 158 w 980"/>
                  <a:gd name="T71" fmla="*/ 128 h 754"/>
                  <a:gd name="T72" fmla="*/ 262 w 980"/>
                  <a:gd name="T73" fmla="*/ 93 h 754"/>
                  <a:gd name="T74" fmla="*/ 236 w 980"/>
                  <a:gd name="T75" fmla="*/ 70 h 754"/>
                  <a:gd name="T76" fmla="*/ 246 w 980"/>
                  <a:gd name="T77" fmla="*/ 63 h 754"/>
                  <a:gd name="T78" fmla="*/ 351 w 980"/>
                  <a:gd name="T79" fmla="*/ 75 h 754"/>
                  <a:gd name="T80" fmla="*/ 323 w 980"/>
                  <a:gd name="T81" fmla="*/ 28 h 754"/>
                  <a:gd name="T82" fmla="*/ 332 w 980"/>
                  <a:gd name="T83" fmla="*/ 24 h 754"/>
                  <a:gd name="T84" fmla="*/ 440 w 980"/>
                  <a:gd name="T85" fmla="*/ 35 h 754"/>
                  <a:gd name="T86" fmla="*/ 425 w 980"/>
                  <a:gd name="T87" fmla="*/ 2 h 754"/>
                  <a:gd name="T88" fmla="*/ 436 w 980"/>
                  <a:gd name="T89" fmla="*/ 1 h 754"/>
                  <a:gd name="T90" fmla="*/ 530 w 980"/>
                  <a:gd name="T91" fmla="*/ 55 h 754"/>
                  <a:gd name="T92" fmla="*/ 524 w 980"/>
                  <a:gd name="T93" fmla="*/ 0 h 754"/>
                  <a:gd name="T94" fmla="*/ 534 w 980"/>
                  <a:gd name="T95" fmla="*/ 0 h 754"/>
                  <a:gd name="T96" fmla="*/ 625 w 980"/>
                  <a:gd name="T97" fmla="*/ 52 h 754"/>
                  <a:gd name="T98" fmla="*/ 624 w 980"/>
                  <a:gd name="T99" fmla="*/ 17 h 754"/>
                  <a:gd name="T100" fmla="*/ 634 w 980"/>
                  <a:gd name="T101" fmla="*/ 20 h 754"/>
                  <a:gd name="T102" fmla="*/ 700 w 980"/>
                  <a:gd name="T103" fmla="*/ 106 h 754"/>
                  <a:gd name="T104" fmla="*/ 717 w 980"/>
                  <a:gd name="T105" fmla="*/ 54 h 754"/>
                  <a:gd name="T106" fmla="*/ 726 w 980"/>
                  <a:gd name="T107" fmla="*/ 59 h 754"/>
                  <a:gd name="T108" fmla="*/ 785 w 980"/>
                  <a:gd name="T109" fmla="*/ 140 h 754"/>
                  <a:gd name="T110" fmla="*/ 799 w 980"/>
                  <a:gd name="T111" fmla="*/ 108 h 754"/>
                  <a:gd name="T112" fmla="*/ 807 w 980"/>
                  <a:gd name="T113" fmla="*/ 114 h 754"/>
                  <a:gd name="T114" fmla="*/ 834 w 980"/>
                  <a:gd name="T115" fmla="*/ 220 h 754"/>
                  <a:gd name="T116" fmla="*/ 869 w 980"/>
                  <a:gd name="T117" fmla="*/ 178 h 754"/>
                  <a:gd name="T118" fmla="*/ 876 w 980"/>
                  <a:gd name="T119" fmla="*/ 186 h 754"/>
                  <a:gd name="T120" fmla="*/ 899 w 980"/>
                  <a:gd name="T121" fmla="*/ 286 h 754"/>
                  <a:gd name="T122" fmla="*/ 925 w 980"/>
                  <a:gd name="T123" fmla="*/ 26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0" h="754">
                    <a:moveTo>
                      <a:pt x="39" y="683"/>
                    </a:moveTo>
                    <a:lnTo>
                      <a:pt x="90" y="661"/>
                    </a:lnTo>
                    <a:lnTo>
                      <a:pt x="95" y="671"/>
                    </a:lnTo>
                    <a:lnTo>
                      <a:pt x="45" y="694"/>
                    </a:lnTo>
                    <a:lnTo>
                      <a:pt x="39" y="683"/>
                    </a:lnTo>
                    <a:lnTo>
                      <a:pt x="39" y="683"/>
                    </a:lnTo>
                    <a:close/>
                    <a:moveTo>
                      <a:pt x="903" y="754"/>
                    </a:moveTo>
                    <a:lnTo>
                      <a:pt x="856" y="726"/>
                    </a:lnTo>
                    <a:lnTo>
                      <a:pt x="862" y="717"/>
                    </a:lnTo>
                    <a:lnTo>
                      <a:pt x="908" y="746"/>
                    </a:lnTo>
                    <a:lnTo>
                      <a:pt x="903" y="754"/>
                    </a:lnTo>
                    <a:lnTo>
                      <a:pt x="903" y="754"/>
                    </a:lnTo>
                    <a:close/>
                    <a:moveTo>
                      <a:pt x="950" y="658"/>
                    </a:moveTo>
                    <a:lnTo>
                      <a:pt x="918" y="648"/>
                    </a:lnTo>
                    <a:lnTo>
                      <a:pt x="922" y="637"/>
                    </a:lnTo>
                    <a:lnTo>
                      <a:pt x="954" y="649"/>
                    </a:lnTo>
                    <a:lnTo>
                      <a:pt x="950" y="658"/>
                    </a:lnTo>
                    <a:lnTo>
                      <a:pt x="950" y="658"/>
                    </a:lnTo>
                    <a:close/>
                    <a:moveTo>
                      <a:pt x="974" y="564"/>
                    </a:moveTo>
                    <a:lnTo>
                      <a:pt x="920" y="556"/>
                    </a:lnTo>
                    <a:lnTo>
                      <a:pt x="922" y="545"/>
                    </a:lnTo>
                    <a:lnTo>
                      <a:pt x="977" y="553"/>
                    </a:lnTo>
                    <a:lnTo>
                      <a:pt x="974" y="564"/>
                    </a:lnTo>
                    <a:lnTo>
                      <a:pt x="974" y="564"/>
                    </a:lnTo>
                    <a:close/>
                    <a:moveTo>
                      <a:pt x="980" y="457"/>
                    </a:moveTo>
                    <a:lnTo>
                      <a:pt x="946" y="460"/>
                    </a:lnTo>
                    <a:lnTo>
                      <a:pt x="945" y="448"/>
                    </a:lnTo>
                    <a:lnTo>
                      <a:pt x="978" y="447"/>
                    </a:lnTo>
                    <a:lnTo>
                      <a:pt x="980" y="457"/>
                    </a:lnTo>
                    <a:lnTo>
                      <a:pt x="980" y="457"/>
                    </a:lnTo>
                    <a:close/>
                    <a:moveTo>
                      <a:pt x="966" y="368"/>
                    </a:moveTo>
                    <a:lnTo>
                      <a:pt x="912" y="382"/>
                    </a:lnTo>
                    <a:lnTo>
                      <a:pt x="910" y="371"/>
                    </a:lnTo>
                    <a:lnTo>
                      <a:pt x="962" y="357"/>
                    </a:lnTo>
                    <a:lnTo>
                      <a:pt x="966" y="368"/>
                    </a:lnTo>
                    <a:lnTo>
                      <a:pt x="966" y="368"/>
                    </a:lnTo>
                    <a:close/>
                    <a:moveTo>
                      <a:pt x="9" y="584"/>
                    </a:moveTo>
                    <a:lnTo>
                      <a:pt x="42" y="577"/>
                    </a:lnTo>
                    <a:lnTo>
                      <a:pt x="45" y="588"/>
                    </a:lnTo>
                    <a:lnTo>
                      <a:pt x="11" y="595"/>
                    </a:lnTo>
                    <a:lnTo>
                      <a:pt x="9" y="584"/>
                    </a:lnTo>
                    <a:lnTo>
                      <a:pt x="9" y="584"/>
                    </a:lnTo>
                    <a:close/>
                    <a:moveTo>
                      <a:pt x="0" y="483"/>
                    </a:moveTo>
                    <a:lnTo>
                      <a:pt x="54" y="483"/>
                    </a:lnTo>
                    <a:lnTo>
                      <a:pt x="54" y="494"/>
                    </a:lnTo>
                    <a:lnTo>
                      <a:pt x="0" y="494"/>
                    </a:lnTo>
                    <a:lnTo>
                      <a:pt x="0" y="483"/>
                    </a:lnTo>
                    <a:lnTo>
                      <a:pt x="0" y="483"/>
                    </a:lnTo>
                    <a:close/>
                    <a:moveTo>
                      <a:pt x="12" y="380"/>
                    </a:moveTo>
                    <a:lnTo>
                      <a:pt x="45" y="387"/>
                    </a:lnTo>
                    <a:lnTo>
                      <a:pt x="43" y="398"/>
                    </a:lnTo>
                    <a:lnTo>
                      <a:pt x="9" y="390"/>
                    </a:lnTo>
                    <a:lnTo>
                      <a:pt x="12" y="380"/>
                    </a:lnTo>
                    <a:lnTo>
                      <a:pt x="12" y="380"/>
                    </a:lnTo>
                    <a:close/>
                    <a:moveTo>
                      <a:pt x="42" y="289"/>
                    </a:moveTo>
                    <a:lnTo>
                      <a:pt x="92" y="310"/>
                    </a:lnTo>
                    <a:lnTo>
                      <a:pt x="88" y="321"/>
                    </a:lnTo>
                    <a:lnTo>
                      <a:pt x="38" y="299"/>
                    </a:lnTo>
                    <a:lnTo>
                      <a:pt x="42" y="289"/>
                    </a:lnTo>
                    <a:lnTo>
                      <a:pt x="42" y="289"/>
                    </a:lnTo>
                    <a:close/>
                    <a:moveTo>
                      <a:pt x="95" y="198"/>
                    </a:moveTo>
                    <a:lnTo>
                      <a:pt x="123" y="218"/>
                    </a:lnTo>
                    <a:lnTo>
                      <a:pt x="116" y="228"/>
                    </a:lnTo>
                    <a:lnTo>
                      <a:pt x="88" y="208"/>
                    </a:lnTo>
                    <a:lnTo>
                      <a:pt x="95" y="198"/>
                    </a:lnTo>
                    <a:lnTo>
                      <a:pt x="95" y="198"/>
                    </a:lnTo>
                    <a:close/>
                    <a:moveTo>
                      <a:pt x="158" y="128"/>
                    </a:moveTo>
                    <a:lnTo>
                      <a:pt x="196" y="167"/>
                    </a:lnTo>
                    <a:lnTo>
                      <a:pt x="188" y="175"/>
                    </a:lnTo>
                    <a:lnTo>
                      <a:pt x="150" y="135"/>
                    </a:lnTo>
                    <a:lnTo>
                      <a:pt x="158" y="128"/>
                    </a:lnTo>
                    <a:lnTo>
                      <a:pt x="158" y="128"/>
                    </a:lnTo>
                    <a:close/>
                    <a:moveTo>
                      <a:pt x="246" y="63"/>
                    </a:moveTo>
                    <a:lnTo>
                      <a:pt x="262" y="93"/>
                    </a:lnTo>
                    <a:lnTo>
                      <a:pt x="252" y="98"/>
                    </a:lnTo>
                    <a:lnTo>
                      <a:pt x="236" y="70"/>
                    </a:lnTo>
                    <a:lnTo>
                      <a:pt x="246" y="63"/>
                    </a:lnTo>
                    <a:lnTo>
                      <a:pt x="246" y="63"/>
                    </a:lnTo>
                    <a:close/>
                    <a:moveTo>
                      <a:pt x="332" y="24"/>
                    </a:moveTo>
                    <a:lnTo>
                      <a:pt x="351" y="75"/>
                    </a:lnTo>
                    <a:lnTo>
                      <a:pt x="340" y="79"/>
                    </a:lnTo>
                    <a:lnTo>
                      <a:pt x="323" y="28"/>
                    </a:lnTo>
                    <a:lnTo>
                      <a:pt x="332" y="24"/>
                    </a:lnTo>
                    <a:lnTo>
                      <a:pt x="332" y="24"/>
                    </a:lnTo>
                    <a:close/>
                    <a:moveTo>
                      <a:pt x="436" y="1"/>
                    </a:moveTo>
                    <a:lnTo>
                      <a:pt x="440" y="35"/>
                    </a:lnTo>
                    <a:lnTo>
                      <a:pt x="429" y="36"/>
                    </a:lnTo>
                    <a:lnTo>
                      <a:pt x="425" y="2"/>
                    </a:lnTo>
                    <a:lnTo>
                      <a:pt x="436" y="1"/>
                    </a:lnTo>
                    <a:lnTo>
                      <a:pt x="436" y="1"/>
                    </a:lnTo>
                    <a:close/>
                    <a:moveTo>
                      <a:pt x="534" y="0"/>
                    </a:moveTo>
                    <a:lnTo>
                      <a:pt x="530" y="55"/>
                    </a:lnTo>
                    <a:lnTo>
                      <a:pt x="520" y="54"/>
                    </a:lnTo>
                    <a:lnTo>
                      <a:pt x="524" y="0"/>
                    </a:lnTo>
                    <a:lnTo>
                      <a:pt x="534" y="0"/>
                    </a:lnTo>
                    <a:lnTo>
                      <a:pt x="534" y="0"/>
                    </a:lnTo>
                    <a:close/>
                    <a:moveTo>
                      <a:pt x="634" y="20"/>
                    </a:moveTo>
                    <a:lnTo>
                      <a:pt x="625" y="52"/>
                    </a:lnTo>
                    <a:lnTo>
                      <a:pt x="614" y="50"/>
                    </a:lnTo>
                    <a:lnTo>
                      <a:pt x="624" y="17"/>
                    </a:lnTo>
                    <a:lnTo>
                      <a:pt x="634" y="20"/>
                    </a:lnTo>
                    <a:lnTo>
                      <a:pt x="634" y="20"/>
                    </a:lnTo>
                    <a:close/>
                    <a:moveTo>
                      <a:pt x="726" y="59"/>
                    </a:moveTo>
                    <a:lnTo>
                      <a:pt x="700" y="106"/>
                    </a:lnTo>
                    <a:lnTo>
                      <a:pt x="691" y="102"/>
                    </a:lnTo>
                    <a:lnTo>
                      <a:pt x="717" y="54"/>
                    </a:lnTo>
                    <a:lnTo>
                      <a:pt x="726" y="59"/>
                    </a:lnTo>
                    <a:lnTo>
                      <a:pt x="726" y="59"/>
                    </a:lnTo>
                    <a:close/>
                    <a:moveTo>
                      <a:pt x="807" y="114"/>
                    </a:moveTo>
                    <a:lnTo>
                      <a:pt x="785" y="140"/>
                    </a:lnTo>
                    <a:lnTo>
                      <a:pt x="777" y="133"/>
                    </a:lnTo>
                    <a:lnTo>
                      <a:pt x="799" y="108"/>
                    </a:lnTo>
                    <a:lnTo>
                      <a:pt x="807" y="114"/>
                    </a:lnTo>
                    <a:lnTo>
                      <a:pt x="807" y="114"/>
                    </a:lnTo>
                    <a:close/>
                    <a:moveTo>
                      <a:pt x="876" y="186"/>
                    </a:moveTo>
                    <a:lnTo>
                      <a:pt x="834" y="220"/>
                    </a:lnTo>
                    <a:lnTo>
                      <a:pt x="827" y="212"/>
                    </a:lnTo>
                    <a:lnTo>
                      <a:pt x="869" y="178"/>
                    </a:lnTo>
                    <a:lnTo>
                      <a:pt x="876" y="186"/>
                    </a:lnTo>
                    <a:lnTo>
                      <a:pt x="876" y="186"/>
                    </a:lnTo>
                    <a:close/>
                    <a:moveTo>
                      <a:pt x="930" y="271"/>
                    </a:moveTo>
                    <a:lnTo>
                      <a:pt x="899" y="286"/>
                    </a:lnTo>
                    <a:lnTo>
                      <a:pt x="895" y="276"/>
                    </a:lnTo>
                    <a:lnTo>
                      <a:pt x="925" y="260"/>
                    </a:lnTo>
                    <a:lnTo>
                      <a:pt x="93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52" name="Freeform 35"/>
              <p:cNvSpPr>
                <a:spLocks noEditPoints="1"/>
              </p:cNvSpPr>
              <p:nvPr/>
            </p:nvSpPr>
            <p:spPr bwMode="auto">
              <a:xfrm>
                <a:off x="4365486" y="2437747"/>
                <a:ext cx="286135" cy="288760"/>
              </a:xfrm>
              <a:custGeom>
                <a:avLst/>
                <a:gdLst>
                  <a:gd name="T0" fmla="*/ 81 w 162"/>
                  <a:gd name="T1" fmla="*/ 0 h 163"/>
                  <a:gd name="T2" fmla="*/ 162 w 162"/>
                  <a:gd name="T3" fmla="*/ 81 h 163"/>
                  <a:gd name="T4" fmla="*/ 81 w 162"/>
                  <a:gd name="T5" fmla="*/ 163 h 163"/>
                  <a:gd name="T6" fmla="*/ 0 w 162"/>
                  <a:gd name="T7" fmla="*/ 81 h 163"/>
                  <a:gd name="T8" fmla="*/ 81 w 162"/>
                  <a:gd name="T9" fmla="*/ 0 h 163"/>
                  <a:gd name="T10" fmla="*/ 81 w 162"/>
                  <a:gd name="T11" fmla="*/ 15 h 163"/>
                  <a:gd name="T12" fmla="*/ 15 w 162"/>
                  <a:gd name="T13" fmla="*/ 81 h 163"/>
                  <a:gd name="T14" fmla="*/ 81 w 162"/>
                  <a:gd name="T15" fmla="*/ 148 h 163"/>
                  <a:gd name="T16" fmla="*/ 148 w 162"/>
                  <a:gd name="T17" fmla="*/ 81 h 163"/>
                  <a:gd name="T18" fmla="*/ 81 w 162"/>
                  <a:gd name="T19"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63">
                    <a:moveTo>
                      <a:pt x="81" y="0"/>
                    </a:moveTo>
                    <a:cubicBezTo>
                      <a:pt x="126" y="0"/>
                      <a:pt x="162" y="36"/>
                      <a:pt x="162" y="81"/>
                    </a:cubicBezTo>
                    <a:cubicBezTo>
                      <a:pt x="162" y="126"/>
                      <a:pt x="126" y="163"/>
                      <a:pt x="81" y="163"/>
                    </a:cubicBezTo>
                    <a:cubicBezTo>
                      <a:pt x="36" y="163"/>
                      <a:pt x="0" y="126"/>
                      <a:pt x="0" y="81"/>
                    </a:cubicBezTo>
                    <a:cubicBezTo>
                      <a:pt x="0" y="36"/>
                      <a:pt x="36" y="0"/>
                      <a:pt x="81" y="0"/>
                    </a:cubicBezTo>
                    <a:close/>
                    <a:moveTo>
                      <a:pt x="81" y="15"/>
                    </a:moveTo>
                    <a:cubicBezTo>
                      <a:pt x="45" y="15"/>
                      <a:pt x="15" y="45"/>
                      <a:pt x="15" y="81"/>
                    </a:cubicBezTo>
                    <a:cubicBezTo>
                      <a:pt x="15" y="118"/>
                      <a:pt x="45" y="148"/>
                      <a:pt x="81" y="148"/>
                    </a:cubicBezTo>
                    <a:cubicBezTo>
                      <a:pt x="118" y="148"/>
                      <a:pt x="148" y="118"/>
                      <a:pt x="148" y="81"/>
                    </a:cubicBezTo>
                    <a:cubicBezTo>
                      <a:pt x="148" y="45"/>
                      <a:pt x="118" y="15"/>
                      <a:pt x="8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53" name="Freeform 36"/>
              <p:cNvSpPr>
                <a:spLocks/>
              </p:cNvSpPr>
              <p:nvPr/>
            </p:nvSpPr>
            <p:spPr bwMode="auto">
              <a:xfrm>
                <a:off x="4173782" y="2876550"/>
                <a:ext cx="703018" cy="280884"/>
              </a:xfrm>
              <a:custGeom>
                <a:avLst/>
                <a:gdLst>
                  <a:gd name="T0" fmla="*/ 66 w 298"/>
                  <a:gd name="T1" fmla="*/ 0 h 159"/>
                  <a:gd name="T2" fmla="*/ 232 w 298"/>
                  <a:gd name="T3" fmla="*/ 0 h 159"/>
                  <a:gd name="T4" fmla="*/ 298 w 298"/>
                  <a:gd name="T5" fmla="*/ 66 h 159"/>
                  <a:gd name="T6" fmla="*/ 298 w 298"/>
                  <a:gd name="T7" fmla="*/ 141 h 159"/>
                  <a:gd name="T8" fmla="*/ 280 w 298"/>
                  <a:gd name="T9" fmla="*/ 159 h 159"/>
                  <a:gd name="T10" fmla="*/ 18 w 298"/>
                  <a:gd name="T11" fmla="*/ 159 h 159"/>
                  <a:gd name="T12" fmla="*/ 0 w 298"/>
                  <a:gd name="T13" fmla="*/ 141 h 159"/>
                  <a:gd name="T14" fmla="*/ 0 w 298"/>
                  <a:gd name="T15" fmla="*/ 66 h 159"/>
                  <a:gd name="T16" fmla="*/ 66 w 298"/>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159">
                    <a:moveTo>
                      <a:pt x="66" y="0"/>
                    </a:moveTo>
                    <a:cubicBezTo>
                      <a:pt x="232" y="0"/>
                      <a:pt x="232" y="0"/>
                      <a:pt x="232" y="0"/>
                    </a:cubicBezTo>
                    <a:cubicBezTo>
                      <a:pt x="268" y="0"/>
                      <a:pt x="298" y="30"/>
                      <a:pt x="298" y="66"/>
                    </a:cubicBezTo>
                    <a:cubicBezTo>
                      <a:pt x="298" y="141"/>
                      <a:pt x="298" y="141"/>
                      <a:pt x="298" y="141"/>
                    </a:cubicBezTo>
                    <a:cubicBezTo>
                      <a:pt x="298" y="151"/>
                      <a:pt x="290" y="159"/>
                      <a:pt x="280" y="159"/>
                    </a:cubicBezTo>
                    <a:cubicBezTo>
                      <a:pt x="18" y="159"/>
                      <a:pt x="18" y="159"/>
                      <a:pt x="18" y="159"/>
                    </a:cubicBezTo>
                    <a:cubicBezTo>
                      <a:pt x="9" y="159"/>
                      <a:pt x="0" y="151"/>
                      <a:pt x="0" y="141"/>
                    </a:cubicBezTo>
                    <a:cubicBezTo>
                      <a:pt x="0" y="66"/>
                      <a:pt x="0" y="66"/>
                      <a:pt x="0" y="66"/>
                    </a:cubicBezTo>
                    <a:cubicBezTo>
                      <a:pt x="0" y="30"/>
                      <a:pt x="30"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54" name="Freeform 38"/>
              <p:cNvSpPr>
                <a:spLocks noEditPoints="1"/>
              </p:cNvSpPr>
              <p:nvPr/>
            </p:nvSpPr>
            <p:spPr bwMode="auto">
              <a:xfrm>
                <a:off x="4356298" y="2990329"/>
                <a:ext cx="315010" cy="95815"/>
              </a:xfrm>
              <a:custGeom>
                <a:avLst/>
                <a:gdLst>
                  <a:gd name="T0" fmla="*/ 14 w 178"/>
                  <a:gd name="T1" fmla="*/ 1 h 54"/>
                  <a:gd name="T2" fmla="*/ 36 w 178"/>
                  <a:gd name="T3" fmla="*/ 3 h 54"/>
                  <a:gd name="T4" fmla="*/ 9 w 178"/>
                  <a:gd name="T5" fmla="*/ 5 h 54"/>
                  <a:gd name="T6" fmla="*/ 7 w 178"/>
                  <a:gd name="T7" fmla="*/ 25 h 54"/>
                  <a:gd name="T8" fmla="*/ 26 w 178"/>
                  <a:gd name="T9" fmla="*/ 23 h 54"/>
                  <a:gd name="T10" fmla="*/ 27 w 178"/>
                  <a:gd name="T11" fmla="*/ 30 h 54"/>
                  <a:gd name="T12" fmla="*/ 9 w 178"/>
                  <a:gd name="T13" fmla="*/ 30 h 54"/>
                  <a:gd name="T14" fmla="*/ 0 w 178"/>
                  <a:gd name="T15" fmla="*/ 46 h 54"/>
                  <a:gd name="T16" fmla="*/ 9 w 178"/>
                  <a:gd name="T17" fmla="*/ 30 h 54"/>
                  <a:gd name="T18" fmla="*/ 31 w 178"/>
                  <a:gd name="T19" fmla="*/ 46 h 54"/>
                  <a:gd name="T20" fmla="*/ 33 w 178"/>
                  <a:gd name="T21" fmla="*/ 29 h 54"/>
                  <a:gd name="T22" fmla="*/ 8 w 178"/>
                  <a:gd name="T23" fmla="*/ 47 h 54"/>
                  <a:gd name="T24" fmla="*/ 23 w 178"/>
                  <a:gd name="T25" fmla="*/ 53 h 54"/>
                  <a:gd name="T26" fmla="*/ 4 w 178"/>
                  <a:gd name="T27" fmla="*/ 52 h 54"/>
                  <a:gd name="T28" fmla="*/ 52 w 178"/>
                  <a:gd name="T29" fmla="*/ 6 h 54"/>
                  <a:gd name="T30" fmla="*/ 69 w 178"/>
                  <a:gd name="T31" fmla="*/ 6 h 54"/>
                  <a:gd name="T32" fmla="*/ 42 w 178"/>
                  <a:gd name="T33" fmla="*/ 21 h 54"/>
                  <a:gd name="T34" fmla="*/ 51 w 178"/>
                  <a:gd name="T35" fmla="*/ 7 h 54"/>
                  <a:gd name="T36" fmla="*/ 67 w 178"/>
                  <a:gd name="T37" fmla="*/ 25 h 54"/>
                  <a:gd name="T38" fmla="*/ 48 w 178"/>
                  <a:gd name="T39" fmla="*/ 29 h 54"/>
                  <a:gd name="T40" fmla="*/ 62 w 178"/>
                  <a:gd name="T41" fmla="*/ 46 h 54"/>
                  <a:gd name="T42" fmla="*/ 71 w 178"/>
                  <a:gd name="T43" fmla="*/ 33 h 54"/>
                  <a:gd name="T44" fmla="*/ 65 w 178"/>
                  <a:gd name="T45" fmla="*/ 30 h 54"/>
                  <a:gd name="T46" fmla="*/ 64 w 178"/>
                  <a:gd name="T47" fmla="*/ 50 h 54"/>
                  <a:gd name="T48" fmla="*/ 40 w 178"/>
                  <a:gd name="T49" fmla="*/ 50 h 54"/>
                  <a:gd name="T50" fmla="*/ 77 w 178"/>
                  <a:gd name="T51" fmla="*/ 3 h 54"/>
                  <a:gd name="T52" fmla="*/ 95 w 178"/>
                  <a:gd name="T53" fmla="*/ 23 h 54"/>
                  <a:gd name="T54" fmla="*/ 98 w 178"/>
                  <a:gd name="T55" fmla="*/ 7 h 54"/>
                  <a:gd name="T56" fmla="*/ 98 w 178"/>
                  <a:gd name="T57" fmla="*/ 27 h 54"/>
                  <a:gd name="T58" fmla="*/ 90 w 178"/>
                  <a:gd name="T59" fmla="*/ 50 h 54"/>
                  <a:gd name="T60" fmla="*/ 119 w 178"/>
                  <a:gd name="T61" fmla="*/ 1 h 54"/>
                  <a:gd name="T62" fmla="*/ 141 w 178"/>
                  <a:gd name="T63" fmla="*/ 3 h 54"/>
                  <a:gd name="T64" fmla="*/ 114 w 178"/>
                  <a:gd name="T65" fmla="*/ 6 h 54"/>
                  <a:gd name="T66" fmla="*/ 111 w 178"/>
                  <a:gd name="T67" fmla="*/ 24 h 54"/>
                  <a:gd name="T68" fmla="*/ 135 w 178"/>
                  <a:gd name="T69" fmla="*/ 23 h 54"/>
                  <a:gd name="T70" fmla="*/ 144 w 178"/>
                  <a:gd name="T71" fmla="*/ 8 h 54"/>
                  <a:gd name="T72" fmla="*/ 137 w 178"/>
                  <a:gd name="T73" fmla="*/ 7 h 54"/>
                  <a:gd name="T74" fmla="*/ 136 w 178"/>
                  <a:gd name="T75" fmla="*/ 26 h 54"/>
                  <a:gd name="T76" fmla="*/ 118 w 178"/>
                  <a:gd name="T77" fmla="*/ 23 h 54"/>
                  <a:gd name="T78" fmla="*/ 108 w 178"/>
                  <a:gd name="T79" fmla="*/ 33 h 54"/>
                  <a:gd name="T80" fmla="*/ 108 w 178"/>
                  <a:gd name="T81" fmla="*/ 50 h 54"/>
                  <a:gd name="T82" fmla="*/ 133 w 178"/>
                  <a:gd name="T83" fmla="*/ 50 h 54"/>
                  <a:gd name="T84" fmla="*/ 139 w 178"/>
                  <a:gd name="T85" fmla="*/ 33 h 54"/>
                  <a:gd name="T86" fmla="*/ 133 w 178"/>
                  <a:gd name="T87" fmla="*/ 31 h 54"/>
                  <a:gd name="T88" fmla="*/ 132 w 178"/>
                  <a:gd name="T89" fmla="*/ 51 h 54"/>
                  <a:gd name="T90" fmla="*/ 113 w 178"/>
                  <a:gd name="T91" fmla="*/ 53 h 54"/>
                  <a:gd name="T92" fmla="*/ 171 w 178"/>
                  <a:gd name="T93" fmla="*/ 6 h 54"/>
                  <a:gd name="T94" fmla="*/ 171 w 178"/>
                  <a:gd name="T95" fmla="*/ 0 h 54"/>
                  <a:gd name="T96" fmla="*/ 171 w 178"/>
                  <a:gd name="T97" fmla="*/ 6 h 54"/>
                  <a:gd name="T98" fmla="*/ 176 w 178"/>
                  <a:gd name="T99" fmla="*/ 20 h 54"/>
                  <a:gd name="T100" fmla="*/ 176 w 178"/>
                  <a:gd name="T101" fmla="*/ 3 h 54"/>
                  <a:gd name="T102" fmla="*/ 168 w 178"/>
                  <a:gd name="T103" fmla="*/ 23 h 54"/>
                  <a:gd name="T104" fmla="*/ 147 w 178"/>
                  <a:gd name="T105" fmla="*/ 26 h 54"/>
                  <a:gd name="T106" fmla="*/ 170 w 178"/>
                  <a:gd name="T107" fmla="*/ 48 h 54"/>
                  <a:gd name="T108" fmla="*/ 174 w 178"/>
                  <a:gd name="T109" fmla="*/ 31 h 54"/>
                  <a:gd name="T110" fmla="*/ 165 w 178"/>
                  <a:gd name="T111" fmla="*/ 46 h 54"/>
                  <a:gd name="T112" fmla="*/ 165 w 178"/>
                  <a:gd name="T113" fmla="*/ 52 h 54"/>
                  <a:gd name="T114" fmla="*/ 147 w 178"/>
                  <a:gd name="T115"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8" h="54">
                    <a:moveTo>
                      <a:pt x="32" y="6"/>
                    </a:moveTo>
                    <a:cubicBezTo>
                      <a:pt x="15" y="6"/>
                      <a:pt x="15" y="6"/>
                      <a:pt x="15" y="6"/>
                    </a:cubicBezTo>
                    <a:cubicBezTo>
                      <a:pt x="12" y="3"/>
                      <a:pt x="12" y="3"/>
                      <a:pt x="12" y="3"/>
                    </a:cubicBezTo>
                    <a:cubicBezTo>
                      <a:pt x="14" y="1"/>
                      <a:pt x="14" y="1"/>
                      <a:pt x="14" y="1"/>
                    </a:cubicBezTo>
                    <a:cubicBezTo>
                      <a:pt x="14" y="0"/>
                      <a:pt x="15" y="0"/>
                      <a:pt x="15" y="0"/>
                    </a:cubicBezTo>
                    <a:cubicBezTo>
                      <a:pt x="16" y="0"/>
                      <a:pt x="17" y="0"/>
                      <a:pt x="18" y="0"/>
                    </a:cubicBezTo>
                    <a:cubicBezTo>
                      <a:pt x="33" y="0"/>
                      <a:pt x="33" y="0"/>
                      <a:pt x="33" y="0"/>
                    </a:cubicBezTo>
                    <a:cubicBezTo>
                      <a:pt x="36" y="3"/>
                      <a:pt x="36" y="3"/>
                      <a:pt x="36" y="3"/>
                    </a:cubicBezTo>
                    <a:cubicBezTo>
                      <a:pt x="32" y="6"/>
                      <a:pt x="32" y="6"/>
                      <a:pt x="32" y="6"/>
                    </a:cubicBezTo>
                    <a:close/>
                    <a:moveTo>
                      <a:pt x="14" y="7"/>
                    </a:moveTo>
                    <a:cubicBezTo>
                      <a:pt x="11" y="3"/>
                      <a:pt x="11" y="3"/>
                      <a:pt x="11" y="3"/>
                    </a:cubicBezTo>
                    <a:cubicBezTo>
                      <a:pt x="9" y="5"/>
                      <a:pt x="9" y="5"/>
                      <a:pt x="9" y="5"/>
                    </a:cubicBezTo>
                    <a:cubicBezTo>
                      <a:pt x="8" y="6"/>
                      <a:pt x="8" y="6"/>
                      <a:pt x="7" y="7"/>
                    </a:cubicBezTo>
                    <a:cubicBezTo>
                      <a:pt x="7" y="7"/>
                      <a:pt x="7" y="8"/>
                      <a:pt x="7" y="8"/>
                    </a:cubicBezTo>
                    <a:cubicBezTo>
                      <a:pt x="4" y="22"/>
                      <a:pt x="4" y="22"/>
                      <a:pt x="4" y="22"/>
                    </a:cubicBezTo>
                    <a:cubicBezTo>
                      <a:pt x="7" y="25"/>
                      <a:pt x="7" y="25"/>
                      <a:pt x="7" y="25"/>
                    </a:cubicBezTo>
                    <a:cubicBezTo>
                      <a:pt x="11" y="22"/>
                      <a:pt x="11" y="22"/>
                      <a:pt x="11" y="22"/>
                    </a:cubicBezTo>
                    <a:cubicBezTo>
                      <a:pt x="14" y="7"/>
                      <a:pt x="14" y="7"/>
                      <a:pt x="14" y="7"/>
                    </a:cubicBezTo>
                    <a:close/>
                    <a:moveTo>
                      <a:pt x="12" y="23"/>
                    </a:moveTo>
                    <a:cubicBezTo>
                      <a:pt x="26" y="23"/>
                      <a:pt x="26" y="23"/>
                      <a:pt x="26" y="23"/>
                    </a:cubicBezTo>
                    <a:cubicBezTo>
                      <a:pt x="27" y="23"/>
                      <a:pt x="28" y="23"/>
                      <a:pt x="28" y="23"/>
                    </a:cubicBezTo>
                    <a:cubicBezTo>
                      <a:pt x="28" y="24"/>
                      <a:pt x="29" y="24"/>
                      <a:pt x="29" y="25"/>
                    </a:cubicBezTo>
                    <a:cubicBezTo>
                      <a:pt x="31" y="26"/>
                      <a:pt x="31" y="26"/>
                      <a:pt x="31" y="26"/>
                    </a:cubicBezTo>
                    <a:cubicBezTo>
                      <a:pt x="27" y="30"/>
                      <a:pt x="27" y="30"/>
                      <a:pt x="27" y="30"/>
                    </a:cubicBezTo>
                    <a:cubicBezTo>
                      <a:pt x="11" y="30"/>
                      <a:pt x="11" y="30"/>
                      <a:pt x="11" y="30"/>
                    </a:cubicBezTo>
                    <a:cubicBezTo>
                      <a:pt x="8" y="26"/>
                      <a:pt x="8" y="26"/>
                      <a:pt x="8" y="26"/>
                    </a:cubicBezTo>
                    <a:cubicBezTo>
                      <a:pt x="12" y="23"/>
                      <a:pt x="12" y="23"/>
                      <a:pt x="12" y="23"/>
                    </a:cubicBezTo>
                    <a:close/>
                    <a:moveTo>
                      <a:pt x="9" y="30"/>
                    </a:moveTo>
                    <a:cubicBezTo>
                      <a:pt x="7" y="27"/>
                      <a:pt x="7" y="27"/>
                      <a:pt x="7" y="27"/>
                    </a:cubicBezTo>
                    <a:cubicBezTo>
                      <a:pt x="3" y="31"/>
                      <a:pt x="3" y="31"/>
                      <a:pt x="3" y="31"/>
                    </a:cubicBezTo>
                    <a:cubicBezTo>
                      <a:pt x="0" y="45"/>
                      <a:pt x="0" y="45"/>
                      <a:pt x="0" y="45"/>
                    </a:cubicBezTo>
                    <a:cubicBezTo>
                      <a:pt x="0" y="45"/>
                      <a:pt x="0" y="46"/>
                      <a:pt x="0" y="46"/>
                    </a:cubicBezTo>
                    <a:cubicBezTo>
                      <a:pt x="0" y="46"/>
                      <a:pt x="1" y="47"/>
                      <a:pt x="1" y="48"/>
                    </a:cubicBezTo>
                    <a:cubicBezTo>
                      <a:pt x="2" y="49"/>
                      <a:pt x="2" y="49"/>
                      <a:pt x="2" y="49"/>
                    </a:cubicBezTo>
                    <a:cubicBezTo>
                      <a:pt x="7" y="46"/>
                      <a:pt x="7" y="46"/>
                      <a:pt x="7" y="46"/>
                    </a:cubicBezTo>
                    <a:cubicBezTo>
                      <a:pt x="9" y="30"/>
                      <a:pt x="9" y="30"/>
                      <a:pt x="9" y="30"/>
                    </a:cubicBezTo>
                    <a:close/>
                    <a:moveTo>
                      <a:pt x="25" y="46"/>
                    </a:moveTo>
                    <a:cubicBezTo>
                      <a:pt x="28" y="50"/>
                      <a:pt x="28" y="50"/>
                      <a:pt x="28" y="50"/>
                    </a:cubicBezTo>
                    <a:cubicBezTo>
                      <a:pt x="30" y="48"/>
                      <a:pt x="30" y="48"/>
                      <a:pt x="30" y="48"/>
                    </a:cubicBezTo>
                    <a:cubicBezTo>
                      <a:pt x="30" y="47"/>
                      <a:pt x="31" y="47"/>
                      <a:pt x="31" y="46"/>
                    </a:cubicBezTo>
                    <a:cubicBezTo>
                      <a:pt x="31" y="46"/>
                      <a:pt x="31" y="45"/>
                      <a:pt x="32" y="44"/>
                    </a:cubicBezTo>
                    <a:cubicBezTo>
                      <a:pt x="33" y="34"/>
                      <a:pt x="33" y="34"/>
                      <a:pt x="33" y="34"/>
                    </a:cubicBezTo>
                    <a:cubicBezTo>
                      <a:pt x="34" y="32"/>
                      <a:pt x="34" y="32"/>
                      <a:pt x="34" y="31"/>
                    </a:cubicBezTo>
                    <a:cubicBezTo>
                      <a:pt x="34" y="31"/>
                      <a:pt x="33" y="30"/>
                      <a:pt x="33" y="29"/>
                    </a:cubicBezTo>
                    <a:cubicBezTo>
                      <a:pt x="31" y="27"/>
                      <a:pt x="31" y="27"/>
                      <a:pt x="31" y="27"/>
                    </a:cubicBezTo>
                    <a:cubicBezTo>
                      <a:pt x="28" y="30"/>
                      <a:pt x="28" y="30"/>
                      <a:pt x="28" y="30"/>
                    </a:cubicBezTo>
                    <a:cubicBezTo>
                      <a:pt x="25" y="46"/>
                      <a:pt x="25" y="46"/>
                      <a:pt x="25" y="46"/>
                    </a:cubicBezTo>
                    <a:close/>
                    <a:moveTo>
                      <a:pt x="8" y="47"/>
                    </a:moveTo>
                    <a:cubicBezTo>
                      <a:pt x="24" y="47"/>
                      <a:pt x="24" y="47"/>
                      <a:pt x="24" y="47"/>
                    </a:cubicBezTo>
                    <a:cubicBezTo>
                      <a:pt x="27" y="51"/>
                      <a:pt x="27" y="51"/>
                      <a:pt x="27" y="51"/>
                    </a:cubicBezTo>
                    <a:cubicBezTo>
                      <a:pt x="25" y="52"/>
                      <a:pt x="25" y="52"/>
                      <a:pt x="25" y="52"/>
                    </a:cubicBezTo>
                    <a:cubicBezTo>
                      <a:pt x="24" y="52"/>
                      <a:pt x="24" y="53"/>
                      <a:pt x="23" y="53"/>
                    </a:cubicBezTo>
                    <a:cubicBezTo>
                      <a:pt x="23" y="53"/>
                      <a:pt x="22" y="53"/>
                      <a:pt x="21" y="53"/>
                    </a:cubicBezTo>
                    <a:cubicBezTo>
                      <a:pt x="8" y="53"/>
                      <a:pt x="8" y="53"/>
                      <a:pt x="8" y="53"/>
                    </a:cubicBezTo>
                    <a:cubicBezTo>
                      <a:pt x="7" y="53"/>
                      <a:pt x="6" y="53"/>
                      <a:pt x="6" y="53"/>
                    </a:cubicBezTo>
                    <a:cubicBezTo>
                      <a:pt x="5" y="53"/>
                      <a:pt x="5" y="52"/>
                      <a:pt x="4" y="52"/>
                    </a:cubicBezTo>
                    <a:cubicBezTo>
                      <a:pt x="3" y="51"/>
                      <a:pt x="3" y="51"/>
                      <a:pt x="3" y="51"/>
                    </a:cubicBezTo>
                    <a:cubicBezTo>
                      <a:pt x="8" y="47"/>
                      <a:pt x="8" y="47"/>
                      <a:pt x="8" y="47"/>
                    </a:cubicBezTo>
                    <a:close/>
                    <a:moveTo>
                      <a:pt x="69" y="6"/>
                    </a:moveTo>
                    <a:cubicBezTo>
                      <a:pt x="52" y="6"/>
                      <a:pt x="52" y="6"/>
                      <a:pt x="52" y="6"/>
                    </a:cubicBezTo>
                    <a:cubicBezTo>
                      <a:pt x="47" y="0"/>
                      <a:pt x="47" y="0"/>
                      <a:pt x="47" y="0"/>
                    </a:cubicBezTo>
                    <a:cubicBezTo>
                      <a:pt x="71" y="0"/>
                      <a:pt x="71" y="0"/>
                      <a:pt x="71" y="0"/>
                    </a:cubicBezTo>
                    <a:cubicBezTo>
                      <a:pt x="73" y="3"/>
                      <a:pt x="73" y="3"/>
                      <a:pt x="73" y="3"/>
                    </a:cubicBezTo>
                    <a:cubicBezTo>
                      <a:pt x="69" y="6"/>
                      <a:pt x="69" y="6"/>
                      <a:pt x="69" y="6"/>
                    </a:cubicBezTo>
                    <a:close/>
                    <a:moveTo>
                      <a:pt x="51" y="7"/>
                    </a:moveTo>
                    <a:cubicBezTo>
                      <a:pt x="46" y="1"/>
                      <a:pt x="46" y="1"/>
                      <a:pt x="46" y="1"/>
                    </a:cubicBezTo>
                    <a:cubicBezTo>
                      <a:pt x="42" y="20"/>
                      <a:pt x="42" y="20"/>
                      <a:pt x="42" y="20"/>
                    </a:cubicBezTo>
                    <a:cubicBezTo>
                      <a:pt x="42" y="21"/>
                      <a:pt x="42" y="21"/>
                      <a:pt x="42" y="21"/>
                    </a:cubicBezTo>
                    <a:cubicBezTo>
                      <a:pt x="42" y="22"/>
                      <a:pt x="42" y="23"/>
                      <a:pt x="43" y="24"/>
                    </a:cubicBezTo>
                    <a:cubicBezTo>
                      <a:pt x="45" y="25"/>
                      <a:pt x="45" y="25"/>
                      <a:pt x="45" y="25"/>
                    </a:cubicBezTo>
                    <a:cubicBezTo>
                      <a:pt x="48" y="22"/>
                      <a:pt x="48" y="22"/>
                      <a:pt x="48" y="22"/>
                    </a:cubicBezTo>
                    <a:cubicBezTo>
                      <a:pt x="51" y="7"/>
                      <a:pt x="51" y="7"/>
                      <a:pt x="51" y="7"/>
                    </a:cubicBezTo>
                    <a:close/>
                    <a:moveTo>
                      <a:pt x="49" y="23"/>
                    </a:moveTo>
                    <a:cubicBezTo>
                      <a:pt x="63" y="23"/>
                      <a:pt x="63" y="23"/>
                      <a:pt x="63" y="23"/>
                    </a:cubicBezTo>
                    <a:cubicBezTo>
                      <a:pt x="64" y="23"/>
                      <a:pt x="65" y="23"/>
                      <a:pt x="65" y="23"/>
                    </a:cubicBezTo>
                    <a:cubicBezTo>
                      <a:pt x="66" y="24"/>
                      <a:pt x="66" y="24"/>
                      <a:pt x="67" y="25"/>
                    </a:cubicBezTo>
                    <a:cubicBezTo>
                      <a:pt x="68" y="26"/>
                      <a:pt x="68" y="26"/>
                      <a:pt x="68" y="26"/>
                    </a:cubicBezTo>
                    <a:cubicBezTo>
                      <a:pt x="64" y="30"/>
                      <a:pt x="64" y="30"/>
                      <a:pt x="64" y="30"/>
                    </a:cubicBezTo>
                    <a:cubicBezTo>
                      <a:pt x="51" y="30"/>
                      <a:pt x="51" y="30"/>
                      <a:pt x="51" y="30"/>
                    </a:cubicBezTo>
                    <a:cubicBezTo>
                      <a:pt x="50" y="30"/>
                      <a:pt x="49" y="30"/>
                      <a:pt x="48" y="29"/>
                    </a:cubicBezTo>
                    <a:cubicBezTo>
                      <a:pt x="48" y="29"/>
                      <a:pt x="47" y="29"/>
                      <a:pt x="47" y="28"/>
                    </a:cubicBezTo>
                    <a:cubicBezTo>
                      <a:pt x="45" y="26"/>
                      <a:pt x="45" y="26"/>
                      <a:pt x="45" y="26"/>
                    </a:cubicBezTo>
                    <a:cubicBezTo>
                      <a:pt x="49" y="23"/>
                      <a:pt x="49" y="23"/>
                      <a:pt x="49" y="23"/>
                    </a:cubicBezTo>
                    <a:close/>
                    <a:moveTo>
                      <a:pt x="62" y="46"/>
                    </a:moveTo>
                    <a:cubicBezTo>
                      <a:pt x="65" y="50"/>
                      <a:pt x="65" y="50"/>
                      <a:pt x="65" y="50"/>
                    </a:cubicBezTo>
                    <a:cubicBezTo>
                      <a:pt x="67" y="48"/>
                      <a:pt x="67" y="48"/>
                      <a:pt x="67" y="48"/>
                    </a:cubicBezTo>
                    <a:cubicBezTo>
                      <a:pt x="68" y="47"/>
                      <a:pt x="69" y="46"/>
                      <a:pt x="69" y="44"/>
                    </a:cubicBezTo>
                    <a:cubicBezTo>
                      <a:pt x="71" y="33"/>
                      <a:pt x="71" y="33"/>
                      <a:pt x="71" y="33"/>
                    </a:cubicBezTo>
                    <a:cubicBezTo>
                      <a:pt x="71" y="32"/>
                      <a:pt x="71" y="32"/>
                      <a:pt x="71" y="31"/>
                    </a:cubicBezTo>
                    <a:cubicBezTo>
                      <a:pt x="71" y="30"/>
                      <a:pt x="71" y="30"/>
                      <a:pt x="70" y="29"/>
                    </a:cubicBezTo>
                    <a:cubicBezTo>
                      <a:pt x="69" y="27"/>
                      <a:pt x="69" y="27"/>
                      <a:pt x="69" y="27"/>
                    </a:cubicBezTo>
                    <a:cubicBezTo>
                      <a:pt x="65" y="30"/>
                      <a:pt x="65" y="30"/>
                      <a:pt x="65" y="30"/>
                    </a:cubicBezTo>
                    <a:cubicBezTo>
                      <a:pt x="62" y="46"/>
                      <a:pt x="62" y="46"/>
                      <a:pt x="62" y="46"/>
                    </a:cubicBezTo>
                    <a:close/>
                    <a:moveTo>
                      <a:pt x="44" y="47"/>
                    </a:moveTo>
                    <a:cubicBezTo>
                      <a:pt x="61" y="47"/>
                      <a:pt x="61" y="47"/>
                      <a:pt x="61" y="47"/>
                    </a:cubicBezTo>
                    <a:cubicBezTo>
                      <a:pt x="64" y="50"/>
                      <a:pt x="64" y="50"/>
                      <a:pt x="64" y="50"/>
                    </a:cubicBezTo>
                    <a:cubicBezTo>
                      <a:pt x="62" y="52"/>
                      <a:pt x="62" y="52"/>
                      <a:pt x="62" y="52"/>
                    </a:cubicBezTo>
                    <a:cubicBezTo>
                      <a:pt x="61" y="53"/>
                      <a:pt x="60" y="53"/>
                      <a:pt x="58" y="53"/>
                    </a:cubicBezTo>
                    <a:cubicBezTo>
                      <a:pt x="43" y="53"/>
                      <a:pt x="43" y="53"/>
                      <a:pt x="43" y="53"/>
                    </a:cubicBezTo>
                    <a:cubicBezTo>
                      <a:pt x="40" y="50"/>
                      <a:pt x="40" y="50"/>
                      <a:pt x="40" y="50"/>
                    </a:cubicBezTo>
                    <a:cubicBezTo>
                      <a:pt x="44" y="47"/>
                      <a:pt x="44" y="47"/>
                      <a:pt x="44" y="47"/>
                    </a:cubicBezTo>
                    <a:close/>
                    <a:moveTo>
                      <a:pt x="97" y="6"/>
                    </a:moveTo>
                    <a:cubicBezTo>
                      <a:pt x="80" y="6"/>
                      <a:pt x="80" y="6"/>
                      <a:pt x="80" y="6"/>
                    </a:cubicBezTo>
                    <a:cubicBezTo>
                      <a:pt x="77" y="3"/>
                      <a:pt x="77" y="3"/>
                      <a:pt x="77" y="3"/>
                    </a:cubicBezTo>
                    <a:cubicBezTo>
                      <a:pt x="81" y="0"/>
                      <a:pt x="81" y="0"/>
                      <a:pt x="81" y="0"/>
                    </a:cubicBezTo>
                    <a:cubicBezTo>
                      <a:pt x="104" y="0"/>
                      <a:pt x="104" y="0"/>
                      <a:pt x="104" y="0"/>
                    </a:cubicBezTo>
                    <a:cubicBezTo>
                      <a:pt x="97" y="6"/>
                      <a:pt x="97" y="6"/>
                      <a:pt x="97" y="6"/>
                    </a:cubicBezTo>
                    <a:close/>
                    <a:moveTo>
                      <a:pt x="95" y="23"/>
                    </a:moveTo>
                    <a:cubicBezTo>
                      <a:pt x="98" y="27"/>
                      <a:pt x="98" y="27"/>
                      <a:pt x="98" y="27"/>
                    </a:cubicBezTo>
                    <a:cubicBezTo>
                      <a:pt x="101" y="23"/>
                      <a:pt x="101" y="23"/>
                      <a:pt x="101" y="23"/>
                    </a:cubicBezTo>
                    <a:cubicBezTo>
                      <a:pt x="105" y="1"/>
                      <a:pt x="105" y="1"/>
                      <a:pt x="105" y="1"/>
                    </a:cubicBezTo>
                    <a:cubicBezTo>
                      <a:pt x="98" y="7"/>
                      <a:pt x="98" y="7"/>
                      <a:pt x="98" y="7"/>
                    </a:cubicBezTo>
                    <a:cubicBezTo>
                      <a:pt x="95" y="23"/>
                      <a:pt x="95" y="23"/>
                      <a:pt x="95" y="23"/>
                    </a:cubicBezTo>
                    <a:close/>
                    <a:moveTo>
                      <a:pt x="90" y="50"/>
                    </a:moveTo>
                    <a:cubicBezTo>
                      <a:pt x="94" y="30"/>
                      <a:pt x="94" y="30"/>
                      <a:pt x="94" y="30"/>
                    </a:cubicBezTo>
                    <a:cubicBezTo>
                      <a:pt x="98" y="27"/>
                      <a:pt x="98" y="27"/>
                      <a:pt x="98" y="27"/>
                    </a:cubicBezTo>
                    <a:cubicBezTo>
                      <a:pt x="100" y="30"/>
                      <a:pt x="100" y="30"/>
                      <a:pt x="100" y="30"/>
                    </a:cubicBezTo>
                    <a:cubicBezTo>
                      <a:pt x="97" y="50"/>
                      <a:pt x="97" y="50"/>
                      <a:pt x="97" y="50"/>
                    </a:cubicBezTo>
                    <a:cubicBezTo>
                      <a:pt x="93" y="54"/>
                      <a:pt x="93" y="54"/>
                      <a:pt x="93" y="54"/>
                    </a:cubicBezTo>
                    <a:cubicBezTo>
                      <a:pt x="90" y="50"/>
                      <a:pt x="90" y="50"/>
                      <a:pt x="90" y="50"/>
                    </a:cubicBezTo>
                    <a:close/>
                    <a:moveTo>
                      <a:pt x="137" y="6"/>
                    </a:moveTo>
                    <a:cubicBezTo>
                      <a:pt x="120" y="6"/>
                      <a:pt x="120" y="6"/>
                      <a:pt x="120" y="6"/>
                    </a:cubicBezTo>
                    <a:cubicBezTo>
                      <a:pt x="118" y="3"/>
                      <a:pt x="118" y="3"/>
                      <a:pt x="118" y="3"/>
                    </a:cubicBezTo>
                    <a:cubicBezTo>
                      <a:pt x="119" y="1"/>
                      <a:pt x="119" y="1"/>
                      <a:pt x="119" y="1"/>
                    </a:cubicBezTo>
                    <a:cubicBezTo>
                      <a:pt x="120" y="0"/>
                      <a:pt x="121" y="0"/>
                      <a:pt x="122" y="0"/>
                    </a:cubicBezTo>
                    <a:cubicBezTo>
                      <a:pt x="137" y="0"/>
                      <a:pt x="137" y="0"/>
                      <a:pt x="137" y="0"/>
                    </a:cubicBezTo>
                    <a:cubicBezTo>
                      <a:pt x="138" y="0"/>
                      <a:pt x="139" y="0"/>
                      <a:pt x="140" y="1"/>
                    </a:cubicBezTo>
                    <a:cubicBezTo>
                      <a:pt x="141" y="3"/>
                      <a:pt x="141" y="3"/>
                      <a:pt x="141" y="3"/>
                    </a:cubicBezTo>
                    <a:cubicBezTo>
                      <a:pt x="137" y="6"/>
                      <a:pt x="137" y="6"/>
                      <a:pt x="137" y="6"/>
                    </a:cubicBezTo>
                    <a:close/>
                    <a:moveTo>
                      <a:pt x="119" y="7"/>
                    </a:moveTo>
                    <a:cubicBezTo>
                      <a:pt x="116" y="4"/>
                      <a:pt x="116" y="4"/>
                      <a:pt x="116" y="4"/>
                    </a:cubicBezTo>
                    <a:cubicBezTo>
                      <a:pt x="114" y="6"/>
                      <a:pt x="114" y="6"/>
                      <a:pt x="114" y="6"/>
                    </a:cubicBezTo>
                    <a:cubicBezTo>
                      <a:pt x="113" y="7"/>
                      <a:pt x="113" y="8"/>
                      <a:pt x="112" y="9"/>
                    </a:cubicBezTo>
                    <a:cubicBezTo>
                      <a:pt x="110" y="20"/>
                      <a:pt x="110" y="20"/>
                      <a:pt x="110" y="20"/>
                    </a:cubicBezTo>
                    <a:cubicBezTo>
                      <a:pt x="110" y="21"/>
                      <a:pt x="110" y="21"/>
                      <a:pt x="110" y="21"/>
                    </a:cubicBezTo>
                    <a:cubicBezTo>
                      <a:pt x="110" y="22"/>
                      <a:pt x="111" y="23"/>
                      <a:pt x="111" y="24"/>
                    </a:cubicBezTo>
                    <a:cubicBezTo>
                      <a:pt x="113" y="25"/>
                      <a:pt x="113" y="25"/>
                      <a:pt x="113" y="25"/>
                    </a:cubicBezTo>
                    <a:cubicBezTo>
                      <a:pt x="116" y="22"/>
                      <a:pt x="116" y="22"/>
                      <a:pt x="116" y="22"/>
                    </a:cubicBezTo>
                    <a:cubicBezTo>
                      <a:pt x="119" y="7"/>
                      <a:pt x="119" y="7"/>
                      <a:pt x="119" y="7"/>
                    </a:cubicBezTo>
                    <a:close/>
                    <a:moveTo>
                      <a:pt x="135" y="23"/>
                    </a:moveTo>
                    <a:cubicBezTo>
                      <a:pt x="137" y="26"/>
                      <a:pt x="137" y="26"/>
                      <a:pt x="137" y="26"/>
                    </a:cubicBezTo>
                    <a:cubicBezTo>
                      <a:pt x="140" y="24"/>
                      <a:pt x="140" y="24"/>
                      <a:pt x="140" y="24"/>
                    </a:cubicBezTo>
                    <a:cubicBezTo>
                      <a:pt x="141" y="23"/>
                      <a:pt x="141" y="22"/>
                      <a:pt x="142" y="20"/>
                    </a:cubicBezTo>
                    <a:cubicBezTo>
                      <a:pt x="144" y="8"/>
                      <a:pt x="144" y="8"/>
                      <a:pt x="144" y="8"/>
                    </a:cubicBezTo>
                    <a:cubicBezTo>
                      <a:pt x="144" y="8"/>
                      <a:pt x="144" y="7"/>
                      <a:pt x="144" y="7"/>
                    </a:cubicBezTo>
                    <a:cubicBezTo>
                      <a:pt x="144" y="6"/>
                      <a:pt x="143" y="6"/>
                      <a:pt x="143" y="5"/>
                    </a:cubicBezTo>
                    <a:cubicBezTo>
                      <a:pt x="142" y="4"/>
                      <a:pt x="142" y="4"/>
                      <a:pt x="142" y="4"/>
                    </a:cubicBezTo>
                    <a:cubicBezTo>
                      <a:pt x="137" y="7"/>
                      <a:pt x="137" y="7"/>
                      <a:pt x="137" y="7"/>
                    </a:cubicBezTo>
                    <a:cubicBezTo>
                      <a:pt x="135" y="23"/>
                      <a:pt x="135" y="23"/>
                      <a:pt x="135" y="23"/>
                    </a:cubicBezTo>
                    <a:close/>
                    <a:moveTo>
                      <a:pt x="118" y="23"/>
                    </a:moveTo>
                    <a:cubicBezTo>
                      <a:pt x="134" y="23"/>
                      <a:pt x="134" y="23"/>
                      <a:pt x="134" y="23"/>
                    </a:cubicBezTo>
                    <a:cubicBezTo>
                      <a:pt x="136" y="26"/>
                      <a:pt x="136" y="26"/>
                      <a:pt x="136" y="26"/>
                    </a:cubicBezTo>
                    <a:cubicBezTo>
                      <a:pt x="132" y="30"/>
                      <a:pt x="132" y="30"/>
                      <a:pt x="132" y="30"/>
                    </a:cubicBezTo>
                    <a:cubicBezTo>
                      <a:pt x="116" y="30"/>
                      <a:pt x="116" y="30"/>
                      <a:pt x="116" y="30"/>
                    </a:cubicBezTo>
                    <a:cubicBezTo>
                      <a:pt x="114" y="26"/>
                      <a:pt x="114" y="26"/>
                      <a:pt x="114" y="26"/>
                    </a:cubicBezTo>
                    <a:cubicBezTo>
                      <a:pt x="118" y="23"/>
                      <a:pt x="118" y="23"/>
                      <a:pt x="118" y="23"/>
                    </a:cubicBezTo>
                    <a:close/>
                    <a:moveTo>
                      <a:pt x="115" y="30"/>
                    </a:moveTo>
                    <a:cubicBezTo>
                      <a:pt x="113" y="27"/>
                      <a:pt x="113" y="27"/>
                      <a:pt x="113" y="27"/>
                    </a:cubicBezTo>
                    <a:cubicBezTo>
                      <a:pt x="110" y="30"/>
                      <a:pt x="110" y="30"/>
                      <a:pt x="110" y="30"/>
                    </a:cubicBezTo>
                    <a:cubicBezTo>
                      <a:pt x="109" y="31"/>
                      <a:pt x="108" y="31"/>
                      <a:pt x="108" y="33"/>
                    </a:cubicBezTo>
                    <a:cubicBezTo>
                      <a:pt x="106" y="45"/>
                      <a:pt x="106" y="45"/>
                      <a:pt x="106" y="45"/>
                    </a:cubicBezTo>
                    <a:cubicBezTo>
                      <a:pt x="106" y="45"/>
                      <a:pt x="106" y="46"/>
                      <a:pt x="106" y="46"/>
                    </a:cubicBezTo>
                    <a:cubicBezTo>
                      <a:pt x="106" y="47"/>
                      <a:pt x="106" y="47"/>
                      <a:pt x="107" y="48"/>
                    </a:cubicBezTo>
                    <a:cubicBezTo>
                      <a:pt x="108" y="50"/>
                      <a:pt x="108" y="50"/>
                      <a:pt x="108" y="50"/>
                    </a:cubicBezTo>
                    <a:cubicBezTo>
                      <a:pt x="112" y="46"/>
                      <a:pt x="112" y="46"/>
                      <a:pt x="112" y="46"/>
                    </a:cubicBezTo>
                    <a:cubicBezTo>
                      <a:pt x="115" y="30"/>
                      <a:pt x="115" y="30"/>
                      <a:pt x="115" y="30"/>
                    </a:cubicBezTo>
                    <a:close/>
                    <a:moveTo>
                      <a:pt x="130" y="46"/>
                    </a:moveTo>
                    <a:cubicBezTo>
                      <a:pt x="133" y="50"/>
                      <a:pt x="133" y="50"/>
                      <a:pt x="133" y="50"/>
                    </a:cubicBezTo>
                    <a:cubicBezTo>
                      <a:pt x="135" y="48"/>
                      <a:pt x="135" y="48"/>
                      <a:pt x="135" y="48"/>
                    </a:cubicBezTo>
                    <a:cubicBezTo>
                      <a:pt x="136" y="47"/>
                      <a:pt x="137" y="47"/>
                      <a:pt x="137" y="47"/>
                    </a:cubicBezTo>
                    <a:cubicBezTo>
                      <a:pt x="137" y="46"/>
                      <a:pt x="137" y="46"/>
                      <a:pt x="137" y="45"/>
                    </a:cubicBezTo>
                    <a:cubicBezTo>
                      <a:pt x="139" y="33"/>
                      <a:pt x="139" y="33"/>
                      <a:pt x="139" y="33"/>
                    </a:cubicBezTo>
                    <a:cubicBezTo>
                      <a:pt x="139" y="32"/>
                      <a:pt x="139" y="32"/>
                      <a:pt x="139" y="31"/>
                    </a:cubicBezTo>
                    <a:cubicBezTo>
                      <a:pt x="139" y="31"/>
                      <a:pt x="139" y="30"/>
                      <a:pt x="139" y="29"/>
                    </a:cubicBezTo>
                    <a:cubicBezTo>
                      <a:pt x="137" y="28"/>
                      <a:pt x="137" y="28"/>
                      <a:pt x="137" y="28"/>
                    </a:cubicBezTo>
                    <a:cubicBezTo>
                      <a:pt x="133" y="31"/>
                      <a:pt x="133" y="31"/>
                      <a:pt x="133" y="31"/>
                    </a:cubicBezTo>
                    <a:cubicBezTo>
                      <a:pt x="130" y="46"/>
                      <a:pt x="130" y="46"/>
                      <a:pt x="130" y="46"/>
                    </a:cubicBezTo>
                    <a:close/>
                    <a:moveTo>
                      <a:pt x="113" y="47"/>
                    </a:moveTo>
                    <a:cubicBezTo>
                      <a:pt x="129" y="47"/>
                      <a:pt x="129" y="47"/>
                      <a:pt x="129" y="47"/>
                    </a:cubicBezTo>
                    <a:cubicBezTo>
                      <a:pt x="132" y="51"/>
                      <a:pt x="132" y="51"/>
                      <a:pt x="132" y="51"/>
                    </a:cubicBezTo>
                    <a:cubicBezTo>
                      <a:pt x="131" y="52"/>
                      <a:pt x="131" y="52"/>
                      <a:pt x="131" y="52"/>
                    </a:cubicBezTo>
                    <a:cubicBezTo>
                      <a:pt x="130" y="53"/>
                      <a:pt x="129" y="53"/>
                      <a:pt x="129" y="53"/>
                    </a:cubicBezTo>
                    <a:cubicBezTo>
                      <a:pt x="129" y="53"/>
                      <a:pt x="128" y="53"/>
                      <a:pt x="127" y="53"/>
                    </a:cubicBezTo>
                    <a:cubicBezTo>
                      <a:pt x="113" y="53"/>
                      <a:pt x="113" y="53"/>
                      <a:pt x="113" y="53"/>
                    </a:cubicBezTo>
                    <a:cubicBezTo>
                      <a:pt x="112" y="53"/>
                      <a:pt x="111" y="53"/>
                      <a:pt x="110" y="52"/>
                    </a:cubicBezTo>
                    <a:cubicBezTo>
                      <a:pt x="109" y="51"/>
                      <a:pt x="109" y="51"/>
                      <a:pt x="109" y="51"/>
                    </a:cubicBezTo>
                    <a:cubicBezTo>
                      <a:pt x="113" y="47"/>
                      <a:pt x="113" y="47"/>
                      <a:pt x="113" y="47"/>
                    </a:cubicBezTo>
                    <a:close/>
                    <a:moveTo>
                      <a:pt x="171" y="6"/>
                    </a:moveTo>
                    <a:cubicBezTo>
                      <a:pt x="154" y="6"/>
                      <a:pt x="154" y="6"/>
                      <a:pt x="154" y="6"/>
                    </a:cubicBezTo>
                    <a:cubicBezTo>
                      <a:pt x="151" y="3"/>
                      <a:pt x="151" y="3"/>
                      <a:pt x="151" y="3"/>
                    </a:cubicBezTo>
                    <a:cubicBezTo>
                      <a:pt x="155" y="0"/>
                      <a:pt x="155" y="0"/>
                      <a:pt x="155" y="0"/>
                    </a:cubicBezTo>
                    <a:cubicBezTo>
                      <a:pt x="171" y="0"/>
                      <a:pt x="171" y="0"/>
                      <a:pt x="171" y="0"/>
                    </a:cubicBezTo>
                    <a:cubicBezTo>
                      <a:pt x="172" y="0"/>
                      <a:pt x="173" y="0"/>
                      <a:pt x="173" y="0"/>
                    </a:cubicBezTo>
                    <a:cubicBezTo>
                      <a:pt x="173" y="0"/>
                      <a:pt x="174" y="0"/>
                      <a:pt x="174" y="1"/>
                    </a:cubicBezTo>
                    <a:cubicBezTo>
                      <a:pt x="175" y="2"/>
                      <a:pt x="175" y="2"/>
                      <a:pt x="175" y="2"/>
                    </a:cubicBezTo>
                    <a:cubicBezTo>
                      <a:pt x="171" y="6"/>
                      <a:pt x="171" y="6"/>
                      <a:pt x="171" y="6"/>
                    </a:cubicBezTo>
                    <a:close/>
                    <a:moveTo>
                      <a:pt x="169" y="22"/>
                    </a:moveTo>
                    <a:cubicBezTo>
                      <a:pt x="172" y="25"/>
                      <a:pt x="172" y="25"/>
                      <a:pt x="172" y="25"/>
                    </a:cubicBezTo>
                    <a:cubicBezTo>
                      <a:pt x="174" y="23"/>
                      <a:pt x="174" y="23"/>
                      <a:pt x="174" y="23"/>
                    </a:cubicBezTo>
                    <a:cubicBezTo>
                      <a:pt x="175" y="22"/>
                      <a:pt x="176" y="21"/>
                      <a:pt x="176" y="20"/>
                    </a:cubicBezTo>
                    <a:cubicBezTo>
                      <a:pt x="178" y="9"/>
                      <a:pt x="178" y="9"/>
                      <a:pt x="178" y="9"/>
                    </a:cubicBezTo>
                    <a:cubicBezTo>
                      <a:pt x="178" y="8"/>
                      <a:pt x="178" y="7"/>
                      <a:pt x="178" y="7"/>
                    </a:cubicBezTo>
                    <a:cubicBezTo>
                      <a:pt x="178" y="6"/>
                      <a:pt x="178" y="5"/>
                      <a:pt x="177" y="5"/>
                    </a:cubicBezTo>
                    <a:cubicBezTo>
                      <a:pt x="176" y="3"/>
                      <a:pt x="176" y="3"/>
                      <a:pt x="176" y="3"/>
                    </a:cubicBezTo>
                    <a:cubicBezTo>
                      <a:pt x="172" y="7"/>
                      <a:pt x="172" y="7"/>
                      <a:pt x="172" y="7"/>
                    </a:cubicBezTo>
                    <a:cubicBezTo>
                      <a:pt x="169" y="22"/>
                      <a:pt x="169" y="22"/>
                      <a:pt x="169" y="22"/>
                    </a:cubicBezTo>
                    <a:close/>
                    <a:moveTo>
                      <a:pt x="151" y="23"/>
                    </a:moveTo>
                    <a:cubicBezTo>
                      <a:pt x="168" y="23"/>
                      <a:pt x="168" y="23"/>
                      <a:pt x="168" y="23"/>
                    </a:cubicBezTo>
                    <a:cubicBezTo>
                      <a:pt x="171" y="26"/>
                      <a:pt x="171" y="26"/>
                      <a:pt x="171" y="26"/>
                    </a:cubicBezTo>
                    <a:cubicBezTo>
                      <a:pt x="167" y="30"/>
                      <a:pt x="167" y="30"/>
                      <a:pt x="167" y="30"/>
                    </a:cubicBezTo>
                    <a:cubicBezTo>
                      <a:pt x="150" y="30"/>
                      <a:pt x="150" y="30"/>
                      <a:pt x="150" y="30"/>
                    </a:cubicBezTo>
                    <a:cubicBezTo>
                      <a:pt x="147" y="26"/>
                      <a:pt x="147" y="26"/>
                      <a:pt x="147" y="26"/>
                    </a:cubicBezTo>
                    <a:cubicBezTo>
                      <a:pt x="151" y="23"/>
                      <a:pt x="151" y="23"/>
                      <a:pt x="151" y="23"/>
                    </a:cubicBezTo>
                    <a:close/>
                    <a:moveTo>
                      <a:pt x="165" y="46"/>
                    </a:moveTo>
                    <a:cubicBezTo>
                      <a:pt x="168" y="50"/>
                      <a:pt x="168" y="50"/>
                      <a:pt x="168" y="50"/>
                    </a:cubicBezTo>
                    <a:cubicBezTo>
                      <a:pt x="170" y="48"/>
                      <a:pt x="170" y="48"/>
                      <a:pt x="170" y="48"/>
                    </a:cubicBezTo>
                    <a:cubicBezTo>
                      <a:pt x="170" y="47"/>
                      <a:pt x="171" y="47"/>
                      <a:pt x="171" y="47"/>
                    </a:cubicBezTo>
                    <a:cubicBezTo>
                      <a:pt x="171" y="46"/>
                      <a:pt x="171" y="46"/>
                      <a:pt x="171" y="45"/>
                    </a:cubicBezTo>
                    <a:cubicBezTo>
                      <a:pt x="174" y="32"/>
                      <a:pt x="174" y="32"/>
                      <a:pt x="174" y="32"/>
                    </a:cubicBezTo>
                    <a:cubicBezTo>
                      <a:pt x="174" y="32"/>
                      <a:pt x="174" y="31"/>
                      <a:pt x="174" y="31"/>
                    </a:cubicBezTo>
                    <a:cubicBezTo>
                      <a:pt x="174" y="30"/>
                      <a:pt x="173" y="29"/>
                      <a:pt x="173" y="29"/>
                    </a:cubicBezTo>
                    <a:cubicBezTo>
                      <a:pt x="171" y="27"/>
                      <a:pt x="171" y="27"/>
                      <a:pt x="171" y="27"/>
                    </a:cubicBezTo>
                    <a:cubicBezTo>
                      <a:pt x="168" y="31"/>
                      <a:pt x="168" y="31"/>
                      <a:pt x="168" y="31"/>
                    </a:cubicBezTo>
                    <a:cubicBezTo>
                      <a:pt x="165" y="46"/>
                      <a:pt x="165" y="46"/>
                      <a:pt x="165" y="46"/>
                    </a:cubicBezTo>
                    <a:close/>
                    <a:moveTo>
                      <a:pt x="147" y="47"/>
                    </a:moveTo>
                    <a:cubicBezTo>
                      <a:pt x="164" y="47"/>
                      <a:pt x="164" y="47"/>
                      <a:pt x="164" y="47"/>
                    </a:cubicBezTo>
                    <a:cubicBezTo>
                      <a:pt x="167" y="50"/>
                      <a:pt x="167" y="50"/>
                      <a:pt x="167" y="50"/>
                    </a:cubicBezTo>
                    <a:cubicBezTo>
                      <a:pt x="165" y="52"/>
                      <a:pt x="165" y="52"/>
                      <a:pt x="165" y="52"/>
                    </a:cubicBezTo>
                    <a:cubicBezTo>
                      <a:pt x="164" y="53"/>
                      <a:pt x="163" y="53"/>
                      <a:pt x="161" y="53"/>
                    </a:cubicBezTo>
                    <a:cubicBezTo>
                      <a:pt x="145" y="53"/>
                      <a:pt x="145" y="53"/>
                      <a:pt x="145" y="53"/>
                    </a:cubicBezTo>
                    <a:cubicBezTo>
                      <a:pt x="143" y="50"/>
                      <a:pt x="143" y="50"/>
                      <a:pt x="143" y="50"/>
                    </a:cubicBezTo>
                    <a:lnTo>
                      <a:pt x="14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55" name="Freeform 41"/>
              <p:cNvSpPr>
                <a:spLocks/>
              </p:cNvSpPr>
              <p:nvPr/>
            </p:nvSpPr>
            <p:spPr bwMode="auto">
              <a:xfrm>
                <a:off x="3991892" y="1793288"/>
                <a:ext cx="486954" cy="699586"/>
              </a:xfrm>
              <a:custGeom>
                <a:avLst/>
                <a:gdLst>
                  <a:gd name="T0" fmla="*/ 0 w 275"/>
                  <a:gd name="T1" fmla="*/ 8 h 395"/>
                  <a:gd name="T2" fmla="*/ 10 w 275"/>
                  <a:gd name="T3" fmla="*/ 0 h 395"/>
                  <a:gd name="T4" fmla="*/ 275 w 275"/>
                  <a:gd name="T5" fmla="*/ 378 h 395"/>
                  <a:gd name="T6" fmla="*/ 249 w 275"/>
                  <a:gd name="T7" fmla="*/ 395 h 395"/>
                  <a:gd name="T8" fmla="*/ 0 w 275"/>
                  <a:gd name="T9" fmla="*/ 8 h 395"/>
                </a:gdLst>
                <a:ahLst/>
                <a:cxnLst>
                  <a:cxn ang="0">
                    <a:pos x="T0" y="T1"/>
                  </a:cxn>
                  <a:cxn ang="0">
                    <a:pos x="T2" y="T3"/>
                  </a:cxn>
                  <a:cxn ang="0">
                    <a:pos x="T4" y="T5"/>
                  </a:cxn>
                  <a:cxn ang="0">
                    <a:pos x="T6" y="T7"/>
                  </a:cxn>
                  <a:cxn ang="0">
                    <a:pos x="T8" y="T9"/>
                  </a:cxn>
                </a:cxnLst>
                <a:rect l="0" t="0" r="r" b="b"/>
                <a:pathLst>
                  <a:path w="275" h="395">
                    <a:moveTo>
                      <a:pt x="0" y="8"/>
                    </a:moveTo>
                    <a:cubicBezTo>
                      <a:pt x="10" y="0"/>
                      <a:pt x="10" y="0"/>
                      <a:pt x="10" y="0"/>
                    </a:cubicBezTo>
                    <a:cubicBezTo>
                      <a:pt x="275" y="378"/>
                      <a:pt x="275" y="378"/>
                      <a:pt x="275" y="378"/>
                    </a:cubicBezTo>
                    <a:cubicBezTo>
                      <a:pt x="265" y="382"/>
                      <a:pt x="257" y="387"/>
                      <a:pt x="249" y="395"/>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grpSp>
        <p:sp>
          <p:nvSpPr>
            <p:cNvPr id="48" name="Text Box 7"/>
            <p:cNvSpPr txBox="1">
              <a:spLocks noChangeArrowheads="1"/>
            </p:cNvSpPr>
            <p:nvPr/>
          </p:nvSpPr>
          <p:spPr bwMode="auto">
            <a:xfrm>
              <a:off x="8288979" y="3512890"/>
              <a:ext cx="612215" cy="307583"/>
            </a:xfrm>
            <a:prstGeom prst="rect">
              <a:avLst/>
            </a:prstGeom>
            <a:noFill/>
            <a:ln w="9525">
              <a:noFill/>
              <a:miter lim="800000"/>
              <a:headEnd/>
              <a:tailEnd/>
            </a:ln>
          </p:spPr>
          <p:txBody>
            <a:bodyPr wrap="none" lIns="60949" tIns="30475" rIns="60949" bIns="30475">
              <a:spAutoFit/>
            </a:bodyPr>
            <a:lstStyle/>
            <a:p>
              <a:pPr algn="ctr" defTabSz="1087987">
                <a:defRPr/>
              </a:pPr>
              <a:r>
                <a:rPr lang="en-CA" sz="11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rPr>
                <a:t>35 mph</a:t>
              </a:r>
            </a:p>
          </p:txBody>
        </p:sp>
      </p:grpSp>
      <p:grpSp>
        <p:nvGrpSpPr>
          <p:cNvPr id="10" name="Group 5"/>
          <p:cNvGrpSpPr>
            <a:grpSpLocks/>
          </p:cNvGrpSpPr>
          <p:nvPr/>
        </p:nvGrpSpPr>
        <p:grpSpPr bwMode="auto">
          <a:xfrm>
            <a:off x="7255669" y="1850929"/>
            <a:ext cx="1002506" cy="825277"/>
            <a:chOff x="9674364" y="2467109"/>
            <a:chExt cx="1336115" cy="1100412"/>
          </a:xfrm>
          <a:solidFill>
            <a:schemeClr val="accent1"/>
          </a:solidFill>
        </p:grpSpPr>
        <p:grpSp>
          <p:nvGrpSpPr>
            <p:cNvPr id="11" name="Group 76"/>
            <p:cNvGrpSpPr/>
            <p:nvPr/>
          </p:nvGrpSpPr>
          <p:grpSpPr>
            <a:xfrm>
              <a:off x="9674364" y="2467109"/>
              <a:ext cx="1336115" cy="1083967"/>
              <a:chOff x="3532020" y="1606907"/>
              <a:chExt cx="1954379" cy="1585554"/>
            </a:xfrm>
            <a:grpFill/>
          </p:grpSpPr>
          <p:sp>
            <p:nvSpPr>
              <p:cNvPr id="79" name="Freeform 6"/>
              <p:cNvSpPr>
                <a:spLocks noEditPoints="1"/>
              </p:cNvSpPr>
              <p:nvPr/>
            </p:nvSpPr>
            <p:spPr bwMode="auto">
              <a:xfrm>
                <a:off x="3532020" y="1606907"/>
                <a:ext cx="1954379" cy="1585554"/>
              </a:xfrm>
              <a:custGeom>
                <a:avLst/>
                <a:gdLst>
                  <a:gd name="T0" fmla="*/ 95 w 1489"/>
                  <a:gd name="T1" fmla="*/ 752 h 1208"/>
                  <a:gd name="T2" fmla="*/ 0 w 1489"/>
                  <a:gd name="T3" fmla="*/ 733 h 1208"/>
                  <a:gd name="T4" fmla="*/ 102 w 1489"/>
                  <a:gd name="T5" fmla="*/ 645 h 1208"/>
                  <a:gd name="T6" fmla="*/ 12 w 1489"/>
                  <a:gd name="T7" fmla="*/ 611 h 1208"/>
                  <a:gd name="T8" fmla="*/ 126 w 1489"/>
                  <a:gd name="T9" fmla="*/ 540 h 1208"/>
                  <a:gd name="T10" fmla="*/ 44 w 1489"/>
                  <a:gd name="T11" fmla="*/ 493 h 1208"/>
                  <a:gd name="T12" fmla="*/ 168 w 1489"/>
                  <a:gd name="T13" fmla="*/ 441 h 1208"/>
                  <a:gd name="T14" fmla="*/ 95 w 1489"/>
                  <a:gd name="T15" fmla="*/ 381 h 1208"/>
                  <a:gd name="T16" fmla="*/ 226 w 1489"/>
                  <a:gd name="T17" fmla="*/ 351 h 1208"/>
                  <a:gd name="T18" fmla="*/ 164 w 1489"/>
                  <a:gd name="T19" fmla="*/ 278 h 1208"/>
                  <a:gd name="T20" fmla="*/ 297 w 1489"/>
                  <a:gd name="T21" fmla="*/ 270 h 1208"/>
                  <a:gd name="T22" fmla="*/ 247 w 1489"/>
                  <a:gd name="T23" fmla="*/ 189 h 1208"/>
                  <a:gd name="T24" fmla="*/ 381 w 1489"/>
                  <a:gd name="T25" fmla="*/ 204 h 1208"/>
                  <a:gd name="T26" fmla="*/ 346 w 1489"/>
                  <a:gd name="T27" fmla="*/ 115 h 1208"/>
                  <a:gd name="T28" fmla="*/ 475 w 1489"/>
                  <a:gd name="T29" fmla="*/ 151 h 1208"/>
                  <a:gd name="T30" fmla="*/ 455 w 1489"/>
                  <a:gd name="T31" fmla="*/ 57 h 1208"/>
                  <a:gd name="T32" fmla="*/ 577 w 1489"/>
                  <a:gd name="T33" fmla="*/ 115 h 1208"/>
                  <a:gd name="T34" fmla="*/ 571 w 1489"/>
                  <a:gd name="T35" fmla="*/ 19 h 1208"/>
                  <a:gd name="T36" fmla="*/ 682 w 1489"/>
                  <a:gd name="T37" fmla="*/ 96 h 1208"/>
                  <a:gd name="T38" fmla="*/ 693 w 1489"/>
                  <a:gd name="T39" fmla="*/ 0 h 1208"/>
                  <a:gd name="T40" fmla="*/ 790 w 1489"/>
                  <a:gd name="T41" fmla="*/ 94 h 1208"/>
                  <a:gd name="T42" fmla="*/ 815 w 1489"/>
                  <a:gd name="T43" fmla="*/ 1 h 1208"/>
                  <a:gd name="T44" fmla="*/ 895 w 1489"/>
                  <a:gd name="T45" fmla="*/ 111 h 1208"/>
                  <a:gd name="T46" fmla="*/ 937 w 1489"/>
                  <a:gd name="T47" fmla="*/ 24 h 1208"/>
                  <a:gd name="T48" fmla="*/ 998 w 1489"/>
                  <a:gd name="T49" fmla="*/ 144 h 1208"/>
                  <a:gd name="T50" fmla="*/ 1053 w 1489"/>
                  <a:gd name="T51" fmla="*/ 66 h 1208"/>
                  <a:gd name="T52" fmla="*/ 1093 w 1489"/>
                  <a:gd name="T53" fmla="*/ 194 h 1208"/>
                  <a:gd name="T54" fmla="*/ 1160 w 1489"/>
                  <a:gd name="T55" fmla="*/ 125 h 1208"/>
                  <a:gd name="T56" fmla="*/ 1179 w 1489"/>
                  <a:gd name="T57" fmla="*/ 259 h 1208"/>
                  <a:gd name="T58" fmla="*/ 1257 w 1489"/>
                  <a:gd name="T59" fmla="*/ 202 h 1208"/>
                  <a:gd name="T60" fmla="*/ 1312 w 1489"/>
                  <a:gd name="T61" fmla="*/ 426 h 1208"/>
                  <a:gd name="T62" fmla="*/ 1404 w 1489"/>
                  <a:gd name="T63" fmla="*/ 398 h 1208"/>
                  <a:gd name="T64" fmla="*/ 1253 w 1489"/>
                  <a:gd name="T65" fmla="*/ 337 h 1208"/>
                  <a:gd name="T66" fmla="*/ 1338 w 1489"/>
                  <a:gd name="T67" fmla="*/ 294 h 1208"/>
                  <a:gd name="T68" fmla="*/ 150 w 1489"/>
                  <a:gd name="T69" fmla="*/ 1192 h 1208"/>
                  <a:gd name="T70" fmla="*/ 237 w 1489"/>
                  <a:gd name="T71" fmla="*/ 1149 h 1208"/>
                  <a:gd name="T72" fmla="*/ 1357 w 1489"/>
                  <a:gd name="T73" fmla="*/ 524 h 1208"/>
                  <a:gd name="T74" fmla="*/ 1451 w 1489"/>
                  <a:gd name="T75" fmla="*/ 512 h 1208"/>
                  <a:gd name="T76" fmla="*/ 1384 w 1489"/>
                  <a:gd name="T77" fmla="*/ 628 h 1208"/>
                  <a:gd name="T78" fmla="*/ 1479 w 1489"/>
                  <a:gd name="T79" fmla="*/ 632 h 1208"/>
                  <a:gd name="T80" fmla="*/ 8 w 1489"/>
                  <a:gd name="T81" fmla="*/ 854 h 1208"/>
                  <a:gd name="T82" fmla="*/ 104 w 1489"/>
                  <a:gd name="T83" fmla="*/ 857 h 1208"/>
                  <a:gd name="T84" fmla="*/ 37 w 1489"/>
                  <a:gd name="T85" fmla="*/ 973 h 1208"/>
                  <a:gd name="T86" fmla="*/ 131 w 1489"/>
                  <a:gd name="T87" fmla="*/ 961 h 1208"/>
                  <a:gd name="T88" fmla="*/ 84 w 1489"/>
                  <a:gd name="T89" fmla="*/ 1087 h 1208"/>
                  <a:gd name="T90" fmla="*/ 176 w 1489"/>
                  <a:gd name="T91" fmla="*/ 1060 h 1208"/>
                  <a:gd name="T92" fmla="*/ 1326 w 1489"/>
                  <a:gd name="T93" fmla="*/ 1208 h 1208"/>
                  <a:gd name="T94" fmla="*/ 1262 w 1489"/>
                  <a:gd name="T95" fmla="*/ 1135 h 1208"/>
                  <a:gd name="T96" fmla="*/ 1394 w 1489"/>
                  <a:gd name="T97" fmla="*/ 1106 h 1208"/>
                  <a:gd name="T98" fmla="*/ 1320 w 1489"/>
                  <a:gd name="T99" fmla="*/ 1045 h 1208"/>
                  <a:gd name="T100" fmla="*/ 1444 w 1489"/>
                  <a:gd name="T101" fmla="*/ 993 h 1208"/>
                  <a:gd name="T102" fmla="*/ 1362 w 1489"/>
                  <a:gd name="T103" fmla="*/ 945 h 1208"/>
                  <a:gd name="T104" fmla="*/ 1477 w 1489"/>
                  <a:gd name="T105" fmla="*/ 875 h 1208"/>
                  <a:gd name="T106" fmla="*/ 1386 w 1489"/>
                  <a:gd name="T107" fmla="*/ 841 h 1208"/>
                  <a:gd name="T108" fmla="*/ 1489 w 1489"/>
                  <a:gd name="T109" fmla="*/ 752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1208">
                    <a:moveTo>
                      <a:pt x="0" y="733"/>
                    </a:moveTo>
                    <a:lnTo>
                      <a:pt x="95" y="733"/>
                    </a:lnTo>
                    <a:lnTo>
                      <a:pt x="95" y="752"/>
                    </a:lnTo>
                    <a:lnTo>
                      <a:pt x="0" y="752"/>
                    </a:lnTo>
                    <a:lnTo>
                      <a:pt x="0" y="733"/>
                    </a:lnTo>
                    <a:lnTo>
                      <a:pt x="0" y="733"/>
                    </a:lnTo>
                    <a:close/>
                    <a:moveTo>
                      <a:pt x="12" y="611"/>
                    </a:moveTo>
                    <a:lnTo>
                      <a:pt x="104" y="626"/>
                    </a:lnTo>
                    <a:lnTo>
                      <a:pt x="102" y="645"/>
                    </a:lnTo>
                    <a:lnTo>
                      <a:pt x="8" y="629"/>
                    </a:lnTo>
                    <a:lnTo>
                      <a:pt x="12" y="611"/>
                    </a:lnTo>
                    <a:lnTo>
                      <a:pt x="12" y="611"/>
                    </a:lnTo>
                    <a:close/>
                    <a:moveTo>
                      <a:pt x="44" y="493"/>
                    </a:moveTo>
                    <a:lnTo>
                      <a:pt x="133" y="522"/>
                    </a:lnTo>
                    <a:lnTo>
                      <a:pt x="126" y="540"/>
                    </a:lnTo>
                    <a:lnTo>
                      <a:pt x="38" y="510"/>
                    </a:lnTo>
                    <a:lnTo>
                      <a:pt x="44" y="493"/>
                    </a:lnTo>
                    <a:lnTo>
                      <a:pt x="44" y="493"/>
                    </a:lnTo>
                    <a:close/>
                    <a:moveTo>
                      <a:pt x="95" y="381"/>
                    </a:moveTo>
                    <a:lnTo>
                      <a:pt x="177" y="425"/>
                    </a:lnTo>
                    <a:lnTo>
                      <a:pt x="168" y="441"/>
                    </a:lnTo>
                    <a:lnTo>
                      <a:pt x="85" y="397"/>
                    </a:lnTo>
                    <a:lnTo>
                      <a:pt x="95" y="381"/>
                    </a:lnTo>
                    <a:lnTo>
                      <a:pt x="95" y="381"/>
                    </a:lnTo>
                    <a:close/>
                    <a:moveTo>
                      <a:pt x="164" y="278"/>
                    </a:moveTo>
                    <a:lnTo>
                      <a:pt x="238" y="336"/>
                    </a:lnTo>
                    <a:lnTo>
                      <a:pt x="226" y="351"/>
                    </a:lnTo>
                    <a:lnTo>
                      <a:pt x="151" y="293"/>
                    </a:lnTo>
                    <a:lnTo>
                      <a:pt x="164" y="278"/>
                    </a:lnTo>
                    <a:lnTo>
                      <a:pt x="164" y="278"/>
                    </a:lnTo>
                    <a:close/>
                    <a:moveTo>
                      <a:pt x="247" y="189"/>
                    </a:moveTo>
                    <a:lnTo>
                      <a:pt x="311" y="258"/>
                    </a:lnTo>
                    <a:lnTo>
                      <a:pt x="297" y="270"/>
                    </a:lnTo>
                    <a:lnTo>
                      <a:pt x="234" y="201"/>
                    </a:lnTo>
                    <a:lnTo>
                      <a:pt x="247" y="189"/>
                    </a:lnTo>
                    <a:lnTo>
                      <a:pt x="247" y="189"/>
                    </a:lnTo>
                    <a:close/>
                    <a:moveTo>
                      <a:pt x="346" y="115"/>
                    </a:moveTo>
                    <a:lnTo>
                      <a:pt x="397" y="193"/>
                    </a:lnTo>
                    <a:lnTo>
                      <a:pt x="381" y="204"/>
                    </a:lnTo>
                    <a:lnTo>
                      <a:pt x="330" y="124"/>
                    </a:lnTo>
                    <a:lnTo>
                      <a:pt x="346" y="115"/>
                    </a:lnTo>
                    <a:lnTo>
                      <a:pt x="346" y="115"/>
                    </a:lnTo>
                    <a:close/>
                    <a:moveTo>
                      <a:pt x="455" y="57"/>
                    </a:moveTo>
                    <a:lnTo>
                      <a:pt x="493" y="143"/>
                    </a:lnTo>
                    <a:lnTo>
                      <a:pt x="475" y="151"/>
                    </a:lnTo>
                    <a:lnTo>
                      <a:pt x="438" y="65"/>
                    </a:lnTo>
                    <a:lnTo>
                      <a:pt x="455" y="57"/>
                    </a:lnTo>
                    <a:lnTo>
                      <a:pt x="455" y="57"/>
                    </a:lnTo>
                    <a:close/>
                    <a:moveTo>
                      <a:pt x="571" y="19"/>
                    </a:moveTo>
                    <a:lnTo>
                      <a:pt x="594" y="111"/>
                    </a:lnTo>
                    <a:lnTo>
                      <a:pt x="577" y="115"/>
                    </a:lnTo>
                    <a:lnTo>
                      <a:pt x="554" y="23"/>
                    </a:lnTo>
                    <a:lnTo>
                      <a:pt x="571" y="19"/>
                    </a:lnTo>
                    <a:lnTo>
                      <a:pt x="571" y="19"/>
                    </a:lnTo>
                    <a:close/>
                    <a:moveTo>
                      <a:pt x="693" y="0"/>
                    </a:moveTo>
                    <a:lnTo>
                      <a:pt x="701" y="94"/>
                    </a:lnTo>
                    <a:lnTo>
                      <a:pt x="682" y="96"/>
                    </a:lnTo>
                    <a:lnTo>
                      <a:pt x="674" y="1"/>
                    </a:lnTo>
                    <a:lnTo>
                      <a:pt x="693" y="0"/>
                    </a:lnTo>
                    <a:lnTo>
                      <a:pt x="693" y="0"/>
                    </a:lnTo>
                    <a:close/>
                    <a:moveTo>
                      <a:pt x="815" y="1"/>
                    </a:moveTo>
                    <a:lnTo>
                      <a:pt x="809" y="96"/>
                    </a:lnTo>
                    <a:lnTo>
                      <a:pt x="790" y="94"/>
                    </a:lnTo>
                    <a:lnTo>
                      <a:pt x="798" y="0"/>
                    </a:lnTo>
                    <a:lnTo>
                      <a:pt x="815" y="1"/>
                    </a:lnTo>
                    <a:lnTo>
                      <a:pt x="815" y="1"/>
                    </a:lnTo>
                    <a:close/>
                    <a:moveTo>
                      <a:pt x="937" y="24"/>
                    </a:moveTo>
                    <a:lnTo>
                      <a:pt x="914" y="115"/>
                    </a:lnTo>
                    <a:lnTo>
                      <a:pt x="895" y="111"/>
                    </a:lnTo>
                    <a:lnTo>
                      <a:pt x="919" y="19"/>
                    </a:lnTo>
                    <a:lnTo>
                      <a:pt x="937" y="24"/>
                    </a:lnTo>
                    <a:lnTo>
                      <a:pt x="937" y="24"/>
                    </a:lnTo>
                    <a:close/>
                    <a:moveTo>
                      <a:pt x="1053" y="66"/>
                    </a:moveTo>
                    <a:lnTo>
                      <a:pt x="1015" y="151"/>
                    </a:lnTo>
                    <a:lnTo>
                      <a:pt x="998" y="144"/>
                    </a:lnTo>
                    <a:lnTo>
                      <a:pt x="1035" y="58"/>
                    </a:lnTo>
                    <a:lnTo>
                      <a:pt x="1053" y="66"/>
                    </a:lnTo>
                    <a:lnTo>
                      <a:pt x="1053" y="66"/>
                    </a:lnTo>
                    <a:close/>
                    <a:moveTo>
                      <a:pt x="1160" y="125"/>
                    </a:moveTo>
                    <a:lnTo>
                      <a:pt x="1108" y="204"/>
                    </a:lnTo>
                    <a:lnTo>
                      <a:pt x="1093" y="194"/>
                    </a:lnTo>
                    <a:lnTo>
                      <a:pt x="1145" y="115"/>
                    </a:lnTo>
                    <a:lnTo>
                      <a:pt x="1160" y="125"/>
                    </a:lnTo>
                    <a:lnTo>
                      <a:pt x="1160" y="125"/>
                    </a:lnTo>
                    <a:close/>
                    <a:moveTo>
                      <a:pt x="1257" y="202"/>
                    </a:moveTo>
                    <a:lnTo>
                      <a:pt x="1192" y="271"/>
                    </a:lnTo>
                    <a:lnTo>
                      <a:pt x="1179" y="259"/>
                    </a:lnTo>
                    <a:lnTo>
                      <a:pt x="1242" y="190"/>
                    </a:lnTo>
                    <a:lnTo>
                      <a:pt x="1257" y="202"/>
                    </a:lnTo>
                    <a:lnTo>
                      <a:pt x="1257" y="202"/>
                    </a:lnTo>
                    <a:close/>
                    <a:moveTo>
                      <a:pt x="1404" y="398"/>
                    </a:moveTo>
                    <a:lnTo>
                      <a:pt x="1322" y="443"/>
                    </a:lnTo>
                    <a:lnTo>
                      <a:pt x="1312" y="426"/>
                    </a:lnTo>
                    <a:lnTo>
                      <a:pt x="1394" y="382"/>
                    </a:lnTo>
                    <a:lnTo>
                      <a:pt x="1404" y="398"/>
                    </a:lnTo>
                    <a:lnTo>
                      <a:pt x="1404" y="398"/>
                    </a:lnTo>
                    <a:close/>
                    <a:moveTo>
                      <a:pt x="1338" y="294"/>
                    </a:moveTo>
                    <a:lnTo>
                      <a:pt x="1264" y="352"/>
                    </a:lnTo>
                    <a:lnTo>
                      <a:pt x="1253" y="337"/>
                    </a:lnTo>
                    <a:lnTo>
                      <a:pt x="1327" y="279"/>
                    </a:lnTo>
                    <a:lnTo>
                      <a:pt x="1338" y="294"/>
                    </a:lnTo>
                    <a:lnTo>
                      <a:pt x="1338" y="294"/>
                    </a:lnTo>
                    <a:close/>
                    <a:moveTo>
                      <a:pt x="237" y="1149"/>
                    </a:moveTo>
                    <a:lnTo>
                      <a:pt x="162" y="1207"/>
                    </a:lnTo>
                    <a:lnTo>
                      <a:pt x="150" y="1192"/>
                    </a:lnTo>
                    <a:lnTo>
                      <a:pt x="224" y="1134"/>
                    </a:lnTo>
                    <a:lnTo>
                      <a:pt x="237" y="1149"/>
                    </a:lnTo>
                    <a:lnTo>
                      <a:pt x="237" y="1149"/>
                    </a:lnTo>
                    <a:close/>
                    <a:moveTo>
                      <a:pt x="1451" y="512"/>
                    </a:moveTo>
                    <a:lnTo>
                      <a:pt x="1362" y="543"/>
                    </a:lnTo>
                    <a:lnTo>
                      <a:pt x="1357" y="524"/>
                    </a:lnTo>
                    <a:lnTo>
                      <a:pt x="1446" y="494"/>
                    </a:lnTo>
                    <a:lnTo>
                      <a:pt x="1451" y="512"/>
                    </a:lnTo>
                    <a:lnTo>
                      <a:pt x="1451" y="512"/>
                    </a:lnTo>
                    <a:close/>
                    <a:moveTo>
                      <a:pt x="1479" y="632"/>
                    </a:moveTo>
                    <a:lnTo>
                      <a:pt x="1388" y="647"/>
                    </a:lnTo>
                    <a:lnTo>
                      <a:pt x="1384" y="628"/>
                    </a:lnTo>
                    <a:lnTo>
                      <a:pt x="1477" y="613"/>
                    </a:lnTo>
                    <a:lnTo>
                      <a:pt x="1479" y="632"/>
                    </a:lnTo>
                    <a:lnTo>
                      <a:pt x="1479" y="632"/>
                    </a:lnTo>
                    <a:close/>
                    <a:moveTo>
                      <a:pt x="104" y="857"/>
                    </a:moveTo>
                    <a:lnTo>
                      <a:pt x="11" y="873"/>
                    </a:lnTo>
                    <a:lnTo>
                      <a:pt x="8" y="854"/>
                    </a:lnTo>
                    <a:lnTo>
                      <a:pt x="102" y="840"/>
                    </a:lnTo>
                    <a:lnTo>
                      <a:pt x="104" y="857"/>
                    </a:lnTo>
                    <a:lnTo>
                      <a:pt x="104" y="857"/>
                    </a:lnTo>
                    <a:close/>
                    <a:moveTo>
                      <a:pt x="131" y="961"/>
                    </a:moveTo>
                    <a:lnTo>
                      <a:pt x="44" y="992"/>
                    </a:lnTo>
                    <a:lnTo>
                      <a:pt x="37" y="973"/>
                    </a:lnTo>
                    <a:lnTo>
                      <a:pt x="126" y="944"/>
                    </a:lnTo>
                    <a:lnTo>
                      <a:pt x="131" y="961"/>
                    </a:lnTo>
                    <a:lnTo>
                      <a:pt x="131" y="961"/>
                    </a:lnTo>
                    <a:close/>
                    <a:moveTo>
                      <a:pt x="176" y="1060"/>
                    </a:moveTo>
                    <a:lnTo>
                      <a:pt x="93" y="1104"/>
                    </a:lnTo>
                    <a:lnTo>
                      <a:pt x="84" y="1087"/>
                    </a:lnTo>
                    <a:lnTo>
                      <a:pt x="168" y="1042"/>
                    </a:lnTo>
                    <a:lnTo>
                      <a:pt x="176" y="1060"/>
                    </a:lnTo>
                    <a:lnTo>
                      <a:pt x="176" y="1060"/>
                    </a:lnTo>
                    <a:close/>
                    <a:moveTo>
                      <a:pt x="1262" y="1135"/>
                    </a:moveTo>
                    <a:lnTo>
                      <a:pt x="1336" y="1193"/>
                    </a:lnTo>
                    <a:lnTo>
                      <a:pt x="1326" y="1208"/>
                    </a:lnTo>
                    <a:lnTo>
                      <a:pt x="1251" y="1150"/>
                    </a:lnTo>
                    <a:lnTo>
                      <a:pt x="1262" y="1135"/>
                    </a:lnTo>
                    <a:lnTo>
                      <a:pt x="1262" y="1135"/>
                    </a:lnTo>
                    <a:close/>
                    <a:moveTo>
                      <a:pt x="1320" y="1045"/>
                    </a:moveTo>
                    <a:lnTo>
                      <a:pt x="1403" y="1089"/>
                    </a:lnTo>
                    <a:lnTo>
                      <a:pt x="1394" y="1106"/>
                    </a:lnTo>
                    <a:lnTo>
                      <a:pt x="1311" y="1061"/>
                    </a:lnTo>
                    <a:lnTo>
                      <a:pt x="1320" y="1045"/>
                    </a:lnTo>
                    <a:lnTo>
                      <a:pt x="1320" y="1045"/>
                    </a:lnTo>
                    <a:close/>
                    <a:moveTo>
                      <a:pt x="1362" y="945"/>
                    </a:moveTo>
                    <a:lnTo>
                      <a:pt x="1451" y="976"/>
                    </a:lnTo>
                    <a:lnTo>
                      <a:pt x="1444" y="993"/>
                    </a:lnTo>
                    <a:lnTo>
                      <a:pt x="1357" y="962"/>
                    </a:lnTo>
                    <a:lnTo>
                      <a:pt x="1362" y="945"/>
                    </a:lnTo>
                    <a:lnTo>
                      <a:pt x="1362" y="945"/>
                    </a:lnTo>
                    <a:close/>
                    <a:moveTo>
                      <a:pt x="1386" y="841"/>
                    </a:moveTo>
                    <a:lnTo>
                      <a:pt x="1479" y="856"/>
                    </a:lnTo>
                    <a:lnTo>
                      <a:pt x="1477" y="875"/>
                    </a:lnTo>
                    <a:lnTo>
                      <a:pt x="1384" y="860"/>
                    </a:lnTo>
                    <a:lnTo>
                      <a:pt x="1386" y="841"/>
                    </a:lnTo>
                    <a:lnTo>
                      <a:pt x="1386" y="841"/>
                    </a:lnTo>
                    <a:close/>
                    <a:moveTo>
                      <a:pt x="1394" y="733"/>
                    </a:moveTo>
                    <a:lnTo>
                      <a:pt x="1489" y="733"/>
                    </a:lnTo>
                    <a:lnTo>
                      <a:pt x="1489" y="752"/>
                    </a:lnTo>
                    <a:lnTo>
                      <a:pt x="1394" y="752"/>
                    </a:lnTo>
                    <a:lnTo>
                      <a:pt x="1394"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80" name="Freeform 7"/>
              <p:cNvSpPr>
                <a:spLocks noEditPoints="1"/>
              </p:cNvSpPr>
              <p:nvPr/>
            </p:nvSpPr>
            <p:spPr bwMode="auto">
              <a:xfrm>
                <a:off x="3537271" y="1608219"/>
                <a:ext cx="1943879" cy="1534365"/>
              </a:xfrm>
              <a:custGeom>
                <a:avLst/>
                <a:gdLst>
                  <a:gd name="T0" fmla="*/ 33 w 1097"/>
                  <a:gd name="T1" fmla="*/ 574 h 866"/>
                  <a:gd name="T2" fmla="*/ 36 w 1097"/>
                  <a:gd name="T3" fmla="*/ 602 h 866"/>
                  <a:gd name="T4" fmla="*/ 34 w 1097"/>
                  <a:gd name="T5" fmla="*/ 517 h 866"/>
                  <a:gd name="T6" fmla="*/ 46 w 1097"/>
                  <a:gd name="T7" fmla="*/ 433 h 866"/>
                  <a:gd name="T8" fmla="*/ 72 w 1097"/>
                  <a:gd name="T9" fmla="*/ 352 h 866"/>
                  <a:gd name="T10" fmla="*/ 111 w 1097"/>
                  <a:gd name="T11" fmla="*/ 276 h 866"/>
                  <a:gd name="T12" fmla="*/ 162 w 1097"/>
                  <a:gd name="T13" fmla="*/ 208 h 866"/>
                  <a:gd name="T14" fmla="*/ 224 w 1097"/>
                  <a:gd name="T15" fmla="*/ 149 h 866"/>
                  <a:gd name="T16" fmla="*/ 294 w 1097"/>
                  <a:gd name="T17" fmla="*/ 101 h 866"/>
                  <a:gd name="T18" fmla="*/ 372 w 1097"/>
                  <a:gd name="T19" fmla="*/ 65 h 866"/>
                  <a:gd name="T20" fmla="*/ 454 w 1097"/>
                  <a:gd name="T21" fmla="*/ 43 h 866"/>
                  <a:gd name="T22" fmla="*/ 539 w 1097"/>
                  <a:gd name="T23" fmla="*/ 34 h 866"/>
                  <a:gd name="T24" fmla="*/ 624 w 1097"/>
                  <a:gd name="T25" fmla="*/ 39 h 866"/>
                  <a:gd name="T26" fmla="*/ 707 w 1097"/>
                  <a:gd name="T27" fmla="*/ 59 h 866"/>
                  <a:gd name="T28" fmla="*/ 785 w 1097"/>
                  <a:gd name="T29" fmla="*/ 92 h 866"/>
                  <a:gd name="T30" fmla="*/ 857 w 1097"/>
                  <a:gd name="T31" fmla="*/ 137 h 866"/>
                  <a:gd name="T32" fmla="*/ 975 w 1097"/>
                  <a:gd name="T33" fmla="*/ 260 h 866"/>
                  <a:gd name="T34" fmla="*/ 921 w 1097"/>
                  <a:gd name="T35" fmla="*/ 193 h 866"/>
                  <a:gd name="T36" fmla="*/ 1016 w 1097"/>
                  <a:gd name="T37" fmla="*/ 334 h 866"/>
                  <a:gd name="T38" fmla="*/ 1046 w 1097"/>
                  <a:gd name="T39" fmla="*/ 414 h 866"/>
                  <a:gd name="T40" fmla="*/ 21 w 1097"/>
                  <a:gd name="T41" fmla="*/ 702 h 866"/>
                  <a:gd name="T42" fmla="*/ 54 w 1097"/>
                  <a:gd name="T43" fmla="*/ 787 h 866"/>
                  <a:gd name="T44" fmla="*/ 1018 w 1097"/>
                  <a:gd name="T45" fmla="*/ 832 h 866"/>
                  <a:gd name="T46" fmla="*/ 1059 w 1097"/>
                  <a:gd name="T47" fmla="*/ 751 h 866"/>
                  <a:gd name="T48" fmla="*/ 1085 w 1097"/>
                  <a:gd name="T49" fmla="*/ 664 h 866"/>
                  <a:gd name="T50" fmla="*/ 1097 w 1097"/>
                  <a:gd name="T51" fmla="*/ 574 h 866"/>
                  <a:gd name="T52" fmla="*/ 1093 w 1097"/>
                  <a:gd name="T53" fmla="*/ 484 h 866"/>
                  <a:gd name="T54" fmla="*/ 36 w 1097"/>
                  <a:gd name="T55" fmla="*/ 488 h 866"/>
                  <a:gd name="T56" fmla="*/ 53 w 1097"/>
                  <a:gd name="T57" fmla="*/ 405 h 866"/>
                  <a:gd name="T58" fmla="*/ 84 w 1097"/>
                  <a:gd name="T59" fmla="*/ 325 h 866"/>
                  <a:gd name="T60" fmla="*/ 127 w 1097"/>
                  <a:gd name="T61" fmla="*/ 252 h 866"/>
                  <a:gd name="T62" fmla="*/ 182 w 1097"/>
                  <a:gd name="T63" fmla="*/ 187 h 866"/>
                  <a:gd name="T64" fmla="*/ 247 w 1097"/>
                  <a:gd name="T65" fmla="*/ 131 h 866"/>
                  <a:gd name="T66" fmla="*/ 320 w 1097"/>
                  <a:gd name="T67" fmla="*/ 87 h 866"/>
                  <a:gd name="T68" fmla="*/ 399 w 1097"/>
                  <a:gd name="T69" fmla="*/ 56 h 866"/>
                  <a:gd name="T70" fmla="*/ 482 w 1097"/>
                  <a:gd name="T71" fmla="*/ 38 h 866"/>
                  <a:gd name="T72" fmla="*/ 567 w 1097"/>
                  <a:gd name="T73" fmla="*/ 34 h 866"/>
                  <a:gd name="T74" fmla="*/ 652 w 1097"/>
                  <a:gd name="T75" fmla="*/ 44 h 866"/>
                  <a:gd name="T76" fmla="*/ 734 w 1097"/>
                  <a:gd name="T77" fmla="*/ 68 h 866"/>
                  <a:gd name="T78" fmla="*/ 810 w 1097"/>
                  <a:gd name="T79" fmla="*/ 106 h 866"/>
                  <a:gd name="T80" fmla="*/ 880 w 1097"/>
                  <a:gd name="T81" fmla="*/ 155 h 866"/>
                  <a:gd name="T82" fmla="*/ 990 w 1097"/>
                  <a:gd name="T83" fmla="*/ 284 h 866"/>
                  <a:gd name="T84" fmla="*/ 940 w 1097"/>
                  <a:gd name="T85" fmla="*/ 215 h 866"/>
                  <a:gd name="T86" fmla="*/ 1028 w 1097"/>
                  <a:gd name="T87" fmla="*/ 360 h 866"/>
                  <a:gd name="T88" fmla="*/ 1052 w 1097"/>
                  <a:gd name="T89" fmla="*/ 442 h 866"/>
                  <a:gd name="T90" fmla="*/ 13 w 1097"/>
                  <a:gd name="T91" fmla="*/ 673 h 866"/>
                  <a:gd name="T92" fmla="*/ 41 w 1097"/>
                  <a:gd name="T93" fmla="*/ 759 h 866"/>
                  <a:gd name="T94" fmla="*/ 83 w 1097"/>
                  <a:gd name="T95" fmla="*/ 840 h 866"/>
                  <a:gd name="T96" fmla="*/ 1002 w 1097"/>
                  <a:gd name="T97" fmla="*/ 858 h 866"/>
                  <a:gd name="T98" fmla="*/ 1047 w 1097"/>
                  <a:gd name="T99" fmla="*/ 779 h 866"/>
                  <a:gd name="T100" fmla="*/ 1078 w 1097"/>
                  <a:gd name="T101" fmla="*/ 694 h 866"/>
                  <a:gd name="T102" fmla="*/ 1094 w 1097"/>
                  <a:gd name="T103" fmla="*/ 605 h 866"/>
                  <a:gd name="T104" fmla="*/ 1096 w 1097"/>
                  <a:gd name="T105" fmla="*/ 5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7" h="866">
                    <a:moveTo>
                      <a:pt x="33" y="574"/>
                    </a:moveTo>
                    <a:cubicBezTo>
                      <a:pt x="0" y="575"/>
                      <a:pt x="0" y="575"/>
                      <a:pt x="0" y="575"/>
                    </a:cubicBezTo>
                    <a:cubicBezTo>
                      <a:pt x="0" y="584"/>
                      <a:pt x="0" y="584"/>
                      <a:pt x="0" y="584"/>
                    </a:cubicBezTo>
                    <a:cubicBezTo>
                      <a:pt x="34" y="583"/>
                      <a:pt x="34" y="583"/>
                      <a:pt x="34" y="583"/>
                    </a:cubicBezTo>
                    <a:cubicBezTo>
                      <a:pt x="34" y="580"/>
                      <a:pt x="34" y="577"/>
                      <a:pt x="33" y="574"/>
                    </a:cubicBezTo>
                    <a:close/>
                    <a:moveTo>
                      <a:pt x="36" y="602"/>
                    </a:moveTo>
                    <a:cubicBezTo>
                      <a:pt x="2" y="606"/>
                      <a:pt x="2" y="606"/>
                      <a:pt x="2" y="606"/>
                    </a:cubicBezTo>
                    <a:cubicBezTo>
                      <a:pt x="3" y="615"/>
                      <a:pt x="3" y="615"/>
                      <a:pt x="3" y="615"/>
                    </a:cubicBezTo>
                    <a:cubicBezTo>
                      <a:pt x="37" y="611"/>
                      <a:pt x="37" y="611"/>
                      <a:pt x="37" y="611"/>
                    </a:cubicBezTo>
                    <a:cubicBezTo>
                      <a:pt x="36" y="608"/>
                      <a:pt x="36" y="605"/>
                      <a:pt x="36" y="602"/>
                    </a:cubicBezTo>
                    <a:close/>
                    <a:moveTo>
                      <a:pt x="34" y="517"/>
                    </a:moveTo>
                    <a:cubicBezTo>
                      <a:pt x="0" y="515"/>
                      <a:pt x="0" y="515"/>
                      <a:pt x="0" y="515"/>
                    </a:cubicBezTo>
                    <a:cubicBezTo>
                      <a:pt x="0" y="524"/>
                      <a:pt x="0" y="524"/>
                      <a:pt x="0" y="524"/>
                    </a:cubicBezTo>
                    <a:cubicBezTo>
                      <a:pt x="33" y="526"/>
                      <a:pt x="33" y="526"/>
                      <a:pt x="33" y="526"/>
                    </a:cubicBezTo>
                    <a:cubicBezTo>
                      <a:pt x="34" y="523"/>
                      <a:pt x="34" y="520"/>
                      <a:pt x="34" y="517"/>
                    </a:cubicBezTo>
                    <a:close/>
                    <a:moveTo>
                      <a:pt x="46" y="433"/>
                    </a:moveTo>
                    <a:cubicBezTo>
                      <a:pt x="13" y="425"/>
                      <a:pt x="13" y="425"/>
                      <a:pt x="13" y="425"/>
                    </a:cubicBezTo>
                    <a:cubicBezTo>
                      <a:pt x="11" y="434"/>
                      <a:pt x="11" y="434"/>
                      <a:pt x="11" y="434"/>
                    </a:cubicBezTo>
                    <a:cubicBezTo>
                      <a:pt x="44" y="442"/>
                      <a:pt x="44" y="442"/>
                      <a:pt x="44" y="442"/>
                    </a:cubicBezTo>
                    <a:cubicBezTo>
                      <a:pt x="45" y="439"/>
                      <a:pt x="45" y="436"/>
                      <a:pt x="46" y="433"/>
                    </a:cubicBezTo>
                    <a:close/>
                    <a:moveTo>
                      <a:pt x="72" y="352"/>
                    </a:moveTo>
                    <a:cubicBezTo>
                      <a:pt x="41" y="339"/>
                      <a:pt x="41" y="339"/>
                      <a:pt x="41" y="339"/>
                    </a:cubicBezTo>
                    <a:cubicBezTo>
                      <a:pt x="38" y="347"/>
                      <a:pt x="38" y="347"/>
                      <a:pt x="38" y="347"/>
                    </a:cubicBezTo>
                    <a:cubicBezTo>
                      <a:pt x="69" y="360"/>
                      <a:pt x="69" y="360"/>
                      <a:pt x="69" y="360"/>
                    </a:cubicBezTo>
                    <a:cubicBezTo>
                      <a:pt x="70" y="357"/>
                      <a:pt x="71" y="354"/>
                      <a:pt x="72" y="352"/>
                    </a:cubicBezTo>
                    <a:close/>
                    <a:moveTo>
                      <a:pt x="111" y="276"/>
                    </a:moveTo>
                    <a:cubicBezTo>
                      <a:pt x="83" y="258"/>
                      <a:pt x="83" y="258"/>
                      <a:pt x="83" y="258"/>
                    </a:cubicBezTo>
                    <a:cubicBezTo>
                      <a:pt x="78" y="266"/>
                      <a:pt x="78" y="266"/>
                      <a:pt x="78" y="266"/>
                    </a:cubicBezTo>
                    <a:cubicBezTo>
                      <a:pt x="107" y="284"/>
                      <a:pt x="107" y="284"/>
                      <a:pt x="107" y="284"/>
                    </a:cubicBezTo>
                    <a:cubicBezTo>
                      <a:pt x="108" y="281"/>
                      <a:pt x="110" y="279"/>
                      <a:pt x="111" y="276"/>
                    </a:cubicBezTo>
                    <a:close/>
                    <a:moveTo>
                      <a:pt x="162" y="208"/>
                    </a:moveTo>
                    <a:cubicBezTo>
                      <a:pt x="137" y="186"/>
                      <a:pt x="137" y="186"/>
                      <a:pt x="137" y="186"/>
                    </a:cubicBezTo>
                    <a:cubicBezTo>
                      <a:pt x="131" y="193"/>
                      <a:pt x="131" y="193"/>
                      <a:pt x="131" y="193"/>
                    </a:cubicBezTo>
                    <a:cubicBezTo>
                      <a:pt x="156" y="215"/>
                      <a:pt x="156" y="215"/>
                      <a:pt x="156" y="215"/>
                    </a:cubicBezTo>
                    <a:cubicBezTo>
                      <a:pt x="158" y="212"/>
                      <a:pt x="160" y="210"/>
                      <a:pt x="162" y="208"/>
                    </a:cubicBezTo>
                    <a:close/>
                    <a:moveTo>
                      <a:pt x="224" y="149"/>
                    </a:moveTo>
                    <a:cubicBezTo>
                      <a:pt x="202" y="123"/>
                      <a:pt x="202" y="123"/>
                      <a:pt x="202" y="123"/>
                    </a:cubicBezTo>
                    <a:cubicBezTo>
                      <a:pt x="196" y="129"/>
                      <a:pt x="196" y="129"/>
                      <a:pt x="196" y="129"/>
                    </a:cubicBezTo>
                    <a:cubicBezTo>
                      <a:pt x="217" y="155"/>
                      <a:pt x="217" y="155"/>
                      <a:pt x="217" y="155"/>
                    </a:cubicBezTo>
                    <a:cubicBezTo>
                      <a:pt x="219" y="153"/>
                      <a:pt x="222" y="151"/>
                      <a:pt x="224" y="149"/>
                    </a:cubicBezTo>
                    <a:close/>
                    <a:moveTo>
                      <a:pt x="294" y="101"/>
                    </a:moveTo>
                    <a:cubicBezTo>
                      <a:pt x="277" y="72"/>
                      <a:pt x="277" y="72"/>
                      <a:pt x="277" y="72"/>
                    </a:cubicBezTo>
                    <a:cubicBezTo>
                      <a:pt x="270" y="76"/>
                      <a:pt x="270" y="76"/>
                      <a:pt x="270" y="76"/>
                    </a:cubicBezTo>
                    <a:cubicBezTo>
                      <a:pt x="286" y="105"/>
                      <a:pt x="286" y="105"/>
                      <a:pt x="286" y="105"/>
                    </a:cubicBezTo>
                    <a:cubicBezTo>
                      <a:pt x="289" y="104"/>
                      <a:pt x="292" y="102"/>
                      <a:pt x="294" y="101"/>
                    </a:cubicBezTo>
                    <a:close/>
                    <a:moveTo>
                      <a:pt x="372" y="65"/>
                    </a:moveTo>
                    <a:cubicBezTo>
                      <a:pt x="360" y="34"/>
                      <a:pt x="360" y="34"/>
                      <a:pt x="360" y="34"/>
                    </a:cubicBezTo>
                    <a:cubicBezTo>
                      <a:pt x="351" y="37"/>
                      <a:pt x="351" y="37"/>
                      <a:pt x="351" y="37"/>
                    </a:cubicBezTo>
                    <a:cubicBezTo>
                      <a:pt x="363" y="68"/>
                      <a:pt x="363" y="68"/>
                      <a:pt x="363" y="68"/>
                    </a:cubicBezTo>
                    <a:cubicBezTo>
                      <a:pt x="366" y="67"/>
                      <a:pt x="369" y="66"/>
                      <a:pt x="372" y="65"/>
                    </a:cubicBezTo>
                    <a:close/>
                    <a:moveTo>
                      <a:pt x="454" y="43"/>
                    </a:moveTo>
                    <a:cubicBezTo>
                      <a:pt x="447" y="10"/>
                      <a:pt x="447" y="10"/>
                      <a:pt x="447" y="10"/>
                    </a:cubicBezTo>
                    <a:cubicBezTo>
                      <a:pt x="438" y="11"/>
                      <a:pt x="438" y="11"/>
                      <a:pt x="438" y="11"/>
                    </a:cubicBezTo>
                    <a:cubicBezTo>
                      <a:pt x="445" y="44"/>
                      <a:pt x="445" y="44"/>
                      <a:pt x="445" y="44"/>
                    </a:cubicBezTo>
                    <a:cubicBezTo>
                      <a:pt x="448" y="44"/>
                      <a:pt x="451" y="43"/>
                      <a:pt x="454" y="43"/>
                    </a:cubicBezTo>
                    <a:close/>
                    <a:moveTo>
                      <a:pt x="539" y="34"/>
                    </a:moveTo>
                    <a:cubicBezTo>
                      <a:pt x="538" y="0"/>
                      <a:pt x="538" y="0"/>
                      <a:pt x="538" y="0"/>
                    </a:cubicBezTo>
                    <a:cubicBezTo>
                      <a:pt x="529" y="1"/>
                      <a:pt x="529" y="1"/>
                      <a:pt x="529" y="1"/>
                    </a:cubicBezTo>
                    <a:cubicBezTo>
                      <a:pt x="529" y="34"/>
                      <a:pt x="529" y="34"/>
                      <a:pt x="529" y="34"/>
                    </a:cubicBezTo>
                    <a:cubicBezTo>
                      <a:pt x="532" y="34"/>
                      <a:pt x="535" y="34"/>
                      <a:pt x="539" y="34"/>
                    </a:cubicBezTo>
                    <a:close/>
                    <a:moveTo>
                      <a:pt x="624" y="39"/>
                    </a:moveTo>
                    <a:cubicBezTo>
                      <a:pt x="628" y="6"/>
                      <a:pt x="628" y="6"/>
                      <a:pt x="628" y="6"/>
                    </a:cubicBezTo>
                    <a:cubicBezTo>
                      <a:pt x="619" y="5"/>
                      <a:pt x="619" y="5"/>
                      <a:pt x="619" y="5"/>
                    </a:cubicBezTo>
                    <a:cubicBezTo>
                      <a:pt x="615" y="38"/>
                      <a:pt x="615" y="38"/>
                      <a:pt x="615" y="38"/>
                    </a:cubicBezTo>
                    <a:cubicBezTo>
                      <a:pt x="618" y="39"/>
                      <a:pt x="621" y="39"/>
                      <a:pt x="624" y="39"/>
                    </a:cubicBezTo>
                    <a:close/>
                    <a:moveTo>
                      <a:pt x="707" y="59"/>
                    </a:moveTo>
                    <a:cubicBezTo>
                      <a:pt x="717" y="27"/>
                      <a:pt x="717" y="27"/>
                      <a:pt x="717" y="27"/>
                    </a:cubicBezTo>
                    <a:cubicBezTo>
                      <a:pt x="708" y="24"/>
                      <a:pt x="708" y="24"/>
                      <a:pt x="708" y="24"/>
                    </a:cubicBezTo>
                    <a:cubicBezTo>
                      <a:pt x="698" y="56"/>
                      <a:pt x="698" y="56"/>
                      <a:pt x="698" y="56"/>
                    </a:cubicBezTo>
                    <a:cubicBezTo>
                      <a:pt x="701" y="57"/>
                      <a:pt x="704" y="58"/>
                      <a:pt x="707" y="59"/>
                    </a:cubicBezTo>
                    <a:close/>
                    <a:moveTo>
                      <a:pt x="785" y="92"/>
                    </a:moveTo>
                    <a:cubicBezTo>
                      <a:pt x="800" y="62"/>
                      <a:pt x="800" y="62"/>
                      <a:pt x="800" y="62"/>
                    </a:cubicBezTo>
                    <a:cubicBezTo>
                      <a:pt x="792" y="58"/>
                      <a:pt x="792" y="58"/>
                      <a:pt x="792" y="58"/>
                    </a:cubicBezTo>
                    <a:cubicBezTo>
                      <a:pt x="777" y="87"/>
                      <a:pt x="777" y="87"/>
                      <a:pt x="777" y="87"/>
                    </a:cubicBezTo>
                    <a:cubicBezTo>
                      <a:pt x="780" y="89"/>
                      <a:pt x="782" y="90"/>
                      <a:pt x="785" y="92"/>
                    </a:cubicBezTo>
                    <a:close/>
                    <a:moveTo>
                      <a:pt x="857" y="137"/>
                    </a:moveTo>
                    <a:cubicBezTo>
                      <a:pt x="877" y="110"/>
                      <a:pt x="877" y="110"/>
                      <a:pt x="877" y="110"/>
                    </a:cubicBezTo>
                    <a:cubicBezTo>
                      <a:pt x="870" y="104"/>
                      <a:pt x="870" y="104"/>
                      <a:pt x="870" y="104"/>
                    </a:cubicBezTo>
                    <a:cubicBezTo>
                      <a:pt x="850" y="132"/>
                      <a:pt x="850" y="132"/>
                      <a:pt x="850" y="132"/>
                    </a:cubicBezTo>
                    <a:cubicBezTo>
                      <a:pt x="852" y="133"/>
                      <a:pt x="855" y="135"/>
                      <a:pt x="857" y="137"/>
                    </a:cubicBezTo>
                    <a:close/>
                    <a:moveTo>
                      <a:pt x="975" y="260"/>
                    </a:moveTo>
                    <a:cubicBezTo>
                      <a:pt x="1002" y="241"/>
                      <a:pt x="1002" y="241"/>
                      <a:pt x="1002" y="241"/>
                    </a:cubicBezTo>
                    <a:cubicBezTo>
                      <a:pt x="997" y="233"/>
                      <a:pt x="997" y="233"/>
                      <a:pt x="997" y="233"/>
                    </a:cubicBezTo>
                    <a:cubicBezTo>
                      <a:pt x="969" y="252"/>
                      <a:pt x="969" y="252"/>
                      <a:pt x="969" y="252"/>
                    </a:cubicBezTo>
                    <a:cubicBezTo>
                      <a:pt x="971" y="255"/>
                      <a:pt x="973" y="257"/>
                      <a:pt x="975" y="260"/>
                    </a:cubicBezTo>
                    <a:close/>
                    <a:moveTo>
                      <a:pt x="921" y="193"/>
                    </a:moveTo>
                    <a:cubicBezTo>
                      <a:pt x="945" y="170"/>
                      <a:pt x="945" y="170"/>
                      <a:pt x="945" y="170"/>
                    </a:cubicBezTo>
                    <a:cubicBezTo>
                      <a:pt x="939" y="164"/>
                      <a:pt x="939" y="164"/>
                      <a:pt x="939" y="164"/>
                    </a:cubicBezTo>
                    <a:cubicBezTo>
                      <a:pt x="915" y="187"/>
                      <a:pt x="915" y="187"/>
                      <a:pt x="915" y="187"/>
                    </a:cubicBezTo>
                    <a:cubicBezTo>
                      <a:pt x="917" y="189"/>
                      <a:pt x="919" y="191"/>
                      <a:pt x="921" y="193"/>
                    </a:cubicBezTo>
                    <a:close/>
                    <a:moveTo>
                      <a:pt x="1016" y="334"/>
                    </a:moveTo>
                    <a:cubicBezTo>
                      <a:pt x="1047" y="320"/>
                      <a:pt x="1047" y="320"/>
                      <a:pt x="1047" y="320"/>
                    </a:cubicBezTo>
                    <a:cubicBezTo>
                      <a:pt x="1043" y="311"/>
                      <a:pt x="1043" y="311"/>
                      <a:pt x="1043" y="311"/>
                    </a:cubicBezTo>
                    <a:cubicBezTo>
                      <a:pt x="1013" y="326"/>
                      <a:pt x="1013" y="326"/>
                      <a:pt x="1013" y="326"/>
                    </a:cubicBezTo>
                    <a:cubicBezTo>
                      <a:pt x="1014" y="328"/>
                      <a:pt x="1015" y="331"/>
                      <a:pt x="1016" y="334"/>
                    </a:cubicBezTo>
                    <a:close/>
                    <a:moveTo>
                      <a:pt x="1046" y="414"/>
                    </a:moveTo>
                    <a:cubicBezTo>
                      <a:pt x="1078" y="405"/>
                      <a:pt x="1078" y="405"/>
                      <a:pt x="1078" y="405"/>
                    </a:cubicBezTo>
                    <a:cubicBezTo>
                      <a:pt x="1075" y="396"/>
                      <a:pt x="1075" y="396"/>
                      <a:pt x="1075" y="396"/>
                    </a:cubicBezTo>
                    <a:cubicBezTo>
                      <a:pt x="1043" y="405"/>
                      <a:pt x="1043" y="405"/>
                      <a:pt x="1043" y="405"/>
                    </a:cubicBezTo>
                    <a:cubicBezTo>
                      <a:pt x="1044" y="408"/>
                      <a:pt x="1045" y="411"/>
                      <a:pt x="1046" y="414"/>
                    </a:cubicBezTo>
                    <a:close/>
                    <a:moveTo>
                      <a:pt x="21" y="702"/>
                    </a:moveTo>
                    <a:cubicBezTo>
                      <a:pt x="53" y="693"/>
                      <a:pt x="53" y="693"/>
                      <a:pt x="53" y="693"/>
                    </a:cubicBezTo>
                    <a:cubicBezTo>
                      <a:pt x="52" y="690"/>
                      <a:pt x="52" y="688"/>
                      <a:pt x="51" y="685"/>
                    </a:cubicBezTo>
                    <a:cubicBezTo>
                      <a:pt x="19" y="694"/>
                      <a:pt x="19" y="694"/>
                      <a:pt x="19" y="694"/>
                    </a:cubicBezTo>
                    <a:cubicBezTo>
                      <a:pt x="21" y="702"/>
                      <a:pt x="21" y="702"/>
                      <a:pt x="21" y="702"/>
                    </a:cubicBezTo>
                    <a:close/>
                    <a:moveTo>
                      <a:pt x="54" y="787"/>
                    </a:moveTo>
                    <a:cubicBezTo>
                      <a:pt x="84" y="773"/>
                      <a:pt x="84" y="773"/>
                      <a:pt x="84" y="773"/>
                    </a:cubicBezTo>
                    <a:cubicBezTo>
                      <a:pt x="82" y="770"/>
                      <a:pt x="81" y="767"/>
                      <a:pt x="80" y="765"/>
                    </a:cubicBezTo>
                    <a:cubicBezTo>
                      <a:pt x="50" y="779"/>
                      <a:pt x="50" y="779"/>
                      <a:pt x="50" y="779"/>
                    </a:cubicBezTo>
                    <a:cubicBezTo>
                      <a:pt x="54" y="787"/>
                      <a:pt x="54" y="787"/>
                      <a:pt x="54" y="787"/>
                    </a:cubicBezTo>
                    <a:close/>
                    <a:moveTo>
                      <a:pt x="1018" y="832"/>
                    </a:moveTo>
                    <a:cubicBezTo>
                      <a:pt x="990" y="815"/>
                      <a:pt x="990" y="815"/>
                      <a:pt x="990" y="815"/>
                    </a:cubicBezTo>
                    <a:cubicBezTo>
                      <a:pt x="988" y="818"/>
                      <a:pt x="987" y="820"/>
                      <a:pt x="985" y="823"/>
                    </a:cubicBezTo>
                    <a:cubicBezTo>
                      <a:pt x="1014" y="840"/>
                      <a:pt x="1014" y="840"/>
                      <a:pt x="1014" y="840"/>
                    </a:cubicBezTo>
                    <a:cubicBezTo>
                      <a:pt x="1018" y="832"/>
                      <a:pt x="1018" y="832"/>
                      <a:pt x="1018" y="832"/>
                    </a:cubicBezTo>
                    <a:close/>
                    <a:moveTo>
                      <a:pt x="1059" y="751"/>
                    </a:moveTo>
                    <a:cubicBezTo>
                      <a:pt x="1028" y="739"/>
                      <a:pt x="1028" y="739"/>
                      <a:pt x="1028" y="739"/>
                    </a:cubicBezTo>
                    <a:cubicBezTo>
                      <a:pt x="1027" y="741"/>
                      <a:pt x="1025" y="744"/>
                      <a:pt x="1024" y="747"/>
                    </a:cubicBezTo>
                    <a:cubicBezTo>
                      <a:pt x="1055" y="760"/>
                      <a:pt x="1055" y="760"/>
                      <a:pt x="1055" y="760"/>
                    </a:cubicBezTo>
                    <a:cubicBezTo>
                      <a:pt x="1059" y="751"/>
                      <a:pt x="1059" y="751"/>
                      <a:pt x="1059" y="751"/>
                    </a:cubicBezTo>
                    <a:close/>
                    <a:moveTo>
                      <a:pt x="1085" y="664"/>
                    </a:moveTo>
                    <a:cubicBezTo>
                      <a:pt x="1052" y="657"/>
                      <a:pt x="1052" y="657"/>
                      <a:pt x="1052" y="657"/>
                    </a:cubicBezTo>
                    <a:cubicBezTo>
                      <a:pt x="1052" y="660"/>
                      <a:pt x="1051" y="663"/>
                      <a:pt x="1050" y="666"/>
                    </a:cubicBezTo>
                    <a:cubicBezTo>
                      <a:pt x="1083" y="673"/>
                      <a:pt x="1083" y="673"/>
                      <a:pt x="1083" y="673"/>
                    </a:cubicBezTo>
                    <a:cubicBezTo>
                      <a:pt x="1085" y="664"/>
                      <a:pt x="1085" y="664"/>
                      <a:pt x="1085" y="664"/>
                    </a:cubicBezTo>
                    <a:close/>
                    <a:moveTo>
                      <a:pt x="1097" y="574"/>
                    </a:moveTo>
                    <a:cubicBezTo>
                      <a:pt x="1063" y="572"/>
                      <a:pt x="1063" y="572"/>
                      <a:pt x="1063" y="572"/>
                    </a:cubicBezTo>
                    <a:cubicBezTo>
                      <a:pt x="1063" y="576"/>
                      <a:pt x="1063" y="579"/>
                      <a:pt x="1063" y="582"/>
                    </a:cubicBezTo>
                    <a:cubicBezTo>
                      <a:pt x="1096" y="583"/>
                      <a:pt x="1096" y="583"/>
                      <a:pt x="1096" y="583"/>
                    </a:cubicBezTo>
                    <a:cubicBezTo>
                      <a:pt x="1097" y="574"/>
                      <a:pt x="1097" y="574"/>
                      <a:pt x="1097" y="574"/>
                    </a:cubicBezTo>
                    <a:close/>
                    <a:moveTo>
                      <a:pt x="1093" y="484"/>
                    </a:moveTo>
                    <a:cubicBezTo>
                      <a:pt x="1060" y="487"/>
                      <a:pt x="1060" y="487"/>
                      <a:pt x="1060" y="487"/>
                    </a:cubicBezTo>
                    <a:cubicBezTo>
                      <a:pt x="1060" y="490"/>
                      <a:pt x="1061" y="493"/>
                      <a:pt x="1061" y="496"/>
                    </a:cubicBezTo>
                    <a:cubicBezTo>
                      <a:pt x="1094" y="493"/>
                      <a:pt x="1094" y="493"/>
                      <a:pt x="1094" y="493"/>
                    </a:cubicBezTo>
                    <a:cubicBezTo>
                      <a:pt x="1093" y="484"/>
                      <a:pt x="1093" y="484"/>
                      <a:pt x="1093" y="484"/>
                    </a:cubicBezTo>
                    <a:close/>
                    <a:moveTo>
                      <a:pt x="36" y="488"/>
                    </a:moveTo>
                    <a:cubicBezTo>
                      <a:pt x="3" y="485"/>
                      <a:pt x="3" y="485"/>
                      <a:pt x="3" y="485"/>
                    </a:cubicBezTo>
                    <a:cubicBezTo>
                      <a:pt x="2" y="494"/>
                      <a:pt x="2" y="494"/>
                      <a:pt x="2" y="494"/>
                    </a:cubicBezTo>
                    <a:cubicBezTo>
                      <a:pt x="35" y="497"/>
                      <a:pt x="35" y="497"/>
                      <a:pt x="35" y="497"/>
                    </a:cubicBezTo>
                    <a:cubicBezTo>
                      <a:pt x="36" y="494"/>
                      <a:pt x="36" y="491"/>
                      <a:pt x="36" y="488"/>
                    </a:cubicBezTo>
                    <a:close/>
                    <a:moveTo>
                      <a:pt x="53" y="405"/>
                    </a:moveTo>
                    <a:cubicBezTo>
                      <a:pt x="21" y="396"/>
                      <a:pt x="21" y="396"/>
                      <a:pt x="21" y="396"/>
                    </a:cubicBezTo>
                    <a:cubicBezTo>
                      <a:pt x="19" y="405"/>
                      <a:pt x="19" y="405"/>
                      <a:pt x="19" y="405"/>
                    </a:cubicBezTo>
                    <a:cubicBezTo>
                      <a:pt x="51" y="414"/>
                      <a:pt x="51" y="414"/>
                      <a:pt x="51" y="414"/>
                    </a:cubicBezTo>
                    <a:cubicBezTo>
                      <a:pt x="52" y="411"/>
                      <a:pt x="53" y="408"/>
                      <a:pt x="53" y="405"/>
                    </a:cubicBezTo>
                    <a:close/>
                    <a:moveTo>
                      <a:pt x="84" y="325"/>
                    </a:moveTo>
                    <a:cubicBezTo>
                      <a:pt x="54" y="311"/>
                      <a:pt x="54" y="311"/>
                      <a:pt x="54" y="311"/>
                    </a:cubicBezTo>
                    <a:cubicBezTo>
                      <a:pt x="50" y="319"/>
                      <a:pt x="50" y="319"/>
                      <a:pt x="50" y="319"/>
                    </a:cubicBezTo>
                    <a:cubicBezTo>
                      <a:pt x="80" y="334"/>
                      <a:pt x="80" y="334"/>
                      <a:pt x="80" y="334"/>
                    </a:cubicBezTo>
                    <a:cubicBezTo>
                      <a:pt x="81" y="331"/>
                      <a:pt x="83" y="328"/>
                      <a:pt x="84" y="325"/>
                    </a:cubicBezTo>
                    <a:close/>
                    <a:moveTo>
                      <a:pt x="127" y="252"/>
                    </a:moveTo>
                    <a:cubicBezTo>
                      <a:pt x="125" y="254"/>
                      <a:pt x="124" y="257"/>
                      <a:pt x="122" y="259"/>
                    </a:cubicBezTo>
                    <a:cubicBezTo>
                      <a:pt x="95" y="240"/>
                      <a:pt x="95" y="240"/>
                      <a:pt x="95" y="240"/>
                    </a:cubicBezTo>
                    <a:cubicBezTo>
                      <a:pt x="100" y="233"/>
                      <a:pt x="100" y="233"/>
                      <a:pt x="100" y="233"/>
                    </a:cubicBezTo>
                    <a:cubicBezTo>
                      <a:pt x="127" y="252"/>
                      <a:pt x="127" y="252"/>
                      <a:pt x="127" y="252"/>
                    </a:cubicBezTo>
                    <a:close/>
                    <a:moveTo>
                      <a:pt x="182" y="187"/>
                    </a:moveTo>
                    <a:cubicBezTo>
                      <a:pt x="180" y="189"/>
                      <a:pt x="178" y="191"/>
                      <a:pt x="176" y="193"/>
                    </a:cubicBezTo>
                    <a:cubicBezTo>
                      <a:pt x="152" y="170"/>
                      <a:pt x="152" y="170"/>
                      <a:pt x="152" y="170"/>
                    </a:cubicBezTo>
                    <a:cubicBezTo>
                      <a:pt x="158" y="163"/>
                      <a:pt x="158" y="163"/>
                      <a:pt x="158" y="163"/>
                    </a:cubicBezTo>
                    <a:cubicBezTo>
                      <a:pt x="182" y="187"/>
                      <a:pt x="182" y="187"/>
                      <a:pt x="182" y="187"/>
                    </a:cubicBezTo>
                    <a:close/>
                    <a:moveTo>
                      <a:pt x="247" y="131"/>
                    </a:moveTo>
                    <a:cubicBezTo>
                      <a:pt x="244" y="133"/>
                      <a:pt x="242" y="135"/>
                      <a:pt x="239" y="137"/>
                    </a:cubicBezTo>
                    <a:cubicBezTo>
                      <a:pt x="220" y="110"/>
                      <a:pt x="220" y="110"/>
                      <a:pt x="220" y="110"/>
                    </a:cubicBezTo>
                    <a:cubicBezTo>
                      <a:pt x="227" y="104"/>
                      <a:pt x="227" y="104"/>
                      <a:pt x="227" y="104"/>
                    </a:cubicBezTo>
                    <a:cubicBezTo>
                      <a:pt x="247" y="131"/>
                      <a:pt x="247" y="131"/>
                      <a:pt x="247" y="131"/>
                    </a:cubicBezTo>
                    <a:close/>
                    <a:moveTo>
                      <a:pt x="320" y="87"/>
                    </a:moveTo>
                    <a:cubicBezTo>
                      <a:pt x="305" y="57"/>
                      <a:pt x="305" y="57"/>
                      <a:pt x="305" y="57"/>
                    </a:cubicBezTo>
                    <a:cubicBezTo>
                      <a:pt x="296" y="62"/>
                      <a:pt x="296" y="62"/>
                      <a:pt x="296" y="62"/>
                    </a:cubicBezTo>
                    <a:cubicBezTo>
                      <a:pt x="312" y="91"/>
                      <a:pt x="312" y="91"/>
                      <a:pt x="312" y="91"/>
                    </a:cubicBezTo>
                    <a:cubicBezTo>
                      <a:pt x="314" y="90"/>
                      <a:pt x="317" y="89"/>
                      <a:pt x="320" y="87"/>
                    </a:cubicBezTo>
                    <a:close/>
                    <a:moveTo>
                      <a:pt x="399" y="56"/>
                    </a:moveTo>
                    <a:cubicBezTo>
                      <a:pt x="389" y="24"/>
                      <a:pt x="389" y="24"/>
                      <a:pt x="389" y="24"/>
                    </a:cubicBezTo>
                    <a:cubicBezTo>
                      <a:pt x="380" y="27"/>
                      <a:pt x="380" y="27"/>
                      <a:pt x="380" y="27"/>
                    </a:cubicBezTo>
                    <a:cubicBezTo>
                      <a:pt x="390" y="59"/>
                      <a:pt x="390" y="59"/>
                      <a:pt x="390" y="59"/>
                    </a:cubicBezTo>
                    <a:cubicBezTo>
                      <a:pt x="393" y="58"/>
                      <a:pt x="396" y="57"/>
                      <a:pt x="399" y="56"/>
                    </a:cubicBezTo>
                    <a:close/>
                    <a:moveTo>
                      <a:pt x="482" y="38"/>
                    </a:moveTo>
                    <a:cubicBezTo>
                      <a:pt x="478" y="5"/>
                      <a:pt x="478" y="5"/>
                      <a:pt x="478" y="5"/>
                    </a:cubicBezTo>
                    <a:cubicBezTo>
                      <a:pt x="469" y="6"/>
                      <a:pt x="469" y="6"/>
                      <a:pt x="469" y="6"/>
                    </a:cubicBezTo>
                    <a:cubicBezTo>
                      <a:pt x="473" y="39"/>
                      <a:pt x="473" y="39"/>
                      <a:pt x="473" y="39"/>
                    </a:cubicBezTo>
                    <a:cubicBezTo>
                      <a:pt x="476" y="39"/>
                      <a:pt x="479" y="39"/>
                      <a:pt x="482" y="38"/>
                    </a:cubicBezTo>
                    <a:close/>
                    <a:moveTo>
                      <a:pt x="567" y="34"/>
                    </a:moveTo>
                    <a:cubicBezTo>
                      <a:pt x="568" y="1"/>
                      <a:pt x="568" y="1"/>
                      <a:pt x="568" y="1"/>
                    </a:cubicBezTo>
                    <a:cubicBezTo>
                      <a:pt x="559" y="0"/>
                      <a:pt x="559" y="0"/>
                      <a:pt x="559" y="0"/>
                    </a:cubicBezTo>
                    <a:cubicBezTo>
                      <a:pt x="558" y="34"/>
                      <a:pt x="558" y="34"/>
                      <a:pt x="558" y="34"/>
                    </a:cubicBezTo>
                    <a:cubicBezTo>
                      <a:pt x="561" y="34"/>
                      <a:pt x="564" y="34"/>
                      <a:pt x="567" y="34"/>
                    </a:cubicBezTo>
                    <a:close/>
                    <a:moveTo>
                      <a:pt x="652" y="44"/>
                    </a:moveTo>
                    <a:cubicBezTo>
                      <a:pt x="658" y="12"/>
                      <a:pt x="658" y="12"/>
                      <a:pt x="658" y="12"/>
                    </a:cubicBezTo>
                    <a:cubicBezTo>
                      <a:pt x="649" y="10"/>
                      <a:pt x="649" y="10"/>
                      <a:pt x="649" y="10"/>
                    </a:cubicBezTo>
                    <a:cubicBezTo>
                      <a:pt x="643" y="43"/>
                      <a:pt x="643" y="43"/>
                      <a:pt x="643" y="43"/>
                    </a:cubicBezTo>
                    <a:cubicBezTo>
                      <a:pt x="646" y="43"/>
                      <a:pt x="649" y="44"/>
                      <a:pt x="652" y="44"/>
                    </a:cubicBezTo>
                    <a:close/>
                    <a:moveTo>
                      <a:pt x="734" y="68"/>
                    </a:moveTo>
                    <a:cubicBezTo>
                      <a:pt x="745" y="37"/>
                      <a:pt x="745" y="37"/>
                      <a:pt x="745" y="37"/>
                    </a:cubicBezTo>
                    <a:cubicBezTo>
                      <a:pt x="737" y="34"/>
                      <a:pt x="737" y="34"/>
                      <a:pt x="737" y="34"/>
                    </a:cubicBezTo>
                    <a:cubicBezTo>
                      <a:pt x="725" y="65"/>
                      <a:pt x="725" y="65"/>
                      <a:pt x="725" y="65"/>
                    </a:cubicBezTo>
                    <a:cubicBezTo>
                      <a:pt x="728" y="66"/>
                      <a:pt x="731" y="67"/>
                      <a:pt x="734" y="68"/>
                    </a:cubicBezTo>
                    <a:close/>
                    <a:moveTo>
                      <a:pt x="810" y="106"/>
                    </a:moveTo>
                    <a:cubicBezTo>
                      <a:pt x="827" y="76"/>
                      <a:pt x="827" y="76"/>
                      <a:pt x="827" y="76"/>
                    </a:cubicBezTo>
                    <a:cubicBezTo>
                      <a:pt x="819" y="72"/>
                      <a:pt x="819" y="72"/>
                      <a:pt x="819" y="72"/>
                    </a:cubicBezTo>
                    <a:cubicBezTo>
                      <a:pt x="802" y="101"/>
                      <a:pt x="802" y="101"/>
                      <a:pt x="802" y="101"/>
                    </a:cubicBezTo>
                    <a:cubicBezTo>
                      <a:pt x="805" y="102"/>
                      <a:pt x="808" y="104"/>
                      <a:pt x="810" y="106"/>
                    </a:cubicBezTo>
                    <a:close/>
                    <a:moveTo>
                      <a:pt x="880" y="155"/>
                    </a:moveTo>
                    <a:cubicBezTo>
                      <a:pt x="877" y="153"/>
                      <a:pt x="875" y="151"/>
                      <a:pt x="873" y="149"/>
                    </a:cubicBezTo>
                    <a:cubicBezTo>
                      <a:pt x="894" y="123"/>
                      <a:pt x="894" y="123"/>
                      <a:pt x="894" y="123"/>
                    </a:cubicBezTo>
                    <a:cubicBezTo>
                      <a:pt x="901" y="129"/>
                      <a:pt x="901" y="129"/>
                      <a:pt x="901" y="129"/>
                    </a:cubicBezTo>
                    <a:cubicBezTo>
                      <a:pt x="880" y="155"/>
                      <a:pt x="880" y="155"/>
                      <a:pt x="880" y="155"/>
                    </a:cubicBezTo>
                    <a:close/>
                    <a:moveTo>
                      <a:pt x="990" y="284"/>
                    </a:moveTo>
                    <a:cubicBezTo>
                      <a:pt x="988" y="281"/>
                      <a:pt x="987" y="279"/>
                      <a:pt x="985" y="276"/>
                    </a:cubicBezTo>
                    <a:cubicBezTo>
                      <a:pt x="1014" y="259"/>
                      <a:pt x="1014" y="259"/>
                      <a:pt x="1014" y="259"/>
                    </a:cubicBezTo>
                    <a:cubicBezTo>
                      <a:pt x="1019" y="266"/>
                      <a:pt x="1019" y="266"/>
                      <a:pt x="1019" y="266"/>
                    </a:cubicBezTo>
                    <a:cubicBezTo>
                      <a:pt x="990" y="284"/>
                      <a:pt x="990" y="284"/>
                      <a:pt x="990" y="284"/>
                    </a:cubicBezTo>
                    <a:close/>
                    <a:moveTo>
                      <a:pt x="940" y="215"/>
                    </a:moveTo>
                    <a:cubicBezTo>
                      <a:pt x="938" y="213"/>
                      <a:pt x="936" y="210"/>
                      <a:pt x="934" y="208"/>
                    </a:cubicBezTo>
                    <a:cubicBezTo>
                      <a:pt x="960" y="186"/>
                      <a:pt x="960" y="186"/>
                      <a:pt x="960" y="186"/>
                    </a:cubicBezTo>
                    <a:cubicBezTo>
                      <a:pt x="966" y="193"/>
                      <a:pt x="966" y="193"/>
                      <a:pt x="966" y="193"/>
                    </a:cubicBezTo>
                    <a:cubicBezTo>
                      <a:pt x="940" y="215"/>
                      <a:pt x="940" y="215"/>
                      <a:pt x="940" y="215"/>
                    </a:cubicBezTo>
                    <a:close/>
                    <a:moveTo>
                      <a:pt x="1028" y="360"/>
                    </a:moveTo>
                    <a:cubicBezTo>
                      <a:pt x="1059" y="348"/>
                      <a:pt x="1059" y="348"/>
                      <a:pt x="1059" y="348"/>
                    </a:cubicBezTo>
                    <a:cubicBezTo>
                      <a:pt x="1055" y="339"/>
                      <a:pt x="1055" y="339"/>
                      <a:pt x="1055" y="339"/>
                    </a:cubicBezTo>
                    <a:cubicBezTo>
                      <a:pt x="1024" y="352"/>
                      <a:pt x="1024" y="352"/>
                      <a:pt x="1024" y="352"/>
                    </a:cubicBezTo>
                    <a:cubicBezTo>
                      <a:pt x="1026" y="355"/>
                      <a:pt x="1027" y="358"/>
                      <a:pt x="1028" y="360"/>
                    </a:cubicBezTo>
                    <a:close/>
                    <a:moveTo>
                      <a:pt x="1052" y="442"/>
                    </a:moveTo>
                    <a:cubicBezTo>
                      <a:pt x="1085" y="435"/>
                      <a:pt x="1085" y="435"/>
                      <a:pt x="1085" y="435"/>
                    </a:cubicBezTo>
                    <a:cubicBezTo>
                      <a:pt x="1083" y="426"/>
                      <a:pt x="1083" y="426"/>
                      <a:pt x="1083" y="426"/>
                    </a:cubicBezTo>
                    <a:cubicBezTo>
                      <a:pt x="1050" y="433"/>
                      <a:pt x="1050" y="433"/>
                      <a:pt x="1050" y="433"/>
                    </a:cubicBezTo>
                    <a:cubicBezTo>
                      <a:pt x="1051" y="436"/>
                      <a:pt x="1052" y="439"/>
                      <a:pt x="1052" y="442"/>
                    </a:cubicBezTo>
                    <a:close/>
                    <a:moveTo>
                      <a:pt x="13" y="673"/>
                    </a:moveTo>
                    <a:cubicBezTo>
                      <a:pt x="46" y="666"/>
                      <a:pt x="46" y="666"/>
                      <a:pt x="46" y="666"/>
                    </a:cubicBezTo>
                    <a:cubicBezTo>
                      <a:pt x="45" y="663"/>
                      <a:pt x="45" y="660"/>
                      <a:pt x="44" y="657"/>
                    </a:cubicBezTo>
                    <a:cubicBezTo>
                      <a:pt x="11" y="664"/>
                      <a:pt x="11" y="664"/>
                      <a:pt x="11" y="664"/>
                    </a:cubicBezTo>
                    <a:cubicBezTo>
                      <a:pt x="13" y="673"/>
                      <a:pt x="13" y="673"/>
                      <a:pt x="13" y="673"/>
                    </a:cubicBezTo>
                    <a:close/>
                    <a:moveTo>
                      <a:pt x="41" y="759"/>
                    </a:moveTo>
                    <a:cubicBezTo>
                      <a:pt x="72" y="747"/>
                      <a:pt x="72" y="747"/>
                      <a:pt x="72" y="747"/>
                    </a:cubicBezTo>
                    <a:cubicBezTo>
                      <a:pt x="71" y="744"/>
                      <a:pt x="70" y="741"/>
                      <a:pt x="69" y="738"/>
                    </a:cubicBezTo>
                    <a:cubicBezTo>
                      <a:pt x="38" y="751"/>
                      <a:pt x="38" y="751"/>
                      <a:pt x="38" y="751"/>
                    </a:cubicBezTo>
                    <a:cubicBezTo>
                      <a:pt x="41" y="759"/>
                      <a:pt x="41" y="759"/>
                      <a:pt x="41" y="759"/>
                    </a:cubicBezTo>
                    <a:close/>
                    <a:moveTo>
                      <a:pt x="83" y="840"/>
                    </a:moveTo>
                    <a:cubicBezTo>
                      <a:pt x="111" y="822"/>
                      <a:pt x="111" y="822"/>
                      <a:pt x="111" y="822"/>
                    </a:cubicBezTo>
                    <a:cubicBezTo>
                      <a:pt x="110" y="820"/>
                      <a:pt x="108" y="817"/>
                      <a:pt x="106" y="815"/>
                    </a:cubicBezTo>
                    <a:cubicBezTo>
                      <a:pt x="78" y="832"/>
                      <a:pt x="78" y="832"/>
                      <a:pt x="78" y="832"/>
                    </a:cubicBezTo>
                    <a:cubicBezTo>
                      <a:pt x="83" y="840"/>
                      <a:pt x="83" y="840"/>
                      <a:pt x="83" y="840"/>
                    </a:cubicBezTo>
                    <a:close/>
                    <a:moveTo>
                      <a:pt x="1002" y="858"/>
                    </a:moveTo>
                    <a:cubicBezTo>
                      <a:pt x="997" y="866"/>
                      <a:pt x="997" y="866"/>
                      <a:pt x="997" y="866"/>
                    </a:cubicBezTo>
                    <a:cubicBezTo>
                      <a:pt x="969" y="847"/>
                      <a:pt x="969" y="847"/>
                      <a:pt x="969" y="847"/>
                    </a:cubicBezTo>
                    <a:cubicBezTo>
                      <a:pt x="971" y="844"/>
                      <a:pt x="973" y="842"/>
                      <a:pt x="974" y="839"/>
                    </a:cubicBezTo>
                    <a:cubicBezTo>
                      <a:pt x="1002" y="858"/>
                      <a:pt x="1002" y="858"/>
                      <a:pt x="1002" y="858"/>
                    </a:cubicBezTo>
                    <a:close/>
                    <a:moveTo>
                      <a:pt x="1047" y="779"/>
                    </a:moveTo>
                    <a:cubicBezTo>
                      <a:pt x="1016" y="765"/>
                      <a:pt x="1016" y="765"/>
                      <a:pt x="1016" y="765"/>
                    </a:cubicBezTo>
                    <a:cubicBezTo>
                      <a:pt x="1015" y="768"/>
                      <a:pt x="1014" y="771"/>
                      <a:pt x="1012" y="773"/>
                    </a:cubicBezTo>
                    <a:cubicBezTo>
                      <a:pt x="1043" y="787"/>
                      <a:pt x="1043" y="787"/>
                      <a:pt x="1043" y="787"/>
                    </a:cubicBezTo>
                    <a:cubicBezTo>
                      <a:pt x="1047" y="779"/>
                      <a:pt x="1047" y="779"/>
                      <a:pt x="1047" y="779"/>
                    </a:cubicBezTo>
                    <a:close/>
                    <a:moveTo>
                      <a:pt x="1078" y="694"/>
                    </a:moveTo>
                    <a:cubicBezTo>
                      <a:pt x="1045" y="685"/>
                      <a:pt x="1045" y="685"/>
                      <a:pt x="1045" y="685"/>
                    </a:cubicBezTo>
                    <a:cubicBezTo>
                      <a:pt x="1045" y="688"/>
                      <a:pt x="1044" y="691"/>
                      <a:pt x="1043" y="694"/>
                    </a:cubicBezTo>
                    <a:cubicBezTo>
                      <a:pt x="1075" y="703"/>
                      <a:pt x="1075" y="703"/>
                      <a:pt x="1075" y="703"/>
                    </a:cubicBezTo>
                    <a:cubicBezTo>
                      <a:pt x="1078" y="694"/>
                      <a:pt x="1078" y="694"/>
                      <a:pt x="1078" y="694"/>
                    </a:cubicBezTo>
                    <a:close/>
                    <a:moveTo>
                      <a:pt x="1094" y="605"/>
                    </a:moveTo>
                    <a:cubicBezTo>
                      <a:pt x="1061" y="601"/>
                      <a:pt x="1061" y="601"/>
                      <a:pt x="1061" y="601"/>
                    </a:cubicBezTo>
                    <a:cubicBezTo>
                      <a:pt x="1061" y="604"/>
                      <a:pt x="1060" y="607"/>
                      <a:pt x="1060" y="610"/>
                    </a:cubicBezTo>
                    <a:cubicBezTo>
                      <a:pt x="1093" y="614"/>
                      <a:pt x="1093" y="614"/>
                      <a:pt x="1093" y="614"/>
                    </a:cubicBezTo>
                    <a:cubicBezTo>
                      <a:pt x="1094" y="605"/>
                      <a:pt x="1094" y="605"/>
                      <a:pt x="1094" y="605"/>
                    </a:cubicBezTo>
                    <a:close/>
                    <a:moveTo>
                      <a:pt x="1096" y="514"/>
                    </a:moveTo>
                    <a:cubicBezTo>
                      <a:pt x="1062" y="516"/>
                      <a:pt x="1062" y="516"/>
                      <a:pt x="1062" y="516"/>
                    </a:cubicBezTo>
                    <a:cubicBezTo>
                      <a:pt x="1063" y="519"/>
                      <a:pt x="1063" y="522"/>
                      <a:pt x="1063" y="525"/>
                    </a:cubicBezTo>
                    <a:cubicBezTo>
                      <a:pt x="1097" y="523"/>
                      <a:pt x="1097" y="523"/>
                      <a:pt x="1097" y="523"/>
                    </a:cubicBezTo>
                    <a:lnTo>
                      <a:pt x="1096" y="5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81" name="Freeform 23"/>
              <p:cNvSpPr>
                <a:spLocks noEditPoints="1"/>
              </p:cNvSpPr>
              <p:nvPr/>
            </p:nvSpPr>
            <p:spPr bwMode="auto">
              <a:xfrm>
                <a:off x="3865407" y="1940294"/>
                <a:ext cx="1286294" cy="989658"/>
              </a:xfrm>
              <a:custGeom>
                <a:avLst/>
                <a:gdLst>
                  <a:gd name="T0" fmla="*/ 90 w 980"/>
                  <a:gd name="T1" fmla="*/ 661 h 754"/>
                  <a:gd name="T2" fmla="*/ 45 w 980"/>
                  <a:gd name="T3" fmla="*/ 694 h 754"/>
                  <a:gd name="T4" fmla="*/ 39 w 980"/>
                  <a:gd name="T5" fmla="*/ 683 h 754"/>
                  <a:gd name="T6" fmla="*/ 856 w 980"/>
                  <a:gd name="T7" fmla="*/ 726 h 754"/>
                  <a:gd name="T8" fmla="*/ 908 w 980"/>
                  <a:gd name="T9" fmla="*/ 746 h 754"/>
                  <a:gd name="T10" fmla="*/ 903 w 980"/>
                  <a:gd name="T11" fmla="*/ 754 h 754"/>
                  <a:gd name="T12" fmla="*/ 918 w 980"/>
                  <a:gd name="T13" fmla="*/ 648 h 754"/>
                  <a:gd name="T14" fmla="*/ 954 w 980"/>
                  <a:gd name="T15" fmla="*/ 649 h 754"/>
                  <a:gd name="T16" fmla="*/ 950 w 980"/>
                  <a:gd name="T17" fmla="*/ 658 h 754"/>
                  <a:gd name="T18" fmla="*/ 920 w 980"/>
                  <a:gd name="T19" fmla="*/ 556 h 754"/>
                  <a:gd name="T20" fmla="*/ 977 w 980"/>
                  <a:gd name="T21" fmla="*/ 553 h 754"/>
                  <a:gd name="T22" fmla="*/ 974 w 980"/>
                  <a:gd name="T23" fmla="*/ 564 h 754"/>
                  <a:gd name="T24" fmla="*/ 946 w 980"/>
                  <a:gd name="T25" fmla="*/ 460 h 754"/>
                  <a:gd name="T26" fmla="*/ 978 w 980"/>
                  <a:gd name="T27" fmla="*/ 447 h 754"/>
                  <a:gd name="T28" fmla="*/ 980 w 980"/>
                  <a:gd name="T29" fmla="*/ 457 h 754"/>
                  <a:gd name="T30" fmla="*/ 912 w 980"/>
                  <a:gd name="T31" fmla="*/ 382 h 754"/>
                  <a:gd name="T32" fmla="*/ 962 w 980"/>
                  <a:gd name="T33" fmla="*/ 357 h 754"/>
                  <a:gd name="T34" fmla="*/ 966 w 980"/>
                  <a:gd name="T35" fmla="*/ 368 h 754"/>
                  <a:gd name="T36" fmla="*/ 42 w 980"/>
                  <a:gd name="T37" fmla="*/ 577 h 754"/>
                  <a:gd name="T38" fmla="*/ 11 w 980"/>
                  <a:gd name="T39" fmla="*/ 595 h 754"/>
                  <a:gd name="T40" fmla="*/ 9 w 980"/>
                  <a:gd name="T41" fmla="*/ 584 h 754"/>
                  <a:gd name="T42" fmla="*/ 54 w 980"/>
                  <a:gd name="T43" fmla="*/ 483 h 754"/>
                  <a:gd name="T44" fmla="*/ 0 w 980"/>
                  <a:gd name="T45" fmla="*/ 494 h 754"/>
                  <a:gd name="T46" fmla="*/ 0 w 980"/>
                  <a:gd name="T47" fmla="*/ 483 h 754"/>
                  <a:gd name="T48" fmla="*/ 45 w 980"/>
                  <a:gd name="T49" fmla="*/ 387 h 754"/>
                  <a:gd name="T50" fmla="*/ 9 w 980"/>
                  <a:gd name="T51" fmla="*/ 390 h 754"/>
                  <a:gd name="T52" fmla="*/ 12 w 980"/>
                  <a:gd name="T53" fmla="*/ 380 h 754"/>
                  <a:gd name="T54" fmla="*/ 92 w 980"/>
                  <a:gd name="T55" fmla="*/ 310 h 754"/>
                  <a:gd name="T56" fmla="*/ 38 w 980"/>
                  <a:gd name="T57" fmla="*/ 299 h 754"/>
                  <a:gd name="T58" fmla="*/ 42 w 980"/>
                  <a:gd name="T59" fmla="*/ 289 h 754"/>
                  <a:gd name="T60" fmla="*/ 123 w 980"/>
                  <a:gd name="T61" fmla="*/ 218 h 754"/>
                  <a:gd name="T62" fmla="*/ 88 w 980"/>
                  <a:gd name="T63" fmla="*/ 208 h 754"/>
                  <a:gd name="T64" fmla="*/ 95 w 980"/>
                  <a:gd name="T65" fmla="*/ 198 h 754"/>
                  <a:gd name="T66" fmla="*/ 196 w 980"/>
                  <a:gd name="T67" fmla="*/ 167 h 754"/>
                  <a:gd name="T68" fmla="*/ 150 w 980"/>
                  <a:gd name="T69" fmla="*/ 135 h 754"/>
                  <a:gd name="T70" fmla="*/ 158 w 980"/>
                  <a:gd name="T71" fmla="*/ 128 h 754"/>
                  <a:gd name="T72" fmla="*/ 262 w 980"/>
                  <a:gd name="T73" fmla="*/ 93 h 754"/>
                  <a:gd name="T74" fmla="*/ 236 w 980"/>
                  <a:gd name="T75" fmla="*/ 70 h 754"/>
                  <a:gd name="T76" fmla="*/ 246 w 980"/>
                  <a:gd name="T77" fmla="*/ 63 h 754"/>
                  <a:gd name="T78" fmla="*/ 351 w 980"/>
                  <a:gd name="T79" fmla="*/ 75 h 754"/>
                  <a:gd name="T80" fmla="*/ 323 w 980"/>
                  <a:gd name="T81" fmla="*/ 28 h 754"/>
                  <a:gd name="T82" fmla="*/ 332 w 980"/>
                  <a:gd name="T83" fmla="*/ 24 h 754"/>
                  <a:gd name="T84" fmla="*/ 440 w 980"/>
                  <a:gd name="T85" fmla="*/ 35 h 754"/>
                  <a:gd name="T86" fmla="*/ 425 w 980"/>
                  <a:gd name="T87" fmla="*/ 2 h 754"/>
                  <a:gd name="T88" fmla="*/ 436 w 980"/>
                  <a:gd name="T89" fmla="*/ 1 h 754"/>
                  <a:gd name="T90" fmla="*/ 530 w 980"/>
                  <a:gd name="T91" fmla="*/ 55 h 754"/>
                  <a:gd name="T92" fmla="*/ 524 w 980"/>
                  <a:gd name="T93" fmla="*/ 0 h 754"/>
                  <a:gd name="T94" fmla="*/ 534 w 980"/>
                  <a:gd name="T95" fmla="*/ 0 h 754"/>
                  <a:gd name="T96" fmla="*/ 625 w 980"/>
                  <a:gd name="T97" fmla="*/ 52 h 754"/>
                  <a:gd name="T98" fmla="*/ 624 w 980"/>
                  <a:gd name="T99" fmla="*/ 17 h 754"/>
                  <a:gd name="T100" fmla="*/ 634 w 980"/>
                  <a:gd name="T101" fmla="*/ 20 h 754"/>
                  <a:gd name="T102" fmla="*/ 700 w 980"/>
                  <a:gd name="T103" fmla="*/ 106 h 754"/>
                  <a:gd name="T104" fmla="*/ 717 w 980"/>
                  <a:gd name="T105" fmla="*/ 54 h 754"/>
                  <a:gd name="T106" fmla="*/ 726 w 980"/>
                  <a:gd name="T107" fmla="*/ 59 h 754"/>
                  <a:gd name="T108" fmla="*/ 785 w 980"/>
                  <a:gd name="T109" fmla="*/ 140 h 754"/>
                  <a:gd name="T110" fmla="*/ 799 w 980"/>
                  <a:gd name="T111" fmla="*/ 108 h 754"/>
                  <a:gd name="T112" fmla="*/ 807 w 980"/>
                  <a:gd name="T113" fmla="*/ 114 h 754"/>
                  <a:gd name="T114" fmla="*/ 834 w 980"/>
                  <a:gd name="T115" fmla="*/ 220 h 754"/>
                  <a:gd name="T116" fmla="*/ 869 w 980"/>
                  <a:gd name="T117" fmla="*/ 178 h 754"/>
                  <a:gd name="T118" fmla="*/ 876 w 980"/>
                  <a:gd name="T119" fmla="*/ 186 h 754"/>
                  <a:gd name="T120" fmla="*/ 899 w 980"/>
                  <a:gd name="T121" fmla="*/ 286 h 754"/>
                  <a:gd name="T122" fmla="*/ 925 w 980"/>
                  <a:gd name="T123" fmla="*/ 26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0" h="754">
                    <a:moveTo>
                      <a:pt x="39" y="683"/>
                    </a:moveTo>
                    <a:lnTo>
                      <a:pt x="90" y="661"/>
                    </a:lnTo>
                    <a:lnTo>
                      <a:pt x="95" y="671"/>
                    </a:lnTo>
                    <a:lnTo>
                      <a:pt x="45" y="694"/>
                    </a:lnTo>
                    <a:lnTo>
                      <a:pt x="39" y="683"/>
                    </a:lnTo>
                    <a:lnTo>
                      <a:pt x="39" y="683"/>
                    </a:lnTo>
                    <a:close/>
                    <a:moveTo>
                      <a:pt x="903" y="754"/>
                    </a:moveTo>
                    <a:lnTo>
                      <a:pt x="856" y="726"/>
                    </a:lnTo>
                    <a:lnTo>
                      <a:pt x="862" y="717"/>
                    </a:lnTo>
                    <a:lnTo>
                      <a:pt x="908" y="746"/>
                    </a:lnTo>
                    <a:lnTo>
                      <a:pt x="903" y="754"/>
                    </a:lnTo>
                    <a:lnTo>
                      <a:pt x="903" y="754"/>
                    </a:lnTo>
                    <a:close/>
                    <a:moveTo>
                      <a:pt x="950" y="658"/>
                    </a:moveTo>
                    <a:lnTo>
                      <a:pt x="918" y="648"/>
                    </a:lnTo>
                    <a:lnTo>
                      <a:pt x="922" y="637"/>
                    </a:lnTo>
                    <a:lnTo>
                      <a:pt x="954" y="649"/>
                    </a:lnTo>
                    <a:lnTo>
                      <a:pt x="950" y="658"/>
                    </a:lnTo>
                    <a:lnTo>
                      <a:pt x="950" y="658"/>
                    </a:lnTo>
                    <a:close/>
                    <a:moveTo>
                      <a:pt x="974" y="564"/>
                    </a:moveTo>
                    <a:lnTo>
                      <a:pt x="920" y="556"/>
                    </a:lnTo>
                    <a:lnTo>
                      <a:pt x="922" y="545"/>
                    </a:lnTo>
                    <a:lnTo>
                      <a:pt x="977" y="553"/>
                    </a:lnTo>
                    <a:lnTo>
                      <a:pt x="974" y="564"/>
                    </a:lnTo>
                    <a:lnTo>
                      <a:pt x="974" y="564"/>
                    </a:lnTo>
                    <a:close/>
                    <a:moveTo>
                      <a:pt x="980" y="457"/>
                    </a:moveTo>
                    <a:lnTo>
                      <a:pt x="946" y="460"/>
                    </a:lnTo>
                    <a:lnTo>
                      <a:pt x="945" y="448"/>
                    </a:lnTo>
                    <a:lnTo>
                      <a:pt x="978" y="447"/>
                    </a:lnTo>
                    <a:lnTo>
                      <a:pt x="980" y="457"/>
                    </a:lnTo>
                    <a:lnTo>
                      <a:pt x="980" y="457"/>
                    </a:lnTo>
                    <a:close/>
                    <a:moveTo>
                      <a:pt x="966" y="368"/>
                    </a:moveTo>
                    <a:lnTo>
                      <a:pt x="912" y="382"/>
                    </a:lnTo>
                    <a:lnTo>
                      <a:pt x="910" y="371"/>
                    </a:lnTo>
                    <a:lnTo>
                      <a:pt x="962" y="357"/>
                    </a:lnTo>
                    <a:lnTo>
                      <a:pt x="966" y="368"/>
                    </a:lnTo>
                    <a:lnTo>
                      <a:pt x="966" y="368"/>
                    </a:lnTo>
                    <a:close/>
                    <a:moveTo>
                      <a:pt x="9" y="584"/>
                    </a:moveTo>
                    <a:lnTo>
                      <a:pt x="42" y="577"/>
                    </a:lnTo>
                    <a:lnTo>
                      <a:pt x="45" y="588"/>
                    </a:lnTo>
                    <a:lnTo>
                      <a:pt x="11" y="595"/>
                    </a:lnTo>
                    <a:lnTo>
                      <a:pt x="9" y="584"/>
                    </a:lnTo>
                    <a:lnTo>
                      <a:pt x="9" y="584"/>
                    </a:lnTo>
                    <a:close/>
                    <a:moveTo>
                      <a:pt x="0" y="483"/>
                    </a:moveTo>
                    <a:lnTo>
                      <a:pt x="54" y="483"/>
                    </a:lnTo>
                    <a:lnTo>
                      <a:pt x="54" y="494"/>
                    </a:lnTo>
                    <a:lnTo>
                      <a:pt x="0" y="494"/>
                    </a:lnTo>
                    <a:lnTo>
                      <a:pt x="0" y="483"/>
                    </a:lnTo>
                    <a:lnTo>
                      <a:pt x="0" y="483"/>
                    </a:lnTo>
                    <a:close/>
                    <a:moveTo>
                      <a:pt x="12" y="380"/>
                    </a:moveTo>
                    <a:lnTo>
                      <a:pt x="45" y="387"/>
                    </a:lnTo>
                    <a:lnTo>
                      <a:pt x="43" y="398"/>
                    </a:lnTo>
                    <a:lnTo>
                      <a:pt x="9" y="390"/>
                    </a:lnTo>
                    <a:lnTo>
                      <a:pt x="12" y="380"/>
                    </a:lnTo>
                    <a:lnTo>
                      <a:pt x="12" y="380"/>
                    </a:lnTo>
                    <a:close/>
                    <a:moveTo>
                      <a:pt x="42" y="289"/>
                    </a:moveTo>
                    <a:lnTo>
                      <a:pt x="92" y="310"/>
                    </a:lnTo>
                    <a:lnTo>
                      <a:pt x="88" y="321"/>
                    </a:lnTo>
                    <a:lnTo>
                      <a:pt x="38" y="299"/>
                    </a:lnTo>
                    <a:lnTo>
                      <a:pt x="42" y="289"/>
                    </a:lnTo>
                    <a:lnTo>
                      <a:pt x="42" y="289"/>
                    </a:lnTo>
                    <a:close/>
                    <a:moveTo>
                      <a:pt x="95" y="198"/>
                    </a:moveTo>
                    <a:lnTo>
                      <a:pt x="123" y="218"/>
                    </a:lnTo>
                    <a:lnTo>
                      <a:pt x="116" y="228"/>
                    </a:lnTo>
                    <a:lnTo>
                      <a:pt x="88" y="208"/>
                    </a:lnTo>
                    <a:lnTo>
                      <a:pt x="95" y="198"/>
                    </a:lnTo>
                    <a:lnTo>
                      <a:pt x="95" y="198"/>
                    </a:lnTo>
                    <a:close/>
                    <a:moveTo>
                      <a:pt x="158" y="128"/>
                    </a:moveTo>
                    <a:lnTo>
                      <a:pt x="196" y="167"/>
                    </a:lnTo>
                    <a:lnTo>
                      <a:pt x="188" y="175"/>
                    </a:lnTo>
                    <a:lnTo>
                      <a:pt x="150" y="135"/>
                    </a:lnTo>
                    <a:lnTo>
                      <a:pt x="158" y="128"/>
                    </a:lnTo>
                    <a:lnTo>
                      <a:pt x="158" y="128"/>
                    </a:lnTo>
                    <a:close/>
                    <a:moveTo>
                      <a:pt x="246" y="63"/>
                    </a:moveTo>
                    <a:lnTo>
                      <a:pt x="262" y="93"/>
                    </a:lnTo>
                    <a:lnTo>
                      <a:pt x="252" y="98"/>
                    </a:lnTo>
                    <a:lnTo>
                      <a:pt x="236" y="70"/>
                    </a:lnTo>
                    <a:lnTo>
                      <a:pt x="246" y="63"/>
                    </a:lnTo>
                    <a:lnTo>
                      <a:pt x="246" y="63"/>
                    </a:lnTo>
                    <a:close/>
                    <a:moveTo>
                      <a:pt x="332" y="24"/>
                    </a:moveTo>
                    <a:lnTo>
                      <a:pt x="351" y="75"/>
                    </a:lnTo>
                    <a:lnTo>
                      <a:pt x="340" y="79"/>
                    </a:lnTo>
                    <a:lnTo>
                      <a:pt x="323" y="28"/>
                    </a:lnTo>
                    <a:lnTo>
                      <a:pt x="332" y="24"/>
                    </a:lnTo>
                    <a:lnTo>
                      <a:pt x="332" y="24"/>
                    </a:lnTo>
                    <a:close/>
                    <a:moveTo>
                      <a:pt x="436" y="1"/>
                    </a:moveTo>
                    <a:lnTo>
                      <a:pt x="440" y="35"/>
                    </a:lnTo>
                    <a:lnTo>
                      <a:pt x="429" y="36"/>
                    </a:lnTo>
                    <a:lnTo>
                      <a:pt x="425" y="2"/>
                    </a:lnTo>
                    <a:lnTo>
                      <a:pt x="436" y="1"/>
                    </a:lnTo>
                    <a:lnTo>
                      <a:pt x="436" y="1"/>
                    </a:lnTo>
                    <a:close/>
                    <a:moveTo>
                      <a:pt x="534" y="0"/>
                    </a:moveTo>
                    <a:lnTo>
                      <a:pt x="530" y="55"/>
                    </a:lnTo>
                    <a:lnTo>
                      <a:pt x="520" y="54"/>
                    </a:lnTo>
                    <a:lnTo>
                      <a:pt x="524" y="0"/>
                    </a:lnTo>
                    <a:lnTo>
                      <a:pt x="534" y="0"/>
                    </a:lnTo>
                    <a:lnTo>
                      <a:pt x="534" y="0"/>
                    </a:lnTo>
                    <a:close/>
                    <a:moveTo>
                      <a:pt x="634" y="20"/>
                    </a:moveTo>
                    <a:lnTo>
                      <a:pt x="625" y="52"/>
                    </a:lnTo>
                    <a:lnTo>
                      <a:pt x="614" y="50"/>
                    </a:lnTo>
                    <a:lnTo>
                      <a:pt x="624" y="17"/>
                    </a:lnTo>
                    <a:lnTo>
                      <a:pt x="634" y="20"/>
                    </a:lnTo>
                    <a:lnTo>
                      <a:pt x="634" y="20"/>
                    </a:lnTo>
                    <a:close/>
                    <a:moveTo>
                      <a:pt x="726" y="59"/>
                    </a:moveTo>
                    <a:lnTo>
                      <a:pt x="700" y="106"/>
                    </a:lnTo>
                    <a:lnTo>
                      <a:pt x="691" y="102"/>
                    </a:lnTo>
                    <a:lnTo>
                      <a:pt x="717" y="54"/>
                    </a:lnTo>
                    <a:lnTo>
                      <a:pt x="726" y="59"/>
                    </a:lnTo>
                    <a:lnTo>
                      <a:pt x="726" y="59"/>
                    </a:lnTo>
                    <a:close/>
                    <a:moveTo>
                      <a:pt x="807" y="114"/>
                    </a:moveTo>
                    <a:lnTo>
                      <a:pt x="785" y="140"/>
                    </a:lnTo>
                    <a:lnTo>
                      <a:pt x="777" y="133"/>
                    </a:lnTo>
                    <a:lnTo>
                      <a:pt x="799" y="108"/>
                    </a:lnTo>
                    <a:lnTo>
                      <a:pt x="807" y="114"/>
                    </a:lnTo>
                    <a:lnTo>
                      <a:pt x="807" y="114"/>
                    </a:lnTo>
                    <a:close/>
                    <a:moveTo>
                      <a:pt x="876" y="186"/>
                    </a:moveTo>
                    <a:lnTo>
                      <a:pt x="834" y="220"/>
                    </a:lnTo>
                    <a:lnTo>
                      <a:pt x="827" y="212"/>
                    </a:lnTo>
                    <a:lnTo>
                      <a:pt x="869" y="178"/>
                    </a:lnTo>
                    <a:lnTo>
                      <a:pt x="876" y="186"/>
                    </a:lnTo>
                    <a:lnTo>
                      <a:pt x="876" y="186"/>
                    </a:lnTo>
                    <a:close/>
                    <a:moveTo>
                      <a:pt x="930" y="271"/>
                    </a:moveTo>
                    <a:lnTo>
                      <a:pt x="899" y="286"/>
                    </a:lnTo>
                    <a:lnTo>
                      <a:pt x="895" y="276"/>
                    </a:lnTo>
                    <a:lnTo>
                      <a:pt x="925" y="260"/>
                    </a:lnTo>
                    <a:lnTo>
                      <a:pt x="93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82" name="Freeform 35"/>
              <p:cNvSpPr>
                <a:spLocks noEditPoints="1"/>
              </p:cNvSpPr>
              <p:nvPr/>
            </p:nvSpPr>
            <p:spPr bwMode="auto">
              <a:xfrm>
                <a:off x="4365486" y="2437747"/>
                <a:ext cx="286135" cy="288760"/>
              </a:xfrm>
              <a:custGeom>
                <a:avLst/>
                <a:gdLst>
                  <a:gd name="T0" fmla="*/ 81 w 162"/>
                  <a:gd name="T1" fmla="*/ 0 h 163"/>
                  <a:gd name="T2" fmla="*/ 162 w 162"/>
                  <a:gd name="T3" fmla="*/ 81 h 163"/>
                  <a:gd name="T4" fmla="*/ 81 w 162"/>
                  <a:gd name="T5" fmla="*/ 163 h 163"/>
                  <a:gd name="T6" fmla="*/ 0 w 162"/>
                  <a:gd name="T7" fmla="*/ 81 h 163"/>
                  <a:gd name="T8" fmla="*/ 81 w 162"/>
                  <a:gd name="T9" fmla="*/ 0 h 163"/>
                  <a:gd name="T10" fmla="*/ 81 w 162"/>
                  <a:gd name="T11" fmla="*/ 15 h 163"/>
                  <a:gd name="T12" fmla="*/ 15 w 162"/>
                  <a:gd name="T13" fmla="*/ 81 h 163"/>
                  <a:gd name="T14" fmla="*/ 81 w 162"/>
                  <a:gd name="T15" fmla="*/ 148 h 163"/>
                  <a:gd name="T16" fmla="*/ 148 w 162"/>
                  <a:gd name="T17" fmla="*/ 81 h 163"/>
                  <a:gd name="T18" fmla="*/ 81 w 162"/>
                  <a:gd name="T19"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63">
                    <a:moveTo>
                      <a:pt x="81" y="0"/>
                    </a:moveTo>
                    <a:cubicBezTo>
                      <a:pt x="126" y="0"/>
                      <a:pt x="162" y="36"/>
                      <a:pt x="162" y="81"/>
                    </a:cubicBezTo>
                    <a:cubicBezTo>
                      <a:pt x="162" y="126"/>
                      <a:pt x="126" y="163"/>
                      <a:pt x="81" y="163"/>
                    </a:cubicBezTo>
                    <a:cubicBezTo>
                      <a:pt x="36" y="163"/>
                      <a:pt x="0" y="126"/>
                      <a:pt x="0" y="81"/>
                    </a:cubicBezTo>
                    <a:cubicBezTo>
                      <a:pt x="0" y="36"/>
                      <a:pt x="36" y="0"/>
                      <a:pt x="81" y="0"/>
                    </a:cubicBezTo>
                    <a:close/>
                    <a:moveTo>
                      <a:pt x="81" y="15"/>
                    </a:moveTo>
                    <a:cubicBezTo>
                      <a:pt x="45" y="15"/>
                      <a:pt x="15" y="45"/>
                      <a:pt x="15" y="81"/>
                    </a:cubicBezTo>
                    <a:cubicBezTo>
                      <a:pt x="15" y="118"/>
                      <a:pt x="45" y="148"/>
                      <a:pt x="81" y="148"/>
                    </a:cubicBezTo>
                    <a:cubicBezTo>
                      <a:pt x="118" y="148"/>
                      <a:pt x="148" y="118"/>
                      <a:pt x="148" y="81"/>
                    </a:cubicBezTo>
                    <a:cubicBezTo>
                      <a:pt x="148" y="45"/>
                      <a:pt x="118" y="15"/>
                      <a:pt x="8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83" name="Freeform 36"/>
              <p:cNvSpPr>
                <a:spLocks/>
              </p:cNvSpPr>
              <p:nvPr/>
            </p:nvSpPr>
            <p:spPr bwMode="auto">
              <a:xfrm>
                <a:off x="4173782" y="2876550"/>
                <a:ext cx="703018" cy="280884"/>
              </a:xfrm>
              <a:custGeom>
                <a:avLst/>
                <a:gdLst>
                  <a:gd name="T0" fmla="*/ 66 w 298"/>
                  <a:gd name="T1" fmla="*/ 0 h 159"/>
                  <a:gd name="T2" fmla="*/ 232 w 298"/>
                  <a:gd name="T3" fmla="*/ 0 h 159"/>
                  <a:gd name="T4" fmla="*/ 298 w 298"/>
                  <a:gd name="T5" fmla="*/ 66 h 159"/>
                  <a:gd name="T6" fmla="*/ 298 w 298"/>
                  <a:gd name="T7" fmla="*/ 141 h 159"/>
                  <a:gd name="T8" fmla="*/ 280 w 298"/>
                  <a:gd name="T9" fmla="*/ 159 h 159"/>
                  <a:gd name="T10" fmla="*/ 18 w 298"/>
                  <a:gd name="T11" fmla="*/ 159 h 159"/>
                  <a:gd name="T12" fmla="*/ 0 w 298"/>
                  <a:gd name="T13" fmla="*/ 141 h 159"/>
                  <a:gd name="T14" fmla="*/ 0 w 298"/>
                  <a:gd name="T15" fmla="*/ 66 h 159"/>
                  <a:gd name="T16" fmla="*/ 66 w 298"/>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159">
                    <a:moveTo>
                      <a:pt x="66" y="0"/>
                    </a:moveTo>
                    <a:cubicBezTo>
                      <a:pt x="232" y="0"/>
                      <a:pt x="232" y="0"/>
                      <a:pt x="232" y="0"/>
                    </a:cubicBezTo>
                    <a:cubicBezTo>
                      <a:pt x="268" y="0"/>
                      <a:pt x="298" y="30"/>
                      <a:pt x="298" y="66"/>
                    </a:cubicBezTo>
                    <a:cubicBezTo>
                      <a:pt x="298" y="141"/>
                      <a:pt x="298" y="141"/>
                      <a:pt x="298" y="141"/>
                    </a:cubicBezTo>
                    <a:cubicBezTo>
                      <a:pt x="298" y="151"/>
                      <a:pt x="290" y="159"/>
                      <a:pt x="280" y="159"/>
                    </a:cubicBezTo>
                    <a:cubicBezTo>
                      <a:pt x="18" y="159"/>
                      <a:pt x="18" y="159"/>
                      <a:pt x="18" y="159"/>
                    </a:cubicBezTo>
                    <a:cubicBezTo>
                      <a:pt x="9" y="159"/>
                      <a:pt x="0" y="151"/>
                      <a:pt x="0" y="141"/>
                    </a:cubicBezTo>
                    <a:cubicBezTo>
                      <a:pt x="0" y="66"/>
                      <a:pt x="0" y="66"/>
                      <a:pt x="0" y="66"/>
                    </a:cubicBezTo>
                    <a:cubicBezTo>
                      <a:pt x="0" y="30"/>
                      <a:pt x="30"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84" name="Freeform 38"/>
              <p:cNvSpPr>
                <a:spLocks noEditPoints="1"/>
              </p:cNvSpPr>
              <p:nvPr/>
            </p:nvSpPr>
            <p:spPr bwMode="auto">
              <a:xfrm>
                <a:off x="4356298" y="2990329"/>
                <a:ext cx="315010" cy="95815"/>
              </a:xfrm>
              <a:custGeom>
                <a:avLst/>
                <a:gdLst>
                  <a:gd name="T0" fmla="*/ 14 w 178"/>
                  <a:gd name="T1" fmla="*/ 1 h 54"/>
                  <a:gd name="T2" fmla="*/ 36 w 178"/>
                  <a:gd name="T3" fmla="*/ 3 h 54"/>
                  <a:gd name="T4" fmla="*/ 9 w 178"/>
                  <a:gd name="T5" fmla="*/ 5 h 54"/>
                  <a:gd name="T6" fmla="*/ 7 w 178"/>
                  <a:gd name="T7" fmla="*/ 25 h 54"/>
                  <a:gd name="T8" fmla="*/ 26 w 178"/>
                  <a:gd name="T9" fmla="*/ 23 h 54"/>
                  <a:gd name="T10" fmla="*/ 27 w 178"/>
                  <a:gd name="T11" fmla="*/ 30 h 54"/>
                  <a:gd name="T12" fmla="*/ 9 w 178"/>
                  <a:gd name="T13" fmla="*/ 30 h 54"/>
                  <a:gd name="T14" fmla="*/ 0 w 178"/>
                  <a:gd name="T15" fmla="*/ 46 h 54"/>
                  <a:gd name="T16" fmla="*/ 9 w 178"/>
                  <a:gd name="T17" fmla="*/ 30 h 54"/>
                  <a:gd name="T18" fmla="*/ 31 w 178"/>
                  <a:gd name="T19" fmla="*/ 46 h 54"/>
                  <a:gd name="T20" fmla="*/ 33 w 178"/>
                  <a:gd name="T21" fmla="*/ 29 h 54"/>
                  <a:gd name="T22" fmla="*/ 8 w 178"/>
                  <a:gd name="T23" fmla="*/ 47 h 54"/>
                  <a:gd name="T24" fmla="*/ 23 w 178"/>
                  <a:gd name="T25" fmla="*/ 53 h 54"/>
                  <a:gd name="T26" fmla="*/ 4 w 178"/>
                  <a:gd name="T27" fmla="*/ 52 h 54"/>
                  <a:gd name="T28" fmla="*/ 52 w 178"/>
                  <a:gd name="T29" fmla="*/ 6 h 54"/>
                  <a:gd name="T30" fmla="*/ 69 w 178"/>
                  <a:gd name="T31" fmla="*/ 6 h 54"/>
                  <a:gd name="T32" fmla="*/ 42 w 178"/>
                  <a:gd name="T33" fmla="*/ 21 h 54"/>
                  <a:gd name="T34" fmla="*/ 51 w 178"/>
                  <a:gd name="T35" fmla="*/ 7 h 54"/>
                  <a:gd name="T36" fmla="*/ 67 w 178"/>
                  <a:gd name="T37" fmla="*/ 25 h 54"/>
                  <a:gd name="T38" fmla="*/ 48 w 178"/>
                  <a:gd name="T39" fmla="*/ 29 h 54"/>
                  <a:gd name="T40" fmla="*/ 62 w 178"/>
                  <a:gd name="T41" fmla="*/ 46 h 54"/>
                  <a:gd name="T42" fmla="*/ 71 w 178"/>
                  <a:gd name="T43" fmla="*/ 33 h 54"/>
                  <a:gd name="T44" fmla="*/ 65 w 178"/>
                  <a:gd name="T45" fmla="*/ 30 h 54"/>
                  <a:gd name="T46" fmla="*/ 64 w 178"/>
                  <a:gd name="T47" fmla="*/ 50 h 54"/>
                  <a:gd name="T48" fmla="*/ 40 w 178"/>
                  <a:gd name="T49" fmla="*/ 50 h 54"/>
                  <a:gd name="T50" fmla="*/ 77 w 178"/>
                  <a:gd name="T51" fmla="*/ 3 h 54"/>
                  <a:gd name="T52" fmla="*/ 95 w 178"/>
                  <a:gd name="T53" fmla="*/ 23 h 54"/>
                  <a:gd name="T54" fmla="*/ 98 w 178"/>
                  <a:gd name="T55" fmla="*/ 7 h 54"/>
                  <a:gd name="T56" fmla="*/ 98 w 178"/>
                  <a:gd name="T57" fmla="*/ 27 h 54"/>
                  <a:gd name="T58" fmla="*/ 90 w 178"/>
                  <a:gd name="T59" fmla="*/ 50 h 54"/>
                  <a:gd name="T60" fmla="*/ 119 w 178"/>
                  <a:gd name="T61" fmla="*/ 1 h 54"/>
                  <a:gd name="T62" fmla="*/ 141 w 178"/>
                  <a:gd name="T63" fmla="*/ 3 h 54"/>
                  <a:gd name="T64" fmla="*/ 114 w 178"/>
                  <a:gd name="T65" fmla="*/ 6 h 54"/>
                  <a:gd name="T66" fmla="*/ 111 w 178"/>
                  <a:gd name="T67" fmla="*/ 24 h 54"/>
                  <a:gd name="T68" fmla="*/ 135 w 178"/>
                  <a:gd name="T69" fmla="*/ 23 h 54"/>
                  <a:gd name="T70" fmla="*/ 144 w 178"/>
                  <a:gd name="T71" fmla="*/ 8 h 54"/>
                  <a:gd name="T72" fmla="*/ 137 w 178"/>
                  <a:gd name="T73" fmla="*/ 7 h 54"/>
                  <a:gd name="T74" fmla="*/ 136 w 178"/>
                  <a:gd name="T75" fmla="*/ 26 h 54"/>
                  <a:gd name="T76" fmla="*/ 118 w 178"/>
                  <a:gd name="T77" fmla="*/ 23 h 54"/>
                  <a:gd name="T78" fmla="*/ 108 w 178"/>
                  <a:gd name="T79" fmla="*/ 33 h 54"/>
                  <a:gd name="T80" fmla="*/ 108 w 178"/>
                  <a:gd name="T81" fmla="*/ 50 h 54"/>
                  <a:gd name="T82" fmla="*/ 133 w 178"/>
                  <a:gd name="T83" fmla="*/ 50 h 54"/>
                  <a:gd name="T84" fmla="*/ 139 w 178"/>
                  <a:gd name="T85" fmla="*/ 33 h 54"/>
                  <a:gd name="T86" fmla="*/ 133 w 178"/>
                  <a:gd name="T87" fmla="*/ 31 h 54"/>
                  <a:gd name="T88" fmla="*/ 132 w 178"/>
                  <a:gd name="T89" fmla="*/ 51 h 54"/>
                  <a:gd name="T90" fmla="*/ 113 w 178"/>
                  <a:gd name="T91" fmla="*/ 53 h 54"/>
                  <a:gd name="T92" fmla="*/ 171 w 178"/>
                  <a:gd name="T93" fmla="*/ 6 h 54"/>
                  <a:gd name="T94" fmla="*/ 171 w 178"/>
                  <a:gd name="T95" fmla="*/ 0 h 54"/>
                  <a:gd name="T96" fmla="*/ 171 w 178"/>
                  <a:gd name="T97" fmla="*/ 6 h 54"/>
                  <a:gd name="T98" fmla="*/ 176 w 178"/>
                  <a:gd name="T99" fmla="*/ 20 h 54"/>
                  <a:gd name="T100" fmla="*/ 176 w 178"/>
                  <a:gd name="T101" fmla="*/ 3 h 54"/>
                  <a:gd name="T102" fmla="*/ 168 w 178"/>
                  <a:gd name="T103" fmla="*/ 23 h 54"/>
                  <a:gd name="T104" fmla="*/ 147 w 178"/>
                  <a:gd name="T105" fmla="*/ 26 h 54"/>
                  <a:gd name="T106" fmla="*/ 170 w 178"/>
                  <a:gd name="T107" fmla="*/ 48 h 54"/>
                  <a:gd name="T108" fmla="*/ 174 w 178"/>
                  <a:gd name="T109" fmla="*/ 31 h 54"/>
                  <a:gd name="T110" fmla="*/ 165 w 178"/>
                  <a:gd name="T111" fmla="*/ 46 h 54"/>
                  <a:gd name="T112" fmla="*/ 165 w 178"/>
                  <a:gd name="T113" fmla="*/ 52 h 54"/>
                  <a:gd name="T114" fmla="*/ 147 w 178"/>
                  <a:gd name="T115"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8" h="54">
                    <a:moveTo>
                      <a:pt x="32" y="6"/>
                    </a:moveTo>
                    <a:cubicBezTo>
                      <a:pt x="15" y="6"/>
                      <a:pt x="15" y="6"/>
                      <a:pt x="15" y="6"/>
                    </a:cubicBezTo>
                    <a:cubicBezTo>
                      <a:pt x="12" y="3"/>
                      <a:pt x="12" y="3"/>
                      <a:pt x="12" y="3"/>
                    </a:cubicBezTo>
                    <a:cubicBezTo>
                      <a:pt x="14" y="1"/>
                      <a:pt x="14" y="1"/>
                      <a:pt x="14" y="1"/>
                    </a:cubicBezTo>
                    <a:cubicBezTo>
                      <a:pt x="14" y="0"/>
                      <a:pt x="15" y="0"/>
                      <a:pt x="15" y="0"/>
                    </a:cubicBezTo>
                    <a:cubicBezTo>
                      <a:pt x="16" y="0"/>
                      <a:pt x="17" y="0"/>
                      <a:pt x="18" y="0"/>
                    </a:cubicBezTo>
                    <a:cubicBezTo>
                      <a:pt x="33" y="0"/>
                      <a:pt x="33" y="0"/>
                      <a:pt x="33" y="0"/>
                    </a:cubicBezTo>
                    <a:cubicBezTo>
                      <a:pt x="36" y="3"/>
                      <a:pt x="36" y="3"/>
                      <a:pt x="36" y="3"/>
                    </a:cubicBezTo>
                    <a:cubicBezTo>
                      <a:pt x="32" y="6"/>
                      <a:pt x="32" y="6"/>
                      <a:pt x="32" y="6"/>
                    </a:cubicBezTo>
                    <a:close/>
                    <a:moveTo>
                      <a:pt x="14" y="7"/>
                    </a:moveTo>
                    <a:cubicBezTo>
                      <a:pt x="11" y="3"/>
                      <a:pt x="11" y="3"/>
                      <a:pt x="11" y="3"/>
                    </a:cubicBezTo>
                    <a:cubicBezTo>
                      <a:pt x="9" y="5"/>
                      <a:pt x="9" y="5"/>
                      <a:pt x="9" y="5"/>
                    </a:cubicBezTo>
                    <a:cubicBezTo>
                      <a:pt x="8" y="6"/>
                      <a:pt x="8" y="6"/>
                      <a:pt x="7" y="7"/>
                    </a:cubicBezTo>
                    <a:cubicBezTo>
                      <a:pt x="7" y="7"/>
                      <a:pt x="7" y="8"/>
                      <a:pt x="7" y="8"/>
                    </a:cubicBezTo>
                    <a:cubicBezTo>
                      <a:pt x="4" y="22"/>
                      <a:pt x="4" y="22"/>
                      <a:pt x="4" y="22"/>
                    </a:cubicBezTo>
                    <a:cubicBezTo>
                      <a:pt x="7" y="25"/>
                      <a:pt x="7" y="25"/>
                      <a:pt x="7" y="25"/>
                    </a:cubicBezTo>
                    <a:cubicBezTo>
                      <a:pt x="11" y="22"/>
                      <a:pt x="11" y="22"/>
                      <a:pt x="11" y="22"/>
                    </a:cubicBezTo>
                    <a:cubicBezTo>
                      <a:pt x="14" y="7"/>
                      <a:pt x="14" y="7"/>
                      <a:pt x="14" y="7"/>
                    </a:cubicBezTo>
                    <a:close/>
                    <a:moveTo>
                      <a:pt x="12" y="23"/>
                    </a:moveTo>
                    <a:cubicBezTo>
                      <a:pt x="26" y="23"/>
                      <a:pt x="26" y="23"/>
                      <a:pt x="26" y="23"/>
                    </a:cubicBezTo>
                    <a:cubicBezTo>
                      <a:pt x="27" y="23"/>
                      <a:pt x="28" y="23"/>
                      <a:pt x="28" y="23"/>
                    </a:cubicBezTo>
                    <a:cubicBezTo>
                      <a:pt x="28" y="24"/>
                      <a:pt x="29" y="24"/>
                      <a:pt x="29" y="25"/>
                    </a:cubicBezTo>
                    <a:cubicBezTo>
                      <a:pt x="31" y="26"/>
                      <a:pt x="31" y="26"/>
                      <a:pt x="31" y="26"/>
                    </a:cubicBezTo>
                    <a:cubicBezTo>
                      <a:pt x="27" y="30"/>
                      <a:pt x="27" y="30"/>
                      <a:pt x="27" y="30"/>
                    </a:cubicBezTo>
                    <a:cubicBezTo>
                      <a:pt x="11" y="30"/>
                      <a:pt x="11" y="30"/>
                      <a:pt x="11" y="30"/>
                    </a:cubicBezTo>
                    <a:cubicBezTo>
                      <a:pt x="8" y="26"/>
                      <a:pt x="8" y="26"/>
                      <a:pt x="8" y="26"/>
                    </a:cubicBezTo>
                    <a:cubicBezTo>
                      <a:pt x="12" y="23"/>
                      <a:pt x="12" y="23"/>
                      <a:pt x="12" y="23"/>
                    </a:cubicBezTo>
                    <a:close/>
                    <a:moveTo>
                      <a:pt x="9" y="30"/>
                    </a:moveTo>
                    <a:cubicBezTo>
                      <a:pt x="7" y="27"/>
                      <a:pt x="7" y="27"/>
                      <a:pt x="7" y="27"/>
                    </a:cubicBezTo>
                    <a:cubicBezTo>
                      <a:pt x="3" y="31"/>
                      <a:pt x="3" y="31"/>
                      <a:pt x="3" y="31"/>
                    </a:cubicBezTo>
                    <a:cubicBezTo>
                      <a:pt x="0" y="45"/>
                      <a:pt x="0" y="45"/>
                      <a:pt x="0" y="45"/>
                    </a:cubicBezTo>
                    <a:cubicBezTo>
                      <a:pt x="0" y="45"/>
                      <a:pt x="0" y="46"/>
                      <a:pt x="0" y="46"/>
                    </a:cubicBezTo>
                    <a:cubicBezTo>
                      <a:pt x="0" y="46"/>
                      <a:pt x="1" y="47"/>
                      <a:pt x="1" y="48"/>
                    </a:cubicBezTo>
                    <a:cubicBezTo>
                      <a:pt x="2" y="49"/>
                      <a:pt x="2" y="49"/>
                      <a:pt x="2" y="49"/>
                    </a:cubicBezTo>
                    <a:cubicBezTo>
                      <a:pt x="7" y="46"/>
                      <a:pt x="7" y="46"/>
                      <a:pt x="7" y="46"/>
                    </a:cubicBezTo>
                    <a:cubicBezTo>
                      <a:pt x="9" y="30"/>
                      <a:pt x="9" y="30"/>
                      <a:pt x="9" y="30"/>
                    </a:cubicBezTo>
                    <a:close/>
                    <a:moveTo>
                      <a:pt x="25" y="46"/>
                    </a:moveTo>
                    <a:cubicBezTo>
                      <a:pt x="28" y="50"/>
                      <a:pt x="28" y="50"/>
                      <a:pt x="28" y="50"/>
                    </a:cubicBezTo>
                    <a:cubicBezTo>
                      <a:pt x="30" y="48"/>
                      <a:pt x="30" y="48"/>
                      <a:pt x="30" y="48"/>
                    </a:cubicBezTo>
                    <a:cubicBezTo>
                      <a:pt x="30" y="47"/>
                      <a:pt x="31" y="47"/>
                      <a:pt x="31" y="46"/>
                    </a:cubicBezTo>
                    <a:cubicBezTo>
                      <a:pt x="31" y="46"/>
                      <a:pt x="31" y="45"/>
                      <a:pt x="32" y="44"/>
                    </a:cubicBezTo>
                    <a:cubicBezTo>
                      <a:pt x="33" y="34"/>
                      <a:pt x="33" y="34"/>
                      <a:pt x="33" y="34"/>
                    </a:cubicBezTo>
                    <a:cubicBezTo>
                      <a:pt x="34" y="32"/>
                      <a:pt x="34" y="32"/>
                      <a:pt x="34" y="31"/>
                    </a:cubicBezTo>
                    <a:cubicBezTo>
                      <a:pt x="34" y="31"/>
                      <a:pt x="33" y="30"/>
                      <a:pt x="33" y="29"/>
                    </a:cubicBezTo>
                    <a:cubicBezTo>
                      <a:pt x="31" y="27"/>
                      <a:pt x="31" y="27"/>
                      <a:pt x="31" y="27"/>
                    </a:cubicBezTo>
                    <a:cubicBezTo>
                      <a:pt x="28" y="30"/>
                      <a:pt x="28" y="30"/>
                      <a:pt x="28" y="30"/>
                    </a:cubicBezTo>
                    <a:cubicBezTo>
                      <a:pt x="25" y="46"/>
                      <a:pt x="25" y="46"/>
                      <a:pt x="25" y="46"/>
                    </a:cubicBezTo>
                    <a:close/>
                    <a:moveTo>
                      <a:pt x="8" y="47"/>
                    </a:moveTo>
                    <a:cubicBezTo>
                      <a:pt x="24" y="47"/>
                      <a:pt x="24" y="47"/>
                      <a:pt x="24" y="47"/>
                    </a:cubicBezTo>
                    <a:cubicBezTo>
                      <a:pt x="27" y="51"/>
                      <a:pt x="27" y="51"/>
                      <a:pt x="27" y="51"/>
                    </a:cubicBezTo>
                    <a:cubicBezTo>
                      <a:pt x="25" y="52"/>
                      <a:pt x="25" y="52"/>
                      <a:pt x="25" y="52"/>
                    </a:cubicBezTo>
                    <a:cubicBezTo>
                      <a:pt x="24" y="52"/>
                      <a:pt x="24" y="53"/>
                      <a:pt x="23" y="53"/>
                    </a:cubicBezTo>
                    <a:cubicBezTo>
                      <a:pt x="23" y="53"/>
                      <a:pt x="22" y="53"/>
                      <a:pt x="21" y="53"/>
                    </a:cubicBezTo>
                    <a:cubicBezTo>
                      <a:pt x="8" y="53"/>
                      <a:pt x="8" y="53"/>
                      <a:pt x="8" y="53"/>
                    </a:cubicBezTo>
                    <a:cubicBezTo>
                      <a:pt x="7" y="53"/>
                      <a:pt x="6" y="53"/>
                      <a:pt x="6" y="53"/>
                    </a:cubicBezTo>
                    <a:cubicBezTo>
                      <a:pt x="5" y="53"/>
                      <a:pt x="5" y="52"/>
                      <a:pt x="4" y="52"/>
                    </a:cubicBezTo>
                    <a:cubicBezTo>
                      <a:pt x="3" y="51"/>
                      <a:pt x="3" y="51"/>
                      <a:pt x="3" y="51"/>
                    </a:cubicBezTo>
                    <a:cubicBezTo>
                      <a:pt x="8" y="47"/>
                      <a:pt x="8" y="47"/>
                      <a:pt x="8" y="47"/>
                    </a:cubicBezTo>
                    <a:close/>
                    <a:moveTo>
                      <a:pt x="69" y="6"/>
                    </a:moveTo>
                    <a:cubicBezTo>
                      <a:pt x="52" y="6"/>
                      <a:pt x="52" y="6"/>
                      <a:pt x="52" y="6"/>
                    </a:cubicBezTo>
                    <a:cubicBezTo>
                      <a:pt x="47" y="0"/>
                      <a:pt x="47" y="0"/>
                      <a:pt x="47" y="0"/>
                    </a:cubicBezTo>
                    <a:cubicBezTo>
                      <a:pt x="71" y="0"/>
                      <a:pt x="71" y="0"/>
                      <a:pt x="71" y="0"/>
                    </a:cubicBezTo>
                    <a:cubicBezTo>
                      <a:pt x="73" y="3"/>
                      <a:pt x="73" y="3"/>
                      <a:pt x="73" y="3"/>
                    </a:cubicBezTo>
                    <a:cubicBezTo>
                      <a:pt x="69" y="6"/>
                      <a:pt x="69" y="6"/>
                      <a:pt x="69" y="6"/>
                    </a:cubicBezTo>
                    <a:close/>
                    <a:moveTo>
                      <a:pt x="51" y="7"/>
                    </a:moveTo>
                    <a:cubicBezTo>
                      <a:pt x="46" y="1"/>
                      <a:pt x="46" y="1"/>
                      <a:pt x="46" y="1"/>
                    </a:cubicBezTo>
                    <a:cubicBezTo>
                      <a:pt x="42" y="20"/>
                      <a:pt x="42" y="20"/>
                      <a:pt x="42" y="20"/>
                    </a:cubicBezTo>
                    <a:cubicBezTo>
                      <a:pt x="42" y="21"/>
                      <a:pt x="42" y="21"/>
                      <a:pt x="42" y="21"/>
                    </a:cubicBezTo>
                    <a:cubicBezTo>
                      <a:pt x="42" y="22"/>
                      <a:pt x="42" y="23"/>
                      <a:pt x="43" y="24"/>
                    </a:cubicBezTo>
                    <a:cubicBezTo>
                      <a:pt x="45" y="25"/>
                      <a:pt x="45" y="25"/>
                      <a:pt x="45" y="25"/>
                    </a:cubicBezTo>
                    <a:cubicBezTo>
                      <a:pt x="48" y="22"/>
                      <a:pt x="48" y="22"/>
                      <a:pt x="48" y="22"/>
                    </a:cubicBezTo>
                    <a:cubicBezTo>
                      <a:pt x="51" y="7"/>
                      <a:pt x="51" y="7"/>
                      <a:pt x="51" y="7"/>
                    </a:cubicBezTo>
                    <a:close/>
                    <a:moveTo>
                      <a:pt x="49" y="23"/>
                    </a:moveTo>
                    <a:cubicBezTo>
                      <a:pt x="63" y="23"/>
                      <a:pt x="63" y="23"/>
                      <a:pt x="63" y="23"/>
                    </a:cubicBezTo>
                    <a:cubicBezTo>
                      <a:pt x="64" y="23"/>
                      <a:pt x="65" y="23"/>
                      <a:pt x="65" y="23"/>
                    </a:cubicBezTo>
                    <a:cubicBezTo>
                      <a:pt x="66" y="24"/>
                      <a:pt x="66" y="24"/>
                      <a:pt x="67" y="25"/>
                    </a:cubicBezTo>
                    <a:cubicBezTo>
                      <a:pt x="68" y="26"/>
                      <a:pt x="68" y="26"/>
                      <a:pt x="68" y="26"/>
                    </a:cubicBezTo>
                    <a:cubicBezTo>
                      <a:pt x="64" y="30"/>
                      <a:pt x="64" y="30"/>
                      <a:pt x="64" y="30"/>
                    </a:cubicBezTo>
                    <a:cubicBezTo>
                      <a:pt x="51" y="30"/>
                      <a:pt x="51" y="30"/>
                      <a:pt x="51" y="30"/>
                    </a:cubicBezTo>
                    <a:cubicBezTo>
                      <a:pt x="50" y="30"/>
                      <a:pt x="49" y="30"/>
                      <a:pt x="48" y="29"/>
                    </a:cubicBezTo>
                    <a:cubicBezTo>
                      <a:pt x="48" y="29"/>
                      <a:pt x="47" y="29"/>
                      <a:pt x="47" y="28"/>
                    </a:cubicBezTo>
                    <a:cubicBezTo>
                      <a:pt x="45" y="26"/>
                      <a:pt x="45" y="26"/>
                      <a:pt x="45" y="26"/>
                    </a:cubicBezTo>
                    <a:cubicBezTo>
                      <a:pt x="49" y="23"/>
                      <a:pt x="49" y="23"/>
                      <a:pt x="49" y="23"/>
                    </a:cubicBezTo>
                    <a:close/>
                    <a:moveTo>
                      <a:pt x="62" y="46"/>
                    </a:moveTo>
                    <a:cubicBezTo>
                      <a:pt x="65" y="50"/>
                      <a:pt x="65" y="50"/>
                      <a:pt x="65" y="50"/>
                    </a:cubicBezTo>
                    <a:cubicBezTo>
                      <a:pt x="67" y="48"/>
                      <a:pt x="67" y="48"/>
                      <a:pt x="67" y="48"/>
                    </a:cubicBezTo>
                    <a:cubicBezTo>
                      <a:pt x="68" y="47"/>
                      <a:pt x="69" y="46"/>
                      <a:pt x="69" y="44"/>
                    </a:cubicBezTo>
                    <a:cubicBezTo>
                      <a:pt x="71" y="33"/>
                      <a:pt x="71" y="33"/>
                      <a:pt x="71" y="33"/>
                    </a:cubicBezTo>
                    <a:cubicBezTo>
                      <a:pt x="71" y="32"/>
                      <a:pt x="71" y="32"/>
                      <a:pt x="71" y="31"/>
                    </a:cubicBezTo>
                    <a:cubicBezTo>
                      <a:pt x="71" y="30"/>
                      <a:pt x="71" y="30"/>
                      <a:pt x="70" y="29"/>
                    </a:cubicBezTo>
                    <a:cubicBezTo>
                      <a:pt x="69" y="27"/>
                      <a:pt x="69" y="27"/>
                      <a:pt x="69" y="27"/>
                    </a:cubicBezTo>
                    <a:cubicBezTo>
                      <a:pt x="65" y="30"/>
                      <a:pt x="65" y="30"/>
                      <a:pt x="65" y="30"/>
                    </a:cubicBezTo>
                    <a:cubicBezTo>
                      <a:pt x="62" y="46"/>
                      <a:pt x="62" y="46"/>
                      <a:pt x="62" y="46"/>
                    </a:cubicBezTo>
                    <a:close/>
                    <a:moveTo>
                      <a:pt x="44" y="47"/>
                    </a:moveTo>
                    <a:cubicBezTo>
                      <a:pt x="61" y="47"/>
                      <a:pt x="61" y="47"/>
                      <a:pt x="61" y="47"/>
                    </a:cubicBezTo>
                    <a:cubicBezTo>
                      <a:pt x="64" y="50"/>
                      <a:pt x="64" y="50"/>
                      <a:pt x="64" y="50"/>
                    </a:cubicBezTo>
                    <a:cubicBezTo>
                      <a:pt x="62" y="52"/>
                      <a:pt x="62" y="52"/>
                      <a:pt x="62" y="52"/>
                    </a:cubicBezTo>
                    <a:cubicBezTo>
                      <a:pt x="61" y="53"/>
                      <a:pt x="60" y="53"/>
                      <a:pt x="58" y="53"/>
                    </a:cubicBezTo>
                    <a:cubicBezTo>
                      <a:pt x="43" y="53"/>
                      <a:pt x="43" y="53"/>
                      <a:pt x="43" y="53"/>
                    </a:cubicBezTo>
                    <a:cubicBezTo>
                      <a:pt x="40" y="50"/>
                      <a:pt x="40" y="50"/>
                      <a:pt x="40" y="50"/>
                    </a:cubicBezTo>
                    <a:cubicBezTo>
                      <a:pt x="44" y="47"/>
                      <a:pt x="44" y="47"/>
                      <a:pt x="44" y="47"/>
                    </a:cubicBezTo>
                    <a:close/>
                    <a:moveTo>
                      <a:pt x="97" y="6"/>
                    </a:moveTo>
                    <a:cubicBezTo>
                      <a:pt x="80" y="6"/>
                      <a:pt x="80" y="6"/>
                      <a:pt x="80" y="6"/>
                    </a:cubicBezTo>
                    <a:cubicBezTo>
                      <a:pt x="77" y="3"/>
                      <a:pt x="77" y="3"/>
                      <a:pt x="77" y="3"/>
                    </a:cubicBezTo>
                    <a:cubicBezTo>
                      <a:pt x="81" y="0"/>
                      <a:pt x="81" y="0"/>
                      <a:pt x="81" y="0"/>
                    </a:cubicBezTo>
                    <a:cubicBezTo>
                      <a:pt x="104" y="0"/>
                      <a:pt x="104" y="0"/>
                      <a:pt x="104" y="0"/>
                    </a:cubicBezTo>
                    <a:cubicBezTo>
                      <a:pt x="97" y="6"/>
                      <a:pt x="97" y="6"/>
                      <a:pt x="97" y="6"/>
                    </a:cubicBezTo>
                    <a:close/>
                    <a:moveTo>
                      <a:pt x="95" y="23"/>
                    </a:moveTo>
                    <a:cubicBezTo>
                      <a:pt x="98" y="27"/>
                      <a:pt x="98" y="27"/>
                      <a:pt x="98" y="27"/>
                    </a:cubicBezTo>
                    <a:cubicBezTo>
                      <a:pt x="101" y="23"/>
                      <a:pt x="101" y="23"/>
                      <a:pt x="101" y="23"/>
                    </a:cubicBezTo>
                    <a:cubicBezTo>
                      <a:pt x="105" y="1"/>
                      <a:pt x="105" y="1"/>
                      <a:pt x="105" y="1"/>
                    </a:cubicBezTo>
                    <a:cubicBezTo>
                      <a:pt x="98" y="7"/>
                      <a:pt x="98" y="7"/>
                      <a:pt x="98" y="7"/>
                    </a:cubicBezTo>
                    <a:cubicBezTo>
                      <a:pt x="95" y="23"/>
                      <a:pt x="95" y="23"/>
                      <a:pt x="95" y="23"/>
                    </a:cubicBezTo>
                    <a:close/>
                    <a:moveTo>
                      <a:pt x="90" y="50"/>
                    </a:moveTo>
                    <a:cubicBezTo>
                      <a:pt x="94" y="30"/>
                      <a:pt x="94" y="30"/>
                      <a:pt x="94" y="30"/>
                    </a:cubicBezTo>
                    <a:cubicBezTo>
                      <a:pt x="98" y="27"/>
                      <a:pt x="98" y="27"/>
                      <a:pt x="98" y="27"/>
                    </a:cubicBezTo>
                    <a:cubicBezTo>
                      <a:pt x="100" y="30"/>
                      <a:pt x="100" y="30"/>
                      <a:pt x="100" y="30"/>
                    </a:cubicBezTo>
                    <a:cubicBezTo>
                      <a:pt x="97" y="50"/>
                      <a:pt x="97" y="50"/>
                      <a:pt x="97" y="50"/>
                    </a:cubicBezTo>
                    <a:cubicBezTo>
                      <a:pt x="93" y="54"/>
                      <a:pt x="93" y="54"/>
                      <a:pt x="93" y="54"/>
                    </a:cubicBezTo>
                    <a:cubicBezTo>
                      <a:pt x="90" y="50"/>
                      <a:pt x="90" y="50"/>
                      <a:pt x="90" y="50"/>
                    </a:cubicBezTo>
                    <a:close/>
                    <a:moveTo>
                      <a:pt x="137" y="6"/>
                    </a:moveTo>
                    <a:cubicBezTo>
                      <a:pt x="120" y="6"/>
                      <a:pt x="120" y="6"/>
                      <a:pt x="120" y="6"/>
                    </a:cubicBezTo>
                    <a:cubicBezTo>
                      <a:pt x="118" y="3"/>
                      <a:pt x="118" y="3"/>
                      <a:pt x="118" y="3"/>
                    </a:cubicBezTo>
                    <a:cubicBezTo>
                      <a:pt x="119" y="1"/>
                      <a:pt x="119" y="1"/>
                      <a:pt x="119" y="1"/>
                    </a:cubicBezTo>
                    <a:cubicBezTo>
                      <a:pt x="120" y="0"/>
                      <a:pt x="121" y="0"/>
                      <a:pt x="122" y="0"/>
                    </a:cubicBezTo>
                    <a:cubicBezTo>
                      <a:pt x="137" y="0"/>
                      <a:pt x="137" y="0"/>
                      <a:pt x="137" y="0"/>
                    </a:cubicBezTo>
                    <a:cubicBezTo>
                      <a:pt x="138" y="0"/>
                      <a:pt x="139" y="0"/>
                      <a:pt x="140" y="1"/>
                    </a:cubicBezTo>
                    <a:cubicBezTo>
                      <a:pt x="141" y="3"/>
                      <a:pt x="141" y="3"/>
                      <a:pt x="141" y="3"/>
                    </a:cubicBezTo>
                    <a:cubicBezTo>
                      <a:pt x="137" y="6"/>
                      <a:pt x="137" y="6"/>
                      <a:pt x="137" y="6"/>
                    </a:cubicBezTo>
                    <a:close/>
                    <a:moveTo>
                      <a:pt x="119" y="7"/>
                    </a:moveTo>
                    <a:cubicBezTo>
                      <a:pt x="116" y="4"/>
                      <a:pt x="116" y="4"/>
                      <a:pt x="116" y="4"/>
                    </a:cubicBezTo>
                    <a:cubicBezTo>
                      <a:pt x="114" y="6"/>
                      <a:pt x="114" y="6"/>
                      <a:pt x="114" y="6"/>
                    </a:cubicBezTo>
                    <a:cubicBezTo>
                      <a:pt x="113" y="7"/>
                      <a:pt x="113" y="8"/>
                      <a:pt x="112" y="9"/>
                    </a:cubicBezTo>
                    <a:cubicBezTo>
                      <a:pt x="110" y="20"/>
                      <a:pt x="110" y="20"/>
                      <a:pt x="110" y="20"/>
                    </a:cubicBezTo>
                    <a:cubicBezTo>
                      <a:pt x="110" y="21"/>
                      <a:pt x="110" y="21"/>
                      <a:pt x="110" y="21"/>
                    </a:cubicBezTo>
                    <a:cubicBezTo>
                      <a:pt x="110" y="22"/>
                      <a:pt x="111" y="23"/>
                      <a:pt x="111" y="24"/>
                    </a:cubicBezTo>
                    <a:cubicBezTo>
                      <a:pt x="113" y="25"/>
                      <a:pt x="113" y="25"/>
                      <a:pt x="113" y="25"/>
                    </a:cubicBezTo>
                    <a:cubicBezTo>
                      <a:pt x="116" y="22"/>
                      <a:pt x="116" y="22"/>
                      <a:pt x="116" y="22"/>
                    </a:cubicBezTo>
                    <a:cubicBezTo>
                      <a:pt x="119" y="7"/>
                      <a:pt x="119" y="7"/>
                      <a:pt x="119" y="7"/>
                    </a:cubicBezTo>
                    <a:close/>
                    <a:moveTo>
                      <a:pt x="135" y="23"/>
                    </a:moveTo>
                    <a:cubicBezTo>
                      <a:pt x="137" y="26"/>
                      <a:pt x="137" y="26"/>
                      <a:pt x="137" y="26"/>
                    </a:cubicBezTo>
                    <a:cubicBezTo>
                      <a:pt x="140" y="24"/>
                      <a:pt x="140" y="24"/>
                      <a:pt x="140" y="24"/>
                    </a:cubicBezTo>
                    <a:cubicBezTo>
                      <a:pt x="141" y="23"/>
                      <a:pt x="141" y="22"/>
                      <a:pt x="142" y="20"/>
                    </a:cubicBezTo>
                    <a:cubicBezTo>
                      <a:pt x="144" y="8"/>
                      <a:pt x="144" y="8"/>
                      <a:pt x="144" y="8"/>
                    </a:cubicBezTo>
                    <a:cubicBezTo>
                      <a:pt x="144" y="8"/>
                      <a:pt x="144" y="7"/>
                      <a:pt x="144" y="7"/>
                    </a:cubicBezTo>
                    <a:cubicBezTo>
                      <a:pt x="144" y="6"/>
                      <a:pt x="143" y="6"/>
                      <a:pt x="143" y="5"/>
                    </a:cubicBezTo>
                    <a:cubicBezTo>
                      <a:pt x="142" y="4"/>
                      <a:pt x="142" y="4"/>
                      <a:pt x="142" y="4"/>
                    </a:cubicBezTo>
                    <a:cubicBezTo>
                      <a:pt x="137" y="7"/>
                      <a:pt x="137" y="7"/>
                      <a:pt x="137" y="7"/>
                    </a:cubicBezTo>
                    <a:cubicBezTo>
                      <a:pt x="135" y="23"/>
                      <a:pt x="135" y="23"/>
                      <a:pt x="135" y="23"/>
                    </a:cubicBezTo>
                    <a:close/>
                    <a:moveTo>
                      <a:pt x="118" y="23"/>
                    </a:moveTo>
                    <a:cubicBezTo>
                      <a:pt x="134" y="23"/>
                      <a:pt x="134" y="23"/>
                      <a:pt x="134" y="23"/>
                    </a:cubicBezTo>
                    <a:cubicBezTo>
                      <a:pt x="136" y="26"/>
                      <a:pt x="136" y="26"/>
                      <a:pt x="136" y="26"/>
                    </a:cubicBezTo>
                    <a:cubicBezTo>
                      <a:pt x="132" y="30"/>
                      <a:pt x="132" y="30"/>
                      <a:pt x="132" y="30"/>
                    </a:cubicBezTo>
                    <a:cubicBezTo>
                      <a:pt x="116" y="30"/>
                      <a:pt x="116" y="30"/>
                      <a:pt x="116" y="30"/>
                    </a:cubicBezTo>
                    <a:cubicBezTo>
                      <a:pt x="114" y="26"/>
                      <a:pt x="114" y="26"/>
                      <a:pt x="114" y="26"/>
                    </a:cubicBezTo>
                    <a:cubicBezTo>
                      <a:pt x="118" y="23"/>
                      <a:pt x="118" y="23"/>
                      <a:pt x="118" y="23"/>
                    </a:cubicBezTo>
                    <a:close/>
                    <a:moveTo>
                      <a:pt x="115" y="30"/>
                    </a:moveTo>
                    <a:cubicBezTo>
                      <a:pt x="113" y="27"/>
                      <a:pt x="113" y="27"/>
                      <a:pt x="113" y="27"/>
                    </a:cubicBezTo>
                    <a:cubicBezTo>
                      <a:pt x="110" y="30"/>
                      <a:pt x="110" y="30"/>
                      <a:pt x="110" y="30"/>
                    </a:cubicBezTo>
                    <a:cubicBezTo>
                      <a:pt x="109" y="31"/>
                      <a:pt x="108" y="31"/>
                      <a:pt x="108" y="33"/>
                    </a:cubicBezTo>
                    <a:cubicBezTo>
                      <a:pt x="106" y="45"/>
                      <a:pt x="106" y="45"/>
                      <a:pt x="106" y="45"/>
                    </a:cubicBezTo>
                    <a:cubicBezTo>
                      <a:pt x="106" y="45"/>
                      <a:pt x="106" y="46"/>
                      <a:pt x="106" y="46"/>
                    </a:cubicBezTo>
                    <a:cubicBezTo>
                      <a:pt x="106" y="47"/>
                      <a:pt x="106" y="47"/>
                      <a:pt x="107" y="48"/>
                    </a:cubicBezTo>
                    <a:cubicBezTo>
                      <a:pt x="108" y="50"/>
                      <a:pt x="108" y="50"/>
                      <a:pt x="108" y="50"/>
                    </a:cubicBezTo>
                    <a:cubicBezTo>
                      <a:pt x="112" y="46"/>
                      <a:pt x="112" y="46"/>
                      <a:pt x="112" y="46"/>
                    </a:cubicBezTo>
                    <a:cubicBezTo>
                      <a:pt x="115" y="30"/>
                      <a:pt x="115" y="30"/>
                      <a:pt x="115" y="30"/>
                    </a:cubicBezTo>
                    <a:close/>
                    <a:moveTo>
                      <a:pt x="130" y="46"/>
                    </a:moveTo>
                    <a:cubicBezTo>
                      <a:pt x="133" y="50"/>
                      <a:pt x="133" y="50"/>
                      <a:pt x="133" y="50"/>
                    </a:cubicBezTo>
                    <a:cubicBezTo>
                      <a:pt x="135" y="48"/>
                      <a:pt x="135" y="48"/>
                      <a:pt x="135" y="48"/>
                    </a:cubicBezTo>
                    <a:cubicBezTo>
                      <a:pt x="136" y="47"/>
                      <a:pt x="137" y="47"/>
                      <a:pt x="137" y="47"/>
                    </a:cubicBezTo>
                    <a:cubicBezTo>
                      <a:pt x="137" y="46"/>
                      <a:pt x="137" y="46"/>
                      <a:pt x="137" y="45"/>
                    </a:cubicBezTo>
                    <a:cubicBezTo>
                      <a:pt x="139" y="33"/>
                      <a:pt x="139" y="33"/>
                      <a:pt x="139" y="33"/>
                    </a:cubicBezTo>
                    <a:cubicBezTo>
                      <a:pt x="139" y="32"/>
                      <a:pt x="139" y="32"/>
                      <a:pt x="139" y="31"/>
                    </a:cubicBezTo>
                    <a:cubicBezTo>
                      <a:pt x="139" y="31"/>
                      <a:pt x="139" y="30"/>
                      <a:pt x="139" y="29"/>
                    </a:cubicBezTo>
                    <a:cubicBezTo>
                      <a:pt x="137" y="28"/>
                      <a:pt x="137" y="28"/>
                      <a:pt x="137" y="28"/>
                    </a:cubicBezTo>
                    <a:cubicBezTo>
                      <a:pt x="133" y="31"/>
                      <a:pt x="133" y="31"/>
                      <a:pt x="133" y="31"/>
                    </a:cubicBezTo>
                    <a:cubicBezTo>
                      <a:pt x="130" y="46"/>
                      <a:pt x="130" y="46"/>
                      <a:pt x="130" y="46"/>
                    </a:cubicBezTo>
                    <a:close/>
                    <a:moveTo>
                      <a:pt x="113" y="47"/>
                    </a:moveTo>
                    <a:cubicBezTo>
                      <a:pt x="129" y="47"/>
                      <a:pt x="129" y="47"/>
                      <a:pt x="129" y="47"/>
                    </a:cubicBezTo>
                    <a:cubicBezTo>
                      <a:pt x="132" y="51"/>
                      <a:pt x="132" y="51"/>
                      <a:pt x="132" y="51"/>
                    </a:cubicBezTo>
                    <a:cubicBezTo>
                      <a:pt x="131" y="52"/>
                      <a:pt x="131" y="52"/>
                      <a:pt x="131" y="52"/>
                    </a:cubicBezTo>
                    <a:cubicBezTo>
                      <a:pt x="130" y="53"/>
                      <a:pt x="129" y="53"/>
                      <a:pt x="129" y="53"/>
                    </a:cubicBezTo>
                    <a:cubicBezTo>
                      <a:pt x="129" y="53"/>
                      <a:pt x="128" y="53"/>
                      <a:pt x="127" y="53"/>
                    </a:cubicBezTo>
                    <a:cubicBezTo>
                      <a:pt x="113" y="53"/>
                      <a:pt x="113" y="53"/>
                      <a:pt x="113" y="53"/>
                    </a:cubicBezTo>
                    <a:cubicBezTo>
                      <a:pt x="112" y="53"/>
                      <a:pt x="111" y="53"/>
                      <a:pt x="110" y="52"/>
                    </a:cubicBezTo>
                    <a:cubicBezTo>
                      <a:pt x="109" y="51"/>
                      <a:pt x="109" y="51"/>
                      <a:pt x="109" y="51"/>
                    </a:cubicBezTo>
                    <a:cubicBezTo>
                      <a:pt x="113" y="47"/>
                      <a:pt x="113" y="47"/>
                      <a:pt x="113" y="47"/>
                    </a:cubicBezTo>
                    <a:close/>
                    <a:moveTo>
                      <a:pt x="171" y="6"/>
                    </a:moveTo>
                    <a:cubicBezTo>
                      <a:pt x="154" y="6"/>
                      <a:pt x="154" y="6"/>
                      <a:pt x="154" y="6"/>
                    </a:cubicBezTo>
                    <a:cubicBezTo>
                      <a:pt x="151" y="3"/>
                      <a:pt x="151" y="3"/>
                      <a:pt x="151" y="3"/>
                    </a:cubicBezTo>
                    <a:cubicBezTo>
                      <a:pt x="155" y="0"/>
                      <a:pt x="155" y="0"/>
                      <a:pt x="155" y="0"/>
                    </a:cubicBezTo>
                    <a:cubicBezTo>
                      <a:pt x="171" y="0"/>
                      <a:pt x="171" y="0"/>
                      <a:pt x="171" y="0"/>
                    </a:cubicBezTo>
                    <a:cubicBezTo>
                      <a:pt x="172" y="0"/>
                      <a:pt x="173" y="0"/>
                      <a:pt x="173" y="0"/>
                    </a:cubicBezTo>
                    <a:cubicBezTo>
                      <a:pt x="173" y="0"/>
                      <a:pt x="174" y="0"/>
                      <a:pt x="174" y="1"/>
                    </a:cubicBezTo>
                    <a:cubicBezTo>
                      <a:pt x="175" y="2"/>
                      <a:pt x="175" y="2"/>
                      <a:pt x="175" y="2"/>
                    </a:cubicBezTo>
                    <a:cubicBezTo>
                      <a:pt x="171" y="6"/>
                      <a:pt x="171" y="6"/>
                      <a:pt x="171" y="6"/>
                    </a:cubicBezTo>
                    <a:close/>
                    <a:moveTo>
                      <a:pt x="169" y="22"/>
                    </a:moveTo>
                    <a:cubicBezTo>
                      <a:pt x="172" y="25"/>
                      <a:pt x="172" y="25"/>
                      <a:pt x="172" y="25"/>
                    </a:cubicBezTo>
                    <a:cubicBezTo>
                      <a:pt x="174" y="23"/>
                      <a:pt x="174" y="23"/>
                      <a:pt x="174" y="23"/>
                    </a:cubicBezTo>
                    <a:cubicBezTo>
                      <a:pt x="175" y="22"/>
                      <a:pt x="176" y="21"/>
                      <a:pt x="176" y="20"/>
                    </a:cubicBezTo>
                    <a:cubicBezTo>
                      <a:pt x="178" y="9"/>
                      <a:pt x="178" y="9"/>
                      <a:pt x="178" y="9"/>
                    </a:cubicBezTo>
                    <a:cubicBezTo>
                      <a:pt x="178" y="8"/>
                      <a:pt x="178" y="7"/>
                      <a:pt x="178" y="7"/>
                    </a:cubicBezTo>
                    <a:cubicBezTo>
                      <a:pt x="178" y="6"/>
                      <a:pt x="178" y="5"/>
                      <a:pt x="177" y="5"/>
                    </a:cubicBezTo>
                    <a:cubicBezTo>
                      <a:pt x="176" y="3"/>
                      <a:pt x="176" y="3"/>
                      <a:pt x="176" y="3"/>
                    </a:cubicBezTo>
                    <a:cubicBezTo>
                      <a:pt x="172" y="7"/>
                      <a:pt x="172" y="7"/>
                      <a:pt x="172" y="7"/>
                    </a:cubicBezTo>
                    <a:cubicBezTo>
                      <a:pt x="169" y="22"/>
                      <a:pt x="169" y="22"/>
                      <a:pt x="169" y="22"/>
                    </a:cubicBezTo>
                    <a:close/>
                    <a:moveTo>
                      <a:pt x="151" y="23"/>
                    </a:moveTo>
                    <a:cubicBezTo>
                      <a:pt x="168" y="23"/>
                      <a:pt x="168" y="23"/>
                      <a:pt x="168" y="23"/>
                    </a:cubicBezTo>
                    <a:cubicBezTo>
                      <a:pt x="171" y="26"/>
                      <a:pt x="171" y="26"/>
                      <a:pt x="171" y="26"/>
                    </a:cubicBezTo>
                    <a:cubicBezTo>
                      <a:pt x="167" y="30"/>
                      <a:pt x="167" y="30"/>
                      <a:pt x="167" y="30"/>
                    </a:cubicBezTo>
                    <a:cubicBezTo>
                      <a:pt x="150" y="30"/>
                      <a:pt x="150" y="30"/>
                      <a:pt x="150" y="30"/>
                    </a:cubicBezTo>
                    <a:cubicBezTo>
                      <a:pt x="147" y="26"/>
                      <a:pt x="147" y="26"/>
                      <a:pt x="147" y="26"/>
                    </a:cubicBezTo>
                    <a:cubicBezTo>
                      <a:pt x="151" y="23"/>
                      <a:pt x="151" y="23"/>
                      <a:pt x="151" y="23"/>
                    </a:cubicBezTo>
                    <a:close/>
                    <a:moveTo>
                      <a:pt x="165" y="46"/>
                    </a:moveTo>
                    <a:cubicBezTo>
                      <a:pt x="168" y="50"/>
                      <a:pt x="168" y="50"/>
                      <a:pt x="168" y="50"/>
                    </a:cubicBezTo>
                    <a:cubicBezTo>
                      <a:pt x="170" y="48"/>
                      <a:pt x="170" y="48"/>
                      <a:pt x="170" y="48"/>
                    </a:cubicBezTo>
                    <a:cubicBezTo>
                      <a:pt x="170" y="47"/>
                      <a:pt x="171" y="47"/>
                      <a:pt x="171" y="47"/>
                    </a:cubicBezTo>
                    <a:cubicBezTo>
                      <a:pt x="171" y="46"/>
                      <a:pt x="171" y="46"/>
                      <a:pt x="171" y="45"/>
                    </a:cubicBezTo>
                    <a:cubicBezTo>
                      <a:pt x="174" y="32"/>
                      <a:pt x="174" y="32"/>
                      <a:pt x="174" y="32"/>
                    </a:cubicBezTo>
                    <a:cubicBezTo>
                      <a:pt x="174" y="32"/>
                      <a:pt x="174" y="31"/>
                      <a:pt x="174" y="31"/>
                    </a:cubicBezTo>
                    <a:cubicBezTo>
                      <a:pt x="174" y="30"/>
                      <a:pt x="173" y="29"/>
                      <a:pt x="173" y="29"/>
                    </a:cubicBezTo>
                    <a:cubicBezTo>
                      <a:pt x="171" y="27"/>
                      <a:pt x="171" y="27"/>
                      <a:pt x="171" y="27"/>
                    </a:cubicBezTo>
                    <a:cubicBezTo>
                      <a:pt x="168" y="31"/>
                      <a:pt x="168" y="31"/>
                      <a:pt x="168" y="31"/>
                    </a:cubicBezTo>
                    <a:cubicBezTo>
                      <a:pt x="165" y="46"/>
                      <a:pt x="165" y="46"/>
                      <a:pt x="165" y="46"/>
                    </a:cubicBezTo>
                    <a:close/>
                    <a:moveTo>
                      <a:pt x="147" y="47"/>
                    </a:moveTo>
                    <a:cubicBezTo>
                      <a:pt x="164" y="47"/>
                      <a:pt x="164" y="47"/>
                      <a:pt x="164" y="47"/>
                    </a:cubicBezTo>
                    <a:cubicBezTo>
                      <a:pt x="167" y="50"/>
                      <a:pt x="167" y="50"/>
                      <a:pt x="167" y="50"/>
                    </a:cubicBezTo>
                    <a:cubicBezTo>
                      <a:pt x="165" y="52"/>
                      <a:pt x="165" y="52"/>
                      <a:pt x="165" y="52"/>
                    </a:cubicBezTo>
                    <a:cubicBezTo>
                      <a:pt x="164" y="53"/>
                      <a:pt x="163" y="53"/>
                      <a:pt x="161" y="53"/>
                    </a:cubicBezTo>
                    <a:cubicBezTo>
                      <a:pt x="145" y="53"/>
                      <a:pt x="145" y="53"/>
                      <a:pt x="145" y="53"/>
                    </a:cubicBezTo>
                    <a:cubicBezTo>
                      <a:pt x="143" y="50"/>
                      <a:pt x="143" y="50"/>
                      <a:pt x="143" y="50"/>
                    </a:cubicBezTo>
                    <a:lnTo>
                      <a:pt x="14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sp>
            <p:nvSpPr>
              <p:cNvPr id="85" name="Freeform 41"/>
              <p:cNvSpPr>
                <a:spLocks/>
              </p:cNvSpPr>
              <p:nvPr/>
            </p:nvSpPr>
            <p:spPr bwMode="auto">
              <a:xfrm rot="1867980">
                <a:off x="4230131" y="1700390"/>
                <a:ext cx="486954" cy="699586"/>
              </a:xfrm>
              <a:custGeom>
                <a:avLst/>
                <a:gdLst>
                  <a:gd name="T0" fmla="*/ 0 w 275"/>
                  <a:gd name="T1" fmla="*/ 8 h 395"/>
                  <a:gd name="T2" fmla="*/ 10 w 275"/>
                  <a:gd name="T3" fmla="*/ 0 h 395"/>
                  <a:gd name="T4" fmla="*/ 275 w 275"/>
                  <a:gd name="T5" fmla="*/ 378 h 395"/>
                  <a:gd name="T6" fmla="*/ 249 w 275"/>
                  <a:gd name="T7" fmla="*/ 395 h 395"/>
                  <a:gd name="T8" fmla="*/ 0 w 275"/>
                  <a:gd name="T9" fmla="*/ 8 h 395"/>
                </a:gdLst>
                <a:ahLst/>
                <a:cxnLst>
                  <a:cxn ang="0">
                    <a:pos x="T0" y="T1"/>
                  </a:cxn>
                  <a:cxn ang="0">
                    <a:pos x="T2" y="T3"/>
                  </a:cxn>
                  <a:cxn ang="0">
                    <a:pos x="T4" y="T5"/>
                  </a:cxn>
                  <a:cxn ang="0">
                    <a:pos x="T6" y="T7"/>
                  </a:cxn>
                  <a:cxn ang="0">
                    <a:pos x="T8" y="T9"/>
                  </a:cxn>
                </a:cxnLst>
                <a:rect l="0" t="0" r="r" b="b"/>
                <a:pathLst>
                  <a:path w="275" h="395">
                    <a:moveTo>
                      <a:pt x="0" y="8"/>
                    </a:moveTo>
                    <a:cubicBezTo>
                      <a:pt x="10" y="0"/>
                      <a:pt x="10" y="0"/>
                      <a:pt x="10" y="0"/>
                    </a:cubicBezTo>
                    <a:cubicBezTo>
                      <a:pt x="275" y="378"/>
                      <a:pt x="275" y="378"/>
                      <a:pt x="275" y="378"/>
                    </a:cubicBezTo>
                    <a:cubicBezTo>
                      <a:pt x="265" y="382"/>
                      <a:pt x="257" y="387"/>
                      <a:pt x="249" y="395"/>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899" tIns="60949" rIns="121899" bIns="60949"/>
              <a:lstStyle/>
              <a:p>
                <a:pPr defTabSz="685646">
                  <a:defRPr/>
                </a:pPr>
                <a:endParaRPr lang="en-US"/>
              </a:p>
            </p:txBody>
          </p:sp>
        </p:grpSp>
        <p:sp>
          <p:nvSpPr>
            <p:cNvPr id="78" name="Text Box 7"/>
            <p:cNvSpPr txBox="1">
              <a:spLocks noChangeArrowheads="1"/>
            </p:cNvSpPr>
            <p:nvPr/>
          </p:nvSpPr>
          <p:spPr bwMode="auto">
            <a:xfrm>
              <a:off x="10137785" y="3321333"/>
              <a:ext cx="409271" cy="246188"/>
            </a:xfrm>
            <a:prstGeom prst="rect">
              <a:avLst/>
            </a:prstGeom>
            <a:noFill/>
            <a:ln w="9525">
              <a:noFill/>
              <a:miter lim="800000"/>
              <a:headEnd/>
              <a:tailEnd/>
            </a:ln>
          </p:spPr>
          <p:txBody>
            <a:bodyPr wrap="none" lIns="60949" tIns="30475" rIns="60949" bIns="30475">
              <a:spAutoFit/>
            </a:bodyPr>
            <a:lstStyle/>
            <a:p>
              <a:pPr algn="ctr" defTabSz="1087987">
                <a:defRPr/>
              </a:pPr>
              <a:r>
                <a:rPr lang="en-CA" sz="8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rPr>
                <a:t>50 </a:t>
              </a:r>
              <a:r>
                <a:rPr lang="en-CA" sz="800" b="1" spc="-113"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ph</a:t>
              </a:r>
              <a:endParaRPr lang="en-CA" sz="8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 name="Group 87"/>
          <p:cNvGrpSpPr>
            <a:grpSpLocks/>
          </p:cNvGrpSpPr>
          <p:nvPr/>
        </p:nvGrpSpPr>
        <p:grpSpPr bwMode="auto">
          <a:xfrm>
            <a:off x="3717132" y="3539460"/>
            <a:ext cx="1722835" cy="674735"/>
            <a:chOff x="5268628" y="2933595"/>
            <a:chExt cx="2298032" cy="900888"/>
          </a:xfrm>
        </p:grpSpPr>
        <p:sp>
          <p:nvSpPr>
            <p:cNvPr id="89" name="TextBox 88"/>
            <p:cNvSpPr txBox="1"/>
            <p:nvPr/>
          </p:nvSpPr>
          <p:spPr>
            <a:xfrm>
              <a:off x="5726336" y="2933595"/>
              <a:ext cx="1392150" cy="369777"/>
            </a:xfrm>
            <a:prstGeom prst="rect">
              <a:avLst/>
            </a:prstGeom>
            <a:noFill/>
          </p:spPr>
          <p:txBody>
            <a:bodyPr wrap="none">
              <a:spAutoFit/>
            </a:bodyPr>
            <a:lstStyle/>
            <a:p>
              <a:pPr algn="ctr" defTabSz="685646">
                <a:defRPr/>
              </a:pPr>
              <a:r>
                <a:rPr lang="en-US" sz="1200" dirty="0">
                  <a:solidFill>
                    <a:schemeClr val="bg1">
                      <a:lumMod val="50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Middle Speed</a:t>
              </a:r>
            </a:p>
          </p:txBody>
        </p:sp>
        <p:sp>
          <p:nvSpPr>
            <p:cNvPr id="90" name="Rectangle 89"/>
            <p:cNvSpPr/>
            <p:nvPr/>
          </p:nvSpPr>
          <p:spPr>
            <a:xfrm>
              <a:off x="5268628" y="3218188"/>
              <a:ext cx="2298032" cy="616295"/>
            </a:xfrm>
            <a:prstGeom prst="rect">
              <a:avLst/>
            </a:prstGeom>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defTabSz="1087987">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7987">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3" name="Group 90"/>
          <p:cNvGrpSpPr>
            <a:grpSpLocks/>
          </p:cNvGrpSpPr>
          <p:nvPr/>
        </p:nvGrpSpPr>
        <p:grpSpPr bwMode="auto">
          <a:xfrm>
            <a:off x="5355432" y="3222716"/>
            <a:ext cx="1724025" cy="674736"/>
            <a:chOff x="5268628" y="2933595"/>
            <a:chExt cx="2298032" cy="899271"/>
          </a:xfrm>
        </p:grpSpPr>
        <p:sp>
          <p:nvSpPr>
            <p:cNvPr id="92" name="TextBox 91"/>
            <p:cNvSpPr txBox="1"/>
            <p:nvPr/>
          </p:nvSpPr>
          <p:spPr>
            <a:xfrm>
              <a:off x="5914809" y="2933595"/>
              <a:ext cx="1015191" cy="369113"/>
            </a:xfrm>
            <a:prstGeom prst="rect">
              <a:avLst/>
            </a:prstGeom>
            <a:noFill/>
          </p:spPr>
          <p:txBody>
            <a:bodyPr wrap="none">
              <a:spAutoFit/>
            </a:bodyPr>
            <a:lstStyle/>
            <a:p>
              <a:pPr algn="ctr" defTabSz="685646">
                <a:defRPr/>
              </a:pPr>
              <a:r>
                <a:rPr lang="en-US" sz="1200" dirty="0">
                  <a:solidFill>
                    <a:schemeClr val="bg1">
                      <a:lumMod val="50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Speed 03</a:t>
              </a:r>
            </a:p>
          </p:txBody>
        </p:sp>
        <p:sp>
          <p:nvSpPr>
            <p:cNvPr id="93" name="Rectangle 92"/>
            <p:cNvSpPr/>
            <p:nvPr/>
          </p:nvSpPr>
          <p:spPr>
            <a:xfrm>
              <a:off x="5268628" y="3217677"/>
              <a:ext cx="2298032" cy="615189"/>
            </a:xfrm>
            <a:prstGeom prst="rect">
              <a:avLst/>
            </a:prstGeom>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defTabSz="1087987">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7987">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4" name="Group 93"/>
          <p:cNvGrpSpPr>
            <a:grpSpLocks/>
          </p:cNvGrpSpPr>
          <p:nvPr/>
        </p:nvGrpSpPr>
        <p:grpSpPr bwMode="auto">
          <a:xfrm>
            <a:off x="2081213" y="3222716"/>
            <a:ext cx="1724025" cy="674736"/>
            <a:chOff x="5268628" y="2933595"/>
            <a:chExt cx="2298032" cy="899271"/>
          </a:xfrm>
        </p:grpSpPr>
        <p:sp>
          <p:nvSpPr>
            <p:cNvPr id="95" name="TextBox 94"/>
            <p:cNvSpPr txBox="1"/>
            <p:nvPr/>
          </p:nvSpPr>
          <p:spPr>
            <a:xfrm>
              <a:off x="5914015" y="2933595"/>
              <a:ext cx="1015191" cy="369113"/>
            </a:xfrm>
            <a:prstGeom prst="rect">
              <a:avLst/>
            </a:prstGeom>
            <a:noFill/>
          </p:spPr>
          <p:txBody>
            <a:bodyPr wrap="none">
              <a:spAutoFit/>
            </a:bodyPr>
            <a:lstStyle/>
            <a:p>
              <a:pPr algn="ctr" defTabSz="685646">
                <a:defRPr/>
              </a:pPr>
              <a:r>
                <a:rPr lang="en-US" sz="1200" dirty="0">
                  <a:solidFill>
                    <a:schemeClr val="bg1">
                      <a:lumMod val="50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Speed 02</a:t>
              </a:r>
            </a:p>
          </p:txBody>
        </p:sp>
        <p:sp>
          <p:nvSpPr>
            <p:cNvPr id="96" name="Rectangle 95"/>
            <p:cNvSpPr/>
            <p:nvPr/>
          </p:nvSpPr>
          <p:spPr>
            <a:xfrm>
              <a:off x="5268628" y="3217677"/>
              <a:ext cx="2298032" cy="615189"/>
            </a:xfrm>
            <a:prstGeom prst="rect">
              <a:avLst/>
            </a:prstGeom>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defTabSz="1087987">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7987">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5" name="Group 85"/>
          <p:cNvGrpSpPr>
            <a:grpSpLocks/>
          </p:cNvGrpSpPr>
          <p:nvPr/>
        </p:nvGrpSpPr>
        <p:grpSpPr bwMode="auto">
          <a:xfrm>
            <a:off x="566738" y="2849999"/>
            <a:ext cx="1724025" cy="674734"/>
            <a:chOff x="5268628" y="2933595"/>
            <a:chExt cx="2298032" cy="899270"/>
          </a:xfrm>
        </p:grpSpPr>
        <p:sp>
          <p:nvSpPr>
            <p:cNvPr id="87" name="TextBox 86"/>
            <p:cNvSpPr txBox="1"/>
            <p:nvPr/>
          </p:nvSpPr>
          <p:spPr>
            <a:xfrm>
              <a:off x="5914808" y="2933595"/>
              <a:ext cx="1015191" cy="369114"/>
            </a:xfrm>
            <a:prstGeom prst="rect">
              <a:avLst/>
            </a:prstGeom>
            <a:noFill/>
          </p:spPr>
          <p:txBody>
            <a:bodyPr wrap="none">
              <a:spAutoFit/>
            </a:bodyPr>
            <a:lstStyle/>
            <a:p>
              <a:pPr algn="ctr" defTabSz="685646">
                <a:defRPr/>
              </a:pPr>
              <a:r>
                <a:rPr lang="en-US" sz="1200" dirty="0">
                  <a:solidFill>
                    <a:schemeClr val="bg1">
                      <a:lumMod val="50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Speed 01</a:t>
              </a:r>
            </a:p>
          </p:txBody>
        </p:sp>
        <p:sp>
          <p:nvSpPr>
            <p:cNvPr id="97" name="Rectangle 96"/>
            <p:cNvSpPr/>
            <p:nvPr/>
          </p:nvSpPr>
          <p:spPr>
            <a:xfrm>
              <a:off x="5268628" y="3217676"/>
              <a:ext cx="2298032" cy="615189"/>
            </a:xfrm>
            <a:prstGeom prst="rect">
              <a:avLst/>
            </a:prstGeom>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defTabSz="1087987">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7987">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6" name="Group 97"/>
          <p:cNvGrpSpPr>
            <a:grpSpLocks/>
          </p:cNvGrpSpPr>
          <p:nvPr/>
        </p:nvGrpSpPr>
        <p:grpSpPr bwMode="auto">
          <a:xfrm>
            <a:off x="6905626" y="2849999"/>
            <a:ext cx="1722835" cy="674734"/>
            <a:chOff x="5268628" y="2933595"/>
            <a:chExt cx="2298032" cy="899270"/>
          </a:xfrm>
        </p:grpSpPr>
        <p:sp>
          <p:nvSpPr>
            <p:cNvPr id="99" name="TextBox 98"/>
            <p:cNvSpPr txBox="1"/>
            <p:nvPr/>
          </p:nvSpPr>
          <p:spPr>
            <a:xfrm>
              <a:off x="5913667" y="2933595"/>
              <a:ext cx="1015893" cy="369114"/>
            </a:xfrm>
            <a:prstGeom prst="rect">
              <a:avLst/>
            </a:prstGeom>
            <a:noFill/>
          </p:spPr>
          <p:txBody>
            <a:bodyPr wrap="none">
              <a:spAutoFit/>
            </a:bodyPr>
            <a:lstStyle/>
            <a:p>
              <a:pPr algn="ctr" defTabSz="685646">
                <a:defRPr/>
              </a:pPr>
              <a:r>
                <a:rPr lang="en-US" sz="1200" dirty="0">
                  <a:solidFill>
                    <a:schemeClr val="bg1">
                      <a:lumMod val="50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Speed 04</a:t>
              </a:r>
            </a:p>
          </p:txBody>
        </p:sp>
        <p:sp>
          <p:nvSpPr>
            <p:cNvPr id="100" name="Rectangle 99"/>
            <p:cNvSpPr/>
            <p:nvPr/>
          </p:nvSpPr>
          <p:spPr>
            <a:xfrm>
              <a:off x="5268628" y="3217676"/>
              <a:ext cx="2298032" cy="615189"/>
            </a:xfrm>
            <a:prstGeom prst="rect">
              <a:avLst/>
            </a:prstGeom>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defTabSz="1087987">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7987">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extLst>
      <p:ext uri="{BB962C8B-B14F-4D97-AF65-F5344CB8AC3E}">
        <p14:creationId xmlns:p14="http://schemas.microsoft.com/office/powerpoint/2010/main" val="3514642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nodeType="afterGroup">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nodeType="afterGroup">
                            <p:stCondLst>
                              <p:cond delay="20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250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nodeType="afterGroup">
                            <p:stCondLst>
                              <p:cond delay="3000"/>
                            </p:stCondLst>
                            <p:childTnLst>
                              <p:par>
                                <p:cTn id="35" presetID="42" presetClass="entr" presetSubtype="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3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nodeType="afterGroup">
                            <p:stCondLst>
                              <p:cond delay="4000"/>
                            </p:stCondLst>
                            <p:childTnLst>
                              <p:par>
                                <p:cTn id="45" presetID="42"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par>
                          <p:cTn id="50" fill="hold" nodeType="afterGroup">
                            <p:stCondLst>
                              <p:cond delay="4500"/>
                            </p:stCondLst>
                            <p:childTnLst>
                              <p:par>
                                <p:cTn id="51" presetID="10"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5691308" y="1817398"/>
            <a:ext cx="1035196" cy="627100"/>
            <a:chOff x="3433763" y="1131575"/>
            <a:chExt cx="2241550" cy="1357626"/>
          </a:xfrm>
        </p:grpSpPr>
        <p:sp>
          <p:nvSpPr>
            <p:cNvPr id="6158" name="Freeform 14"/>
            <p:cNvSpPr>
              <a:spLocks/>
            </p:cNvSpPr>
            <p:nvPr/>
          </p:nvSpPr>
          <p:spPr bwMode="auto">
            <a:xfrm>
              <a:off x="3433763" y="1474788"/>
              <a:ext cx="2241550" cy="1014413"/>
            </a:xfrm>
            <a:custGeom>
              <a:avLst/>
              <a:gdLst/>
              <a:ahLst/>
              <a:cxnLst>
                <a:cxn ang="0">
                  <a:pos x="634" y="369"/>
                </a:cxn>
                <a:cxn ang="0">
                  <a:pos x="420" y="284"/>
                </a:cxn>
                <a:cxn ang="0">
                  <a:pos x="201" y="375"/>
                </a:cxn>
                <a:cxn ang="0">
                  <a:pos x="0" y="174"/>
                </a:cxn>
                <a:cxn ang="0">
                  <a:pos x="420" y="0"/>
                </a:cxn>
                <a:cxn ang="0">
                  <a:pos x="829" y="163"/>
                </a:cxn>
                <a:cxn ang="0">
                  <a:pos x="634" y="369"/>
                </a:cxn>
              </a:cxnLst>
              <a:rect l="0" t="0" r="r" b="b"/>
              <a:pathLst>
                <a:path w="829" h="375">
                  <a:moveTo>
                    <a:pt x="634" y="369"/>
                  </a:moveTo>
                  <a:cubicBezTo>
                    <a:pt x="574" y="312"/>
                    <a:pt x="503" y="284"/>
                    <a:pt x="420" y="284"/>
                  </a:cubicBezTo>
                  <a:cubicBezTo>
                    <a:pt x="334" y="284"/>
                    <a:pt x="261" y="314"/>
                    <a:pt x="201" y="375"/>
                  </a:cubicBezTo>
                  <a:cubicBezTo>
                    <a:pt x="0" y="174"/>
                    <a:pt x="0" y="174"/>
                    <a:pt x="0" y="174"/>
                  </a:cubicBezTo>
                  <a:cubicBezTo>
                    <a:pt x="116" y="58"/>
                    <a:pt x="256" y="0"/>
                    <a:pt x="420" y="0"/>
                  </a:cubicBezTo>
                  <a:cubicBezTo>
                    <a:pt x="579" y="0"/>
                    <a:pt x="716" y="54"/>
                    <a:pt x="829" y="163"/>
                  </a:cubicBezTo>
                  <a:lnTo>
                    <a:pt x="634" y="369"/>
                  </a:lnTo>
                  <a:close/>
                </a:path>
              </a:pathLst>
            </a:custGeom>
            <a:solidFill>
              <a:schemeClr val="accent2"/>
            </a:solid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Isosceles Triangle 18"/>
            <p:cNvSpPr/>
            <p:nvPr/>
          </p:nvSpPr>
          <p:spPr>
            <a:xfrm>
              <a:off x="4372937" y="1131575"/>
              <a:ext cx="398127" cy="4608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4"/>
          <p:cNvGrpSpPr/>
          <p:nvPr/>
        </p:nvGrpSpPr>
        <p:grpSpPr>
          <a:xfrm>
            <a:off x="5290230" y="2207641"/>
            <a:ext cx="651818" cy="1036859"/>
            <a:chOff x="3008635" y="1967798"/>
            <a:chExt cx="1112911" cy="1769992"/>
          </a:xfrm>
        </p:grpSpPr>
        <p:sp>
          <p:nvSpPr>
            <p:cNvPr id="6157" name="Freeform 13"/>
            <p:cNvSpPr>
              <a:spLocks/>
            </p:cNvSpPr>
            <p:nvPr/>
          </p:nvSpPr>
          <p:spPr bwMode="auto">
            <a:xfrm>
              <a:off x="3321669" y="1967798"/>
              <a:ext cx="799877" cy="1769992"/>
            </a:xfrm>
            <a:custGeom>
              <a:avLst/>
              <a:gdLst/>
              <a:ahLst/>
              <a:cxnLst>
                <a:cxn ang="0">
                  <a:pos x="163" y="0"/>
                </a:cxn>
                <a:cxn ang="0">
                  <a:pos x="369" y="195"/>
                </a:cxn>
                <a:cxn ang="0">
                  <a:pos x="284" y="409"/>
                </a:cxn>
                <a:cxn ang="0">
                  <a:pos x="375" y="628"/>
                </a:cxn>
                <a:cxn ang="0">
                  <a:pos x="375" y="629"/>
                </a:cxn>
                <a:cxn ang="0">
                  <a:pos x="174" y="830"/>
                </a:cxn>
                <a:cxn ang="0">
                  <a:pos x="174" y="829"/>
                </a:cxn>
                <a:cxn ang="0">
                  <a:pos x="0" y="409"/>
                </a:cxn>
                <a:cxn ang="0">
                  <a:pos x="163" y="0"/>
                </a:cxn>
              </a:cxnLst>
              <a:rect l="0" t="0" r="r" b="b"/>
              <a:pathLst>
                <a:path w="375" h="830">
                  <a:moveTo>
                    <a:pt x="163" y="0"/>
                  </a:moveTo>
                  <a:cubicBezTo>
                    <a:pt x="369" y="195"/>
                    <a:pt x="369" y="195"/>
                    <a:pt x="369" y="195"/>
                  </a:cubicBezTo>
                  <a:cubicBezTo>
                    <a:pt x="312" y="255"/>
                    <a:pt x="284" y="326"/>
                    <a:pt x="284" y="409"/>
                  </a:cubicBezTo>
                  <a:cubicBezTo>
                    <a:pt x="284" y="495"/>
                    <a:pt x="314" y="568"/>
                    <a:pt x="375" y="628"/>
                  </a:cubicBezTo>
                  <a:cubicBezTo>
                    <a:pt x="375" y="629"/>
                    <a:pt x="375" y="629"/>
                    <a:pt x="375" y="629"/>
                  </a:cubicBezTo>
                  <a:cubicBezTo>
                    <a:pt x="174" y="830"/>
                    <a:pt x="174" y="830"/>
                    <a:pt x="174" y="830"/>
                  </a:cubicBezTo>
                  <a:cubicBezTo>
                    <a:pt x="174" y="829"/>
                    <a:pt x="174" y="829"/>
                    <a:pt x="174" y="829"/>
                  </a:cubicBezTo>
                  <a:cubicBezTo>
                    <a:pt x="58" y="713"/>
                    <a:pt x="0" y="573"/>
                    <a:pt x="0" y="409"/>
                  </a:cubicBezTo>
                  <a:cubicBezTo>
                    <a:pt x="0" y="250"/>
                    <a:pt x="54" y="114"/>
                    <a:pt x="163" y="0"/>
                  </a:cubicBezTo>
                  <a:close/>
                </a:path>
              </a:pathLst>
            </a:custGeom>
            <a:solidFill>
              <a:schemeClr val="accent1"/>
            </a:solid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Isosceles Triangle 19"/>
            <p:cNvSpPr/>
            <p:nvPr/>
          </p:nvSpPr>
          <p:spPr>
            <a:xfrm rot="16200000">
              <a:off x="3033366" y="2671099"/>
              <a:ext cx="313928" cy="36339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5"/>
          <p:cNvGrpSpPr/>
          <p:nvPr/>
        </p:nvGrpSpPr>
        <p:grpSpPr>
          <a:xfrm>
            <a:off x="6490455" y="2193714"/>
            <a:ext cx="631077" cy="1035394"/>
            <a:chOff x="5057865" y="1944015"/>
            <a:chExt cx="1077500" cy="1767489"/>
          </a:xfrm>
        </p:grpSpPr>
        <p:sp>
          <p:nvSpPr>
            <p:cNvPr id="6156" name="Freeform 12"/>
            <p:cNvSpPr>
              <a:spLocks/>
            </p:cNvSpPr>
            <p:nvPr/>
          </p:nvSpPr>
          <p:spPr bwMode="auto">
            <a:xfrm>
              <a:off x="5057865" y="1944015"/>
              <a:ext cx="797373" cy="1767489"/>
            </a:xfrm>
            <a:custGeom>
              <a:avLst/>
              <a:gdLst/>
              <a:ahLst/>
              <a:cxnLst>
                <a:cxn ang="0">
                  <a:pos x="201" y="0"/>
                </a:cxn>
                <a:cxn ang="0">
                  <a:pos x="374" y="420"/>
                </a:cxn>
                <a:cxn ang="0">
                  <a:pos x="211" y="829"/>
                </a:cxn>
                <a:cxn ang="0">
                  <a:pos x="5" y="634"/>
                </a:cxn>
                <a:cxn ang="0">
                  <a:pos x="90" y="420"/>
                </a:cxn>
                <a:cxn ang="0">
                  <a:pos x="0" y="201"/>
                </a:cxn>
                <a:cxn ang="0">
                  <a:pos x="201" y="0"/>
                </a:cxn>
              </a:cxnLst>
              <a:rect l="0" t="0" r="r" b="b"/>
              <a:pathLst>
                <a:path w="374" h="829">
                  <a:moveTo>
                    <a:pt x="201" y="0"/>
                  </a:moveTo>
                  <a:cubicBezTo>
                    <a:pt x="316" y="116"/>
                    <a:pt x="374" y="256"/>
                    <a:pt x="374" y="420"/>
                  </a:cubicBezTo>
                  <a:cubicBezTo>
                    <a:pt x="374" y="579"/>
                    <a:pt x="320" y="715"/>
                    <a:pt x="211" y="829"/>
                  </a:cubicBezTo>
                  <a:cubicBezTo>
                    <a:pt x="5" y="634"/>
                    <a:pt x="5" y="634"/>
                    <a:pt x="5" y="634"/>
                  </a:cubicBezTo>
                  <a:cubicBezTo>
                    <a:pt x="62" y="574"/>
                    <a:pt x="90" y="503"/>
                    <a:pt x="90" y="420"/>
                  </a:cubicBezTo>
                  <a:cubicBezTo>
                    <a:pt x="90" y="335"/>
                    <a:pt x="60" y="262"/>
                    <a:pt x="0" y="201"/>
                  </a:cubicBezTo>
                  <a:lnTo>
                    <a:pt x="201" y="0"/>
                  </a:lnTo>
                  <a:close/>
                </a:path>
              </a:pathLst>
            </a:custGeom>
            <a:solidFill>
              <a:schemeClr val="accent3"/>
            </a:solid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Isosceles Triangle 21"/>
            <p:cNvSpPr/>
            <p:nvPr/>
          </p:nvSpPr>
          <p:spPr>
            <a:xfrm rot="5400000" flipH="1">
              <a:off x="5796706" y="2671100"/>
              <a:ext cx="313928" cy="36339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6"/>
          <p:cNvGrpSpPr/>
          <p:nvPr/>
        </p:nvGrpSpPr>
        <p:grpSpPr>
          <a:xfrm>
            <a:off x="5705235" y="2991525"/>
            <a:ext cx="1035196" cy="639923"/>
            <a:chOff x="3717226" y="3305933"/>
            <a:chExt cx="1767489" cy="1092393"/>
          </a:xfrm>
        </p:grpSpPr>
        <p:sp>
          <p:nvSpPr>
            <p:cNvPr id="6159" name="Freeform 15"/>
            <p:cNvSpPr>
              <a:spLocks/>
            </p:cNvSpPr>
            <p:nvPr/>
          </p:nvSpPr>
          <p:spPr bwMode="auto">
            <a:xfrm>
              <a:off x="3717226" y="3305933"/>
              <a:ext cx="1767489" cy="799877"/>
            </a:xfrm>
            <a:custGeom>
              <a:avLst/>
              <a:gdLst/>
              <a:ahLst/>
              <a:cxnLst>
                <a:cxn ang="0">
                  <a:pos x="628" y="0"/>
                </a:cxn>
                <a:cxn ang="0">
                  <a:pos x="629" y="0"/>
                </a:cxn>
                <a:cxn ang="0">
                  <a:pos x="829" y="201"/>
                </a:cxn>
                <a:cxn ang="0">
                  <a:pos x="829" y="201"/>
                </a:cxn>
                <a:cxn ang="0">
                  <a:pos x="409" y="375"/>
                </a:cxn>
                <a:cxn ang="0">
                  <a:pos x="0" y="212"/>
                </a:cxn>
                <a:cxn ang="0">
                  <a:pos x="196" y="6"/>
                </a:cxn>
                <a:cxn ang="0">
                  <a:pos x="409" y="91"/>
                </a:cxn>
                <a:cxn ang="0">
                  <a:pos x="628" y="0"/>
                </a:cxn>
              </a:cxnLst>
              <a:rect l="0" t="0" r="r" b="b"/>
              <a:pathLst>
                <a:path w="829" h="375">
                  <a:moveTo>
                    <a:pt x="628" y="0"/>
                  </a:moveTo>
                  <a:cubicBezTo>
                    <a:pt x="629" y="0"/>
                    <a:pt x="629" y="0"/>
                    <a:pt x="629" y="0"/>
                  </a:cubicBezTo>
                  <a:cubicBezTo>
                    <a:pt x="829" y="201"/>
                    <a:pt x="829" y="201"/>
                    <a:pt x="829" y="201"/>
                  </a:cubicBezTo>
                  <a:cubicBezTo>
                    <a:pt x="829" y="201"/>
                    <a:pt x="829" y="201"/>
                    <a:pt x="829" y="201"/>
                  </a:cubicBezTo>
                  <a:cubicBezTo>
                    <a:pt x="713" y="317"/>
                    <a:pt x="573" y="375"/>
                    <a:pt x="409" y="375"/>
                  </a:cubicBezTo>
                  <a:cubicBezTo>
                    <a:pt x="250" y="375"/>
                    <a:pt x="114" y="321"/>
                    <a:pt x="0" y="212"/>
                  </a:cubicBezTo>
                  <a:cubicBezTo>
                    <a:pt x="196" y="6"/>
                    <a:pt x="196" y="6"/>
                    <a:pt x="196" y="6"/>
                  </a:cubicBezTo>
                  <a:cubicBezTo>
                    <a:pt x="255" y="63"/>
                    <a:pt x="326" y="91"/>
                    <a:pt x="409" y="91"/>
                  </a:cubicBezTo>
                  <a:cubicBezTo>
                    <a:pt x="495" y="91"/>
                    <a:pt x="568" y="61"/>
                    <a:pt x="628" y="0"/>
                  </a:cubicBezTo>
                  <a:close/>
                </a:path>
              </a:pathLst>
            </a:custGeom>
            <a:solidFill>
              <a:schemeClr val="accent4"/>
            </a:solid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Isosceles Triangle 22"/>
            <p:cNvSpPr/>
            <p:nvPr/>
          </p:nvSpPr>
          <p:spPr>
            <a:xfrm rot="10800000" flipH="1">
              <a:off x="4433993" y="4034936"/>
              <a:ext cx="313928" cy="36339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46"/>
          <p:cNvGrpSpPr/>
          <p:nvPr/>
        </p:nvGrpSpPr>
        <p:grpSpPr>
          <a:xfrm>
            <a:off x="7220978" y="2473902"/>
            <a:ext cx="421713" cy="498363"/>
            <a:chOff x="193675" y="3013076"/>
            <a:chExt cx="1014413" cy="1198563"/>
          </a:xfrm>
          <a:solidFill>
            <a:schemeClr val="accent3"/>
          </a:solidFill>
        </p:grpSpPr>
        <p:sp>
          <p:nvSpPr>
            <p:cNvPr id="6172" name="Freeform 28"/>
            <p:cNvSpPr>
              <a:spLocks noEditPoints="1"/>
            </p:cNvSpPr>
            <p:nvPr/>
          </p:nvSpPr>
          <p:spPr bwMode="auto">
            <a:xfrm>
              <a:off x="212725" y="3013076"/>
              <a:ext cx="922338" cy="1198563"/>
            </a:xfrm>
            <a:custGeom>
              <a:avLst/>
              <a:gdLst/>
              <a:ahLst/>
              <a:cxnLst>
                <a:cxn ang="0">
                  <a:pos x="195" y="24"/>
                </a:cxn>
                <a:cxn ang="0">
                  <a:pos x="202" y="7"/>
                </a:cxn>
                <a:cxn ang="0">
                  <a:pos x="219" y="0"/>
                </a:cxn>
                <a:cxn ang="0">
                  <a:pos x="219" y="0"/>
                </a:cxn>
                <a:cxn ang="0">
                  <a:pos x="236" y="7"/>
                </a:cxn>
                <a:cxn ang="0">
                  <a:pos x="244" y="24"/>
                </a:cxn>
                <a:cxn ang="0">
                  <a:pos x="244" y="318"/>
                </a:cxn>
                <a:cxn ang="0">
                  <a:pos x="195" y="318"/>
                </a:cxn>
                <a:cxn ang="0">
                  <a:pos x="195" y="24"/>
                </a:cxn>
                <a:cxn ang="0">
                  <a:pos x="0" y="110"/>
                </a:cxn>
                <a:cxn ang="0">
                  <a:pos x="22" y="73"/>
                </a:cxn>
                <a:cxn ang="0">
                  <a:pos x="87" y="46"/>
                </a:cxn>
                <a:cxn ang="0">
                  <a:pos x="87" y="46"/>
                </a:cxn>
                <a:cxn ang="0">
                  <a:pos x="152" y="73"/>
                </a:cxn>
                <a:cxn ang="0">
                  <a:pos x="175" y="110"/>
                </a:cxn>
                <a:cxn ang="0">
                  <a:pos x="0" y="110"/>
                </a:cxn>
              </a:cxnLst>
              <a:rect l="0" t="0" r="r" b="b"/>
              <a:pathLst>
                <a:path w="244" h="318">
                  <a:moveTo>
                    <a:pt x="195" y="24"/>
                  </a:moveTo>
                  <a:cubicBezTo>
                    <a:pt x="195" y="17"/>
                    <a:pt x="197" y="12"/>
                    <a:pt x="202" y="7"/>
                  </a:cubicBezTo>
                  <a:cubicBezTo>
                    <a:pt x="206" y="2"/>
                    <a:pt x="212" y="0"/>
                    <a:pt x="219" y="0"/>
                  </a:cubicBezTo>
                  <a:cubicBezTo>
                    <a:pt x="219" y="0"/>
                    <a:pt x="219" y="0"/>
                    <a:pt x="219" y="0"/>
                  </a:cubicBezTo>
                  <a:cubicBezTo>
                    <a:pt x="226" y="0"/>
                    <a:pt x="232" y="2"/>
                    <a:pt x="236" y="7"/>
                  </a:cubicBezTo>
                  <a:cubicBezTo>
                    <a:pt x="241" y="12"/>
                    <a:pt x="244" y="17"/>
                    <a:pt x="244" y="24"/>
                  </a:cubicBezTo>
                  <a:cubicBezTo>
                    <a:pt x="244" y="318"/>
                    <a:pt x="244" y="318"/>
                    <a:pt x="244" y="318"/>
                  </a:cubicBezTo>
                  <a:cubicBezTo>
                    <a:pt x="195" y="318"/>
                    <a:pt x="195" y="318"/>
                    <a:pt x="195" y="318"/>
                  </a:cubicBezTo>
                  <a:lnTo>
                    <a:pt x="195" y="24"/>
                  </a:lnTo>
                  <a:close/>
                  <a:moveTo>
                    <a:pt x="0" y="110"/>
                  </a:moveTo>
                  <a:cubicBezTo>
                    <a:pt x="4" y="96"/>
                    <a:pt x="11" y="84"/>
                    <a:pt x="22" y="73"/>
                  </a:cubicBezTo>
                  <a:cubicBezTo>
                    <a:pt x="40" y="55"/>
                    <a:pt x="61" y="46"/>
                    <a:pt x="87" y="46"/>
                  </a:cubicBezTo>
                  <a:cubicBezTo>
                    <a:pt x="87" y="46"/>
                    <a:pt x="87" y="46"/>
                    <a:pt x="87" y="46"/>
                  </a:cubicBezTo>
                  <a:cubicBezTo>
                    <a:pt x="113" y="46"/>
                    <a:pt x="134" y="55"/>
                    <a:pt x="152" y="73"/>
                  </a:cubicBezTo>
                  <a:cubicBezTo>
                    <a:pt x="163" y="84"/>
                    <a:pt x="170" y="96"/>
                    <a:pt x="175" y="110"/>
                  </a:cubicBezTo>
                  <a:lnTo>
                    <a:pt x="0" y="110"/>
                  </a:ln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73" name="Freeform 29"/>
            <p:cNvSpPr>
              <a:spLocks/>
            </p:cNvSpPr>
            <p:nvPr/>
          </p:nvSpPr>
          <p:spPr bwMode="auto">
            <a:xfrm>
              <a:off x="825500" y="4170363"/>
              <a:ext cx="382588" cy="33338"/>
            </a:xfrm>
            <a:custGeom>
              <a:avLst/>
              <a:gdLst/>
              <a:ahLst/>
              <a:cxnLst>
                <a:cxn ang="0">
                  <a:pos x="101" y="5"/>
                </a:cxn>
                <a:cxn ang="0">
                  <a:pos x="100" y="8"/>
                </a:cxn>
                <a:cxn ang="0">
                  <a:pos x="96" y="9"/>
                </a:cxn>
                <a:cxn ang="0">
                  <a:pos x="5" y="9"/>
                </a:cxn>
                <a:cxn ang="0">
                  <a:pos x="1" y="8"/>
                </a:cxn>
                <a:cxn ang="0">
                  <a:pos x="0" y="5"/>
                </a:cxn>
                <a:cxn ang="0">
                  <a:pos x="1" y="1"/>
                </a:cxn>
                <a:cxn ang="0">
                  <a:pos x="5" y="0"/>
                </a:cxn>
                <a:cxn ang="0">
                  <a:pos x="96" y="0"/>
                </a:cxn>
                <a:cxn ang="0">
                  <a:pos x="100" y="1"/>
                </a:cxn>
                <a:cxn ang="0">
                  <a:pos x="101" y="5"/>
                </a:cxn>
              </a:cxnLst>
              <a:rect l="0" t="0" r="r" b="b"/>
              <a:pathLst>
                <a:path w="101" h="9">
                  <a:moveTo>
                    <a:pt x="101" y="5"/>
                  </a:moveTo>
                  <a:cubicBezTo>
                    <a:pt x="101" y="6"/>
                    <a:pt x="100" y="7"/>
                    <a:pt x="100" y="8"/>
                  </a:cubicBezTo>
                  <a:cubicBezTo>
                    <a:pt x="99" y="9"/>
                    <a:pt x="98" y="9"/>
                    <a:pt x="96" y="9"/>
                  </a:cubicBezTo>
                  <a:cubicBezTo>
                    <a:pt x="5" y="9"/>
                    <a:pt x="5" y="9"/>
                    <a:pt x="5" y="9"/>
                  </a:cubicBezTo>
                  <a:cubicBezTo>
                    <a:pt x="3" y="9"/>
                    <a:pt x="2" y="9"/>
                    <a:pt x="1" y="8"/>
                  </a:cubicBezTo>
                  <a:cubicBezTo>
                    <a:pt x="0" y="7"/>
                    <a:pt x="0" y="6"/>
                    <a:pt x="0" y="5"/>
                  </a:cubicBezTo>
                  <a:cubicBezTo>
                    <a:pt x="0" y="3"/>
                    <a:pt x="0" y="2"/>
                    <a:pt x="1" y="1"/>
                  </a:cubicBezTo>
                  <a:cubicBezTo>
                    <a:pt x="2" y="0"/>
                    <a:pt x="3" y="0"/>
                    <a:pt x="5" y="0"/>
                  </a:cubicBezTo>
                  <a:cubicBezTo>
                    <a:pt x="96" y="0"/>
                    <a:pt x="96" y="0"/>
                    <a:pt x="96" y="0"/>
                  </a:cubicBezTo>
                  <a:cubicBezTo>
                    <a:pt x="98" y="0"/>
                    <a:pt x="99" y="0"/>
                    <a:pt x="100" y="1"/>
                  </a:cubicBezTo>
                  <a:cubicBezTo>
                    <a:pt x="100" y="2"/>
                    <a:pt x="101" y="3"/>
                    <a:pt x="101" y="5"/>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74" name="Freeform 30"/>
            <p:cNvSpPr>
              <a:spLocks/>
            </p:cNvSpPr>
            <p:nvPr/>
          </p:nvSpPr>
          <p:spPr bwMode="auto">
            <a:xfrm>
              <a:off x="825500" y="3717926"/>
              <a:ext cx="382588" cy="395288"/>
            </a:xfrm>
            <a:custGeom>
              <a:avLst/>
              <a:gdLst/>
              <a:ahLst/>
              <a:cxnLst>
                <a:cxn ang="0">
                  <a:pos x="92" y="9"/>
                </a:cxn>
                <a:cxn ang="0">
                  <a:pos x="5" y="9"/>
                </a:cxn>
                <a:cxn ang="0">
                  <a:pos x="1" y="8"/>
                </a:cxn>
                <a:cxn ang="0">
                  <a:pos x="0" y="5"/>
                </a:cxn>
                <a:cxn ang="0">
                  <a:pos x="1" y="1"/>
                </a:cxn>
                <a:cxn ang="0">
                  <a:pos x="5" y="0"/>
                </a:cxn>
                <a:cxn ang="0">
                  <a:pos x="96" y="0"/>
                </a:cxn>
                <a:cxn ang="0">
                  <a:pos x="100" y="1"/>
                </a:cxn>
                <a:cxn ang="0">
                  <a:pos x="101" y="5"/>
                </a:cxn>
                <a:cxn ang="0">
                  <a:pos x="101" y="101"/>
                </a:cxn>
                <a:cxn ang="0">
                  <a:pos x="100" y="104"/>
                </a:cxn>
                <a:cxn ang="0">
                  <a:pos x="96" y="105"/>
                </a:cxn>
                <a:cxn ang="0">
                  <a:pos x="5" y="105"/>
                </a:cxn>
                <a:cxn ang="0">
                  <a:pos x="1" y="104"/>
                </a:cxn>
                <a:cxn ang="0">
                  <a:pos x="0" y="101"/>
                </a:cxn>
                <a:cxn ang="0">
                  <a:pos x="1" y="97"/>
                </a:cxn>
                <a:cxn ang="0">
                  <a:pos x="5" y="96"/>
                </a:cxn>
                <a:cxn ang="0">
                  <a:pos x="92" y="96"/>
                </a:cxn>
                <a:cxn ang="0">
                  <a:pos x="92" y="9"/>
                </a:cxn>
              </a:cxnLst>
              <a:rect l="0" t="0" r="r" b="b"/>
              <a:pathLst>
                <a:path w="101" h="105">
                  <a:moveTo>
                    <a:pt x="92" y="9"/>
                  </a:moveTo>
                  <a:cubicBezTo>
                    <a:pt x="5" y="9"/>
                    <a:pt x="5" y="9"/>
                    <a:pt x="5" y="9"/>
                  </a:cubicBezTo>
                  <a:cubicBezTo>
                    <a:pt x="3" y="9"/>
                    <a:pt x="2" y="9"/>
                    <a:pt x="1" y="8"/>
                  </a:cubicBezTo>
                  <a:cubicBezTo>
                    <a:pt x="0" y="7"/>
                    <a:pt x="0" y="6"/>
                    <a:pt x="0" y="5"/>
                  </a:cubicBezTo>
                  <a:cubicBezTo>
                    <a:pt x="0" y="3"/>
                    <a:pt x="0" y="2"/>
                    <a:pt x="1" y="1"/>
                  </a:cubicBezTo>
                  <a:cubicBezTo>
                    <a:pt x="2" y="1"/>
                    <a:pt x="3" y="0"/>
                    <a:pt x="5" y="0"/>
                  </a:cubicBezTo>
                  <a:cubicBezTo>
                    <a:pt x="96" y="0"/>
                    <a:pt x="96" y="0"/>
                    <a:pt x="96" y="0"/>
                  </a:cubicBezTo>
                  <a:cubicBezTo>
                    <a:pt x="98" y="0"/>
                    <a:pt x="99" y="1"/>
                    <a:pt x="100" y="1"/>
                  </a:cubicBezTo>
                  <a:cubicBezTo>
                    <a:pt x="100" y="2"/>
                    <a:pt x="101" y="3"/>
                    <a:pt x="101" y="5"/>
                  </a:cubicBezTo>
                  <a:cubicBezTo>
                    <a:pt x="101" y="101"/>
                    <a:pt x="101" y="101"/>
                    <a:pt x="101" y="101"/>
                  </a:cubicBezTo>
                  <a:cubicBezTo>
                    <a:pt x="101" y="102"/>
                    <a:pt x="100" y="103"/>
                    <a:pt x="100" y="104"/>
                  </a:cubicBezTo>
                  <a:cubicBezTo>
                    <a:pt x="99" y="105"/>
                    <a:pt x="98" y="105"/>
                    <a:pt x="96" y="105"/>
                  </a:cubicBezTo>
                  <a:cubicBezTo>
                    <a:pt x="5" y="105"/>
                    <a:pt x="5" y="105"/>
                    <a:pt x="5" y="105"/>
                  </a:cubicBezTo>
                  <a:cubicBezTo>
                    <a:pt x="3" y="105"/>
                    <a:pt x="2" y="105"/>
                    <a:pt x="1" y="104"/>
                  </a:cubicBezTo>
                  <a:cubicBezTo>
                    <a:pt x="0" y="103"/>
                    <a:pt x="0" y="102"/>
                    <a:pt x="0" y="101"/>
                  </a:cubicBezTo>
                  <a:cubicBezTo>
                    <a:pt x="0" y="99"/>
                    <a:pt x="0" y="98"/>
                    <a:pt x="1" y="97"/>
                  </a:cubicBezTo>
                  <a:cubicBezTo>
                    <a:pt x="2" y="96"/>
                    <a:pt x="3" y="96"/>
                    <a:pt x="5" y="96"/>
                  </a:cubicBezTo>
                  <a:cubicBezTo>
                    <a:pt x="92" y="96"/>
                    <a:pt x="92" y="96"/>
                    <a:pt x="92" y="96"/>
                  </a:cubicBezTo>
                  <a:lnTo>
                    <a:pt x="92" y="9"/>
                  </a:ln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75" name="Freeform 31"/>
            <p:cNvSpPr>
              <a:spLocks/>
            </p:cNvSpPr>
            <p:nvPr/>
          </p:nvSpPr>
          <p:spPr bwMode="auto">
            <a:xfrm>
              <a:off x="760413" y="3375026"/>
              <a:ext cx="447675" cy="244475"/>
            </a:xfrm>
            <a:custGeom>
              <a:avLst/>
              <a:gdLst/>
              <a:ahLst/>
              <a:cxnLst>
                <a:cxn ang="0">
                  <a:pos x="113" y="0"/>
                </a:cxn>
                <a:cxn ang="0">
                  <a:pos x="117" y="1"/>
                </a:cxn>
                <a:cxn ang="0">
                  <a:pos x="118" y="4"/>
                </a:cxn>
                <a:cxn ang="0">
                  <a:pos x="118" y="60"/>
                </a:cxn>
                <a:cxn ang="0">
                  <a:pos x="117" y="64"/>
                </a:cxn>
                <a:cxn ang="0">
                  <a:pos x="113" y="65"/>
                </a:cxn>
                <a:cxn ang="0">
                  <a:pos x="22" y="65"/>
                </a:cxn>
                <a:cxn ang="0">
                  <a:pos x="18" y="64"/>
                </a:cxn>
                <a:cxn ang="0">
                  <a:pos x="17" y="60"/>
                </a:cxn>
                <a:cxn ang="0">
                  <a:pos x="18" y="57"/>
                </a:cxn>
                <a:cxn ang="0">
                  <a:pos x="22" y="56"/>
                </a:cxn>
                <a:cxn ang="0">
                  <a:pos x="109" y="56"/>
                </a:cxn>
                <a:cxn ang="0">
                  <a:pos x="109" y="9"/>
                </a:cxn>
                <a:cxn ang="0">
                  <a:pos x="5" y="9"/>
                </a:cxn>
                <a:cxn ang="0">
                  <a:pos x="1" y="8"/>
                </a:cxn>
                <a:cxn ang="0">
                  <a:pos x="0" y="4"/>
                </a:cxn>
                <a:cxn ang="0">
                  <a:pos x="1" y="1"/>
                </a:cxn>
                <a:cxn ang="0">
                  <a:pos x="5" y="0"/>
                </a:cxn>
                <a:cxn ang="0">
                  <a:pos x="113" y="0"/>
                </a:cxn>
              </a:cxnLst>
              <a:rect l="0" t="0" r="r" b="b"/>
              <a:pathLst>
                <a:path w="118" h="65">
                  <a:moveTo>
                    <a:pt x="113" y="0"/>
                  </a:moveTo>
                  <a:cubicBezTo>
                    <a:pt x="115" y="0"/>
                    <a:pt x="116" y="0"/>
                    <a:pt x="117" y="1"/>
                  </a:cubicBezTo>
                  <a:cubicBezTo>
                    <a:pt x="117" y="2"/>
                    <a:pt x="118" y="3"/>
                    <a:pt x="118" y="4"/>
                  </a:cubicBezTo>
                  <a:cubicBezTo>
                    <a:pt x="118" y="60"/>
                    <a:pt x="118" y="60"/>
                    <a:pt x="118" y="60"/>
                  </a:cubicBezTo>
                  <a:cubicBezTo>
                    <a:pt x="118" y="62"/>
                    <a:pt x="117" y="63"/>
                    <a:pt x="117" y="64"/>
                  </a:cubicBezTo>
                  <a:cubicBezTo>
                    <a:pt x="116" y="64"/>
                    <a:pt x="115" y="65"/>
                    <a:pt x="113" y="65"/>
                  </a:cubicBezTo>
                  <a:cubicBezTo>
                    <a:pt x="22" y="65"/>
                    <a:pt x="22" y="65"/>
                    <a:pt x="22" y="65"/>
                  </a:cubicBezTo>
                  <a:cubicBezTo>
                    <a:pt x="20" y="65"/>
                    <a:pt x="19" y="64"/>
                    <a:pt x="18" y="64"/>
                  </a:cubicBezTo>
                  <a:cubicBezTo>
                    <a:pt x="17" y="63"/>
                    <a:pt x="17" y="62"/>
                    <a:pt x="17" y="60"/>
                  </a:cubicBezTo>
                  <a:cubicBezTo>
                    <a:pt x="17" y="59"/>
                    <a:pt x="17" y="58"/>
                    <a:pt x="18" y="57"/>
                  </a:cubicBezTo>
                  <a:cubicBezTo>
                    <a:pt x="19" y="56"/>
                    <a:pt x="20" y="56"/>
                    <a:pt x="22" y="56"/>
                  </a:cubicBezTo>
                  <a:cubicBezTo>
                    <a:pt x="109" y="56"/>
                    <a:pt x="109" y="56"/>
                    <a:pt x="109" y="56"/>
                  </a:cubicBezTo>
                  <a:cubicBezTo>
                    <a:pt x="109" y="9"/>
                    <a:pt x="109" y="9"/>
                    <a:pt x="109" y="9"/>
                  </a:cubicBezTo>
                  <a:cubicBezTo>
                    <a:pt x="5" y="9"/>
                    <a:pt x="5" y="9"/>
                    <a:pt x="5" y="9"/>
                  </a:cubicBezTo>
                  <a:cubicBezTo>
                    <a:pt x="3" y="9"/>
                    <a:pt x="2" y="9"/>
                    <a:pt x="1" y="8"/>
                  </a:cubicBezTo>
                  <a:cubicBezTo>
                    <a:pt x="1" y="7"/>
                    <a:pt x="0" y="6"/>
                    <a:pt x="0" y="4"/>
                  </a:cubicBezTo>
                  <a:cubicBezTo>
                    <a:pt x="0" y="3"/>
                    <a:pt x="1" y="2"/>
                    <a:pt x="1" y="1"/>
                  </a:cubicBezTo>
                  <a:cubicBezTo>
                    <a:pt x="2" y="0"/>
                    <a:pt x="3" y="0"/>
                    <a:pt x="5" y="0"/>
                  </a:cubicBezTo>
                  <a:lnTo>
                    <a:pt x="113" y="0"/>
                  </a:ln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76" name="Freeform 32"/>
            <p:cNvSpPr>
              <a:spLocks/>
            </p:cNvSpPr>
            <p:nvPr/>
          </p:nvSpPr>
          <p:spPr bwMode="auto">
            <a:xfrm>
              <a:off x="825500" y="3646488"/>
              <a:ext cx="382588" cy="33338"/>
            </a:xfrm>
            <a:custGeom>
              <a:avLst/>
              <a:gdLst/>
              <a:ahLst/>
              <a:cxnLst>
                <a:cxn ang="0">
                  <a:pos x="0" y="5"/>
                </a:cxn>
                <a:cxn ang="0">
                  <a:pos x="1" y="1"/>
                </a:cxn>
                <a:cxn ang="0">
                  <a:pos x="5" y="0"/>
                </a:cxn>
                <a:cxn ang="0">
                  <a:pos x="96" y="0"/>
                </a:cxn>
                <a:cxn ang="0">
                  <a:pos x="100" y="1"/>
                </a:cxn>
                <a:cxn ang="0">
                  <a:pos x="101" y="5"/>
                </a:cxn>
                <a:cxn ang="0">
                  <a:pos x="100" y="8"/>
                </a:cxn>
                <a:cxn ang="0">
                  <a:pos x="96" y="9"/>
                </a:cxn>
                <a:cxn ang="0">
                  <a:pos x="5" y="9"/>
                </a:cxn>
                <a:cxn ang="0">
                  <a:pos x="1" y="8"/>
                </a:cxn>
                <a:cxn ang="0">
                  <a:pos x="0" y="5"/>
                </a:cxn>
              </a:cxnLst>
              <a:rect l="0" t="0" r="r" b="b"/>
              <a:pathLst>
                <a:path w="101" h="9">
                  <a:moveTo>
                    <a:pt x="0" y="5"/>
                  </a:moveTo>
                  <a:cubicBezTo>
                    <a:pt x="0" y="3"/>
                    <a:pt x="0" y="2"/>
                    <a:pt x="1" y="1"/>
                  </a:cubicBezTo>
                  <a:cubicBezTo>
                    <a:pt x="2" y="1"/>
                    <a:pt x="3" y="0"/>
                    <a:pt x="5" y="0"/>
                  </a:cubicBezTo>
                  <a:cubicBezTo>
                    <a:pt x="96" y="0"/>
                    <a:pt x="96" y="0"/>
                    <a:pt x="96" y="0"/>
                  </a:cubicBezTo>
                  <a:cubicBezTo>
                    <a:pt x="98" y="0"/>
                    <a:pt x="99" y="1"/>
                    <a:pt x="100" y="1"/>
                  </a:cubicBezTo>
                  <a:cubicBezTo>
                    <a:pt x="100" y="2"/>
                    <a:pt x="101" y="3"/>
                    <a:pt x="101" y="5"/>
                  </a:cubicBezTo>
                  <a:cubicBezTo>
                    <a:pt x="101" y="6"/>
                    <a:pt x="100" y="7"/>
                    <a:pt x="100" y="8"/>
                  </a:cubicBezTo>
                  <a:cubicBezTo>
                    <a:pt x="99" y="9"/>
                    <a:pt x="98" y="9"/>
                    <a:pt x="96" y="9"/>
                  </a:cubicBezTo>
                  <a:cubicBezTo>
                    <a:pt x="5" y="9"/>
                    <a:pt x="5" y="9"/>
                    <a:pt x="5" y="9"/>
                  </a:cubicBezTo>
                  <a:cubicBezTo>
                    <a:pt x="3" y="9"/>
                    <a:pt x="2" y="9"/>
                    <a:pt x="1" y="8"/>
                  </a:cubicBezTo>
                  <a:cubicBezTo>
                    <a:pt x="0" y="7"/>
                    <a:pt x="0" y="6"/>
                    <a:pt x="0" y="5"/>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77" name="Rectangle 33"/>
            <p:cNvSpPr>
              <a:spLocks noChangeArrowheads="1"/>
            </p:cNvSpPr>
            <p:nvPr/>
          </p:nvSpPr>
          <p:spPr bwMode="auto">
            <a:xfrm>
              <a:off x="193675" y="3473451"/>
              <a:ext cx="696913" cy="447675"/>
            </a:xfrm>
            <a:prstGeom prst="rect">
              <a:avLst/>
            </a:prstGeom>
            <a:grpFill/>
            <a:ln w="9525">
              <a:noFill/>
              <a:miter lim="800000"/>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78" name="Rectangle 34"/>
            <p:cNvSpPr>
              <a:spLocks noChangeArrowheads="1"/>
            </p:cNvSpPr>
            <p:nvPr/>
          </p:nvSpPr>
          <p:spPr bwMode="auto">
            <a:xfrm>
              <a:off x="193675" y="3981451"/>
              <a:ext cx="696913" cy="230188"/>
            </a:xfrm>
            <a:prstGeom prst="rect">
              <a:avLst/>
            </a:prstGeom>
            <a:grpFill/>
            <a:ln w="9525">
              <a:noFill/>
              <a:miter lim="800000"/>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49"/>
          <p:cNvGrpSpPr/>
          <p:nvPr/>
        </p:nvGrpSpPr>
        <p:grpSpPr>
          <a:xfrm flipH="1">
            <a:off x="6029478" y="2465215"/>
            <a:ext cx="400974" cy="452235"/>
            <a:chOff x="1817688" y="3025777"/>
            <a:chExt cx="658813" cy="742896"/>
          </a:xfrm>
          <a:solidFill>
            <a:schemeClr val="bg1">
              <a:lumMod val="65000"/>
            </a:schemeClr>
          </a:solidFill>
        </p:grpSpPr>
        <p:sp>
          <p:nvSpPr>
            <p:cNvPr id="51" name="Freeform 101"/>
            <p:cNvSpPr>
              <a:spLocks/>
            </p:cNvSpPr>
            <p:nvPr/>
          </p:nvSpPr>
          <p:spPr bwMode="auto">
            <a:xfrm>
              <a:off x="1833563" y="3025777"/>
              <a:ext cx="642938" cy="422275"/>
            </a:xfrm>
            <a:custGeom>
              <a:avLst/>
              <a:gdLst/>
              <a:ahLst/>
              <a:cxnLst>
                <a:cxn ang="0">
                  <a:pos x="13" y="253"/>
                </a:cxn>
                <a:cxn ang="0">
                  <a:pos x="277" y="135"/>
                </a:cxn>
                <a:cxn ang="0">
                  <a:pos x="323" y="227"/>
                </a:cxn>
                <a:cxn ang="0">
                  <a:pos x="343" y="227"/>
                </a:cxn>
                <a:cxn ang="0">
                  <a:pos x="286" y="0"/>
                </a:cxn>
                <a:cxn ang="0">
                  <a:pos x="255" y="63"/>
                </a:cxn>
                <a:cxn ang="0">
                  <a:pos x="267" y="103"/>
                </a:cxn>
                <a:cxn ang="0">
                  <a:pos x="0" y="226"/>
                </a:cxn>
                <a:cxn ang="0">
                  <a:pos x="13" y="253"/>
                </a:cxn>
              </a:cxnLst>
              <a:rect l="0" t="0" r="r" b="b"/>
              <a:pathLst>
                <a:path w="386" h="253">
                  <a:moveTo>
                    <a:pt x="13" y="253"/>
                  </a:moveTo>
                  <a:cubicBezTo>
                    <a:pt x="277" y="135"/>
                    <a:pt x="277" y="135"/>
                    <a:pt x="277" y="135"/>
                  </a:cubicBezTo>
                  <a:cubicBezTo>
                    <a:pt x="323" y="227"/>
                    <a:pt x="323" y="227"/>
                    <a:pt x="323" y="227"/>
                  </a:cubicBezTo>
                  <a:cubicBezTo>
                    <a:pt x="323" y="227"/>
                    <a:pt x="329" y="243"/>
                    <a:pt x="343" y="227"/>
                  </a:cubicBezTo>
                  <a:cubicBezTo>
                    <a:pt x="343" y="227"/>
                    <a:pt x="386" y="45"/>
                    <a:pt x="286" y="0"/>
                  </a:cubicBezTo>
                  <a:cubicBezTo>
                    <a:pt x="255" y="63"/>
                    <a:pt x="255" y="63"/>
                    <a:pt x="255" y="63"/>
                  </a:cubicBezTo>
                  <a:cubicBezTo>
                    <a:pt x="267" y="103"/>
                    <a:pt x="267" y="103"/>
                    <a:pt x="267" y="103"/>
                  </a:cubicBezTo>
                  <a:cubicBezTo>
                    <a:pt x="0" y="226"/>
                    <a:pt x="0" y="226"/>
                    <a:pt x="0" y="226"/>
                  </a:cubicBezTo>
                  <a:lnTo>
                    <a:pt x="13" y="253"/>
                  </a:ln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02"/>
            <p:cNvSpPr>
              <a:spLocks/>
            </p:cNvSpPr>
            <p:nvPr/>
          </p:nvSpPr>
          <p:spPr bwMode="auto">
            <a:xfrm>
              <a:off x="2384425" y="3405189"/>
              <a:ext cx="1588" cy="250825"/>
            </a:xfrm>
            <a:custGeom>
              <a:avLst/>
              <a:gdLst/>
              <a:ahLst/>
              <a:cxnLst>
                <a:cxn ang="0">
                  <a:pos x="0" y="0"/>
                </a:cxn>
                <a:cxn ang="0">
                  <a:pos x="0" y="158"/>
                </a:cxn>
                <a:cxn ang="0">
                  <a:pos x="0" y="0"/>
                </a:cxn>
              </a:cxnLst>
              <a:rect l="0" t="0" r="r" b="b"/>
              <a:pathLst>
                <a:path h="158">
                  <a:moveTo>
                    <a:pt x="0" y="0"/>
                  </a:moveTo>
                  <a:lnTo>
                    <a:pt x="0" y="158"/>
                  </a:lnTo>
                  <a:lnTo>
                    <a:pt x="0" y="0"/>
                  </a:ln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Line 103"/>
            <p:cNvSpPr>
              <a:spLocks noChangeShapeType="1"/>
            </p:cNvSpPr>
            <p:nvPr/>
          </p:nvSpPr>
          <p:spPr bwMode="auto">
            <a:xfrm>
              <a:off x="2384425" y="3405189"/>
              <a:ext cx="1588" cy="250825"/>
            </a:xfrm>
            <a:prstGeom prst="line">
              <a:avLst/>
            </a:prstGeom>
            <a:grpFill/>
            <a:ln w="9525">
              <a:noFill/>
              <a:round/>
              <a:headEnd/>
              <a:tailEnd/>
            </a:ln>
          </p:spPr>
          <p:txBody>
            <a:bodyPr vert="horz" wrap="square" lIns="99212" tIns="49606" rIns="99212" bIns="49606" numCol="1" anchor="t" anchorCtr="0" compatLnSpc="1">
              <a:prstTxWarp prst="textNoShape">
                <a:avLst/>
              </a:prstTxWarp>
            </a:bodyPr>
            <a:lstStyle/>
            <a:p>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Rectangle 104"/>
            <p:cNvSpPr>
              <a:spLocks noChangeArrowheads="1"/>
            </p:cNvSpPr>
            <p:nvPr/>
          </p:nvSpPr>
          <p:spPr bwMode="auto">
            <a:xfrm>
              <a:off x="2376488" y="3405189"/>
              <a:ext cx="15875" cy="250825"/>
            </a:xfrm>
            <a:prstGeom prst="rect">
              <a:avLst/>
            </a:prstGeom>
            <a:grpFill/>
            <a:ln w="9525">
              <a:noFill/>
              <a:miter lim="800000"/>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105"/>
            <p:cNvSpPr>
              <a:spLocks/>
            </p:cNvSpPr>
            <p:nvPr/>
          </p:nvSpPr>
          <p:spPr bwMode="auto">
            <a:xfrm>
              <a:off x="2003425" y="3173414"/>
              <a:ext cx="119063" cy="490538"/>
            </a:xfrm>
            <a:custGeom>
              <a:avLst/>
              <a:gdLst/>
              <a:ahLst/>
              <a:cxnLst>
                <a:cxn ang="0">
                  <a:pos x="5" y="294"/>
                </a:cxn>
                <a:cxn ang="0">
                  <a:pos x="4" y="294"/>
                </a:cxn>
                <a:cxn ang="0">
                  <a:pos x="0" y="288"/>
                </a:cxn>
                <a:cxn ang="0">
                  <a:pos x="61" y="4"/>
                </a:cxn>
                <a:cxn ang="0">
                  <a:pos x="67" y="0"/>
                </a:cxn>
                <a:cxn ang="0">
                  <a:pos x="71" y="6"/>
                </a:cxn>
                <a:cxn ang="0">
                  <a:pos x="10" y="291"/>
                </a:cxn>
                <a:cxn ang="0">
                  <a:pos x="5" y="294"/>
                </a:cxn>
              </a:cxnLst>
              <a:rect l="0" t="0" r="r" b="b"/>
              <a:pathLst>
                <a:path w="71" h="294">
                  <a:moveTo>
                    <a:pt x="5" y="294"/>
                  </a:moveTo>
                  <a:cubicBezTo>
                    <a:pt x="4" y="294"/>
                    <a:pt x="4" y="294"/>
                    <a:pt x="4" y="294"/>
                  </a:cubicBezTo>
                  <a:cubicBezTo>
                    <a:pt x="1" y="294"/>
                    <a:pt x="0" y="291"/>
                    <a:pt x="0" y="288"/>
                  </a:cubicBezTo>
                  <a:cubicBezTo>
                    <a:pt x="61" y="4"/>
                    <a:pt x="61" y="4"/>
                    <a:pt x="61" y="4"/>
                  </a:cubicBezTo>
                  <a:cubicBezTo>
                    <a:pt x="62" y="1"/>
                    <a:pt x="64" y="0"/>
                    <a:pt x="67" y="0"/>
                  </a:cubicBezTo>
                  <a:cubicBezTo>
                    <a:pt x="70" y="1"/>
                    <a:pt x="71" y="4"/>
                    <a:pt x="71" y="6"/>
                  </a:cubicBezTo>
                  <a:cubicBezTo>
                    <a:pt x="10" y="291"/>
                    <a:pt x="10" y="291"/>
                    <a:pt x="10" y="291"/>
                  </a:cubicBezTo>
                  <a:cubicBezTo>
                    <a:pt x="9" y="293"/>
                    <a:pt x="7" y="294"/>
                    <a:pt x="5" y="294"/>
                  </a:cubicBezTo>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06"/>
            <p:cNvSpPr>
              <a:spLocks/>
            </p:cNvSpPr>
            <p:nvPr/>
          </p:nvSpPr>
          <p:spPr bwMode="auto">
            <a:xfrm>
              <a:off x="2106613" y="3176589"/>
              <a:ext cx="133350" cy="490538"/>
            </a:xfrm>
            <a:custGeom>
              <a:avLst/>
              <a:gdLst/>
              <a:ahLst/>
              <a:cxnLst>
                <a:cxn ang="0">
                  <a:pos x="75" y="294"/>
                </a:cxn>
                <a:cxn ang="0">
                  <a:pos x="70" y="290"/>
                </a:cxn>
                <a:cxn ang="0">
                  <a:pos x="0" y="7"/>
                </a:cxn>
                <a:cxn ang="0">
                  <a:pos x="4" y="1"/>
                </a:cxn>
                <a:cxn ang="0">
                  <a:pos x="10" y="4"/>
                </a:cxn>
                <a:cxn ang="0">
                  <a:pos x="79" y="288"/>
                </a:cxn>
                <a:cxn ang="0">
                  <a:pos x="76" y="294"/>
                </a:cxn>
                <a:cxn ang="0">
                  <a:pos x="75" y="294"/>
                </a:cxn>
              </a:cxnLst>
              <a:rect l="0" t="0" r="r" b="b"/>
              <a:pathLst>
                <a:path w="80" h="294">
                  <a:moveTo>
                    <a:pt x="75" y="294"/>
                  </a:moveTo>
                  <a:cubicBezTo>
                    <a:pt x="72" y="294"/>
                    <a:pt x="70" y="292"/>
                    <a:pt x="70" y="290"/>
                  </a:cubicBezTo>
                  <a:cubicBezTo>
                    <a:pt x="0" y="7"/>
                    <a:pt x="0" y="7"/>
                    <a:pt x="0" y="7"/>
                  </a:cubicBezTo>
                  <a:cubicBezTo>
                    <a:pt x="0" y="4"/>
                    <a:pt x="1" y="1"/>
                    <a:pt x="4" y="1"/>
                  </a:cubicBezTo>
                  <a:cubicBezTo>
                    <a:pt x="7" y="0"/>
                    <a:pt x="9" y="2"/>
                    <a:pt x="10" y="4"/>
                  </a:cubicBezTo>
                  <a:cubicBezTo>
                    <a:pt x="79" y="288"/>
                    <a:pt x="79" y="288"/>
                    <a:pt x="79" y="288"/>
                  </a:cubicBezTo>
                  <a:cubicBezTo>
                    <a:pt x="80" y="290"/>
                    <a:pt x="78" y="293"/>
                    <a:pt x="76" y="294"/>
                  </a:cubicBezTo>
                  <a:cubicBezTo>
                    <a:pt x="75" y="294"/>
                    <a:pt x="75" y="294"/>
                    <a:pt x="75" y="294"/>
                  </a:cubicBezTo>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107"/>
            <p:cNvSpPr>
              <a:spLocks noChangeArrowheads="1"/>
            </p:cNvSpPr>
            <p:nvPr/>
          </p:nvSpPr>
          <p:spPr bwMode="auto">
            <a:xfrm>
              <a:off x="1885950" y="3408364"/>
              <a:ext cx="15875" cy="141288"/>
            </a:xfrm>
            <a:prstGeom prst="rect">
              <a:avLst/>
            </a:prstGeom>
            <a:grpFill/>
            <a:ln w="9525">
              <a:noFill/>
              <a:miter lim="800000"/>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08"/>
            <p:cNvSpPr>
              <a:spLocks/>
            </p:cNvSpPr>
            <p:nvPr/>
          </p:nvSpPr>
          <p:spPr bwMode="auto">
            <a:xfrm>
              <a:off x="2017713" y="3432176"/>
              <a:ext cx="169863" cy="238125"/>
            </a:xfrm>
            <a:custGeom>
              <a:avLst/>
              <a:gdLst/>
              <a:ahLst/>
              <a:cxnLst>
                <a:cxn ang="0">
                  <a:pos x="6" y="143"/>
                </a:cxn>
                <a:cxn ang="0">
                  <a:pos x="3" y="142"/>
                </a:cxn>
                <a:cxn ang="0">
                  <a:pos x="2" y="135"/>
                </a:cxn>
                <a:cxn ang="0">
                  <a:pos x="92" y="3"/>
                </a:cxn>
                <a:cxn ang="0">
                  <a:pos x="99" y="1"/>
                </a:cxn>
                <a:cxn ang="0">
                  <a:pos x="100" y="8"/>
                </a:cxn>
                <a:cxn ang="0">
                  <a:pos x="10" y="141"/>
                </a:cxn>
                <a:cxn ang="0">
                  <a:pos x="6" y="143"/>
                </a:cxn>
              </a:cxnLst>
              <a:rect l="0" t="0" r="r" b="b"/>
              <a:pathLst>
                <a:path w="102" h="143">
                  <a:moveTo>
                    <a:pt x="6" y="143"/>
                  </a:moveTo>
                  <a:cubicBezTo>
                    <a:pt x="5" y="143"/>
                    <a:pt x="4" y="143"/>
                    <a:pt x="3" y="142"/>
                  </a:cubicBezTo>
                  <a:cubicBezTo>
                    <a:pt x="1" y="141"/>
                    <a:pt x="0" y="138"/>
                    <a:pt x="2" y="135"/>
                  </a:cubicBezTo>
                  <a:cubicBezTo>
                    <a:pt x="92" y="3"/>
                    <a:pt x="92" y="3"/>
                    <a:pt x="92" y="3"/>
                  </a:cubicBezTo>
                  <a:cubicBezTo>
                    <a:pt x="93" y="0"/>
                    <a:pt x="96" y="0"/>
                    <a:pt x="99" y="1"/>
                  </a:cubicBezTo>
                  <a:cubicBezTo>
                    <a:pt x="101" y="3"/>
                    <a:pt x="102" y="6"/>
                    <a:pt x="100" y="8"/>
                  </a:cubicBezTo>
                  <a:cubicBezTo>
                    <a:pt x="10" y="141"/>
                    <a:pt x="10" y="141"/>
                    <a:pt x="10" y="141"/>
                  </a:cubicBezTo>
                  <a:cubicBezTo>
                    <a:pt x="9" y="142"/>
                    <a:pt x="8" y="143"/>
                    <a:pt x="6" y="143"/>
                  </a:cubicBezTo>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109"/>
            <p:cNvSpPr>
              <a:spLocks/>
            </p:cNvSpPr>
            <p:nvPr/>
          </p:nvSpPr>
          <p:spPr bwMode="auto">
            <a:xfrm>
              <a:off x="2051050" y="3440114"/>
              <a:ext cx="185738" cy="228600"/>
            </a:xfrm>
            <a:custGeom>
              <a:avLst/>
              <a:gdLst/>
              <a:ahLst/>
              <a:cxnLst>
                <a:cxn ang="0">
                  <a:pos x="106" y="137"/>
                </a:cxn>
                <a:cxn ang="0">
                  <a:pos x="102" y="136"/>
                </a:cxn>
                <a:cxn ang="0">
                  <a:pos x="2" y="9"/>
                </a:cxn>
                <a:cxn ang="0">
                  <a:pos x="3" y="2"/>
                </a:cxn>
                <a:cxn ang="0">
                  <a:pos x="10" y="3"/>
                </a:cxn>
                <a:cxn ang="0">
                  <a:pos x="110" y="129"/>
                </a:cxn>
                <a:cxn ang="0">
                  <a:pos x="109" y="136"/>
                </a:cxn>
                <a:cxn ang="0">
                  <a:pos x="106" y="137"/>
                </a:cxn>
              </a:cxnLst>
              <a:rect l="0" t="0" r="r" b="b"/>
              <a:pathLst>
                <a:path w="112" h="137">
                  <a:moveTo>
                    <a:pt x="106" y="137"/>
                  </a:moveTo>
                  <a:cubicBezTo>
                    <a:pt x="105" y="137"/>
                    <a:pt x="103" y="137"/>
                    <a:pt x="102" y="136"/>
                  </a:cubicBezTo>
                  <a:cubicBezTo>
                    <a:pt x="2" y="9"/>
                    <a:pt x="2" y="9"/>
                    <a:pt x="2" y="9"/>
                  </a:cubicBezTo>
                  <a:cubicBezTo>
                    <a:pt x="0" y="7"/>
                    <a:pt x="0" y="4"/>
                    <a:pt x="3" y="2"/>
                  </a:cubicBezTo>
                  <a:cubicBezTo>
                    <a:pt x="5" y="0"/>
                    <a:pt x="8" y="1"/>
                    <a:pt x="10" y="3"/>
                  </a:cubicBezTo>
                  <a:cubicBezTo>
                    <a:pt x="110" y="129"/>
                    <a:pt x="110" y="129"/>
                    <a:pt x="110" y="129"/>
                  </a:cubicBezTo>
                  <a:cubicBezTo>
                    <a:pt x="112" y="132"/>
                    <a:pt x="111" y="135"/>
                    <a:pt x="109" y="136"/>
                  </a:cubicBezTo>
                  <a:cubicBezTo>
                    <a:pt x="108" y="137"/>
                    <a:pt x="107" y="137"/>
                    <a:pt x="106" y="137"/>
                  </a:cubicBezTo>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10"/>
            <p:cNvSpPr>
              <a:spLocks/>
            </p:cNvSpPr>
            <p:nvPr/>
          </p:nvSpPr>
          <p:spPr bwMode="auto">
            <a:xfrm>
              <a:off x="2052638" y="3308351"/>
              <a:ext cx="107950" cy="141288"/>
            </a:xfrm>
            <a:custGeom>
              <a:avLst/>
              <a:gdLst/>
              <a:ahLst/>
              <a:cxnLst>
                <a:cxn ang="0">
                  <a:pos x="6" y="84"/>
                </a:cxn>
                <a:cxn ang="0">
                  <a:pos x="3" y="83"/>
                </a:cxn>
                <a:cxn ang="0">
                  <a:pos x="2" y="76"/>
                </a:cxn>
                <a:cxn ang="0">
                  <a:pos x="55" y="3"/>
                </a:cxn>
                <a:cxn ang="0">
                  <a:pos x="62" y="2"/>
                </a:cxn>
                <a:cxn ang="0">
                  <a:pos x="63" y="9"/>
                </a:cxn>
                <a:cxn ang="0">
                  <a:pos x="10" y="82"/>
                </a:cxn>
                <a:cxn ang="0">
                  <a:pos x="6" y="84"/>
                </a:cxn>
              </a:cxnLst>
              <a:rect l="0" t="0" r="r" b="b"/>
              <a:pathLst>
                <a:path w="65" h="84">
                  <a:moveTo>
                    <a:pt x="6" y="84"/>
                  </a:moveTo>
                  <a:cubicBezTo>
                    <a:pt x="5" y="84"/>
                    <a:pt x="4" y="84"/>
                    <a:pt x="3" y="83"/>
                  </a:cubicBezTo>
                  <a:cubicBezTo>
                    <a:pt x="1" y="82"/>
                    <a:pt x="0" y="79"/>
                    <a:pt x="2" y="76"/>
                  </a:cubicBezTo>
                  <a:cubicBezTo>
                    <a:pt x="55" y="3"/>
                    <a:pt x="55" y="3"/>
                    <a:pt x="55" y="3"/>
                  </a:cubicBezTo>
                  <a:cubicBezTo>
                    <a:pt x="57" y="1"/>
                    <a:pt x="60" y="0"/>
                    <a:pt x="62" y="2"/>
                  </a:cubicBezTo>
                  <a:cubicBezTo>
                    <a:pt x="64" y="4"/>
                    <a:pt x="65" y="7"/>
                    <a:pt x="63" y="9"/>
                  </a:cubicBezTo>
                  <a:cubicBezTo>
                    <a:pt x="10" y="82"/>
                    <a:pt x="10" y="82"/>
                    <a:pt x="10" y="82"/>
                  </a:cubicBezTo>
                  <a:cubicBezTo>
                    <a:pt x="9" y="84"/>
                    <a:pt x="7" y="84"/>
                    <a:pt x="6" y="84"/>
                  </a:cubicBezTo>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111"/>
            <p:cNvSpPr>
              <a:spLocks/>
            </p:cNvSpPr>
            <p:nvPr/>
          </p:nvSpPr>
          <p:spPr bwMode="auto">
            <a:xfrm>
              <a:off x="2065338" y="3324226"/>
              <a:ext cx="122238" cy="119063"/>
            </a:xfrm>
            <a:custGeom>
              <a:avLst/>
              <a:gdLst/>
              <a:ahLst/>
              <a:cxnLst>
                <a:cxn ang="0">
                  <a:pos x="67" y="72"/>
                </a:cxn>
                <a:cxn ang="0">
                  <a:pos x="64" y="70"/>
                </a:cxn>
                <a:cxn ang="0">
                  <a:pos x="2" y="9"/>
                </a:cxn>
                <a:cxn ang="0">
                  <a:pos x="2" y="2"/>
                </a:cxn>
                <a:cxn ang="0">
                  <a:pos x="9" y="2"/>
                </a:cxn>
                <a:cxn ang="0">
                  <a:pos x="71" y="63"/>
                </a:cxn>
                <a:cxn ang="0">
                  <a:pos x="71" y="70"/>
                </a:cxn>
                <a:cxn ang="0">
                  <a:pos x="67" y="72"/>
                </a:cxn>
              </a:cxnLst>
              <a:rect l="0" t="0" r="r" b="b"/>
              <a:pathLst>
                <a:path w="73" h="72">
                  <a:moveTo>
                    <a:pt x="67" y="72"/>
                  </a:moveTo>
                  <a:cubicBezTo>
                    <a:pt x="66" y="72"/>
                    <a:pt x="65" y="71"/>
                    <a:pt x="64" y="70"/>
                  </a:cubicBezTo>
                  <a:cubicBezTo>
                    <a:pt x="2" y="9"/>
                    <a:pt x="2" y="9"/>
                    <a:pt x="2" y="9"/>
                  </a:cubicBezTo>
                  <a:cubicBezTo>
                    <a:pt x="0" y="7"/>
                    <a:pt x="0" y="4"/>
                    <a:pt x="2" y="2"/>
                  </a:cubicBezTo>
                  <a:cubicBezTo>
                    <a:pt x="4" y="0"/>
                    <a:pt x="7" y="0"/>
                    <a:pt x="9" y="2"/>
                  </a:cubicBezTo>
                  <a:cubicBezTo>
                    <a:pt x="71" y="63"/>
                    <a:pt x="71" y="63"/>
                    <a:pt x="71" y="63"/>
                  </a:cubicBezTo>
                  <a:cubicBezTo>
                    <a:pt x="73" y="65"/>
                    <a:pt x="73" y="68"/>
                    <a:pt x="71" y="70"/>
                  </a:cubicBezTo>
                  <a:cubicBezTo>
                    <a:pt x="70" y="71"/>
                    <a:pt x="69" y="72"/>
                    <a:pt x="67" y="72"/>
                  </a:cubicBezTo>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Rectangle 112"/>
            <p:cNvSpPr>
              <a:spLocks noChangeArrowheads="1"/>
            </p:cNvSpPr>
            <p:nvPr/>
          </p:nvSpPr>
          <p:spPr bwMode="auto">
            <a:xfrm>
              <a:off x="1817688" y="3651251"/>
              <a:ext cx="619125" cy="117422"/>
            </a:xfrm>
            <a:prstGeom prst="rect">
              <a:avLst/>
            </a:prstGeom>
            <a:grpFill/>
            <a:ln w="9525">
              <a:noFill/>
              <a:miter lim="800000"/>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113"/>
            <p:cNvSpPr>
              <a:spLocks noChangeArrowheads="1"/>
            </p:cNvSpPr>
            <p:nvPr/>
          </p:nvSpPr>
          <p:spPr bwMode="auto">
            <a:xfrm>
              <a:off x="1852613" y="3530601"/>
              <a:ext cx="84138" cy="128588"/>
            </a:xfrm>
            <a:prstGeom prst="rect">
              <a:avLst/>
            </a:prstGeom>
            <a:grpFill/>
            <a:ln w="9525">
              <a:noFill/>
              <a:miter lim="800000"/>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4" name="Freeform 5"/>
          <p:cNvSpPr>
            <a:spLocks noEditPoints="1"/>
          </p:cNvSpPr>
          <p:nvPr/>
        </p:nvSpPr>
        <p:spPr bwMode="auto">
          <a:xfrm>
            <a:off x="4843920" y="2464818"/>
            <a:ext cx="383968" cy="524972"/>
          </a:xfrm>
          <a:custGeom>
            <a:avLst/>
            <a:gdLst/>
            <a:ahLst/>
            <a:cxnLst>
              <a:cxn ang="0">
                <a:pos x="495" y="412"/>
              </a:cxn>
              <a:cxn ang="0">
                <a:pos x="534" y="373"/>
              </a:cxn>
              <a:cxn ang="0">
                <a:pos x="495" y="334"/>
              </a:cxn>
              <a:cxn ang="0">
                <a:pos x="478" y="334"/>
              </a:cxn>
              <a:cxn ang="0">
                <a:pos x="478" y="78"/>
              </a:cxn>
              <a:cxn ang="0">
                <a:pos x="495" y="78"/>
              </a:cxn>
              <a:cxn ang="0">
                <a:pos x="534" y="39"/>
              </a:cxn>
              <a:cxn ang="0">
                <a:pos x="495" y="0"/>
              </a:cxn>
              <a:cxn ang="0">
                <a:pos x="39" y="0"/>
              </a:cxn>
              <a:cxn ang="0">
                <a:pos x="0" y="39"/>
              </a:cxn>
              <a:cxn ang="0">
                <a:pos x="39" y="78"/>
              </a:cxn>
              <a:cxn ang="0">
                <a:pos x="56" y="78"/>
              </a:cxn>
              <a:cxn ang="0">
                <a:pos x="56" y="334"/>
              </a:cxn>
              <a:cxn ang="0">
                <a:pos x="39" y="334"/>
              </a:cxn>
              <a:cxn ang="0">
                <a:pos x="0" y="373"/>
              </a:cxn>
              <a:cxn ang="0">
                <a:pos x="39" y="412"/>
              </a:cxn>
              <a:cxn ang="0">
                <a:pos x="56" y="412"/>
              </a:cxn>
              <a:cxn ang="0">
                <a:pos x="56" y="658"/>
              </a:cxn>
              <a:cxn ang="0">
                <a:pos x="39" y="658"/>
              </a:cxn>
              <a:cxn ang="0">
                <a:pos x="0" y="697"/>
              </a:cxn>
              <a:cxn ang="0">
                <a:pos x="39" y="736"/>
              </a:cxn>
              <a:cxn ang="0">
                <a:pos x="495" y="736"/>
              </a:cxn>
              <a:cxn ang="0">
                <a:pos x="534" y="697"/>
              </a:cxn>
              <a:cxn ang="0">
                <a:pos x="495" y="658"/>
              </a:cxn>
              <a:cxn ang="0">
                <a:pos x="478" y="658"/>
              </a:cxn>
              <a:cxn ang="0">
                <a:pos x="478" y="412"/>
              </a:cxn>
              <a:cxn ang="0">
                <a:pos x="495" y="412"/>
              </a:cxn>
              <a:cxn ang="0">
                <a:pos x="267" y="424"/>
              </a:cxn>
              <a:cxn ang="0">
                <a:pos x="193" y="350"/>
              </a:cxn>
              <a:cxn ang="0">
                <a:pos x="267" y="204"/>
              </a:cxn>
              <a:cxn ang="0">
                <a:pos x="341" y="350"/>
              </a:cxn>
              <a:cxn ang="0">
                <a:pos x="267" y="424"/>
              </a:cxn>
              <a:cxn ang="0">
                <a:pos x="267" y="424"/>
              </a:cxn>
              <a:cxn ang="0">
                <a:pos x="267" y="424"/>
              </a:cxn>
            </a:cxnLst>
            <a:rect l="0" t="0" r="r" b="b"/>
            <a:pathLst>
              <a:path w="534" h="736">
                <a:moveTo>
                  <a:pt x="495" y="412"/>
                </a:moveTo>
                <a:cubicBezTo>
                  <a:pt x="517" y="412"/>
                  <a:pt x="534" y="395"/>
                  <a:pt x="534" y="373"/>
                </a:cubicBezTo>
                <a:cubicBezTo>
                  <a:pt x="534" y="352"/>
                  <a:pt x="517" y="334"/>
                  <a:pt x="495" y="334"/>
                </a:cubicBezTo>
                <a:cubicBezTo>
                  <a:pt x="478" y="334"/>
                  <a:pt x="478" y="334"/>
                  <a:pt x="478" y="334"/>
                </a:cubicBezTo>
                <a:cubicBezTo>
                  <a:pt x="478" y="78"/>
                  <a:pt x="478" y="78"/>
                  <a:pt x="478" y="78"/>
                </a:cubicBezTo>
                <a:cubicBezTo>
                  <a:pt x="495" y="78"/>
                  <a:pt x="495" y="78"/>
                  <a:pt x="495" y="78"/>
                </a:cubicBezTo>
                <a:cubicBezTo>
                  <a:pt x="517" y="78"/>
                  <a:pt x="534" y="61"/>
                  <a:pt x="534" y="39"/>
                </a:cubicBezTo>
                <a:cubicBezTo>
                  <a:pt x="534" y="17"/>
                  <a:pt x="517" y="0"/>
                  <a:pt x="495" y="0"/>
                </a:cubicBezTo>
                <a:cubicBezTo>
                  <a:pt x="39" y="0"/>
                  <a:pt x="39" y="0"/>
                  <a:pt x="39" y="0"/>
                </a:cubicBezTo>
                <a:cubicBezTo>
                  <a:pt x="18" y="0"/>
                  <a:pt x="0" y="17"/>
                  <a:pt x="0" y="39"/>
                </a:cubicBezTo>
                <a:cubicBezTo>
                  <a:pt x="0" y="61"/>
                  <a:pt x="18" y="78"/>
                  <a:pt x="39" y="78"/>
                </a:cubicBezTo>
                <a:cubicBezTo>
                  <a:pt x="56" y="78"/>
                  <a:pt x="56" y="78"/>
                  <a:pt x="56" y="78"/>
                </a:cubicBezTo>
                <a:cubicBezTo>
                  <a:pt x="56" y="334"/>
                  <a:pt x="56" y="334"/>
                  <a:pt x="56" y="334"/>
                </a:cubicBezTo>
                <a:cubicBezTo>
                  <a:pt x="39" y="334"/>
                  <a:pt x="39" y="334"/>
                  <a:pt x="39" y="334"/>
                </a:cubicBezTo>
                <a:cubicBezTo>
                  <a:pt x="18" y="334"/>
                  <a:pt x="0" y="352"/>
                  <a:pt x="0" y="373"/>
                </a:cubicBezTo>
                <a:cubicBezTo>
                  <a:pt x="0" y="395"/>
                  <a:pt x="18" y="412"/>
                  <a:pt x="39" y="412"/>
                </a:cubicBezTo>
                <a:cubicBezTo>
                  <a:pt x="56" y="412"/>
                  <a:pt x="56" y="412"/>
                  <a:pt x="56" y="412"/>
                </a:cubicBezTo>
                <a:cubicBezTo>
                  <a:pt x="56" y="658"/>
                  <a:pt x="56" y="658"/>
                  <a:pt x="56" y="658"/>
                </a:cubicBezTo>
                <a:cubicBezTo>
                  <a:pt x="39" y="658"/>
                  <a:pt x="39" y="658"/>
                  <a:pt x="39" y="658"/>
                </a:cubicBezTo>
                <a:cubicBezTo>
                  <a:pt x="18" y="658"/>
                  <a:pt x="0" y="675"/>
                  <a:pt x="0" y="697"/>
                </a:cubicBezTo>
                <a:cubicBezTo>
                  <a:pt x="0" y="718"/>
                  <a:pt x="18" y="736"/>
                  <a:pt x="39" y="736"/>
                </a:cubicBezTo>
                <a:cubicBezTo>
                  <a:pt x="495" y="736"/>
                  <a:pt x="495" y="736"/>
                  <a:pt x="495" y="736"/>
                </a:cubicBezTo>
                <a:cubicBezTo>
                  <a:pt x="517" y="736"/>
                  <a:pt x="534" y="718"/>
                  <a:pt x="534" y="697"/>
                </a:cubicBezTo>
                <a:cubicBezTo>
                  <a:pt x="534" y="675"/>
                  <a:pt x="517" y="658"/>
                  <a:pt x="495" y="658"/>
                </a:cubicBezTo>
                <a:cubicBezTo>
                  <a:pt x="478" y="658"/>
                  <a:pt x="478" y="658"/>
                  <a:pt x="478" y="658"/>
                </a:cubicBezTo>
                <a:cubicBezTo>
                  <a:pt x="478" y="412"/>
                  <a:pt x="478" y="412"/>
                  <a:pt x="478" y="412"/>
                </a:cubicBezTo>
                <a:lnTo>
                  <a:pt x="495" y="412"/>
                </a:lnTo>
                <a:close/>
                <a:moveTo>
                  <a:pt x="267" y="424"/>
                </a:moveTo>
                <a:cubicBezTo>
                  <a:pt x="227" y="424"/>
                  <a:pt x="193" y="390"/>
                  <a:pt x="193" y="350"/>
                </a:cubicBezTo>
                <a:cubicBezTo>
                  <a:pt x="193" y="309"/>
                  <a:pt x="267" y="204"/>
                  <a:pt x="267" y="204"/>
                </a:cubicBezTo>
                <a:cubicBezTo>
                  <a:pt x="267" y="204"/>
                  <a:pt x="341" y="309"/>
                  <a:pt x="341" y="350"/>
                </a:cubicBezTo>
                <a:cubicBezTo>
                  <a:pt x="341" y="390"/>
                  <a:pt x="308" y="424"/>
                  <a:pt x="267" y="424"/>
                </a:cubicBezTo>
                <a:close/>
                <a:moveTo>
                  <a:pt x="267" y="424"/>
                </a:moveTo>
                <a:cubicBezTo>
                  <a:pt x="267" y="424"/>
                  <a:pt x="267" y="424"/>
                  <a:pt x="267" y="424"/>
                </a:cubicBezTo>
              </a:path>
            </a:pathLst>
          </a:custGeom>
          <a:solidFill>
            <a:schemeClr val="accent1"/>
          </a:solidFill>
          <a:ln w="9525">
            <a:noFill/>
            <a:round/>
            <a:headEnd/>
            <a:tailEnd/>
          </a:ln>
        </p:spPr>
        <p:txBody>
          <a:bodyPr vert="horz" wrap="square" lIns="70560" tIns="35280" rIns="70560" bIns="35280"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3"/>
          <p:cNvSpPr>
            <a:spLocks noEditPoints="1"/>
          </p:cNvSpPr>
          <p:nvPr/>
        </p:nvSpPr>
        <p:spPr bwMode="auto">
          <a:xfrm>
            <a:off x="5924426" y="3686410"/>
            <a:ext cx="442772" cy="486804"/>
          </a:xfrm>
          <a:custGeom>
            <a:avLst/>
            <a:gdLst/>
            <a:ahLst/>
            <a:cxnLst>
              <a:cxn ang="0">
                <a:pos x="610" y="651"/>
              </a:cxn>
              <a:cxn ang="0">
                <a:pos x="610" y="51"/>
              </a:cxn>
              <a:cxn ang="0">
                <a:pos x="568" y="9"/>
              </a:cxn>
              <a:cxn ang="0">
                <a:pos x="303" y="9"/>
              </a:cxn>
              <a:cxn ang="0">
                <a:pos x="261" y="51"/>
              </a:cxn>
              <a:cxn ang="0">
                <a:pos x="261" y="262"/>
              </a:cxn>
              <a:cxn ang="0">
                <a:pos x="181" y="296"/>
              </a:cxn>
              <a:cxn ang="0">
                <a:pos x="160" y="357"/>
              </a:cxn>
              <a:cxn ang="0">
                <a:pos x="164" y="528"/>
              </a:cxn>
              <a:cxn ang="0">
                <a:pos x="164" y="538"/>
              </a:cxn>
              <a:cxn ang="0">
                <a:pos x="121" y="614"/>
              </a:cxn>
              <a:cxn ang="0">
                <a:pos x="94" y="605"/>
              </a:cxn>
              <a:cxn ang="0">
                <a:pos x="72" y="538"/>
              </a:cxn>
              <a:cxn ang="0">
                <a:pos x="72" y="289"/>
              </a:cxn>
              <a:cxn ang="0">
                <a:pos x="94" y="248"/>
              </a:cxn>
              <a:cxn ang="0">
                <a:pos x="129" y="107"/>
              </a:cxn>
              <a:cxn ang="0">
                <a:pos x="182" y="86"/>
              </a:cxn>
              <a:cxn ang="0">
                <a:pos x="225" y="43"/>
              </a:cxn>
              <a:cxn ang="0">
                <a:pos x="182" y="0"/>
              </a:cxn>
              <a:cxn ang="0">
                <a:pos x="66" y="49"/>
              </a:cxn>
              <a:cxn ang="0">
                <a:pos x="8" y="255"/>
              </a:cxn>
              <a:cxn ang="0">
                <a:pos x="29" y="288"/>
              </a:cxn>
              <a:cxn ang="0">
                <a:pos x="29" y="538"/>
              </a:cxn>
              <a:cxn ang="0">
                <a:pos x="64" y="636"/>
              </a:cxn>
              <a:cxn ang="0">
                <a:pos x="118" y="657"/>
              </a:cxn>
              <a:cxn ang="0">
                <a:pos x="123" y="657"/>
              </a:cxn>
              <a:cxn ang="0">
                <a:pos x="207" y="536"/>
              </a:cxn>
              <a:cxn ang="0">
                <a:pos x="207" y="528"/>
              </a:cxn>
              <a:cxn ang="0">
                <a:pos x="203" y="354"/>
              </a:cxn>
              <a:cxn ang="0">
                <a:pos x="214" y="325"/>
              </a:cxn>
              <a:cxn ang="0">
                <a:pos x="261" y="305"/>
              </a:cxn>
              <a:cxn ang="0">
                <a:pos x="261" y="651"/>
              </a:cxn>
              <a:cxn ang="0">
                <a:pos x="252" y="651"/>
              </a:cxn>
              <a:cxn ang="0">
                <a:pos x="219" y="683"/>
              </a:cxn>
              <a:cxn ang="0">
                <a:pos x="219" y="711"/>
              </a:cxn>
              <a:cxn ang="0">
                <a:pos x="645" y="711"/>
              </a:cxn>
              <a:cxn ang="0">
                <a:pos x="645" y="685"/>
              </a:cxn>
              <a:cxn ang="0">
                <a:pos x="610" y="651"/>
              </a:cxn>
              <a:cxn ang="0">
                <a:pos x="368" y="443"/>
              </a:cxn>
              <a:cxn ang="0">
                <a:pos x="344" y="467"/>
              </a:cxn>
              <a:cxn ang="0">
                <a:pos x="340" y="467"/>
              </a:cxn>
              <a:cxn ang="0">
                <a:pos x="316" y="443"/>
              </a:cxn>
              <a:cxn ang="0">
                <a:pos x="316" y="387"/>
              </a:cxn>
              <a:cxn ang="0">
                <a:pos x="344" y="360"/>
              </a:cxn>
              <a:cxn ang="0">
                <a:pos x="368" y="384"/>
              </a:cxn>
              <a:cxn ang="0">
                <a:pos x="368" y="443"/>
              </a:cxn>
              <a:cxn ang="0">
                <a:pos x="555" y="185"/>
              </a:cxn>
              <a:cxn ang="0">
                <a:pos x="527" y="213"/>
              </a:cxn>
              <a:cxn ang="0">
                <a:pos x="344" y="213"/>
              </a:cxn>
              <a:cxn ang="0">
                <a:pos x="316" y="185"/>
              </a:cxn>
              <a:cxn ang="0">
                <a:pos x="316" y="89"/>
              </a:cxn>
              <a:cxn ang="0">
                <a:pos x="344" y="62"/>
              </a:cxn>
              <a:cxn ang="0">
                <a:pos x="527" y="62"/>
              </a:cxn>
              <a:cxn ang="0">
                <a:pos x="555" y="89"/>
              </a:cxn>
              <a:cxn ang="0">
                <a:pos x="555" y="185"/>
              </a:cxn>
              <a:cxn ang="0">
                <a:pos x="555" y="185"/>
              </a:cxn>
              <a:cxn ang="0">
                <a:pos x="555" y="185"/>
              </a:cxn>
            </a:cxnLst>
            <a:rect l="0" t="0" r="r" b="b"/>
            <a:pathLst>
              <a:path w="645" h="711">
                <a:moveTo>
                  <a:pt x="610" y="651"/>
                </a:moveTo>
                <a:cubicBezTo>
                  <a:pt x="610" y="51"/>
                  <a:pt x="610" y="51"/>
                  <a:pt x="610" y="51"/>
                </a:cubicBezTo>
                <a:cubicBezTo>
                  <a:pt x="610" y="28"/>
                  <a:pt x="591" y="9"/>
                  <a:pt x="568" y="9"/>
                </a:cubicBezTo>
                <a:cubicBezTo>
                  <a:pt x="303" y="9"/>
                  <a:pt x="303" y="9"/>
                  <a:pt x="303" y="9"/>
                </a:cubicBezTo>
                <a:cubicBezTo>
                  <a:pt x="280" y="9"/>
                  <a:pt x="261" y="28"/>
                  <a:pt x="261" y="51"/>
                </a:cubicBezTo>
                <a:cubicBezTo>
                  <a:pt x="261" y="262"/>
                  <a:pt x="261" y="262"/>
                  <a:pt x="261" y="262"/>
                </a:cubicBezTo>
                <a:cubicBezTo>
                  <a:pt x="226" y="265"/>
                  <a:pt x="199" y="277"/>
                  <a:pt x="181" y="296"/>
                </a:cubicBezTo>
                <a:cubicBezTo>
                  <a:pt x="157" y="324"/>
                  <a:pt x="160" y="355"/>
                  <a:pt x="160" y="357"/>
                </a:cubicBezTo>
                <a:cubicBezTo>
                  <a:pt x="160" y="359"/>
                  <a:pt x="164" y="505"/>
                  <a:pt x="164" y="528"/>
                </a:cubicBezTo>
                <a:cubicBezTo>
                  <a:pt x="164" y="531"/>
                  <a:pt x="164" y="534"/>
                  <a:pt x="164" y="538"/>
                </a:cubicBezTo>
                <a:cubicBezTo>
                  <a:pt x="166" y="585"/>
                  <a:pt x="160" y="612"/>
                  <a:pt x="121" y="614"/>
                </a:cubicBezTo>
                <a:cubicBezTo>
                  <a:pt x="109" y="614"/>
                  <a:pt x="101" y="612"/>
                  <a:pt x="94" y="605"/>
                </a:cubicBezTo>
                <a:cubicBezTo>
                  <a:pt x="76" y="588"/>
                  <a:pt x="72" y="551"/>
                  <a:pt x="72" y="538"/>
                </a:cubicBezTo>
                <a:cubicBezTo>
                  <a:pt x="72" y="289"/>
                  <a:pt x="72" y="289"/>
                  <a:pt x="72" y="289"/>
                </a:cubicBezTo>
                <a:cubicBezTo>
                  <a:pt x="87" y="281"/>
                  <a:pt x="96" y="265"/>
                  <a:pt x="94" y="248"/>
                </a:cubicBezTo>
                <a:cubicBezTo>
                  <a:pt x="92" y="223"/>
                  <a:pt x="95" y="144"/>
                  <a:pt x="129" y="107"/>
                </a:cubicBezTo>
                <a:cubicBezTo>
                  <a:pt x="142" y="93"/>
                  <a:pt x="159" y="86"/>
                  <a:pt x="182" y="86"/>
                </a:cubicBezTo>
                <a:cubicBezTo>
                  <a:pt x="205" y="86"/>
                  <a:pt x="225" y="67"/>
                  <a:pt x="225" y="43"/>
                </a:cubicBezTo>
                <a:cubicBezTo>
                  <a:pt x="225" y="19"/>
                  <a:pt x="205" y="0"/>
                  <a:pt x="182" y="0"/>
                </a:cubicBezTo>
                <a:cubicBezTo>
                  <a:pt x="135" y="0"/>
                  <a:pt x="95" y="17"/>
                  <a:pt x="66" y="49"/>
                </a:cubicBezTo>
                <a:cubicBezTo>
                  <a:pt x="0" y="120"/>
                  <a:pt x="7" y="241"/>
                  <a:pt x="8" y="255"/>
                </a:cubicBezTo>
                <a:cubicBezTo>
                  <a:pt x="10" y="269"/>
                  <a:pt x="18" y="281"/>
                  <a:pt x="29" y="288"/>
                </a:cubicBezTo>
                <a:cubicBezTo>
                  <a:pt x="29" y="538"/>
                  <a:pt x="29" y="538"/>
                  <a:pt x="29" y="538"/>
                </a:cubicBezTo>
                <a:cubicBezTo>
                  <a:pt x="29" y="545"/>
                  <a:pt x="30" y="603"/>
                  <a:pt x="64" y="636"/>
                </a:cubicBezTo>
                <a:cubicBezTo>
                  <a:pt x="79" y="650"/>
                  <a:pt x="97" y="657"/>
                  <a:pt x="118" y="657"/>
                </a:cubicBezTo>
                <a:cubicBezTo>
                  <a:pt x="120" y="657"/>
                  <a:pt x="121" y="657"/>
                  <a:pt x="123" y="657"/>
                </a:cubicBezTo>
                <a:cubicBezTo>
                  <a:pt x="212" y="652"/>
                  <a:pt x="209" y="565"/>
                  <a:pt x="207" y="536"/>
                </a:cubicBezTo>
                <a:cubicBezTo>
                  <a:pt x="207" y="533"/>
                  <a:pt x="207" y="530"/>
                  <a:pt x="207" y="528"/>
                </a:cubicBezTo>
                <a:cubicBezTo>
                  <a:pt x="207" y="504"/>
                  <a:pt x="203" y="362"/>
                  <a:pt x="203" y="354"/>
                </a:cubicBezTo>
                <a:cubicBezTo>
                  <a:pt x="203" y="354"/>
                  <a:pt x="202" y="338"/>
                  <a:pt x="214" y="325"/>
                </a:cubicBezTo>
                <a:cubicBezTo>
                  <a:pt x="224" y="314"/>
                  <a:pt x="239" y="308"/>
                  <a:pt x="261" y="305"/>
                </a:cubicBezTo>
                <a:cubicBezTo>
                  <a:pt x="261" y="651"/>
                  <a:pt x="261" y="651"/>
                  <a:pt x="261" y="651"/>
                </a:cubicBezTo>
                <a:cubicBezTo>
                  <a:pt x="252" y="651"/>
                  <a:pt x="252" y="651"/>
                  <a:pt x="252" y="651"/>
                </a:cubicBezTo>
                <a:cubicBezTo>
                  <a:pt x="233" y="651"/>
                  <a:pt x="219" y="665"/>
                  <a:pt x="219" y="683"/>
                </a:cubicBezTo>
                <a:cubicBezTo>
                  <a:pt x="219" y="711"/>
                  <a:pt x="219" y="711"/>
                  <a:pt x="219" y="711"/>
                </a:cubicBezTo>
                <a:cubicBezTo>
                  <a:pt x="645" y="711"/>
                  <a:pt x="645" y="711"/>
                  <a:pt x="645" y="711"/>
                </a:cubicBezTo>
                <a:cubicBezTo>
                  <a:pt x="645" y="685"/>
                  <a:pt x="645" y="685"/>
                  <a:pt x="645" y="685"/>
                </a:cubicBezTo>
                <a:cubicBezTo>
                  <a:pt x="645" y="666"/>
                  <a:pt x="630" y="651"/>
                  <a:pt x="610" y="651"/>
                </a:cubicBezTo>
                <a:close/>
                <a:moveTo>
                  <a:pt x="368" y="443"/>
                </a:moveTo>
                <a:cubicBezTo>
                  <a:pt x="368" y="456"/>
                  <a:pt x="357" y="467"/>
                  <a:pt x="344" y="467"/>
                </a:cubicBezTo>
                <a:cubicBezTo>
                  <a:pt x="340" y="467"/>
                  <a:pt x="340" y="467"/>
                  <a:pt x="340" y="467"/>
                </a:cubicBezTo>
                <a:cubicBezTo>
                  <a:pt x="327" y="467"/>
                  <a:pt x="316" y="456"/>
                  <a:pt x="316" y="443"/>
                </a:cubicBezTo>
                <a:cubicBezTo>
                  <a:pt x="316" y="387"/>
                  <a:pt x="316" y="387"/>
                  <a:pt x="316" y="387"/>
                </a:cubicBezTo>
                <a:cubicBezTo>
                  <a:pt x="316" y="372"/>
                  <a:pt x="328" y="360"/>
                  <a:pt x="344" y="360"/>
                </a:cubicBezTo>
                <a:cubicBezTo>
                  <a:pt x="357" y="360"/>
                  <a:pt x="368" y="371"/>
                  <a:pt x="368" y="384"/>
                </a:cubicBezTo>
                <a:lnTo>
                  <a:pt x="368" y="443"/>
                </a:lnTo>
                <a:close/>
                <a:moveTo>
                  <a:pt x="555" y="185"/>
                </a:moveTo>
                <a:cubicBezTo>
                  <a:pt x="555" y="200"/>
                  <a:pt x="542" y="213"/>
                  <a:pt x="527" y="213"/>
                </a:cubicBezTo>
                <a:cubicBezTo>
                  <a:pt x="344" y="213"/>
                  <a:pt x="344" y="213"/>
                  <a:pt x="344" y="213"/>
                </a:cubicBezTo>
                <a:cubicBezTo>
                  <a:pt x="328" y="213"/>
                  <a:pt x="316" y="200"/>
                  <a:pt x="316" y="185"/>
                </a:cubicBezTo>
                <a:cubicBezTo>
                  <a:pt x="316" y="89"/>
                  <a:pt x="316" y="89"/>
                  <a:pt x="316" y="89"/>
                </a:cubicBezTo>
                <a:cubicBezTo>
                  <a:pt x="316" y="74"/>
                  <a:pt x="328" y="62"/>
                  <a:pt x="344" y="62"/>
                </a:cubicBezTo>
                <a:cubicBezTo>
                  <a:pt x="527" y="62"/>
                  <a:pt x="527" y="62"/>
                  <a:pt x="527" y="62"/>
                </a:cubicBezTo>
                <a:cubicBezTo>
                  <a:pt x="542" y="62"/>
                  <a:pt x="555" y="74"/>
                  <a:pt x="555" y="89"/>
                </a:cubicBezTo>
                <a:lnTo>
                  <a:pt x="555" y="185"/>
                </a:lnTo>
                <a:close/>
                <a:moveTo>
                  <a:pt x="555" y="185"/>
                </a:moveTo>
                <a:cubicBezTo>
                  <a:pt x="555" y="185"/>
                  <a:pt x="555" y="185"/>
                  <a:pt x="555" y="185"/>
                </a:cubicBezTo>
              </a:path>
            </a:pathLst>
          </a:custGeom>
          <a:solidFill>
            <a:schemeClr val="accent4"/>
          </a:solidFill>
          <a:ln w="9525">
            <a:noFill/>
            <a:round/>
            <a:headEnd/>
            <a:tailEnd/>
          </a:ln>
        </p:spPr>
        <p:txBody>
          <a:bodyPr vert="horz" wrap="square" lIns="70560" tIns="35280" rIns="70560" bIns="35280"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67"/>
          <p:cNvGrpSpPr/>
          <p:nvPr/>
        </p:nvGrpSpPr>
        <p:grpSpPr>
          <a:xfrm>
            <a:off x="5904468" y="1471112"/>
            <a:ext cx="627635" cy="401896"/>
            <a:chOff x="196850" y="1958976"/>
            <a:chExt cx="1200150" cy="768350"/>
          </a:xfrm>
        </p:grpSpPr>
        <p:grpSp>
          <p:nvGrpSpPr>
            <p:cNvPr id="9" name="Group 47"/>
            <p:cNvGrpSpPr/>
            <p:nvPr/>
          </p:nvGrpSpPr>
          <p:grpSpPr>
            <a:xfrm>
              <a:off x="196850" y="1958976"/>
              <a:ext cx="1200150" cy="768350"/>
              <a:chOff x="196850" y="1958976"/>
              <a:chExt cx="1200150" cy="768350"/>
            </a:xfrm>
            <a:solidFill>
              <a:schemeClr val="accent2"/>
            </a:solidFill>
          </p:grpSpPr>
          <p:sp>
            <p:nvSpPr>
              <p:cNvPr id="6163" name="Freeform 19"/>
              <p:cNvSpPr>
                <a:spLocks noEditPoints="1"/>
              </p:cNvSpPr>
              <p:nvPr/>
            </p:nvSpPr>
            <p:spPr bwMode="auto">
              <a:xfrm>
                <a:off x="196850" y="1958976"/>
                <a:ext cx="1200150" cy="641350"/>
              </a:xfrm>
              <a:custGeom>
                <a:avLst/>
                <a:gdLst/>
                <a:ahLst/>
                <a:cxnLst>
                  <a:cxn ang="0">
                    <a:pos x="2" y="159"/>
                  </a:cxn>
                  <a:cxn ang="0">
                    <a:pos x="6" y="157"/>
                  </a:cxn>
                  <a:cxn ang="0">
                    <a:pos x="100" y="157"/>
                  </a:cxn>
                  <a:cxn ang="0">
                    <a:pos x="105" y="159"/>
                  </a:cxn>
                  <a:cxn ang="0">
                    <a:pos x="107" y="163"/>
                  </a:cxn>
                  <a:cxn ang="0">
                    <a:pos x="107" y="164"/>
                  </a:cxn>
                  <a:cxn ang="0">
                    <a:pos x="105" y="168"/>
                  </a:cxn>
                  <a:cxn ang="0">
                    <a:pos x="100" y="170"/>
                  </a:cxn>
                  <a:cxn ang="0">
                    <a:pos x="6" y="170"/>
                  </a:cxn>
                  <a:cxn ang="0">
                    <a:pos x="2" y="168"/>
                  </a:cxn>
                  <a:cxn ang="0">
                    <a:pos x="0" y="164"/>
                  </a:cxn>
                  <a:cxn ang="0">
                    <a:pos x="0" y="163"/>
                  </a:cxn>
                  <a:cxn ang="0">
                    <a:pos x="2" y="159"/>
                  </a:cxn>
                  <a:cxn ang="0">
                    <a:pos x="317" y="90"/>
                  </a:cxn>
                  <a:cxn ang="0">
                    <a:pos x="299" y="132"/>
                  </a:cxn>
                  <a:cxn ang="0">
                    <a:pos x="257" y="150"/>
                  </a:cxn>
                  <a:cxn ang="0">
                    <a:pos x="63" y="150"/>
                  </a:cxn>
                  <a:cxn ang="0">
                    <a:pos x="20" y="132"/>
                  </a:cxn>
                  <a:cxn ang="0">
                    <a:pos x="3" y="90"/>
                  </a:cxn>
                  <a:cxn ang="0">
                    <a:pos x="3" y="83"/>
                  </a:cxn>
                  <a:cxn ang="0">
                    <a:pos x="20" y="41"/>
                  </a:cxn>
                  <a:cxn ang="0">
                    <a:pos x="63" y="23"/>
                  </a:cxn>
                  <a:cxn ang="0">
                    <a:pos x="68" y="23"/>
                  </a:cxn>
                  <a:cxn ang="0">
                    <a:pos x="68" y="20"/>
                  </a:cxn>
                  <a:cxn ang="0">
                    <a:pos x="71" y="12"/>
                  </a:cxn>
                  <a:cxn ang="0">
                    <a:pos x="79" y="9"/>
                  </a:cxn>
                  <a:cxn ang="0">
                    <a:pos x="87" y="12"/>
                  </a:cxn>
                  <a:cxn ang="0">
                    <a:pos x="90" y="20"/>
                  </a:cxn>
                  <a:cxn ang="0">
                    <a:pos x="90" y="23"/>
                  </a:cxn>
                  <a:cxn ang="0">
                    <a:pos x="123" y="23"/>
                  </a:cxn>
                  <a:cxn ang="0">
                    <a:pos x="122" y="18"/>
                  </a:cxn>
                  <a:cxn ang="0">
                    <a:pos x="122" y="17"/>
                  </a:cxn>
                  <a:cxn ang="0">
                    <a:pos x="127" y="5"/>
                  </a:cxn>
                  <a:cxn ang="0">
                    <a:pos x="140" y="0"/>
                  </a:cxn>
                  <a:cxn ang="0">
                    <a:pos x="180" y="0"/>
                  </a:cxn>
                  <a:cxn ang="0">
                    <a:pos x="193" y="5"/>
                  </a:cxn>
                  <a:cxn ang="0">
                    <a:pos x="198" y="17"/>
                  </a:cxn>
                  <a:cxn ang="0">
                    <a:pos x="198" y="18"/>
                  </a:cxn>
                  <a:cxn ang="0">
                    <a:pos x="197" y="23"/>
                  </a:cxn>
                  <a:cxn ang="0">
                    <a:pos x="226" y="23"/>
                  </a:cxn>
                  <a:cxn ang="0">
                    <a:pos x="226" y="20"/>
                  </a:cxn>
                  <a:cxn ang="0">
                    <a:pos x="229" y="12"/>
                  </a:cxn>
                  <a:cxn ang="0">
                    <a:pos x="237" y="9"/>
                  </a:cxn>
                  <a:cxn ang="0">
                    <a:pos x="245" y="12"/>
                  </a:cxn>
                  <a:cxn ang="0">
                    <a:pos x="248" y="20"/>
                  </a:cxn>
                  <a:cxn ang="0">
                    <a:pos x="248" y="23"/>
                  </a:cxn>
                  <a:cxn ang="0">
                    <a:pos x="257" y="23"/>
                  </a:cxn>
                  <a:cxn ang="0">
                    <a:pos x="299" y="41"/>
                  </a:cxn>
                  <a:cxn ang="0">
                    <a:pos x="317" y="83"/>
                  </a:cxn>
                  <a:cxn ang="0">
                    <a:pos x="317" y="90"/>
                  </a:cxn>
                  <a:cxn ang="0">
                    <a:pos x="301" y="159"/>
                  </a:cxn>
                  <a:cxn ang="0">
                    <a:pos x="303" y="163"/>
                  </a:cxn>
                  <a:cxn ang="0">
                    <a:pos x="303" y="164"/>
                  </a:cxn>
                  <a:cxn ang="0">
                    <a:pos x="301" y="168"/>
                  </a:cxn>
                  <a:cxn ang="0">
                    <a:pos x="296" y="170"/>
                  </a:cxn>
                  <a:cxn ang="0">
                    <a:pos x="202" y="170"/>
                  </a:cxn>
                  <a:cxn ang="0">
                    <a:pos x="198" y="168"/>
                  </a:cxn>
                  <a:cxn ang="0">
                    <a:pos x="196" y="164"/>
                  </a:cxn>
                  <a:cxn ang="0">
                    <a:pos x="196" y="163"/>
                  </a:cxn>
                  <a:cxn ang="0">
                    <a:pos x="198" y="159"/>
                  </a:cxn>
                  <a:cxn ang="0">
                    <a:pos x="202" y="157"/>
                  </a:cxn>
                  <a:cxn ang="0">
                    <a:pos x="296" y="157"/>
                  </a:cxn>
                  <a:cxn ang="0">
                    <a:pos x="301" y="159"/>
                  </a:cxn>
                </a:cxnLst>
                <a:rect l="0" t="0" r="r" b="b"/>
                <a:pathLst>
                  <a:path w="317" h="170">
                    <a:moveTo>
                      <a:pt x="2" y="159"/>
                    </a:moveTo>
                    <a:cubicBezTo>
                      <a:pt x="3" y="158"/>
                      <a:pt x="4" y="157"/>
                      <a:pt x="6" y="157"/>
                    </a:cubicBezTo>
                    <a:cubicBezTo>
                      <a:pt x="100" y="157"/>
                      <a:pt x="100" y="157"/>
                      <a:pt x="100" y="157"/>
                    </a:cubicBezTo>
                    <a:cubicBezTo>
                      <a:pt x="102" y="157"/>
                      <a:pt x="104" y="158"/>
                      <a:pt x="105" y="159"/>
                    </a:cubicBezTo>
                    <a:cubicBezTo>
                      <a:pt x="106" y="160"/>
                      <a:pt x="107" y="162"/>
                      <a:pt x="107" y="163"/>
                    </a:cubicBezTo>
                    <a:cubicBezTo>
                      <a:pt x="107" y="164"/>
                      <a:pt x="107" y="164"/>
                      <a:pt x="107" y="164"/>
                    </a:cubicBezTo>
                    <a:cubicBezTo>
                      <a:pt x="107" y="165"/>
                      <a:pt x="106" y="167"/>
                      <a:pt x="105" y="168"/>
                    </a:cubicBezTo>
                    <a:cubicBezTo>
                      <a:pt x="104" y="169"/>
                      <a:pt x="102" y="170"/>
                      <a:pt x="100" y="170"/>
                    </a:cubicBezTo>
                    <a:cubicBezTo>
                      <a:pt x="6" y="170"/>
                      <a:pt x="6" y="170"/>
                      <a:pt x="6" y="170"/>
                    </a:cubicBezTo>
                    <a:cubicBezTo>
                      <a:pt x="4" y="170"/>
                      <a:pt x="3" y="169"/>
                      <a:pt x="2" y="168"/>
                    </a:cubicBezTo>
                    <a:cubicBezTo>
                      <a:pt x="0" y="167"/>
                      <a:pt x="0" y="165"/>
                      <a:pt x="0" y="164"/>
                    </a:cubicBezTo>
                    <a:cubicBezTo>
                      <a:pt x="0" y="163"/>
                      <a:pt x="0" y="163"/>
                      <a:pt x="0" y="163"/>
                    </a:cubicBezTo>
                    <a:cubicBezTo>
                      <a:pt x="0" y="162"/>
                      <a:pt x="0" y="160"/>
                      <a:pt x="2" y="159"/>
                    </a:cubicBezTo>
                    <a:close/>
                    <a:moveTo>
                      <a:pt x="317" y="90"/>
                    </a:moveTo>
                    <a:cubicBezTo>
                      <a:pt x="317" y="107"/>
                      <a:pt x="311" y="121"/>
                      <a:pt x="299" y="132"/>
                    </a:cubicBezTo>
                    <a:cubicBezTo>
                      <a:pt x="287" y="144"/>
                      <a:pt x="273" y="150"/>
                      <a:pt x="257" y="150"/>
                    </a:cubicBezTo>
                    <a:cubicBezTo>
                      <a:pt x="63" y="150"/>
                      <a:pt x="63" y="150"/>
                      <a:pt x="63" y="150"/>
                    </a:cubicBezTo>
                    <a:cubicBezTo>
                      <a:pt x="46" y="150"/>
                      <a:pt x="32" y="144"/>
                      <a:pt x="20" y="132"/>
                    </a:cubicBezTo>
                    <a:cubicBezTo>
                      <a:pt x="9" y="121"/>
                      <a:pt x="3" y="107"/>
                      <a:pt x="3" y="90"/>
                    </a:cubicBezTo>
                    <a:cubicBezTo>
                      <a:pt x="3" y="83"/>
                      <a:pt x="3" y="83"/>
                      <a:pt x="3" y="83"/>
                    </a:cubicBezTo>
                    <a:cubicBezTo>
                      <a:pt x="3" y="66"/>
                      <a:pt x="9" y="52"/>
                      <a:pt x="20" y="41"/>
                    </a:cubicBezTo>
                    <a:cubicBezTo>
                      <a:pt x="32" y="29"/>
                      <a:pt x="46" y="23"/>
                      <a:pt x="63" y="23"/>
                    </a:cubicBezTo>
                    <a:cubicBezTo>
                      <a:pt x="68" y="23"/>
                      <a:pt x="68" y="23"/>
                      <a:pt x="68" y="23"/>
                    </a:cubicBezTo>
                    <a:cubicBezTo>
                      <a:pt x="68" y="20"/>
                      <a:pt x="68" y="20"/>
                      <a:pt x="68" y="20"/>
                    </a:cubicBezTo>
                    <a:cubicBezTo>
                      <a:pt x="68" y="17"/>
                      <a:pt x="69" y="14"/>
                      <a:pt x="71" y="12"/>
                    </a:cubicBezTo>
                    <a:cubicBezTo>
                      <a:pt x="73" y="10"/>
                      <a:pt x="76" y="9"/>
                      <a:pt x="79" y="9"/>
                    </a:cubicBezTo>
                    <a:cubicBezTo>
                      <a:pt x="82" y="9"/>
                      <a:pt x="84" y="10"/>
                      <a:pt x="87" y="12"/>
                    </a:cubicBezTo>
                    <a:cubicBezTo>
                      <a:pt x="89" y="14"/>
                      <a:pt x="90" y="17"/>
                      <a:pt x="90" y="20"/>
                    </a:cubicBezTo>
                    <a:cubicBezTo>
                      <a:pt x="90" y="23"/>
                      <a:pt x="90" y="23"/>
                      <a:pt x="90" y="23"/>
                    </a:cubicBezTo>
                    <a:cubicBezTo>
                      <a:pt x="123" y="23"/>
                      <a:pt x="123" y="23"/>
                      <a:pt x="123" y="23"/>
                    </a:cubicBezTo>
                    <a:cubicBezTo>
                      <a:pt x="122" y="21"/>
                      <a:pt x="122" y="20"/>
                      <a:pt x="122" y="18"/>
                    </a:cubicBezTo>
                    <a:cubicBezTo>
                      <a:pt x="122" y="17"/>
                      <a:pt x="122" y="17"/>
                      <a:pt x="122" y="17"/>
                    </a:cubicBezTo>
                    <a:cubicBezTo>
                      <a:pt x="122" y="12"/>
                      <a:pt x="124" y="8"/>
                      <a:pt x="127" y="5"/>
                    </a:cubicBezTo>
                    <a:cubicBezTo>
                      <a:pt x="130" y="1"/>
                      <a:pt x="135" y="0"/>
                      <a:pt x="140" y="0"/>
                    </a:cubicBezTo>
                    <a:cubicBezTo>
                      <a:pt x="180" y="0"/>
                      <a:pt x="180" y="0"/>
                      <a:pt x="180" y="0"/>
                    </a:cubicBezTo>
                    <a:cubicBezTo>
                      <a:pt x="185" y="0"/>
                      <a:pt x="189" y="1"/>
                      <a:pt x="193" y="5"/>
                    </a:cubicBezTo>
                    <a:cubicBezTo>
                      <a:pt x="196" y="8"/>
                      <a:pt x="198" y="12"/>
                      <a:pt x="198" y="17"/>
                    </a:cubicBezTo>
                    <a:cubicBezTo>
                      <a:pt x="198" y="18"/>
                      <a:pt x="198" y="18"/>
                      <a:pt x="198" y="18"/>
                    </a:cubicBezTo>
                    <a:cubicBezTo>
                      <a:pt x="198" y="20"/>
                      <a:pt x="198" y="21"/>
                      <a:pt x="197" y="23"/>
                    </a:cubicBezTo>
                    <a:cubicBezTo>
                      <a:pt x="226" y="23"/>
                      <a:pt x="226" y="23"/>
                      <a:pt x="226" y="23"/>
                    </a:cubicBezTo>
                    <a:cubicBezTo>
                      <a:pt x="226" y="20"/>
                      <a:pt x="226" y="20"/>
                      <a:pt x="226" y="20"/>
                    </a:cubicBezTo>
                    <a:cubicBezTo>
                      <a:pt x="226" y="17"/>
                      <a:pt x="227" y="14"/>
                      <a:pt x="229" y="12"/>
                    </a:cubicBezTo>
                    <a:cubicBezTo>
                      <a:pt x="231" y="10"/>
                      <a:pt x="234" y="9"/>
                      <a:pt x="237" y="9"/>
                    </a:cubicBezTo>
                    <a:cubicBezTo>
                      <a:pt x="240" y="9"/>
                      <a:pt x="242" y="10"/>
                      <a:pt x="245" y="12"/>
                    </a:cubicBezTo>
                    <a:cubicBezTo>
                      <a:pt x="247" y="14"/>
                      <a:pt x="248" y="17"/>
                      <a:pt x="248" y="20"/>
                    </a:cubicBezTo>
                    <a:cubicBezTo>
                      <a:pt x="248" y="23"/>
                      <a:pt x="248" y="23"/>
                      <a:pt x="248" y="23"/>
                    </a:cubicBezTo>
                    <a:cubicBezTo>
                      <a:pt x="257" y="23"/>
                      <a:pt x="257" y="23"/>
                      <a:pt x="257" y="23"/>
                    </a:cubicBezTo>
                    <a:cubicBezTo>
                      <a:pt x="273" y="23"/>
                      <a:pt x="287" y="29"/>
                      <a:pt x="299" y="41"/>
                    </a:cubicBezTo>
                    <a:cubicBezTo>
                      <a:pt x="311" y="52"/>
                      <a:pt x="317" y="66"/>
                      <a:pt x="317" y="83"/>
                    </a:cubicBezTo>
                    <a:lnTo>
                      <a:pt x="317" y="90"/>
                    </a:lnTo>
                    <a:close/>
                    <a:moveTo>
                      <a:pt x="301" y="159"/>
                    </a:moveTo>
                    <a:cubicBezTo>
                      <a:pt x="302" y="160"/>
                      <a:pt x="303" y="162"/>
                      <a:pt x="303" y="163"/>
                    </a:cubicBezTo>
                    <a:cubicBezTo>
                      <a:pt x="303" y="164"/>
                      <a:pt x="303" y="164"/>
                      <a:pt x="303" y="164"/>
                    </a:cubicBezTo>
                    <a:cubicBezTo>
                      <a:pt x="303" y="165"/>
                      <a:pt x="302" y="167"/>
                      <a:pt x="301" y="168"/>
                    </a:cubicBezTo>
                    <a:cubicBezTo>
                      <a:pt x="300" y="169"/>
                      <a:pt x="298" y="170"/>
                      <a:pt x="296" y="170"/>
                    </a:cubicBezTo>
                    <a:cubicBezTo>
                      <a:pt x="202" y="170"/>
                      <a:pt x="202" y="170"/>
                      <a:pt x="202" y="170"/>
                    </a:cubicBezTo>
                    <a:cubicBezTo>
                      <a:pt x="200" y="170"/>
                      <a:pt x="199" y="169"/>
                      <a:pt x="198" y="168"/>
                    </a:cubicBezTo>
                    <a:cubicBezTo>
                      <a:pt x="196" y="167"/>
                      <a:pt x="196" y="165"/>
                      <a:pt x="196" y="164"/>
                    </a:cubicBezTo>
                    <a:cubicBezTo>
                      <a:pt x="196" y="163"/>
                      <a:pt x="196" y="163"/>
                      <a:pt x="196" y="163"/>
                    </a:cubicBezTo>
                    <a:cubicBezTo>
                      <a:pt x="196" y="162"/>
                      <a:pt x="196" y="160"/>
                      <a:pt x="198" y="159"/>
                    </a:cubicBezTo>
                    <a:cubicBezTo>
                      <a:pt x="199" y="158"/>
                      <a:pt x="200" y="157"/>
                      <a:pt x="202" y="157"/>
                    </a:cubicBezTo>
                    <a:cubicBezTo>
                      <a:pt x="296" y="157"/>
                      <a:pt x="296" y="157"/>
                      <a:pt x="296" y="157"/>
                    </a:cubicBezTo>
                    <a:cubicBezTo>
                      <a:pt x="298" y="157"/>
                      <a:pt x="300" y="158"/>
                      <a:pt x="301" y="159"/>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64" name="Freeform 20"/>
              <p:cNvSpPr>
                <a:spLocks/>
              </p:cNvSpPr>
              <p:nvPr/>
            </p:nvSpPr>
            <p:spPr bwMode="auto">
              <a:xfrm>
                <a:off x="261938" y="2611438"/>
                <a:ext cx="117475" cy="115888"/>
              </a:xfrm>
              <a:custGeom>
                <a:avLst/>
                <a:gdLst/>
                <a:ahLst/>
                <a:cxnLst>
                  <a:cxn ang="0">
                    <a:pos x="26" y="26"/>
                  </a:cxn>
                  <a:cxn ang="0">
                    <a:pos x="15" y="31"/>
                  </a:cxn>
                  <a:cxn ang="0">
                    <a:pos x="4" y="26"/>
                  </a:cxn>
                  <a:cxn ang="0">
                    <a:pos x="0" y="15"/>
                  </a:cxn>
                  <a:cxn ang="0">
                    <a:pos x="4" y="4"/>
                  </a:cxn>
                  <a:cxn ang="0">
                    <a:pos x="15" y="0"/>
                  </a:cxn>
                  <a:cxn ang="0">
                    <a:pos x="26" y="4"/>
                  </a:cxn>
                  <a:cxn ang="0">
                    <a:pos x="31" y="15"/>
                  </a:cxn>
                  <a:cxn ang="0">
                    <a:pos x="26" y="26"/>
                  </a:cxn>
                </a:cxnLst>
                <a:rect l="0" t="0" r="r" b="b"/>
                <a:pathLst>
                  <a:path w="31" h="31">
                    <a:moveTo>
                      <a:pt x="26" y="26"/>
                    </a:moveTo>
                    <a:cubicBezTo>
                      <a:pt x="23" y="29"/>
                      <a:pt x="19" y="31"/>
                      <a:pt x="15" y="31"/>
                    </a:cubicBezTo>
                    <a:cubicBezTo>
                      <a:pt x="11" y="31"/>
                      <a:pt x="7" y="29"/>
                      <a:pt x="4" y="26"/>
                    </a:cubicBezTo>
                    <a:cubicBezTo>
                      <a:pt x="1" y="23"/>
                      <a:pt x="0" y="20"/>
                      <a:pt x="0" y="15"/>
                    </a:cubicBezTo>
                    <a:cubicBezTo>
                      <a:pt x="0" y="11"/>
                      <a:pt x="1" y="7"/>
                      <a:pt x="4" y="4"/>
                    </a:cubicBezTo>
                    <a:cubicBezTo>
                      <a:pt x="7" y="1"/>
                      <a:pt x="11" y="0"/>
                      <a:pt x="15" y="0"/>
                    </a:cubicBezTo>
                    <a:cubicBezTo>
                      <a:pt x="19" y="0"/>
                      <a:pt x="23" y="1"/>
                      <a:pt x="26" y="4"/>
                    </a:cubicBezTo>
                    <a:cubicBezTo>
                      <a:pt x="29" y="7"/>
                      <a:pt x="31" y="11"/>
                      <a:pt x="31" y="15"/>
                    </a:cubicBezTo>
                    <a:cubicBezTo>
                      <a:pt x="31" y="20"/>
                      <a:pt x="29" y="23"/>
                      <a:pt x="26" y="26"/>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65" name="Freeform 21"/>
              <p:cNvSpPr>
                <a:spLocks/>
              </p:cNvSpPr>
              <p:nvPr/>
            </p:nvSpPr>
            <p:spPr bwMode="auto">
              <a:xfrm>
                <a:off x="420688" y="2611438"/>
                <a:ext cx="117475" cy="115888"/>
              </a:xfrm>
              <a:custGeom>
                <a:avLst/>
                <a:gdLst/>
                <a:ahLst/>
                <a:cxnLst>
                  <a:cxn ang="0">
                    <a:pos x="15" y="31"/>
                  </a:cxn>
                  <a:cxn ang="0">
                    <a:pos x="4" y="26"/>
                  </a:cxn>
                  <a:cxn ang="0">
                    <a:pos x="0" y="15"/>
                  </a:cxn>
                  <a:cxn ang="0">
                    <a:pos x="4" y="4"/>
                  </a:cxn>
                  <a:cxn ang="0">
                    <a:pos x="15" y="0"/>
                  </a:cxn>
                  <a:cxn ang="0">
                    <a:pos x="26" y="4"/>
                  </a:cxn>
                  <a:cxn ang="0">
                    <a:pos x="31" y="15"/>
                  </a:cxn>
                  <a:cxn ang="0">
                    <a:pos x="26" y="26"/>
                  </a:cxn>
                  <a:cxn ang="0">
                    <a:pos x="15" y="31"/>
                  </a:cxn>
                </a:cxnLst>
                <a:rect l="0" t="0" r="r" b="b"/>
                <a:pathLst>
                  <a:path w="31" h="31">
                    <a:moveTo>
                      <a:pt x="15" y="31"/>
                    </a:moveTo>
                    <a:cubicBezTo>
                      <a:pt x="11" y="31"/>
                      <a:pt x="7" y="29"/>
                      <a:pt x="4" y="26"/>
                    </a:cubicBezTo>
                    <a:cubicBezTo>
                      <a:pt x="1" y="23"/>
                      <a:pt x="0" y="20"/>
                      <a:pt x="0" y="15"/>
                    </a:cubicBezTo>
                    <a:cubicBezTo>
                      <a:pt x="0" y="11"/>
                      <a:pt x="1" y="7"/>
                      <a:pt x="4" y="4"/>
                    </a:cubicBezTo>
                    <a:cubicBezTo>
                      <a:pt x="7" y="1"/>
                      <a:pt x="11" y="0"/>
                      <a:pt x="15" y="0"/>
                    </a:cubicBezTo>
                    <a:cubicBezTo>
                      <a:pt x="19" y="0"/>
                      <a:pt x="23" y="1"/>
                      <a:pt x="26" y="4"/>
                    </a:cubicBezTo>
                    <a:cubicBezTo>
                      <a:pt x="29" y="7"/>
                      <a:pt x="31" y="11"/>
                      <a:pt x="31" y="15"/>
                    </a:cubicBezTo>
                    <a:cubicBezTo>
                      <a:pt x="31" y="20"/>
                      <a:pt x="29" y="23"/>
                      <a:pt x="26" y="26"/>
                    </a:cubicBezTo>
                    <a:cubicBezTo>
                      <a:pt x="23" y="29"/>
                      <a:pt x="19" y="31"/>
                      <a:pt x="15" y="31"/>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66" name="Freeform 22"/>
              <p:cNvSpPr>
                <a:spLocks/>
              </p:cNvSpPr>
              <p:nvPr/>
            </p:nvSpPr>
            <p:spPr bwMode="auto">
              <a:xfrm>
                <a:off x="1003300" y="2611438"/>
                <a:ext cx="117475" cy="115888"/>
              </a:xfrm>
              <a:custGeom>
                <a:avLst/>
                <a:gdLst/>
                <a:ahLst/>
                <a:cxnLst>
                  <a:cxn ang="0">
                    <a:pos x="15" y="31"/>
                  </a:cxn>
                  <a:cxn ang="0">
                    <a:pos x="4" y="26"/>
                  </a:cxn>
                  <a:cxn ang="0">
                    <a:pos x="0" y="15"/>
                  </a:cxn>
                  <a:cxn ang="0">
                    <a:pos x="4" y="4"/>
                  </a:cxn>
                  <a:cxn ang="0">
                    <a:pos x="15" y="0"/>
                  </a:cxn>
                  <a:cxn ang="0">
                    <a:pos x="26" y="4"/>
                  </a:cxn>
                  <a:cxn ang="0">
                    <a:pos x="31" y="15"/>
                  </a:cxn>
                  <a:cxn ang="0">
                    <a:pos x="26" y="26"/>
                  </a:cxn>
                  <a:cxn ang="0">
                    <a:pos x="15" y="31"/>
                  </a:cxn>
                </a:cxnLst>
                <a:rect l="0" t="0" r="r" b="b"/>
                <a:pathLst>
                  <a:path w="31" h="31">
                    <a:moveTo>
                      <a:pt x="15" y="31"/>
                    </a:moveTo>
                    <a:cubicBezTo>
                      <a:pt x="11" y="31"/>
                      <a:pt x="7" y="29"/>
                      <a:pt x="4" y="26"/>
                    </a:cubicBezTo>
                    <a:cubicBezTo>
                      <a:pt x="1" y="23"/>
                      <a:pt x="0" y="20"/>
                      <a:pt x="0" y="15"/>
                    </a:cubicBezTo>
                    <a:cubicBezTo>
                      <a:pt x="0" y="11"/>
                      <a:pt x="1" y="7"/>
                      <a:pt x="4" y="4"/>
                    </a:cubicBezTo>
                    <a:cubicBezTo>
                      <a:pt x="7" y="1"/>
                      <a:pt x="11" y="0"/>
                      <a:pt x="15" y="0"/>
                    </a:cubicBezTo>
                    <a:cubicBezTo>
                      <a:pt x="19" y="0"/>
                      <a:pt x="23" y="1"/>
                      <a:pt x="26" y="4"/>
                    </a:cubicBezTo>
                    <a:cubicBezTo>
                      <a:pt x="29" y="7"/>
                      <a:pt x="31" y="11"/>
                      <a:pt x="31" y="15"/>
                    </a:cubicBezTo>
                    <a:cubicBezTo>
                      <a:pt x="31" y="20"/>
                      <a:pt x="29" y="23"/>
                      <a:pt x="26" y="26"/>
                    </a:cubicBezTo>
                    <a:cubicBezTo>
                      <a:pt x="23" y="29"/>
                      <a:pt x="19" y="31"/>
                      <a:pt x="15" y="31"/>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67" name="Freeform 23"/>
              <p:cNvSpPr>
                <a:spLocks/>
              </p:cNvSpPr>
              <p:nvPr/>
            </p:nvSpPr>
            <p:spPr bwMode="auto">
              <a:xfrm>
                <a:off x="1162050" y="2611438"/>
                <a:ext cx="117475" cy="115888"/>
              </a:xfrm>
              <a:custGeom>
                <a:avLst/>
                <a:gdLst/>
                <a:ahLst/>
                <a:cxnLst>
                  <a:cxn ang="0">
                    <a:pos x="4" y="26"/>
                  </a:cxn>
                  <a:cxn ang="0">
                    <a:pos x="0" y="15"/>
                  </a:cxn>
                  <a:cxn ang="0">
                    <a:pos x="4" y="4"/>
                  </a:cxn>
                  <a:cxn ang="0">
                    <a:pos x="15" y="0"/>
                  </a:cxn>
                  <a:cxn ang="0">
                    <a:pos x="26" y="4"/>
                  </a:cxn>
                  <a:cxn ang="0">
                    <a:pos x="31" y="15"/>
                  </a:cxn>
                  <a:cxn ang="0">
                    <a:pos x="26" y="26"/>
                  </a:cxn>
                  <a:cxn ang="0">
                    <a:pos x="15" y="31"/>
                  </a:cxn>
                  <a:cxn ang="0">
                    <a:pos x="4" y="26"/>
                  </a:cxn>
                </a:cxnLst>
                <a:rect l="0" t="0" r="r" b="b"/>
                <a:pathLst>
                  <a:path w="31" h="31">
                    <a:moveTo>
                      <a:pt x="4" y="26"/>
                    </a:moveTo>
                    <a:cubicBezTo>
                      <a:pt x="1" y="23"/>
                      <a:pt x="0" y="20"/>
                      <a:pt x="0" y="15"/>
                    </a:cubicBezTo>
                    <a:cubicBezTo>
                      <a:pt x="0" y="11"/>
                      <a:pt x="1" y="7"/>
                      <a:pt x="4" y="4"/>
                    </a:cubicBezTo>
                    <a:cubicBezTo>
                      <a:pt x="7" y="1"/>
                      <a:pt x="11" y="0"/>
                      <a:pt x="15" y="0"/>
                    </a:cubicBezTo>
                    <a:cubicBezTo>
                      <a:pt x="19" y="0"/>
                      <a:pt x="23" y="1"/>
                      <a:pt x="26" y="4"/>
                    </a:cubicBezTo>
                    <a:cubicBezTo>
                      <a:pt x="29" y="7"/>
                      <a:pt x="31" y="11"/>
                      <a:pt x="31" y="15"/>
                    </a:cubicBezTo>
                    <a:cubicBezTo>
                      <a:pt x="31" y="20"/>
                      <a:pt x="29" y="23"/>
                      <a:pt x="26" y="26"/>
                    </a:cubicBezTo>
                    <a:cubicBezTo>
                      <a:pt x="23" y="29"/>
                      <a:pt x="19" y="31"/>
                      <a:pt x="15" y="31"/>
                    </a:cubicBezTo>
                    <a:cubicBezTo>
                      <a:pt x="11" y="31"/>
                      <a:pt x="7" y="29"/>
                      <a:pt x="4" y="26"/>
                    </a:cubicBezTo>
                    <a:close/>
                  </a:path>
                </a:pathLst>
              </a:custGeom>
              <a:grp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7" name="Freeform 36"/>
            <p:cNvSpPr>
              <a:spLocks noEditPoints="1"/>
            </p:cNvSpPr>
            <p:nvPr/>
          </p:nvSpPr>
          <p:spPr bwMode="auto">
            <a:xfrm>
              <a:off x="668545" y="2082800"/>
              <a:ext cx="256761" cy="351747"/>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bg1"/>
            </a:solidFill>
            <a:ln w="9525">
              <a:noFill/>
              <a:round/>
              <a:headEnd/>
              <a:tailEnd/>
            </a:ln>
          </p:spPr>
          <p:txBody>
            <a:bodyPr vert="horz" wrap="square" lIns="99212" tIns="49606" rIns="99212" bIns="49606"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56"/>
          <p:cNvGrpSpPr/>
          <p:nvPr/>
        </p:nvGrpSpPr>
        <p:grpSpPr>
          <a:xfrm>
            <a:off x="4415658" y="1693407"/>
            <a:ext cx="1297356" cy="420468"/>
            <a:chOff x="270390" y="1425360"/>
            <a:chExt cx="1681193" cy="544765"/>
          </a:xfrm>
        </p:grpSpPr>
        <p:sp>
          <p:nvSpPr>
            <p:cNvPr id="73" name="TextBox 72"/>
            <p:cNvSpPr txBox="1"/>
            <p:nvPr/>
          </p:nvSpPr>
          <p:spPr>
            <a:xfrm>
              <a:off x="270390" y="1611303"/>
              <a:ext cx="1681193" cy="358822"/>
            </a:xfrm>
            <a:prstGeom prst="rect">
              <a:avLst/>
            </a:prstGeom>
            <a:noFill/>
          </p:spPr>
          <p:txBody>
            <a:bodyPr wrap="square" lIns="0" tIns="0" rIns="0" bIns="0" rtlCol="0">
              <a:spAutoFit/>
            </a:bodyPr>
            <a:lstStyle/>
            <a:p>
              <a:pPr algn="ctr" defTabSz="705519">
                <a:lnSpc>
                  <a:spcPct val="120000"/>
                </a:lnSpc>
                <a:spcBef>
                  <a:spcPct val="20000"/>
                </a:spcBef>
                <a:defRPr/>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Rectangle 73"/>
            <p:cNvSpPr/>
            <p:nvPr/>
          </p:nvSpPr>
          <p:spPr>
            <a:xfrm>
              <a:off x="709657" y="1425360"/>
              <a:ext cx="830763" cy="119607"/>
            </a:xfrm>
            <a:prstGeom prst="rect">
              <a:avLst/>
            </a:prstGeom>
          </p:spPr>
          <p:txBody>
            <a:bodyPr wrap="none" lIns="0" tIns="0" rIns="0" bIns="0">
              <a:spAutoFit/>
            </a:bodyPr>
            <a:lstStyle/>
            <a:p>
              <a:pPr algn="ctr" defTabSz="705519">
                <a:lnSpc>
                  <a:spcPct val="120000"/>
                </a:lnSpc>
                <a:defRPr/>
              </a:pPr>
              <a:r>
                <a:rPr lang="zh-CN" alt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1" name="Rectangle 80"/>
          <p:cNvSpPr/>
          <p:nvPr/>
        </p:nvSpPr>
        <p:spPr>
          <a:xfrm>
            <a:off x="6078996" y="2089077"/>
            <a:ext cx="282080" cy="203098"/>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70%</a:t>
            </a:r>
          </a:p>
        </p:txBody>
      </p:sp>
      <p:sp>
        <p:nvSpPr>
          <p:cNvPr id="82" name="Rectangle 81"/>
          <p:cNvSpPr/>
          <p:nvPr/>
        </p:nvSpPr>
        <p:spPr>
          <a:xfrm>
            <a:off x="6078996" y="3184538"/>
            <a:ext cx="282080" cy="203098"/>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40%</a:t>
            </a:r>
          </a:p>
        </p:txBody>
      </p:sp>
      <p:sp>
        <p:nvSpPr>
          <p:cNvPr id="83" name="Rectangle 82"/>
          <p:cNvSpPr/>
          <p:nvPr/>
        </p:nvSpPr>
        <p:spPr>
          <a:xfrm>
            <a:off x="5508401" y="2634718"/>
            <a:ext cx="282080" cy="203098"/>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50%</a:t>
            </a:r>
          </a:p>
        </p:txBody>
      </p:sp>
      <p:sp>
        <p:nvSpPr>
          <p:cNvPr id="84" name="Rectangle 83"/>
          <p:cNvSpPr/>
          <p:nvPr/>
        </p:nvSpPr>
        <p:spPr>
          <a:xfrm>
            <a:off x="6636519" y="2634718"/>
            <a:ext cx="282080" cy="203098"/>
          </a:xfrm>
          <a:prstGeom prst="rect">
            <a:avLst/>
          </a:prstGeom>
        </p:spPr>
        <p:txBody>
          <a:bodyPr wrap="none" lIns="0" tIns="0" rIns="0" bIns="0">
            <a:spAutoFit/>
          </a:bodyPr>
          <a:lstStyle/>
          <a:p>
            <a:pPr algn="ctr">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30%</a:t>
            </a:r>
          </a:p>
        </p:txBody>
      </p:sp>
      <p:sp>
        <p:nvSpPr>
          <p:cNvPr id="85" name="Text Placeholder 3"/>
          <p:cNvSpPr txBox="1">
            <a:spLocks/>
          </p:cNvSpPr>
          <p:nvPr/>
        </p:nvSpPr>
        <p:spPr>
          <a:xfrm>
            <a:off x="1449655" y="3087474"/>
            <a:ext cx="2421597" cy="184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20000"/>
              </a:lnSpc>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
          <p:cNvSpPr txBox="1">
            <a:spLocks/>
          </p:cNvSpPr>
          <p:nvPr/>
        </p:nvSpPr>
        <p:spPr>
          <a:xfrm>
            <a:off x="1449655" y="3487994"/>
            <a:ext cx="2421597" cy="184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20000"/>
              </a:lnSpc>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
          <p:cNvSpPr txBox="1">
            <a:spLocks/>
          </p:cNvSpPr>
          <p:nvPr/>
        </p:nvSpPr>
        <p:spPr>
          <a:xfrm>
            <a:off x="1449655" y="3843697"/>
            <a:ext cx="2421597" cy="184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20000"/>
              </a:lnSpc>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94" name="Chart 93"/>
          <p:cNvGraphicFramePr/>
          <p:nvPr>
            <p:extLst/>
          </p:nvPr>
        </p:nvGraphicFramePr>
        <p:xfrm>
          <a:off x="1123238" y="1398949"/>
          <a:ext cx="2889546" cy="1568366"/>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56"/>
          <p:cNvGrpSpPr/>
          <p:nvPr/>
        </p:nvGrpSpPr>
        <p:grpSpPr>
          <a:xfrm>
            <a:off x="6639027" y="1693407"/>
            <a:ext cx="1297356" cy="420468"/>
            <a:chOff x="270390" y="1425360"/>
            <a:chExt cx="1681193" cy="544765"/>
          </a:xfrm>
        </p:grpSpPr>
        <p:sp>
          <p:nvSpPr>
            <p:cNvPr id="96" name="TextBox 95"/>
            <p:cNvSpPr txBox="1"/>
            <p:nvPr/>
          </p:nvSpPr>
          <p:spPr>
            <a:xfrm>
              <a:off x="270390" y="1611303"/>
              <a:ext cx="1681193" cy="358822"/>
            </a:xfrm>
            <a:prstGeom prst="rect">
              <a:avLst/>
            </a:prstGeom>
            <a:noFill/>
          </p:spPr>
          <p:txBody>
            <a:bodyPr wrap="square" lIns="0" tIns="0" rIns="0" bIns="0" rtlCol="0">
              <a:spAutoFit/>
            </a:bodyPr>
            <a:lstStyle/>
            <a:p>
              <a:pPr algn="ctr" defTabSz="705519">
                <a:lnSpc>
                  <a:spcPct val="120000"/>
                </a:lnSpc>
                <a:spcBef>
                  <a:spcPct val="20000"/>
                </a:spcBef>
                <a:defRPr/>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ectangle 96"/>
            <p:cNvSpPr/>
            <p:nvPr/>
          </p:nvSpPr>
          <p:spPr>
            <a:xfrm>
              <a:off x="709657" y="1425360"/>
              <a:ext cx="830763" cy="119607"/>
            </a:xfrm>
            <a:prstGeom prst="rect">
              <a:avLst/>
            </a:prstGeom>
          </p:spPr>
          <p:txBody>
            <a:bodyPr wrap="none" lIns="0" tIns="0" rIns="0" bIns="0">
              <a:spAutoFit/>
            </a:bodyPr>
            <a:lstStyle/>
            <a:p>
              <a:pPr algn="ctr" defTabSz="705519">
                <a:lnSpc>
                  <a:spcPct val="120000"/>
                </a:lnSpc>
                <a:defRPr/>
              </a:pPr>
              <a:r>
                <a:rPr lang="zh-CN" alt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56"/>
          <p:cNvGrpSpPr/>
          <p:nvPr/>
        </p:nvGrpSpPr>
        <p:grpSpPr>
          <a:xfrm>
            <a:off x="4415658" y="3327787"/>
            <a:ext cx="1297356" cy="420467"/>
            <a:chOff x="270390" y="1425360"/>
            <a:chExt cx="1681193" cy="544764"/>
          </a:xfrm>
        </p:grpSpPr>
        <p:sp>
          <p:nvSpPr>
            <p:cNvPr id="99" name="TextBox 98"/>
            <p:cNvSpPr txBox="1"/>
            <p:nvPr/>
          </p:nvSpPr>
          <p:spPr>
            <a:xfrm>
              <a:off x="270390" y="1611302"/>
              <a:ext cx="1681193" cy="358822"/>
            </a:xfrm>
            <a:prstGeom prst="rect">
              <a:avLst/>
            </a:prstGeom>
            <a:noFill/>
          </p:spPr>
          <p:txBody>
            <a:bodyPr wrap="square" lIns="0" tIns="0" rIns="0" bIns="0" rtlCol="0">
              <a:spAutoFit/>
            </a:bodyPr>
            <a:lstStyle/>
            <a:p>
              <a:pPr algn="ctr" defTabSz="705519">
                <a:lnSpc>
                  <a:spcPct val="120000"/>
                </a:lnSpc>
                <a:spcBef>
                  <a:spcPct val="20000"/>
                </a:spcBef>
                <a:defRPr/>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Rectangle 99"/>
            <p:cNvSpPr/>
            <p:nvPr/>
          </p:nvSpPr>
          <p:spPr>
            <a:xfrm>
              <a:off x="709657" y="1425360"/>
              <a:ext cx="830763" cy="119607"/>
            </a:xfrm>
            <a:prstGeom prst="rect">
              <a:avLst/>
            </a:prstGeom>
          </p:spPr>
          <p:txBody>
            <a:bodyPr wrap="none" lIns="0" tIns="0" rIns="0" bIns="0">
              <a:spAutoFit/>
            </a:bodyPr>
            <a:lstStyle/>
            <a:p>
              <a:pPr algn="ctr" defTabSz="705519">
                <a:lnSpc>
                  <a:spcPct val="120000"/>
                </a:lnSpc>
                <a:defRPr/>
              </a:pPr>
              <a:r>
                <a:rPr lang="zh-CN" alt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56"/>
          <p:cNvGrpSpPr/>
          <p:nvPr/>
        </p:nvGrpSpPr>
        <p:grpSpPr>
          <a:xfrm>
            <a:off x="6639027" y="3327787"/>
            <a:ext cx="1297356" cy="420468"/>
            <a:chOff x="270390" y="1425360"/>
            <a:chExt cx="1681193" cy="544765"/>
          </a:xfrm>
        </p:grpSpPr>
        <p:sp>
          <p:nvSpPr>
            <p:cNvPr id="102" name="TextBox 101"/>
            <p:cNvSpPr txBox="1"/>
            <p:nvPr/>
          </p:nvSpPr>
          <p:spPr>
            <a:xfrm>
              <a:off x="270390" y="1611303"/>
              <a:ext cx="1681193" cy="358822"/>
            </a:xfrm>
            <a:prstGeom prst="rect">
              <a:avLst/>
            </a:prstGeom>
            <a:noFill/>
          </p:spPr>
          <p:txBody>
            <a:bodyPr wrap="square" lIns="0" tIns="0" rIns="0" bIns="0" rtlCol="0">
              <a:spAutoFit/>
            </a:bodyPr>
            <a:lstStyle/>
            <a:p>
              <a:pPr algn="ctr" defTabSz="705519">
                <a:lnSpc>
                  <a:spcPct val="120000"/>
                </a:lnSpc>
                <a:spcBef>
                  <a:spcPct val="20000"/>
                </a:spcBef>
                <a:defRPr/>
              </a:pPr>
              <a:r>
                <a:rPr lang="en-US" altLang="zh-CN"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Rectangle 102"/>
            <p:cNvSpPr/>
            <p:nvPr/>
          </p:nvSpPr>
          <p:spPr>
            <a:xfrm>
              <a:off x="709657" y="1425360"/>
              <a:ext cx="830763" cy="119607"/>
            </a:xfrm>
            <a:prstGeom prst="rect">
              <a:avLst/>
            </a:prstGeom>
          </p:spPr>
          <p:txBody>
            <a:bodyPr wrap="none" lIns="0" tIns="0" rIns="0" bIns="0">
              <a:spAutoFit/>
            </a:bodyPr>
            <a:lstStyle/>
            <a:p>
              <a:pPr algn="ctr" defTabSz="705519">
                <a:lnSpc>
                  <a:spcPct val="120000"/>
                </a:lnSpc>
                <a:defRPr/>
              </a:pPr>
              <a:r>
                <a:rPr lang="zh-CN" alt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6" name="Freeform 45"/>
          <p:cNvSpPr>
            <a:spLocks noEditPoints="1"/>
          </p:cNvSpPr>
          <p:nvPr/>
        </p:nvSpPr>
        <p:spPr bwMode="auto">
          <a:xfrm>
            <a:off x="1159470" y="3106101"/>
            <a:ext cx="239970" cy="24001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70560" tIns="35280" rIns="70560" bIns="35280"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45"/>
          <p:cNvSpPr>
            <a:spLocks noEditPoints="1"/>
          </p:cNvSpPr>
          <p:nvPr/>
        </p:nvSpPr>
        <p:spPr bwMode="auto">
          <a:xfrm>
            <a:off x="1161932" y="3498222"/>
            <a:ext cx="239970" cy="24001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70560" tIns="35280" rIns="70560" bIns="35280"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5"/>
          <p:cNvSpPr>
            <a:spLocks noEditPoints="1"/>
          </p:cNvSpPr>
          <p:nvPr/>
        </p:nvSpPr>
        <p:spPr bwMode="auto">
          <a:xfrm>
            <a:off x="1161932" y="3846148"/>
            <a:ext cx="239970" cy="24001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70560" tIns="35280" rIns="70560" bIns="35280" numCol="1" anchor="t" anchorCtr="0" compatLnSpc="1">
            <a:prstTxWarp prst="textNoShape">
              <a:avLst/>
            </a:prstTxWarp>
          </a:bodyPr>
          <a:lstStyle/>
          <a:p>
            <a:pPr>
              <a:lnSpc>
                <a:spcPct val="120000"/>
              </a:lnSpc>
            </a:pPr>
            <a:endParaRPr lang="en-US" sz="15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Content Placeholder 2"/>
          <p:cNvSpPr txBox="1">
            <a:spLocks/>
          </p:cNvSpPr>
          <p:nvPr/>
        </p:nvSpPr>
        <p:spPr>
          <a:xfrm>
            <a:off x="257951" y="192192"/>
            <a:ext cx="2181013" cy="268930"/>
          </a:xfrm>
          <a:prstGeom prst="rect">
            <a:avLst/>
          </a:prstGeom>
        </p:spPr>
        <p:txBody>
          <a:bodyPr vert="horz" lIns="68573" tIns="34287" rIns="68573" bIns="34287"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5253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 presetClass="entr" presetSubtype="2" accel="50000" decel="5000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p:cTn id="18" dur="500" fill="hold"/>
                                        <p:tgtEl>
                                          <p:spTgt spid="83"/>
                                        </p:tgtEl>
                                        <p:attrNameLst>
                                          <p:attrName>ppt_w</p:attrName>
                                        </p:attrNameLst>
                                      </p:cBhvr>
                                      <p:tavLst>
                                        <p:tav tm="0">
                                          <p:val>
                                            <p:fltVal val="0"/>
                                          </p:val>
                                        </p:tav>
                                        <p:tav tm="100000">
                                          <p:val>
                                            <p:strVal val="#ppt_w"/>
                                          </p:val>
                                        </p:tav>
                                      </p:tavLst>
                                    </p:anim>
                                    <p:anim calcmode="lin" valueType="num">
                                      <p:cBhvr>
                                        <p:cTn id="19" dur="500" fill="hold"/>
                                        <p:tgtEl>
                                          <p:spTgt spid="83"/>
                                        </p:tgtEl>
                                        <p:attrNameLst>
                                          <p:attrName>ppt_h</p:attrName>
                                        </p:attrNameLst>
                                      </p:cBhvr>
                                      <p:tavLst>
                                        <p:tav tm="0">
                                          <p:val>
                                            <p:fltVal val="0"/>
                                          </p:val>
                                        </p:tav>
                                        <p:tav tm="100000">
                                          <p:val>
                                            <p:strVal val="#ppt_h"/>
                                          </p:val>
                                        </p:tav>
                                      </p:tavLst>
                                    </p:anim>
                                    <p:animEffect transition="in" filter="fade">
                                      <p:cBhvr>
                                        <p:cTn id="20" dur="500"/>
                                        <p:tgtEl>
                                          <p:spTgt spid="83"/>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p:cTn id="23" dur="500" fill="hold"/>
                                        <p:tgtEl>
                                          <p:spTgt spid="64"/>
                                        </p:tgtEl>
                                        <p:attrNameLst>
                                          <p:attrName>ppt_w</p:attrName>
                                        </p:attrNameLst>
                                      </p:cBhvr>
                                      <p:tavLst>
                                        <p:tav tm="0">
                                          <p:val>
                                            <p:fltVal val="0"/>
                                          </p:val>
                                        </p:tav>
                                        <p:tav tm="100000">
                                          <p:val>
                                            <p:strVal val="#ppt_w"/>
                                          </p:val>
                                        </p:tav>
                                      </p:tavLst>
                                    </p:anim>
                                    <p:anim calcmode="lin" valueType="num">
                                      <p:cBhvr>
                                        <p:cTn id="24" dur="500" fill="hold"/>
                                        <p:tgtEl>
                                          <p:spTgt spid="64"/>
                                        </p:tgtEl>
                                        <p:attrNameLst>
                                          <p:attrName>ppt_h</p:attrName>
                                        </p:attrNameLst>
                                      </p:cBhvr>
                                      <p:tavLst>
                                        <p:tav tm="0">
                                          <p:val>
                                            <p:fltVal val="0"/>
                                          </p:val>
                                        </p:tav>
                                        <p:tav tm="100000">
                                          <p:val>
                                            <p:strVal val="#ppt_h"/>
                                          </p:val>
                                        </p:tav>
                                      </p:tavLst>
                                    </p:anim>
                                    <p:animEffect transition="in" filter="fade">
                                      <p:cBhvr>
                                        <p:cTn id="25" dur="500"/>
                                        <p:tgtEl>
                                          <p:spTgt spid="64"/>
                                        </p:tgtEl>
                                      </p:cBhvr>
                                    </p:animEffect>
                                  </p:childTnLst>
                                </p:cTn>
                              </p:par>
                            </p:childTnLst>
                          </p:cTn>
                        </p:par>
                        <p:par>
                          <p:cTn id="26" fill="hold">
                            <p:stCondLst>
                              <p:cond delay="1500"/>
                            </p:stCondLst>
                            <p:childTnLst>
                              <p:par>
                                <p:cTn id="27" presetID="2" presetClass="entr" presetSubtype="4" accel="50000" decel="5000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p:cTn id="34" dur="500" fill="hold"/>
                                        <p:tgtEl>
                                          <p:spTgt spid="81"/>
                                        </p:tgtEl>
                                        <p:attrNameLst>
                                          <p:attrName>ppt_w</p:attrName>
                                        </p:attrNameLst>
                                      </p:cBhvr>
                                      <p:tavLst>
                                        <p:tav tm="0">
                                          <p:val>
                                            <p:fltVal val="0"/>
                                          </p:val>
                                        </p:tav>
                                        <p:tav tm="100000">
                                          <p:val>
                                            <p:strVal val="#ppt_w"/>
                                          </p:val>
                                        </p:tav>
                                      </p:tavLst>
                                    </p:anim>
                                    <p:anim calcmode="lin" valueType="num">
                                      <p:cBhvr>
                                        <p:cTn id="35" dur="500" fill="hold"/>
                                        <p:tgtEl>
                                          <p:spTgt spid="81"/>
                                        </p:tgtEl>
                                        <p:attrNameLst>
                                          <p:attrName>ppt_h</p:attrName>
                                        </p:attrNameLst>
                                      </p:cBhvr>
                                      <p:tavLst>
                                        <p:tav tm="0">
                                          <p:val>
                                            <p:fltVal val="0"/>
                                          </p:val>
                                        </p:tav>
                                        <p:tav tm="100000">
                                          <p:val>
                                            <p:strVal val="#ppt_h"/>
                                          </p:val>
                                        </p:tav>
                                      </p:tavLst>
                                    </p:anim>
                                    <p:animEffect transition="in" filter="fade">
                                      <p:cBhvr>
                                        <p:cTn id="36" dur="500"/>
                                        <p:tgtEl>
                                          <p:spTgt spid="81"/>
                                        </p:tgtEl>
                                      </p:cBhvr>
                                    </p:animEffect>
                                  </p:childTnLst>
                                </p:cTn>
                              </p:par>
                              <p:par>
                                <p:cTn id="37" presetID="53"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2500"/>
                            </p:stCondLst>
                            <p:childTnLst>
                              <p:par>
                                <p:cTn id="43" presetID="2" presetClass="entr" presetSubtype="8" accel="50000" decel="5000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par>
                          <p:cTn id="47" fill="hold">
                            <p:stCondLst>
                              <p:cond delay="3000"/>
                            </p:stCondLst>
                            <p:childTnLst>
                              <p:par>
                                <p:cTn id="48" presetID="53" presetClass="entr" presetSubtype="0" fill="hold" grpId="0" nodeType="afterEffect">
                                  <p:stCondLst>
                                    <p:cond delay="0"/>
                                  </p:stCondLst>
                                  <p:childTnLst>
                                    <p:set>
                                      <p:cBhvr>
                                        <p:cTn id="49" dur="1" fill="hold">
                                          <p:stCondLst>
                                            <p:cond delay="0"/>
                                          </p:stCondLst>
                                        </p:cTn>
                                        <p:tgtEl>
                                          <p:spTgt spid="84"/>
                                        </p:tgtEl>
                                        <p:attrNameLst>
                                          <p:attrName>style.visibility</p:attrName>
                                        </p:attrNameLst>
                                      </p:cBhvr>
                                      <p:to>
                                        <p:strVal val="visible"/>
                                      </p:to>
                                    </p:set>
                                    <p:anim calcmode="lin" valueType="num">
                                      <p:cBhvr>
                                        <p:cTn id="50" dur="500" fill="hold"/>
                                        <p:tgtEl>
                                          <p:spTgt spid="84"/>
                                        </p:tgtEl>
                                        <p:attrNameLst>
                                          <p:attrName>ppt_w</p:attrName>
                                        </p:attrNameLst>
                                      </p:cBhvr>
                                      <p:tavLst>
                                        <p:tav tm="0">
                                          <p:val>
                                            <p:fltVal val="0"/>
                                          </p:val>
                                        </p:tav>
                                        <p:tav tm="100000">
                                          <p:val>
                                            <p:strVal val="#ppt_w"/>
                                          </p:val>
                                        </p:tav>
                                      </p:tavLst>
                                    </p:anim>
                                    <p:anim calcmode="lin" valueType="num">
                                      <p:cBhvr>
                                        <p:cTn id="51" dur="500" fill="hold"/>
                                        <p:tgtEl>
                                          <p:spTgt spid="84"/>
                                        </p:tgtEl>
                                        <p:attrNameLst>
                                          <p:attrName>ppt_h</p:attrName>
                                        </p:attrNameLst>
                                      </p:cBhvr>
                                      <p:tavLst>
                                        <p:tav tm="0">
                                          <p:val>
                                            <p:fltVal val="0"/>
                                          </p:val>
                                        </p:tav>
                                        <p:tav tm="100000">
                                          <p:val>
                                            <p:strVal val="#ppt_h"/>
                                          </p:val>
                                        </p:tav>
                                      </p:tavLst>
                                    </p:anim>
                                    <p:animEffect transition="in" filter="fade">
                                      <p:cBhvr>
                                        <p:cTn id="52" dur="500"/>
                                        <p:tgtEl>
                                          <p:spTgt spid="84"/>
                                        </p:tgtEl>
                                      </p:cBhvr>
                                    </p:animEffect>
                                  </p:childTnLst>
                                </p:cTn>
                              </p:par>
                              <p:par>
                                <p:cTn id="53" presetID="53"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3500"/>
                            </p:stCondLst>
                            <p:childTnLst>
                              <p:par>
                                <p:cTn id="59" presetID="2" presetClass="entr" presetSubtype="1" accel="50000" decel="50000"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53" presetClass="entr" presetSubtype="0" fill="hold" grpId="0" nodeType="afterEffect">
                                  <p:stCondLst>
                                    <p:cond delay="0"/>
                                  </p:stCondLst>
                                  <p:childTnLst>
                                    <p:set>
                                      <p:cBhvr>
                                        <p:cTn id="65" dur="1" fill="hold">
                                          <p:stCondLst>
                                            <p:cond delay="0"/>
                                          </p:stCondLst>
                                        </p:cTn>
                                        <p:tgtEl>
                                          <p:spTgt spid="82"/>
                                        </p:tgtEl>
                                        <p:attrNameLst>
                                          <p:attrName>style.visibility</p:attrName>
                                        </p:attrNameLst>
                                      </p:cBhvr>
                                      <p:to>
                                        <p:strVal val="visible"/>
                                      </p:to>
                                    </p:set>
                                    <p:anim calcmode="lin" valueType="num">
                                      <p:cBhvr>
                                        <p:cTn id="66" dur="500" fill="hold"/>
                                        <p:tgtEl>
                                          <p:spTgt spid="82"/>
                                        </p:tgtEl>
                                        <p:attrNameLst>
                                          <p:attrName>ppt_w</p:attrName>
                                        </p:attrNameLst>
                                      </p:cBhvr>
                                      <p:tavLst>
                                        <p:tav tm="0">
                                          <p:val>
                                            <p:fltVal val="0"/>
                                          </p:val>
                                        </p:tav>
                                        <p:tav tm="100000">
                                          <p:val>
                                            <p:strVal val="#ppt_w"/>
                                          </p:val>
                                        </p:tav>
                                      </p:tavLst>
                                    </p:anim>
                                    <p:anim calcmode="lin" valueType="num">
                                      <p:cBhvr>
                                        <p:cTn id="67" dur="500" fill="hold"/>
                                        <p:tgtEl>
                                          <p:spTgt spid="82"/>
                                        </p:tgtEl>
                                        <p:attrNameLst>
                                          <p:attrName>ppt_h</p:attrName>
                                        </p:attrNameLst>
                                      </p:cBhvr>
                                      <p:tavLst>
                                        <p:tav tm="0">
                                          <p:val>
                                            <p:fltVal val="0"/>
                                          </p:val>
                                        </p:tav>
                                        <p:tav tm="100000">
                                          <p:val>
                                            <p:strVal val="#ppt_h"/>
                                          </p:val>
                                        </p:tav>
                                      </p:tavLst>
                                    </p:anim>
                                    <p:animEffect transition="in" filter="fade">
                                      <p:cBhvr>
                                        <p:cTn id="68" dur="500"/>
                                        <p:tgtEl>
                                          <p:spTgt spid="82"/>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 calcmode="lin" valueType="num">
                                      <p:cBhvr>
                                        <p:cTn id="71" dur="500" fill="hold"/>
                                        <p:tgtEl>
                                          <p:spTgt spid="65"/>
                                        </p:tgtEl>
                                        <p:attrNameLst>
                                          <p:attrName>ppt_w</p:attrName>
                                        </p:attrNameLst>
                                      </p:cBhvr>
                                      <p:tavLst>
                                        <p:tav tm="0">
                                          <p:val>
                                            <p:fltVal val="0"/>
                                          </p:val>
                                        </p:tav>
                                        <p:tav tm="100000">
                                          <p:val>
                                            <p:strVal val="#ppt_w"/>
                                          </p:val>
                                        </p:tav>
                                      </p:tavLst>
                                    </p:anim>
                                    <p:anim calcmode="lin" valueType="num">
                                      <p:cBhvr>
                                        <p:cTn id="72" dur="500" fill="hold"/>
                                        <p:tgtEl>
                                          <p:spTgt spid="65"/>
                                        </p:tgtEl>
                                        <p:attrNameLst>
                                          <p:attrName>ppt_h</p:attrName>
                                        </p:attrNameLst>
                                      </p:cBhvr>
                                      <p:tavLst>
                                        <p:tav tm="0">
                                          <p:val>
                                            <p:fltVal val="0"/>
                                          </p:val>
                                        </p:tav>
                                        <p:tav tm="100000">
                                          <p:val>
                                            <p:strVal val="#ppt_h"/>
                                          </p:val>
                                        </p:tav>
                                      </p:tavLst>
                                    </p:anim>
                                    <p:animEffect transition="in" filter="fade">
                                      <p:cBhvr>
                                        <p:cTn id="73" dur="500"/>
                                        <p:tgtEl>
                                          <p:spTgt spid="65"/>
                                        </p:tgtEl>
                                      </p:cBhvr>
                                    </p:animEffect>
                                  </p:childTnLst>
                                </p:cTn>
                              </p:par>
                            </p:childTnLst>
                          </p:cTn>
                        </p:par>
                        <p:par>
                          <p:cTn id="74" fill="hold">
                            <p:stCondLst>
                              <p:cond delay="4500"/>
                            </p:stCondLst>
                            <p:childTnLst>
                              <p:par>
                                <p:cTn id="75" presetID="2" presetClass="entr" presetSubtype="8" accel="50000" decel="50000" fill="hold"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par>
                          <p:cTn id="79" fill="hold">
                            <p:stCondLst>
                              <p:cond delay="5000"/>
                            </p:stCondLst>
                            <p:childTnLst>
                              <p:par>
                                <p:cTn id="80" presetID="2" presetClass="entr" presetSubtype="8" accel="50000" decel="50000" fill="hold" nodeType="after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0-#ppt_w/2"/>
                                          </p:val>
                                        </p:tav>
                                        <p:tav tm="100000">
                                          <p:val>
                                            <p:strVal val="#ppt_x"/>
                                          </p:val>
                                        </p:tav>
                                      </p:tavLst>
                                    </p:anim>
                                    <p:anim calcmode="lin" valueType="num">
                                      <p:cBhvr additive="base">
                                        <p:cTn id="83" dur="500" fill="hold"/>
                                        <p:tgtEl>
                                          <p:spTgt spid="10"/>
                                        </p:tgtEl>
                                        <p:attrNameLst>
                                          <p:attrName>ppt_y</p:attrName>
                                        </p:attrNameLst>
                                      </p:cBhvr>
                                      <p:tavLst>
                                        <p:tav tm="0">
                                          <p:val>
                                            <p:strVal val="#ppt_y"/>
                                          </p:val>
                                        </p:tav>
                                        <p:tav tm="100000">
                                          <p:val>
                                            <p:strVal val="#ppt_y"/>
                                          </p:val>
                                        </p:tav>
                                      </p:tavLst>
                                    </p:anim>
                                  </p:childTnLst>
                                </p:cTn>
                              </p:par>
                            </p:childTnLst>
                          </p:cTn>
                        </p:par>
                        <p:par>
                          <p:cTn id="84" fill="hold">
                            <p:stCondLst>
                              <p:cond delay="5500"/>
                            </p:stCondLst>
                            <p:childTnLst>
                              <p:par>
                                <p:cTn id="85" presetID="2" presetClass="entr" presetSubtype="2" accel="50000" decel="5000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1+#ppt_w/2"/>
                                          </p:val>
                                        </p:tav>
                                        <p:tav tm="100000">
                                          <p:val>
                                            <p:strVal val="#ppt_x"/>
                                          </p:val>
                                        </p:tav>
                                      </p:tavLst>
                                    </p:anim>
                                    <p:anim calcmode="lin" valueType="num">
                                      <p:cBhvr additive="base">
                                        <p:cTn id="88" dur="500" fill="hold"/>
                                        <p:tgtEl>
                                          <p:spTgt spid="11"/>
                                        </p:tgtEl>
                                        <p:attrNameLst>
                                          <p:attrName>ppt_y</p:attrName>
                                        </p:attrNameLst>
                                      </p:cBhvr>
                                      <p:tavLst>
                                        <p:tav tm="0">
                                          <p:val>
                                            <p:strVal val="#ppt_y"/>
                                          </p:val>
                                        </p:tav>
                                        <p:tav tm="100000">
                                          <p:val>
                                            <p:strVal val="#ppt_y"/>
                                          </p:val>
                                        </p:tav>
                                      </p:tavLst>
                                    </p:anim>
                                  </p:childTnLst>
                                </p:cTn>
                              </p:par>
                            </p:childTnLst>
                          </p:cTn>
                        </p:par>
                        <p:par>
                          <p:cTn id="89" fill="hold">
                            <p:stCondLst>
                              <p:cond delay="6000"/>
                            </p:stCondLst>
                            <p:childTnLst>
                              <p:par>
                                <p:cTn id="90" presetID="2" presetClass="entr" presetSubtype="2" accel="50000" decel="50000" fill="hold" nodeType="after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1+#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childTnLst>
                          </p:cTn>
                        </p:par>
                        <p:par>
                          <p:cTn id="94" fill="hold">
                            <p:stCondLst>
                              <p:cond delay="6500"/>
                            </p:stCondLst>
                            <p:childTnLst>
                              <p:par>
                                <p:cTn id="95" presetID="2" presetClass="entr" presetSubtype="8" accel="50000" decel="5000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 calcmode="lin" valueType="num">
                                      <p:cBhvr additive="base">
                                        <p:cTn id="97" dur="500" fill="hold"/>
                                        <p:tgtEl>
                                          <p:spTgt spid="94"/>
                                        </p:tgtEl>
                                        <p:attrNameLst>
                                          <p:attrName>ppt_x</p:attrName>
                                        </p:attrNameLst>
                                      </p:cBhvr>
                                      <p:tavLst>
                                        <p:tav tm="0">
                                          <p:val>
                                            <p:strVal val="0-#ppt_w/2"/>
                                          </p:val>
                                        </p:tav>
                                        <p:tav tm="100000">
                                          <p:val>
                                            <p:strVal val="#ppt_x"/>
                                          </p:val>
                                        </p:tav>
                                      </p:tavLst>
                                    </p:anim>
                                    <p:anim calcmode="lin" valueType="num">
                                      <p:cBhvr additive="base">
                                        <p:cTn id="98" dur="500" fill="hold"/>
                                        <p:tgtEl>
                                          <p:spTgt spid="94"/>
                                        </p:tgtEl>
                                        <p:attrNameLst>
                                          <p:attrName>ppt_y</p:attrName>
                                        </p:attrNameLst>
                                      </p:cBhvr>
                                      <p:tavLst>
                                        <p:tav tm="0">
                                          <p:val>
                                            <p:strVal val="#ppt_y"/>
                                          </p:val>
                                        </p:tav>
                                        <p:tav tm="100000">
                                          <p:val>
                                            <p:strVal val="#ppt_y"/>
                                          </p:val>
                                        </p:tav>
                                      </p:tavLst>
                                    </p:anim>
                                  </p:childTnLst>
                                </p:cTn>
                              </p:par>
                            </p:childTnLst>
                          </p:cTn>
                        </p:par>
                        <p:par>
                          <p:cTn id="99" fill="hold">
                            <p:stCondLst>
                              <p:cond delay="7000"/>
                            </p:stCondLst>
                            <p:childTnLst>
                              <p:par>
                                <p:cTn id="100" presetID="53" presetClass="entr" presetSubtype="0" fill="hold" grpId="0" nodeType="afterEffect">
                                  <p:stCondLst>
                                    <p:cond delay="0"/>
                                  </p:stCondLst>
                                  <p:childTnLst>
                                    <p:set>
                                      <p:cBhvr>
                                        <p:cTn id="101" dur="1" fill="hold">
                                          <p:stCondLst>
                                            <p:cond delay="0"/>
                                          </p:stCondLst>
                                        </p:cTn>
                                        <p:tgtEl>
                                          <p:spTgt spid="86"/>
                                        </p:tgtEl>
                                        <p:attrNameLst>
                                          <p:attrName>style.visibility</p:attrName>
                                        </p:attrNameLst>
                                      </p:cBhvr>
                                      <p:to>
                                        <p:strVal val="visible"/>
                                      </p:to>
                                    </p:set>
                                    <p:anim calcmode="lin" valueType="num">
                                      <p:cBhvr>
                                        <p:cTn id="102" dur="500" fill="hold"/>
                                        <p:tgtEl>
                                          <p:spTgt spid="86"/>
                                        </p:tgtEl>
                                        <p:attrNameLst>
                                          <p:attrName>ppt_w</p:attrName>
                                        </p:attrNameLst>
                                      </p:cBhvr>
                                      <p:tavLst>
                                        <p:tav tm="0">
                                          <p:val>
                                            <p:fltVal val="0"/>
                                          </p:val>
                                        </p:tav>
                                        <p:tav tm="100000">
                                          <p:val>
                                            <p:strVal val="#ppt_w"/>
                                          </p:val>
                                        </p:tav>
                                      </p:tavLst>
                                    </p:anim>
                                    <p:anim calcmode="lin" valueType="num">
                                      <p:cBhvr>
                                        <p:cTn id="103" dur="500" fill="hold"/>
                                        <p:tgtEl>
                                          <p:spTgt spid="86"/>
                                        </p:tgtEl>
                                        <p:attrNameLst>
                                          <p:attrName>ppt_h</p:attrName>
                                        </p:attrNameLst>
                                      </p:cBhvr>
                                      <p:tavLst>
                                        <p:tav tm="0">
                                          <p:val>
                                            <p:fltVal val="0"/>
                                          </p:val>
                                        </p:tav>
                                        <p:tav tm="100000">
                                          <p:val>
                                            <p:strVal val="#ppt_h"/>
                                          </p:val>
                                        </p:tav>
                                      </p:tavLst>
                                    </p:anim>
                                    <p:animEffect transition="in" filter="fade">
                                      <p:cBhvr>
                                        <p:cTn id="104" dur="500"/>
                                        <p:tgtEl>
                                          <p:spTgt spid="86"/>
                                        </p:tgtEl>
                                      </p:cBhvr>
                                    </p:animEffect>
                                  </p:childTnLst>
                                </p:cTn>
                              </p:par>
                              <p:par>
                                <p:cTn id="105" presetID="2" presetClass="entr" presetSubtype="4" accel="50000" decel="5000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anim calcmode="lin" valueType="num">
                                      <p:cBhvr additive="base">
                                        <p:cTn id="107" dur="500" fill="hold"/>
                                        <p:tgtEl>
                                          <p:spTgt spid="85"/>
                                        </p:tgtEl>
                                        <p:attrNameLst>
                                          <p:attrName>ppt_x</p:attrName>
                                        </p:attrNameLst>
                                      </p:cBhvr>
                                      <p:tavLst>
                                        <p:tav tm="0">
                                          <p:val>
                                            <p:strVal val="#ppt_x"/>
                                          </p:val>
                                        </p:tav>
                                        <p:tav tm="100000">
                                          <p:val>
                                            <p:strVal val="#ppt_x"/>
                                          </p:val>
                                        </p:tav>
                                      </p:tavLst>
                                    </p:anim>
                                    <p:anim calcmode="lin" valueType="num">
                                      <p:cBhvr additive="base">
                                        <p:cTn id="108" dur="500" fill="hold"/>
                                        <p:tgtEl>
                                          <p:spTgt spid="85"/>
                                        </p:tgtEl>
                                        <p:attrNameLst>
                                          <p:attrName>ppt_y</p:attrName>
                                        </p:attrNameLst>
                                      </p:cBhvr>
                                      <p:tavLst>
                                        <p:tav tm="0">
                                          <p:val>
                                            <p:strVal val="1+#ppt_h/2"/>
                                          </p:val>
                                        </p:tav>
                                        <p:tav tm="100000">
                                          <p:val>
                                            <p:strVal val="#ppt_y"/>
                                          </p:val>
                                        </p:tav>
                                      </p:tavLst>
                                    </p:anim>
                                  </p:childTnLst>
                                </p:cTn>
                              </p:par>
                            </p:childTnLst>
                          </p:cTn>
                        </p:par>
                        <p:par>
                          <p:cTn id="109" fill="hold">
                            <p:stCondLst>
                              <p:cond delay="7500"/>
                            </p:stCondLst>
                            <p:childTnLst>
                              <p:par>
                                <p:cTn id="110" presetID="53" presetClass="entr" presetSubtype="0" fill="hold" grpId="0" nodeType="afterEffect">
                                  <p:stCondLst>
                                    <p:cond delay="0"/>
                                  </p:stCondLst>
                                  <p:childTnLst>
                                    <p:set>
                                      <p:cBhvr>
                                        <p:cTn id="111" dur="1" fill="hold">
                                          <p:stCondLst>
                                            <p:cond delay="0"/>
                                          </p:stCondLst>
                                        </p:cTn>
                                        <p:tgtEl>
                                          <p:spTgt spid="88"/>
                                        </p:tgtEl>
                                        <p:attrNameLst>
                                          <p:attrName>style.visibility</p:attrName>
                                        </p:attrNameLst>
                                      </p:cBhvr>
                                      <p:to>
                                        <p:strVal val="visible"/>
                                      </p:to>
                                    </p:set>
                                    <p:anim calcmode="lin" valueType="num">
                                      <p:cBhvr>
                                        <p:cTn id="112" dur="500" fill="hold"/>
                                        <p:tgtEl>
                                          <p:spTgt spid="88"/>
                                        </p:tgtEl>
                                        <p:attrNameLst>
                                          <p:attrName>ppt_w</p:attrName>
                                        </p:attrNameLst>
                                      </p:cBhvr>
                                      <p:tavLst>
                                        <p:tav tm="0">
                                          <p:val>
                                            <p:fltVal val="0"/>
                                          </p:val>
                                        </p:tav>
                                        <p:tav tm="100000">
                                          <p:val>
                                            <p:strVal val="#ppt_w"/>
                                          </p:val>
                                        </p:tav>
                                      </p:tavLst>
                                    </p:anim>
                                    <p:anim calcmode="lin" valueType="num">
                                      <p:cBhvr>
                                        <p:cTn id="113" dur="500" fill="hold"/>
                                        <p:tgtEl>
                                          <p:spTgt spid="88"/>
                                        </p:tgtEl>
                                        <p:attrNameLst>
                                          <p:attrName>ppt_h</p:attrName>
                                        </p:attrNameLst>
                                      </p:cBhvr>
                                      <p:tavLst>
                                        <p:tav tm="0">
                                          <p:val>
                                            <p:fltVal val="0"/>
                                          </p:val>
                                        </p:tav>
                                        <p:tav tm="100000">
                                          <p:val>
                                            <p:strVal val="#ppt_h"/>
                                          </p:val>
                                        </p:tav>
                                      </p:tavLst>
                                    </p:anim>
                                    <p:animEffect transition="in" filter="fade">
                                      <p:cBhvr>
                                        <p:cTn id="114" dur="500"/>
                                        <p:tgtEl>
                                          <p:spTgt spid="88"/>
                                        </p:tgtEl>
                                      </p:cBhvr>
                                    </p:animEffect>
                                  </p:childTnLst>
                                </p:cTn>
                              </p:par>
                              <p:par>
                                <p:cTn id="115" presetID="2" presetClass="entr" presetSubtype="4" accel="50000" decel="50000" fill="hold" grpId="0" nodeType="withEffect">
                                  <p:stCondLst>
                                    <p:cond delay="0"/>
                                  </p:stCondLst>
                                  <p:childTnLst>
                                    <p:set>
                                      <p:cBhvr>
                                        <p:cTn id="116" dur="1" fill="hold">
                                          <p:stCondLst>
                                            <p:cond delay="0"/>
                                          </p:stCondLst>
                                        </p:cTn>
                                        <p:tgtEl>
                                          <p:spTgt spid="87"/>
                                        </p:tgtEl>
                                        <p:attrNameLst>
                                          <p:attrName>style.visibility</p:attrName>
                                        </p:attrNameLst>
                                      </p:cBhvr>
                                      <p:to>
                                        <p:strVal val="visible"/>
                                      </p:to>
                                    </p:set>
                                    <p:anim calcmode="lin" valueType="num">
                                      <p:cBhvr additive="base">
                                        <p:cTn id="117" dur="500" fill="hold"/>
                                        <p:tgtEl>
                                          <p:spTgt spid="87"/>
                                        </p:tgtEl>
                                        <p:attrNameLst>
                                          <p:attrName>ppt_x</p:attrName>
                                        </p:attrNameLst>
                                      </p:cBhvr>
                                      <p:tavLst>
                                        <p:tav tm="0">
                                          <p:val>
                                            <p:strVal val="#ppt_x"/>
                                          </p:val>
                                        </p:tav>
                                        <p:tav tm="100000">
                                          <p:val>
                                            <p:strVal val="#ppt_x"/>
                                          </p:val>
                                        </p:tav>
                                      </p:tavLst>
                                    </p:anim>
                                    <p:anim calcmode="lin" valueType="num">
                                      <p:cBhvr additive="base">
                                        <p:cTn id="118" dur="500" fill="hold"/>
                                        <p:tgtEl>
                                          <p:spTgt spid="87"/>
                                        </p:tgtEl>
                                        <p:attrNameLst>
                                          <p:attrName>ppt_y</p:attrName>
                                        </p:attrNameLst>
                                      </p:cBhvr>
                                      <p:tavLst>
                                        <p:tav tm="0">
                                          <p:val>
                                            <p:strVal val="1+#ppt_h/2"/>
                                          </p:val>
                                        </p:tav>
                                        <p:tav tm="100000">
                                          <p:val>
                                            <p:strVal val="#ppt_y"/>
                                          </p:val>
                                        </p:tav>
                                      </p:tavLst>
                                    </p:anim>
                                  </p:childTnLst>
                                </p:cTn>
                              </p:par>
                            </p:childTnLst>
                          </p:cTn>
                        </p:par>
                        <p:par>
                          <p:cTn id="119" fill="hold">
                            <p:stCondLst>
                              <p:cond delay="8000"/>
                            </p:stCondLst>
                            <p:childTnLst>
                              <p:par>
                                <p:cTn id="120" presetID="53" presetClass="entr" presetSubtype="0" fill="hold" grpId="0" nodeType="afterEffect">
                                  <p:stCondLst>
                                    <p:cond delay="0"/>
                                  </p:stCondLst>
                                  <p:childTnLst>
                                    <p:set>
                                      <p:cBhvr>
                                        <p:cTn id="121" dur="1" fill="hold">
                                          <p:stCondLst>
                                            <p:cond delay="0"/>
                                          </p:stCondLst>
                                        </p:cTn>
                                        <p:tgtEl>
                                          <p:spTgt spid="90"/>
                                        </p:tgtEl>
                                        <p:attrNameLst>
                                          <p:attrName>style.visibility</p:attrName>
                                        </p:attrNameLst>
                                      </p:cBhvr>
                                      <p:to>
                                        <p:strVal val="visible"/>
                                      </p:to>
                                    </p:set>
                                    <p:anim calcmode="lin" valueType="num">
                                      <p:cBhvr>
                                        <p:cTn id="122" dur="500" fill="hold"/>
                                        <p:tgtEl>
                                          <p:spTgt spid="90"/>
                                        </p:tgtEl>
                                        <p:attrNameLst>
                                          <p:attrName>ppt_w</p:attrName>
                                        </p:attrNameLst>
                                      </p:cBhvr>
                                      <p:tavLst>
                                        <p:tav tm="0">
                                          <p:val>
                                            <p:fltVal val="0"/>
                                          </p:val>
                                        </p:tav>
                                        <p:tav tm="100000">
                                          <p:val>
                                            <p:strVal val="#ppt_w"/>
                                          </p:val>
                                        </p:tav>
                                      </p:tavLst>
                                    </p:anim>
                                    <p:anim calcmode="lin" valueType="num">
                                      <p:cBhvr>
                                        <p:cTn id="123" dur="500" fill="hold"/>
                                        <p:tgtEl>
                                          <p:spTgt spid="90"/>
                                        </p:tgtEl>
                                        <p:attrNameLst>
                                          <p:attrName>ppt_h</p:attrName>
                                        </p:attrNameLst>
                                      </p:cBhvr>
                                      <p:tavLst>
                                        <p:tav tm="0">
                                          <p:val>
                                            <p:fltVal val="0"/>
                                          </p:val>
                                        </p:tav>
                                        <p:tav tm="100000">
                                          <p:val>
                                            <p:strVal val="#ppt_h"/>
                                          </p:val>
                                        </p:tav>
                                      </p:tavLst>
                                    </p:anim>
                                    <p:animEffect transition="in" filter="fade">
                                      <p:cBhvr>
                                        <p:cTn id="124" dur="500"/>
                                        <p:tgtEl>
                                          <p:spTgt spid="90"/>
                                        </p:tgtEl>
                                      </p:cBhvr>
                                    </p:animEffect>
                                  </p:childTnLst>
                                </p:cTn>
                              </p:par>
                              <p:par>
                                <p:cTn id="125" presetID="2" presetClass="entr" presetSubtype="4" accel="50000" decel="50000" fill="hold" grpId="0" nodeType="withEffect">
                                  <p:stCondLst>
                                    <p:cond delay="0"/>
                                  </p:stCondLst>
                                  <p:childTnLst>
                                    <p:set>
                                      <p:cBhvr>
                                        <p:cTn id="126" dur="1" fill="hold">
                                          <p:stCondLst>
                                            <p:cond delay="0"/>
                                          </p:stCondLst>
                                        </p:cTn>
                                        <p:tgtEl>
                                          <p:spTgt spid="89"/>
                                        </p:tgtEl>
                                        <p:attrNameLst>
                                          <p:attrName>style.visibility</p:attrName>
                                        </p:attrNameLst>
                                      </p:cBhvr>
                                      <p:to>
                                        <p:strVal val="visible"/>
                                      </p:to>
                                    </p:set>
                                    <p:anim calcmode="lin" valueType="num">
                                      <p:cBhvr additive="base">
                                        <p:cTn id="127" dur="500" fill="hold"/>
                                        <p:tgtEl>
                                          <p:spTgt spid="89"/>
                                        </p:tgtEl>
                                        <p:attrNameLst>
                                          <p:attrName>ppt_x</p:attrName>
                                        </p:attrNameLst>
                                      </p:cBhvr>
                                      <p:tavLst>
                                        <p:tav tm="0">
                                          <p:val>
                                            <p:strVal val="#ppt_x"/>
                                          </p:val>
                                        </p:tav>
                                        <p:tav tm="100000">
                                          <p:val>
                                            <p:strVal val="#ppt_x"/>
                                          </p:val>
                                        </p:tav>
                                      </p:tavLst>
                                    </p:anim>
                                    <p:anim calcmode="lin" valueType="num">
                                      <p:cBhvr additive="base">
                                        <p:cTn id="128" dur="500" fill="hold"/>
                                        <p:tgtEl>
                                          <p:spTgt spid="89"/>
                                        </p:tgtEl>
                                        <p:attrNameLst>
                                          <p:attrName>ppt_y</p:attrName>
                                        </p:attrNameLst>
                                      </p:cBhvr>
                                      <p:tavLst>
                                        <p:tav tm="0">
                                          <p:val>
                                            <p:strVal val="1+#ppt_h/2"/>
                                          </p:val>
                                        </p:tav>
                                        <p:tav tm="100000">
                                          <p:val>
                                            <p:strVal val="#ppt_y"/>
                                          </p:val>
                                        </p:tav>
                                      </p:tavLst>
                                    </p:anim>
                                  </p:childTnLst>
                                </p:cTn>
                              </p:par>
                            </p:childTnLst>
                          </p:cTn>
                        </p:par>
                        <p:par>
                          <p:cTn id="129" fill="hold">
                            <p:stCondLst>
                              <p:cond delay="8500"/>
                            </p:stCondLst>
                            <p:childTnLst>
                              <p:par>
                                <p:cTn id="130" presetID="22" presetClass="entr" presetSubtype="8" fill="hold" grpId="0" nodeType="after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wipe(left)">
                                      <p:cBhvr>
                                        <p:cTn id="132" dur="75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81" grpId="0"/>
      <p:bldP spid="82" grpId="0"/>
      <p:bldP spid="83" grpId="0"/>
      <p:bldP spid="84" grpId="0"/>
      <p:bldP spid="85" grpId="0"/>
      <p:bldP spid="87" grpId="0"/>
      <p:bldP spid="89" grpId="0"/>
      <p:bldGraphic spid="94" grpId="0">
        <p:bldAsOne/>
      </p:bldGraphic>
      <p:bldP spid="86" grpId="0" animBg="1"/>
      <p:bldP spid="88" grpId="0" animBg="1"/>
      <p:bldP spid="90" grpId="0" animBg="1"/>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7"/>
          <p:cNvGrpSpPr/>
          <p:nvPr/>
        </p:nvGrpSpPr>
        <p:grpSpPr>
          <a:xfrm>
            <a:off x="1889986" y="2054295"/>
            <a:ext cx="715806" cy="617157"/>
            <a:chOff x="2708888" y="2737974"/>
            <a:chExt cx="954573" cy="822907"/>
          </a:xfrm>
        </p:grpSpPr>
        <p:sp>
          <p:nvSpPr>
            <p:cNvPr id="54" name="等腰三角形 53"/>
            <p:cNvSpPr/>
            <p:nvPr/>
          </p:nvSpPr>
          <p:spPr>
            <a:xfrm>
              <a:off x="2708888" y="2737974"/>
              <a:ext cx="954573" cy="8229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80"/>
            <p:cNvSpPr>
              <a:spLocks noEditPoints="1"/>
            </p:cNvSpPr>
            <p:nvPr/>
          </p:nvSpPr>
          <p:spPr bwMode="auto">
            <a:xfrm>
              <a:off x="2986943" y="3120852"/>
              <a:ext cx="322263" cy="323850"/>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08" tIns="45704" rIns="91408" bIns="45704" numCol="1" anchor="t" anchorCtr="0" compatLnSpc="1">
              <a:prstTxWarp prst="textNoShape">
                <a:avLst/>
              </a:prstTxWarp>
            </a:bodyPr>
            <a:lstStyle/>
            <a:p>
              <a:endParaRPr lang="zh-CN" altLang="en-US">
                <a:solidFill>
                  <a:schemeClr val="tx2"/>
                </a:solidFill>
              </a:endParaRPr>
            </a:p>
          </p:txBody>
        </p:sp>
      </p:grpSp>
      <p:grpSp>
        <p:nvGrpSpPr>
          <p:cNvPr id="5" name="组合 19"/>
          <p:cNvGrpSpPr/>
          <p:nvPr/>
        </p:nvGrpSpPr>
        <p:grpSpPr>
          <a:xfrm>
            <a:off x="4564752" y="2054295"/>
            <a:ext cx="715806" cy="617157"/>
            <a:chOff x="6276000" y="2737974"/>
            <a:chExt cx="954573" cy="822907"/>
          </a:xfrm>
        </p:grpSpPr>
        <p:sp>
          <p:nvSpPr>
            <p:cNvPr id="55" name="等腰三角形 54"/>
            <p:cNvSpPr/>
            <p:nvPr/>
          </p:nvSpPr>
          <p:spPr>
            <a:xfrm>
              <a:off x="6276000" y="2737974"/>
              <a:ext cx="954573" cy="82290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49"/>
            <p:cNvSpPr>
              <a:spLocks noEditPoints="1"/>
            </p:cNvSpPr>
            <p:nvPr/>
          </p:nvSpPr>
          <p:spPr bwMode="auto">
            <a:xfrm>
              <a:off x="6591361" y="3120852"/>
              <a:ext cx="323850" cy="323850"/>
            </a:xfrm>
            <a:custGeom>
              <a:avLst/>
              <a:gdLst>
                <a:gd name="T0" fmla="*/ 992 w 1017"/>
                <a:gd name="T1" fmla="*/ 1 h 1018"/>
                <a:gd name="T2" fmla="*/ 808 w 1017"/>
                <a:gd name="T3" fmla="*/ 193 h 1018"/>
                <a:gd name="T4" fmla="*/ 732 w 1017"/>
                <a:gd name="T5" fmla="*/ 277 h 1018"/>
                <a:gd name="T6" fmla="*/ 563 w 1017"/>
                <a:gd name="T7" fmla="*/ 447 h 1018"/>
                <a:gd name="T8" fmla="*/ 480 w 1017"/>
                <a:gd name="T9" fmla="*/ 519 h 1018"/>
                <a:gd name="T10" fmla="*/ 222 w 1017"/>
                <a:gd name="T11" fmla="*/ 604 h 1018"/>
                <a:gd name="T12" fmla="*/ 131 w 1017"/>
                <a:gd name="T13" fmla="*/ 672 h 1018"/>
                <a:gd name="T14" fmla="*/ 0 w 1017"/>
                <a:gd name="T15" fmla="*/ 986 h 1018"/>
                <a:gd name="T16" fmla="*/ 46 w 1017"/>
                <a:gd name="T17" fmla="*/ 1014 h 1018"/>
                <a:gd name="T18" fmla="*/ 275 w 1017"/>
                <a:gd name="T19" fmla="*/ 780 h 1018"/>
                <a:gd name="T20" fmla="*/ 505 w 1017"/>
                <a:gd name="T21" fmla="*/ 608 h 1018"/>
                <a:gd name="T22" fmla="*/ 618 w 1017"/>
                <a:gd name="T23" fmla="*/ 625 h 1018"/>
                <a:gd name="T24" fmla="*/ 668 w 1017"/>
                <a:gd name="T25" fmla="*/ 534 h 1018"/>
                <a:gd name="T26" fmla="*/ 864 w 1017"/>
                <a:gd name="T27" fmla="*/ 375 h 1018"/>
                <a:gd name="T28" fmla="*/ 922 w 1017"/>
                <a:gd name="T29" fmla="*/ 287 h 1018"/>
                <a:gd name="T30" fmla="*/ 211 w 1017"/>
                <a:gd name="T31" fmla="*/ 730 h 1018"/>
                <a:gd name="T32" fmla="*/ 211 w 1017"/>
                <a:gd name="T33" fmla="*/ 671 h 1018"/>
                <a:gd name="T34" fmla="*/ 253 w 1017"/>
                <a:gd name="T35" fmla="*/ 706 h 1018"/>
                <a:gd name="T36" fmla="*/ 555 w 1017"/>
                <a:gd name="T37" fmla="*/ 568 h 1018"/>
                <a:gd name="T38" fmla="*/ 566 w 1017"/>
                <a:gd name="T39" fmla="*/ 510 h 1018"/>
                <a:gd name="T40" fmla="*/ 602 w 1017"/>
                <a:gd name="T41" fmla="*/ 554 h 1018"/>
                <a:gd name="T42" fmla="*/ 804 w 1017"/>
                <a:gd name="T43" fmla="*/ 309 h 1018"/>
                <a:gd name="T44" fmla="*/ 826 w 1017"/>
                <a:gd name="T45" fmla="*/ 255 h 1018"/>
                <a:gd name="T46" fmla="*/ 853 w 1017"/>
                <a:gd name="T47" fmla="*/ 304 h 1018"/>
                <a:gd name="T48" fmla="*/ 164 w 1017"/>
                <a:gd name="T49" fmla="*/ 968 h 1018"/>
                <a:gd name="T50" fmla="*/ 191 w 1017"/>
                <a:gd name="T51" fmla="*/ 1018 h 1018"/>
                <a:gd name="T52" fmla="*/ 214 w 1017"/>
                <a:gd name="T53" fmla="*/ 964 h 1018"/>
                <a:gd name="T54" fmla="*/ 321 w 1017"/>
                <a:gd name="T55" fmla="*/ 973 h 1018"/>
                <a:gd name="T56" fmla="*/ 356 w 1017"/>
                <a:gd name="T57" fmla="*/ 1017 h 1018"/>
                <a:gd name="T58" fmla="*/ 367 w 1017"/>
                <a:gd name="T59" fmla="*/ 959 h 1018"/>
                <a:gd name="T60" fmla="*/ 478 w 1017"/>
                <a:gd name="T61" fmla="*/ 980 h 1018"/>
                <a:gd name="T62" fmla="*/ 522 w 1017"/>
                <a:gd name="T63" fmla="*/ 1015 h 1018"/>
                <a:gd name="T64" fmla="*/ 522 w 1017"/>
                <a:gd name="T65" fmla="*/ 957 h 1018"/>
                <a:gd name="T66" fmla="*/ 637 w 1017"/>
                <a:gd name="T67" fmla="*/ 986 h 1018"/>
                <a:gd name="T68" fmla="*/ 686 w 1017"/>
                <a:gd name="T69" fmla="*/ 1013 h 1018"/>
                <a:gd name="T70" fmla="*/ 674 w 1017"/>
                <a:gd name="T71" fmla="*/ 955 h 1018"/>
                <a:gd name="T72" fmla="*/ 795 w 1017"/>
                <a:gd name="T73" fmla="*/ 986 h 1018"/>
                <a:gd name="T74" fmla="*/ 849 w 1017"/>
                <a:gd name="T75" fmla="*/ 1009 h 1018"/>
                <a:gd name="T76" fmla="*/ 826 w 1017"/>
                <a:gd name="T77" fmla="*/ 954 h 1018"/>
                <a:gd name="T78" fmla="*/ 955 w 1017"/>
                <a:gd name="T79" fmla="*/ 993 h 1018"/>
                <a:gd name="T80" fmla="*/ 1012 w 1017"/>
                <a:gd name="T81" fmla="*/ 1005 h 1018"/>
                <a:gd name="T82" fmla="*/ 986 w 1017"/>
                <a:gd name="T83" fmla="*/ 954 h 1018"/>
                <a:gd name="T84" fmla="*/ 61 w 1017"/>
                <a:gd name="T85" fmla="*/ 815 h 1018"/>
                <a:gd name="T86" fmla="*/ 2 w 1017"/>
                <a:gd name="T87" fmla="*/ 815 h 1018"/>
                <a:gd name="T88" fmla="*/ 31 w 1017"/>
                <a:gd name="T89" fmla="*/ 700 h 1018"/>
                <a:gd name="T90" fmla="*/ 58 w 1017"/>
                <a:gd name="T91" fmla="*/ 650 h 1018"/>
                <a:gd name="T92" fmla="*/ 0 w 1017"/>
                <a:gd name="T93" fmla="*/ 662 h 1018"/>
                <a:gd name="T94" fmla="*/ 31 w 1017"/>
                <a:gd name="T95" fmla="*/ 541 h 1018"/>
                <a:gd name="T96" fmla="*/ 54 w 1017"/>
                <a:gd name="T97" fmla="*/ 486 h 1018"/>
                <a:gd name="T98" fmla="*/ 0 w 1017"/>
                <a:gd name="T99" fmla="*/ 509 h 1018"/>
                <a:gd name="T100" fmla="*/ 38 w 1017"/>
                <a:gd name="T101" fmla="*/ 381 h 1018"/>
                <a:gd name="T102" fmla="*/ 50 w 1017"/>
                <a:gd name="T103" fmla="*/ 324 h 1018"/>
                <a:gd name="T104" fmla="*/ 0 w 1017"/>
                <a:gd name="T105" fmla="*/ 350 h 1018"/>
                <a:gd name="T106" fmla="*/ 44 w 1017"/>
                <a:gd name="T107" fmla="*/ 220 h 1018"/>
                <a:gd name="T108" fmla="*/ 44 w 1017"/>
                <a:gd name="T109" fmla="*/ 162 h 1018"/>
                <a:gd name="T110" fmla="*/ 0 w 1017"/>
                <a:gd name="T111" fmla="*/ 198 h 1018"/>
                <a:gd name="T112" fmla="*/ 50 w 1017"/>
                <a:gd name="T113" fmla="*/ 58 h 1018"/>
                <a:gd name="T114" fmla="*/ 38 w 1017"/>
                <a:gd name="T115" fmla="*/ 1 h 1018"/>
                <a:gd name="T116" fmla="*/ 2 w 1017"/>
                <a:gd name="T117" fmla="*/ 4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1012" y="50"/>
                  </a:moveTo>
                  <a:lnTo>
                    <a:pt x="1012" y="50"/>
                  </a:lnTo>
                  <a:lnTo>
                    <a:pt x="1015" y="44"/>
                  </a:lnTo>
                  <a:lnTo>
                    <a:pt x="1017" y="38"/>
                  </a:lnTo>
                  <a:lnTo>
                    <a:pt x="1017" y="31"/>
                  </a:lnTo>
                  <a:lnTo>
                    <a:pt x="1017" y="26"/>
                  </a:lnTo>
                  <a:lnTo>
                    <a:pt x="1015" y="20"/>
                  </a:lnTo>
                  <a:lnTo>
                    <a:pt x="1012" y="14"/>
                  </a:lnTo>
                  <a:lnTo>
                    <a:pt x="1009" y="10"/>
                  </a:lnTo>
                  <a:lnTo>
                    <a:pt x="1003" y="6"/>
                  </a:lnTo>
                  <a:lnTo>
                    <a:pt x="1003" y="6"/>
                  </a:lnTo>
                  <a:lnTo>
                    <a:pt x="998" y="2"/>
                  </a:lnTo>
                  <a:lnTo>
                    <a:pt x="992" y="1"/>
                  </a:lnTo>
                  <a:lnTo>
                    <a:pt x="985" y="0"/>
                  </a:lnTo>
                  <a:lnTo>
                    <a:pt x="980" y="1"/>
                  </a:lnTo>
                  <a:lnTo>
                    <a:pt x="973" y="2"/>
                  </a:lnTo>
                  <a:lnTo>
                    <a:pt x="968" y="6"/>
                  </a:lnTo>
                  <a:lnTo>
                    <a:pt x="964" y="10"/>
                  </a:lnTo>
                  <a:lnTo>
                    <a:pt x="959" y="14"/>
                  </a:lnTo>
                  <a:lnTo>
                    <a:pt x="841" y="192"/>
                  </a:lnTo>
                  <a:lnTo>
                    <a:pt x="841" y="192"/>
                  </a:lnTo>
                  <a:lnTo>
                    <a:pt x="834" y="191"/>
                  </a:lnTo>
                  <a:lnTo>
                    <a:pt x="826" y="191"/>
                  </a:lnTo>
                  <a:lnTo>
                    <a:pt x="826" y="191"/>
                  </a:lnTo>
                  <a:lnTo>
                    <a:pt x="817" y="191"/>
                  </a:lnTo>
                  <a:lnTo>
                    <a:pt x="808" y="193"/>
                  </a:lnTo>
                  <a:lnTo>
                    <a:pt x="799" y="196"/>
                  </a:lnTo>
                  <a:lnTo>
                    <a:pt x="790" y="199"/>
                  </a:lnTo>
                  <a:lnTo>
                    <a:pt x="781" y="203"/>
                  </a:lnTo>
                  <a:lnTo>
                    <a:pt x="774" y="207"/>
                  </a:lnTo>
                  <a:lnTo>
                    <a:pt x="766" y="213"/>
                  </a:lnTo>
                  <a:lnTo>
                    <a:pt x="760" y="219"/>
                  </a:lnTo>
                  <a:lnTo>
                    <a:pt x="753" y="226"/>
                  </a:lnTo>
                  <a:lnTo>
                    <a:pt x="748" y="233"/>
                  </a:lnTo>
                  <a:lnTo>
                    <a:pt x="743" y="241"/>
                  </a:lnTo>
                  <a:lnTo>
                    <a:pt x="738" y="249"/>
                  </a:lnTo>
                  <a:lnTo>
                    <a:pt x="736" y="258"/>
                  </a:lnTo>
                  <a:lnTo>
                    <a:pt x="733" y="267"/>
                  </a:lnTo>
                  <a:lnTo>
                    <a:pt x="732" y="277"/>
                  </a:lnTo>
                  <a:lnTo>
                    <a:pt x="731" y="287"/>
                  </a:lnTo>
                  <a:lnTo>
                    <a:pt x="731" y="287"/>
                  </a:lnTo>
                  <a:lnTo>
                    <a:pt x="732" y="294"/>
                  </a:lnTo>
                  <a:lnTo>
                    <a:pt x="733" y="302"/>
                  </a:lnTo>
                  <a:lnTo>
                    <a:pt x="736" y="316"/>
                  </a:lnTo>
                  <a:lnTo>
                    <a:pt x="623" y="461"/>
                  </a:lnTo>
                  <a:lnTo>
                    <a:pt x="623" y="461"/>
                  </a:lnTo>
                  <a:lnTo>
                    <a:pt x="612" y="454"/>
                  </a:lnTo>
                  <a:lnTo>
                    <a:pt x="599" y="450"/>
                  </a:lnTo>
                  <a:lnTo>
                    <a:pt x="586" y="447"/>
                  </a:lnTo>
                  <a:lnTo>
                    <a:pt x="572" y="446"/>
                  </a:lnTo>
                  <a:lnTo>
                    <a:pt x="572" y="446"/>
                  </a:lnTo>
                  <a:lnTo>
                    <a:pt x="563" y="447"/>
                  </a:lnTo>
                  <a:lnTo>
                    <a:pt x="554" y="448"/>
                  </a:lnTo>
                  <a:lnTo>
                    <a:pt x="545" y="450"/>
                  </a:lnTo>
                  <a:lnTo>
                    <a:pt x="537" y="453"/>
                  </a:lnTo>
                  <a:lnTo>
                    <a:pt x="528" y="456"/>
                  </a:lnTo>
                  <a:lnTo>
                    <a:pt x="521" y="462"/>
                  </a:lnTo>
                  <a:lnTo>
                    <a:pt x="513" y="467"/>
                  </a:lnTo>
                  <a:lnTo>
                    <a:pt x="507" y="472"/>
                  </a:lnTo>
                  <a:lnTo>
                    <a:pt x="500" y="479"/>
                  </a:lnTo>
                  <a:lnTo>
                    <a:pt x="495" y="486"/>
                  </a:lnTo>
                  <a:lnTo>
                    <a:pt x="490" y="494"/>
                  </a:lnTo>
                  <a:lnTo>
                    <a:pt x="486" y="501"/>
                  </a:lnTo>
                  <a:lnTo>
                    <a:pt x="483" y="510"/>
                  </a:lnTo>
                  <a:lnTo>
                    <a:pt x="480" y="519"/>
                  </a:lnTo>
                  <a:lnTo>
                    <a:pt x="479" y="528"/>
                  </a:lnTo>
                  <a:lnTo>
                    <a:pt x="478" y="537"/>
                  </a:lnTo>
                  <a:lnTo>
                    <a:pt x="297" y="642"/>
                  </a:lnTo>
                  <a:lnTo>
                    <a:pt x="297" y="642"/>
                  </a:lnTo>
                  <a:lnTo>
                    <a:pt x="291" y="633"/>
                  </a:lnTo>
                  <a:lnTo>
                    <a:pt x="282" y="627"/>
                  </a:lnTo>
                  <a:lnTo>
                    <a:pt x="274" y="620"/>
                  </a:lnTo>
                  <a:lnTo>
                    <a:pt x="265" y="615"/>
                  </a:lnTo>
                  <a:lnTo>
                    <a:pt x="256" y="611"/>
                  </a:lnTo>
                  <a:lnTo>
                    <a:pt x="245" y="608"/>
                  </a:lnTo>
                  <a:lnTo>
                    <a:pt x="234" y="605"/>
                  </a:lnTo>
                  <a:lnTo>
                    <a:pt x="222" y="604"/>
                  </a:lnTo>
                  <a:lnTo>
                    <a:pt x="222" y="604"/>
                  </a:lnTo>
                  <a:lnTo>
                    <a:pt x="213" y="605"/>
                  </a:lnTo>
                  <a:lnTo>
                    <a:pt x="203" y="606"/>
                  </a:lnTo>
                  <a:lnTo>
                    <a:pt x="194" y="609"/>
                  </a:lnTo>
                  <a:lnTo>
                    <a:pt x="186" y="612"/>
                  </a:lnTo>
                  <a:lnTo>
                    <a:pt x="177" y="616"/>
                  </a:lnTo>
                  <a:lnTo>
                    <a:pt x="170" y="620"/>
                  </a:lnTo>
                  <a:lnTo>
                    <a:pt x="162" y="627"/>
                  </a:lnTo>
                  <a:lnTo>
                    <a:pt x="155" y="632"/>
                  </a:lnTo>
                  <a:lnTo>
                    <a:pt x="149" y="640"/>
                  </a:lnTo>
                  <a:lnTo>
                    <a:pt x="144" y="647"/>
                  </a:lnTo>
                  <a:lnTo>
                    <a:pt x="139" y="655"/>
                  </a:lnTo>
                  <a:lnTo>
                    <a:pt x="134" y="663"/>
                  </a:lnTo>
                  <a:lnTo>
                    <a:pt x="131" y="672"/>
                  </a:lnTo>
                  <a:lnTo>
                    <a:pt x="129" y="681"/>
                  </a:lnTo>
                  <a:lnTo>
                    <a:pt x="128" y="690"/>
                  </a:lnTo>
                  <a:lnTo>
                    <a:pt x="127" y="700"/>
                  </a:lnTo>
                  <a:lnTo>
                    <a:pt x="127" y="700"/>
                  </a:lnTo>
                  <a:lnTo>
                    <a:pt x="128" y="715"/>
                  </a:lnTo>
                  <a:lnTo>
                    <a:pt x="132" y="730"/>
                  </a:lnTo>
                  <a:lnTo>
                    <a:pt x="138" y="743"/>
                  </a:lnTo>
                  <a:lnTo>
                    <a:pt x="145" y="756"/>
                  </a:lnTo>
                  <a:lnTo>
                    <a:pt x="6" y="969"/>
                  </a:lnTo>
                  <a:lnTo>
                    <a:pt x="6" y="969"/>
                  </a:lnTo>
                  <a:lnTo>
                    <a:pt x="2" y="975"/>
                  </a:lnTo>
                  <a:lnTo>
                    <a:pt x="0" y="981"/>
                  </a:lnTo>
                  <a:lnTo>
                    <a:pt x="0" y="986"/>
                  </a:lnTo>
                  <a:lnTo>
                    <a:pt x="0" y="993"/>
                  </a:lnTo>
                  <a:lnTo>
                    <a:pt x="2" y="998"/>
                  </a:lnTo>
                  <a:lnTo>
                    <a:pt x="6" y="1003"/>
                  </a:lnTo>
                  <a:lnTo>
                    <a:pt x="9" y="1009"/>
                  </a:lnTo>
                  <a:lnTo>
                    <a:pt x="14" y="1013"/>
                  </a:lnTo>
                  <a:lnTo>
                    <a:pt x="14" y="1013"/>
                  </a:lnTo>
                  <a:lnTo>
                    <a:pt x="19" y="1015"/>
                  </a:lnTo>
                  <a:lnTo>
                    <a:pt x="23" y="1016"/>
                  </a:lnTo>
                  <a:lnTo>
                    <a:pt x="27" y="1017"/>
                  </a:lnTo>
                  <a:lnTo>
                    <a:pt x="31" y="1018"/>
                  </a:lnTo>
                  <a:lnTo>
                    <a:pt x="31" y="1018"/>
                  </a:lnTo>
                  <a:lnTo>
                    <a:pt x="40" y="1017"/>
                  </a:lnTo>
                  <a:lnTo>
                    <a:pt x="46" y="1014"/>
                  </a:lnTo>
                  <a:lnTo>
                    <a:pt x="53" y="1010"/>
                  </a:lnTo>
                  <a:lnTo>
                    <a:pt x="58" y="1003"/>
                  </a:lnTo>
                  <a:lnTo>
                    <a:pt x="198" y="792"/>
                  </a:lnTo>
                  <a:lnTo>
                    <a:pt x="198" y="792"/>
                  </a:lnTo>
                  <a:lnTo>
                    <a:pt x="210" y="794"/>
                  </a:lnTo>
                  <a:lnTo>
                    <a:pt x="222" y="795"/>
                  </a:lnTo>
                  <a:lnTo>
                    <a:pt x="222" y="795"/>
                  </a:lnTo>
                  <a:lnTo>
                    <a:pt x="232" y="795"/>
                  </a:lnTo>
                  <a:lnTo>
                    <a:pt x="242" y="793"/>
                  </a:lnTo>
                  <a:lnTo>
                    <a:pt x="250" y="791"/>
                  </a:lnTo>
                  <a:lnTo>
                    <a:pt x="259" y="788"/>
                  </a:lnTo>
                  <a:lnTo>
                    <a:pt x="267" y="785"/>
                  </a:lnTo>
                  <a:lnTo>
                    <a:pt x="275" y="780"/>
                  </a:lnTo>
                  <a:lnTo>
                    <a:pt x="282" y="775"/>
                  </a:lnTo>
                  <a:lnTo>
                    <a:pt x="289" y="769"/>
                  </a:lnTo>
                  <a:lnTo>
                    <a:pt x="294" y="762"/>
                  </a:lnTo>
                  <a:lnTo>
                    <a:pt x="301" y="756"/>
                  </a:lnTo>
                  <a:lnTo>
                    <a:pt x="305" y="748"/>
                  </a:lnTo>
                  <a:lnTo>
                    <a:pt x="309" y="740"/>
                  </a:lnTo>
                  <a:lnTo>
                    <a:pt x="313" y="731"/>
                  </a:lnTo>
                  <a:lnTo>
                    <a:pt x="315" y="722"/>
                  </a:lnTo>
                  <a:lnTo>
                    <a:pt x="317" y="714"/>
                  </a:lnTo>
                  <a:lnTo>
                    <a:pt x="318" y="704"/>
                  </a:lnTo>
                  <a:lnTo>
                    <a:pt x="497" y="599"/>
                  </a:lnTo>
                  <a:lnTo>
                    <a:pt x="497" y="599"/>
                  </a:lnTo>
                  <a:lnTo>
                    <a:pt x="505" y="608"/>
                  </a:lnTo>
                  <a:lnTo>
                    <a:pt x="512" y="614"/>
                  </a:lnTo>
                  <a:lnTo>
                    <a:pt x="521" y="620"/>
                  </a:lnTo>
                  <a:lnTo>
                    <a:pt x="530" y="626"/>
                  </a:lnTo>
                  <a:lnTo>
                    <a:pt x="540" y="630"/>
                  </a:lnTo>
                  <a:lnTo>
                    <a:pt x="551" y="633"/>
                  </a:lnTo>
                  <a:lnTo>
                    <a:pt x="561" y="635"/>
                  </a:lnTo>
                  <a:lnTo>
                    <a:pt x="572" y="637"/>
                  </a:lnTo>
                  <a:lnTo>
                    <a:pt x="572" y="637"/>
                  </a:lnTo>
                  <a:lnTo>
                    <a:pt x="582" y="635"/>
                  </a:lnTo>
                  <a:lnTo>
                    <a:pt x="591" y="634"/>
                  </a:lnTo>
                  <a:lnTo>
                    <a:pt x="601" y="632"/>
                  </a:lnTo>
                  <a:lnTo>
                    <a:pt x="610" y="629"/>
                  </a:lnTo>
                  <a:lnTo>
                    <a:pt x="618" y="625"/>
                  </a:lnTo>
                  <a:lnTo>
                    <a:pt x="626" y="620"/>
                  </a:lnTo>
                  <a:lnTo>
                    <a:pt x="633" y="615"/>
                  </a:lnTo>
                  <a:lnTo>
                    <a:pt x="640" y="609"/>
                  </a:lnTo>
                  <a:lnTo>
                    <a:pt x="646" y="602"/>
                  </a:lnTo>
                  <a:lnTo>
                    <a:pt x="652" y="595"/>
                  </a:lnTo>
                  <a:lnTo>
                    <a:pt x="656" y="586"/>
                  </a:lnTo>
                  <a:lnTo>
                    <a:pt x="660" y="579"/>
                  </a:lnTo>
                  <a:lnTo>
                    <a:pt x="663" y="569"/>
                  </a:lnTo>
                  <a:lnTo>
                    <a:pt x="666" y="560"/>
                  </a:lnTo>
                  <a:lnTo>
                    <a:pt x="668" y="551"/>
                  </a:lnTo>
                  <a:lnTo>
                    <a:pt x="668" y="541"/>
                  </a:lnTo>
                  <a:lnTo>
                    <a:pt x="668" y="541"/>
                  </a:lnTo>
                  <a:lnTo>
                    <a:pt x="668" y="534"/>
                  </a:lnTo>
                  <a:lnTo>
                    <a:pt x="667" y="526"/>
                  </a:lnTo>
                  <a:lnTo>
                    <a:pt x="663" y="512"/>
                  </a:lnTo>
                  <a:lnTo>
                    <a:pt x="777" y="367"/>
                  </a:lnTo>
                  <a:lnTo>
                    <a:pt x="777" y="367"/>
                  </a:lnTo>
                  <a:lnTo>
                    <a:pt x="788" y="374"/>
                  </a:lnTo>
                  <a:lnTo>
                    <a:pt x="801" y="378"/>
                  </a:lnTo>
                  <a:lnTo>
                    <a:pt x="814" y="381"/>
                  </a:lnTo>
                  <a:lnTo>
                    <a:pt x="826" y="382"/>
                  </a:lnTo>
                  <a:lnTo>
                    <a:pt x="826" y="382"/>
                  </a:lnTo>
                  <a:lnTo>
                    <a:pt x="837" y="381"/>
                  </a:lnTo>
                  <a:lnTo>
                    <a:pt x="846" y="380"/>
                  </a:lnTo>
                  <a:lnTo>
                    <a:pt x="855" y="378"/>
                  </a:lnTo>
                  <a:lnTo>
                    <a:pt x="864" y="375"/>
                  </a:lnTo>
                  <a:lnTo>
                    <a:pt x="873" y="370"/>
                  </a:lnTo>
                  <a:lnTo>
                    <a:pt x="880" y="366"/>
                  </a:lnTo>
                  <a:lnTo>
                    <a:pt x="888" y="360"/>
                  </a:lnTo>
                  <a:lnTo>
                    <a:pt x="894" y="354"/>
                  </a:lnTo>
                  <a:lnTo>
                    <a:pt x="900" y="347"/>
                  </a:lnTo>
                  <a:lnTo>
                    <a:pt x="906" y="340"/>
                  </a:lnTo>
                  <a:lnTo>
                    <a:pt x="911" y="332"/>
                  </a:lnTo>
                  <a:lnTo>
                    <a:pt x="914" y="323"/>
                  </a:lnTo>
                  <a:lnTo>
                    <a:pt x="918" y="315"/>
                  </a:lnTo>
                  <a:lnTo>
                    <a:pt x="921" y="306"/>
                  </a:lnTo>
                  <a:lnTo>
                    <a:pt x="922" y="296"/>
                  </a:lnTo>
                  <a:lnTo>
                    <a:pt x="922" y="287"/>
                  </a:lnTo>
                  <a:lnTo>
                    <a:pt x="922" y="287"/>
                  </a:lnTo>
                  <a:lnTo>
                    <a:pt x="922" y="277"/>
                  </a:lnTo>
                  <a:lnTo>
                    <a:pt x="921" y="269"/>
                  </a:lnTo>
                  <a:lnTo>
                    <a:pt x="919" y="260"/>
                  </a:lnTo>
                  <a:lnTo>
                    <a:pt x="916" y="252"/>
                  </a:lnTo>
                  <a:lnTo>
                    <a:pt x="912" y="244"/>
                  </a:lnTo>
                  <a:lnTo>
                    <a:pt x="908" y="237"/>
                  </a:lnTo>
                  <a:lnTo>
                    <a:pt x="903" y="230"/>
                  </a:lnTo>
                  <a:lnTo>
                    <a:pt x="897" y="223"/>
                  </a:lnTo>
                  <a:lnTo>
                    <a:pt x="1012" y="50"/>
                  </a:lnTo>
                  <a:close/>
                  <a:moveTo>
                    <a:pt x="222" y="732"/>
                  </a:moveTo>
                  <a:lnTo>
                    <a:pt x="222" y="732"/>
                  </a:lnTo>
                  <a:lnTo>
                    <a:pt x="216" y="731"/>
                  </a:lnTo>
                  <a:lnTo>
                    <a:pt x="211" y="730"/>
                  </a:lnTo>
                  <a:lnTo>
                    <a:pt x="205" y="727"/>
                  </a:lnTo>
                  <a:lnTo>
                    <a:pt x="200" y="722"/>
                  </a:lnTo>
                  <a:lnTo>
                    <a:pt x="197" y="718"/>
                  </a:lnTo>
                  <a:lnTo>
                    <a:pt x="193" y="713"/>
                  </a:lnTo>
                  <a:lnTo>
                    <a:pt x="191" y="706"/>
                  </a:lnTo>
                  <a:lnTo>
                    <a:pt x="191" y="700"/>
                  </a:lnTo>
                  <a:lnTo>
                    <a:pt x="191" y="700"/>
                  </a:lnTo>
                  <a:lnTo>
                    <a:pt x="191" y="693"/>
                  </a:lnTo>
                  <a:lnTo>
                    <a:pt x="193" y="688"/>
                  </a:lnTo>
                  <a:lnTo>
                    <a:pt x="197" y="683"/>
                  </a:lnTo>
                  <a:lnTo>
                    <a:pt x="200" y="677"/>
                  </a:lnTo>
                  <a:lnTo>
                    <a:pt x="205" y="674"/>
                  </a:lnTo>
                  <a:lnTo>
                    <a:pt x="211" y="671"/>
                  </a:lnTo>
                  <a:lnTo>
                    <a:pt x="216" y="669"/>
                  </a:lnTo>
                  <a:lnTo>
                    <a:pt x="222" y="669"/>
                  </a:lnTo>
                  <a:lnTo>
                    <a:pt x="222" y="669"/>
                  </a:lnTo>
                  <a:lnTo>
                    <a:pt x="229" y="669"/>
                  </a:lnTo>
                  <a:lnTo>
                    <a:pt x="235" y="671"/>
                  </a:lnTo>
                  <a:lnTo>
                    <a:pt x="241" y="674"/>
                  </a:lnTo>
                  <a:lnTo>
                    <a:pt x="245" y="677"/>
                  </a:lnTo>
                  <a:lnTo>
                    <a:pt x="249" y="683"/>
                  </a:lnTo>
                  <a:lnTo>
                    <a:pt x="252" y="688"/>
                  </a:lnTo>
                  <a:lnTo>
                    <a:pt x="253" y="693"/>
                  </a:lnTo>
                  <a:lnTo>
                    <a:pt x="255" y="700"/>
                  </a:lnTo>
                  <a:lnTo>
                    <a:pt x="255" y="700"/>
                  </a:lnTo>
                  <a:lnTo>
                    <a:pt x="253" y="706"/>
                  </a:lnTo>
                  <a:lnTo>
                    <a:pt x="252" y="713"/>
                  </a:lnTo>
                  <a:lnTo>
                    <a:pt x="249" y="718"/>
                  </a:lnTo>
                  <a:lnTo>
                    <a:pt x="245" y="722"/>
                  </a:lnTo>
                  <a:lnTo>
                    <a:pt x="241" y="727"/>
                  </a:lnTo>
                  <a:lnTo>
                    <a:pt x="235" y="730"/>
                  </a:lnTo>
                  <a:lnTo>
                    <a:pt x="229" y="731"/>
                  </a:lnTo>
                  <a:lnTo>
                    <a:pt x="222" y="732"/>
                  </a:lnTo>
                  <a:lnTo>
                    <a:pt x="222" y="732"/>
                  </a:lnTo>
                  <a:close/>
                  <a:moveTo>
                    <a:pt x="572" y="573"/>
                  </a:moveTo>
                  <a:lnTo>
                    <a:pt x="572" y="573"/>
                  </a:lnTo>
                  <a:lnTo>
                    <a:pt x="566" y="572"/>
                  </a:lnTo>
                  <a:lnTo>
                    <a:pt x="560" y="570"/>
                  </a:lnTo>
                  <a:lnTo>
                    <a:pt x="555" y="568"/>
                  </a:lnTo>
                  <a:lnTo>
                    <a:pt x="550" y="564"/>
                  </a:lnTo>
                  <a:lnTo>
                    <a:pt x="546" y="559"/>
                  </a:lnTo>
                  <a:lnTo>
                    <a:pt x="543" y="554"/>
                  </a:lnTo>
                  <a:lnTo>
                    <a:pt x="541" y="547"/>
                  </a:lnTo>
                  <a:lnTo>
                    <a:pt x="541" y="541"/>
                  </a:lnTo>
                  <a:lnTo>
                    <a:pt x="541" y="541"/>
                  </a:lnTo>
                  <a:lnTo>
                    <a:pt x="541" y="535"/>
                  </a:lnTo>
                  <a:lnTo>
                    <a:pt x="543" y="528"/>
                  </a:lnTo>
                  <a:lnTo>
                    <a:pt x="546" y="523"/>
                  </a:lnTo>
                  <a:lnTo>
                    <a:pt x="550" y="519"/>
                  </a:lnTo>
                  <a:lnTo>
                    <a:pt x="555" y="514"/>
                  </a:lnTo>
                  <a:lnTo>
                    <a:pt x="560" y="512"/>
                  </a:lnTo>
                  <a:lnTo>
                    <a:pt x="566" y="510"/>
                  </a:lnTo>
                  <a:lnTo>
                    <a:pt x="572" y="509"/>
                  </a:lnTo>
                  <a:lnTo>
                    <a:pt x="572" y="509"/>
                  </a:lnTo>
                  <a:lnTo>
                    <a:pt x="579" y="510"/>
                  </a:lnTo>
                  <a:lnTo>
                    <a:pt x="585" y="512"/>
                  </a:lnTo>
                  <a:lnTo>
                    <a:pt x="590" y="514"/>
                  </a:lnTo>
                  <a:lnTo>
                    <a:pt x="595" y="519"/>
                  </a:lnTo>
                  <a:lnTo>
                    <a:pt x="599" y="523"/>
                  </a:lnTo>
                  <a:lnTo>
                    <a:pt x="602" y="528"/>
                  </a:lnTo>
                  <a:lnTo>
                    <a:pt x="603" y="535"/>
                  </a:lnTo>
                  <a:lnTo>
                    <a:pt x="604" y="541"/>
                  </a:lnTo>
                  <a:lnTo>
                    <a:pt x="604" y="541"/>
                  </a:lnTo>
                  <a:lnTo>
                    <a:pt x="603" y="547"/>
                  </a:lnTo>
                  <a:lnTo>
                    <a:pt x="602" y="554"/>
                  </a:lnTo>
                  <a:lnTo>
                    <a:pt x="599" y="559"/>
                  </a:lnTo>
                  <a:lnTo>
                    <a:pt x="595" y="564"/>
                  </a:lnTo>
                  <a:lnTo>
                    <a:pt x="590" y="568"/>
                  </a:lnTo>
                  <a:lnTo>
                    <a:pt x="585" y="570"/>
                  </a:lnTo>
                  <a:lnTo>
                    <a:pt x="579" y="572"/>
                  </a:lnTo>
                  <a:lnTo>
                    <a:pt x="572" y="573"/>
                  </a:lnTo>
                  <a:lnTo>
                    <a:pt x="572" y="573"/>
                  </a:lnTo>
                  <a:close/>
                  <a:moveTo>
                    <a:pt x="826" y="318"/>
                  </a:moveTo>
                  <a:lnTo>
                    <a:pt x="826" y="318"/>
                  </a:lnTo>
                  <a:lnTo>
                    <a:pt x="820" y="318"/>
                  </a:lnTo>
                  <a:lnTo>
                    <a:pt x="815" y="316"/>
                  </a:lnTo>
                  <a:lnTo>
                    <a:pt x="809" y="313"/>
                  </a:lnTo>
                  <a:lnTo>
                    <a:pt x="804" y="309"/>
                  </a:lnTo>
                  <a:lnTo>
                    <a:pt x="801" y="304"/>
                  </a:lnTo>
                  <a:lnTo>
                    <a:pt x="797" y="299"/>
                  </a:lnTo>
                  <a:lnTo>
                    <a:pt x="795" y="293"/>
                  </a:lnTo>
                  <a:lnTo>
                    <a:pt x="795" y="287"/>
                  </a:lnTo>
                  <a:lnTo>
                    <a:pt x="795" y="287"/>
                  </a:lnTo>
                  <a:lnTo>
                    <a:pt x="795" y="280"/>
                  </a:lnTo>
                  <a:lnTo>
                    <a:pt x="797" y="274"/>
                  </a:lnTo>
                  <a:lnTo>
                    <a:pt x="801" y="269"/>
                  </a:lnTo>
                  <a:lnTo>
                    <a:pt x="804" y="264"/>
                  </a:lnTo>
                  <a:lnTo>
                    <a:pt x="809" y="260"/>
                  </a:lnTo>
                  <a:lnTo>
                    <a:pt x="815" y="258"/>
                  </a:lnTo>
                  <a:lnTo>
                    <a:pt x="820" y="256"/>
                  </a:lnTo>
                  <a:lnTo>
                    <a:pt x="826" y="255"/>
                  </a:lnTo>
                  <a:lnTo>
                    <a:pt x="826" y="255"/>
                  </a:lnTo>
                  <a:lnTo>
                    <a:pt x="833" y="256"/>
                  </a:lnTo>
                  <a:lnTo>
                    <a:pt x="839" y="258"/>
                  </a:lnTo>
                  <a:lnTo>
                    <a:pt x="845" y="260"/>
                  </a:lnTo>
                  <a:lnTo>
                    <a:pt x="849" y="264"/>
                  </a:lnTo>
                  <a:lnTo>
                    <a:pt x="853" y="269"/>
                  </a:lnTo>
                  <a:lnTo>
                    <a:pt x="856" y="274"/>
                  </a:lnTo>
                  <a:lnTo>
                    <a:pt x="858" y="280"/>
                  </a:lnTo>
                  <a:lnTo>
                    <a:pt x="859" y="287"/>
                  </a:lnTo>
                  <a:lnTo>
                    <a:pt x="859" y="287"/>
                  </a:lnTo>
                  <a:lnTo>
                    <a:pt x="858" y="293"/>
                  </a:lnTo>
                  <a:lnTo>
                    <a:pt x="856" y="299"/>
                  </a:lnTo>
                  <a:lnTo>
                    <a:pt x="853" y="304"/>
                  </a:lnTo>
                  <a:lnTo>
                    <a:pt x="849" y="309"/>
                  </a:lnTo>
                  <a:lnTo>
                    <a:pt x="845" y="313"/>
                  </a:lnTo>
                  <a:lnTo>
                    <a:pt x="839" y="316"/>
                  </a:lnTo>
                  <a:lnTo>
                    <a:pt x="833" y="318"/>
                  </a:lnTo>
                  <a:lnTo>
                    <a:pt x="826" y="318"/>
                  </a:lnTo>
                  <a:lnTo>
                    <a:pt x="826" y="318"/>
                  </a:lnTo>
                  <a:close/>
                  <a:moveTo>
                    <a:pt x="191" y="954"/>
                  </a:moveTo>
                  <a:lnTo>
                    <a:pt x="191" y="954"/>
                  </a:lnTo>
                  <a:lnTo>
                    <a:pt x="185" y="955"/>
                  </a:lnTo>
                  <a:lnTo>
                    <a:pt x="178" y="957"/>
                  </a:lnTo>
                  <a:lnTo>
                    <a:pt x="173" y="959"/>
                  </a:lnTo>
                  <a:lnTo>
                    <a:pt x="169" y="964"/>
                  </a:lnTo>
                  <a:lnTo>
                    <a:pt x="164" y="968"/>
                  </a:lnTo>
                  <a:lnTo>
                    <a:pt x="161" y="973"/>
                  </a:lnTo>
                  <a:lnTo>
                    <a:pt x="160" y="980"/>
                  </a:lnTo>
                  <a:lnTo>
                    <a:pt x="159" y="986"/>
                  </a:lnTo>
                  <a:lnTo>
                    <a:pt x="159" y="986"/>
                  </a:lnTo>
                  <a:lnTo>
                    <a:pt x="160" y="993"/>
                  </a:lnTo>
                  <a:lnTo>
                    <a:pt x="161" y="999"/>
                  </a:lnTo>
                  <a:lnTo>
                    <a:pt x="164" y="1005"/>
                  </a:lnTo>
                  <a:lnTo>
                    <a:pt x="169" y="1009"/>
                  </a:lnTo>
                  <a:lnTo>
                    <a:pt x="173" y="1013"/>
                  </a:lnTo>
                  <a:lnTo>
                    <a:pt x="178" y="1015"/>
                  </a:lnTo>
                  <a:lnTo>
                    <a:pt x="185" y="1017"/>
                  </a:lnTo>
                  <a:lnTo>
                    <a:pt x="191" y="1018"/>
                  </a:lnTo>
                  <a:lnTo>
                    <a:pt x="191" y="1018"/>
                  </a:lnTo>
                  <a:lnTo>
                    <a:pt x="198" y="1017"/>
                  </a:lnTo>
                  <a:lnTo>
                    <a:pt x="203" y="1015"/>
                  </a:lnTo>
                  <a:lnTo>
                    <a:pt x="208" y="1013"/>
                  </a:lnTo>
                  <a:lnTo>
                    <a:pt x="214" y="1009"/>
                  </a:lnTo>
                  <a:lnTo>
                    <a:pt x="217" y="1005"/>
                  </a:lnTo>
                  <a:lnTo>
                    <a:pt x="220" y="999"/>
                  </a:lnTo>
                  <a:lnTo>
                    <a:pt x="222" y="993"/>
                  </a:lnTo>
                  <a:lnTo>
                    <a:pt x="222" y="986"/>
                  </a:lnTo>
                  <a:lnTo>
                    <a:pt x="222" y="986"/>
                  </a:lnTo>
                  <a:lnTo>
                    <a:pt x="222" y="980"/>
                  </a:lnTo>
                  <a:lnTo>
                    <a:pt x="220" y="973"/>
                  </a:lnTo>
                  <a:lnTo>
                    <a:pt x="217" y="968"/>
                  </a:lnTo>
                  <a:lnTo>
                    <a:pt x="214" y="964"/>
                  </a:lnTo>
                  <a:lnTo>
                    <a:pt x="208" y="959"/>
                  </a:lnTo>
                  <a:lnTo>
                    <a:pt x="203" y="957"/>
                  </a:lnTo>
                  <a:lnTo>
                    <a:pt x="198" y="955"/>
                  </a:lnTo>
                  <a:lnTo>
                    <a:pt x="191" y="954"/>
                  </a:lnTo>
                  <a:lnTo>
                    <a:pt x="191" y="954"/>
                  </a:lnTo>
                  <a:close/>
                  <a:moveTo>
                    <a:pt x="350" y="954"/>
                  </a:moveTo>
                  <a:lnTo>
                    <a:pt x="350" y="954"/>
                  </a:lnTo>
                  <a:lnTo>
                    <a:pt x="344" y="955"/>
                  </a:lnTo>
                  <a:lnTo>
                    <a:pt x="337" y="957"/>
                  </a:lnTo>
                  <a:lnTo>
                    <a:pt x="332" y="959"/>
                  </a:lnTo>
                  <a:lnTo>
                    <a:pt x="328" y="964"/>
                  </a:lnTo>
                  <a:lnTo>
                    <a:pt x="323" y="968"/>
                  </a:lnTo>
                  <a:lnTo>
                    <a:pt x="321" y="973"/>
                  </a:lnTo>
                  <a:lnTo>
                    <a:pt x="319" y="980"/>
                  </a:lnTo>
                  <a:lnTo>
                    <a:pt x="318" y="986"/>
                  </a:lnTo>
                  <a:lnTo>
                    <a:pt x="318" y="986"/>
                  </a:lnTo>
                  <a:lnTo>
                    <a:pt x="319" y="993"/>
                  </a:lnTo>
                  <a:lnTo>
                    <a:pt x="321" y="999"/>
                  </a:lnTo>
                  <a:lnTo>
                    <a:pt x="323" y="1005"/>
                  </a:lnTo>
                  <a:lnTo>
                    <a:pt x="328" y="1009"/>
                  </a:lnTo>
                  <a:lnTo>
                    <a:pt x="332" y="1013"/>
                  </a:lnTo>
                  <a:lnTo>
                    <a:pt x="337" y="1015"/>
                  </a:lnTo>
                  <a:lnTo>
                    <a:pt x="344" y="1017"/>
                  </a:lnTo>
                  <a:lnTo>
                    <a:pt x="350" y="1018"/>
                  </a:lnTo>
                  <a:lnTo>
                    <a:pt x="350" y="1018"/>
                  </a:lnTo>
                  <a:lnTo>
                    <a:pt x="356" y="1017"/>
                  </a:lnTo>
                  <a:lnTo>
                    <a:pt x="362" y="1015"/>
                  </a:lnTo>
                  <a:lnTo>
                    <a:pt x="367" y="1013"/>
                  </a:lnTo>
                  <a:lnTo>
                    <a:pt x="373" y="1009"/>
                  </a:lnTo>
                  <a:lnTo>
                    <a:pt x="376" y="1005"/>
                  </a:lnTo>
                  <a:lnTo>
                    <a:pt x="379" y="999"/>
                  </a:lnTo>
                  <a:lnTo>
                    <a:pt x="381" y="993"/>
                  </a:lnTo>
                  <a:lnTo>
                    <a:pt x="381" y="986"/>
                  </a:lnTo>
                  <a:lnTo>
                    <a:pt x="381" y="986"/>
                  </a:lnTo>
                  <a:lnTo>
                    <a:pt x="381" y="980"/>
                  </a:lnTo>
                  <a:lnTo>
                    <a:pt x="379" y="973"/>
                  </a:lnTo>
                  <a:lnTo>
                    <a:pt x="376" y="968"/>
                  </a:lnTo>
                  <a:lnTo>
                    <a:pt x="373" y="964"/>
                  </a:lnTo>
                  <a:lnTo>
                    <a:pt x="367" y="959"/>
                  </a:lnTo>
                  <a:lnTo>
                    <a:pt x="362" y="957"/>
                  </a:lnTo>
                  <a:lnTo>
                    <a:pt x="356" y="955"/>
                  </a:lnTo>
                  <a:lnTo>
                    <a:pt x="350" y="954"/>
                  </a:lnTo>
                  <a:lnTo>
                    <a:pt x="350" y="954"/>
                  </a:lnTo>
                  <a:close/>
                  <a:moveTo>
                    <a:pt x="509" y="954"/>
                  </a:moveTo>
                  <a:lnTo>
                    <a:pt x="509" y="954"/>
                  </a:lnTo>
                  <a:lnTo>
                    <a:pt x="502" y="955"/>
                  </a:lnTo>
                  <a:lnTo>
                    <a:pt x="496" y="957"/>
                  </a:lnTo>
                  <a:lnTo>
                    <a:pt x="491" y="959"/>
                  </a:lnTo>
                  <a:lnTo>
                    <a:pt x="486" y="964"/>
                  </a:lnTo>
                  <a:lnTo>
                    <a:pt x="482" y="968"/>
                  </a:lnTo>
                  <a:lnTo>
                    <a:pt x="480" y="973"/>
                  </a:lnTo>
                  <a:lnTo>
                    <a:pt x="478" y="980"/>
                  </a:lnTo>
                  <a:lnTo>
                    <a:pt x="477" y="986"/>
                  </a:lnTo>
                  <a:lnTo>
                    <a:pt x="477" y="986"/>
                  </a:lnTo>
                  <a:lnTo>
                    <a:pt x="478" y="993"/>
                  </a:lnTo>
                  <a:lnTo>
                    <a:pt x="480" y="999"/>
                  </a:lnTo>
                  <a:lnTo>
                    <a:pt x="482" y="1005"/>
                  </a:lnTo>
                  <a:lnTo>
                    <a:pt x="486" y="1009"/>
                  </a:lnTo>
                  <a:lnTo>
                    <a:pt x="491" y="1013"/>
                  </a:lnTo>
                  <a:lnTo>
                    <a:pt x="496" y="1015"/>
                  </a:lnTo>
                  <a:lnTo>
                    <a:pt x="502" y="1017"/>
                  </a:lnTo>
                  <a:lnTo>
                    <a:pt x="509" y="1018"/>
                  </a:lnTo>
                  <a:lnTo>
                    <a:pt x="509" y="1018"/>
                  </a:lnTo>
                  <a:lnTo>
                    <a:pt x="515" y="1017"/>
                  </a:lnTo>
                  <a:lnTo>
                    <a:pt x="522" y="1015"/>
                  </a:lnTo>
                  <a:lnTo>
                    <a:pt x="527" y="1013"/>
                  </a:lnTo>
                  <a:lnTo>
                    <a:pt x="531" y="1009"/>
                  </a:lnTo>
                  <a:lnTo>
                    <a:pt x="536" y="1005"/>
                  </a:lnTo>
                  <a:lnTo>
                    <a:pt x="538" y="999"/>
                  </a:lnTo>
                  <a:lnTo>
                    <a:pt x="540" y="993"/>
                  </a:lnTo>
                  <a:lnTo>
                    <a:pt x="541" y="986"/>
                  </a:lnTo>
                  <a:lnTo>
                    <a:pt x="541" y="986"/>
                  </a:lnTo>
                  <a:lnTo>
                    <a:pt x="540" y="980"/>
                  </a:lnTo>
                  <a:lnTo>
                    <a:pt x="538" y="973"/>
                  </a:lnTo>
                  <a:lnTo>
                    <a:pt x="536" y="968"/>
                  </a:lnTo>
                  <a:lnTo>
                    <a:pt x="531" y="964"/>
                  </a:lnTo>
                  <a:lnTo>
                    <a:pt x="527" y="959"/>
                  </a:lnTo>
                  <a:lnTo>
                    <a:pt x="522" y="957"/>
                  </a:lnTo>
                  <a:lnTo>
                    <a:pt x="515" y="955"/>
                  </a:lnTo>
                  <a:lnTo>
                    <a:pt x="509" y="954"/>
                  </a:lnTo>
                  <a:lnTo>
                    <a:pt x="509" y="954"/>
                  </a:lnTo>
                  <a:close/>
                  <a:moveTo>
                    <a:pt x="668" y="954"/>
                  </a:moveTo>
                  <a:lnTo>
                    <a:pt x="668" y="954"/>
                  </a:lnTo>
                  <a:lnTo>
                    <a:pt x="661" y="955"/>
                  </a:lnTo>
                  <a:lnTo>
                    <a:pt x="656" y="957"/>
                  </a:lnTo>
                  <a:lnTo>
                    <a:pt x="650" y="959"/>
                  </a:lnTo>
                  <a:lnTo>
                    <a:pt x="645" y="964"/>
                  </a:lnTo>
                  <a:lnTo>
                    <a:pt x="642" y="968"/>
                  </a:lnTo>
                  <a:lnTo>
                    <a:pt x="639" y="973"/>
                  </a:lnTo>
                  <a:lnTo>
                    <a:pt x="637" y="980"/>
                  </a:lnTo>
                  <a:lnTo>
                    <a:pt x="637" y="986"/>
                  </a:lnTo>
                  <a:lnTo>
                    <a:pt x="637" y="986"/>
                  </a:lnTo>
                  <a:lnTo>
                    <a:pt x="637" y="993"/>
                  </a:lnTo>
                  <a:lnTo>
                    <a:pt x="639" y="999"/>
                  </a:lnTo>
                  <a:lnTo>
                    <a:pt x="642" y="1005"/>
                  </a:lnTo>
                  <a:lnTo>
                    <a:pt x="645" y="1009"/>
                  </a:lnTo>
                  <a:lnTo>
                    <a:pt x="650" y="1013"/>
                  </a:lnTo>
                  <a:lnTo>
                    <a:pt x="656" y="1015"/>
                  </a:lnTo>
                  <a:lnTo>
                    <a:pt x="661" y="1017"/>
                  </a:lnTo>
                  <a:lnTo>
                    <a:pt x="668" y="1018"/>
                  </a:lnTo>
                  <a:lnTo>
                    <a:pt x="668" y="1018"/>
                  </a:lnTo>
                  <a:lnTo>
                    <a:pt x="674" y="1017"/>
                  </a:lnTo>
                  <a:lnTo>
                    <a:pt x="681" y="1015"/>
                  </a:lnTo>
                  <a:lnTo>
                    <a:pt x="686" y="1013"/>
                  </a:lnTo>
                  <a:lnTo>
                    <a:pt x="690" y="1009"/>
                  </a:lnTo>
                  <a:lnTo>
                    <a:pt x="694" y="1005"/>
                  </a:lnTo>
                  <a:lnTo>
                    <a:pt x="698" y="999"/>
                  </a:lnTo>
                  <a:lnTo>
                    <a:pt x="699" y="993"/>
                  </a:lnTo>
                  <a:lnTo>
                    <a:pt x="700" y="986"/>
                  </a:lnTo>
                  <a:lnTo>
                    <a:pt x="700" y="986"/>
                  </a:lnTo>
                  <a:lnTo>
                    <a:pt x="699" y="980"/>
                  </a:lnTo>
                  <a:lnTo>
                    <a:pt x="698" y="973"/>
                  </a:lnTo>
                  <a:lnTo>
                    <a:pt x="694" y="968"/>
                  </a:lnTo>
                  <a:lnTo>
                    <a:pt x="690" y="964"/>
                  </a:lnTo>
                  <a:lnTo>
                    <a:pt x="686" y="959"/>
                  </a:lnTo>
                  <a:lnTo>
                    <a:pt x="681" y="957"/>
                  </a:lnTo>
                  <a:lnTo>
                    <a:pt x="674" y="955"/>
                  </a:lnTo>
                  <a:lnTo>
                    <a:pt x="668" y="954"/>
                  </a:lnTo>
                  <a:lnTo>
                    <a:pt x="668" y="954"/>
                  </a:lnTo>
                  <a:close/>
                  <a:moveTo>
                    <a:pt x="826" y="954"/>
                  </a:moveTo>
                  <a:lnTo>
                    <a:pt x="826" y="954"/>
                  </a:lnTo>
                  <a:lnTo>
                    <a:pt x="820" y="955"/>
                  </a:lnTo>
                  <a:lnTo>
                    <a:pt x="815" y="957"/>
                  </a:lnTo>
                  <a:lnTo>
                    <a:pt x="809" y="959"/>
                  </a:lnTo>
                  <a:lnTo>
                    <a:pt x="804" y="964"/>
                  </a:lnTo>
                  <a:lnTo>
                    <a:pt x="801" y="968"/>
                  </a:lnTo>
                  <a:lnTo>
                    <a:pt x="797" y="973"/>
                  </a:lnTo>
                  <a:lnTo>
                    <a:pt x="795" y="980"/>
                  </a:lnTo>
                  <a:lnTo>
                    <a:pt x="795" y="986"/>
                  </a:lnTo>
                  <a:lnTo>
                    <a:pt x="795" y="986"/>
                  </a:lnTo>
                  <a:lnTo>
                    <a:pt x="795" y="993"/>
                  </a:lnTo>
                  <a:lnTo>
                    <a:pt x="797" y="999"/>
                  </a:lnTo>
                  <a:lnTo>
                    <a:pt x="801" y="1005"/>
                  </a:lnTo>
                  <a:lnTo>
                    <a:pt x="804" y="1009"/>
                  </a:lnTo>
                  <a:lnTo>
                    <a:pt x="809" y="1013"/>
                  </a:lnTo>
                  <a:lnTo>
                    <a:pt x="815" y="1015"/>
                  </a:lnTo>
                  <a:lnTo>
                    <a:pt x="820" y="1017"/>
                  </a:lnTo>
                  <a:lnTo>
                    <a:pt x="826" y="1018"/>
                  </a:lnTo>
                  <a:lnTo>
                    <a:pt x="826" y="1018"/>
                  </a:lnTo>
                  <a:lnTo>
                    <a:pt x="833" y="1017"/>
                  </a:lnTo>
                  <a:lnTo>
                    <a:pt x="839" y="1015"/>
                  </a:lnTo>
                  <a:lnTo>
                    <a:pt x="845" y="1013"/>
                  </a:lnTo>
                  <a:lnTo>
                    <a:pt x="849" y="1009"/>
                  </a:lnTo>
                  <a:lnTo>
                    <a:pt x="853" y="1005"/>
                  </a:lnTo>
                  <a:lnTo>
                    <a:pt x="856" y="999"/>
                  </a:lnTo>
                  <a:lnTo>
                    <a:pt x="858" y="993"/>
                  </a:lnTo>
                  <a:lnTo>
                    <a:pt x="859" y="986"/>
                  </a:lnTo>
                  <a:lnTo>
                    <a:pt x="859" y="986"/>
                  </a:lnTo>
                  <a:lnTo>
                    <a:pt x="858" y="980"/>
                  </a:lnTo>
                  <a:lnTo>
                    <a:pt x="856" y="973"/>
                  </a:lnTo>
                  <a:lnTo>
                    <a:pt x="853" y="968"/>
                  </a:lnTo>
                  <a:lnTo>
                    <a:pt x="849" y="964"/>
                  </a:lnTo>
                  <a:lnTo>
                    <a:pt x="845" y="959"/>
                  </a:lnTo>
                  <a:lnTo>
                    <a:pt x="839" y="957"/>
                  </a:lnTo>
                  <a:lnTo>
                    <a:pt x="833" y="955"/>
                  </a:lnTo>
                  <a:lnTo>
                    <a:pt x="826" y="954"/>
                  </a:lnTo>
                  <a:lnTo>
                    <a:pt x="826" y="954"/>
                  </a:lnTo>
                  <a:close/>
                  <a:moveTo>
                    <a:pt x="986" y="954"/>
                  </a:moveTo>
                  <a:lnTo>
                    <a:pt x="986" y="954"/>
                  </a:lnTo>
                  <a:lnTo>
                    <a:pt x="980" y="955"/>
                  </a:lnTo>
                  <a:lnTo>
                    <a:pt x="973" y="957"/>
                  </a:lnTo>
                  <a:lnTo>
                    <a:pt x="968" y="959"/>
                  </a:lnTo>
                  <a:lnTo>
                    <a:pt x="964" y="964"/>
                  </a:lnTo>
                  <a:lnTo>
                    <a:pt x="959" y="968"/>
                  </a:lnTo>
                  <a:lnTo>
                    <a:pt x="956" y="973"/>
                  </a:lnTo>
                  <a:lnTo>
                    <a:pt x="955" y="980"/>
                  </a:lnTo>
                  <a:lnTo>
                    <a:pt x="954" y="986"/>
                  </a:lnTo>
                  <a:lnTo>
                    <a:pt x="954" y="986"/>
                  </a:lnTo>
                  <a:lnTo>
                    <a:pt x="955" y="993"/>
                  </a:lnTo>
                  <a:lnTo>
                    <a:pt x="956" y="999"/>
                  </a:lnTo>
                  <a:lnTo>
                    <a:pt x="959" y="1005"/>
                  </a:lnTo>
                  <a:lnTo>
                    <a:pt x="964" y="1009"/>
                  </a:lnTo>
                  <a:lnTo>
                    <a:pt x="968" y="1013"/>
                  </a:lnTo>
                  <a:lnTo>
                    <a:pt x="973" y="1015"/>
                  </a:lnTo>
                  <a:lnTo>
                    <a:pt x="980" y="1017"/>
                  </a:lnTo>
                  <a:lnTo>
                    <a:pt x="986" y="1018"/>
                  </a:lnTo>
                  <a:lnTo>
                    <a:pt x="986" y="1018"/>
                  </a:lnTo>
                  <a:lnTo>
                    <a:pt x="993" y="1017"/>
                  </a:lnTo>
                  <a:lnTo>
                    <a:pt x="998" y="1015"/>
                  </a:lnTo>
                  <a:lnTo>
                    <a:pt x="1003" y="1013"/>
                  </a:lnTo>
                  <a:lnTo>
                    <a:pt x="1009" y="1009"/>
                  </a:lnTo>
                  <a:lnTo>
                    <a:pt x="1012" y="1005"/>
                  </a:lnTo>
                  <a:lnTo>
                    <a:pt x="1015" y="999"/>
                  </a:lnTo>
                  <a:lnTo>
                    <a:pt x="1017" y="993"/>
                  </a:lnTo>
                  <a:lnTo>
                    <a:pt x="1017" y="986"/>
                  </a:lnTo>
                  <a:lnTo>
                    <a:pt x="1017" y="986"/>
                  </a:lnTo>
                  <a:lnTo>
                    <a:pt x="1017" y="980"/>
                  </a:lnTo>
                  <a:lnTo>
                    <a:pt x="1015" y="973"/>
                  </a:lnTo>
                  <a:lnTo>
                    <a:pt x="1012" y="968"/>
                  </a:lnTo>
                  <a:lnTo>
                    <a:pt x="1009" y="964"/>
                  </a:lnTo>
                  <a:lnTo>
                    <a:pt x="1003" y="959"/>
                  </a:lnTo>
                  <a:lnTo>
                    <a:pt x="998" y="957"/>
                  </a:lnTo>
                  <a:lnTo>
                    <a:pt x="993" y="955"/>
                  </a:lnTo>
                  <a:lnTo>
                    <a:pt x="986" y="954"/>
                  </a:lnTo>
                  <a:lnTo>
                    <a:pt x="986" y="954"/>
                  </a:lnTo>
                  <a:close/>
                  <a:moveTo>
                    <a:pt x="31" y="859"/>
                  </a:moveTo>
                  <a:lnTo>
                    <a:pt x="31" y="859"/>
                  </a:lnTo>
                  <a:lnTo>
                    <a:pt x="38" y="859"/>
                  </a:lnTo>
                  <a:lnTo>
                    <a:pt x="44" y="856"/>
                  </a:lnTo>
                  <a:lnTo>
                    <a:pt x="50" y="853"/>
                  </a:lnTo>
                  <a:lnTo>
                    <a:pt x="54" y="850"/>
                  </a:lnTo>
                  <a:lnTo>
                    <a:pt x="58" y="845"/>
                  </a:lnTo>
                  <a:lnTo>
                    <a:pt x="61" y="839"/>
                  </a:lnTo>
                  <a:lnTo>
                    <a:pt x="63" y="834"/>
                  </a:lnTo>
                  <a:lnTo>
                    <a:pt x="64" y="828"/>
                  </a:lnTo>
                  <a:lnTo>
                    <a:pt x="64" y="828"/>
                  </a:lnTo>
                  <a:lnTo>
                    <a:pt x="63" y="821"/>
                  </a:lnTo>
                  <a:lnTo>
                    <a:pt x="61" y="815"/>
                  </a:lnTo>
                  <a:lnTo>
                    <a:pt x="58" y="809"/>
                  </a:lnTo>
                  <a:lnTo>
                    <a:pt x="54" y="805"/>
                  </a:lnTo>
                  <a:lnTo>
                    <a:pt x="50" y="801"/>
                  </a:lnTo>
                  <a:lnTo>
                    <a:pt x="44" y="797"/>
                  </a:lnTo>
                  <a:lnTo>
                    <a:pt x="38" y="796"/>
                  </a:lnTo>
                  <a:lnTo>
                    <a:pt x="31" y="795"/>
                  </a:lnTo>
                  <a:lnTo>
                    <a:pt x="31" y="795"/>
                  </a:lnTo>
                  <a:lnTo>
                    <a:pt x="25" y="796"/>
                  </a:lnTo>
                  <a:lnTo>
                    <a:pt x="20" y="797"/>
                  </a:lnTo>
                  <a:lnTo>
                    <a:pt x="14" y="801"/>
                  </a:lnTo>
                  <a:lnTo>
                    <a:pt x="9" y="805"/>
                  </a:lnTo>
                  <a:lnTo>
                    <a:pt x="6" y="809"/>
                  </a:lnTo>
                  <a:lnTo>
                    <a:pt x="2" y="815"/>
                  </a:lnTo>
                  <a:lnTo>
                    <a:pt x="0" y="821"/>
                  </a:lnTo>
                  <a:lnTo>
                    <a:pt x="0" y="828"/>
                  </a:lnTo>
                  <a:lnTo>
                    <a:pt x="0" y="828"/>
                  </a:lnTo>
                  <a:lnTo>
                    <a:pt x="0" y="834"/>
                  </a:lnTo>
                  <a:lnTo>
                    <a:pt x="2" y="839"/>
                  </a:lnTo>
                  <a:lnTo>
                    <a:pt x="6" y="845"/>
                  </a:lnTo>
                  <a:lnTo>
                    <a:pt x="9" y="850"/>
                  </a:lnTo>
                  <a:lnTo>
                    <a:pt x="14" y="853"/>
                  </a:lnTo>
                  <a:lnTo>
                    <a:pt x="20" y="856"/>
                  </a:lnTo>
                  <a:lnTo>
                    <a:pt x="25" y="859"/>
                  </a:lnTo>
                  <a:lnTo>
                    <a:pt x="31" y="859"/>
                  </a:lnTo>
                  <a:lnTo>
                    <a:pt x="31" y="859"/>
                  </a:lnTo>
                  <a:close/>
                  <a:moveTo>
                    <a:pt x="31" y="700"/>
                  </a:moveTo>
                  <a:lnTo>
                    <a:pt x="31" y="700"/>
                  </a:lnTo>
                  <a:lnTo>
                    <a:pt x="38" y="700"/>
                  </a:lnTo>
                  <a:lnTo>
                    <a:pt x="44" y="698"/>
                  </a:lnTo>
                  <a:lnTo>
                    <a:pt x="50" y="694"/>
                  </a:lnTo>
                  <a:lnTo>
                    <a:pt x="54" y="691"/>
                  </a:lnTo>
                  <a:lnTo>
                    <a:pt x="58" y="686"/>
                  </a:lnTo>
                  <a:lnTo>
                    <a:pt x="61" y="681"/>
                  </a:lnTo>
                  <a:lnTo>
                    <a:pt x="63" y="675"/>
                  </a:lnTo>
                  <a:lnTo>
                    <a:pt x="64" y="669"/>
                  </a:lnTo>
                  <a:lnTo>
                    <a:pt x="64" y="669"/>
                  </a:lnTo>
                  <a:lnTo>
                    <a:pt x="63" y="662"/>
                  </a:lnTo>
                  <a:lnTo>
                    <a:pt x="61" y="656"/>
                  </a:lnTo>
                  <a:lnTo>
                    <a:pt x="58" y="650"/>
                  </a:lnTo>
                  <a:lnTo>
                    <a:pt x="54" y="646"/>
                  </a:lnTo>
                  <a:lnTo>
                    <a:pt x="50" y="642"/>
                  </a:lnTo>
                  <a:lnTo>
                    <a:pt x="44" y="639"/>
                  </a:lnTo>
                  <a:lnTo>
                    <a:pt x="38" y="638"/>
                  </a:lnTo>
                  <a:lnTo>
                    <a:pt x="31" y="637"/>
                  </a:lnTo>
                  <a:lnTo>
                    <a:pt x="31" y="637"/>
                  </a:lnTo>
                  <a:lnTo>
                    <a:pt x="25" y="638"/>
                  </a:lnTo>
                  <a:lnTo>
                    <a:pt x="20" y="639"/>
                  </a:lnTo>
                  <a:lnTo>
                    <a:pt x="14" y="642"/>
                  </a:lnTo>
                  <a:lnTo>
                    <a:pt x="9" y="646"/>
                  </a:lnTo>
                  <a:lnTo>
                    <a:pt x="6" y="650"/>
                  </a:lnTo>
                  <a:lnTo>
                    <a:pt x="2" y="656"/>
                  </a:lnTo>
                  <a:lnTo>
                    <a:pt x="0" y="662"/>
                  </a:lnTo>
                  <a:lnTo>
                    <a:pt x="0" y="669"/>
                  </a:lnTo>
                  <a:lnTo>
                    <a:pt x="0" y="669"/>
                  </a:lnTo>
                  <a:lnTo>
                    <a:pt x="0" y="675"/>
                  </a:lnTo>
                  <a:lnTo>
                    <a:pt x="2" y="681"/>
                  </a:lnTo>
                  <a:lnTo>
                    <a:pt x="6" y="686"/>
                  </a:lnTo>
                  <a:lnTo>
                    <a:pt x="9" y="691"/>
                  </a:lnTo>
                  <a:lnTo>
                    <a:pt x="14" y="694"/>
                  </a:lnTo>
                  <a:lnTo>
                    <a:pt x="20" y="698"/>
                  </a:lnTo>
                  <a:lnTo>
                    <a:pt x="25" y="700"/>
                  </a:lnTo>
                  <a:lnTo>
                    <a:pt x="31" y="700"/>
                  </a:lnTo>
                  <a:lnTo>
                    <a:pt x="31" y="700"/>
                  </a:lnTo>
                  <a:close/>
                  <a:moveTo>
                    <a:pt x="31" y="541"/>
                  </a:moveTo>
                  <a:lnTo>
                    <a:pt x="31" y="541"/>
                  </a:lnTo>
                  <a:lnTo>
                    <a:pt x="38" y="540"/>
                  </a:lnTo>
                  <a:lnTo>
                    <a:pt x="44" y="539"/>
                  </a:lnTo>
                  <a:lnTo>
                    <a:pt x="50" y="536"/>
                  </a:lnTo>
                  <a:lnTo>
                    <a:pt x="54" y="531"/>
                  </a:lnTo>
                  <a:lnTo>
                    <a:pt x="58" y="527"/>
                  </a:lnTo>
                  <a:lnTo>
                    <a:pt x="61" y="522"/>
                  </a:lnTo>
                  <a:lnTo>
                    <a:pt x="63" y="515"/>
                  </a:lnTo>
                  <a:lnTo>
                    <a:pt x="64" y="509"/>
                  </a:lnTo>
                  <a:lnTo>
                    <a:pt x="64" y="509"/>
                  </a:lnTo>
                  <a:lnTo>
                    <a:pt x="63" y="502"/>
                  </a:lnTo>
                  <a:lnTo>
                    <a:pt x="61" y="497"/>
                  </a:lnTo>
                  <a:lnTo>
                    <a:pt x="58" y="492"/>
                  </a:lnTo>
                  <a:lnTo>
                    <a:pt x="54" y="486"/>
                  </a:lnTo>
                  <a:lnTo>
                    <a:pt x="50" y="483"/>
                  </a:lnTo>
                  <a:lnTo>
                    <a:pt x="44" y="480"/>
                  </a:lnTo>
                  <a:lnTo>
                    <a:pt x="38" y="478"/>
                  </a:lnTo>
                  <a:lnTo>
                    <a:pt x="31" y="478"/>
                  </a:lnTo>
                  <a:lnTo>
                    <a:pt x="31" y="478"/>
                  </a:lnTo>
                  <a:lnTo>
                    <a:pt x="25" y="478"/>
                  </a:lnTo>
                  <a:lnTo>
                    <a:pt x="20" y="480"/>
                  </a:lnTo>
                  <a:lnTo>
                    <a:pt x="14" y="483"/>
                  </a:lnTo>
                  <a:lnTo>
                    <a:pt x="9" y="486"/>
                  </a:lnTo>
                  <a:lnTo>
                    <a:pt x="6" y="492"/>
                  </a:lnTo>
                  <a:lnTo>
                    <a:pt x="2" y="497"/>
                  </a:lnTo>
                  <a:lnTo>
                    <a:pt x="0" y="502"/>
                  </a:lnTo>
                  <a:lnTo>
                    <a:pt x="0" y="509"/>
                  </a:lnTo>
                  <a:lnTo>
                    <a:pt x="0" y="509"/>
                  </a:lnTo>
                  <a:lnTo>
                    <a:pt x="0" y="515"/>
                  </a:lnTo>
                  <a:lnTo>
                    <a:pt x="2" y="522"/>
                  </a:lnTo>
                  <a:lnTo>
                    <a:pt x="6" y="527"/>
                  </a:lnTo>
                  <a:lnTo>
                    <a:pt x="9" y="531"/>
                  </a:lnTo>
                  <a:lnTo>
                    <a:pt x="14" y="536"/>
                  </a:lnTo>
                  <a:lnTo>
                    <a:pt x="20" y="539"/>
                  </a:lnTo>
                  <a:lnTo>
                    <a:pt x="25" y="540"/>
                  </a:lnTo>
                  <a:lnTo>
                    <a:pt x="31" y="541"/>
                  </a:lnTo>
                  <a:lnTo>
                    <a:pt x="31" y="541"/>
                  </a:lnTo>
                  <a:close/>
                  <a:moveTo>
                    <a:pt x="31" y="382"/>
                  </a:moveTo>
                  <a:lnTo>
                    <a:pt x="31" y="382"/>
                  </a:lnTo>
                  <a:lnTo>
                    <a:pt x="38" y="381"/>
                  </a:lnTo>
                  <a:lnTo>
                    <a:pt x="44" y="379"/>
                  </a:lnTo>
                  <a:lnTo>
                    <a:pt x="50" y="377"/>
                  </a:lnTo>
                  <a:lnTo>
                    <a:pt x="54" y="373"/>
                  </a:lnTo>
                  <a:lnTo>
                    <a:pt x="58" y="368"/>
                  </a:lnTo>
                  <a:lnTo>
                    <a:pt x="61" y="363"/>
                  </a:lnTo>
                  <a:lnTo>
                    <a:pt x="63" y="357"/>
                  </a:lnTo>
                  <a:lnTo>
                    <a:pt x="64" y="350"/>
                  </a:lnTo>
                  <a:lnTo>
                    <a:pt x="64" y="350"/>
                  </a:lnTo>
                  <a:lnTo>
                    <a:pt x="63" y="344"/>
                  </a:lnTo>
                  <a:lnTo>
                    <a:pt x="61" y="338"/>
                  </a:lnTo>
                  <a:lnTo>
                    <a:pt x="58" y="333"/>
                  </a:lnTo>
                  <a:lnTo>
                    <a:pt x="54" y="328"/>
                  </a:lnTo>
                  <a:lnTo>
                    <a:pt x="50" y="324"/>
                  </a:lnTo>
                  <a:lnTo>
                    <a:pt x="44" y="321"/>
                  </a:lnTo>
                  <a:lnTo>
                    <a:pt x="38" y="319"/>
                  </a:lnTo>
                  <a:lnTo>
                    <a:pt x="31" y="318"/>
                  </a:lnTo>
                  <a:lnTo>
                    <a:pt x="31" y="318"/>
                  </a:lnTo>
                  <a:lnTo>
                    <a:pt x="25" y="319"/>
                  </a:lnTo>
                  <a:lnTo>
                    <a:pt x="20" y="321"/>
                  </a:lnTo>
                  <a:lnTo>
                    <a:pt x="14" y="324"/>
                  </a:lnTo>
                  <a:lnTo>
                    <a:pt x="9" y="328"/>
                  </a:lnTo>
                  <a:lnTo>
                    <a:pt x="6" y="333"/>
                  </a:lnTo>
                  <a:lnTo>
                    <a:pt x="2" y="338"/>
                  </a:lnTo>
                  <a:lnTo>
                    <a:pt x="0" y="344"/>
                  </a:lnTo>
                  <a:lnTo>
                    <a:pt x="0" y="350"/>
                  </a:lnTo>
                  <a:lnTo>
                    <a:pt x="0" y="350"/>
                  </a:lnTo>
                  <a:lnTo>
                    <a:pt x="0" y="357"/>
                  </a:lnTo>
                  <a:lnTo>
                    <a:pt x="2" y="363"/>
                  </a:lnTo>
                  <a:lnTo>
                    <a:pt x="6" y="368"/>
                  </a:lnTo>
                  <a:lnTo>
                    <a:pt x="9" y="373"/>
                  </a:lnTo>
                  <a:lnTo>
                    <a:pt x="14" y="377"/>
                  </a:lnTo>
                  <a:lnTo>
                    <a:pt x="20" y="379"/>
                  </a:lnTo>
                  <a:lnTo>
                    <a:pt x="25" y="381"/>
                  </a:lnTo>
                  <a:lnTo>
                    <a:pt x="31" y="382"/>
                  </a:lnTo>
                  <a:lnTo>
                    <a:pt x="31" y="382"/>
                  </a:lnTo>
                  <a:close/>
                  <a:moveTo>
                    <a:pt x="31" y="223"/>
                  </a:moveTo>
                  <a:lnTo>
                    <a:pt x="31" y="223"/>
                  </a:lnTo>
                  <a:lnTo>
                    <a:pt x="38" y="222"/>
                  </a:lnTo>
                  <a:lnTo>
                    <a:pt x="44" y="220"/>
                  </a:lnTo>
                  <a:lnTo>
                    <a:pt x="50" y="218"/>
                  </a:lnTo>
                  <a:lnTo>
                    <a:pt x="54" y="214"/>
                  </a:lnTo>
                  <a:lnTo>
                    <a:pt x="58" y="210"/>
                  </a:lnTo>
                  <a:lnTo>
                    <a:pt x="61" y="203"/>
                  </a:lnTo>
                  <a:lnTo>
                    <a:pt x="63" y="198"/>
                  </a:lnTo>
                  <a:lnTo>
                    <a:pt x="64" y="191"/>
                  </a:lnTo>
                  <a:lnTo>
                    <a:pt x="64" y="191"/>
                  </a:lnTo>
                  <a:lnTo>
                    <a:pt x="63" y="185"/>
                  </a:lnTo>
                  <a:lnTo>
                    <a:pt x="61" y="178"/>
                  </a:lnTo>
                  <a:lnTo>
                    <a:pt x="58" y="173"/>
                  </a:lnTo>
                  <a:lnTo>
                    <a:pt x="54" y="169"/>
                  </a:lnTo>
                  <a:lnTo>
                    <a:pt x="50" y="164"/>
                  </a:lnTo>
                  <a:lnTo>
                    <a:pt x="44" y="162"/>
                  </a:lnTo>
                  <a:lnTo>
                    <a:pt x="38" y="160"/>
                  </a:lnTo>
                  <a:lnTo>
                    <a:pt x="31" y="159"/>
                  </a:lnTo>
                  <a:lnTo>
                    <a:pt x="31" y="159"/>
                  </a:lnTo>
                  <a:lnTo>
                    <a:pt x="25" y="160"/>
                  </a:lnTo>
                  <a:lnTo>
                    <a:pt x="20" y="162"/>
                  </a:lnTo>
                  <a:lnTo>
                    <a:pt x="14" y="164"/>
                  </a:lnTo>
                  <a:lnTo>
                    <a:pt x="9" y="169"/>
                  </a:lnTo>
                  <a:lnTo>
                    <a:pt x="6" y="173"/>
                  </a:lnTo>
                  <a:lnTo>
                    <a:pt x="2" y="178"/>
                  </a:lnTo>
                  <a:lnTo>
                    <a:pt x="0" y="185"/>
                  </a:lnTo>
                  <a:lnTo>
                    <a:pt x="0" y="191"/>
                  </a:lnTo>
                  <a:lnTo>
                    <a:pt x="0" y="191"/>
                  </a:lnTo>
                  <a:lnTo>
                    <a:pt x="0" y="198"/>
                  </a:lnTo>
                  <a:lnTo>
                    <a:pt x="2" y="203"/>
                  </a:lnTo>
                  <a:lnTo>
                    <a:pt x="6" y="210"/>
                  </a:lnTo>
                  <a:lnTo>
                    <a:pt x="9" y="214"/>
                  </a:lnTo>
                  <a:lnTo>
                    <a:pt x="14" y="218"/>
                  </a:lnTo>
                  <a:lnTo>
                    <a:pt x="20" y="220"/>
                  </a:lnTo>
                  <a:lnTo>
                    <a:pt x="25" y="222"/>
                  </a:lnTo>
                  <a:lnTo>
                    <a:pt x="31" y="223"/>
                  </a:lnTo>
                  <a:lnTo>
                    <a:pt x="31" y="223"/>
                  </a:lnTo>
                  <a:close/>
                  <a:moveTo>
                    <a:pt x="31" y="64"/>
                  </a:moveTo>
                  <a:lnTo>
                    <a:pt x="31" y="64"/>
                  </a:lnTo>
                  <a:lnTo>
                    <a:pt x="38" y="64"/>
                  </a:lnTo>
                  <a:lnTo>
                    <a:pt x="44" y="61"/>
                  </a:lnTo>
                  <a:lnTo>
                    <a:pt x="50" y="58"/>
                  </a:lnTo>
                  <a:lnTo>
                    <a:pt x="54" y="55"/>
                  </a:lnTo>
                  <a:lnTo>
                    <a:pt x="58" y="50"/>
                  </a:lnTo>
                  <a:lnTo>
                    <a:pt x="61" y="44"/>
                  </a:lnTo>
                  <a:lnTo>
                    <a:pt x="63" y="39"/>
                  </a:lnTo>
                  <a:lnTo>
                    <a:pt x="64" y="32"/>
                  </a:lnTo>
                  <a:lnTo>
                    <a:pt x="64" y="32"/>
                  </a:lnTo>
                  <a:lnTo>
                    <a:pt x="63" y="26"/>
                  </a:lnTo>
                  <a:lnTo>
                    <a:pt x="61" y="20"/>
                  </a:lnTo>
                  <a:lnTo>
                    <a:pt x="58" y="14"/>
                  </a:lnTo>
                  <a:lnTo>
                    <a:pt x="54" y="10"/>
                  </a:lnTo>
                  <a:lnTo>
                    <a:pt x="50" y="6"/>
                  </a:lnTo>
                  <a:lnTo>
                    <a:pt x="44" y="2"/>
                  </a:lnTo>
                  <a:lnTo>
                    <a:pt x="38" y="1"/>
                  </a:lnTo>
                  <a:lnTo>
                    <a:pt x="31" y="0"/>
                  </a:lnTo>
                  <a:lnTo>
                    <a:pt x="31" y="0"/>
                  </a:lnTo>
                  <a:lnTo>
                    <a:pt x="25" y="1"/>
                  </a:lnTo>
                  <a:lnTo>
                    <a:pt x="20" y="2"/>
                  </a:lnTo>
                  <a:lnTo>
                    <a:pt x="14" y="6"/>
                  </a:lnTo>
                  <a:lnTo>
                    <a:pt x="9" y="10"/>
                  </a:lnTo>
                  <a:lnTo>
                    <a:pt x="6" y="14"/>
                  </a:lnTo>
                  <a:lnTo>
                    <a:pt x="2" y="20"/>
                  </a:lnTo>
                  <a:lnTo>
                    <a:pt x="0" y="26"/>
                  </a:lnTo>
                  <a:lnTo>
                    <a:pt x="0" y="32"/>
                  </a:lnTo>
                  <a:lnTo>
                    <a:pt x="0" y="32"/>
                  </a:lnTo>
                  <a:lnTo>
                    <a:pt x="0" y="39"/>
                  </a:lnTo>
                  <a:lnTo>
                    <a:pt x="2" y="44"/>
                  </a:lnTo>
                  <a:lnTo>
                    <a:pt x="6" y="50"/>
                  </a:lnTo>
                  <a:lnTo>
                    <a:pt x="9" y="55"/>
                  </a:lnTo>
                  <a:lnTo>
                    <a:pt x="14" y="58"/>
                  </a:lnTo>
                  <a:lnTo>
                    <a:pt x="20" y="61"/>
                  </a:lnTo>
                  <a:lnTo>
                    <a:pt x="25" y="64"/>
                  </a:lnTo>
                  <a:lnTo>
                    <a:pt x="31" y="64"/>
                  </a:lnTo>
                  <a:lnTo>
                    <a:pt x="31" y="64"/>
                  </a:lnTo>
                  <a:close/>
                </a:path>
              </a:pathLst>
            </a:custGeom>
            <a:solidFill>
              <a:schemeClr val="bg1"/>
            </a:solidFill>
            <a:ln>
              <a:noFill/>
            </a:ln>
          </p:spPr>
          <p:txBody>
            <a:bodyPr vert="horz" wrap="square" lIns="91408" tIns="45704" rIns="91408" bIns="45704" numCol="1" anchor="t" anchorCtr="0" compatLnSpc="1">
              <a:prstTxWarp prst="textNoShape">
                <a:avLst/>
              </a:prstTxWarp>
            </a:bodyPr>
            <a:lstStyle/>
            <a:p>
              <a:endParaRPr lang="zh-CN" altLang="en-US">
                <a:solidFill>
                  <a:schemeClr val="tx2"/>
                </a:solidFill>
              </a:endParaRPr>
            </a:p>
          </p:txBody>
        </p:sp>
      </p:grpSp>
      <p:grpSp>
        <p:nvGrpSpPr>
          <p:cNvPr id="6" name="组合 20"/>
          <p:cNvGrpSpPr/>
          <p:nvPr/>
        </p:nvGrpSpPr>
        <p:grpSpPr>
          <a:xfrm>
            <a:off x="7246764" y="2054295"/>
            <a:ext cx="715806" cy="617157"/>
            <a:chOff x="9843113" y="2737974"/>
            <a:chExt cx="954573" cy="822907"/>
          </a:xfrm>
        </p:grpSpPr>
        <p:sp>
          <p:nvSpPr>
            <p:cNvPr id="56" name="等腰三角形 55"/>
            <p:cNvSpPr/>
            <p:nvPr/>
          </p:nvSpPr>
          <p:spPr>
            <a:xfrm>
              <a:off x="9843113" y="2737974"/>
              <a:ext cx="954573" cy="82290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1"/>
            <p:cNvSpPr>
              <a:spLocks noEditPoints="1"/>
            </p:cNvSpPr>
            <p:nvPr/>
          </p:nvSpPr>
          <p:spPr bwMode="auto">
            <a:xfrm>
              <a:off x="10159268" y="3121646"/>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08" tIns="45704" rIns="91408" bIns="45704" numCol="1" anchor="t" anchorCtr="0" compatLnSpc="1">
              <a:prstTxWarp prst="textNoShape">
                <a:avLst/>
              </a:prstTxWarp>
            </a:bodyPr>
            <a:lstStyle/>
            <a:p>
              <a:endParaRPr lang="zh-CN" altLang="en-US">
                <a:solidFill>
                  <a:schemeClr val="tx2"/>
                </a:solidFill>
              </a:endParaRPr>
            </a:p>
          </p:txBody>
        </p:sp>
      </p:grpSp>
      <p:sp>
        <p:nvSpPr>
          <p:cNvPr id="45" name="灯片编号占位符 44"/>
          <p:cNvSpPr>
            <a:spLocks noGrp="1"/>
          </p:cNvSpPr>
          <p:nvPr>
            <p:ph type="sldNum" sz="quarter" idx="12"/>
          </p:nvPr>
        </p:nvSpPr>
        <p:spPr/>
        <p:txBody>
          <a:bodyPr/>
          <a:lstStyle/>
          <a:p>
            <a:fld id="{18AF668F-848C-4CC0-8143-F2E483CC7783}" type="slidenum">
              <a:rPr lang="zh-CN" altLang="en-US" smtClean="0"/>
              <a:pPr/>
              <a:t>27</a:t>
            </a:fld>
            <a:endParaRPr lang="zh-CN" altLang="en-US"/>
          </a:p>
        </p:txBody>
      </p:sp>
      <p:sp>
        <p:nvSpPr>
          <p:cNvPr id="4" name="椭圆 3"/>
          <p:cNvSpPr/>
          <p:nvPr/>
        </p:nvSpPr>
        <p:spPr>
          <a:xfrm>
            <a:off x="1762154" y="2813446"/>
            <a:ext cx="269953" cy="2699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a:p>
        </p:txBody>
      </p:sp>
      <p:sp>
        <p:nvSpPr>
          <p:cNvPr id="31" name="椭圆 30"/>
          <p:cNvSpPr/>
          <p:nvPr/>
        </p:nvSpPr>
        <p:spPr>
          <a:xfrm>
            <a:off x="4437024" y="2813446"/>
            <a:ext cx="269953" cy="2699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a:p>
        </p:txBody>
      </p:sp>
      <p:sp>
        <p:nvSpPr>
          <p:cNvPr id="34" name="椭圆 33"/>
          <p:cNvSpPr/>
          <p:nvPr/>
        </p:nvSpPr>
        <p:spPr>
          <a:xfrm>
            <a:off x="7111895" y="2813446"/>
            <a:ext cx="269953" cy="2699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a:p>
        </p:txBody>
      </p:sp>
      <p:cxnSp>
        <p:nvCxnSpPr>
          <p:cNvPr id="7" name="直接连接符 6"/>
          <p:cNvCxnSpPr/>
          <p:nvPr/>
        </p:nvCxnSpPr>
        <p:spPr>
          <a:xfrm>
            <a:off x="2154753" y="2948441"/>
            <a:ext cx="2159625"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829623" y="2948441"/>
            <a:ext cx="2159625"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组合 26"/>
          <p:cNvGrpSpPr/>
          <p:nvPr/>
        </p:nvGrpSpPr>
        <p:grpSpPr>
          <a:xfrm>
            <a:off x="938482" y="3259985"/>
            <a:ext cx="1917298" cy="1276454"/>
            <a:chOff x="1250467" y="4345623"/>
            <a:chExt cx="2556841" cy="1702004"/>
          </a:xfrm>
        </p:grpSpPr>
        <p:sp>
          <p:nvSpPr>
            <p:cNvPr id="11" name="矩形 10"/>
            <p:cNvSpPr/>
            <p:nvPr/>
          </p:nvSpPr>
          <p:spPr>
            <a:xfrm>
              <a:off x="1713419" y="5555336"/>
              <a:ext cx="1630933" cy="492291"/>
            </a:xfrm>
            <a:prstGeom prst="rect">
              <a:avLst/>
            </a:prstGeom>
          </p:spPr>
          <p:txBody>
            <a:bodyPr wrap="none">
              <a:spAutoFit/>
            </a:bodyPr>
            <a:lstStyle/>
            <a:p>
              <a:r>
                <a:rPr lang="en-US" altLang="zh-CN" dirty="0">
                  <a:solidFill>
                    <a:schemeClr val="tx1">
                      <a:lumMod val="50000"/>
                      <a:lumOff val="50000"/>
                    </a:schemeClr>
                  </a:solidFill>
                  <a:latin typeface="+mj-ea"/>
                  <a:ea typeface="+mj-ea"/>
                </a:rPr>
                <a:t>2009-2016</a:t>
              </a:r>
              <a:endParaRPr lang="zh-CN" altLang="en-US" dirty="0">
                <a:solidFill>
                  <a:schemeClr val="tx1">
                    <a:lumMod val="50000"/>
                    <a:lumOff val="50000"/>
                  </a:schemeClr>
                </a:solidFill>
                <a:latin typeface="+mj-ea"/>
                <a:ea typeface="+mj-ea"/>
              </a:endParaRPr>
            </a:p>
          </p:txBody>
        </p:sp>
        <p:sp>
          <p:nvSpPr>
            <p:cNvPr id="47" name="矩形 46"/>
            <p:cNvSpPr/>
            <p:nvPr/>
          </p:nvSpPr>
          <p:spPr>
            <a:xfrm>
              <a:off x="1250467" y="4345623"/>
              <a:ext cx="2556841" cy="1302519"/>
            </a:xfrm>
            <a:prstGeom prst="rect">
              <a:avLst/>
            </a:prstGeom>
          </p:spPr>
          <p:txBody>
            <a:bodyPr wrap="square">
              <a:spAutoFit/>
            </a:bodyPr>
            <a:lstStyle/>
            <a:p>
              <a:pPr algn="ctr">
                <a:lnSpc>
                  <a:spcPct val="150000"/>
                </a:lnSpc>
                <a:spcAft>
                  <a:spcPts val="450"/>
                </a:spcAft>
              </a:pPr>
              <a:r>
                <a:rPr lang="zh-CN" altLang="en-US" sz="1100" dirty="0">
                  <a:solidFill>
                    <a:schemeClr val="tx1">
                      <a:lumMod val="50000"/>
                      <a:lumOff val="50000"/>
                    </a:schemeClr>
                  </a:solidFill>
                  <a:latin typeface="+mj-ea"/>
                  <a:ea typeface="+mj-ea"/>
                </a:rPr>
                <a:t>发展速度</a:t>
              </a:r>
              <a:endParaRPr lang="en-US" altLang="zh-CN" sz="1100" dirty="0">
                <a:solidFill>
                  <a:schemeClr val="tx1">
                    <a:lumMod val="50000"/>
                    <a:lumOff val="50000"/>
                  </a:schemeClr>
                </a:solidFill>
                <a:latin typeface="+mj-ea"/>
                <a:ea typeface="+mj-ea"/>
              </a:endParaRPr>
            </a:p>
            <a:p>
              <a:pPr algn="ctr">
                <a:lnSpc>
                  <a:spcPct val="150000"/>
                </a:lnSpc>
                <a:spcAft>
                  <a:spcPts val="450"/>
                </a:spcAft>
              </a:pPr>
              <a:r>
                <a:rPr lang="zh-CN" altLang="en-US" sz="800" dirty="0">
                  <a:solidFill>
                    <a:schemeClr val="tx1">
                      <a:lumMod val="50000"/>
                      <a:lumOff val="50000"/>
                    </a:schemeClr>
                  </a:solidFill>
                  <a:latin typeface="+mn-ea"/>
                </a:rPr>
                <a:t>我们坚持以客户为中心，快速响应客户需求持续为客户创造长期价值进而成就客户</a:t>
              </a:r>
              <a:endParaRPr lang="en-US" altLang="zh-CN" sz="800" dirty="0">
                <a:solidFill>
                  <a:schemeClr val="tx1">
                    <a:lumMod val="50000"/>
                    <a:lumOff val="50000"/>
                  </a:schemeClr>
                </a:solidFill>
                <a:latin typeface="+mn-ea"/>
              </a:endParaRPr>
            </a:p>
          </p:txBody>
        </p:sp>
      </p:grpSp>
      <p:grpSp>
        <p:nvGrpSpPr>
          <p:cNvPr id="9" name="组合 27"/>
          <p:cNvGrpSpPr/>
          <p:nvPr/>
        </p:nvGrpSpPr>
        <p:grpSpPr>
          <a:xfrm>
            <a:off x="3613353" y="3259986"/>
            <a:ext cx="1917298" cy="1288396"/>
            <a:chOff x="4817579" y="4345623"/>
            <a:chExt cx="2556841" cy="1717927"/>
          </a:xfrm>
        </p:grpSpPr>
        <p:sp>
          <p:nvSpPr>
            <p:cNvPr id="48" name="矩形 47"/>
            <p:cNvSpPr/>
            <p:nvPr/>
          </p:nvSpPr>
          <p:spPr>
            <a:xfrm>
              <a:off x="4817579" y="4345623"/>
              <a:ext cx="2556841" cy="1302519"/>
            </a:xfrm>
            <a:prstGeom prst="rect">
              <a:avLst/>
            </a:prstGeom>
          </p:spPr>
          <p:txBody>
            <a:bodyPr wrap="square">
              <a:spAutoFit/>
            </a:bodyPr>
            <a:lstStyle/>
            <a:p>
              <a:pPr algn="ctr">
                <a:lnSpc>
                  <a:spcPct val="150000"/>
                </a:lnSpc>
                <a:spcAft>
                  <a:spcPts val="450"/>
                </a:spcAft>
              </a:pPr>
              <a:r>
                <a:rPr lang="zh-CN" altLang="en-US" sz="1100" dirty="0">
                  <a:solidFill>
                    <a:schemeClr val="tx1">
                      <a:lumMod val="50000"/>
                      <a:lumOff val="50000"/>
                    </a:schemeClr>
                  </a:solidFill>
                  <a:latin typeface="+mj-ea"/>
                  <a:ea typeface="+mj-ea"/>
                </a:rPr>
                <a:t>有何成绩</a:t>
              </a:r>
              <a:endParaRPr lang="en-US" altLang="zh-CN" sz="1100" dirty="0">
                <a:solidFill>
                  <a:schemeClr val="tx1">
                    <a:lumMod val="50000"/>
                    <a:lumOff val="50000"/>
                  </a:schemeClr>
                </a:solidFill>
                <a:latin typeface="+mj-ea"/>
                <a:ea typeface="+mj-ea"/>
              </a:endParaRPr>
            </a:p>
            <a:p>
              <a:pPr algn="ctr">
                <a:lnSpc>
                  <a:spcPct val="150000"/>
                </a:lnSpc>
                <a:spcAft>
                  <a:spcPts val="450"/>
                </a:spcAft>
              </a:pPr>
              <a:r>
                <a:rPr lang="zh-CN" altLang="en-US" sz="800" dirty="0">
                  <a:solidFill>
                    <a:schemeClr val="tx1">
                      <a:lumMod val="50000"/>
                      <a:lumOff val="50000"/>
                    </a:schemeClr>
                  </a:solidFill>
                  <a:latin typeface="+mn-ea"/>
                </a:rPr>
                <a:t>我们坚持以客户为中心，快速响应客户需求持续为客户创造长期价值进而成就客户</a:t>
              </a:r>
              <a:endParaRPr lang="en-US" altLang="zh-CN" sz="800" dirty="0">
                <a:solidFill>
                  <a:schemeClr val="tx1">
                    <a:lumMod val="50000"/>
                    <a:lumOff val="50000"/>
                  </a:schemeClr>
                </a:solidFill>
                <a:latin typeface="+mn-ea"/>
              </a:endParaRPr>
            </a:p>
          </p:txBody>
        </p:sp>
        <p:sp>
          <p:nvSpPr>
            <p:cNvPr id="50" name="矩形 49"/>
            <p:cNvSpPr/>
            <p:nvPr/>
          </p:nvSpPr>
          <p:spPr>
            <a:xfrm>
              <a:off x="5624462" y="5571259"/>
              <a:ext cx="1169347" cy="492291"/>
            </a:xfrm>
            <a:prstGeom prst="rect">
              <a:avLst/>
            </a:prstGeom>
          </p:spPr>
          <p:txBody>
            <a:bodyPr wrap="none">
              <a:spAutoFit/>
            </a:bodyPr>
            <a:lstStyle/>
            <a:p>
              <a:r>
                <a:rPr lang="en-US" altLang="zh-CN" dirty="0">
                  <a:solidFill>
                    <a:schemeClr val="tx1">
                      <a:lumMod val="50000"/>
                      <a:lumOff val="50000"/>
                    </a:schemeClr>
                  </a:solidFill>
                  <a:latin typeface="+mj-ea"/>
                  <a:ea typeface="+mj-ea"/>
                </a:rPr>
                <a:t>2017</a:t>
              </a:r>
              <a:r>
                <a:rPr lang="zh-CN" altLang="en-US" dirty="0">
                  <a:solidFill>
                    <a:schemeClr val="tx1">
                      <a:lumMod val="50000"/>
                      <a:lumOff val="50000"/>
                    </a:schemeClr>
                  </a:solidFill>
                  <a:latin typeface="+mj-ea"/>
                  <a:ea typeface="+mj-ea"/>
                </a:rPr>
                <a:t>年</a:t>
              </a:r>
            </a:p>
          </p:txBody>
        </p:sp>
      </p:grpSp>
      <p:grpSp>
        <p:nvGrpSpPr>
          <p:cNvPr id="10" name="组合 28"/>
          <p:cNvGrpSpPr/>
          <p:nvPr/>
        </p:nvGrpSpPr>
        <p:grpSpPr>
          <a:xfrm>
            <a:off x="6288223" y="3259985"/>
            <a:ext cx="1917298" cy="1305835"/>
            <a:chOff x="8384692" y="4345623"/>
            <a:chExt cx="2556841" cy="1741180"/>
          </a:xfrm>
        </p:grpSpPr>
        <p:sp>
          <p:nvSpPr>
            <p:cNvPr id="49" name="矩形 48"/>
            <p:cNvSpPr/>
            <p:nvPr/>
          </p:nvSpPr>
          <p:spPr>
            <a:xfrm>
              <a:off x="8384692" y="4345623"/>
              <a:ext cx="2556841" cy="1302519"/>
            </a:xfrm>
            <a:prstGeom prst="rect">
              <a:avLst/>
            </a:prstGeom>
          </p:spPr>
          <p:txBody>
            <a:bodyPr wrap="square">
              <a:spAutoFit/>
            </a:bodyPr>
            <a:lstStyle/>
            <a:p>
              <a:pPr algn="ctr">
                <a:lnSpc>
                  <a:spcPct val="150000"/>
                </a:lnSpc>
                <a:spcAft>
                  <a:spcPts val="450"/>
                </a:spcAft>
              </a:pPr>
              <a:r>
                <a:rPr lang="zh-CN" altLang="en-US" sz="1100" dirty="0">
                  <a:solidFill>
                    <a:schemeClr val="tx1">
                      <a:lumMod val="50000"/>
                      <a:lumOff val="50000"/>
                    </a:schemeClr>
                  </a:solidFill>
                  <a:latin typeface="+mj-ea"/>
                  <a:ea typeface="+mj-ea"/>
                </a:rPr>
                <a:t>荣誉称号</a:t>
              </a:r>
              <a:endParaRPr lang="en-US" altLang="zh-CN" sz="1100" dirty="0">
                <a:solidFill>
                  <a:schemeClr val="tx1">
                    <a:lumMod val="50000"/>
                    <a:lumOff val="50000"/>
                  </a:schemeClr>
                </a:solidFill>
                <a:latin typeface="+mj-ea"/>
                <a:ea typeface="+mj-ea"/>
              </a:endParaRPr>
            </a:p>
            <a:p>
              <a:pPr algn="ctr">
                <a:lnSpc>
                  <a:spcPct val="150000"/>
                </a:lnSpc>
                <a:spcAft>
                  <a:spcPts val="450"/>
                </a:spcAft>
              </a:pPr>
              <a:r>
                <a:rPr lang="zh-CN" altLang="en-US" sz="800" dirty="0">
                  <a:solidFill>
                    <a:schemeClr val="tx1">
                      <a:lumMod val="50000"/>
                      <a:lumOff val="50000"/>
                    </a:schemeClr>
                  </a:solidFill>
                  <a:latin typeface="+mn-ea"/>
                </a:rPr>
                <a:t>我们坚持以客户为中心，快速响应客户需求持续为客户创造长期价值进而成就客户</a:t>
              </a:r>
              <a:endParaRPr lang="en-US" altLang="zh-CN" sz="800" dirty="0">
                <a:solidFill>
                  <a:schemeClr val="tx1">
                    <a:lumMod val="50000"/>
                    <a:lumOff val="50000"/>
                  </a:schemeClr>
                </a:solidFill>
                <a:latin typeface="+mn-ea"/>
              </a:endParaRPr>
            </a:p>
          </p:txBody>
        </p:sp>
        <p:sp>
          <p:nvSpPr>
            <p:cNvPr id="51" name="矩形 50"/>
            <p:cNvSpPr/>
            <p:nvPr/>
          </p:nvSpPr>
          <p:spPr>
            <a:xfrm>
              <a:off x="9188592" y="5594512"/>
              <a:ext cx="1169347" cy="492291"/>
            </a:xfrm>
            <a:prstGeom prst="rect">
              <a:avLst/>
            </a:prstGeom>
          </p:spPr>
          <p:txBody>
            <a:bodyPr wrap="none">
              <a:spAutoFit/>
            </a:bodyPr>
            <a:lstStyle/>
            <a:p>
              <a:r>
                <a:rPr lang="en-US" altLang="zh-CN" dirty="0">
                  <a:solidFill>
                    <a:schemeClr val="tx1">
                      <a:lumMod val="50000"/>
                      <a:lumOff val="50000"/>
                    </a:schemeClr>
                  </a:solidFill>
                  <a:latin typeface="+mj-ea"/>
                  <a:ea typeface="+mj-ea"/>
                </a:rPr>
                <a:t>2018</a:t>
              </a:r>
              <a:r>
                <a:rPr lang="zh-CN" altLang="en-US" dirty="0">
                  <a:solidFill>
                    <a:schemeClr val="tx1">
                      <a:lumMod val="50000"/>
                      <a:lumOff val="50000"/>
                    </a:schemeClr>
                  </a:solidFill>
                  <a:latin typeface="+mj-ea"/>
                  <a:ea typeface="+mj-ea"/>
                </a:rPr>
                <a:t>年</a:t>
              </a:r>
            </a:p>
          </p:txBody>
        </p:sp>
      </p:grpSp>
      <p:sp>
        <p:nvSpPr>
          <p:cNvPr id="65" name="任意多边形 64"/>
          <p:cNvSpPr/>
          <p:nvPr/>
        </p:nvSpPr>
        <p:spPr>
          <a:xfrm>
            <a:off x="1086453" y="1273549"/>
            <a:ext cx="1621351" cy="1397904"/>
          </a:xfrm>
          <a:custGeom>
            <a:avLst/>
            <a:gdLst>
              <a:gd name="connsiteX0" fmla="*/ 0 w 2162176"/>
              <a:gd name="connsiteY0" fmla="*/ 0 h 1863944"/>
              <a:gd name="connsiteX1" fmla="*/ 2162176 w 2162176"/>
              <a:gd name="connsiteY1" fmla="*/ 0 h 1863944"/>
              <a:gd name="connsiteX2" fmla="*/ 1081088 w 2162176"/>
              <a:gd name="connsiteY2" fmla="*/ 1863944 h 1863944"/>
              <a:gd name="connsiteX3" fmla="*/ 0 w 2162176"/>
              <a:gd name="connsiteY3" fmla="*/ 0 h 1863944"/>
            </a:gdLst>
            <a:ahLst/>
            <a:cxnLst>
              <a:cxn ang="0">
                <a:pos x="connsiteX0" y="connsiteY0"/>
              </a:cxn>
              <a:cxn ang="0">
                <a:pos x="connsiteX1" y="connsiteY1"/>
              </a:cxn>
              <a:cxn ang="0">
                <a:pos x="connsiteX2" y="connsiteY2"/>
              </a:cxn>
              <a:cxn ang="0">
                <a:pos x="connsiteX3" y="connsiteY3"/>
              </a:cxn>
            </a:cxnLst>
            <a:rect l="l" t="t" r="r" b="b"/>
            <a:pathLst>
              <a:path w="2162176" h="1863944">
                <a:moveTo>
                  <a:pt x="0" y="0"/>
                </a:moveTo>
                <a:lnTo>
                  <a:pt x="2162176" y="0"/>
                </a:lnTo>
                <a:lnTo>
                  <a:pt x="1081088" y="1863944"/>
                </a:lnTo>
                <a:lnTo>
                  <a:pt x="0" y="0"/>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a:p>
        </p:txBody>
      </p:sp>
      <p:sp>
        <p:nvSpPr>
          <p:cNvPr id="64" name="任意多边形 63"/>
          <p:cNvSpPr/>
          <p:nvPr/>
        </p:nvSpPr>
        <p:spPr>
          <a:xfrm>
            <a:off x="3761323" y="1273549"/>
            <a:ext cx="1621351" cy="1397904"/>
          </a:xfrm>
          <a:custGeom>
            <a:avLst/>
            <a:gdLst>
              <a:gd name="connsiteX0" fmla="*/ 0 w 2162176"/>
              <a:gd name="connsiteY0" fmla="*/ 0 h 1863944"/>
              <a:gd name="connsiteX1" fmla="*/ 2162176 w 2162176"/>
              <a:gd name="connsiteY1" fmla="*/ 0 h 1863944"/>
              <a:gd name="connsiteX2" fmla="*/ 1081088 w 2162176"/>
              <a:gd name="connsiteY2" fmla="*/ 1863944 h 1863944"/>
              <a:gd name="connsiteX3" fmla="*/ 0 w 2162176"/>
              <a:gd name="connsiteY3" fmla="*/ 0 h 1863944"/>
            </a:gdLst>
            <a:ahLst/>
            <a:cxnLst>
              <a:cxn ang="0">
                <a:pos x="connsiteX0" y="connsiteY0"/>
              </a:cxn>
              <a:cxn ang="0">
                <a:pos x="connsiteX1" y="connsiteY1"/>
              </a:cxn>
              <a:cxn ang="0">
                <a:pos x="connsiteX2" y="connsiteY2"/>
              </a:cxn>
              <a:cxn ang="0">
                <a:pos x="connsiteX3" y="connsiteY3"/>
              </a:cxn>
            </a:cxnLst>
            <a:rect l="l" t="t" r="r" b="b"/>
            <a:pathLst>
              <a:path w="2162176" h="1863944">
                <a:moveTo>
                  <a:pt x="0" y="0"/>
                </a:moveTo>
                <a:lnTo>
                  <a:pt x="2162176" y="0"/>
                </a:lnTo>
                <a:lnTo>
                  <a:pt x="1081088" y="1863944"/>
                </a:lnTo>
                <a:lnTo>
                  <a:pt x="0" y="0"/>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a:p>
        </p:txBody>
      </p:sp>
      <p:sp>
        <p:nvSpPr>
          <p:cNvPr id="63" name="任意多边形 62"/>
          <p:cNvSpPr/>
          <p:nvPr/>
        </p:nvSpPr>
        <p:spPr>
          <a:xfrm>
            <a:off x="6436193" y="1273549"/>
            <a:ext cx="1621351" cy="1397904"/>
          </a:xfrm>
          <a:custGeom>
            <a:avLst/>
            <a:gdLst>
              <a:gd name="connsiteX0" fmla="*/ 0 w 2162176"/>
              <a:gd name="connsiteY0" fmla="*/ 0 h 1863944"/>
              <a:gd name="connsiteX1" fmla="*/ 2162176 w 2162176"/>
              <a:gd name="connsiteY1" fmla="*/ 0 h 1863944"/>
              <a:gd name="connsiteX2" fmla="*/ 1081088 w 2162176"/>
              <a:gd name="connsiteY2" fmla="*/ 1863944 h 1863944"/>
              <a:gd name="connsiteX3" fmla="*/ 0 w 2162176"/>
              <a:gd name="connsiteY3" fmla="*/ 0 h 1863944"/>
            </a:gdLst>
            <a:ahLst/>
            <a:cxnLst>
              <a:cxn ang="0">
                <a:pos x="connsiteX0" y="connsiteY0"/>
              </a:cxn>
              <a:cxn ang="0">
                <a:pos x="connsiteX1" y="connsiteY1"/>
              </a:cxn>
              <a:cxn ang="0">
                <a:pos x="connsiteX2" y="connsiteY2"/>
              </a:cxn>
              <a:cxn ang="0">
                <a:pos x="connsiteX3" y="connsiteY3"/>
              </a:cxn>
            </a:cxnLst>
            <a:rect l="l" t="t" r="r" b="b"/>
            <a:pathLst>
              <a:path w="2162176" h="1863944">
                <a:moveTo>
                  <a:pt x="0" y="0"/>
                </a:moveTo>
                <a:lnTo>
                  <a:pt x="2162176" y="0"/>
                </a:lnTo>
                <a:lnTo>
                  <a:pt x="1081088" y="1863944"/>
                </a:lnTo>
                <a:lnTo>
                  <a:pt x="0" y="0"/>
                </a:lnTo>
                <a:close/>
              </a:path>
            </a:pathLst>
          </a:custGeom>
          <a:blipFill dpi="0" rotWithShape="1">
            <a:blip r:embed="rId6" cstate="screen">
              <a:extLst>
                <a:ext uri="{28A0092B-C50C-407E-A947-70E740481C1C}">
                  <a14:useLocalDpi xmlns:a14="http://schemas.microsoft.com/office/drawing/2010/main"/>
                </a:ext>
              </a:extLst>
            </a:blip>
            <a:srcRect/>
            <a:stretch>
              <a:fillRect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a:p>
        </p:txBody>
      </p:sp>
    </p:spTree>
    <p:custDataLst>
      <p:tags r:id="rId1"/>
    </p:custDataLst>
    <p:extLst>
      <p:ext uri="{BB962C8B-B14F-4D97-AF65-F5344CB8AC3E}">
        <p14:creationId xmlns:p14="http://schemas.microsoft.com/office/powerpoint/2010/main" val="1109257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anim calcmode="lin" valueType="num">
                                      <p:cBhvr>
                                        <p:cTn id="20" dur="1000" fill="hold"/>
                                        <p:tgtEl>
                                          <p:spTgt spid="65"/>
                                        </p:tgtEl>
                                        <p:attrNameLst>
                                          <p:attrName>ppt_x</p:attrName>
                                        </p:attrNameLst>
                                      </p:cBhvr>
                                      <p:tavLst>
                                        <p:tav tm="0">
                                          <p:val>
                                            <p:strVal val="#ppt_x"/>
                                          </p:val>
                                        </p:tav>
                                        <p:tav tm="100000">
                                          <p:val>
                                            <p:strVal val="#ppt_x"/>
                                          </p:val>
                                        </p:tav>
                                      </p:tavLst>
                                    </p:anim>
                                    <p:anim calcmode="lin" valueType="num">
                                      <p:cBhvr>
                                        <p:cTn id="2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ppt_x</p:attrName>
                                        </p:attrNameLst>
                                      </p:cBhvr>
                                      <p:tavLst>
                                        <p:tav tm="0">
                                          <p:val>
                                            <p:strVal val="#ppt_x-#ppt_w*1.125000"/>
                                          </p:val>
                                        </p:tav>
                                        <p:tav tm="100000">
                                          <p:val>
                                            <p:strVal val="#ppt_x"/>
                                          </p:val>
                                        </p:tav>
                                      </p:tavLst>
                                    </p:anim>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1000"/>
                                        <p:tgtEl>
                                          <p:spTgt spid="64"/>
                                        </p:tgtEl>
                                      </p:cBhvr>
                                    </p:animEffect>
                                    <p:anim calcmode="lin" valueType="num">
                                      <p:cBhvr>
                                        <p:cTn id="50" dur="1000" fill="hold"/>
                                        <p:tgtEl>
                                          <p:spTgt spid="64"/>
                                        </p:tgtEl>
                                        <p:attrNameLst>
                                          <p:attrName>ppt_x</p:attrName>
                                        </p:attrNameLst>
                                      </p:cBhvr>
                                      <p:tavLst>
                                        <p:tav tm="0">
                                          <p:val>
                                            <p:strVal val="#ppt_x"/>
                                          </p:val>
                                        </p:tav>
                                        <p:tav tm="100000">
                                          <p:val>
                                            <p:strVal val="#ppt_x"/>
                                          </p:val>
                                        </p:tav>
                                      </p:tavLst>
                                    </p:anim>
                                    <p:anim calcmode="lin" valueType="num">
                                      <p:cBhvr>
                                        <p:cTn id="5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p:tgtEl>
                                          <p:spTgt spid="5"/>
                                        </p:tgtEl>
                                        <p:attrNameLst>
                                          <p:attrName>ppt_x</p:attrName>
                                        </p:attrNameLst>
                                      </p:cBhvr>
                                      <p:tavLst>
                                        <p:tav tm="0">
                                          <p:val>
                                            <p:strVal val="#ppt_x-#ppt_w*1.125000"/>
                                          </p:val>
                                        </p:tav>
                                        <p:tav tm="100000">
                                          <p:val>
                                            <p:strVal val="#ppt_x"/>
                                          </p:val>
                                        </p:tav>
                                      </p:tavLst>
                                    </p:anim>
                                    <p:animEffect transition="in" filter="wipe(righ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left)">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fade">
                                      <p:cBhvr>
                                        <p:cTn id="74" dur="1000"/>
                                        <p:tgtEl>
                                          <p:spTgt spid="63"/>
                                        </p:tgtEl>
                                      </p:cBhvr>
                                    </p:animEffect>
                                    <p:anim calcmode="lin" valueType="num">
                                      <p:cBhvr>
                                        <p:cTn id="75" dur="1000" fill="hold"/>
                                        <p:tgtEl>
                                          <p:spTgt spid="63"/>
                                        </p:tgtEl>
                                        <p:attrNameLst>
                                          <p:attrName>ppt_x</p:attrName>
                                        </p:attrNameLst>
                                      </p:cBhvr>
                                      <p:tavLst>
                                        <p:tav tm="0">
                                          <p:val>
                                            <p:strVal val="#ppt_x"/>
                                          </p:val>
                                        </p:tav>
                                        <p:tav tm="100000">
                                          <p:val>
                                            <p:strVal val="#ppt_x"/>
                                          </p:val>
                                        </p:tav>
                                      </p:tavLst>
                                    </p:anim>
                                    <p:anim calcmode="lin" valueType="num">
                                      <p:cBhvr>
                                        <p:cTn id="76" dur="1000" fill="hold"/>
                                        <p:tgtEl>
                                          <p:spTgt spid="63"/>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additive="base">
                                        <p:cTn id="86" dur="500"/>
                                        <p:tgtEl>
                                          <p:spTgt spid="6"/>
                                        </p:tgtEl>
                                        <p:attrNameLst>
                                          <p:attrName>ppt_x</p:attrName>
                                        </p:attrNameLst>
                                      </p:cBhvr>
                                      <p:tavLst>
                                        <p:tav tm="0">
                                          <p:val>
                                            <p:strVal val="#ppt_x-#ppt_w*1.125000"/>
                                          </p:val>
                                        </p:tav>
                                        <p:tav tm="100000">
                                          <p:val>
                                            <p:strVal val="#ppt_x"/>
                                          </p:val>
                                        </p:tav>
                                      </p:tavLst>
                                    </p:anim>
                                    <p:animEffect transition="in" filter="wipe(right)">
                                      <p:cBhvr>
                                        <p:cTn id="8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4" grpId="0" animBg="1"/>
      <p:bldP spid="65" grpId="0" animBg="1"/>
      <p:bldP spid="64" grpId="0" animBg="1"/>
      <p:bldP spid="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淘宝店chenying0907 22"/>
          <p:cNvSpPr>
            <a:spLocks/>
          </p:cNvSpPr>
          <p:nvPr>
            <p:custDataLst>
              <p:tags r:id="rId1"/>
            </p:custDataLst>
          </p:nvPr>
        </p:nvSpPr>
        <p:spPr bwMode="auto">
          <a:xfrm>
            <a:off x="3792453" y="2858173"/>
            <a:ext cx="1508546" cy="1509478"/>
          </a:xfrm>
          <a:custGeom>
            <a:avLst/>
            <a:gdLst>
              <a:gd name="T0" fmla="*/ 187 w 240"/>
              <a:gd name="T1" fmla="*/ 0 h 240"/>
              <a:gd name="T2" fmla="*/ 134 w 240"/>
              <a:gd name="T3" fmla="*/ 53 h 240"/>
              <a:gd name="T4" fmla="*/ 53 w 240"/>
              <a:gd name="T5" fmla="*/ 134 h 240"/>
              <a:gd name="T6" fmla="*/ 53 w 240"/>
              <a:gd name="T7" fmla="*/ 134 h 240"/>
              <a:gd name="T8" fmla="*/ 53 w 240"/>
              <a:gd name="T9" fmla="*/ 134 h 240"/>
              <a:gd name="T10" fmla="*/ 0 w 240"/>
              <a:gd name="T11" fmla="*/ 187 h 240"/>
              <a:gd name="T12" fmla="*/ 53 w 240"/>
              <a:gd name="T13" fmla="*/ 240 h 240"/>
              <a:gd name="T14" fmla="*/ 106 w 240"/>
              <a:gd name="T15" fmla="*/ 187 h 240"/>
              <a:gd name="T16" fmla="*/ 106 w 240"/>
              <a:gd name="T17" fmla="*/ 187 h 240"/>
              <a:gd name="T18" fmla="*/ 106 w 240"/>
              <a:gd name="T19" fmla="*/ 187 h 240"/>
              <a:gd name="T20" fmla="*/ 187 w 240"/>
              <a:gd name="T21" fmla="*/ 106 h 240"/>
              <a:gd name="T22" fmla="*/ 187 w 240"/>
              <a:gd name="T23" fmla="*/ 106 h 240"/>
              <a:gd name="T24" fmla="*/ 240 w 240"/>
              <a:gd name="T25" fmla="*/ 53 h 240"/>
              <a:gd name="T26" fmla="*/ 187 w 240"/>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187" y="0"/>
                </a:moveTo>
                <a:cubicBezTo>
                  <a:pt x="157" y="0"/>
                  <a:pt x="134" y="24"/>
                  <a:pt x="134" y="53"/>
                </a:cubicBezTo>
                <a:cubicBezTo>
                  <a:pt x="134" y="106"/>
                  <a:pt x="106" y="134"/>
                  <a:pt x="53" y="134"/>
                </a:cubicBezTo>
                <a:cubicBezTo>
                  <a:pt x="53" y="134"/>
                  <a:pt x="53" y="134"/>
                  <a:pt x="53" y="134"/>
                </a:cubicBezTo>
                <a:cubicBezTo>
                  <a:pt x="53" y="134"/>
                  <a:pt x="53" y="134"/>
                  <a:pt x="53" y="134"/>
                </a:cubicBezTo>
                <a:cubicBezTo>
                  <a:pt x="24" y="134"/>
                  <a:pt x="0" y="157"/>
                  <a:pt x="0" y="187"/>
                </a:cubicBezTo>
                <a:cubicBezTo>
                  <a:pt x="0" y="216"/>
                  <a:pt x="24" y="240"/>
                  <a:pt x="53" y="240"/>
                </a:cubicBezTo>
                <a:cubicBezTo>
                  <a:pt x="82" y="240"/>
                  <a:pt x="106" y="216"/>
                  <a:pt x="106" y="187"/>
                </a:cubicBezTo>
                <a:cubicBezTo>
                  <a:pt x="106" y="187"/>
                  <a:pt x="106" y="187"/>
                  <a:pt x="106" y="187"/>
                </a:cubicBezTo>
                <a:cubicBezTo>
                  <a:pt x="106" y="187"/>
                  <a:pt x="106" y="187"/>
                  <a:pt x="106" y="187"/>
                </a:cubicBezTo>
                <a:cubicBezTo>
                  <a:pt x="106" y="134"/>
                  <a:pt x="134" y="106"/>
                  <a:pt x="187" y="106"/>
                </a:cubicBezTo>
                <a:cubicBezTo>
                  <a:pt x="187" y="106"/>
                  <a:pt x="187" y="106"/>
                  <a:pt x="187" y="106"/>
                </a:cubicBezTo>
                <a:cubicBezTo>
                  <a:pt x="216" y="106"/>
                  <a:pt x="240" y="82"/>
                  <a:pt x="240" y="53"/>
                </a:cubicBezTo>
                <a:cubicBezTo>
                  <a:pt x="240" y="24"/>
                  <a:pt x="216" y="0"/>
                  <a:pt x="187" y="0"/>
                </a:cubicBezTo>
                <a:close/>
              </a:path>
            </a:pathLst>
          </a:custGeom>
          <a:solidFill>
            <a:schemeClr val="accent3">
              <a:alpha val="50000"/>
            </a:schemeClr>
          </a:solidFill>
          <a:ln w="6350">
            <a:noFill/>
          </a:ln>
        </p:spPr>
        <p:txBody>
          <a:bodyPr/>
          <a:lstStyle/>
          <a:p>
            <a:endParaRPr lang="zh-CN" altLang="en-US"/>
          </a:p>
        </p:txBody>
      </p:sp>
      <p:sp>
        <p:nvSpPr>
          <p:cNvPr id="6" name="PA_淘宝店chenying0907 23"/>
          <p:cNvSpPr>
            <a:spLocks/>
          </p:cNvSpPr>
          <p:nvPr>
            <p:custDataLst>
              <p:tags r:id="rId2"/>
            </p:custDataLst>
          </p:nvPr>
        </p:nvSpPr>
        <p:spPr bwMode="auto">
          <a:xfrm>
            <a:off x="3039510" y="2104766"/>
            <a:ext cx="1505885" cy="1509478"/>
          </a:xfrm>
          <a:custGeom>
            <a:avLst/>
            <a:gdLst>
              <a:gd name="T0" fmla="*/ 0 w 240"/>
              <a:gd name="T1" fmla="*/ 53 h 240"/>
              <a:gd name="T2" fmla="*/ 53 w 240"/>
              <a:gd name="T3" fmla="*/ 106 h 240"/>
              <a:gd name="T4" fmla="*/ 134 w 240"/>
              <a:gd name="T5" fmla="*/ 187 h 240"/>
              <a:gd name="T6" fmla="*/ 134 w 240"/>
              <a:gd name="T7" fmla="*/ 187 h 240"/>
              <a:gd name="T8" fmla="*/ 134 w 240"/>
              <a:gd name="T9" fmla="*/ 187 h 240"/>
              <a:gd name="T10" fmla="*/ 187 w 240"/>
              <a:gd name="T11" fmla="*/ 240 h 240"/>
              <a:gd name="T12" fmla="*/ 240 w 240"/>
              <a:gd name="T13" fmla="*/ 187 h 240"/>
              <a:gd name="T14" fmla="*/ 187 w 240"/>
              <a:gd name="T15" fmla="*/ 134 h 240"/>
              <a:gd name="T16" fmla="*/ 187 w 240"/>
              <a:gd name="T17" fmla="*/ 134 h 240"/>
              <a:gd name="T18" fmla="*/ 187 w 240"/>
              <a:gd name="T19" fmla="*/ 134 h 240"/>
              <a:gd name="T20" fmla="*/ 106 w 240"/>
              <a:gd name="T21" fmla="*/ 53 h 240"/>
              <a:gd name="T22" fmla="*/ 106 w 240"/>
              <a:gd name="T23" fmla="*/ 53 h 240"/>
              <a:gd name="T24" fmla="*/ 53 w 240"/>
              <a:gd name="T25" fmla="*/ 0 h 240"/>
              <a:gd name="T26" fmla="*/ 0 w 240"/>
              <a:gd name="T27" fmla="*/ 5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0" y="53"/>
                </a:moveTo>
                <a:cubicBezTo>
                  <a:pt x="0" y="83"/>
                  <a:pt x="24" y="106"/>
                  <a:pt x="53" y="106"/>
                </a:cubicBezTo>
                <a:cubicBezTo>
                  <a:pt x="106" y="106"/>
                  <a:pt x="134" y="134"/>
                  <a:pt x="134" y="187"/>
                </a:cubicBezTo>
                <a:cubicBezTo>
                  <a:pt x="134" y="187"/>
                  <a:pt x="134" y="187"/>
                  <a:pt x="134" y="187"/>
                </a:cubicBezTo>
                <a:cubicBezTo>
                  <a:pt x="134" y="187"/>
                  <a:pt x="134" y="187"/>
                  <a:pt x="134" y="187"/>
                </a:cubicBezTo>
                <a:cubicBezTo>
                  <a:pt x="134" y="216"/>
                  <a:pt x="157" y="240"/>
                  <a:pt x="187" y="240"/>
                </a:cubicBezTo>
                <a:cubicBezTo>
                  <a:pt x="216" y="240"/>
                  <a:pt x="240" y="216"/>
                  <a:pt x="240" y="187"/>
                </a:cubicBezTo>
                <a:cubicBezTo>
                  <a:pt x="240" y="158"/>
                  <a:pt x="216" y="134"/>
                  <a:pt x="187" y="134"/>
                </a:cubicBezTo>
                <a:cubicBezTo>
                  <a:pt x="187" y="134"/>
                  <a:pt x="187" y="134"/>
                  <a:pt x="187" y="134"/>
                </a:cubicBezTo>
                <a:cubicBezTo>
                  <a:pt x="187" y="134"/>
                  <a:pt x="187" y="134"/>
                  <a:pt x="187" y="134"/>
                </a:cubicBezTo>
                <a:cubicBezTo>
                  <a:pt x="134" y="134"/>
                  <a:pt x="106" y="106"/>
                  <a:pt x="106" y="53"/>
                </a:cubicBezTo>
                <a:cubicBezTo>
                  <a:pt x="106" y="53"/>
                  <a:pt x="106" y="53"/>
                  <a:pt x="106" y="53"/>
                </a:cubicBezTo>
                <a:cubicBezTo>
                  <a:pt x="106" y="24"/>
                  <a:pt x="82" y="0"/>
                  <a:pt x="53" y="0"/>
                </a:cubicBezTo>
                <a:cubicBezTo>
                  <a:pt x="24" y="0"/>
                  <a:pt x="0" y="24"/>
                  <a:pt x="0" y="53"/>
                </a:cubicBezTo>
                <a:close/>
              </a:path>
            </a:pathLst>
          </a:custGeom>
          <a:solidFill>
            <a:schemeClr val="accent3">
              <a:alpha val="50000"/>
            </a:schemeClr>
          </a:solidFill>
          <a:ln w="6350">
            <a:noFill/>
          </a:ln>
        </p:spPr>
        <p:txBody>
          <a:bodyPr/>
          <a:lstStyle/>
          <a:p>
            <a:endParaRPr lang="zh-CN" altLang="en-US"/>
          </a:p>
        </p:txBody>
      </p:sp>
      <p:sp>
        <p:nvSpPr>
          <p:cNvPr id="7" name="PA_淘宝店chenying0907 24"/>
          <p:cNvSpPr>
            <a:spLocks/>
          </p:cNvSpPr>
          <p:nvPr>
            <p:custDataLst>
              <p:tags r:id="rId3"/>
            </p:custDataLst>
          </p:nvPr>
        </p:nvSpPr>
        <p:spPr bwMode="auto">
          <a:xfrm>
            <a:off x="3848325" y="1348695"/>
            <a:ext cx="1508546" cy="1509478"/>
          </a:xfrm>
          <a:custGeom>
            <a:avLst/>
            <a:gdLst>
              <a:gd name="T0" fmla="*/ 186 w 240"/>
              <a:gd name="T1" fmla="*/ 0 h 240"/>
              <a:gd name="T2" fmla="*/ 133 w 240"/>
              <a:gd name="T3" fmla="*/ 53 h 240"/>
              <a:gd name="T4" fmla="*/ 53 w 240"/>
              <a:gd name="T5" fmla="*/ 134 h 240"/>
              <a:gd name="T6" fmla="*/ 53 w 240"/>
              <a:gd name="T7" fmla="*/ 134 h 240"/>
              <a:gd name="T8" fmla="*/ 53 w 240"/>
              <a:gd name="T9" fmla="*/ 134 h 240"/>
              <a:gd name="T10" fmla="*/ 0 w 240"/>
              <a:gd name="T11" fmla="*/ 187 h 240"/>
              <a:gd name="T12" fmla="*/ 53 w 240"/>
              <a:gd name="T13" fmla="*/ 240 h 240"/>
              <a:gd name="T14" fmla="*/ 106 w 240"/>
              <a:gd name="T15" fmla="*/ 187 h 240"/>
              <a:gd name="T16" fmla="*/ 106 w 240"/>
              <a:gd name="T17" fmla="*/ 187 h 240"/>
              <a:gd name="T18" fmla="*/ 106 w 240"/>
              <a:gd name="T19" fmla="*/ 187 h 240"/>
              <a:gd name="T20" fmla="*/ 186 w 240"/>
              <a:gd name="T21" fmla="*/ 106 h 240"/>
              <a:gd name="T22" fmla="*/ 186 w 240"/>
              <a:gd name="T23" fmla="*/ 106 h 240"/>
              <a:gd name="T24" fmla="*/ 240 w 240"/>
              <a:gd name="T25" fmla="*/ 53 h 240"/>
              <a:gd name="T26" fmla="*/ 186 w 240"/>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186" y="0"/>
                </a:moveTo>
                <a:cubicBezTo>
                  <a:pt x="157" y="0"/>
                  <a:pt x="133" y="24"/>
                  <a:pt x="133" y="53"/>
                </a:cubicBezTo>
                <a:cubicBezTo>
                  <a:pt x="133" y="106"/>
                  <a:pt x="106" y="134"/>
                  <a:pt x="53" y="134"/>
                </a:cubicBezTo>
                <a:cubicBezTo>
                  <a:pt x="53" y="134"/>
                  <a:pt x="53" y="134"/>
                  <a:pt x="53" y="134"/>
                </a:cubicBezTo>
                <a:cubicBezTo>
                  <a:pt x="53" y="134"/>
                  <a:pt x="53" y="134"/>
                  <a:pt x="53" y="134"/>
                </a:cubicBezTo>
                <a:cubicBezTo>
                  <a:pt x="23" y="134"/>
                  <a:pt x="0" y="158"/>
                  <a:pt x="0" y="187"/>
                </a:cubicBezTo>
                <a:cubicBezTo>
                  <a:pt x="0" y="216"/>
                  <a:pt x="23" y="240"/>
                  <a:pt x="53" y="240"/>
                </a:cubicBezTo>
                <a:cubicBezTo>
                  <a:pt x="82" y="240"/>
                  <a:pt x="106" y="216"/>
                  <a:pt x="106" y="187"/>
                </a:cubicBezTo>
                <a:cubicBezTo>
                  <a:pt x="106" y="187"/>
                  <a:pt x="106" y="187"/>
                  <a:pt x="106" y="187"/>
                </a:cubicBezTo>
                <a:cubicBezTo>
                  <a:pt x="106" y="187"/>
                  <a:pt x="106" y="187"/>
                  <a:pt x="106" y="187"/>
                </a:cubicBezTo>
                <a:cubicBezTo>
                  <a:pt x="106" y="134"/>
                  <a:pt x="133" y="106"/>
                  <a:pt x="186" y="106"/>
                </a:cubicBezTo>
                <a:cubicBezTo>
                  <a:pt x="186" y="106"/>
                  <a:pt x="186" y="106"/>
                  <a:pt x="186" y="106"/>
                </a:cubicBezTo>
                <a:cubicBezTo>
                  <a:pt x="216" y="106"/>
                  <a:pt x="240" y="83"/>
                  <a:pt x="240" y="53"/>
                </a:cubicBezTo>
                <a:cubicBezTo>
                  <a:pt x="240" y="24"/>
                  <a:pt x="216" y="0"/>
                  <a:pt x="186" y="0"/>
                </a:cubicBezTo>
                <a:close/>
              </a:path>
            </a:pathLst>
          </a:custGeom>
          <a:solidFill>
            <a:schemeClr val="accent1">
              <a:alpha val="50000"/>
            </a:schemeClr>
          </a:solidFill>
          <a:ln w="6350">
            <a:noFill/>
          </a:ln>
        </p:spPr>
        <p:txBody>
          <a:bodyPr/>
          <a:lstStyle/>
          <a:p>
            <a:endParaRPr lang="zh-CN" altLang="en-US"/>
          </a:p>
        </p:txBody>
      </p:sp>
      <p:sp>
        <p:nvSpPr>
          <p:cNvPr id="8" name="PA_淘宝店chenying0907 25"/>
          <p:cNvSpPr>
            <a:spLocks/>
          </p:cNvSpPr>
          <p:nvPr>
            <p:custDataLst>
              <p:tags r:id="rId4"/>
            </p:custDataLst>
          </p:nvPr>
        </p:nvSpPr>
        <p:spPr bwMode="auto">
          <a:xfrm>
            <a:off x="4603927" y="2104766"/>
            <a:ext cx="1500563" cy="1509478"/>
          </a:xfrm>
          <a:custGeom>
            <a:avLst/>
            <a:gdLst>
              <a:gd name="T0" fmla="*/ 0 w 239"/>
              <a:gd name="T1" fmla="*/ 53 h 240"/>
              <a:gd name="T2" fmla="*/ 53 w 239"/>
              <a:gd name="T3" fmla="*/ 106 h 240"/>
              <a:gd name="T4" fmla="*/ 133 w 239"/>
              <a:gd name="T5" fmla="*/ 187 h 240"/>
              <a:gd name="T6" fmla="*/ 133 w 239"/>
              <a:gd name="T7" fmla="*/ 187 h 240"/>
              <a:gd name="T8" fmla="*/ 133 w 239"/>
              <a:gd name="T9" fmla="*/ 187 h 240"/>
              <a:gd name="T10" fmla="*/ 186 w 239"/>
              <a:gd name="T11" fmla="*/ 240 h 240"/>
              <a:gd name="T12" fmla="*/ 239 w 239"/>
              <a:gd name="T13" fmla="*/ 187 h 240"/>
              <a:gd name="T14" fmla="*/ 186 w 239"/>
              <a:gd name="T15" fmla="*/ 134 h 240"/>
              <a:gd name="T16" fmla="*/ 186 w 239"/>
              <a:gd name="T17" fmla="*/ 134 h 240"/>
              <a:gd name="T18" fmla="*/ 186 w 239"/>
              <a:gd name="T19" fmla="*/ 134 h 240"/>
              <a:gd name="T20" fmla="*/ 106 w 239"/>
              <a:gd name="T21" fmla="*/ 53 h 240"/>
              <a:gd name="T22" fmla="*/ 106 w 239"/>
              <a:gd name="T23" fmla="*/ 53 h 240"/>
              <a:gd name="T24" fmla="*/ 53 w 239"/>
              <a:gd name="T25" fmla="*/ 0 h 240"/>
              <a:gd name="T26" fmla="*/ 0 w 239"/>
              <a:gd name="T27" fmla="*/ 5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240">
                <a:moveTo>
                  <a:pt x="0" y="53"/>
                </a:moveTo>
                <a:cubicBezTo>
                  <a:pt x="0" y="83"/>
                  <a:pt x="23" y="106"/>
                  <a:pt x="53" y="106"/>
                </a:cubicBezTo>
                <a:cubicBezTo>
                  <a:pt x="106" y="106"/>
                  <a:pt x="133" y="134"/>
                  <a:pt x="133" y="187"/>
                </a:cubicBezTo>
                <a:cubicBezTo>
                  <a:pt x="133" y="187"/>
                  <a:pt x="133" y="187"/>
                  <a:pt x="133" y="187"/>
                </a:cubicBezTo>
                <a:cubicBezTo>
                  <a:pt x="133" y="187"/>
                  <a:pt x="133" y="187"/>
                  <a:pt x="133" y="187"/>
                </a:cubicBezTo>
                <a:cubicBezTo>
                  <a:pt x="133" y="216"/>
                  <a:pt x="157" y="240"/>
                  <a:pt x="186" y="240"/>
                </a:cubicBezTo>
                <a:cubicBezTo>
                  <a:pt x="216" y="240"/>
                  <a:pt x="239" y="216"/>
                  <a:pt x="239" y="187"/>
                </a:cubicBezTo>
                <a:cubicBezTo>
                  <a:pt x="239" y="158"/>
                  <a:pt x="216" y="134"/>
                  <a:pt x="186" y="134"/>
                </a:cubicBezTo>
                <a:cubicBezTo>
                  <a:pt x="186" y="134"/>
                  <a:pt x="186" y="134"/>
                  <a:pt x="186" y="134"/>
                </a:cubicBezTo>
                <a:cubicBezTo>
                  <a:pt x="186" y="134"/>
                  <a:pt x="186" y="134"/>
                  <a:pt x="186" y="134"/>
                </a:cubicBezTo>
                <a:cubicBezTo>
                  <a:pt x="133" y="134"/>
                  <a:pt x="106" y="106"/>
                  <a:pt x="106" y="53"/>
                </a:cubicBezTo>
                <a:cubicBezTo>
                  <a:pt x="106" y="53"/>
                  <a:pt x="106" y="53"/>
                  <a:pt x="106" y="53"/>
                </a:cubicBezTo>
                <a:cubicBezTo>
                  <a:pt x="106" y="24"/>
                  <a:pt x="82" y="0"/>
                  <a:pt x="53" y="0"/>
                </a:cubicBezTo>
                <a:cubicBezTo>
                  <a:pt x="23" y="0"/>
                  <a:pt x="0" y="24"/>
                  <a:pt x="0" y="53"/>
                </a:cubicBezTo>
                <a:close/>
              </a:path>
            </a:pathLst>
          </a:custGeom>
          <a:solidFill>
            <a:schemeClr val="accent3">
              <a:alpha val="50000"/>
            </a:schemeClr>
          </a:solidFill>
          <a:ln w="6350">
            <a:noFill/>
          </a:ln>
        </p:spPr>
        <p:txBody>
          <a:bodyPr/>
          <a:lstStyle/>
          <a:p>
            <a:endParaRPr lang="zh-CN" altLang="en-US"/>
          </a:p>
        </p:txBody>
      </p:sp>
      <p:sp>
        <p:nvSpPr>
          <p:cNvPr id="9" name="PA_淘宝店chenying0907 26"/>
          <p:cNvSpPr>
            <a:spLocks/>
          </p:cNvSpPr>
          <p:nvPr>
            <p:custDataLst>
              <p:tags r:id="rId5"/>
            </p:custDataLst>
          </p:nvPr>
        </p:nvSpPr>
        <p:spPr bwMode="auto">
          <a:xfrm>
            <a:off x="3833129" y="3729757"/>
            <a:ext cx="586452" cy="604909"/>
          </a:xfrm>
          <a:custGeom>
            <a:avLst/>
            <a:gdLst>
              <a:gd name="T0" fmla="*/ 11 w 96"/>
              <a:gd name="T1" fmla="*/ 20 h 99"/>
              <a:gd name="T2" fmla="*/ 43 w 96"/>
              <a:gd name="T3" fmla="*/ 3 h 99"/>
              <a:gd name="T4" fmla="*/ 94 w 96"/>
              <a:gd name="T5" fmla="*/ 44 h 99"/>
              <a:gd name="T6" fmla="*/ 84 w 96"/>
              <a:gd name="T7" fmla="*/ 79 h 99"/>
              <a:gd name="T8" fmla="*/ 53 w 96"/>
              <a:gd name="T9" fmla="*/ 96 h 99"/>
              <a:gd name="T10" fmla="*/ 1 w 96"/>
              <a:gd name="T11" fmla="*/ 54 h 99"/>
              <a:gd name="T12" fmla="*/ 11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1" y="20"/>
                </a:moveTo>
                <a:cubicBezTo>
                  <a:pt x="19" y="11"/>
                  <a:pt x="30" y="4"/>
                  <a:pt x="43" y="3"/>
                </a:cubicBezTo>
                <a:cubicBezTo>
                  <a:pt x="69" y="0"/>
                  <a:pt x="92" y="18"/>
                  <a:pt x="94" y="44"/>
                </a:cubicBezTo>
                <a:cubicBezTo>
                  <a:pt x="96" y="57"/>
                  <a:pt x="92" y="69"/>
                  <a:pt x="84" y="79"/>
                </a:cubicBezTo>
                <a:cubicBezTo>
                  <a:pt x="77" y="88"/>
                  <a:pt x="66" y="94"/>
                  <a:pt x="53" y="96"/>
                </a:cubicBezTo>
                <a:cubicBezTo>
                  <a:pt x="27" y="99"/>
                  <a:pt x="4" y="80"/>
                  <a:pt x="1" y="54"/>
                </a:cubicBezTo>
                <a:cubicBezTo>
                  <a:pt x="0" y="42"/>
                  <a:pt x="4" y="29"/>
                  <a:pt x="11" y="2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03</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0" name="PA_淘宝店chenying0907 27"/>
          <p:cNvSpPr>
            <a:spLocks/>
          </p:cNvSpPr>
          <p:nvPr>
            <p:custDataLst>
              <p:tags r:id="rId6"/>
            </p:custDataLst>
          </p:nvPr>
        </p:nvSpPr>
        <p:spPr bwMode="auto">
          <a:xfrm>
            <a:off x="4673870" y="2893704"/>
            <a:ext cx="586452" cy="597154"/>
          </a:xfrm>
          <a:custGeom>
            <a:avLst/>
            <a:gdLst>
              <a:gd name="T0" fmla="*/ 11 w 96"/>
              <a:gd name="T1" fmla="*/ 20 h 98"/>
              <a:gd name="T2" fmla="*/ 43 w 96"/>
              <a:gd name="T3" fmla="*/ 3 h 98"/>
              <a:gd name="T4" fmla="*/ 94 w 96"/>
              <a:gd name="T5" fmla="*/ 44 h 98"/>
              <a:gd name="T6" fmla="*/ 84 w 96"/>
              <a:gd name="T7" fmla="*/ 78 h 98"/>
              <a:gd name="T8" fmla="*/ 53 w 96"/>
              <a:gd name="T9" fmla="*/ 96 h 98"/>
              <a:gd name="T10" fmla="*/ 1 w 96"/>
              <a:gd name="T11" fmla="*/ 54 h 98"/>
              <a:gd name="T12" fmla="*/ 11 w 96"/>
              <a:gd name="T13" fmla="*/ 20 h 98"/>
            </a:gdLst>
            <a:ahLst/>
            <a:cxnLst>
              <a:cxn ang="0">
                <a:pos x="T0" y="T1"/>
              </a:cxn>
              <a:cxn ang="0">
                <a:pos x="T2" y="T3"/>
              </a:cxn>
              <a:cxn ang="0">
                <a:pos x="T4" y="T5"/>
              </a:cxn>
              <a:cxn ang="0">
                <a:pos x="T6" y="T7"/>
              </a:cxn>
              <a:cxn ang="0">
                <a:pos x="T8" y="T9"/>
              </a:cxn>
              <a:cxn ang="0">
                <a:pos x="T10" y="T11"/>
              </a:cxn>
              <a:cxn ang="0">
                <a:pos x="T12" y="T13"/>
              </a:cxn>
            </a:cxnLst>
            <a:rect l="0" t="0" r="r" b="b"/>
            <a:pathLst>
              <a:path w="96" h="98">
                <a:moveTo>
                  <a:pt x="11" y="20"/>
                </a:moveTo>
                <a:cubicBezTo>
                  <a:pt x="19" y="10"/>
                  <a:pt x="30" y="4"/>
                  <a:pt x="43" y="3"/>
                </a:cubicBezTo>
                <a:cubicBezTo>
                  <a:pt x="68" y="0"/>
                  <a:pt x="92" y="18"/>
                  <a:pt x="94" y="44"/>
                </a:cubicBezTo>
                <a:cubicBezTo>
                  <a:pt x="96" y="57"/>
                  <a:pt x="92" y="69"/>
                  <a:pt x="84" y="78"/>
                </a:cubicBezTo>
                <a:cubicBezTo>
                  <a:pt x="77" y="88"/>
                  <a:pt x="66" y="94"/>
                  <a:pt x="53" y="96"/>
                </a:cubicBezTo>
                <a:cubicBezTo>
                  <a:pt x="27" y="98"/>
                  <a:pt x="4" y="80"/>
                  <a:pt x="1" y="54"/>
                </a:cubicBezTo>
                <a:cubicBezTo>
                  <a:pt x="0" y="41"/>
                  <a:pt x="4" y="29"/>
                  <a:pt x="11" y="20"/>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1" name="PA_淘宝店chenying0907 28"/>
          <p:cNvSpPr>
            <a:spLocks/>
          </p:cNvSpPr>
          <p:nvPr>
            <p:custDataLst>
              <p:tags r:id="rId7"/>
            </p:custDataLst>
          </p:nvPr>
        </p:nvSpPr>
        <p:spPr bwMode="auto">
          <a:xfrm>
            <a:off x="3915568" y="2973687"/>
            <a:ext cx="583867" cy="604909"/>
          </a:xfrm>
          <a:custGeom>
            <a:avLst/>
            <a:gdLst>
              <a:gd name="T0" fmla="*/ 12 w 96"/>
              <a:gd name="T1" fmla="*/ 21 h 99"/>
              <a:gd name="T2" fmla="*/ 43 w 96"/>
              <a:gd name="T3" fmla="*/ 3 h 99"/>
              <a:gd name="T4" fmla="*/ 95 w 96"/>
              <a:gd name="T5" fmla="*/ 45 h 99"/>
              <a:gd name="T6" fmla="*/ 85 w 96"/>
              <a:gd name="T7" fmla="*/ 79 h 99"/>
              <a:gd name="T8" fmla="*/ 53 w 96"/>
              <a:gd name="T9" fmla="*/ 96 h 99"/>
              <a:gd name="T10" fmla="*/ 2 w 96"/>
              <a:gd name="T11" fmla="*/ 55 h 99"/>
              <a:gd name="T12" fmla="*/ 12 w 96"/>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1"/>
                </a:moveTo>
                <a:cubicBezTo>
                  <a:pt x="19" y="11"/>
                  <a:pt x="30" y="5"/>
                  <a:pt x="43" y="3"/>
                </a:cubicBezTo>
                <a:cubicBezTo>
                  <a:pt x="69" y="0"/>
                  <a:pt x="92" y="19"/>
                  <a:pt x="95" y="45"/>
                </a:cubicBezTo>
                <a:cubicBezTo>
                  <a:pt x="96" y="58"/>
                  <a:pt x="92" y="70"/>
                  <a:pt x="85" y="79"/>
                </a:cubicBezTo>
                <a:cubicBezTo>
                  <a:pt x="77" y="88"/>
                  <a:pt x="66" y="95"/>
                  <a:pt x="53" y="96"/>
                </a:cubicBezTo>
                <a:cubicBezTo>
                  <a:pt x="28" y="99"/>
                  <a:pt x="5" y="81"/>
                  <a:pt x="2" y="55"/>
                </a:cubicBezTo>
                <a:cubicBezTo>
                  <a:pt x="0" y="42"/>
                  <a:pt x="4" y="30"/>
                  <a:pt x="12"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2" name="PA_淘宝店chenying0907 29"/>
          <p:cNvSpPr>
            <a:spLocks/>
          </p:cNvSpPr>
          <p:nvPr>
            <p:custDataLst>
              <p:tags r:id="rId8"/>
            </p:custDataLst>
          </p:nvPr>
        </p:nvSpPr>
        <p:spPr bwMode="auto">
          <a:xfrm>
            <a:off x="3889001" y="2220279"/>
            <a:ext cx="586452" cy="604909"/>
          </a:xfrm>
          <a:custGeom>
            <a:avLst/>
            <a:gdLst>
              <a:gd name="T0" fmla="*/ 11 w 96"/>
              <a:gd name="T1" fmla="*/ 21 h 99"/>
              <a:gd name="T2" fmla="*/ 43 w 96"/>
              <a:gd name="T3" fmla="*/ 3 h 99"/>
              <a:gd name="T4" fmla="*/ 94 w 96"/>
              <a:gd name="T5" fmla="*/ 45 h 99"/>
              <a:gd name="T6" fmla="*/ 84 w 96"/>
              <a:gd name="T7" fmla="*/ 79 h 99"/>
              <a:gd name="T8" fmla="*/ 53 w 96"/>
              <a:gd name="T9" fmla="*/ 96 h 99"/>
              <a:gd name="T10" fmla="*/ 1 w 96"/>
              <a:gd name="T11" fmla="*/ 55 h 99"/>
              <a:gd name="T12" fmla="*/ 11 w 96"/>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1" y="21"/>
                </a:moveTo>
                <a:cubicBezTo>
                  <a:pt x="19" y="11"/>
                  <a:pt x="30" y="5"/>
                  <a:pt x="43" y="3"/>
                </a:cubicBezTo>
                <a:cubicBezTo>
                  <a:pt x="68" y="0"/>
                  <a:pt x="91" y="19"/>
                  <a:pt x="94" y="45"/>
                </a:cubicBezTo>
                <a:cubicBezTo>
                  <a:pt x="96" y="58"/>
                  <a:pt x="92" y="70"/>
                  <a:pt x="84" y="79"/>
                </a:cubicBezTo>
                <a:cubicBezTo>
                  <a:pt x="77" y="88"/>
                  <a:pt x="66" y="95"/>
                  <a:pt x="53" y="96"/>
                </a:cubicBezTo>
                <a:cubicBezTo>
                  <a:pt x="27" y="99"/>
                  <a:pt x="4" y="81"/>
                  <a:pt x="1" y="55"/>
                </a:cubicBezTo>
                <a:cubicBezTo>
                  <a:pt x="0" y="42"/>
                  <a:pt x="4" y="30"/>
                  <a:pt x="11"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3" name="PA_淘宝店chenying0907 30"/>
          <p:cNvSpPr>
            <a:spLocks/>
          </p:cNvSpPr>
          <p:nvPr>
            <p:custDataLst>
              <p:tags r:id="rId9"/>
            </p:custDataLst>
          </p:nvPr>
        </p:nvSpPr>
        <p:spPr bwMode="auto">
          <a:xfrm>
            <a:off x="4644487" y="2132427"/>
            <a:ext cx="578702" cy="604909"/>
          </a:xfrm>
          <a:custGeom>
            <a:avLst/>
            <a:gdLst>
              <a:gd name="T0" fmla="*/ 11 w 95"/>
              <a:gd name="T1" fmla="*/ 21 h 99"/>
              <a:gd name="T2" fmla="*/ 42 w 95"/>
              <a:gd name="T3" fmla="*/ 3 h 99"/>
              <a:gd name="T4" fmla="*/ 94 w 95"/>
              <a:gd name="T5" fmla="*/ 45 h 99"/>
              <a:gd name="T6" fmla="*/ 84 w 95"/>
              <a:gd name="T7" fmla="*/ 79 h 99"/>
              <a:gd name="T8" fmla="*/ 53 w 95"/>
              <a:gd name="T9" fmla="*/ 96 h 99"/>
              <a:gd name="T10" fmla="*/ 1 w 95"/>
              <a:gd name="T11" fmla="*/ 55 h 99"/>
              <a:gd name="T12" fmla="*/ 11 w 95"/>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5" h="99">
                <a:moveTo>
                  <a:pt x="11" y="21"/>
                </a:moveTo>
                <a:cubicBezTo>
                  <a:pt x="18" y="11"/>
                  <a:pt x="30" y="5"/>
                  <a:pt x="42" y="3"/>
                </a:cubicBezTo>
                <a:cubicBezTo>
                  <a:pt x="68" y="0"/>
                  <a:pt x="91" y="19"/>
                  <a:pt x="94" y="45"/>
                </a:cubicBezTo>
                <a:cubicBezTo>
                  <a:pt x="95" y="58"/>
                  <a:pt x="92" y="70"/>
                  <a:pt x="84" y="79"/>
                </a:cubicBezTo>
                <a:cubicBezTo>
                  <a:pt x="77" y="89"/>
                  <a:pt x="65" y="95"/>
                  <a:pt x="53" y="96"/>
                </a:cubicBezTo>
                <a:cubicBezTo>
                  <a:pt x="27" y="99"/>
                  <a:pt x="4" y="81"/>
                  <a:pt x="1" y="55"/>
                </a:cubicBezTo>
                <a:cubicBezTo>
                  <a:pt x="0" y="42"/>
                  <a:pt x="3" y="30"/>
                  <a:pt x="11"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4" name="PA_淘宝店chenying0907 31"/>
          <p:cNvSpPr>
            <a:spLocks/>
          </p:cNvSpPr>
          <p:nvPr>
            <p:custDataLst>
              <p:tags r:id="rId10"/>
            </p:custDataLst>
          </p:nvPr>
        </p:nvSpPr>
        <p:spPr bwMode="auto">
          <a:xfrm>
            <a:off x="4719100" y="1384304"/>
            <a:ext cx="586452" cy="602325"/>
          </a:xfrm>
          <a:custGeom>
            <a:avLst/>
            <a:gdLst>
              <a:gd name="T0" fmla="*/ 12 w 96"/>
              <a:gd name="T1" fmla="*/ 20 h 99"/>
              <a:gd name="T2" fmla="*/ 43 w 96"/>
              <a:gd name="T3" fmla="*/ 3 h 99"/>
              <a:gd name="T4" fmla="*/ 95 w 96"/>
              <a:gd name="T5" fmla="*/ 44 h 99"/>
              <a:gd name="T6" fmla="*/ 85 w 96"/>
              <a:gd name="T7" fmla="*/ 78 h 99"/>
              <a:gd name="T8" fmla="*/ 53 w 96"/>
              <a:gd name="T9" fmla="*/ 96 h 99"/>
              <a:gd name="T10" fmla="*/ 2 w 96"/>
              <a:gd name="T11" fmla="*/ 54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0"/>
                  <a:pt x="30" y="4"/>
                  <a:pt x="43" y="3"/>
                </a:cubicBezTo>
                <a:cubicBezTo>
                  <a:pt x="69" y="0"/>
                  <a:pt x="92" y="18"/>
                  <a:pt x="95" y="44"/>
                </a:cubicBezTo>
                <a:cubicBezTo>
                  <a:pt x="96" y="57"/>
                  <a:pt x="92" y="69"/>
                  <a:pt x="85" y="78"/>
                </a:cubicBezTo>
                <a:cubicBezTo>
                  <a:pt x="77" y="88"/>
                  <a:pt x="66" y="94"/>
                  <a:pt x="53" y="96"/>
                </a:cubicBezTo>
                <a:cubicBezTo>
                  <a:pt x="28" y="99"/>
                  <a:pt x="5" y="80"/>
                  <a:pt x="2" y="54"/>
                </a:cubicBezTo>
                <a:cubicBezTo>
                  <a:pt x="0" y="41"/>
                  <a:pt x="4" y="29"/>
                  <a:pt x="12" y="2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02</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5" name="PA_淘宝店chenying0907 32"/>
          <p:cNvSpPr>
            <a:spLocks/>
          </p:cNvSpPr>
          <p:nvPr>
            <p:custDataLst>
              <p:tags r:id="rId11"/>
            </p:custDataLst>
          </p:nvPr>
        </p:nvSpPr>
        <p:spPr bwMode="auto">
          <a:xfrm>
            <a:off x="5480023" y="2981633"/>
            <a:ext cx="586452" cy="602325"/>
          </a:xfrm>
          <a:custGeom>
            <a:avLst/>
            <a:gdLst>
              <a:gd name="T0" fmla="*/ 12 w 96"/>
              <a:gd name="T1" fmla="*/ 20 h 99"/>
              <a:gd name="T2" fmla="*/ 43 w 96"/>
              <a:gd name="T3" fmla="*/ 3 h 99"/>
              <a:gd name="T4" fmla="*/ 95 w 96"/>
              <a:gd name="T5" fmla="*/ 44 h 99"/>
              <a:gd name="T6" fmla="*/ 85 w 96"/>
              <a:gd name="T7" fmla="*/ 78 h 99"/>
              <a:gd name="T8" fmla="*/ 54 w 96"/>
              <a:gd name="T9" fmla="*/ 96 h 99"/>
              <a:gd name="T10" fmla="*/ 2 w 96"/>
              <a:gd name="T11" fmla="*/ 54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1"/>
                  <a:pt x="30" y="4"/>
                  <a:pt x="43" y="3"/>
                </a:cubicBezTo>
                <a:cubicBezTo>
                  <a:pt x="69" y="0"/>
                  <a:pt x="92" y="18"/>
                  <a:pt x="95" y="44"/>
                </a:cubicBezTo>
                <a:cubicBezTo>
                  <a:pt x="96" y="57"/>
                  <a:pt x="92" y="69"/>
                  <a:pt x="85" y="78"/>
                </a:cubicBezTo>
                <a:cubicBezTo>
                  <a:pt x="77" y="88"/>
                  <a:pt x="66" y="94"/>
                  <a:pt x="54" y="96"/>
                </a:cubicBezTo>
                <a:cubicBezTo>
                  <a:pt x="28" y="99"/>
                  <a:pt x="5" y="80"/>
                  <a:pt x="2" y="54"/>
                </a:cubicBezTo>
                <a:cubicBezTo>
                  <a:pt x="0" y="41"/>
                  <a:pt x="4" y="29"/>
                  <a:pt x="12" y="20"/>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04</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6" name="PA_淘宝店chenying0907 33"/>
          <p:cNvSpPr>
            <a:spLocks/>
          </p:cNvSpPr>
          <p:nvPr>
            <p:custDataLst>
              <p:tags r:id="rId12"/>
            </p:custDataLst>
          </p:nvPr>
        </p:nvSpPr>
        <p:spPr bwMode="auto">
          <a:xfrm>
            <a:off x="3072205" y="2132427"/>
            <a:ext cx="586452" cy="604909"/>
          </a:xfrm>
          <a:custGeom>
            <a:avLst/>
            <a:gdLst>
              <a:gd name="T0" fmla="*/ 12 w 96"/>
              <a:gd name="T1" fmla="*/ 20 h 99"/>
              <a:gd name="T2" fmla="*/ 43 w 96"/>
              <a:gd name="T3" fmla="*/ 3 h 99"/>
              <a:gd name="T4" fmla="*/ 95 w 96"/>
              <a:gd name="T5" fmla="*/ 45 h 99"/>
              <a:gd name="T6" fmla="*/ 85 w 96"/>
              <a:gd name="T7" fmla="*/ 79 h 99"/>
              <a:gd name="T8" fmla="*/ 53 w 96"/>
              <a:gd name="T9" fmla="*/ 96 h 99"/>
              <a:gd name="T10" fmla="*/ 2 w 96"/>
              <a:gd name="T11" fmla="*/ 55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1"/>
                  <a:pt x="30" y="5"/>
                  <a:pt x="43" y="3"/>
                </a:cubicBezTo>
                <a:cubicBezTo>
                  <a:pt x="69" y="0"/>
                  <a:pt x="92" y="19"/>
                  <a:pt x="95" y="45"/>
                </a:cubicBezTo>
                <a:cubicBezTo>
                  <a:pt x="96" y="58"/>
                  <a:pt x="92" y="70"/>
                  <a:pt x="85" y="79"/>
                </a:cubicBezTo>
                <a:cubicBezTo>
                  <a:pt x="77" y="88"/>
                  <a:pt x="66" y="95"/>
                  <a:pt x="53" y="96"/>
                </a:cubicBezTo>
                <a:cubicBezTo>
                  <a:pt x="28" y="99"/>
                  <a:pt x="5" y="81"/>
                  <a:pt x="2" y="55"/>
                </a:cubicBezTo>
                <a:cubicBezTo>
                  <a:pt x="0" y="42"/>
                  <a:pt x="4" y="30"/>
                  <a:pt x="12" y="20"/>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01</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7" name="PA_淘宝店chenying0907 59"/>
          <p:cNvSpPr>
            <a:spLocks noEditPoints="1"/>
          </p:cNvSpPr>
          <p:nvPr>
            <p:custDataLst>
              <p:tags r:id="rId13"/>
            </p:custDataLst>
          </p:nvPr>
        </p:nvSpPr>
        <p:spPr bwMode="auto">
          <a:xfrm>
            <a:off x="4839714" y="3064400"/>
            <a:ext cx="254764" cy="255764"/>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tx1">
              <a:lumMod val="50000"/>
              <a:lumOff val="50000"/>
            </a:schemeClr>
          </a:solidFill>
          <a:ln>
            <a:noFill/>
          </a:ln>
        </p:spPr>
        <p:txBody>
          <a:bodyPr vert="horz" wrap="square" lIns="91424" tIns="45712" rIns="91424" bIns="45712" numCol="1" anchor="t" anchorCtr="0" compatLnSpc="1">
            <a:prstTxWarp prst="textNoShape">
              <a:avLst/>
            </a:prstTxWarp>
          </a:bodyPr>
          <a:lstStyle/>
          <a:p>
            <a:endParaRPr lang="id-ID"/>
          </a:p>
        </p:txBody>
      </p:sp>
      <p:grpSp>
        <p:nvGrpSpPr>
          <p:cNvPr id="18" name="PA_组合 238"/>
          <p:cNvGrpSpPr/>
          <p:nvPr>
            <p:custDataLst>
              <p:tags r:id="rId14"/>
            </p:custDataLst>
          </p:nvPr>
        </p:nvGrpSpPr>
        <p:grpSpPr>
          <a:xfrm>
            <a:off x="4071398" y="2423893"/>
            <a:ext cx="221658" cy="207930"/>
            <a:chOff x="2974975" y="2071688"/>
            <a:chExt cx="482600" cy="452438"/>
          </a:xfrm>
          <a:solidFill>
            <a:schemeClr val="tx1">
              <a:lumMod val="50000"/>
              <a:lumOff val="50000"/>
            </a:schemeClr>
          </a:solidFill>
        </p:grpSpPr>
        <p:sp>
          <p:nvSpPr>
            <p:cNvPr id="19" name="Freeform 78"/>
            <p:cNvSpPr>
              <a:spLocks noEditPoints="1"/>
            </p:cNvSpPr>
            <p:nvPr/>
          </p:nvSpPr>
          <p:spPr bwMode="auto">
            <a:xfrm>
              <a:off x="2974975" y="2071688"/>
              <a:ext cx="482600" cy="452438"/>
            </a:xfrm>
            <a:custGeom>
              <a:avLst/>
              <a:gdLst>
                <a:gd name="T0" fmla="*/ 126 w 128"/>
                <a:gd name="T1" fmla="*/ 26 h 120"/>
                <a:gd name="T2" fmla="*/ 102 w 128"/>
                <a:gd name="T3" fmla="*/ 2 h 120"/>
                <a:gd name="T4" fmla="*/ 96 w 128"/>
                <a:gd name="T5" fmla="*/ 0 h 120"/>
                <a:gd name="T6" fmla="*/ 12 w 128"/>
                <a:gd name="T7" fmla="*/ 0 h 120"/>
                <a:gd name="T8" fmla="*/ 0 w 128"/>
                <a:gd name="T9" fmla="*/ 12 h 120"/>
                <a:gd name="T10" fmla="*/ 0 w 128"/>
                <a:gd name="T11" fmla="*/ 108 h 120"/>
                <a:gd name="T12" fmla="*/ 12 w 128"/>
                <a:gd name="T13" fmla="*/ 120 h 120"/>
                <a:gd name="T14" fmla="*/ 116 w 128"/>
                <a:gd name="T15" fmla="*/ 120 h 120"/>
                <a:gd name="T16" fmla="*/ 128 w 128"/>
                <a:gd name="T17" fmla="*/ 108 h 120"/>
                <a:gd name="T18" fmla="*/ 128 w 128"/>
                <a:gd name="T19" fmla="*/ 32 h 120"/>
                <a:gd name="T20" fmla="*/ 126 w 128"/>
                <a:gd name="T21" fmla="*/ 26 h 120"/>
                <a:gd name="T22" fmla="*/ 120 w 128"/>
                <a:gd name="T23" fmla="*/ 108 h 120"/>
                <a:gd name="T24" fmla="*/ 116 w 128"/>
                <a:gd name="T25" fmla="*/ 112 h 120"/>
                <a:gd name="T26" fmla="*/ 12 w 128"/>
                <a:gd name="T27" fmla="*/ 112 h 120"/>
                <a:gd name="T28" fmla="*/ 8 w 128"/>
                <a:gd name="T29" fmla="*/ 108 h 120"/>
                <a:gd name="T30" fmla="*/ 8 w 128"/>
                <a:gd name="T31" fmla="*/ 12 h 120"/>
                <a:gd name="T32" fmla="*/ 12 w 128"/>
                <a:gd name="T33" fmla="*/ 8 h 120"/>
                <a:gd name="T34" fmla="*/ 92 w 128"/>
                <a:gd name="T35" fmla="*/ 8 h 120"/>
                <a:gd name="T36" fmla="*/ 92 w 128"/>
                <a:gd name="T37" fmla="*/ 24 h 120"/>
                <a:gd name="T38" fmla="*/ 92 w 128"/>
                <a:gd name="T39" fmla="*/ 24 h 120"/>
                <a:gd name="T40" fmla="*/ 104 w 128"/>
                <a:gd name="T41" fmla="*/ 36 h 120"/>
                <a:gd name="T42" fmla="*/ 108 w 128"/>
                <a:gd name="T43" fmla="*/ 36 h 120"/>
                <a:gd name="T44" fmla="*/ 120 w 128"/>
                <a:gd name="T45" fmla="*/ 36 h 120"/>
                <a:gd name="T46" fmla="*/ 120 w 128"/>
                <a:gd name="T47" fmla="*/ 108 h 120"/>
                <a:gd name="T48" fmla="*/ 108 w 128"/>
                <a:gd name="T49" fmla="*/ 32 h 120"/>
                <a:gd name="T50" fmla="*/ 104 w 128"/>
                <a:gd name="T51" fmla="*/ 32 h 120"/>
                <a:gd name="T52" fmla="*/ 96 w 128"/>
                <a:gd name="T53" fmla="*/ 24 h 120"/>
                <a:gd name="T54" fmla="*/ 96 w 128"/>
                <a:gd name="T55" fmla="*/ 24 h 120"/>
                <a:gd name="T56" fmla="*/ 96 w 128"/>
                <a:gd name="T57" fmla="*/ 8 h 120"/>
                <a:gd name="T58" fmla="*/ 120 w 128"/>
                <a:gd name="T59" fmla="*/ 32 h 120"/>
                <a:gd name="T60" fmla="*/ 108 w 128"/>
                <a:gd name="T61"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126" y="26"/>
                  </a:moveTo>
                  <a:cubicBezTo>
                    <a:pt x="102" y="2"/>
                    <a:pt x="102" y="2"/>
                    <a:pt x="102" y="2"/>
                  </a:cubicBezTo>
                  <a:cubicBezTo>
                    <a:pt x="100" y="1"/>
                    <a:pt x="98" y="0"/>
                    <a:pt x="96" y="0"/>
                  </a:cubicBezTo>
                  <a:cubicBezTo>
                    <a:pt x="12" y="0"/>
                    <a:pt x="12" y="0"/>
                    <a:pt x="12" y="0"/>
                  </a:cubicBezTo>
                  <a:cubicBezTo>
                    <a:pt x="5" y="0"/>
                    <a:pt x="0" y="5"/>
                    <a:pt x="0" y="12"/>
                  </a:cubicBezTo>
                  <a:cubicBezTo>
                    <a:pt x="0" y="108"/>
                    <a:pt x="0" y="108"/>
                    <a:pt x="0" y="108"/>
                  </a:cubicBezTo>
                  <a:cubicBezTo>
                    <a:pt x="0" y="115"/>
                    <a:pt x="5" y="120"/>
                    <a:pt x="12" y="120"/>
                  </a:cubicBezTo>
                  <a:cubicBezTo>
                    <a:pt x="116" y="120"/>
                    <a:pt x="116" y="120"/>
                    <a:pt x="116" y="120"/>
                  </a:cubicBezTo>
                  <a:cubicBezTo>
                    <a:pt x="123" y="120"/>
                    <a:pt x="128" y="115"/>
                    <a:pt x="128" y="108"/>
                  </a:cubicBezTo>
                  <a:cubicBezTo>
                    <a:pt x="128" y="32"/>
                    <a:pt x="128" y="32"/>
                    <a:pt x="128" y="32"/>
                  </a:cubicBezTo>
                  <a:cubicBezTo>
                    <a:pt x="128" y="30"/>
                    <a:pt x="127" y="28"/>
                    <a:pt x="126" y="26"/>
                  </a:cubicBezTo>
                  <a:close/>
                  <a:moveTo>
                    <a:pt x="120" y="108"/>
                  </a:moveTo>
                  <a:cubicBezTo>
                    <a:pt x="120" y="110"/>
                    <a:pt x="118" y="112"/>
                    <a:pt x="116" y="112"/>
                  </a:cubicBezTo>
                  <a:cubicBezTo>
                    <a:pt x="12" y="112"/>
                    <a:pt x="12" y="112"/>
                    <a:pt x="12" y="112"/>
                  </a:cubicBezTo>
                  <a:cubicBezTo>
                    <a:pt x="10" y="112"/>
                    <a:pt x="8" y="110"/>
                    <a:pt x="8" y="108"/>
                  </a:cubicBezTo>
                  <a:cubicBezTo>
                    <a:pt x="8" y="12"/>
                    <a:pt x="8" y="12"/>
                    <a:pt x="8" y="12"/>
                  </a:cubicBezTo>
                  <a:cubicBezTo>
                    <a:pt x="8" y="10"/>
                    <a:pt x="10" y="8"/>
                    <a:pt x="12" y="8"/>
                  </a:cubicBezTo>
                  <a:cubicBezTo>
                    <a:pt x="92" y="8"/>
                    <a:pt x="92" y="8"/>
                    <a:pt x="92" y="8"/>
                  </a:cubicBezTo>
                  <a:cubicBezTo>
                    <a:pt x="92" y="24"/>
                    <a:pt x="92" y="24"/>
                    <a:pt x="92" y="24"/>
                  </a:cubicBezTo>
                  <a:cubicBezTo>
                    <a:pt x="92" y="24"/>
                    <a:pt x="92" y="24"/>
                    <a:pt x="92" y="24"/>
                  </a:cubicBezTo>
                  <a:cubicBezTo>
                    <a:pt x="92" y="31"/>
                    <a:pt x="97" y="36"/>
                    <a:pt x="104" y="36"/>
                  </a:cubicBezTo>
                  <a:cubicBezTo>
                    <a:pt x="108" y="36"/>
                    <a:pt x="108" y="36"/>
                    <a:pt x="108" y="36"/>
                  </a:cubicBezTo>
                  <a:cubicBezTo>
                    <a:pt x="120" y="36"/>
                    <a:pt x="120" y="36"/>
                    <a:pt x="120" y="36"/>
                  </a:cubicBezTo>
                  <a:lnTo>
                    <a:pt x="120" y="108"/>
                  </a:lnTo>
                  <a:close/>
                  <a:moveTo>
                    <a:pt x="108" y="32"/>
                  </a:moveTo>
                  <a:cubicBezTo>
                    <a:pt x="104" y="32"/>
                    <a:pt x="104" y="32"/>
                    <a:pt x="104" y="32"/>
                  </a:cubicBezTo>
                  <a:cubicBezTo>
                    <a:pt x="100" y="32"/>
                    <a:pt x="96" y="28"/>
                    <a:pt x="96" y="24"/>
                  </a:cubicBezTo>
                  <a:cubicBezTo>
                    <a:pt x="96" y="24"/>
                    <a:pt x="96" y="24"/>
                    <a:pt x="96" y="24"/>
                  </a:cubicBezTo>
                  <a:cubicBezTo>
                    <a:pt x="96" y="8"/>
                    <a:pt x="96" y="8"/>
                    <a:pt x="96" y="8"/>
                  </a:cubicBezTo>
                  <a:cubicBezTo>
                    <a:pt x="120" y="32"/>
                    <a:pt x="120" y="32"/>
                    <a:pt x="120" y="32"/>
                  </a:cubicBezTo>
                  <a:lnTo>
                    <a:pt x="10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0" name="Freeform 79"/>
            <p:cNvSpPr>
              <a:spLocks/>
            </p:cNvSpPr>
            <p:nvPr/>
          </p:nvSpPr>
          <p:spPr bwMode="auto">
            <a:xfrm>
              <a:off x="3200400" y="2162176"/>
              <a:ext cx="90487" cy="15875"/>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1" name="Freeform 80"/>
            <p:cNvSpPr>
              <a:spLocks/>
            </p:cNvSpPr>
            <p:nvPr/>
          </p:nvSpPr>
          <p:spPr bwMode="auto">
            <a:xfrm>
              <a:off x="3200400" y="2208213"/>
              <a:ext cx="90487" cy="14288"/>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2" name="Freeform 81"/>
            <p:cNvSpPr>
              <a:spLocks/>
            </p:cNvSpPr>
            <p:nvPr/>
          </p:nvSpPr>
          <p:spPr bwMode="auto">
            <a:xfrm>
              <a:off x="3200400" y="2252663"/>
              <a:ext cx="196850" cy="15875"/>
            </a:xfrm>
            <a:custGeom>
              <a:avLst/>
              <a:gdLst>
                <a:gd name="T0" fmla="*/ 0 w 52"/>
                <a:gd name="T1" fmla="*/ 2 h 4"/>
                <a:gd name="T2" fmla="*/ 2 w 52"/>
                <a:gd name="T3" fmla="*/ 4 h 4"/>
                <a:gd name="T4" fmla="*/ 50 w 52"/>
                <a:gd name="T5" fmla="*/ 4 h 4"/>
                <a:gd name="T6" fmla="*/ 52 w 52"/>
                <a:gd name="T7" fmla="*/ 2 h 4"/>
                <a:gd name="T8" fmla="*/ 50 w 52"/>
                <a:gd name="T9" fmla="*/ 0 h 4"/>
                <a:gd name="T10" fmla="*/ 2 w 52"/>
                <a:gd name="T11" fmla="*/ 0 h 4"/>
                <a:gd name="T12" fmla="*/ 0 w 5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0" y="2"/>
                  </a:moveTo>
                  <a:cubicBezTo>
                    <a:pt x="0" y="3"/>
                    <a:pt x="1" y="4"/>
                    <a:pt x="2" y="4"/>
                  </a:cubicBezTo>
                  <a:cubicBezTo>
                    <a:pt x="50" y="4"/>
                    <a:pt x="50" y="4"/>
                    <a:pt x="50" y="4"/>
                  </a:cubicBezTo>
                  <a:cubicBezTo>
                    <a:pt x="51" y="4"/>
                    <a:pt x="52" y="3"/>
                    <a:pt x="52" y="2"/>
                  </a:cubicBezTo>
                  <a:cubicBezTo>
                    <a:pt x="52" y="1"/>
                    <a:pt x="51" y="0"/>
                    <a:pt x="50"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3" name="Freeform 82"/>
            <p:cNvSpPr>
              <a:spLocks/>
            </p:cNvSpPr>
            <p:nvPr/>
          </p:nvSpPr>
          <p:spPr bwMode="auto">
            <a:xfrm>
              <a:off x="3035300" y="2343151"/>
              <a:ext cx="361950" cy="15875"/>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4" name="Freeform 83"/>
            <p:cNvSpPr>
              <a:spLocks/>
            </p:cNvSpPr>
            <p:nvPr/>
          </p:nvSpPr>
          <p:spPr bwMode="auto">
            <a:xfrm>
              <a:off x="3035300" y="238918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5" name="Freeform 84"/>
            <p:cNvSpPr>
              <a:spLocks/>
            </p:cNvSpPr>
            <p:nvPr/>
          </p:nvSpPr>
          <p:spPr bwMode="auto">
            <a:xfrm>
              <a:off x="3035300" y="243363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6" name="Freeform 85"/>
            <p:cNvSpPr>
              <a:spLocks/>
            </p:cNvSpPr>
            <p:nvPr/>
          </p:nvSpPr>
          <p:spPr bwMode="auto">
            <a:xfrm>
              <a:off x="3035300" y="2298701"/>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7" name="Freeform 86"/>
            <p:cNvSpPr>
              <a:spLocks noEditPoints="1"/>
            </p:cNvSpPr>
            <p:nvPr/>
          </p:nvSpPr>
          <p:spPr bwMode="auto">
            <a:xfrm>
              <a:off x="3035300" y="2147888"/>
              <a:ext cx="134937" cy="120650"/>
            </a:xfrm>
            <a:custGeom>
              <a:avLst/>
              <a:gdLst>
                <a:gd name="T0" fmla="*/ 4 w 36"/>
                <a:gd name="T1" fmla="*/ 32 h 32"/>
                <a:gd name="T2" fmla="*/ 32 w 36"/>
                <a:gd name="T3" fmla="*/ 32 h 32"/>
                <a:gd name="T4" fmla="*/ 36 w 36"/>
                <a:gd name="T5" fmla="*/ 28 h 32"/>
                <a:gd name="T6" fmla="*/ 36 w 36"/>
                <a:gd name="T7" fmla="*/ 4 h 32"/>
                <a:gd name="T8" fmla="*/ 32 w 36"/>
                <a:gd name="T9" fmla="*/ 0 h 32"/>
                <a:gd name="T10" fmla="*/ 4 w 36"/>
                <a:gd name="T11" fmla="*/ 0 h 32"/>
                <a:gd name="T12" fmla="*/ 0 w 36"/>
                <a:gd name="T13" fmla="*/ 4 h 32"/>
                <a:gd name="T14" fmla="*/ 0 w 36"/>
                <a:gd name="T15" fmla="*/ 28 h 32"/>
                <a:gd name="T16" fmla="*/ 4 w 36"/>
                <a:gd name="T17" fmla="*/ 32 h 32"/>
                <a:gd name="T18" fmla="*/ 8 w 36"/>
                <a:gd name="T19" fmla="*/ 8 h 32"/>
                <a:gd name="T20" fmla="*/ 28 w 36"/>
                <a:gd name="T21" fmla="*/ 8 h 32"/>
                <a:gd name="T22" fmla="*/ 28 w 36"/>
                <a:gd name="T23" fmla="*/ 24 h 32"/>
                <a:gd name="T24" fmla="*/ 8 w 36"/>
                <a:gd name="T25" fmla="*/ 24 h 32"/>
                <a:gd name="T26" fmla="*/ 8 w 36"/>
                <a:gd name="T2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4" y="32"/>
                  </a:moveTo>
                  <a:cubicBezTo>
                    <a:pt x="32" y="32"/>
                    <a:pt x="32" y="32"/>
                    <a:pt x="32" y="32"/>
                  </a:cubicBezTo>
                  <a:cubicBezTo>
                    <a:pt x="34" y="32"/>
                    <a:pt x="36" y="30"/>
                    <a:pt x="36" y="28"/>
                  </a:cubicBezTo>
                  <a:cubicBezTo>
                    <a:pt x="36" y="4"/>
                    <a:pt x="36" y="4"/>
                    <a:pt x="36" y="4"/>
                  </a:cubicBezTo>
                  <a:cubicBezTo>
                    <a:pt x="36" y="2"/>
                    <a:pt x="34" y="0"/>
                    <a:pt x="32" y="0"/>
                  </a:cubicBezTo>
                  <a:cubicBezTo>
                    <a:pt x="4" y="0"/>
                    <a:pt x="4" y="0"/>
                    <a:pt x="4" y="0"/>
                  </a:cubicBezTo>
                  <a:cubicBezTo>
                    <a:pt x="2" y="0"/>
                    <a:pt x="0" y="2"/>
                    <a:pt x="0" y="4"/>
                  </a:cubicBezTo>
                  <a:cubicBezTo>
                    <a:pt x="0" y="28"/>
                    <a:pt x="0" y="28"/>
                    <a:pt x="0" y="28"/>
                  </a:cubicBezTo>
                  <a:cubicBezTo>
                    <a:pt x="0" y="30"/>
                    <a:pt x="2" y="32"/>
                    <a:pt x="4" y="32"/>
                  </a:cubicBezTo>
                  <a:close/>
                  <a:moveTo>
                    <a:pt x="8" y="8"/>
                  </a:moveTo>
                  <a:cubicBezTo>
                    <a:pt x="28" y="8"/>
                    <a:pt x="28" y="8"/>
                    <a:pt x="28" y="8"/>
                  </a:cubicBezTo>
                  <a:cubicBezTo>
                    <a:pt x="28" y="24"/>
                    <a:pt x="28" y="24"/>
                    <a:pt x="28" y="24"/>
                  </a:cubicBezTo>
                  <a:cubicBezTo>
                    <a:pt x="8" y="24"/>
                    <a:pt x="8" y="24"/>
                    <a:pt x="8" y="24"/>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grpSp>
      <p:grpSp>
        <p:nvGrpSpPr>
          <p:cNvPr id="28" name="PA_组合 236"/>
          <p:cNvGrpSpPr/>
          <p:nvPr>
            <p:custDataLst>
              <p:tags r:id="rId15"/>
            </p:custDataLst>
          </p:nvPr>
        </p:nvGrpSpPr>
        <p:grpSpPr>
          <a:xfrm>
            <a:off x="4812278" y="2312038"/>
            <a:ext cx="243120" cy="244072"/>
            <a:chOff x="1049338" y="2071688"/>
            <a:chExt cx="481012" cy="482600"/>
          </a:xfrm>
          <a:solidFill>
            <a:schemeClr val="tx1">
              <a:lumMod val="50000"/>
              <a:lumOff val="50000"/>
            </a:schemeClr>
          </a:solidFill>
        </p:grpSpPr>
        <p:sp>
          <p:nvSpPr>
            <p:cNvPr id="29" name="Freeform 90"/>
            <p:cNvSpPr>
              <a:spLocks noEditPoints="1"/>
            </p:cNvSpPr>
            <p:nvPr/>
          </p:nvSpPr>
          <p:spPr bwMode="auto">
            <a:xfrm>
              <a:off x="1049338" y="2071688"/>
              <a:ext cx="481012" cy="482600"/>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p>
          </p:txBody>
        </p:sp>
        <p:sp>
          <p:nvSpPr>
            <p:cNvPr id="30" name="Freeform 91"/>
            <p:cNvSpPr>
              <a:spLocks noEditPoints="1"/>
            </p:cNvSpPr>
            <p:nvPr/>
          </p:nvSpPr>
          <p:spPr bwMode="auto">
            <a:xfrm>
              <a:off x="1093788" y="2463801"/>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p>
          </p:txBody>
        </p:sp>
      </p:grpSp>
      <p:grpSp>
        <p:nvGrpSpPr>
          <p:cNvPr id="31" name="PA_组合 35"/>
          <p:cNvGrpSpPr/>
          <p:nvPr>
            <p:custDataLst>
              <p:tags r:id="rId16"/>
            </p:custDataLst>
          </p:nvPr>
        </p:nvGrpSpPr>
        <p:grpSpPr>
          <a:xfrm>
            <a:off x="4059470" y="3135649"/>
            <a:ext cx="296063" cy="294295"/>
            <a:chOff x="6853673" y="3715407"/>
            <a:chExt cx="379359" cy="376864"/>
          </a:xfrm>
          <a:solidFill>
            <a:schemeClr val="tx1">
              <a:lumMod val="50000"/>
              <a:lumOff val="50000"/>
            </a:schemeClr>
          </a:solidFill>
        </p:grpSpPr>
        <p:sp>
          <p:nvSpPr>
            <p:cNvPr id="32"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3"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4"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5" name="Rectangle 153"/>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6" name="Freeform 154"/>
            <p:cNvSpPr>
              <a:spLocks/>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7" name="Freeform 155"/>
            <p:cNvSpPr>
              <a:spLocks/>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8" name="Freeform 156"/>
            <p:cNvSpPr>
              <a:spLocks/>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9" name="Freeform 157"/>
            <p:cNvSpPr>
              <a:spLocks/>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0" name="Freeform 158"/>
            <p:cNvSpPr>
              <a:spLocks/>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1"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2" name="Freeform 160"/>
            <p:cNvSpPr>
              <a:spLocks/>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3" name="Freeform 161"/>
            <p:cNvSpPr>
              <a:spLocks/>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4" name="Freeform 162"/>
            <p:cNvSpPr>
              <a:spLocks/>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5" name="Freeform 163"/>
            <p:cNvSpPr>
              <a:spLocks/>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6" name="Freeform 164"/>
            <p:cNvSpPr>
              <a:spLocks/>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7" name="Freeform 165"/>
            <p:cNvSpPr>
              <a:spLocks/>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8"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9"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grpSp>
      <p:sp>
        <p:nvSpPr>
          <p:cNvPr id="60" name="PA_圆角淘宝店chenying0907 59"/>
          <p:cNvSpPr/>
          <p:nvPr>
            <p:custDataLst>
              <p:tags r:id="rId17"/>
            </p:custDataLst>
          </p:nvPr>
        </p:nvSpPr>
        <p:spPr>
          <a:xfrm>
            <a:off x="1368201" y="1973723"/>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zh-CN" altLang="en-US" sz="1200" dirty="0">
                <a:solidFill>
                  <a:schemeClr val="tx1">
                    <a:lumMod val="65000"/>
                    <a:lumOff val="35000"/>
                  </a:schemeClr>
                </a:solidFill>
                <a:latin typeface="微软雅黑" pitchFamily="34" charset="-122"/>
                <a:ea typeface="微软雅黑" pitchFamily="34" charset="-122"/>
              </a:rPr>
              <a:t>点击添加文本</a:t>
            </a:r>
          </a:p>
        </p:txBody>
      </p:sp>
      <p:sp>
        <p:nvSpPr>
          <p:cNvPr id="61" name="PA_淘宝店chenying0907 66"/>
          <p:cNvSpPr>
            <a:spLocks noChangeArrowheads="1"/>
          </p:cNvSpPr>
          <p:nvPr>
            <p:custDataLst>
              <p:tags r:id="rId18"/>
            </p:custDataLst>
          </p:nvPr>
        </p:nvSpPr>
        <p:spPr bwMode="auto">
          <a:xfrm>
            <a:off x="445131" y="2339759"/>
            <a:ext cx="2433954"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000" dirty="0">
                <a:solidFill>
                  <a:schemeClr val="tx1">
                    <a:lumMod val="65000"/>
                    <a:lumOff val="35000"/>
                  </a:schemeClr>
                </a:solidFill>
                <a:latin typeface="微软雅黑" pitchFamily="34" charset="-122"/>
                <a:ea typeface="微软雅黑" pitchFamily="34" charset="-122"/>
              </a:rPr>
              <a:t>licai2011</a:t>
            </a:r>
            <a:r>
              <a:rPr lang="zh-CN" altLang="en-US" sz="1000" dirty="0">
                <a:solidFill>
                  <a:schemeClr val="tx1">
                    <a:lumMod val="65000"/>
                    <a:lumOff val="35000"/>
                  </a:schemeClr>
                </a:solidFill>
                <a:latin typeface="微软雅黑" pitchFamily="34" charset="-122"/>
                <a:ea typeface="微软雅黑" pitchFamily="34" charset="-122"/>
              </a:rPr>
              <a:t>专业设计</a:t>
            </a:r>
            <a:r>
              <a:rPr lang="en-US" altLang="zh-CN" sz="1000" dirty="0">
                <a:solidFill>
                  <a:schemeClr val="tx1">
                    <a:lumMod val="65000"/>
                    <a:lumOff val="35000"/>
                  </a:schemeClr>
                </a:solidFill>
                <a:latin typeface="微软雅黑" pitchFamily="34" charset="-122"/>
                <a:ea typeface="微软雅黑" pitchFamily="34" charset="-122"/>
              </a:rPr>
              <a:t>……</a:t>
            </a:r>
          </a:p>
        </p:txBody>
      </p:sp>
      <p:sp>
        <p:nvSpPr>
          <p:cNvPr id="62" name="PA_圆角淘宝店chenying0907 61"/>
          <p:cNvSpPr/>
          <p:nvPr>
            <p:custDataLst>
              <p:tags r:id="rId19"/>
            </p:custDataLst>
          </p:nvPr>
        </p:nvSpPr>
        <p:spPr>
          <a:xfrm>
            <a:off x="2061764" y="3685640"/>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zh-CN" altLang="en-US" sz="1200" dirty="0">
                <a:solidFill>
                  <a:schemeClr val="tx1">
                    <a:lumMod val="65000"/>
                    <a:lumOff val="35000"/>
                  </a:schemeClr>
                </a:solidFill>
                <a:latin typeface="微软雅黑" pitchFamily="34" charset="-122"/>
                <a:ea typeface="微软雅黑" pitchFamily="34" charset="-122"/>
              </a:rPr>
              <a:t>点击添加文本</a:t>
            </a:r>
          </a:p>
        </p:txBody>
      </p:sp>
      <p:sp>
        <p:nvSpPr>
          <p:cNvPr id="63" name="PA_淘宝店chenying0907 66"/>
          <p:cNvSpPr>
            <a:spLocks noChangeArrowheads="1"/>
          </p:cNvSpPr>
          <p:nvPr>
            <p:custDataLst>
              <p:tags r:id="rId20"/>
            </p:custDataLst>
          </p:nvPr>
        </p:nvSpPr>
        <p:spPr bwMode="auto">
          <a:xfrm>
            <a:off x="1138694" y="4051674"/>
            <a:ext cx="2433954"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000" dirty="0">
                <a:solidFill>
                  <a:schemeClr val="tx1">
                    <a:lumMod val="65000"/>
                    <a:lumOff val="35000"/>
                  </a:schemeClr>
                </a:solidFill>
                <a:latin typeface="微软雅黑" pitchFamily="34" charset="-122"/>
                <a:ea typeface="微软雅黑" pitchFamily="34" charset="-122"/>
              </a:rPr>
              <a:t>licai2011</a:t>
            </a:r>
            <a:r>
              <a:rPr lang="zh-CN" altLang="en-US" sz="1000" dirty="0">
                <a:solidFill>
                  <a:schemeClr val="tx1">
                    <a:lumMod val="65000"/>
                    <a:lumOff val="35000"/>
                  </a:schemeClr>
                </a:solidFill>
                <a:latin typeface="微软雅黑" pitchFamily="34" charset="-122"/>
                <a:ea typeface="微软雅黑" pitchFamily="34" charset="-122"/>
              </a:rPr>
              <a:t>专业设计</a:t>
            </a:r>
            <a:r>
              <a:rPr lang="en-US" altLang="zh-CN" sz="1000" dirty="0">
                <a:solidFill>
                  <a:schemeClr val="tx1">
                    <a:lumMod val="65000"/>
                    <a:lumOff val="35000"/>
                  </a:schemeClr>
                </a:solidFill>
                <a:latin typeface="微软雅黑" pitchFamily="34" charset="-122"/>
                <a:ea typeface="微软雅黑" pitchFamily="34" charset="-122"/>
              </a:rPr>
              <a:t>……</a:t>
            </a:r>
          </a:p>
        </p:txBody>
      </p:sp>
      <p:sp>
        <p:nvSpPr>
          <p:cNvPr id="64" name="PA_圆角淘宝店chenying0907 63"/>
          <p:cNvSpPr/>
          <p:nvPr>
            <p:custDataLst>
              <p:tags r:id="rId21"/>
            </p:custDataLst>
          </p:nvPr>
        </p:nvSpPr>
        <p:spPr>
          <a:xfrm>
            <a:off x="5541530" y="1133310"/>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sz="1200" dirty="0">
                <a:solidFill>
                  <a:schemeClr val="tx1">
                    <a:lumMod val="65000"/>
                    <a:lumOff val="35000"/>
                  </a:schemeClr>
                </a:solidFill>
                <a:latin typeface="微软雅黑" pitchFamily="34" charset="-122"/>
                <a:ea typeface="微软雅黑" pitchFamily="34" charset="-122"/>
              </a:rPr>
              <a:t>点击添加文本</a:t>
            </a:r>
          </a:p>
        </p:txBody>
      </p:sp>
      <p:sp>
        <p:nvSpPr>
          <p:cNvPr id="65" name="PA_淘宝店chenying0907 66"/>
          <p:cNvSpPr>
            <a:spLocks noChangeArrowheads="1"/>
          </p:cNvSpPr>
          <p:nvPr>
            <p:custDataLst>
              <p:tags r:id="rId22"/>
            </p:custDataLst>
          </p:nvPr>
        </p:nvSpPr>
        <p:spPr bwMode="auto">
          <a:xfrm>
            <a:off x="5541530" y="1499345"/>
            <a:ext cx="2433954"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000" dirty="0">
                <a:solidFill>
                  <a:schemeClr val="tx1">
                    <a:lumMod val="65000"/>
                    <a:lumOff val="35000"/>
                  </a:schemeClr>
                </a:solidFill>
                <a:latin typeface="微软雅黑" pitchFamily="34" charset="-122"/>
                <a:ea typeface="微软雅黑" pitchFamily="34" charset="-122"/>
              </a:rPr>
              <a:t>licai2011</a:t>
            </a:r>
            <a:r>
              <a:rPr lang="zh-CN" altLang="en-US" sz="1000" dirty="0">
                <a:solidFill>
                  <a:schemeClr val="tx1">
                    <a:lumMod val="65000"/>
                    <a:lumOff val="35000"/>
                  </a:schemeClr>
                </a:solidFill>
                <a:latin typeface="微软雅黑" pitchFamily="34" charset="-122"/>
                <a:ea typeface="微软雅黑" pitchFamily="34" charset="-122"/>
              </a:rPr>
              <a:t>专业设计</a:t>
            </a:r>
            <a:r>
              <a:rPr lang="en-US" altLang="zh-CN" sz="1000" dirty="0">
                <a:solidFill>
                  <a:schemeClr val="tx1">
                    <a:lumMod val="65000"/>
                    <a:lumOff val="35000"/>
                  </a:schemeClr>
                </a:solidFill>
                <a:latin typeface="微软雅黑" pitchFamily="34" charset="-122"/>
                <a:ea typeface="微软雅黑" pitchFamily="34" charset="-122"/>
              </a:rPr>
              <a:t>……</a:t>
            </a:r>
          </a:p>
        </p:txBody>
      </p:sp>
      <p:sp>
        <p:nvSpPr>
          <p:cNvPr id="66" name="PA_圆角淘宝店chenying0907 65"/>
          <p:cNvSpPr/>
          <p:nvPr>
            <p:custDataLst>
              <p:tags r:id="rId23"/>
            </p:custDataLst>
          </p:nvPr>
        </p:nvSpPr>
        <p:spPr>
          <a:xfrm>
            <a:off x="6299894" y="2881404"/>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sz="1200" dirty="0">
                <a:solidFill>
                  <a:schemeClr val="tx1">
                    <a:lumMod val="65000"/>
                    <a:lumOff val="35000"/>
                  </a:schemeClr>
                </a:solidFill>
                <a:latin typeface="微软雅黑" pitchFamily="34" charset="-122"/>
                <a:ea typeface="微软雅黑" pitchFamily="34" charset="-122"/>
              </a:rPr>
              <a:t>点击添加文本</a:t>
            </a:r>
          </a:p>
        </p:txBody>
      </p:sp>
      <p:sp>
        <p:nvSpPr>
          <p:cNvPr id="67" name="PA_淘宝店chenying0907 66"/>
          <p:cNvSpPr>
            <a:spLocks noChangeArrowheads="1"/>
          </p:cNvSpPr>
          <p:nvPr>
            <p:custDataLst>
              <p:tags r:id="rId24"/>
            </p:custDataLst>
          </p:nvPr>
        </p:nvSpPr>
        <p:spPr bwMode="auto">
          <a:xfrm>
            <a:off x="6299895" y="3247440"/>
            <a:ext cx="2433954"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000" dirty="0">
                <a:solidFill>
                  <a:schemeClr val="tx1">
                    <a:lumMod val="65000"/>
                    <a:lumOff val="35000"/>
                  </a:schemeClr>
                </a:solidFill>
                <a:latin typeface="微软雅黑" pitchFamily="34" charset="-122"/>
                <a:ea typeface="微软雅黑" pitchFamily="34" charset="-122"/>
              </a:rPr>
              <a:t>licai2011</a:t>
            </a:r>
            <a:r>
              <a:rPr lang="zh-CN" altLang="en-US" sz="1000" dirty="0">
                <a:solidFill>
                  <a:schemeClr val="tx1">
                    <a:lumMod val="65000"/>
                    <a:lumOff val="35000"/>
                  </a:schemeClr>
                </a:solidFill>
                <a:latin typeface="微软雅黑" pitchFamily="34" charset="-122"/>
                <a:ea typeface="微软雅黑" pitchFamily="34" charset="-122"/>
              </a:rPr>
              <a:t>专业设计</a:t>
            </a:r>
            <a:r>
              <a:rPr lang="en-US" altLang="zh-CN" sz="1000" dirty="0">
                <a:solidFill>
                  <a:schemeClr val="tx1">
                    <a:lumMod val="65000"/>
                    <a:lumOff val="3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2419039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24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27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3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6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90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12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180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210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nodeType="withEffect">
                                  <p:stCondLst>
                                    <p:cond delay="24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270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par>
                                <p:cTn id="63" presetID="10" presetClass="entr" presetSubtype="0" fill="hold" grpId="0" nodeType="withEffect">
                                  <p:stCondLst>
                                    <p:cond delay="30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childTnLst>
                                </p:cTn>
                              </p:par>
                              <p:par>
                                <p:cTn id="66" presetID="10" presetClass="entr" presetSubtype="0" fill="hold" grpId="0" nodeType="withEffect">
                                  <p:stCondLst>
                                    <p:cond delay="60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10" presetClass="entr" presetSubtype="0" fill="hold" grpId="0" nodeType="withEffect">
                                  <p:stCondLst>
                                    <p:cond delay="90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120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par>
                                <p:cTn id="78" presetID="10" presetClass="entr" presetSubtype="0" fill="hold" grpId="0" nodeType="withEffect">
                                  <p:stCondLst>
                                    <p:cond delay="180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p:bldP spid="11" grpId="0" animBg="1"/>
      <p:bldP spid="12" grpId="0" animBg="1"/>
      <p:bldP spid="13" grpId="0" animBg="1"/>
      <p:bldP spid="14" grpId="0" animBg="1"/>
      <p:bldP spid="15" grpId="0" animBg="1" autoUpdateAnimBg="0"/>
      <p:bldP spid="16" grpId="0" animBg="1" autoUpdateAnimBg="0"/>
      <p:bldP spid="17" grpId="0" animBg="1" autoUpdateAnimBg="0"/>
      <p:bldP spid="60" grpId="0"/>
      <p:bldP spid="61" grpId="0"/>
      <p:bldP spid="62" grpId="0"/>
      <p:bldP spid="63" grpId="0"/>
      <p:bldP spid="64" grpId="0" animBg="1" autoUpdateAnimBg="0"/>
      <p:bldP spid="65" grpId="0" animBg="1" autoUpdateAnimBg="0"/>
      <p:bldP spid="66" grpId="0" animBg="1" autoUpdateAnimBg="0"/>
      <p:bldP spid="6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rot="16200000">
            <a:off x="495691" y="2142627"/>
            <a:ext cx="2465603" cy="1993837"/>
          </a:xfrm>
          <a:custGeom>
            <a:avLst/>
            <a:gdLst>
              <a:gd name="connsiteX0" fmla="*/ 290314 w 2817606"/>
              <a:gd name="connsiteY0" fmla="*/ 0 h 1741847"/>
              <a:gd name="connsiteX1" fmla="*/ 2527292 w 2817606"/>
              <a:gd name="connsiteY1" fmla="*/ 0 h 1741847"/>
              <a:gd name="connsiteX2" fmla="*/ 2817606 w 2817606"/>
              <a:gd name="connsiteY2" fmla="*/ 290314 h 1741847"/>
              <a:gd name="connsiteX3" fmla="*/ 2817606 w 2817606"/>
              <a:gd name="connsiteY3" fmla="*/ 1741847 h 1741847"/>
              <a:gd name="connsiteX4" fmla="*/ 2817606 w 2817606"/>
              <a:gd name="connsiteY4" fmla="*/ 1741847 h 1741847"/>
              <a:gd name="connsiteX5" fmla="*/ 0 w 2817606"/>
              <a:gd name="connsiteY5" fmla="*/ 1741847 h 1741847"/>
              <a:gd name="connsiteX6" fmla="*/ 0 w 2817606"/>
              <a:gd name="connsiteY6" fmla="*/ 1741847 h 1741847"/>
              <a:gd name="connsiteX7" fmla="*/ 0 w 2817606"/>
              <a:gd name="connsiteY7" fmla="*/ 290314 h 1741847"/>
              <a:gd name="connsiteX8" fmla="*/ 290314 w 2817606"/>
              <a:gd name="connsiteY8" fmla="*/ 0 h 1741847"/>
              <a:gd name="connsiteX0" fmla="*/ 290314 w 2817606"/>
              <a:gd name="connsiteY0" fmla="*/ 436099 h 2177946"/>
              <a:gd name="connsiteX1" fmla="*/ 2344412 w 2817606"/>
              <a:gd name="connsiteY1" fmla="*/ 0 h 2177946"/>
              <a:gd name="connsiteX2" fmla="*/ 2817606 w 2817606"/>
              <a:gd name="connsiteY2" fmla="*/ 726413 h 2177946"/>
              <a:gd name="connsiteX3" fmla="*/ 2817606 w 2817606"/>
              <a:gd name="connsiteY3" fmla="*/ 2177946 h 2177946"/>
              <a:gd name="connsiteX4" fmla="*/ 2817606 w 2817606"/>
              <a:gd name="connsiteY4" fmla="*/ 2177946 h 2177946"/>
              <a:gd name="connsiteX5" fmla="*/ 0 w 2817606"/>
              <a:gd name="connsiteY5" fmla="*/ 2177946 h 2177946"/>
              <a:gd name="connsiteX6" fmla="*/ 0 w 2817606"/>
              <a:gd name="connsiteY6" fmla="*/ 2177946 h 2177946"/>
              <a:gd name="connsiteX7" fmla="*/ 0 w 2817606"/>
              <a:gd name="connsiteY7" fmla="*/ 726413 h 2177946"/>
              <a:gd name="connsiteX8" fmla="*/ 290314 w 2817606"/>
              <a:gd name="connsiteY8" fmla="*/ 436099 h 2177946"/>
              <a:gd name="connsiteX0" fmla="*/ 416923 w 2817606"/>
              <a:gd name="connsiteY0" fmla="*/ 84407 h 2177946"/>
              <a:gd name="connsiteX1" fmla="*/ 2344412 w 2817606"/>
              <a:gd name="connsiteY1" fmla="*/ 0 h 2177946"/>
              <a:gd name="connsiteX2" fmla="*/ 2817606 w 2817606"/>
              <a:gd name="connsiteY2" fmla="*/ 726413 h 2177946"/>
              <a:gd name="connsiteX3" fmla="*/ 2817606 w 2817606"/>
              <a:gd name="connsiteY3" fmla="*/ 2177946 h 2177946"/>
              <a:gd name="connsiteX4" fmla="*/ 2817606 w 2817606"/>
              <a:gd name="connsiteY4" fmla="*/ 2177946 h 2177946"/>
              <a:gd name="connsiteX5" fmla="*/ 0 w 2817606"/>
              <a:gd name="connsiteY5" fmla="*/ 2177946 h 2177946"/>
              <a:gd name="connsiteX6" fmla="*/ 0 w 2817606"/>
              <a:gd name="connsiteY6" fmla="*/ 2177946 h 2177946"/>
              <a:gd name="connsiteX7" fmla="*/ 0 w 2817606"/>
              <a:gd name="connsiteY7" fmla="*/ 726413 h 2177946"/>
              <a:gd name="connsiteX8" fmla="*/ 416923 w 2817606"/>
              <a:gd name="connsiteY8" fmla="*/ 84407 h 2177946"/>
              <a:gd name="connsiteX0" fmla="*/ 416923 w 2817606"/>
              <a:gd name="connsiteY0" fmla="*/ 84407 h 2177946"/>
              <a:gd name="connsiteX1" fmla="*/ 2344412 w 2817606"/>
              <a:gd name="connsiteY1" fmla="*/ 0 h 2177946"/>
              <a:gd name="connsiteX2" fmla="*/ 2817606 w 2817606"/>
              <a:gd name="connsiteY2" fmla="*/ 726413 h 2177946"/>
              <a:gd name="connsiteX3" fmla="*/ 2817606 w 2817606"/>
              <a:gd name="connsiteY3" fmla="*/ 2177946 h 2177946"/>
              <a:gd name="connsiteX4" fmla="*/ 2817606 w 2817606"/>
              <a:gd name="connsiteY4" fmla="*/ 2177946 h 2177946"/>
              <a:gd name="connsiteX5" fmla="*/ 0 w 2817606"/>
              <a:gd name="connsiteY5" fmla="*/ 2177946 h 2177946"/>
              <a:gd name="connsiteX6" fmla="*/ 0 w 2817606"/>
              <a:gd name="connsiteY6" fmla="*/ 2177946 h 2177946"/>
              <a:gd name="connsiteX7" fmla="*/ 0 w 2817606"/>
              <a:gd name="connsiteY7" fmla="*/ 726413 h 2177946"/>
              <a:gd name="connsiteX8" fmla="*/ 416923 w 2817606"/>
              <a:gd name="connsiteY8" fmla="*/ 84407 h 2177946"/>
              <a:gd name="connsiteX0" fmla="*/ 416923 w 2817606"/>
              <a:gd name="connsiteY0" fmla="*/ 196949 h 2290488"/>
              <a:gd name="connsiteX1" fmla="*/ 2147464 w 2817606"/>
              <a:gd name="connsiteY1" fmla="*/ 0 h 2290488"/>
              <a:gd name="connsiteX2" fmla="*/ 2817606 w 2817606"/>
              <a:gd name="connsiteY2" fmla="*/ 838955 h 2290488"/>
              <a:gd name="connsiteX3" fmla="*/ 2817606 w 2817606"/>
              <a:gd name="connsiteY3" fmla="*/ 2290488 h 2290488"/>
              <a:gd name="connsiteX4" fmla="*/ 2817606 w 2817606"/>
              <a:gd name="connsiteY4" fmla="*/ 2290488 h 2290488"/>
              <a:gd name="connsiteX5" fmla="*/ 0 w 2817606"/>
              <a:gd name="connsiteY5" fmla="*/ 2290488 h 2290488"/>
              <a:gd name="connsiteX6" fmla="*/ 0 w 2817606"/>
              <a:gd name="connsiteY6" fmla="*/ 2290488 h 2290488"/>
              <a:gd name="connsiteX7" fmla="*/ 0 w 2817606"/>
              <a:gd name="connsiteY7" fmla="*/ 838955 h 2290488"/>
              <a:gd name="connsiteX8" fmla="*/ 416923 w 2817606"/>
              <a:gd name="connsiteY8" fmla="*/ 196949 h 2290488"/>
              <a:gd name="connsiteX0" fmla="*/ 445058 w 2817606"/>
              <a:gd name="connsiteY0" fmla="*/ 267287 h 2290488"/>
              <a:gd name="connsiteX1" fmla="*/ 2147464 w 2817606"/>
              <a:gd name="connsiteY1" fmla="*/ 0 h 2290488"/>
              <a:gd name="connsiteX2" fmla="*/ 2817606 w 2817606"/>
              <a:gd name="connsiteY2" fmla="*/ 838955 h 2290488"/>
              <a:gd name="connsiteX3" fmla="*/ 2817606 w 2817606"/>
              <a:gd name="connsiteY3" fmla="*/ 2290488 h 2290488"/>
              <a:gd name="connsiteX4" fmla="*/ 2817606 w 2817606"/>
              <a:gd name="connsiteY4" fmla="*/ 2290488 h 2290488"/>
              <a:gd name="connsiteX5" fmla="*/ 0 w 2817606"/>
              <a:gd name="connsiteY5" fmla="*/ 2290488 h 2290488"/>
              <a:gd name="connsiteX6" fmla="*/ 0 w 2817606"/>
              <a:gd name="connsiteY6" fmla="*/ 2290488 h 2290488"/>
              <a:gd name="connsiteX7" fmla="*/ 0 w 2817606"/>
              <a:gd name="connsiteY7" fmla="*/ 838955 h 2290488"/>
              <a:gd name="connsiteX8" fmla="*/ 445058 w 2817606"/>
              <a:gd name="connsiteY8" fmla="*/ 267287 h 2290488"/>
              <a:gd name="connsiteX0" fmla="*/ 796750 w 2817606"/>
              <a:gd name="connsiteY0" fmla="*/ 337626 h 2290488"/>
              <a:gd name="connsiteX1" fmla="*/ 2147464 w 2817606"/>
              <a:gd name="connsiteY1" fmla="*/ 0 h 2290488"/>
              <a:gd name="connsiteX2" fmla="*/ 2817606 w 2817606"/>
              <a:gd name="connsiteY2" fmla="*/ 838955 h 2290488"/>
              <a:gd name="connsiteX3" fmla="*/ 2817606 w 2817606"/>
              <a:gd name="connsiteY3" fmla="*/ 2290488 h 2290488"/>
              <a:gd name="connsiteX4" fmla="*/ 2817606 w 2817606"/>
              <a:gd name="connsiteY4" fmla="*/ 2290488 h 2290488"/>
              <a:gd name="connsiteX5" fmla="*/ 0 w 2817606"/>
              <a:gd name="connsiteY5" fmla="*/ 2290488 h 2290488"/>
              <a:gd name="connsiteX6" fmla="*/ 0 w 2817606"/>
              <a:gd name="connsiteY6" fmla="*/ 2290488 h 2290488"/>
              <a:gd name="connsiteX7" fmla="*/ 0 w 2817606"/>
              <a:gd name="connsiteY7" fmla="*/ 838955 h 2290488"/>
              <a:gd name="connsiteX8" fmla="*/ 796750 w 2817606"/>
              <a:gd name="connsiteY8" fmla="*/ 337626 h 2290488"/>
              <a:gd name="connsiteX0" fmla="*/ 796750 w 2817606"/>
              <a:gd name="connsiteY0" fmla="*/ 338620 h 2291482"/>
              <a:gd name="connsiteX1" fmla="*/ 2147464 w 2817606"/>
              <a:gd name="connsiteY1" fmla="*/ 994 h 2291482"/>
              <a:gd name="connsiteX2" fmla="*/ 2817606 w 2817606"/>
              <a:gd name="connsiteY2" fmla="*/ 839949 h 2291482"/>
              <a:gd name="connsiteX3" fmla="*/ 2817606 w 2817606"/>
              <a:gd name="connsiteY3" fmla="*/ 2291482 h 2291482"/>
              <a:gd name="connsiteX4" fmla="*/ 2817606 w 2817606"/>
              <a:gd name="connsiteY4" fmla="*/ 2291482 h 2291482"/>
              <a:gd name="connsiteX5" fmla="*/ 0 w 2817606"/>
              <a:gd name="connsiteY5" fmla="*/ 2291482 h 2291482"/>
              <a:gd name="connsiteX6" fmla="*/ 0 w 2817606"/>
              <a:gd name="connsiteY6" fmla="*/ 2291482 h 2291482"/>
              <a:gd name="connsiteX7" fmla="*/ 0 w 2817606"/>
              <a:gd name="connsiteY7" fmla="*/ 839949 h 2291482"/>
              <a:gd name="connsiteX8" fmla="*/ 796750 w 2817606"/>
              <a:gd name="connsiteY8" fmla="*/ 338620 h 2291482"/>
              <a:gd name="connsiteX0" fmla="*/ 796750 w 2817606"/>
              <a:gd name="connsiteY0" fmla="*/ 338620 h 2291482"/>
              <a:gd name="connsiteX1" fmla="*/ 2100980 w 2817606"/>
              <a:gd name="connsiteY1" fmla="*/ 994 h 2291482"/>
              <a:gd name="connsiteX2" fmla="*/ 2817606 w 2817606"/>
              <a:gd name="connsiteY2" fmla="*/ 839949 h 2291482"/>
              <a:gd name="connsiteX3" fmla="*/ 2817606 w 2817606"/>
              <a:gd name="connsiteY3" fmla="*/ 2291482 h 2291482"/>
              <a:gd name="connsiteX4" fmla="*/ 2817606 w 2817606"/>
              <a:gd name="connsiteY4" fmla="*/ 2291482 h 2291482"/>
              <a:gd name="connsiteX5" fmla="*/ 0 w 2817606"/>
              <a:gd name="connsiteY5" fmla="*/ 2291482 h 2291482"/>
              <a:gd name="connsiteX6" fmla="*/ 0 w 2817606"/>
              <a:gd name="connsiteY6" fmla="*/ 2291482 h 2291482"/>
              <a:gd name="connsiteX7" fmla="*/ 0 w 2817606"/>
              <a:gd name="connsiteY7" fmla="*/ 839949 h 2291482"/>
              <a:gd name="connsiteX8" fmla="*/ 796750 w 2817606"/>
              <a:gd name="connsiteY8" fmla="*/ 338620 h 2291482"/>
              <a:gd name="connsiteX0" fmla="*/ 796750 w 2817606"/>
              <a:gd name="connsiteY0" fmla="*/ 339171 h 2292033"/>
              <a:gd name="connsiteX1" fmla="*/ 2100980 w 2817606"/>
              <a:gd name="connsiteY1" fmla="*/ 1545 h 2292033"/>
              <a:gd name="connsiteX2" fmla="*/ 2817606 w 2817606"/>
              <a:gd name="connsiteY2" fmla="*/ 840500 h 2292033"/>
              <a:gd name="connsiteX3" fmla="*/ 2817606 w 2817606"/>
              <a:gd name="connsiteY3" fmla="*/ 2292033 h 2292033"/>
              <a:gd name="connsiteX4" fmla="*/ 2817606 w 2817606"/>
              <a:gd name="connsiteY4" fmla="*/ 2292033 h 2292033"/>
              <a:gd name="connsiteX5" fmla="*/ 0 w 2817606"/>
              <a:gd name="connsiteY5" fmla="*/ 2292033 h 2292033"/>
              <a:gd name="connsiteX6" fmla="*/ 0 w 2817606"/>
              <a:gd name="connsiteY6" fmla="*/ 2292033 h 2292033"/>
              <a:gd name="connsiteX7" fmla="*/ 0 w 2817606"/>
              <a:gd name="connsiteY7" fmla="*/ 840500 h 2292033"/>
              <a:gd name="connsiteX8" fmla="*/ 796750 w 2817606"/>
              <a:gd name="connsiteY8" fmla="*/ 339171 h 2292033"/>
              <a:gd name="connsiteX0" fmla="*/ 796750 w 2817606"/>
              <a:gd name="connsiteY0" fmla="*/ 339171 h 2292033"/>
              <a:gd name="connsiteX1" fmla="*/ 2100980 w 2817606"/>
              <a:gd name="connsiteY1" fmla="*/ 1545 h 2292033"/>
              <a:gd name="connsiteX2" fmla="*/ 2817606 w 2817606"/>
              <a:gd name="connsiteY2" fmla="*/ 840500 h 2292033"/>
              <a:gd name="connsiteX3" fmla="*/ 2817606 w 2817606"/>
              <a:gd name="connsiteY3" fmla="*/ 2292033 h 2292033"/>
              <a:gd name="connsiteX4" fmla="*/ 2817606 w 2817606"/>
              <a:gd name="connsiteY4" fmla="*/ 2292033 h 2292033"/>
              <a:gd name="connsiteX5" fmla="*/ 0 w 2817606"/>
              <a:gd name="connsiteY5" fmla="*/ 2292033 h 2292033"/>
              <a:gd name="connsiteX6" fmla="*/ 0 w 2817606"/>
              <a:gd name="connsiteY6" fmla="*/ 2292033 h 2292033"/>
              <a:gd name="connsiteX7" fmla="*/ 0 w 2817606"/>
              <a:gd name="connsiteY7" fmla="*/ 840500 h 2292033"/>
              <a:gd name="connsiteX8" fmla="*/ 796750 w 2817606"/>
              <a:gd name="connsiteY8" fmla="*/ 339171 h 2292033"/>
              <a:gd name="connsiteX0" fmla="*/ 796750 w 2817606"/>
              <a:gd name="connsiteY0" fmla="*/ 339171 h 2292033"/>
              <a:gd name="connsiteX1" fmla="*/ 2100980 w 2817606"/>
              <a:gd name="connsiteY1" fmla="*/ 1545 h 2292033"/>
              <a:gd name="connsiteX2" fmla="*/ 2817606 w 2817606"/>
              <a:gd name="connsiteY2" fmla="*/ 840500 h 2292033"/>
              <a:gd name="connsiteX3" fmla="*/ 2817606 w 2817606"/>
              <a:gd name="connsiteY3" fmla="*/ 2292033 h 2292033"/>
              <a:gd name="connsiteX4" fmla="*/ 2817606 w 2817606"/>
              <a:gd name="connsiteY4" fmla="*/ 2292033 h 2292033"/>
              <a:gd name="connsiteX5" fmla="*/ 0 w 2817606"/>
              <a:gd name="connsiteY5" fmla="*/ 2292033 h 2292033"/>
              <a:gd name="connsiteX6" fmla="*/ 0 w 2817606"/>
              <a:gd name="connsiteY6" fmla="*/ 2292033 h 2292033"/>
              <a:gd name="connsiteX7" fmla="*/ 0 w 2817606"/>
              <a:gd name="connsiteY7" fmla="*/ 840500 h 2292033"/>
              <a:gd name="connsiteX8" fmla="*/ 796750 w 2817606"/>
              <a:gd name="connsiteY8" fmla="*/ 339171 h 2292033"/>
              <a:gd name="connsiteX0" fmla="*/ 796750 w 2817606"/>
              <a:gd name="connsiteY0" fmla="*/ 339171 h 2292033"/>
              <a:gd name="connsiteX1" fmla="*/ 2100980 w 2817606"/>
              <a:gd name="connsiteY1" fmla="*/ 1545 h 2292033"/>
              <a:gd name="connsiteX2" fmla="*/ 2817606 w 2817606"/>
              <a:gd name="connsiteY2" fmla="*/ 840500 h 2292033"/>
              <a:gd name="connsiteX3" fmla="*/ 2817606 w 2817606"/>
              <a:gd name="connsiteY3" fmla="*/ 2292033 h 2292033"/>
              <a:gd name="connsiteX4" fmla="*/ 2817606 w 2817606"/>
              <a:gd name="connsiteY4" fmla="*/ 2292033 h 2292033"/>
              <a:gd name="connsiteX5" fmla="*/ 0 w 2817606"/>
              <a:gd name="connsiteY5" fmla="*/ 2292033 h 2292033"/>
              <a:gd name="connsiteX6" fmla="*/ 0 w 2817606"/>
              <a:gd name="connsiteY6" fmla="*/ 2292033 h 2292033"/>
              <a:gd name="connsiteX7" fmla="*/ 0 w 2817606"/>
              <a:gd name="connsiteY7" fmla="*/ 840500 h 2292033"/>
              <a:gd name="connsiteX8" fmla="*/ 796750 w 2817606"/>
              <a:gd name="connsiteY8" fmla="*/ 339171 h 2292033"/>
              <a:gd name="connsiteX0" fmla="*/ 796750 w 2817606"/>
              <a:gd name="connsiteY0" fmla="*/ 339171 h 2292033"/>
              <a:gd name="connsiteX1" fmla="*/ 2100980 w 2817606"/>
              <a:gd name="connsiteY1" fmla="*/ 1545 h 2292033"/>
              <a:gd name="connsiteX2" fmla="*/ 2817606 w 2817606"/>
              <a:gd name="connsiteY2" fmla="*/ 840500 h 2292033"/>
              <a:gd name="connsiteX3" fmla="*/ 2817606 w 2817606"/>
              <a:gd name="connsiteY3" fmla="*/ 2292033 h 2292033"/>
              <a:gd name="connsiteX4" fmla="*/ 2817606 w 2817606"/>
              <a:gd name="connsiteY4" fmla="*/ 2292033 h 2292033"/>
              <a:gd name="connsiteX5" fmla="*/ 0 w 2817606"/>
              <a:gd name="connsiteY5" fmla="*/ 2292033 h 2292033"/>
              <a:gd name="connsiteX6" fmla="*/ 0 w 2817606"/>
              <a:gd name="connsiteY6" fmla="*/ 2292033 h 2292033"/>
              <a:gd name="connsiteX7" fmla="*/ 15494 w 2817606"/>
              <a:gd name="connsiteY7" fmla="*/ 996229 h 2292033"/>
              <a:gd name="connsiteX8" fmla="*/ 796750 w 2817606"/>
              <a:gd name="connsiteY8" fmla="*/ 339171 h 2292033"/>
              <a:gd name="connsiteX0" fmla="*/ 798775 w 2819631"/>
              <a:gd name="connsiteY0" fmla="*/ 339171 h 2292033"/>
              <a:gd name="connsiteX1" fmla="*/ 2103005 w 2819631"/>
              <a:gd name="connsiteY1" fmla="*/ 1545 h 2292033"/>
              <a:gd name="connsiteX2" fmla="*/ 2819631 w 2819631"/>
              <a:gd name="connsiteY2" fmla="*/ 840500 h 2292033"/>
              <a:gd name="connsiteX3" fmla="*/ 2819631 w 2819631"/>
              <a:gd name="connsiteY3" fmla="*/ 2292033 h 2292033"/>
              <a:gd name="connsiteX4" fmla="*/ 2819631 w 2819631"/>
              <a:gd name="connsiteY4" fmla="*/ 2292033 h 2292033"/>
              <a:gd name="connsiteX5" fmla="*/ 2025 w 2819631"/>
              <a:gd name="connsiteY5" fmla="*/ 2292033 h 2292033"/>
              <a:gd name="connsiteX6" fmla="*/ 2025 w 2819631"/>
              <a:gd name="connsiteY6" fmla="*/ 2292033 h 2292033"/>
              <a:gd name="connsiteX7" fmla="*/ 17519 w 2819631"/>
              <a:gd name="connsiteY7" fmla="*/ 996229 h 2292033"/>
              <a:gd name="connsiteX8" fmla="*/ 798775 w 2819631"/>
              <a:gd name="connsiteY8" fmla="*/ 339171 h 2292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9631" h="2292033">
                <a:moveTo>
                  <a:pt x="798775" y="339171"/>
                </a:moveTo>
                <a:cubicBezTo>
                  <a:pt x="1811720" y="636097"/>
                  <a:pt x="1632775" y="32691"/>
                  <a:pt x="2103005" y="1545"/>
                </a:cubicBezTo>
                <a:cubicBezTo>
                  <a:pt x="2573235" y="-29601"/>
                  <a:pt x="2819631" y="415428"/>
                  <a:pt x="2819631" y="840500"/>
                </a:cubicBezTo>
                <a:lnTo>
                  <a:pt x="2819631" y="2292033"/>
                </a:lnTo>
                <a:lnTo>
                  <a:pt x="2819631" y="2292033"/>
                </a:lnTo>
                <a:lnTo>
                  <a:pt x="2025" y="2292033"/>
                </a:lnTo>
                <a:lnTo>
                  <a:pt x="2025" y="2292033"/>
                </a:lnTo>
                <a:cubicBezTo>
                  <a:pt x="7190" y="1860098"/>
                  <a:pt x="-13470" y="1530308"/>
                  <a:pt x="17519" y="996229"/>
                </a:cubicBezTo>
                <a:cubicBezTo>
                  <a:pt x="48508" y="462150"/>
                  <a:pt x="545470" y="308027"/>
                  <a:pt x="798775" y="339171"/>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id-ID" sz="1600"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7" name="Diagram 16"/>
          <p:cNvGraphicFramePr/>
          <p:nvPr>
            <p:extLst/>
          </p:nvPr>
        </p:nvGraphicFramePr>
        <p:xfrm>
          <a:off x="2798481" y="1911745"/>
          <a:ext cx="2004470" cy="2464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Freeform 6"/>
          <p:cNvSpPr>
            <a:spLocks noEditPoints="1"/>
          </p:cNvSpPr>
          <p:nvPr/>
        </p:nvSpPr>
        <p:spPr bwMode="auto">
          <a:xfrm>
            <a:off x="2832342" y="2052184"/>
            <a:ext cx="209627" cy="22334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79540" tIns="39770" rIns="79540" bIns="39770" numCol="1" anchor="t" anchorCtr="0" compatLnSpc="1">
            <a:prstTxWarp prst="textNoShape">
              <a:avLst/>
            </a:prstTxWarp>
          </a:bodyPr>
          <a:lstStyle/>
          <a:p>
            <a:pPr>
              <a:lnSpc>
                <a:spcPct val="120000"/>
              </a:lnSpc>
            </a:pPr>
            <a:endParaRPr 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11"/>
          <p:cNvSpPr>
            <a:spLocks noEditPoints="1"/>
          </p:cNvSpPr>
          <p:nvPr/>
        </p:nvSpPr>
        <p:spPr bwMode="auto">
          <a:xfrm>
            <a:off x="2802071" y="2682631"/>
            <a:ext cx="270170" cy="270510"/>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79540" tIns="39770" rIns="79540" bIns="39770" numCol="1" anchor="t" anchorCtr="0" compatLnSpc="1">
            <a:prstTxWarp prst="textNoShape">
              <a:avLst/>
            </a:prstTxWarp>
          </a:bodyPr>
          <a:lstStyle/>
          <a:p>
            <a:pPr>
              <a:lnSpc>
                <a:spcPct val="120000"/>
              </a:lnSpc>
            </a:pPr>
            <a:endParaRPr 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21"/>
          <p:cNvSpPr>
            <a:spLocks noEditPoints="1"/>
          </p:cNvSpPr>
          <p:nvPr/>
        </p:nvSpPr>
        <p:spPr bwMode="auto">
          <a:xfrm>
            <a:off x="2822078" y="3360272"/>
            <a:ext cx="230153" cy="230922"/>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79540" tIns="39770" rIns="79540" bIns="39770" numCol="1" anchor="t" anchorCtr="0" compatLnSpc="1">
            <a:prstTxWarp prst="textNoShape">
              <a:avLst/>
            </a:prstTxWarp>
          </a:bodyPr>
          <a:lstStyle/>
          <a:p>
            <a:pPr>
              <a:lnSpc>
                <a:spcPct val="120000"/>
              </a:lnSpc>
            </a:pPr>
            <a:endParaRPr 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Content Placeholder 2"/>
          <p:cNvSpPr txBox="1">
            <a:spLocks/>
          </p:cNvSpPr>
          <p:nvPr/>
        </p:nvSpPr>
        <p:spPr>
          <a:xfrm>
            <a:off x="5003916" y="2010816"/>
            <a:ext cx="3277164" cy="443121"/>
          </a:xfrm>
          <a:prstGeom prst="rect">
            <a:avLst/>
          </a:prstGeom>
        </p:spPr>
        <p:txBody>
          <a:bodyPr vert="horz" wrap="square" lIns="0" tIns="0" rIns="0" bIns="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Please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directly.</a:t>
            </a:r>
          </a:p>
        </p:txBody>
      </p:sp>
      <p:sp>
        <p:nvSpPr>
          <p:cNvPr id="23" name="Freeform 26"/>
          <p:cNvSpPr>
            <a:spLocks/>
          </p:cNvSpPr>
          <p:nvPr/>
        </p:nvSpPr>
        <p:spPr bwMode="auto">
          <a:xfrm>
            <a:off x="2842425" y="3998296"/>
            <a:ext cx="189462" cy="19652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79540" tIns="39770" rIns="79540" bIns="39770" numCol="1" anchor="t" anchorCtr="0" compatLnSpc="1">
            <a:prstTxWarp prst="textNoShape">
              <a:avLst/>
            </a:prstTxWarp>
          </a:bodyPr>
          <a:lstStyle/>
          <a:p>
            <a:pPr>
              <a:lnSpc>
                <a:spcPct val="120000"/>
              </a:lnSpc>
            </a:pPr>
            <a:endParaRPr 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Content Placeholder 2"/>
          <p:cNvSpPr txBox="1">
            <a:spLocks/>
          </p:cNvSpPr>
          <p:nvPr/>
        </p:nvSpPr>
        <p:spPr>
          <a:xfrm>
            <a:off x="5003916" y="2686281"/>
            <a:ext cx="3277164" cy="443121"/>
          </a:xfrm>
          <a:prstGeom prst="rect">
            <a:avLst/>
          </a:prstGeom>
        </p:spPr>
        <p:txBody>
          <a:bodyPr vert="horz" wrap="square" lIns="0" tIns="0" rIns="0" bIns="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Please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directly.</a:t>
            </a:r>
          </a:p>
        </p:txBody>
      </p:sp>
      <p:sp>
        <p:nvSpPr>
          <p:cNvPr id="25" name="Content Placeholder 2"/>
          <p:cNvSpPr txBox="1">
            <a:spLocks/>
          </p:cNvSpPr>
          <p:nvPr/>
        </p:nvSpPr>
        <p:spPr>
          <a:xfrm>
            <a:off x="5003916" y="3361747"/>
            <a:ext cx="3277164" cy="443121"/>
          </a:xfrm>
          <a:prstGeom prst="rect">
            <a:avLst/>
          </a:prstGeom>
        </p:spPr>
        <p:txBody>
          <a:bodyPr vert="horz" wrap="square" lIns="0" tIns="0" rIns="0" bIns="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Please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directly.</a:t>
            </a:r>
          </a:p>
        </p:txBody>
      </p:sp>
      <p:sp>
        <p:nvSpPr>
          <p:cNvPr id="26" name="Content Placeholder 2"/>
          <p:cNvSpPr txBox="1">
            <a:spLocks/>
          </p:cNvSpPr>
          <p:nvPr/>
        </p:nvSpPr>
        <p:spPr>
          <a:xfrm>
            <a:off x="5003916" y="4037213"/>
            <a:ext cx="3277164" cy="443121"/>
          </a:xfrm>
          <a:prstGeom prst="rect">
            <a:avLst/>
          </a:prstGeom>
        </p:spPr>
        <p:txBody>
          <a:bodyPr vert="horz" wrap="square" lIns="0" tIns="0" rIns="0" bIns="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Please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a:t>
            </a:r>
            <a:r>
              <a:rPr lang="en-US" altLang="zh-CN" sz="600" dirty="0" err="1">
                <a:latin typeface="Arial" panose="020B0604020202020204" pitchFamily="34" charset="0"/>
                <a:ea typeface="微软雅黑" panose="020B0503020204020204" pitchFamily="34" charset="-122"/>
                <a:cs typeface="Calibri Light"/>
                <a:sym typeface="Arial" panose="020B0604020202020204" pitchFamily="34" charset="0"/>
              </a:rPr>
              <a:t>directly.Please</a:t>
            </a:r>
            <a:r>
              <a:rPr lang="en-US" altLang="zh-CN" sz="600" dirty="0">
                <a:latin typeface="Arial" panose="020B0604020202020204" pitchFamily="34" charset="0"/>
                <a:ea typeface="微软雅黑" panose="020B0503020204020204" pitchFamily="34" charset="-122"/>
                <a:cs typeface="Calibri Light"/>
                <a:sym typeface="Arial" panose="020B0604020202020204" pitchFamily="34" charset="0"/>
              </a:rPr>
              <a:t> replace text, click add relevant headline, modify the text content, also can copy your content to this directly.</a:t>
            </a:r>
          </a:p>
        </p:txBody>
      </p:sp>
      <p:sp>
        <p:nvSpPr>
          <p:cNvPr id="28" name="Rectangle 1436"/>
          <p:cNvSpPr>
            <a:spLocks noChangeArrowheads="1"/>
          </p:cNvSpPr>
          <p:nvPr/>
        </p:nvSpPr>
        <p:spPr bwMode="auto">
          <a:xfrm>
            <a:off x="3106780" y="2752378"/>
            <a:ext cx="512872" cy="1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795315">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rPr>
              <a:t>文字内容</a:t>
            </a:r>
            <a:endParaRPr lang="en-US" altLang="zh-CN"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sp>
        <p:nvSpPr>
          <p:cNvPr id="29" name="Rectangle 1436"/>
          <p:cNvSpPr>
            <a:spLocks noChangeArrowheads="1"/>
          </p:cNvSpPr>
          <p:nvPr/>
        </p:nvSpPr>
        <p:spPr bwMode="auto">
          <a:xfrm>
            <a:off x="3106780" y="3376728"/>
            <a:ext cx="512872" cy="1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795315">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rPr>
              <a:t>文字内容</a:t>
            </a:r>
            <a:endParaRPr lang="en-US" altLang="zh-CN"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sp>
        <p:nvSpPr>
          <p:cNvPr id="30" name="Rectangle 1436"/>
          <p:cNvSpPr>
            <a:spLocks noChangeArrowheads="1"/>
          </p:cNvSpPr>
          <p:nvPr/>
        </p:nvSpPr>
        <p:spPr bwMode="auto">
          <a:xfrm>
            <a:off x="3106780" y="4001077"/>
            <a:ext cx="512872" cy="1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795315">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rPr>
              <a:t>文字内容</a:t>
            </a:r>
            <a:endParaRPr lang="en-US" altLang="zh-CN"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sp>
        <p:nvSpPr>
          <p:cNvPr id="31" name="Rectangle 1436"/>
          <p:cNvSpPr>
            <a:spLocks noChangeArrowheads="1"/>
          </p:cNvSpPr>
          <p:nvPr/>
        </p:nvSpPr>
        <p:spPr bwMode="auto">
          <a:xfrm>
            <a:off x="3106780" y="2128028"/>
            <a:ext cx="512872" cy="1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defTabSz="795315">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rPr>
              <a:t>文字内容</a:t>
            </a:r>
            <a:endParaRPr lang="en-US" sz="1000" dirty="0">
              <a:solidFill>
                <a:schemeClr val="bg1"/>
              </a:solidFill>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spTree>
    <p:extLst>
      <p:ext uri="{BB962C8B-B14F-4D97-AF65-F5344CB8AC3E}">
        <p14:creationId xmlns:p14="http://schemas.microsoft.com/office/powerpoint/2010/main" val="853664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000"/>
                                  </p:stCondLst>
                                  <p:childTnLst>
                                    <p:set>
                                      <p:cBhvr>
                                        <p:cTn id="9" dur="1" fill="hold">
                                          <p:stCondLst>
                                            <p:cond delay="0"/>
                                          </p:stCondLst>
                                        </p:cTn>
                                        <p:tgtEl>
                                          <p:spTgt spid="17">
                                            <p:graphicEl>
                                              <a:dgm id="{C3C5C488-2D82-48FA-94E1-E6ED648AE07E}"/>
                                            </p:graphicEl>
                                          </p:spTgt>
                                        </p:tgtEl>
                                        <p:attrNameLst>
                                          <p:attrName>style.visibility</p:attrName>
                                        </p:attrNameLst>
                                      </p:cBhvr>
                                      <p:to>
                                        <p:strVal val="visible"/>
                                      </p:to>
                                    </p:set>
                                    <p:animEffect transition="in" filter="wipe(left)">
                                      <p:cBhvr>
                                        <p:cTn id="10" dur="500"/>
                                        <p:tgtEl>
                                          <p:spTgt spid="17">
                                            <p:graphicEl>
                                              <a:dgm id="{C3C5C488-2D82-48FA-94E1-E6ED648AE07E}"/>
                                            </p:graphicEl>
                                          </p:spTgt>
                                        </p:tgtEl>
                                      </p:cBhvr>
                                    </p:animEffect>
                                  </p:childTnLst>
                                </p:cTn>
                              </p:par>
                              <p:par>
                                <p:cTn id="11" presetID="53" presetClass="entr" presetSubtype="16" fill="hold" grpId="0" nodeType="withEffect">
                                  <p:stCondLst>
                                    <p:cond delay="150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22" presetClass="entr" presetSubtype="8" fill="hold" grpId="0" nodeType="withEffect">
                                  <p:stCondLst>
                                    <p:cond delay="2500"/>
                                  </p:stCondLst>
                                  <p:childTnLst>
                                    <p:set>
                                      <p:cBhvr>
                                        <p:cTn id="20" dur="1" fill="hold">
                                          <p:stCondLst>
                                            <p:cond delay="0"/>
                                          </p:stCondLst>
                                        </p:cTn>
                                        <p:tgtEl>
                                          <p:spTgt spid="17">
                                            <p:graphicEl>
                                              <a:dgm id="{5F7C99BF-9C18-4701-B642-69C8B195B816}"/>
                                            </p:graphicEl>
                                          </p:spTgt>
                                        </p:tgtEl>
                                        <p:attrNameLst>
                                          <p:attrName>style.visibility</p:attrName>
                                        </p:attrNameLst>
                                      </p:cBhvr>
                                      <p:to>
                                        <p:strVal val="visible"/>
                                      </p:to>
                                    </p:set>
                                    <p:animEffect transition="in" filter="wipe(left)">
                                      <p:cBhvr>
                                        <p:cTn id="21" dur="500"/>
                                        <p:tgtEl>
                                          <p:spTgt spid="17">
                                            <p:graphicEl>
                                              <a:dgm id="{5F7C99BF-9C18-4701-B642-69C8B195B816}"/>
                                            </p:graphicEl>
                                          </p:spTgt>
                                        </p:tgtEl>
                                      </p:cBhvr>
                                    </p:animEffect>
                                  </p:childTnLst>
                                </p:cTn>
                              </p:par>
                              <p:par>
                                <p:cTn id="22" presetID="53" presetClass="entr" presetSubtype="16" fill="hold" grpId="0" nodeType="withEffect">
                                  <p:stCondLst>
                                    <p:cond delay="3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10" presetClass="entr" presetSubtype="0" fill="hold" grpId="0" nodeType="withEffect">
                                  <p:stCondLst>
                                    <p:cond delay="350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22" presetClass="entr" presetSubtype="8" fill="hold" grpId="0" nodeType="withEffect">
                                  <p:stCondLst>
                                    <p:cond delay="4000"/>
                                  </p:stCondLst>
                                  <p:childTnLst>
                                    <p:set>
                                      <p:cBhvr>
                                        <p:cTn id="31" dur="1" fill="hold">
                                          <p:stCondLst>
                                            <p:cond delay="0"/>
                                          </p:stCondLst>
                                        </p:cTn>
                                        <p:tgtEl>
                                          <p:spTgt spid="17">
                                            <p:graphicEl>
                                              <a:dgm id="{803580E4-39B5-44E5-A355-43EEFE242A45}"/>
                                            </p:graphicEl>
                                          </p:spTgt>
                                        </p:tgtEl>
                                        <p:attrNameLst>
                                          <p:attrName>style.visibility</p:attrName>
                                        </p:attrNameLst>
                                      </p:cBhvr>
                                      <p:to>
                                        <p:strVal val="visible"/>
                                      </p:to>
                                    </p:set>
                                    <p:animEffect transition="in" filter="wipe(left)">
                                      <p:cBhvr>
                                        <p:cTn id="32" dur="500"/>
                                        <p:tgtEl>
                                          <p:spTgt spid="17">
                                            <p:graphicEl>
                                              <a:dgm id="{803580E4-39B5-44E5-A355-43EEFE242A45}"/>
                                            </p:graphicEl>
                                          </p:spTgt>
                                        </p:tgtEl>
                                      </p:cBhvr>
                                    </p:animEffect>
                                  </p:childTnLst>
                                </p:cTn>
                              </p:par>
                              <p:par>
                                <p:cTn id="33" presetID="53" presetClass="entr" presetSubtype="16" fill="hold" grpId="0" nodeType="withEffect">
                                  <p:stCondLst>
                                    <p:cond delay="450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10" presetClass="entr" presetSubtype="0" fill="hold" grpId="0" nodeType="withEffect">
                                  <p:stCondLst>
                                    <p:cond delay="500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22" presetClass="entr" presetSubtype="8" fill="hold" grpId="0" nodeType="withEffect">
                                  <p:stCondLst>
                                    <p:cond delay="5500"/>
                                  </p:stCondLst>
                                  <p:childTnLst>
                                    <p:set>
                                      <p:cBhvr>
                                        <p:cTn id="42" dur="1" fill="hold">
                                          <p:stCondLst>
                                            <p:cond delay="0"/>
                                          </p:stCondLst>
                                        </p:cTn>
                                        <p:tgtEl>
                                          <p:spTgt spid="17">
                                            <p:graphicEl>
                                              <a:dgm id="{38B3533C-0604-42C2-B6E4-34D51AE7EEAA}"/>
                                            </p:graphicEl>
                                          </p:spTgt>
                                        </p:tgtEl>
                                        <p:attrNameLst>
                                          <p:attrName>style.visibility</p:attrName>
                                        </p:attrNameLst>
                                      </p:cBhvr>
                                      <p:to>
                                        <p:strVal val="visible"/>
                                      </p:to>
                                    </p:set>
                                    <p:animEffect transition="in" filter="wipe(left)">
                                      <p:cBhvr>
                                        <p:cTn id="43" dur="500"/>
                                        <p:tgtEl>
                                          <p:spTgt spid="17">
                                            <p:graphicEl>
                                              <a:dgm id="{38B3533C-0604-42C2-B6E4-34D51AE7EEAA}"/>
                                            </p:graphicEl>
                                          </p:spTgt>
                                        </p:tgtEl>
                                      </p:cBhvr>
                                    </p:animEffect>
                                  </p:childTnLst>
                                </p:cTn>
                              </p:par>
                            </p:childTnLst>
                          </p:cTn>
                        </p:par>
                        <p:par>
                          <p:cTn id="44" fill="hold">
                            <p:stCondLst>
                              <p:cond delay="6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4" presetClass="entr" presetSubtype="10" fill="hold" grpId="0" nodeType="withEffect">
                                  <p:stCondLst>
                                    <p:cond delay="500"/>
                                  </p:stCondLst>
                                  <p:childTnLst>
                                    <p:set>
                                      <p:cBhvr>
                                        <p:cTn id="55" dur="1" fill="hold">
                                          <p:stCondLst>
                                            <p:cond delay="0"/>
                                          </p:stCondLst>
                                        </p:cTn>
                                        <p:tgtEl>
                                          <p:spTgt spid="28"/>
                                        </p:tgtEl>
                                        <p:attrNameLst>
                                          <p:attrName>style.visibility</p:attrName>
                                        </p:attrNameLst>
                                      </p:cBhvr>
                                      <p:to>
                                        <p:strVal val="visible"/>
                                      </p:to>
                                    </p:set>
                                    <p:animEffect transition="in" filter="randombar(horizontal)">
                                      <p:cBhvr>
                                        <p:cTn id="56" dur="1000"/>
                                        <p:tgtEl>
                                          <p:spTgt spid="28"/>
                                        </p:tgtEl>
                                      </p:cBhvr>
                                    </p:animEffect>
                                  </p:childTnLst>
                                </p:cTn>
                              </p:par>
                              <p:par>
                                <p:cTn id="57" presetID="14" presetClass="entr" presetSubtype="10" fill="hold" grpId="0" nodeType="withEffect">
                                  <p:stCondLst>
                                    <p:cond delay="500"/>
                                  </p:stCondLst>
                                  <p:childTnLst>
                                    <p:set>
                                      <p:cBhvr>
                                        <p:cTn id="58" dur="1" fill="hold">
                                          <p:stCondLst>
                                            <p:cond delay="0"/>
                                          </p:stCondLst>
                                        </p:cTn>
                                        <p:tgtEl>
                                          <p:spTgt spid="29"/>
                                        </p:tgtEl>
                                        <p:attrNameLst>
                                          <p:attrName>style.visibility</p:attrName>
                                        </p:attrNameLst>
                                      </p:cBhvr>
                                      <p:to>
                                        <p:strVal val="visible"/>
                                      </p:to>
                                    </p:set>
                                    <p:animEffect transition="in" filter="randombar(horizontal)">
                                      <p:cBhvr>
                                        <p:cTn id="59" dur="1000"/>
                                        <p:tgtEl>
                                          <p:spTgt spid="29"/>
                                        </p:tgtEl>
                                      </p:cBhvr>
                                    </p:animEffect>
                                  </p:childTnLst>
                                </p:cTn>
                              </p:par>
                              <p:par>
                                <p:cTn id="60" presetID="14" presetClass="entr" presetSubtype="10"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Effect transition="in" filter="randombar(horizontal)">
                                      <p:cBhvr>
                                        <p:cTn id="62" dur="1000"/>
                                        <p:tgtEl>
                                          <p:spTgt spid="30"/>
                                        </p:tgtEl>
                                      </p:cBhvr>
                                    </p:animEffect>
                                  </p:childTnLst>
                                </p:cTn>
                              </p:par>
                              <p:par>
                                <p:cTn id="63" presetID="14" presetClass="entr" presetSubtype="10" fill="hold" grpId="0" nodeType="withEffect">
                                  <p:stCondLst>
                                    <p:cond delay="500"/>
                                  </p:stCondLst>
                                  <p:childTnLst>
                                    <p:set>
                                      <p:cBhvr>
                                        <p:cTn id="64" dur="1" fill="hold">
                                          <p:stCondLst>
                                            <p:cond delay="0"/>
                                          </p:stCondLst>
                                        </p:cTn>
                                        <p:tgtEl>
                                          <p:spTgt spid="31"/>
                                        </p:tgtEl>
                                        <p:attrNameLst>
                                          <p:attrName>style.visibility</p:attrName>
                                        </p:attrNameLst>
                                      </p:cBhvr>
                                      <p:to>
                                        <p:strVal val="visible"/>
                                      </p:to>
                                    </p:set>
                                    <p:animEffect transition="in" filter="randombar(horizontal)">
                                      <p:cBhvr>
                                        <p:cTn id="6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17" grpId="0">
        <p:bldSub>
          <a:bldDgm bld="one"/>
        </p:bldSub>
      </p:bldGraphic>
      <p:bldP spid="19" grpId="0" animBg="1"/>
      <p:bldP spid="20" grpId="0" animBg="1"/>
      <p:bldP spid="21" grpId="0" animBg="1"/>
      <p:bldP spid="22" grpId="0"/>
      <p:bldP spid="23" grpId="0" animBg="1"/>
      <p:bldP spid="24" grpId="0"/>
      <p:bldP spid="25" grpId="0"/>
      <p:bldP spid="26"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群組 25"/>
          <p:cNvGrpSpPr/>
          <p:nvPr/>
        </p:nvGrpSpPr>
        <p:grpSpPr>
          <a:xfrm>
            <a:off x="0" y="232284"/>
            <a:ext cx="2303748" cy="504056"/>
            <a:chOff x="0" y="232284"/>
            <a:chExt cx="2303748" cy="504056"/>
          </a:xfrm>
        </p:grpSpPr>
        <p:sp>
          <p:nvSpPr>
            <p:cNvPr id="27" name="矩形 26"/>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31"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資料來源</a:t>
              </a:r>
              <a:endParaRPr lang="zh-CN" altLang="zh-CN" sz="2600" dirty="0">
                <a:solidFill>
                  <a:schemeClr val="accent1"/>
                </a:solidFill>
                <a:latin typeface="微软雅黑" pitchFamily="34" charset="-122"/>
                <a:ea typeface="微软雅黑" pitchFamily="34" charset="-122"/>
              </a:endParaRPr>
            </a:p>
          </p:txBody>
        </p:sp>
      </p:grpSp>
      <p:pic>
        <p:nvPicPr>
          <p:cNvPr id="5" name="圖片 4"/>
          <p:cNvPicPr>
            <a:picLocks noChangeAspect="1"/>
          </p:cNvPicPr>
          <p:nvPr/>
        </p:nvPicPr>
        <p:blipFill rotWithShape="1">
          <a:blip r:embed="rId3"/>
          <a:srcRect b="63293"/>
          <a:stretch/>
        </p:blipFill>
        <p:spPr>
          <a:xfrm>
            <a:off x="1115616" y="3796680"/>
            <a:ext cx="7612273" cy="742820"/>
          </a:xfrm>
          <a:prstGeom prst="rect">
            <a:avLst/>
          </a:prstGeom>
        </p:spPr>
      </p:pic>
      <p:pic>
        <p:nvPicPr>
          <p:cNvPr id="6" name="圖片 5"/>
          <p:cNvPicPr>
            <a:picLocks noChangeAspect="1"/>
          </p:cNvPicPr>
          <p:nvPr/>
        </p:nvPicPr>
        <p:blipFill>
          <a:blip r:embed="rId4"/>
          <a:stretch>
            <a:fillRect/>
          </a:stretch>
        </p:blipFill>
        <p:spPr>
          <a:xfrm>
            <a:off x="6368938" y="2234024"/>
            <a:ext cx="1695450" cy="590550"/>
          </a:xfrm>
          <a:prstGeom prst="rect">
            <a:avLst/>
          </a:prstGeom>
        </p:spPr>
      </p:pic>
      <p:sp>
        <p:nvSpPr>
          <p:cNvPr id="12" name="椭圆 28"/>
          <p:cNvSpPr>
            <a:spLocks noChangeArrowheads="1"/>
          </p:cNvSpPr>
          <p:nvPr/>
        </p:nvSpPr>
        <p:spPr bwMode="auto">
          <a:xfrm>
            <a:off x="3671900" y="1710358"/>
            <a:ext cx="1636504" cy="1637882"/>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9525" algn="ctr">
            <a:noFill/>
            <a:round/>
            <a:headEnd/>
            <a:tailEnd/>
          </a:ln>
        </p:spPr>
        <p:txBody>
          <a:bodyPr/>
          <a:lstStyle/>
          <a:p>
            <a:pPr defTabSz="684076"/>
            <a:endParaRPr lang="zh-CN" altLang="en-US" sz="1100">
              <a:latin typeface="Calibri" pitchFamily="34" charset="0"/>
              <a:ea typeface="微软雅黑" pitchFamily="34" charset="-122"/>
            </a:endParaRPr>
          </a:p>
        </p:txBody>
      </p:sp>
      <p:sp>
        <p:nvSpPr>
          <p:cNvPr id="15" name="文本框 36"/>
          <p:cNvSpPr txBox="1"/>
          <p:nvPr/>
        </p:nvSpPr>
        <p:spPr>
          <a:xfrm>
            <a:off x="773095" y="1862287"/>
            <a:ext cx="1926697" cy="1358329"/>
          </a:xfrm>
          <a:prstGeom prst="rect">
            <a:avLst/>
          </a:prstGeom>
          <a:noFill/>
        </p:spPr>
        <p:txBody>
          <a:bodyPr wrap="none" lIns="65032" tIns="32516" rIns="65032" bIns="32516" rtlCol="0">
            <a:spAutoFit/>
          </a:bodyPr>
          <a:lstStyle/>
          <a:p>
            <a:r>
              <a:rPr kumimoji="1" lang="en-US" altLang="zh-CN" sz="2800" spc="-150" dirty="0" smtClean="0">
                <a:solidFill>
                  <a:schemeClr val="accent1"/>
                </a:solidFill>
                <a:latin typeface="微软雅黑" panose="020B0503020204020204" pitchFamily="34" charset="-122"/>
                <a:ea typeface="微软雅黑" panose="020B0503020204020204" pitchFamily="34" charset="-122"/>
              </a:rPr>
              <a:t>2017/05/22</a:t>
            </a:r>
          </a:p>
          <a:p>
            <a:pPr algn="ctr"/>
            <a:r>
              <a:rPr kumimoji="1" lang="en-US" altLang="zh-CN" sz="2800" spc="-150" dirty="0">
                <a:solidFill>
                  <a:schemeClr val="accent1"/>
                </a:solidFill>
                <a:latin typeface="微软雅黑" panose="020B0503020204020204" pitchFamily="34" charset="-122"/>
                <a:ea typeface="微软雅黑" panose="020B0503020204020204" pitchFamily="34" charset="-122"/>
              </a:rPr>
              <a:t>~</a:t>
            </a:r>
            <a:endParaRPr kumimoji="1" lang="en-US" altLang="zh-CN" sz="2800" spc="-150" dirty="0" smtClean="0">
              <a:solidFill>
                <a:schemeClr val="accent1"/>
              </a:solidFill>
              <a:latin typeface="微软雅黑" panose="020B0503020204020204" pitchFamily="34" charset="-122"/>
              <a:ea typeface="微软雅黑" panose="020B0503020204020204" pitchFamily="34" charset="-122"/>
            </a:endParaRPr>
          </a:p>
          <a:p>
            <a:r>
              <a:rPr kumimoji="1" lang="en-US" altLang="zh-CN" sz="2800" spc="-150" dirty="0" smtClean="0">
                <a:solidFill>
                  <a:schemeClr val="accent1"/>
                </a:solidFill>
                <a:latin typeface="微软雅黑" panose="020B0503020204020204" pitchFamily="34" charset="-122"/>
                <a:ea typeface="微软雅黑" panose="020B0503020204020204" pitchFamily="34" charset="-122"/>
              </a:rPr>
              <a:t>2018/05/24</a:t>
            </a:r>
            <a:endParaRPr kumimoji="1" lang="zh-CN" altLang="en-US" sz="2800" spc="-15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6633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5" name="矩形 4"/>
          <p:cNvSpPr/>
          <p:nvPr/>
        </p:nvSpPr>
        <p:spPr>
          <a:xfrm>
            <a:off x="4644008" y="1978733"/>
            <a:ext cx="1635384" cy="246221"/>
          </a:xfrm>
          <a:prstGeom prst="rect">
            <a:avLst/>
          </a:prstGeom>
        </p:spPr>
        <p:txBody>
          <a:bodyPr wrap="none">
            <a:spAutoFit/>
          </a:bodyPr>
          <a:lstStyle/>
          <a:p>
            <a:pPr algn="dist"/>
            <a:r>
              <a:rPr lang="en-US" altLang="zh-CN" sz="1000" dirty="0">
                <a:solidFill>
                  <a:schemeClr val="tx1">
                    <a:lumMod val="65000"/>
                    <a:lumOff val="35000"/>
                  </a:schemeClr>
                </a:solidFill>
                <a:latin typeface="Arial" pitchFamily="34" charset="0"/>
                <a:cs typeface="Arial" pitchFamily="34" charset="0"/>
              </a:rPr>
              <a:t>ADD YOUR TITLE HERE</a:t>
            </a:r>
            <a:endParaRPr lang="zh-CN" altLang="en-US" sz="1000" dirty="0">
              <a:solidFill>
                <a:schemeClr val="tx1">
                  <a:lumMod val="65000"/>
                  <a:lumOff val="35000"/>
                </a:schemeClr>
              </a:solidFill>
              <a:latin typeface="Arial" pitchFamily="34" charset="0"/>
              <a:cs typeface="Arial" pitchFamily="34" charset="0"/>
            </a:endParaRPr>
          </a:p>
        </p:txBody>
      </p:sp>
      <p:sp>
        <p:nvSpPr>
          <p:cNvPr id="7" name="矩形 6"/>
          <p:cNvSpPr/>
          <p:nvPr/>
        </p:nvSpPr>
        <p:spPr>
          <a:xfrm>
            <a:off x="4500522" y="2808517"/>
            <a:ext cx="4120426" cy="484107"/>
          </a:xfrm>
          <a:prstGeom prst="rect">
            <a:avLst/>
          </a:prstGeom>
        </p:spPr>
        <p:txBody>
          <a:bodyPr wrap="square">
            <a:spAutoFit/>
          </a:bodyPr>
          <a:lstStyle/>
          <a:p>
            <a:pPr>
              <a:lnSpc>
                <a:spcPct val="150000"/>
              </a:lnSpc>
            </a:pPr>
            <a:r>
              <a:rPr lang="zh-CN" altLang="en-US" sz="900" spc="225" dirty="0">
                <a:solidFill>
                  <a:schemeClr val="tx1">
                    <a:lumMod val="50000"/>
                    <a:lumOff val="50000"/>
                  </a:schemeClr>
                </a:solidFill>
                <a:latin typeface="微软雅黑" pitchFamily="34" charset="-122"/>
                <a:ea typeface="微软雅黑" pitchFamily="34" charset="-122"/>
              </a:rPr>
              <a:t>点击输入简要文字内容，文字内容需概括精炼，不用多余的文字修饰，言简意赅的说明该项内容</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15" name="Text Box 7"/>
          <p:cNvSpPr txBox="1">
            <a:spLocks noChangeArrowheads="1"/>
          </p:cNvSpPr>
          <p:nvPr/>
        </p:nvSpPr>
        <p:spPr bwMode="auto">
          <a:xfrm>
            <a:off x="3583910" y="1727319"/>
            <a:ext cx="877804"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04</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12" name="Group 56">
            <a:extLst>
              <a:ext uri="{FF2B5EF4-FFF2-40B4-BE49-F238E27FC236}">
                <a16:creationId xmlns:a16="http://schemas.microsoft.com/office/drawing/2014/main" id="{B2B22BEE-6492-428E-8CDC-F87DB0A1A673}"/>
              </a:ext>
            </a:extLst>
          </p:cNvPr>
          <p:cNvGrpSpPr/>
          <p:nvPr/>
        </p:nvGrpSpPr>
        <p:grpSpPr>
          <a:xfrm>
            <a:off x="4584322" y="2271016"/>
            <a:ext cx="1908215" cy="373536"/>
            <a:chOff x="1221184" y="1784357"/>
            <a:chExt cx="3347902" cy="646716"/>
          </a:xfrm>
          <a:solidFill>
            <a:srgbClr val="7AB005"/>
          </a:solidFill>
        </p:grpSpPr>
        <p:sp>
          <p:nvSpPr>
            <p:cNvPr id="14" name="Rectangular Callout 15">
              <a:extLst>
                <a:ext uri="{FF2B5EF4-FFF2-40B4-BE49-F238E27FC236}">
                  <a16:creationId xmlns:a16="http://schemas.microsoft.com/office/drawing/2014/main" id="{3696D625-9CD3-4163-A058-CBD12B14D471}"/>
                </a:ext>
              </a:extLst>
            </p:cNvPr>
            <p:cNvSpPr/>
            <p:nvPr/>
          </p:nvSpPr>
          <p:spPr>
            <a:xfrm flipH="1">
              <a:off x="1221184" y="1846692"/>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a16="http://schemas.microsoft.com/office/drawing/2014/main" id="{CAC1C106-D90E-4388-80D4-0017C0CCA2CE}"/>
                </a:ext>
              </a:extLst>
            </p:cNvPr>
            <p:cNvSpPr/>
            <p:nvPr/>
          </p:nvSpPr>
          <p:spPr>
            <a:xfrm>
              <a:off x="1469564" y="1784357"/>
              <a:ext cx="3099522" cy="597474"/>
            </a:xfrm>
            <a:prstGeom prst="rect">
              <a:avLst/>
            </a:prstGeom>
            <a:noFill/>
            <a:ln>
              <a:noFill/>
            </a:ln>
          </p:spPr>
          <p:txBody>
            <a:bodyPr wrap="square">
              <a:spAutoFit/>
            </a:bodyPr>
            <a:lstStyle/>
            <a:p>
              <a:pPr>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明年工作计划</a:t>
              </a:r>
            </a:p>
          </p:txBody>
        </p:sp>
      </p:grpSp>
    </p:spTree>
    <p:extLst>
      <p:ext uri="{BB962C8B-B14F-4D97-AF65-F5344CB8AC3E}">
        <p14:creationId xmlns:p14="http://schemas.microsoft.com/office/powerpoint/2010/main" val="95954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grpId="0" nodeType="withEffect">
                                  <p:stCondLst>
                                    <p:cond delay="300"/>
                                  </p:stCondLst>
                                  <p:childTnLst>
                                    <p:set>
                                      <p:cBhvr>
                                        <p:cTn id="9" dur="1" fill="hold">
                                          <p:stCondLst>
                                            <p:cond delay="0"/>
                                          </p:stCondLst>
                                        </p:cTn>
                                        <p:tgtEl>
                                          <p:spTgt spid="15"/>
                                        </p:tgtEl>
                                        <p:attrNameLst>
                                          <p:attrName>style.visibility</p:attrName>
                                        </p:attrNameLst>
                                      </p:cBhvr>
                                      <p:to>
                                        <p:strVal val="visible"/>
                                      </p:to>
                                    </p:set>
                                    <p:animEffect transition="in" filter="barn(outHorizontal)">
                                      <p:cBhvr>
                                        <p:cTn id="10" dur="700"/>
                                        <p:tgtEl>
                                          <p:spTgt spid="15"/>
                                        </p:tgtEl>
                                      </p:cBhvr>
                                    </p:animEffect>
                                  </p:childTnLst>
                                </p:cTn>
                              </p:par>
                            </p:childTnLst>
                          </p:cTn>
                        </p:par>
                        <p:par>
                          <p:cTn id="11" fill="hold">
                            <p:stCondLst>
                              <p:cond delay="1000"/>
                            </p:stCondLst>
                            <p:childTnLst>
                              <p:par>
                                <p:cTn id="12" presetID="2" presetClass="entr" presetSubtype="1" decel="5000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Right)">
                                      <p:cBhvr>
                                        <p:cTn id="19" dur="500"/>
                                        <p:tgtEl>
                                          <p:spTgt spid="5"/>
                                        </p:tgtEl>
                                      </p:cBhvr>
                                    </p:animEffect>
                                  </p:childTnLst>
                                </p:cTn>
                              </p:par>
                            </p:childTnLst>
                          </p:cTn>
                        </p:par>
                        <p:par>
                          <p:cTn id="20" fill="hold">
                            <p:stCondLst>
                              <p:cond delay="2000"/>
                            </p:stCondLst>
                            <p:childTnLst>
                              <p:par>
                                <p:cTn id="21" presetID="39" presetClass="entr" presetSubtype="0" accel="10000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flipH="1">
            <a:off x="2326705" y="1561809"/>
            <a:ext cx="2390022" cy="2603970"/>
            <a:chOff x="2570" y="760"/>
            <a:chExt cx="2540" cy="2767"/>
          </a:xfrm>
        </p:grpSpPr>
        <p:sp>
          <p:nvSpPr>
            <p:cNvPr id="8" name="Freeform 5"/>
            <p:cNvSpPr>
              <a:spLocks/>
            </p:cNvSpPr>
            <p:nvPr/>
          </p:nvSpPr>
          <p:spPr bwMode="auto">
            <a:xfrm>
              <a:off x="3285" y="2733"/>
              <a:ext cx="645" cy="760"/>
            </a:xfrm>
            <a:custGeom>
              <a:avLst/>
              <a:gdLst>
                <a:gd name="T0" fmla="*/ 86 w 272"/>
                <a:gd name="T1" fmla="*/ 102 h 321"/>
                <a:gd name="T2" fmla="*/ 3 w 272"/>
                <a:gd name="T3" fmla="*/ 246 h 321"/>
                <a:gd name="T4" fmla="*/ 11 w 272"/>
                <a:gd name="T5" fmla="*/ 269 h 321"/>
                <a:gd name="T6" fmla="*/ 172 w 272"/>
                <a:gd name="T7" fmla="*/ 319 h 321"/>
                <a:gd name="T8" fmla="*/ 188 w 272"/>
                <a:gd name="T9" fmla="*/ 307 h 321"/>
                <a:gd name="T10" fmla="*/ 268 w 272"/>
                <a:gd name="T11" fmla="*/ 115 h 321"/>
                <a:gd name="T12" fmla="*/ 267 w 272"/>
                <a:gd name="T13" fmla="*/ 93 h 321"/>
                <a:gd name="T14" fmla="*/ 216 w 272"/>
                <a:gd name="T15" fmla="*/ 10 h 321"/>
                <a:gd name="T16" fmla="*/ 198 w 272"/>
                <a:gd name="T17" fmla="*/ 3 h 321"/>
                <a:gd name="T18" fmla="*/ 86 w 272"/>
                <a:gd name="T19" fmla="*/ 10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321">
                  <a:moveTo>
                    <a:pt x="86" y="102"/>
                  </a:moveTo>
                  <a:cubicBezTo>
                    <a:pt x="51" y="144"/>
                    <a:pt x="23" y="193"/>
                    <a:pt x="3" y="246"/>
                  </a:cubicBezTo>
                  <a:cubicBezTo>
                    <a:pt x="0" y="255"/>
                    <a:pt x="4" y="266"/>
                    <a:pt x="11" y="269"/>
                  </a:cubicBezTo>
                  <a:cubicBezTo>
                    <a:pt x="65" y="288"/>
                    <a:pt x="118" y="308"/>
                    <a:pt x="172" y="319"/>
                  </a:cubicBezTo>
                  <a:cubicBezTo>
                    <a:pt x="179" y="321"/>
                    <a:pt x="186" y="315"/>
                    <a:pt x="188" y="307"/>
                  </a:cubicBezTo>
                  <a:cubicBezTo>
                    <a:pt x="204" y="236"/>
                    <a:pt x="231" y="171"/>
                    <a:pt x="268" y="115"/>
                  </a:cubicBezTo>
                  <a:cubicBezTo>
                    <a:pt x="272" y="109"/>
                    <a:pt x="272" y="99"/>
                    <a:pt x="267" y="93"/>
                  </a:cubicBezTo>
                  <a:cubicBezTo>
                    <a:pt x="248" y="68"/>
                    <a:pt x="231" y="40"/>
                    <a:pt x="216" y="10"/>
                  </a:cubicBezTo>
                  <a:cubicBezTo>
                    <a:pt x="212" y="3"/>
                    <a:pt x="205" y="0"/>
                    <a:pt x="198" y="3"/>
                  </a:cubicBezTo>
                  <a:cubicBezTo>
                    <a:pt x="157" y="28"/>
                    <a:pt x="119" y="61"/>
                    <a:pt x="86" y="1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56369" name="Freeform 6"/>
            <p:cNvSpPr>
              <a:spLocks/>
            </p:cNvSpPr>
            <p:nvPr/>
          </p:nvSpPr>
          <p:spPr bwMode="auto">
            <a:xfrm>
              <a:off x="3657" y="1449"/>
              <a:ext cx="993" cy="765"/>
            </a:xfrm>
            <a:custGeom>
              <a:avLst/>
              <a:gdLst>
                <a:gd name="T0" fmla="*/ 969 w 419"/>
                <a:gd name="T1" fmla="*/ 362 h 323"/>
                <a:gd name="T2" fmla="*/ 616 w 419"/>
                <a:gd name="T3" fmla="*/ 19 h 323"/>
                <a:gd name="T4" fmla="*/ 581 w 419"/>
                <a:gd name="T5" fmla="*/ 5 h 323"/>
                <a:gd name="T6" fmla="*/ 28 w 419"/>
                <a:gd name="T7" fmla="*/ 204 h 323"/>
                <a:gd name="T8" fmla="*/ 9 w 419"/>
                <a:gd name="T9" fmla="*/ 263 h 323"/>
                <a:gd name="T10" fmla="*/ 149 w 419"/>
                <a:gd name="T11" fmla="*/ 478 h 323"/>
                <a:gd name="T12" fmla="*/ 519 w 419"/>
                <a:gd name="T13" fmla="*/ 763 h 323"/>
                <a:gd name="T14" fmla="*/ 540 w 419"/>
                <a:gd name="T15" fmla="*/ 760 h 323"/>
                <a:gd name="T16" fmla="*/ 569 w 419"/>
                <a:gd name="T17" fmla="*/ 746 h 323"/>
                <a:gd name="T18" fmla="*/ 979 w 419"/>
                <a:gd name="T19" fmla="*/ 426 h 323"/>
                <a:gd name="T20" fmla="*/ 969 w 419"/>
                <a:gd name="T21" fmla="*/ 362 h 3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19" h="323">
                  <a:moveTo>
                    <a:pt x="409" y="153"/>
                  </a:moveTo>
                  <a:cubicBezTo>
                    <a:pt x="351" y="119"/>
                    <a:pt x="300" y="69"/>
                    <a:pt x="260" y="8"/>
                  </a:cubicBezTo>
                  <a:cubicBezTo>
                    <a:pt x="257" y="2"/>
                    <a:pt x="250" y="0"/>
                    <a:pt x="245" y="2"/>
                  </a:cubicBezTo>
                  <a:cubicBezTo>
                    <a:pt x="170" y="36"/>
                    <a:pt x="90" y="58"/>
                    <a:pt x="12" y="86"/>
                  </a:cubicBezTo>
                  <a:cubicBezTo>
                    <a:pt x="3" y="89"/>
                    <a:pt x="0" y="102"/>
                    <a:pt x="4" y="111"/>
                  </a:cubicBezTo>
                  <a:cubicBezTo>
                    <a:pt x="21" y="144"/>
                    <a:pt x="41" y="174"/>
                    <a:pt x="63" y="202"/>
                  </a:cubicBezTo>
                  <a:cubicBezTo>
                    <a:pt x="108" y="257"/>
                    <a:pt x="161" y="297"/>
                    <a:pt x="219" y="322"/>
                  </a:cubicBezTo>
                  <a:cubicBezTo>
                    <a:pt x="222" y="323"/>
                    <a:pt x="225" y="323"/>
                    <a:pt x="228" y="321"/>
                  </a:cubicBezTo>
                  <a:cubicBezTo>
                    <a:pt x="232" y="319"/>
                    <a:pt x="236" y="317"/>
                    <a:pt x="240" y="315"/>
                  </a:cubicBezTo>
                  <a:cubicBezTo>
                    <a:pt x="308" y="282"/>
                    <a:pt x="367" y="237"/>
                    <a:pt x="413" y="180"/>
                  </a:cubicBezTo>
                  <a:cubicBezTo>
                    <a:pt x="419" y="172"/>
                    <a:pt x="417" y="158"/>
                    <a:pt x="409" y="153"/>
                  </a:cubicBezTo>
                  <a:close/>
                </a:path>
              </a:pathLst>
            </a:custGeom>
            <a:solidFill>
              <a:schemeClr val="accent1"/>
            </a:solidFill>
            <a:ln w="9525">
              <a:noFill/>
              <a:round/>
              <a:headEnd/>
              <a:tailEnd/>
            </a:ln>
          </p:spPr>
          <p:txBody>
            <a:bodyPr/>
            <a:lstStyle/>
            <a:p>
              <a:endParaRPr lang="zh-CN" altLang="en-US"/>
            </a:p>
          </p:txBody>
        </p:sp>
        <p:sp>
          <p:nvSpPr>
            <p:cNvPr id="10" name="Freeform 7"/>
            <p:cNvSpPr>
              <a:spLocks/>
            </p:cNvSpPr>
            <p:nvPr/>
          </p:nvSpPr>
          <p:spPr bwMode="auto">
            <a:xfrm>
              <a:off x="4314" y="760"/>
              <a:ext cx="599" cy="1028"/>
            </a:xfrm>
            <a:custGeom>
              <a:avLst/>
              <a:gdLst>
                <a:gd name="T0" fmla="*/ 28 w 253"/>
                <a:gd name="T1" fmla="*/ 327 h 434"/>
                <a:gd name="T2" fmla="*/ 151 w 253"/>
                <a:gd name="T3" fmla="*/ 431 h 434"/>
                <a:gd name="T4" fmla="*/ 168 w 253"/>
                <a:gd name="T5" fmla="*/ 426 h 434"/>
                <a:gd name="T6" fmla="*/ 253 w 253"/>
                <a:gd name="T7" fmla="*/ 85 h 434"/>
                <a:gd name="T8" fmla="*/ 214 w 253"/>
                <a:gd name="T9" fmla="*/ 70 h 434"/>
                <a:gd name="T10" fmla="*/ 11 w 253"/>
                <a:gd name="T11" fmla="*/ 272 h 434"/>
                <a:gd name="T12" fmla="*/ 6 w 253"/>
                <a:gd name="T13" fmla="*/ 298 h 434"/>
                <a:gd name="T14" fmla="*/ 28 w 253"/>
                <a:gd name="T15" fmla="*/ 327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434">
                  <a:moveTo>
                    <a:pt x="28" y="327"/>
                  </a:moveTo>
                  <a:cubicBezTo>
                    <a:pt x="65" y="371"/>
                    <a:pt x="106" y="406"/>
                    <a:pt x="151" y="431"/>
                  </a:cubicBezTo>
                  <a:cubicBezTo>
                    <a:pt x="157" y="434"/>
                    <a:pt x="164" y="432"/>
                    <a:pt x="168" y="426"/>
                  </a:cubicBezTo>
                  <a:cubicBezTo>
                    <a:pt x="222" y="339"/>
                    <a:pt x="253" y="227"/>
                    <a:pt x="253" y="85"/>
                  </a:cubicBezTo>
                  <a:cubicBezTo>
                    <a:pt x="253" y="1"/>
                    <a:pt x="252" y="0"/>
                    <a:pt x="214" y="70"/>
                  </a:cubicBezTo>
                  <a:cubicBezTo>
                    <a:pt x="159" y="171"/>
                    <a:pt x="89" y="230"/>
                    <a:pt x="11" y="272"/>
                  </a:cubicBezTo>
                  <a:cubicBezTo>
                    <a:pt x="3" y="277"/>
                    <a:pt x="0" y="290"/>
                    <a:pt x="6" y="298"/>
                  </a:cubicBezTo>
                  <a:cubicBezTo>
                    <a:pt x="13" y="308"/>
                    <a:pt x="21" y="318"/>
                    <a:pt x="28" y="32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11" name="Freeform 8"/>
            <p:cNvSpPr>
              <a:spLocks/>
            </p:cNvSpPr>
            <p:nvPr/>
          </p:nvSpPr>
          <p:spPr bwMode="auto">
            <a:xfrm>
              <a:off x="3733" y="2274"/>
              <a:ext cx="678" cy="613"/>
            </a:xfrm>
            <a:custGeom>
              <a:avLst/>
              <a:gdLst>
                <a:gd name="T0" fmla="*/ 74 w 286"/>
                <a:gd name="T1" fmla="*/ 248 h 259"/>
                <a:gd name="T2" fmla="*/ 85 w 286"/>
                <a:gd name="T3" fmla="*/ 254 h 259"/>
                <a:gd name="T4" fmla="*/ 101 w 286"/>
                <a:gd name="T5" fmla="*/ 255 h 259"/>
                <a:gd name="T6" fmla="*/ 273 w 286"/>
                <a:gd name="T7" fmla="*/ 238 h 259"/>
                <a:gd name="T8" fmla="*/ 283 w 286"/>
                <a:gd name="T9" fmla="*/ 215 h 259"/>
                <a:gd name="T10" fmla="*/ 247 w 286"/>
                <a:gd name="T11" fmla="*/ 29 h 259"/>
                <a:gd name="T12" fmla="*/ 236 w 286"/>
                <a:gd name="T13" fmla="*/ 13 h 259"/>
                <a:gd name="T14" fmla="*/ 213 w 286"/>
                <a:gd name="T15" fmla="*/ 7 h 259"/>
                <a:gd name="T16" fmla="*/ 197 w 286"/>
                <a:gd name="T17" fmla="*/ 1 h 259"/>
                <a:gd name="T18" fmla="*/ 188 w 286"/>
                <a:gd name="T19" fmla="*/ 2 h 259"/>
                <a:gd name="T20" fmla="*/ 13 w 286"/>
                <a:gd name="T21" fmla="*/ 67 h 259"/>
                <a:gd name="T22" fmla="*/ 3 w 286"/>
                <a:gd name="T23" fmla="*/ 89 h 259"/>
                <a:gd name="T24" fmla="*/ 74 w 286"/>
                <a:gd name="T25" fmla="*/ 24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6" h="259">
                  <a:moveTo>
                    <a:pt x="74" y="248"/>
                  </a:moveTo>
                  <a:cubicBezTo>
                    <a:pt x="77" y="252"/>
                    <a:pt x="81" y="254"/>
                    <a:pt x="85" y="254"/>
                  </a:cubicBezTo>
                  <a:cubicBezTo>
                    <a:pt x="90" y="254"/>
                    <a:pt x="95" y="254"/>
                    <a:pt x="101" y="255"/>
                  </a:cubicBezTo>
                  <a:cubicBezTo>
                    <a:pt x="158" y="259"/>
                    <a:pt x="217" y="253"/>
                    <a:pt x="273" y="238"/>
                  </a:cubicBezTo>
                  <a:cubicBezTo>
                    <a:pt x="281" y="236"/>
                    <a:pt x="286" y="224"/>
                    <a:pt x="283" y="215"/>
                  </a:cubicBezTo>
                  <a:cubicBezTo>
                    <a:pt x="262" y="157"/>
                    <a:pt x="250" y="95"/>
                    <a:pt x="247" y="29"/>
                  </a:cubicBezTo>
                  <a:cubicBezTo>
                    <a:pt x="247" y="21"/>
                    <a:pt x="242" y="15"/>
                    <a:pt x="236" y="13"/>
                  </a:cubicBezTo>
                  <a:cubicBezTo>
                    <a:pt x="228" y="11"/>
                    <a:pt x="221" y="9"/>
                    <a:pt x="213" y="7"/>
                  </a:cubicBezTo>
                  <a:cubicBezTo>
                    <a:pt x="207" y="5"/>
                    <a:pt x="202" y="3"/>
                    <a:pt x="197" y="1"/>
                  </a:cubicBezTo>
                  <a:cubicBezTo>
                    <a:pt x="194" y="0"/>
                    <a:pt x="191" y="0"/>
                    <a:pt x="188" y="2"/>
                  </a:cubicBezTo>
                  <a:cubicBezTo>
                    <a:pt x="132" y="30"/>
                    <a:pt x="74" y="52"/>
                    <a:pt x="13" y="67"/>
                  </a:cubicBezTo>
                  <a:cubicBezTo>
                    <a:pt x="5" y="69"/>
                    <a:pt x="0" y="79"/>
                    <a:pt x="3" y="89"/>
                  </a:cubicBezTo>
                  <a:cubicBezTo>
                    <a:pt x="18" y="146"/>
                    <a:pt x="43" y="200"/>
                    <a:pt x="74" y="24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12" name="Freeform 9"/>
            <p:cNvSpPr>
              <a:spLocks/>
            </p:cNvSpPr>
            <p:nvPr/>
          </p:nvSpPr>
          <p:spPr bwMode="auto">
            <a:xfrm>
              <a:off x="3328" y="1689"/>
              <a:ext cx="754" cy="736"/>
            </a:xfrm>
            <a:custGeom>
              <a:avLst/>
              <a:gdLst>
                <a:gd name="T0" fmla="*/ 106 w 318"/>
                <a:gd name="T1" fmla="*/ 3 h 311"/>
                <a:gd name="T2" fmla="*/ 8 w 318"/>
                <a:gd name="T3" fmla="*/ 51 h 311"/>
                <a:gd name="T4" fmla="*/ 0 w 318"/>
                <a:gd name="T5" fmla="*/ 67 h 311"/>
                <a:gd name="T6" fmla="*/ 56 w 318"/>
                <a:gd name="T7" fmla="*/ 302 h 311"/>
                <a:gd name="T8" fmla="*/ 69 w 318"/>
                <a:gd name="T9" fmla="*/ 311 h 311"/>
                <a:gd name="T10" fmla="*/ 306 w 318"/>
                <a:gd name="T11" fmla="*/ 250 h 311"/>
                <a:gd name="T12" fmla="*/ 308 w 318"/>
                <a:gd name="T13" fmla="*/ 219 h 311"/>
                <a:gd name="T14" fmla="*/ 122 w 318"/>
                <a:gd name="T15" fmla="*/ 10 h 311"/>
                <a:gd name="T16" fmla="*/ 106 w 318"/>
                <a:gd name="T17" fmla="*/ 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311">
                  <a:moveTo>
                    <a:pt x="106" y="3"/>
                  </a:moveTo>
                  <a:cubicBezTo>
                    <a:pt x="73" y="16"/>
                    <a:pt x="40" y="32"/>
                    <a:pt x="8" y="51"/>
                  </a:cubicBezTo>
                  <a:cubicBezTo>
                    <a:pt x="3" y="54"/>
                    <a:pt x="0" y="60"/>
                    <a:pt x="0" y="67"/>
                  </a:cubicBezTo>
                  <a:cubicBezTo>
                    <a:pt x="3" y="151"/>
                    <a:pt x="22" y="231"/>
                    <a:pt x="56" y="302"/>
                  </a:cubicBezTo>
                  <a:cubicBezTo>
                    <a:pt x="59" y="308"/>
                    <a:pt x="63" y="311"/>
                    <a:pt x="69" y="311"/>
                  </a:cubicBezTo>
                  <a:cubicBezTo>
                    <a:pt x="150" y="304"/>
                    <a:pt x="230" y="283"/>
                    <a:pt x="306" y="250"/>
                  </a:cubicBezTo>
                  <a:cubicBezTo>
                    <a:pt x="318" y="245"/>
                    <a:pt x="318" y="226"/>
                    <a:pt x="308" y="219"/>
                  </a:cubicBezTo>
                  <a:cubicBezTo>
                    <a:pt x="230" y="174"/>
                    <a:pt x="165" y="100"/>
                    <a:pt x="122" y="10"/>
                  </a:cubicBezTo>
                  <a:cubicBezTo>
                    <a:pt x="119" y="3"/>
                    <a:pt x="112" y="0"/>
                    <a:pt x="106" y="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13" name="Freeform 10"/>
            <p:cNvSpPr>
              <a:spLocks/>
            </p:cNvSpPr>
            <p:nvPr/>
          </p:nvSpPr>
          <p:spPr bwMode="auto">
            <a:xfrm>
              <a:off x="2977" y="1869"/>
              <a:ext cx="432" cy="561"/>
            </a:xfrm>
            <a:custGeom>
              <a:avLst/>
              <a:gdLst>
                <a:gd name="T0" fmla="*/ 1 w 182"/>
                <a:gd name="T1" fmla="*/ 207 h 237"/>
                <a:gd name="T2" fmla="*/ 12 w 182"/>
                <a:gd name="T3" fmla="*/ 224 h 237"/>
                <a:gd name="T4" fmla="*/ 152 w 182"/>
                <a:gd name="T5" fmla="*/ 237 h 237"/>
                <a:gd name="T6" fmla="*/ 165 w 182"/>
                <a:gd name="T7" fmla="*/ 237 h 237"/>
                <a:gd name="T8" fmla="*/ 177 w 182"/>
                <a:gd name="T9" fmla="*/ 213 h 237"/>
                <a:gd name="T10" fmla="*/ 132 w 182"/>
                <a:gd name="T11" fmla="*/ 19 h 237"/>
                <a:gd name="T12" fmla="*/ 111 w 182"/>
                <a:gd name="T13" fmla="*/ 6 h 237"/>
                <a:gd name="T14" fmla="*/ 25 w 182"/>
                <a:gd name="T15" fmla="*/ 90 h 237"/>
                <a:gd name="T16" fmla="*/ 1 w 182"/>
                <a:gd name="T17" fmla="*/ 193 h 237"/>
                <a:gd name="T18" fmla="*/ 1 w 182"/>
                <a:gd name="T19" fmla="*/ 2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237">
                  <a:moveTo>
                    <a:pt x="1" y="207"/>
                  </a:moveTo>
                  <a:cubicBezTo>
                    <a:pt x="1" y="216"/>
                    <a:pt x="6" y="223"/>
                    <a:pt x="12" y="224"/>
                  </a:cubicBezTo>
                  <a:cubicBezTo>
                    <a:pt x="58" y="233"/>
                    <a:pt x="105" y="237"/>
                    <a:pt x="152" y="237"/>
                  </a:cubicBezTo>
                  <a:cubicBezTo>
                    <a:pt x="157" y="237"/>
                    <a:pt x="161" y="237"/>
                    <a:pt x="165" y="237"/>
                  </a:cubicBezTo>
                  <a:cubicBezTo>
                    <a:pt x="176" y="237"/>
                    <a:pt x="182" y="224"/>
                    <a:pt x="177" y="213"/>
                  </a:cubicBezTo>
                  <a:cubicBezTo>
                    <a:pt x="153" y="154"/>
                    <a:pt x="137" y="88"/>
                    <a:pt x="132" y="19"/>
                  </a:cubicBezTo>
                  <a:cubicBezTo>
                    <a:pt x="131" y="6"/>
                    <a:pt x="119" y="0"/>
                    <a:pt x="111" y="6"/>
                  </a:cubicBezTo>
                  <a:cubicBezTo>
                    <a:pt x="80" y="29"/>
                    <a:pt x="51" y="57"/>
                    <a:pt x="25" y="90"/>
                  </a:cubicBezTo>
                  <a:cubicBezTo>
                    <a:pt x="0" y="121"/>
                    <a:pt x="0" y="128"/>
                    <a:pt x="1" y="193"/>
                  </a:cubicBezTo>
                  <a:cubicBezTo>
                    <a:pt x="1" y="198"/>
                    <a:pt x="1" y="203"/>
                    <a:pt x="1" y="20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14" name="Freeform 11"/>
            <p:cNvSpPr>
              <a:spLocks/>
            </p:cNvSpPr>
            <p:nvPr/>
          </p:nvSpPr>
          <p:spPr bwMode="auto">
            <a:xfrm>
              <a:off x="4361" y="2205"/>
              <a:ext cx="749" cy="602"/>
            </a:xfrm>
            <a:custGeom>
              <a:avLst/>
              <a:gdLst>
                <a:gd name="T0" fmla="*/ 262 w 316"/>
                <a:gd name="T1" fmla="*/ 19 h 254"/>
                <a:gd name="T2" fmla="*/ 16 w 316"/>
                <a:gd name="T3" fmla="*/ 50 h 254"/>
                <a:gd name="T4" fmla="*/ 1 w 316"/>
                <a:gd name="T5" fmla="*/ 68 h 254"/>
                <a:gd name="T6" fmla="*/ 37 w 316"/>
                <a:gd name="T7" fmla="*/ 243 h 254"/>
                <a:gd name="T8" fmla="*/ 53 w 316"/>
                <a:gd name="T9" fmla="*/ 252 h 254"/>
                <a:gd name="T10" fmla="*/ 285 w 316"/>
                <a:gd name="T11" fmla="*/ 57 h 254"/>
                <a:gd name="T12" fmla="*/ 262 w 316"/>
                <a:gd name="T13" fmla="*/ 19 h 254"/>
              </a:gdLst>
              <a:ahLst/>
              <a:cxnLst>
                <a:cxn ang="0">
                  <a:pos x="T0" y="T1"/>
                </a:cxn>
                <a:cxn ang="0">
                  <a:pos x="T2" y="T3"/>
                </a:cxn>
                <a:cxn ang="0">
                  <a:pos x="T4" y="T5"/>
                </a:cxn>
                <a:cxn ang="0">
                  <a:pos x="T6" y="T7"/>
                </a:cxn>
                <a:cxn ang="0">
                  <a:pos x="T8" y="T9"/>
                </a:cxn>
                <a:cxn ang="0">
                  <a:pos x="T10" y="T11"/>
                </a:cxn>
                <a:cxn ang="0">
                  <a:pos x="T12" y="T13"/>
                </a:cxn>
              </a:cxnLst>
              <a:rect l="0" t="0" r="r" b="b"/>
              <a:pathLst>
                <a:path w="316" h="254">
                  <a:moveTo>
                    <a:pt x="262" y="19"/>
                  </a:moveTo>
                  <a:cubicBezTo>
                    <a:pt x="185" y="46"/>
                    <a:pt x="94" y="59"/>
                    <a:pt x="16" y="50"/>
                  </a:cubicBezTo>
                  <a:cubicBezTo>
                    <a:pt x="7" y="49"/>
                    <a:pt x="0" y="57"/>
                    <a:pt x="1" y="68"/>
                  </a:cubicBezTo>
                  <a:cubicBezTo>
                    <a:pt x="4" y="129"/>
                    <a:pt x="17" y="188"/>
                    <a:pt x="37" y="243"/>
                  </a:cubicBezTo>
                  <a:cubicBezTo>
                    <a:pt x="40" y="251"/>
                    <a:pt x="47" y="254"/>
                    <a:pt x="53" y="252"/>
                  </a:cubicBezTo>
                  <a:cubicBezTo>
                    <a:pt x="145" y="217"/>
                    <a:pt x="228" y="153"/>
                    <a:pt x="285" y="57"/>
                  </a:cubicBezTo>
                  <a:cubicBezTo>
                    <a:pt x="315" y="7"/>
                    <a:pt x="316" y="0"/>
                    <a:pt x="262" y="1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15" name="Freeform 12"/>
            <p:cNvSpPr>
              <a:spLocks/>
            </p:cNvSpPr>
            <p:nvPr/>
          </p:nvSpPr>
          <p:spPr bwMode="auto">
            <a:xfrm>
              <a:off x="3769" y="3029"/>
              <a:ext cx="727" cy="498"/>
            </a:xfrm>
            <a:custGeom>
              <a:avLst/>
              <a:gdLst>
                <a:gd name="T0" fmla="*/ 256 w 307"/>
                <a:gd name="T1" fmla="*/ 93 h 210"/>
                <a:gd name="T2" fmla="*/ 95 w 307"/>
                <a:gd name="T3" fmla="*/ 6 h 210"/>
                <a:gd name="T4" fmla="*/ 75 w 307"/>
                <a:gd name="T5" fmla="*/ 8 h 210"/>
                <a:gd name="T6" fmla="*/ 3 w 307"/>
                <a:gd name="T7" fmla="*/ 180 h 210"/>
                <a:gd name="T8" fmla="*/ 15 w 307"/>
                <a:gd name="T9" fmla="*/ 202 h 210"/>
                <a:gd name="T10" fmla="*/ 262 w 307"/>
                <a:gd name="T11" fmla="*/ 135 h 210"/>
                <a:gd name="T12" fmla="*/ 256 w 307"/>
                <a:gd name="T13" fmla="*/ 93 h 210"/>
              </a:gdLst>
              <a:ahLst/>
              <a:cxnLst>
                <a:cxn ang="0">
                  <a:pos x="T0" y="T1"/>
                </a:cxn>
                <a:cxn ang="0">
                  <a:pos x="T2" y="T3"/>
                </a:cxn>
                <a:cxn ang="0">
                  <a:pos x="T4" y="T5"/>
                </a:cxn>
                <a:cxn ang="0">
                  <a:pos x="T6" y="T7"/>
                </a:cxn>
                <a:cxn ang="0">
                  <a:pos x="T8" y="T9"/>
                </a:cxn>
                <a:cxn ang="0">
                  <a:pos x="T10" y="T11"/>
                </a:cxn>
                <a:cxn ang="0">
                  <a:pos x="T12" y="T13"/>
                </a:cxn>
              </a:cxnLst>
              <a:rect l="0" t="0" r="r" b="b"/>
              <a:pathLst>
                <a:path w="307" h="210">
                  <a:moveTo>
                    <a:pt x="256" y="93"/>
                  </a:moveTo>
                  <a:cubicBezTo>
                    <a:pt x="198" y="83"/>
                    <a:pt x="138" y="51"/>
                    <a:pt x="95" y="6"/>
                  </a:cubicBezTo>
                  <a:cubicBezTo>
                    <a:pt x="89" y="0"/>
                    <a:pt x="80" y="1"/>
                    <a:pt x="75" y="8"/>
                  </a:cubicBezTo>
                  <a:cubicBezTo>
                    <a:pt x="42" y="60"/>
                    <a:pt x="18" y="118"/>
                    <a:pt x="3" y="180"/>
                  </a:cubicBezTo>
                  <a:cubicBezTo>
                    <a:pt x="0" y="190"/>
                    <a:pt x="6" y="201"/>
                    <a:pt x="15" y="202"/>
                  </a:cubicBezTo>
                  <a:cubicBezTo>
                    <a:pt x="94" y="210"/>
                    <a:pt x="176" y="197"/>
                    <a:pt x="262" y="135"/>
                  </a:cubicBezTo>
                  <a:cubicBezTo>
                    <a:pt x="304" y="106"/>
                    <a:pt x="307" y="101"/>
                    <a:pt x="256" y="9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16" name="Freeform 13"/>
            <p:cNvSpPr>
              <a:spLocks/>
            </p:cNvSpPr>
            <p:nvPr/>
          </p:nvSpPr>
          <p:spPr bwMode="auto">
            <a:xfrm>
              <a:off x="2570" y="2449"/>
              <a:ext cx="1185" cy="888"/>
            </a:xfrm>
            <a:custGeom>
              <a:avLst/>
              <a:gdLst>
                <a:gd name="T0" fmla="*/ 497 w 500"/>
                <a:gd name="T1" fmla="*/ 82 h 375"/>
                <a:gd name="T2" fmla="*/ 475 w 500"/>
                <a:gd name="T3" fmla="*/ 14 h 375"/>
                <a:gd name="T4" fmla="*/ 460 w 500"/>
                <a:gd name="T5" fmla="*/ 2 h 375"/>
                <a:gd name="T6" fmla="*/ 324 w 500"/>
                <a:gd name="T7" fmla="*/ 15 h 375"/>
                <a:gd name="T8" fmla="*/ 185 w 500"/>
                <a:gd name="T9" fmla="*/ 2 h 375"/>
                <a:gd name="T10" fmla="*/ 169 w 500"/>
                <a:gd name="T11" fmla="*/ 15 h 375"/>
                <a:gd name="T12" fmla="*/ 33 w 500"/>
                <a:gd name="T13" fmla="*/ 296 h 375"/>
                <a:gd name="T14" fmla="*/ 40 w 500"/>
                <a:gd name="T15" fmla="*/ 329 h 375"/>
                <a:gd name="T16" fmla="*/ 270 w 500"/>
                <a:gd name="T17" fmla="*/ 373 h 375"/>
                <a:gd name="T18" fmla="*/ 286 w 500"/>
                <a:gd name="T19" fmla="*/ 364 h 375"/>
                <a:gd name="T20" fmla="*/ 491 w 500"/>
                <a:gd name="T21" fmla="*/ 105 h 375"/>
                <a:gd name="T22" fmla="*/ 497 w 500"/>
                <a:gd name="T23" fmla="*/ 8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0" h="375">
                  <a:moveTo>
                    <a:pt x="497" y="82"/>
                  </a:moveTo>
                  <a:cubicBezTo>
                    <a:pt x="488" y="60"/>
                    <a:pt x="481" y="37"/>
                    <a:pt x="475" y="14"/>
                  </a:cubicBezTo>
                  <a:cubicBezTo>
                    <a:pt x="473" y="6"/>
                    <a:pt x="466" y="1"/>
                    <a:pt x="460" y="2"/>
                  </a:cubicBezTo>
                  <a:cubicBezTo>
                    <a:pt x="416" y="10"/>
                    <a:pt x="370" y="15"/>
                    <a:pt x="324" y="15"/>
                  </a:cubicBezTo>
                  <a:cubicBezTo>
                    <a:pt x="277" y="15"/>
                    <a:pt x="230" y="10"/>
                    <a:pt x="185" y="2"/>
                  </a:cubicBezTo>
                  <a:cubicBezTo>
                    <a:pt x="177" y="0"/>
                    <a:pt x="170" y="6"/>
                    <a:pt x="169" y="15"/>
                  </a:cubicBezTo>
                  <a:cubicBezTo>
                    <a:pt x="155" y="128"/>
                    <a:pt x="103" y="229"/>
                    <a:pt x="33" y="296"/>
                  </a:cubicBezTo>
                  <a:cubicBezTo>
                    <a:pt x="0" y="327"/>
                    <a:pt x="2" y="331"/>
                    <a:pt x="40" y="329"/>
                  </a:cubicBezTo>
                  <a:cubicBezTo>
                    <a:pt x="120" y="325"/>
                    <a:pt x="195" y="347"/>
                    <a:pt x="270" y="373"/>
                  </a:cubicBezTo>
                  <a:cubicBezTo>
                    <a:pt x="276" y="375"/>
                    <a:pt x="283" y="371"/>
                    <a:pt x="286" y="364"/>
                  </a:cubicBezTo>
                  <a:cubicBezTo>
                    <a:pt x="327" y="251"/>
                    <a:pt x="400" y="159"/>
                    <a:pt x="491" y="105"/>
                  </a:cubicBezTo>
                  <a:cubicBezTo>
                    <a:pt x="497" y="101"/>
                    <a:pt x="500" y="91"/>
                    <a:pt x="497"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grpSp>
      <p:grpSp>
        <p:nvGrpSpPr>
          <p:cNvPr id="7" name="Group 4"/>
          <p:cNvGrpSpPr>
            <a:grpSpLocks noChangeAspect="1"/>
          </p:cNvGrpSpPr>
          <p:nvPr/>
        </p:nvGrpSpPr>
        <p:grpSpPr bwMode="auto">
          <a:xfrm>
            <a:off x="4692206" y="1563055"/>
            <a:ext cx="2390022" cy="2603970"/>
            <a:chOff x="2570" y="760"/>
            <a:chExt cx="2540" cy="2767"/>
          </a:xfrm>
        </p:grpSpPr>
        <p:sp>
          <p:nvSpPr>
            <p:cNvPr id="18" name="Freeform 5"/>
            <p:cNvSpPr>
              <a:spLocks/>
            </p:cNvSpPr>
            <p:nvPr/>
          </p:nvSpPr>
          <p:spPr bwMode="auto">
            <a:xfrm>
              <a:off x="3285" y="2733"/>
              <a:ext cx="645" cy="760"/>
            </a:xfrm>
            <a:custGeom>
              <a:avLst/>
              <a:gdLst>
                <a:gd name="T0" fmla="*/ 86 w 272"/>
                <a:gd name="T1" fmla="*/ 102 h 321"/>
                <a:gd name="T2" fmla="*/ 3 w 272"/>
                <a:gd name="T3" fmla="*/ 246 h 321"/>
                <a:gd name="T4" fmla="*/ 11 w 272"/>
                <a:gd name="T5" fmla="*/ 269 h 321"/>
                <a:gd name="T6" fmla="*/ 172 w 272"/>
                <a:gd name="T7" fmla="*/ 319 h 321"/>
                <a:gd name="T8" fmla="*/ 188 w 272"/>
                <a:gd name="T9" fmla="*/ 307 h 321"/>
                <a:gd name="T10" fmla="*/ 268 w 272"/>
                <a:gd name="T11" fmla="*/ 115 h 321"/>
                <a:gd name="T12" fmla="*/ 267 w 272"/>
                <a:gd name="T13" fmla="*/ 93 h 321"/>
                <a:gd name="T14" fmla="*/ 216 w 272"/>
                <a:gd name="T15" fmla="*/ 10 h 321"/>
                <a:gd name="T16" fmla="*/ 198 w 272"/>
                <a:gd name="T17" fmla="*/ 3 h 321"/>
                <a:gd name="T18" fmla="*/ 86 w 272"/>
                <a:gd name="T19" fmla="*/ 10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321">
                  <a:moveTo>
                    <a:pt x="86" y="102"/>
                  </a:moveTo>
                  <a:cubicBezTo>
                    <a:pt x="51" y="144"/>
                    <a:pt x="23" y="193"/>
                    <a:pt x="3" y="246"/>
                  </a:cubicBezTo>
                  <a:cubicBezTo>
                    <a:pt x="0" y="255"/>
                    <a:pt x="4" y="266"/>
                    <a:pt x="11" y="269"/>
                  </a:cubicBezTo>
                  <a:cubicBezTo>
                    <a:pt x="65" y="288"/>
                    <a:pt x="118" y="308"/>
                    <a:pt x="172" y="319"/>
                  </a:cubicBezTo>
                  <a:cubicBezTo>
                    <a:pt x="179" y="321"/>
                    <a:pt x="186" y="315"/>
                    <a:pt x="188" y="307"/>
                  </a:cubicBezTo>
                  <a:cubicBezTo>
                    <a:pt x="204" y="236"/>
                    <a:pt x="231" y="171"/>
                    <a:pt x="268" y="115"/>
                  </a:cubicBezTo>
                  <a:cubicBezTo>
                    <a:pt x="272" y="109"/>
                    <a:pt x="272" y="99"/>
                    <a:pt x="267" y="93"/>
                  </a:cubicBezTo>
                  <a:cubicBezTo>
                    <a:pt x="248" y="68"/>
                    <a:pt x="231" y="40"/>
                    <a:pt x="216" y="10"/>
                  </a:cubicBezTo>
                  <a:cubicBezTo>
                    <a:pt x="212" y="3"/>
                    <a:pt x="205" y="0"/>
                    <a:pt x="198" y="3"/>
                  </a:cubicBezTo>
                  <a:cubicBezTo>
                    <a:pt x="157" y="28"/>
                    <a:pt x="119" y="61"/>
                    <a:pt x="86" y="1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56360" name="Freeform 6"/>
            <p:cNvSpPr>
              <a:spLocks/>
            </p:cNvSpPr>
            <p:nvPr/>
          </p:nvSpPr>
          <p:spPr bwMode="auto">
            <a:xfrm>
              <a:off x="3657" y="1449"/>
              <a:ext cx="993" cy="765"/>
            </a:xfrm>
            <a:custGeom>
              <a:avLst/>
              <a:gdLst>
                <a:gd name="T0" fmla="*/ 969 w 419"/>
                <a:gd name="T1" fmla="*/ 362 h 323"/>
                <a:gd name="T2" fmla="*/ 616 w 419"/>
                <a:gd name="T3" fmla="*/ 19 h 323"/>
                <a:gd name="T4" fmla="*/ 581 w 419"/>
                <a:gd name="T5" fmla="*/ 5 h 323"/>
                <a:gd name="T6" fmla="*/ 28 w 419"/>
                <a:gd name="T7" fmla="*/ 204 h 323"/>
                <a:gd name="T8" fmla="*/ 9 w 419"/>
                <a:gd name="T9" fmla="*/ 263 h 323"/>
                <a:gd name="T10" fmla="*/ 149 w 419"/>
                <a:gd name="T11" fmla="*/ 478 h 323"/>
                <a:gd name="T12" fmla="*/ 519 w 419"/>
                <a:gd name="T13" fmla="*/ 763 h 323"/>
                <a:gd name="T14" fmla="*/ 540 w 419"/>
                <a:gd name="T15" fmla="*/ 760 h 323"/>
                <a:gd name="T16" fmla="*/ 569 w 419"/>
                <a:gd name="T17" fmla="*/ 746 h 323"/>
                <a:gd name="T18" fmla="*/ 979 w 419"/>
                <a:gd name="T19" fmla="*/ 426 h 323"/>
                <a:gd name="T20" fmla="*/ 969 w 419"/>
                <a:gd name="T21" fmla="*/ 362 h 3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19" h="323">
                  <a:moveTo>
                    <a:pt x="409" y="153"/>
                  </a:moveTo>
                  <a:cubicBezTo>
                    <a:pt x="351" y="119"/>
                    <a:pt x="300" y="69"/>
                    <a:pt x="260" y="8"/>
                  </a:cubicBezTo>
                  <a:cubicBezTo>
                    <a:pt x="257" y="2"/>
                    <a:pt x="250" y="0"/>
                    <a:pt x="245" y="2"/>
                  </a:cubicBezTo>
                  <a:cubicBezTo>
                    <a:pt x="170" y="36"/>
                    <a:pt x="90" y="58"/>
                    <a:pt x="12" y="86"/>
                  </a:cubicBezTo>
                  <a:cubicBezTo>
                    <a:pt x="3" y="89"/>
                    <a:pt x="0" y="102"/>
                    <a:pt x="4" y="111"/>
                  </a:cubicBezTo>
                  <a:cubicBezTo>
                    <a:pt x="21" y="144"/>
                    <a:pt x="41" y="174"/>
                    <a:pt x="63" y="202"/>
                  </a:cubicBezTo>
                  <a:cubicBezTo>
                    <a:pt x="108" y="257"/>
                    <a:pt x="161" y="297"/>
                    <a:pt x="219" y="322"/>
                  </a:cubicBezTo>
                  <a:cubicBezTo>
                    <a:pt x="222" y="323"/>
                    <a:pt x="225" y="323"/>
                    <a:pt x="228" y="321"/>
                  </a:cubicBezTo>
                  <a:cubicBezTo>
                    <a:pt x="232" y="319"/>
                    <a:pt x="236" y="317"/>
                    <a:pt x="240" y="315"/>
                  </a:cubicBezTo>
                  <a:cubicBezTo>
                    <a:pt x="308" y="282"/>
                    <a:pt x="367" y="237"/>
                    <a:pt x="413" y="180"/>
                  </a:cubicBezTo>
                  <a:cubicBezTo>
                    <a:pt x="419" y="172"/>
                    <a:pt x="417" y="158"/>
                    <a:pt x="409" y="153"/>
                  </a:cubicBezTo>
                  <a:close/>
                </a:path>
              </a:pathLst>
            </a:custGeom>
            <a:solidFill>
              <a:schemeClr val="accent1"/>
            </a:solidFill>
            <a:ln w="9525">
              <a:noFill/>
              <a:round/>
              <a:headEnd/>
              <a:tailEnd/>
            </a:ln>
          </p:spPr>
          <p:txBody>
            <a:bodyPr/>
            <a:lstStyle/>
            <a:p>
              <a:endParaRPr lang="zh-CN" altLang="en-US"/>
            </a:p>
          </p:txBody>
        </p:sp>
        <p:sp>
          <p:nvSpPr>
            <p:cNvPr id="20" name="Freeform 7"/>
            <p:cNvSpPr>
              <a:spLocks/>
            </p:cNvSpPr>
            <p:nvPr/>
          </p:nvSpPr>
          <p:spPr bwMode="auto">
            <a:xfrm>
              <a:off x="4314" y="760"/>
              <a:ext cx="599" cy="1028"/>
            </a:xfrm>
            <a:custGeom>
              <a:avLst/>
              <a:gdLst>
                <a:gd name="T0" fmla="*/ 28 w 253"/>
                <a:gd name="T1" fmla="*/ 327 h 434"/>
                <a:gd name="T2" fmla="*/ 151 w 253"/>
                <a:gd name="T3" fmla="*/ 431 h 434"/>
                <a:gd name="T4" fmla="*/ 168 w 253"/>
                <a:gd name="T5" fmla="*/ 426 h 434"/>
                <a:gd name="T6" fmla="*/ 253 w 253"/>
                <a:gd name="T7" fmla="*/ 85 h 434"/>
                <a:gd name="T8" fmla="*/ 214 w 253"/>
                <a:gd name="T9" fmla="*/ 70 h 434"/>
                <a:gd name="T10" fmla="*/ 11 w 253"/>
                <a:gd name="T11" fmla="*/ 272 h 434"/>
                <a:gd name="T12" fmla="*/ 6 w 253"/>
                <a:gd name="T13" fmla="*/ 298 h 434"/>
                <a:gd name="T14" fmla="*/ 28 w 253"/>
                <a:gd name="T15" fmla="*/ 327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434">
                  <a:moveTo>
                    <a:pt x="28" y="327"/>
                  </a:moveTo>
                  <a:cubicBezTo>
                    <a:pt x="65" y="371"/>
                    <a:pt x="106" y="406"/>
                    <a:pt x="151" y="431"/>
                  </a:cubicBezTo>
                  <a:cubicBezTo>
                    <a:pt x="157" y="434"/>
                    <a:pt x="164" y="432"/>
                    <a:pt x="168" y="426"/>
                  </a:cubicBezTo>
                  <a:cubicBezTo>
                    <a:pt x="222" y="339"/>
                    <a:pt x="253" y="227"/>
                    <a:pt x="253" y="85"/>
                  </a:cubicBezTo>
                  <a:cubicBezTo>
                    <a:pt x="253" y="1"/>
                    <a:pt x="252" y="0"/>
                    <a:pt x="214" y="70"/>
                  </a:cubicBezTo>
                  <a:cubicBezTo>
                    <a:pt x="159" y="171"/>
                    <a:pt x="89" y="230"/>
                    <a:pt x="11" y="272"/>
                  </a:cubicBezTo>
                  <a:cubicBezTo>
                    <a:pt x="3" y="277"/>
                    <a:pt x="0" y="290"/>
                    <a:pt x="6" y="298"/>
                  </a:cubicBezTo>
                  <a:cubicBezTo>
                    <a:pt x="13" y="308"/>
                    <a:pt x="21" y="318"/>
                    <a:pt x="28" y="32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1" name="Freeform 8"/>
            <p:cNvSpPr>
              <a:spLocks/>
            </p:cNvSpPr>
            <p:nvPr/>
          </p:nvSpPr>
          <p:spPr bwMode="auto">
            <a:xfrm>
              <a:off x="3733" y="2274"/>
              <a:ext cx="678" cy="613"/>
            </a:xfrm>
            <a:custGeom>
              <a:avLst/>
              <a:gdLst>
                <a:gd name="T0" fmla="*/ 74 w 286"/>
                <a:gd name="T1" fmla="*/ 248 h 259"/>
                <a:gd name="T2" fmla="*/ 85 w 286"/>
                <a:gd name="T3" fmla="*/ 254 h 259"/>
                <a:gd name="T4" fmla="*/ 101 w 286"/>
                <a:gd name="T5" fmla="*/ 255 h 259"/>
                <a:gd name="T6" fmla="*/ 273 w 286"/>
                <a:gd name="T7" fmla="*/ 238 h 259"/>
                <a:gd name="T8" fmla="*/ 283 w 286"/>
                <a:gd name="T9" fmla="*/ 215 h 259"/>
                <a:gd name="T10" fmla="*/ 247 w 286"/>
                <a:gd name="T11" fmla="*/ 29 h 259"/>
                <a:gd name="T12" fmla="*/ 236 w 286"/>
                <a:gd name="T13" fmla="*/ 13 h 259"/>
                <a:gd name="T14" fmla="*/ 213 w 286"/>
                <a:gd name="T15" fmla="*/ 7 h 259"/>
                <a:gd name="T16" fmla="*/ 197 w 286"/>
                <a:gd name="T17" fmla="*/ 1 h 259"/>
                <a:gd name="T18" fmla="*/ 188 w 286"/>
                <a:gd name="T19" fmla="*/ 2 h 259"/>
                <a:gd name="T20" fmla="*/ 13 w 286"/>
                <a:gd name="T21" fmla="*/ 67 h 259"/>
                <a:gd name="T22" fmla="*/ 3 w 286"/>
                <a:gd name="T23" fmla="*/ 89 h 259"/>
                <a:gd name="T24" fmla="*/ 74 w 286"/>
                <a:gd name="T25" fmla="*/ 24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6" h="259">
                  <a:moveTo>
                    <a:pt x="74" y="248"/>
                  </a:moveTo>
                  <a:cubicBezTo>
                    <a:pt x="77" y="252"/>
                    <a:pt x="81" y="254"/>
                    <a:pt x="85" y="254"/>
                  </a:cubicBezTo>
                  <a:cubicBezTo>
                    <a:pt x="90" y="254"/>
                    <a:pt x="95" y="254"/>
                    <a:pt x="101" y="255"/>
                  </a:cubicBezTo>
                  <a:cubicBezTo>
                    <a:pt x="158" y="259"/>
                    <a:pt x="217" y="253"/>
                    <a:pt x="273" y="238"/>
                  </a:cubicBezTo>
                  <a:cubicBezTo>
                    <a:pt x="281" y="236"/>
                    <a:pt x="286" y="224"/>
                    <a:pt x="283" y="215"/>
                  </a:cubicBezTo>
                  <a:cubicBezTo>
                    <a:pt x="262" y="157"/>
                    <a:pt x="250" y="95"/>
                    <a:pt x="247" y="29"/>
                  </a:cubicBezTo>
                  <a:cubicBezTo>
                    <a:pt x="247" y="21"/>
                    <a:pt x="242" y="15"/>
                    <a:pt x="236" y="13"/>
                  </a:cubicBezTo>
                  <a:cubicBezTo>
                    <a:pt x="228" y="11"/>
                    <a:pt x="221" y="9"/>
                    <a:pt x="213" y="7"/>
                  </a:cubicBezTo>
                  <a:cubicBezTo>
                    <a:pt x="207" y="5"/>
                    <a:pt x="202" y="3"/>
                    <a:pt x="197" y="1"/>
                  </a:cubicBezTo>
                  <a:cubicBezTo>
                    <a:pt x="194" y="0"/>
                    <a:pt x="191" y="0"/>
                    <a:pt x="188" y="2"/>
                  </a:cubicBezTo>
                  <a:cubicBezTo>
                    <a:pt x="132" y="30"/>
                    <a:pt x="74" y="52"/>
                    <a:pt x="13" y="67"/>
                  </a:cubicBezTo>
                  <a:cubicBezTo>
                    <a:pt x="5" y="69"/>
                    <a:pt x="0" y="79"/>
                    <a:pt x="3" y="89"/>
                  </a:cubicBezTo>
                  <a:cubicBezTo>
                    <a:pt x="18" y="146"/>
                    <a:pt x="43" y="200"/>
                    <a:pt x="74" y="24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2" name="Freeform 9"/>
            <p:cNvSpPr>
              <a:spLocks/>
            </p:cNvSpPr>
            <p:nvPr/>
          </p:nvSpPr>
          <p:spPr bwMode="auto">
            <a:xfrm>
              <a:off x="3328" y="1689"/>
              <a:ext cx="754" cy="736"/>
            </a:xfrm>
            <a:custGeom>
              <a:avLst/>
              <a:gdLst>
                <a:gd name="T0" fmla="*/ 106 w 318"/>
                <a:gd name="T1" fmla="*/ 3 h 311"/>
                <a:gd name="T2" fmla="*/ 8 w 318"/>
                <a:gd name="T3" fmla="*/ 51 h 311"/>
                <a:gd name="T4" fmla="*/ 0 w 318"/>
                <a:gd name="T5" fmla="*/ 67 h 311"/>
                <a:gd name="T6" fmla="*/ 56 w 318"/>
                <a:gd name="T7" fmla="*/ 302 h 311"/>
                <a:gd name="T8" fmla="*/ 69 w 318"/>
                <a:gd name="T9" fmla="*/ 311 h 311"/>
                <a:gd name="T10" fmla="*/ 306 w 318"/>
                <a:gd name="T11" fmla="*/ 250 h 311"/>
                <a:gd name="T12" fmla="*/ 308 w 318"/>
                <a:gd name="T13" fmla="*/ 219 h 311"/>
                <a:gd name="T14" fmla="*/ 122 w 318"/>
                <a:gd name="T15" fmla="*/ 10 h 311"/>
                <a:gd name="T16" fmla="*/ 106 w 318"/>
                <a:gd name="T17" fmla="*/ 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311">
                  <a:moveTo>
                    <a:pt x="106" y="3"/>
                  </a:moveTo>
                  <a:cubicBezTo>
                    <a:pt x="73" y="16"/>
                    <a:pt x="40" y="32"/>
                    <a:pt x="8" y="51"/>
                  </a:cubicBezTo>
                  <a:cubicBezTo>
                    <a:pt x="3" y="54"/>
                    <a:pt x="0" y="60"/>
                    <a:pt x="0" y="67"/>
                  </a:cubicBezTo>
                  <a:cubicBezTo>
                    <a:pt x="3" y="151"/>
                    <a:pt x="22" y="231"/>
                    <a:pt x="56" y="302"/>
                  </a:cubicBezTo>
                  <a:cubicBezTo>
                    <a:pt x="59" y="308"/>
                    <a:pt x="63" y="311"/>
                    <a:pt x="69" y="311"/>
                  </a:cubicBezTo>
                  <a:cubicBezTo>
                    <a:pt x="150" y="304"/>
                    <a:pt x="230" y="283"/>
                    <a:pt x="306" y="250"/>
                  </a:cubicBezTo>
                  <a:cubicBezTo>
                    <a:pt x="318" y="245"/>
                    <a:pt x="318" y="226"/>
                    <a:pt x="308" y="219"/>
                  </a:cubicBezTo>
                  <a:cubicBezTo>
                    <a:pt x="230" y="174"/>
                    <a:pt x="165" y="100"/>
                    <a:pt x="122" y="10"/>
                  </a:cubicBezTo>
                  <a:cubicBezTo>
                    <a:pt x="119" y="3"/>
                    <a:pt x="112" y="0"/>
                    <a:pt x="106" y="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3" name="Freeform 10"/>
            <p:cNvSpPr>
              <a:spLocks/>
            </p:cNvSpPr>
            <p:nvPr/>
          </p:nvSpPr>
          <p:spPr bwMode="auto">
            <a:xfrm>
              <a:off x="2977" y="1869"/>
              <a:ext cx="432" cy="561"/>
            </a:xfrm>
            <a:custGeom>
              <a:avLst/>
              <a:gdLst>
                <a:gd name="T0" fmla="*/ 1 w 182"/>
                <a:gd name="T1" fmla="*/ 207 h 237"/>
                <a:gd name="T2" fmla="*/ 12 w 182"/>
                <a:gd name="T3" fmla="*/ 224 h 237"/>
                <a:gd name="T4" fmla="*/ 152 w 182"/>
                <a:gd name="T5" fmla="*/ 237 h 237"/>
                <a:gd name="T6" fmla="*/ 165 w 182"/>
                <a:gd name="T7" fmla="*/ 237 h 237"/>
                <a:gd name="T8" fmla="*/ 177 w 182"/>
                <a:gd name="T9" fmla="*/ 213 h 237"/>
                <a:gd name="T10" fmla="*/ 132 w 182"/>
                <a:gd name="T11" fmla="*/ 19 h 237"/>
                <a:gd name="T12" fmla="*/ 111 w 182"/>
                <a:gd name="T13" fmla="*/ 6 h 237"/>
                <a:gd name="T14" fmla="*/ 25 w 182"/>
                <a:gd name="T15" fmla="*/ 90 h 237"/>
                <a:gd name="T16" fmla="*/ 1 w 182"/>
                <a:gd name="T17" fmla="*/ 193 h 237"/>
                <a:gd name="T18" fmla="*/ 1 w 182"/>
                <a:gd name="T19" fmla="*/ 2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237">
                  <a:moveTo>
                    <a:pt x="1" y="207"/>
                  </a:moveTo>
                  <a:cubicBezTo>
                    <a:pt x="1" y="216"/>
                    <a:pt x="6" y="223"/>
                    <a:pt x="12" y="224"/>
                  </a:cubicBezTo>
                  <a:cubicBezTo>
                    <a:pt x="58" y="233"/>
                    <a:pt x="105" y="237"/>
                    <a:pt x="152" y="237"/>
                  </a:cubicBezTo>
                  <a:cubicBezTo>
                    <a:pt x="157" y="237"/>
                    <a:pt x="161" y="237"/>
                    <a:pt x="165" y="237"/>
                  </a:cubicBezTo>
                  <a:cubicBezTo>
                    <a:pt x="176" y="237"/>
                    <a:pt x="182" y="224"/>
                    <a:pt x="177" y="213"/>
                  </a:cubicBezTo>
                  <a:cubicBezTo>
                    <a:pt x="153" y="154"/>
                    <a:pt x="137" y="88"/>
                    <a:pt x="132" y="19"/>
                  </a:cubicBezTo>
                  <a:cubicBezTo>
                    <a:pt x="131" y="6"/>
                    <a:pt x="119" y="0"/>
                    <a:pt x="111" y="6"/>
                  </a:cubicBezTo>
                  <a:cubicBezTo>
                    <a:pt x="80" y="29"/>
                    <a:pt x="51" y="57"/>
                    <a:pt x="25" y="90"/>
                  </a:cubicBezTo>
                  <a:cubicBezTo>
                    <a:pt x="0" y="121"/>
                    <a:pt x="0" y="128"/>
                    <a:pt x="1" y="193"/>
                  </a:cubicBezTo>
                  <a:cubicBezTo>
                    <a:pt x="1" y="198"/>
                    <a:pt x="1" y="203"/>
                    <a:pt x="1" y="20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4" name="Freeform 11"/>
            <p:cNvSpPr>
              <a:spLocks/>
            </p:cNvSpPr>
            <p:nvPr/>
          </p:nvSpPr>
          <p:spPr bwMode="auto">
            <a:xfrm>
              <a:off x="4361" y="2205"/>
              <a:ext cx="749" cy="602"/>
            </a:xfrm>
            <a:custGeom>
              <a:avLst/>
              <a:gdLst>
                <a:gd name="T0" fmla="*/ 262 w 316"/>
                <a:gd name="T1" fmla="*/ 19 h 254"/>
                <a:gd name="T2" fmla="*/ 16 w 316"/>
                <a:gd name="T3" fmla="*/ 50 h 254"/>
                <a:gd name="T4" fmla="*/ 1 w 316"/>
                <a:gd name="T5" fmla="*/ 68 h 254"/>
                <a:gd name="T6" fmla="*/ 37 w 316"/>
                <a:gd name="T7" fmla="*/ 243 h 254"/>
                <a:gd name="T8" fmla="*/ 53 w 316"/>
                <a:gd name="T9" fmla="*/ 252 h 254"/>
                <a:gd name="T10" fmla="*/ 285 w 316"/>
                <a:gd name="T11" fmla="*/ 57 h 254"/>
                <a:gd name="T12" fmla="*/ 262 w 316"/>
                <a:gd name="T13" fmla="*/ 19 h 254"/>
              </a:gdLst>
              <a:ahLst/>
              <a:cxnLst>
                <a:cxn ang="0">
                  <a:pos x="T0" y="T1"/>
                </a:cxn>
                <a:cxn ang="0">
                  <a:pos x="T2" y="T3"/>
                </a:cxn>
                <a:cxn ang="0">
                  <a:pos x="T4" y="T5"/>
                </a:cxn>
                <a:cxn ang="0">
                  <a:pos x="T6" y="T7"/>
                </a:cxn>
                <a:cxn ang="0">
                  <a:pos x="T8" y="T9"/>
                </a:cxn>
                <a:cxn ang="0">
                  <a:pos x="T10" y="T11"/>
                </a:cxn>
                <a:cxn ang="0">
                  <a:pos x="T12" y="T13"/>
                </a:cxn>
              </a:cxnLst>
              <a:rect l="0" t="0" r="r" b="b"/>
              <a:pathLst>
                <a:path w="316" h="254">
                  <a:moveTo>
                    <a:pt x="262" y="19"/>
                  </a:moveTo>
                  <a:cubicBezTo>
                    <a:pt x="185" y="46"/>
                    <a:pt x="94" y="59"/>
                    <a:pt x="16" y="50"/>
                  </a:cubicBezTo>
                  <a:cubicBezTo>
                    <a:pt x="7" y="49"/>
                    <a:pt x="0" y="57"/>
                    <a:pt x="1" y="68"/>
                  </a:cubicBezTo>
                  <a:cubicBezTo>
                    <a:pt x="4" y="129"/>
                    <a:pt x="17" y="188"/>
                    <a:pt x="37" y="243"/>
                  </a:cubicBezTo>
                  <a:cubicBezTo>
                    <a:pt x="40" y="251"/>
                    <a:pt x="47" y="254"/>
                    <a:pt x="53" y="252"/>
                  </a:cubicBezTo>
                  <a:cubicBezTo>
                    <a:pt x="145" y="217"/>
                    <a:pt x="228" y="153"/>
                    <a:pt x="285" y="57"/>
                  </a:cubicBezTo>
                  <a:cubicBezTo>
                    <a:pt x="315" y="7"/>
                    <a:pt x="316" y="0"/>
                    <a:pt x="262" y="1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5" name="Freeform 12"/>
            <p:cNvSpPr>
              <a:spLocks/>
            </p:cNvSpPr>
            <p:nvPr/>
          </p:nvSpPr>
          <p:spPr bwMode="auto">
            <a:xfrm>
              <a:off x="3769" y="3029"/>
              <a:ext cx="727" cy="498"/>
            </a:xfrm>
            <a:custGeom>
              <a:avLst/>
              <a:gdLst>
                <a:gd name="T0" fmla="*/ 256 w 307"/>
                <a:gd name="T1" fmla="*/ 93 h 210"/>
                <a:gd name="T2" fmla="*/ 95 w 307"/>
                <a:gd name="T3" fmla="*/ 6 h 210"/>
                <a:gd name="T4" fmla="*/ 75 w 307"/>
                <a:gd name="T5" fmla="*/ 8 h 210"/>
                <a:gd name="T6" fmla="*/ 3 w 307"/>
                <a:gd name="T7" fmla="*/ 180 h 210"/>
                <a:gd name="T8" fmla="*/ 15 w 307"/>
                <a:gd name="T9" fmla="*/ 202 h 210"/>
                <a:gd name="T10" fmla="*/ 262 w 307"/>
                <a:gd name="T11" fmla="*/ 135 h 210"/>
                <a:gd name="T12" fmla="*/ 256 w 307"/>
                <a:gd name="T13" fmla="*/ 93 h 210"/>
              </a:gdLst>
              <a:ahLst/>
              <a:cxnLst>
                <a:cxn ang="0">
                  <a:pos x="T0" y="T1"/>
                </a:cxn>
                <a:cxn ang="0">
                  <a:pos x="T2" y="T3"/>
                </a:cxn>
                <a:cxn ang="0">
                  <a:pos x="T4" y="T5"/>
                </a:cxn>
                <a:cxn ang="0">
                  <a:pos x="T6" y="T7"/>
                </a:cxn>
                <a:cxn ang="0">
                  <a:pos x="T8" y="T9"/>
                </a:cxn>
                <a:cxn ang="0">
                  <a:pos x="T10" y="T11"/>
                </a:cxn>
                <a:cxn ang="0">
                  <a:pos x="T12" y="T13"/>
                </a:cxn>
              </a:cxnLst>
              <a:rect l="0" t="0" r="r" b="b"/>
              <a:pathLst>
                <a:path w="307" h="210">
                  <a:moveTo>
                    <a:pt x="256" y="93"/>
                  </a:moveTo>
                  <a:cubicBezTo>
                    <a:pt x="198" y="83"/>
                    <a:pt x="138" y="51"/>
                    <a:pt x="95" y="6"/>
                  </a:cubicBezTo>
                  <a:cubicBezTo>
                    <a:pt x="89" y="0"/>
                    <a:pt x="80" y="1"/>
                    <a:pt x="75" y="8"/>
                  </a:cubicBezTo>
                  <a:cubicBezTo>
                    <a:pt x="42" y="60"/>
                    <a:pt x="18" y="118"/>
                    <a:pt x="3" y="180"/>
                  </a:cubicBezTo>
                  <a:cubicBezTo>
                    <a:pt x="0" y="190"/>
                    <a:pt x="6" y="201"/>
                    <a:pt x="15" y="202"/>
                  </a:cubicBezTo>
                  <a:cubicBezTo>
                    <a:pt x="94" y="210"/>
                    <a:pt x="176" y="197"/>
                    <a:pt x="262" y="135"/>
                  </a:cubicBezTo>
                  <a:cubicBezTo>
                    <a:pt x="304" y="106"/>
                    <a:pt x="307" y="101"/>
                    <a:pt x="256" y="9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6" name="Freeform 13"/>
            <p:cNvSpPr>
              <a:spLocks/>
            </p:cNvSpPr>
            <p:nvPr/>
          </p:nvSpPr>
          <p:spPr bwMode="auto">
            <a:xfrm>
              <a:off x="2570" y="2449"/>
              <a:ext cx="1185" cy="888"/>
            </a:xfrm>
            <a:custGeom>
              <a:avLst/>
              <a:gdLst>
                <a:gd name="T0" fmla="*/ 497 w 500"/>
                <a:gd name="T1" fmla="*/ 82 h 375"/>
                <a:gd name="T2" fmla="*/ 475 w 500"/>
                <a:gd name="T3" fmla="*/ 14 h 375"/>
                <a:gd name="T4" fmla="*/ 460 w 500"/>
                <a:gd name="T5" fmla="*/ 2 h 375"/>
                <a:gd name="T6" fmla="*/ 324 w 500"/>
                <a:gd name="T7" fmla="*/ 15 h 375"/>
                <a:gd name="T8" fmla="*/ 185 w 500"/>
                <a:gd name="T9" fmla="*/ 2 h 375"/>
                <a:gd name="T10" fmla="*/ 169 w 500"/>
                <a:gd name="T11" fmla="*/ 15 h 375"/>
                <a:gd name="T12" fmla="*/ 33 w 500"/>
                <a:gd name="T13" fmla="*/ 296 h 375"/>
                <a:gd name="T14" fmla="*/ 40 w 500"/>
                <a:gd name="T15" fmla="*/ 329 h 375"/>
                <a:gd name="T16" fmla="*/ 270 w 500"/>
                <a:gd name="T17" fmla="*/ 373 h 375"/>
                <a:gd name="T18" fmla="*/ 286 w 500"/>
                <a:gd name="T19" fmla="*/ 364 h 375"/>
                <a:gd name="T20" fmla="*/ 491 w 500"/>
                <a:gd name="T21" fmla="*/ 105 h 375"/>
                <a:gd name="T22" fmla="*/ 497 w 500"/>
                <a:gd name="T23" fmla="*/ 8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0" h="375">
                  <a:moveTo>
                    <a:pt x="497" y="82"/>
                  </a:moveTo>
                  <a:cubicBezTo>
                    <a:pt x="488" y="60"/>
                    <a:pt x="481" y="37"/>
                    <a:pt x="475" y="14"/>
                  </a:cubicBezTo>
                  <a:cubicBezTo>
                    <a:pt x="473" y="6"/>
                    <a:pt x="466" y="1"/>
                    <a:pt x="460" y="2"/>
                  </a:cubicBezTo>
                  <a:cubicBezTo>
                    <a:pt x="416" y="10"/>
                    <a:pt x="370" y="15"/>
                    <a:pt x="324" y="15"/>
                  </a:cubicBezTo>
                  <a:cubicBezTo>
                    <a:pt x="277" y="15"/>
                    <a:pt x="230" y="10"/>
                    <a:pt x="185" y="2"/>
                  </a:cubicBezTo>
                  <a:cubicBezTo>
                    <a:pt x="177" y="0"/>
                    <a:pt x="170" y="6"/>
                    <a:pt x="169" y="15"/>
                  </a:cubicBezTo>
                  <a:cubicBezTo>
                    <a:pt x="155" y="128"/>
                    <a:pt x="103" y="229"/>
                    <a:pt x="33" y="296"/>
                  </a:cubicBezTo>
                  <a:cubicBezTo>
                    <a:pt x="0" y="327"/>
                    <a:pt x="2" y="331"/>
                    <a:pt x="40" y="329"/>
                  </a:cubicBezTo>
                  <a:cubicBezTo>
                    <a:pt x="120" y="325"/>
                    <a:pt x="195" y="347"/>
                    <a:pt x="270" y="373"/>
                  </a:cubicBezTo>
                  <a:cubicBezTo>
                    <a:pt x="276" y="375"/>
                    <a:pt x="283" y="371"/>
                    <a:pt x="286" y="364"/>
                  </a:cubicBezTo>
                  <a:cubicBezTo>
                    <a:pt x="327" y="251"/>
                    <a:pt x="400" y="159"/>
                    <a:pt x="491" y="105"/>
                  </a:cubicBezTo>
                  <a:cubicBezTo>
                    <a:pt x="497" y="101"/>
                    <a:pt x="500" y="91"/>
                    <a:pt x="497"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grpSp>
      <p:sp>
        <p:nvSpPr>
          <p:cNvPr id="56328" name="Rectangle 26"/>
          <p:cNvSpPr>
            <a:spLocks noChangeArrowheads="1"/>
          </p:cNvSpPr>
          <p:nvPr/>
        </p:nvSpPr>
        <p:spPr bwMode="auto">
          <a:xfrm>
            <a:off x="2556622" y="1954636"/>
            <a:ext cx="359608" cy="622913"/>
          </a:xfrm>
          <a:prstGeom prst="rect">
            <a:avLst/>
          </a:prstGeom>
          <a:noFill/>
          <a:ln w="9525">
            <a:noFill/>
            <a:miter lim="800000"/>
            <a:headEnd/>
            <a:tailEnd/>
          </a:ln>
        </p:spPr>
        <p:txBody>
          <a:bodyPr wrap="none" lIns="68565" tIns="34283" rIns="68565" bIns="34283">
            <a:spAutoFit/>
          </a:bodyPr>
          <a:lstStyle/>
          <a:p>
            <a:pPr eaLnBrk="1" hangingPunct="1"/>
            <a:r>
              <a:rPr lang="id-ID" sz="3598" dirty="0">
                <a:solidFill>
                  <a:schemeClr val="bg1"/>
                </a:solidFill>
                <a:latin typeface="Modern Pictograms" pitchFamily="50" charset="0"/>
              </a:rPr>
              <a:t>a</a:t>
            </a:r>
            <a:endParaRPr lang="en-US" altLang="zh-CN" sz="3598" dirty="0">
              <a:solidFill>
                <a:schemeClr val="bg1"/>
              </a:solidFill>
            </a:endParaRPr>
          </a:p>
        </p:txBody>
      </p:sp>
      <p:sp>
        <p:nvSpPr>
          <p:cNvPr id="56329" name="Rectangle 27"/>
          <p:cNvSpPr>
            <a:spLocks noChangeArrowheads="1"/>
          </p:cNvSpPr>
          <p:nvPr/>
        </p:nvSpPr>
        <p:spPr bwMode="auto">
          <a:xfrm>
            <a:off x="2685188" y="2889239"/>
            <a:ext cx="285894" cy="622913"/>
          </a:xfrm>
          <a:prstGeom prst="rect">
            <a:avLst/>
          </a:prstGeom>
          <a:noFill/>
          <a:ln w="9525">
            <a:noFill/>
            <a:miter lim="800000"/>
            <a:headEnd/>
            <a:tailEnd/>
          </a:ln>
        </p:spPr>
        <p:txBody>
          <a:bodyPr wrap="none" lIns="68565" tIns="34283" rIns="68565" bIns="34283">
            <a:spAutoFit/>
          </a:bodyPr>
          <a:lstStyle/>
          <a:p>
            <a:pPr eaLnBrk="1" hangingPunct="1"/>
            <a:r>
              <a:rPr lang="id-ID" sz="3598" dirty="0">
                <a:solidFill>
                  <a:schemeClr val="bg1"/>
                </a:solidFill>
                <a:latin typeface="Modern Pictograms" pitchFamily="50" charset="0"/>
              </a:rPr>
              <a:t>J</a:t>
            </a:r>
            <a:endParaRPr lang="en-US" altLang="zh-CN" sz="3598" dirty="0">
              <a:solidFill>
                <a:schemeClr val="bg1"/>
              </a:solidFill>
            </a:endParaRPr>
          </a:p>
        </p:txBody>
      </p:sp>
      <p:sp>
        <p:nvSpPr>
          <p:cNvPr id="56330" name="Rectangle 28"/>
          <p:cNvSpPr>
            <a:spLocks noChangeArrowheads="1"/>
          </p:cNvSpPr>
          <p:nvPr/>
        </p:nvSpPr>
        <p:spPr bwMode="auto">
          <a:xfrm>
            <a:off x="3323253" y="2334428"/>
            <a:ext cx="234616" cy="530612"/>
          </a:xfrm>
          <a:prstGeom prst="rect">
            <a:avLst/>
          </a:prstGeom>
          <a:noFill/>
          <a:ln w="9525">
            <a:noFill/>
            <a:miter lim="800000"/>
            <a:headEnd/>
            <a:tailEnd/>
          </a:ln>
        </p:spPr>
        <p:txBody>
          <a:bodyPr wrap="none" lIns="68565" tIns="34283" rIns="68565" bIns="34283">
            <a:spAutoFit/>
          </a:bodyPr>
          <a:lstStyle/>
          <a:p>
            <a:pPr eaLnBrk="1" hangingPunct="1"/>
            <a:r>
              <a:rPr lang="id-ID" sz="2998" dirty="0">
                <a:solidFill>
                  <a:schemeClr val="bg1"/>
                </a:solidFill>
                <a:latin typeface="Modern Pictograms" pitchFamily="50" charset="0"/>
              </a:rPr>
              <a:t>I</a:t>
            </a:r>
            <a:endParaRPr lang="en-US" altLang="zh-CN" sz="2998" dirty="0">
              <a:solidFill>
                <a:schemeClr val="bg1"/>
              </a:solidFill>
            </a:endParaRPr>
          </a:p>
        </p:txBody>
      </p:sp>
      <p:sp>
        <p:nvSpPr>
          <p:cNvPr id="56331" name="Rectangle 29"/>
          <p:cNvSpPr>
            <a:spLocks noChangeArrowheads="1"/>
          </p:cNvSpPr>
          <p:nvPr/>
        </p:nvSpPr>
        <p:spPr bwMode="auto">
          <a:xfrm>
            <a:off x="6365962" y="1916536"/>
            <a:ext cx="471778" cy="623042"/>
          </a:xfrm>
          <a:prstGeom prst="rect">
            <a:avLst/>
          </a:prstGeom>
          <a:noFill/>
          <a:ln w="9525">
            <a:noFill/>
            <a:miter lim="800000"/>
            <a:headEnd/>
            <a:tailEnd/>
          </a:ln>
        </p:spPr>
        <p:txBody>
          <a:bodyPr wrap="none" lIns="68565" tIns="34283" rIns="68565" bIns="34283">
            <a:spAutoFit/>
          </a:bodyPr>
          <a:lstStyle/>
          <a:p>
            <a:pPr eaLnBrk="1" hangingPunct="1"/>
            <a:r>
              <a:rPr lang="id-ID" sz="3598" dirty="0">
                <a:solidFill>
                  <a:schemeClr val="bg1"/>
                </a:solidFill>
                <a:latin typeface="Modern Pictograms" pitchFamily="50" charset="0"/>
              </a:rPr>
              <a:t>w</a:t>
            </a:r>
            <a:endParaRPr lang="en-US" altLang="zh-CN" sz="3598" dirty="0">
              <a:solidFill>
                <a:schemeClr val="bg1"/>
              </a:solidFill>
            </a:endParaRPr>
          </a:p>
        </p:txBody>
      </p:sp>
      <p:sp>
        <p:nvSpPr>
          <p:cNvPr id="56332" name="Rectangle 30"/>
          <p:cNvSpPr>
            <a:spLocks noChangeArrowheads="1"/>
          </p:cNvSpPr>
          <p:nvPr/>
        </p:nvSpPr>
        <p:spPr bwMode="auto">
          <a:xfrm>
            <a:off x="6091964" y="2248508"/>
            <a:ext cx="244232" cy="622913"/>
          </a:xfrm>
          <a:prstGeom prst="rect">
            <a:avLst/>
          </a:prstGeom>
          <a:noFill/>
          <a:ln w="9525">
            <a:noFill/>
            <a:miter lim="800000"/>
            <a:headEnd/>
            <a:tailEnd/>
          </a:ln>
        </p:spPr>
        <p:txBody>
          <a:bodyPr wrap="none" lIns="68565" tIns="34283" rIns="68565" bIns="34283">
            <a:spAutoFit/>
          </a:bodyPr>
          <a:lstStyle/>
          <a:p>
            <a:pPr eaLnBrk="1" hangingPunct="1"/>
            <a:r>
              <a:rPr lang="id-ID" sz="3598" dirty="0">
                <a:solidFill>
                  <a:schemeClr val="bg1"/>
                </a:solidFill>
                <a:latin typeface="Modern Pictograms" pitchFamily="50" charset="0"/>
              </a:rPr>
              <a:t>i</a:t>
            </a:r>
            <a:endParaRPr lang="en-US" altLang="zh-CN" sz="3598" dirty="0">
              <a:solidFill>
                <a:schemeClr val="bg1"/>
              </a:solidFill>
            </a:endParaRPr>
          </a:p>
        </p:txBody>
      </p:sp>
      <p:sp>
        <p:nvSpPr>
          <p:cNvPr id="56333" name="Rectangle 31"/>
          <p:cNvSpPr>
            <a:spLocks noChangeArrowheads="1"/>
          </p:cNvSpPr>
          <p:nvPr/>
        </p:nvSpPr>
        <p:spPr bwMode="auto">
          <a:xfrm>
            <a:off x="6443038" y="2942032"/>
            <a:ext cx="361210" cy="530612"/>
          </a:xfrm>
          <a:prstGeom prst="rect">
            <a:avLst/>
          </a:prstGeom>
          <a:noFill/>
          <a:ln w="9525">
            <a:noFill/>
            <a:miter lim="800000"/>
            <a:headEnd/>
            <a:tailEnd/>
          </a:ln>
        </p:spPr>
        <p:txBody>
          <a:bodyPr wrap="none" lIns="68565" tIns="34283" rIns="68565" bIns="34283">
            <a:spAutoFit/>
          </a:bodyPr>
          <a:lstStyle/>
          <a:p>
            <a:pPr eaLnBrk="1" hangingPunct="1"/>
            <a:r>
              <a:rPr lang="id-ID" sz="2998" dirty="0">
                <a:solidFill>
                  <a:schemeClr val="bg1"/>
                </a:solidFill>
                <a:latin typeface="Modern Pictograms" pitchFamily="50" charset="0"/>
              </a:rPr>
              <a:t>A</a:t>
            </a:r>
            <a:endParaRPr lang="en-US" altLang="zh-CN" sz="2998" dirty="0">
              <a:solidFill>
                <a:schemeClr val="bg1"/>
              </a:solidFill>
            </a:endParaRPr>
          </a:p>
        </p:txBody>
      </p:sp>
      <p:sp>
        <p:nvSpPr>
          <p:cNvPr id="56334" name="Rectangle 32"/>
          <p:cNvSpPr>
            <a:spLocks noChangeArrowheads="1"/>
          </p:cNvSpPr>
          <p:nvPr/>
        </p:nvSpPr>
        <p:spPr bwMode="auto">
          <a:xfrm>
            <a:off x="5471945" y="3478577"/>
            <a:ext cx="385246" cy="622913"/>
          </a:xfrm>
          <a:prstGeom prst="rect">
            <a:avLst/>
          </a:prstGeom>
          <a:noFill/>
          <a:ln w="9525">
            <a:noFill/>
            <a:miter lim="800000"/>
            <a:headEnd/>
            <a:tailEnd/>
          </a:ln>
        </p:spPr>
        <p:txBody>
          <a:bodyPr wrap="none" lIns="68565" tIns="34283" rIns="68565" bIns="34283">
            <a:spAutoFit/>
          </a:bodyPr>
          <a:lstStyle/>
          <a:p>
            <a:pPr eaLnBrk="1" hangingPunct="1"/>
            <a:r>
              <a:rPr lang="id-ID" sz="3598" dirty="0">
                <a:solidFill>
                  <a:schemeClr val="bg1"/>
                </a:solidFill>
                <a:latin typeface="Modern Pictograms" pitchFamily="50" charset="0"/>
              </a:rPr>
              <a:t>C</a:t>
            </a:r>
            <a:endParaRPr lang="en-US" altLang="zh-CN" sz="3598" dirty="0">
              <a:solidFill>
                <a:schemeClr val="bg1"/>
              </a:solidFill>
            </a:endParaRPr>
          </a:p>
        </p:txBody>
      </p:sp>
      <p:sp>
        <p:nvSpPr>
          <p:cNvPr id="56335" name="Rectangle 33"/>
          <p:cNvSpPr>
            <a:spLocks noChangeArrowheads="1"/>
          </p:cNvSpPr>
          <p:nvPr/>
        </p:nvSpPr>
        <p:spPr bwMode="auto">
          <a:xfrm>
            <a:off x="3238732" y="3542868"/>
            <a:ext cx="319547" cy="622913"/>
          </a:xfrm>
          <a:prstGeom prst="rect">
            <a:avLst/>
          </a:prstGeom>
          <a:noFill/>
          <a:ln w="9525">
            <a:noFill/>
            <a:miter lim="800000"/>
            <a:headEnd/>
            <a:tailEnd/>
          </a:ln>
        </p:spPr>
        <p:txBody>
          <a:bodyPr wrap="none" lIns="68565" tIns="34283" rIns="68565" bIns="34283">
            <a:spAutoFit/>
          </a:bodyPr>
          <a:lstStyle/>
          <a:p>
            <a:pPr eaLnBrk="1" hangingPunct="1"/>
            <a:r>
              <a:rPr lang="id-ID" sz="3598" dirty="0">
                <a:solidFill>
                  <a:schemeClr val="bg1"/>
                </a:solidFill>
                <a:latin typeface="Modern Pictograms" pitchFamily="50" charset="0"/>
              </a:rPr>
              <a:t>s</a:t>
            </a:r>
            <a:endParaRPr lang="en-US" altLang="zh-CN" sz="3598" dirty="0">
              <a:solidFill>
                <a:schemeClr val="bg1"/>
              </a:solidFill>
            </a:endParaRPr>
          </a:p>
        </p:txBody>
      </p:sp>
      <p:grpSp>
        <p:nvGrpSpPr>
          <p:cNvPr id="9" name="Group 34"/>
          <p:cNvGrpSpPr>
            <a:grpSpLocks/>
          </p:cNvGrpSpPr>
          <p:nvPr/>
        </p:nvGrpSpPr>
        <p:grpSpPr bwMode="auto">
          <a:xfrm>
            <a:off x="6333227" y="956760"/>
            <a:ext cx="2698052" cy="1107239"/>
            <a:chOff x="2518844" y="2563628"/>
            <a:chExt cx="1998720" cy="1475458"/>
          </a:xfrm>
        </p:grpSpPr>
        <p:grpSp>
          <p:nvGrpSpPr>
            <p:cNvPr id="17" name="Group 35"/>
            <p:cNvGrpSpPr>
              <a:grpSpLocks/>
            </p:cNvGrpSpPr>
            <p:nvPr/>
          </p:nvGrpSpPr>
          <p:grpSpPr bwMode="auto">
            <a:xfrm>
              <a:off x="2518844" y="2872068"/>
              <a:ext cx="261290" cy="1167018"/>
              <a:chOff x="1374514" y="1504950"/>
              <a:chExt cx="261290" cy="1167018"/>
            </a:xfrm>
          </p:grpSpPr>
          <p:cxnSp>
            <p:nvCxnSpPr>
              <p:cNvPr id="38" name="Straight Connector 37"/>
              <p:cNvCxnSpPr/>
              <p:nvPr/>
            </p:nvCxnSpPr>
            <p:spPr>
              <a:xfrm flipH="1" flipV="1">
                <a:off x="1374514" y="1504293"/>
                <a:ext cx="0" cy="1167675"/>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74514" y="1504293"/>
                <a:ext cx="261945"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37" name="Content Placeholder 2"/>
            <p:cNvSpPr txBox="1">
              <a:spLocks/>
            </p:cNvSpPr>
            <p:nvPr/>
          </p:nvSpPr>
          <p:spPr>
            <a:xfrm>
              <a:off x="2826828" y="2563628"/>
              <a:ext cx="1690736" cy="556867"/>
            </a:xfrm>
            <a:prstGeom prst="rect">
              <a:avLst/>
            </a:prstGeom>
          </p:spPr>
          <p:txBody>
            <a:bodyPr/>
            <a:lstStyle/>
            <a:p>
              <a:pPr eaLnBrk="1" hangingPunct="1">
                <a:lnSpc>
                  <a:spcPct val="150000"/>
                </a:lnSpc>
                <a:spcBef>
                  <a:spcPct val="20000"/>
                </a:spcBef>
                <a:buFont typeface="Arial" pitchFamily="34" charset="0"/>
                <a:buNone/>
              </a:pPr>
              <a:r>
                <a:rPr lang="en-US" altLang="zh-CN" sz="1000" dirty="0" err="1">
                  <a:solidFill>
                    <a:srgbClr val="7F7F7F"/>
                  </a:solidFill>
                </a:rPr>
                <a:t>Lorem</a:t>
              </a:r>
              <a:r>
                <a:rPr lang="en-US" altLang="zh-CN" sz="1000" dirty="0">
                  <a:solidFill>
                    <a:srgbClr val="7F7F7F"/>
                  </a:solidFill>
                </a:rPr>
                <a:t> </a:t>
              </a:r>
              <a:r>
                <a:rPr lang="en-US" altLang="zh-CN" sz="1000" dirty="0" err="1">
                  <a:solidFill>
                    <a:srgbClr val="7F7F7F"/>
                  </a:solidFill>
                </a:rPr>
                <a:t>ipsum</a:t>
              </a:r>
              <a:r>
                <a:rPr lang="en-US" altLang="zh-CN" sz="1000" dirty="0">
                  <a:solidFill>
                    <a:srgbClr val="7F7F7F"/>
                  </a:solidFill>
                </a:rPr>
                <a:t> dolor sit </a:t>
              </a:r>
              <a:r>
                <a:rPr lang="en-US" altLang="zh-CN" sz="1000" dirty="0" err="1">
                  <a:solidFill>
                    <a:srgbClr val="7F7F7F"/>
                  </a:solidFill>
                </a:rPr>
                <a:t>amet</a:t>
              </a:r>
              <a:r>
                <a:rPr lang="en-US" altLang="zh-CN" sz="1000" dirty="0">
                  <a:solidFill>
                    <a:srgbClr val="7F7F7F"/>
                  </a:solidFill>
                </a:rPr>
                <a:t>, </a:t>
              </a:r>
              <a:r>
                <a:rPr lang="en-US" altLang="zh-CN" sz="1000" dirty="0" err="1">
                  <a:solidFill>
                    <a:srgbClr val="7F7F7F"/>
                  </a:solidFill>
                </a:rPr>
                <a:t>consectetur</a:t>
              </a:r>
              <a:r>
                <a:rPr lang="en-US" altLang="zh-CN" sz="1000" dirty="0">
                  <a:solidFill>
                    <a:srgbClr val="7F7F7F"/>
                  </a:solidFill>
                </a:rPr>
                <a:t> </a:t>
              </a:r>
              <a:r>
                <a:rPr lang="en-US" altLang="zh-CN" sz="1000" dirty="0" err="1">
                  <a:solidFill>
                    <a:srgbClr val="7F7F7F"/>
                  </a:solidFill>
                </a:rPr>
                <a:t>adipiscing</a:t>
              </a:r>
              <a:r>
                <a:rPr lang="en-US" altLang="zh-CN" sz="1000" dirty="0">
                  <a:solidFill>
                    <a:srgbClr val="7F7F7F"/>
                  </a:solidFill>
                </a:rPr>
                <a:t> </a:t>
              </a:r>
              <a:r>
                <a:rPr lang="en-US" altLang="zh-CN" sz="1000" dirty="0" err="1">
                  <a:solidFill>
                    <a:srgbClr val="7F7F7F"/>
                  </a:solidFill>
                </a:rPr>
                <a:t>elit</a:t>
              </a:r>
              <a:r>
                <a:rPr lang="en-US" altLang="zh-CN" sz="1000" dirty="0">
                  <a:solidFill>
                    <a:srgbClr val="7F7F7F"/>
                  </a:solidFill>
                </a:rPr>
                <a:t>. </a:t>
              </a:r>
              <a:r>
                <a:rPr lang="en-US" altLang="zh-CN" sz="1000" dirty="0" err="1">
                  <a:solidFill>
                    <a:srgbClr val="7F7F7F"/>
                  </a:solidFill>
                </a:rPr>
                <a:t>Sed</a:t>
              </a:r>
              <a:r>
                <a:rPr lang="en-US" altLang="zh-CN" sz="1000" dirty="0">
                  <a:solidFill>
                    <a:srgbClr val="7F7F7F"/>
                  </a:solidFill>
                </a:rPr>
                <a:t> </a:t>
              </a:r>
              <a:r>
                <a:rPr lang="en-US" altLang="zh-CN" sz="1000" dirty="0" err="1">
                  <a:solidFill>
                    <a:srgbClr val="7F7F7F"/>
                  </a:solidFill>
                </a:rPr>
                <a:t>imperdiet</a:t>
              </a:r>
              <a:r>
                <a:rPr lang="en-US" altLang="zh-CN" sz="1000" dirty="0">
                  <a:solidFill>
                    <a:srgbClr val="7F7F7F"/>
                  </a:solidFill>
                </a:rPr>
                <a:t> </a:t>
              </a:r>
              <a:r>
                <a:rPr lang="en-US" altLang="zh-CN" sz="1000" dirty="0" err="1">
                  <a:solidFill>
                    <a:srgbClr val="7F7F7F"/>
                  </a:solidFill>
                </a:rPr>
                <a:t>tincidunt</a:t>
              </a:r>
              <a:r>
                <a:rPr lang="en-US" altLang="zh-CN" sz="1000" dirty="0">
                  <a:solidFill>
                    <a:srgbClr val="7F7F7F"/>
                  </a:solidFill>
                </a:rPr>
                <a:t>.</a:t>
              </a:r>
              <a:endParaRPr lang="en-US" altLang="zh-CN" sz="900" dirty="0">
                <a:solidFill>
                  <a:srgbClr val="7F7F7F"/>
                </a:solidFill>
              </a:endParaRPr>
            </a:p>
          </p:txBody>
        </p:sp>
      </p:grpSp>
      <p:grpSp>
        <p:nvGrpSpPr>
          <p:cNvPr id="19" name="Group 39"/>
          <p:cNvGrpSpPr>
            <a:grpSpLocks/>
          </p:cNvGrpSpPr>
          <p:nvPr/>
        </p:nvGrpSpPr>
        <p:grpSpPr bwMode="auto">
          <a:xfrm>
            <a:off x="213705" y="3305395"/>
            <a:ext cx="2635904" cy="1063187"/>
            <a:chOff x="3413971" y="4484475"/>
            <a:chExt cx="1952622" cy="1417848"/>
          </a:xfrm>
        </p:grpSpPr>
        <p:grpSp>
          <p:nvGrpSpPr>
            <p:cNvPr id="27" name="Group 40"/>
            <p:cNvGrpSpPr>
              <a:grpSpLocks/>
            </p:cNvGrpSpPr>
            <p:nvPr/>
          </p:nvGrpSpPr>
          <p:grpSpPr bwMode="auto">
            <a:xfrm flipH="1" flipV="1">
              <a:off x="5105303" y="4484475"/>
              <a:ext cx="261290" cy="1167018"/>
              <a:chOff x="1374514" y="1504950"/>
              <a:chExt cx="261290" cy="1167018"/>
            </a:xfrm>
          </p:grpSpPr>
          <p:cxnSp>
            <p:nvCxnSpPr>
              <p:cNvPr id="43" name="Straight Connector 42"/>
              <p:cNvCxnSpPr/>
              <p:nvPr/>
            </p:nvCxnSpPr>
            <p:spPr>
              <a:xfrm flipH="1" flipV="1">
                <a:off x="1374514" y="1504982"/>
                <a:ext cx="0" cy="1166986"/>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4514" y="1504982"/>
                <a:ext cx="261938"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3413971" y="5345027"/>
              <a:ext cx="1690684" cy="557296"/>
            </a:xfrm>
            <a:prstGeom prst="rect">
              <a:avLst/>
            </a:prstGeom>
          </p:spPr>
          <p:txBody>
            <a:bodyPr/>
            <a:lstStyle/>
            <a:p>
              <a:pPr algn="r" eaLnBrk="1" hangingPunct="1">
                <a:lnSpc>
                  <a:spcPct val="150000"/>
                </a:lnSpc>
                <a:spcBef>
                  <a:spcPct val="20000"/>
                </a:spcBef>
                <a:buFont typeface="Arial" pitchFamily="34" charset="0"/>
                <a:buNone/>
              </a:pPr>
              <a:r>
                <a:rPr lang="en-US" altLang="zh-CN" sz="1000" dirty="0" err="1">
                  <a:solidFill>
                    <a:srgbClr val="7F7F7F"/>
                  </a:solidFill>
                </a:rPr>
                <a:t>Lorem</a:t>
              </a:r>
              <a:r>
                <a:rPr lang="en-US" altLang="zh-CN" sz="1000" dirty="0">
                  <a:solidFill>
                    <a:srgbClr val="7F7F7F"/>
                  </a:solidFill>
                </a:rPr>
                <a:t> </a:t>
              </a:r>
              <a:r>
                <a:rPr lang="en-US" altLang="zh-CN" sz="1000" dirty="0" err="1">
                  <a:solidFill>
                    <a:srgbClr val="7F7F7F"/>
                  </a:solidFill>
                </a:rPr>
                <a:t>ipsum</a:t>
              </a:r>
              <a:r>
                <a:rPr lang="en-US" altLang="zh-CN" sz="1000" dirty="0">
                  <a:solidFill>
                    <a:srgbClr val="7F7F7F"/>
                  </a:solidFill>
                </a:rPr>
                <a:t> dolor sit </a:t>
              </a:r>
              <a:r>
                <a:rPr lang="en-US" altLang="zh-CN" sz="1000" dirty="0" err="1">
                  <a:solidFill>
                    <a:srgbClr val="7F7F7F"/>
                  </a:solidFill>
                </a:rPr>
                <a:t>amet</a:t>
              </a:r>
              <a:r>
                <a:rPr lang="en-US" altLang="zh-CN" sz="1000" dirty="0">
                  <a:solidFill>
                    <a:srgbClr val="7F7F7F"/>
                  </a:solidFill>
                </a:rPr>
                <a:t>, </a:t>
              </a:r>
              <a:r>
                <a:rPr lang="en-US" altLang="zh-CN" sz="1000" dirty="0" err="1">
                  <a:solidFill>
                    <a:srgbClr val="7F7F7F"/>
                  </a:solidFill>
                </a:rPr>
                <a:t>consectetur</a:t>
              </a:r>
              <a:r>
                <a:rPr lang="en-US" altLang="zh-CN" sz="1000" dirty="0">
                  <a:solidFill>
                    <a:srgbClr val="7F7F7F"/>
                  </a:solidFill>
                </a:rPr>
                <a:t> </a:t>
              </a:r>
              <a:r>
                <a:rPr lang="en-US" altLang="zh-CN" sz="1000" dirty="0" err="1">
                  <a:solidFill>
                    <a:srgbClr val="7F7F7F"/>
                  </a:solidFill>
                </a:rPr>
                <a:t>adipiscing</a:t>
              </a:r>
              <a:r>
                <a:rPr lang="en-US" altLang="zh-CN" sz="1000" dirty="0">
                  <a:solidFill>
                    <a:srgbClr val="7F7F7F"/>
                  </a:solidFill>
                </a:rPr>
                <a:t> </a:t>
              </a:r>
              <a:r>
                <a:rPr lang="en-US" altLang="zh-CN" sz="1000" dirty="0" err="1">
                  <a:solidFill>
                    <a:srgbClr val="7F7F7F"/>
                  </a:solidFill>
                </a:rPr>
                <a:t>elit</a:t>
              </a:r>
              <a:r>
                <a:rPr lang="en-US" altLang="zh-CN" sz="1000" dirty="0">
                  <a:solidFill>
                    <a:srgbClr val="7F7F7F"/>
                  </a:solidFill>
                </a:rPr>
                <a:t>. </a:t>
              </a:r>
              <a:r>
                <a:rPr lang="en-US" altLang="zh-CN" sz="1000" dirty="0" err="1">
                  <a:solidFill>
                    <a:srgbClr val="7F7F7F"/>
                  </a:solidFill>
                </a:rPr>
                <a:t>Sed</a:t>
              </a:r>
              <a:r>
                <a:rPr lang="en-US" altLang="zh-CN" sz="1000" dirty="0">
                  <a:solidFill>
                    <a:srgbClr val="7F7F7F"/>
                  </a:solidFill>
                </a:rPr>
                <a:t> </a:t>
              </a:r>
              <a:r>
                <a:rPr lang="en-US" altLang="zh-CN" sz="1000" dirty="0" err="1">
                  <a:solidFill>
                    <a:srgbClr val="7F7F7F"/>
                  </a:solidFill>
                </a:rPr>
                <a:t>imperdiet</a:t>
              </a:r>
              <a:r>
                <a:rPr lang="en-US" altLang="zh-CN" sz="1000" dirty="0">
                  <a:solidFill>
                    <a:srgbClr val="7F7F7F"/>
                  </a:solidFill>
                </a:rPr>
                <a:t> </a:t>
              </a:r>
              <a:r>
                <a:rPr lang="en-US" altLang="zh-CN" sz="1000" dirty="0" err="1">
                  <a:solidFill>
                    <a:srgbClr val="7F7F7F"/>
                  </a:solidFill>
                </a:rPr>
                <a:t>tincidunt</a:t>
              </a:r>
              <a:r>
                <a:rPr lang="en-US" altLang="zh-CN" sz="1000" dirty="0">
                  <a:solidFill>
                    <a:srgbClr val="7F7F7F"/>
                  </a:solidFill>
                </a:rPr>
                <a:t>.</a:t>
              </a:r>
              <a:endParaRPr lang="en-US" altLang="zh-CN" sz="900" dirty="0">
                <a:solidFill>
                  <a:srgbClr val="7F7F7F"/>
                </a:solidFill>
              </a:endParaRPr>
            </a:p>
          </p:txBody>
        </p:sp>
      </p:grpSp>
      <p:grpSp>
        <p:nvGrpSpPr>
          <p:cNvPr id="28" name="Group 44"/>
          <p:cNvGrpSpPr>
            <a:grpSpLocks/>
          </p:cNvGrpSpPr>
          <p:nvPr/>
        </p:nvGrpSpPr>
        <p:grpSpPr bwMode="auto">
          <a:xfrm>
            <a:off x="23621" y="2184818"/>
            <a:ext cx="2678765" cy="419083"/>
            <a:chOff x="2444088" y="1117042"/>
            <a:chExt cx="1985214" cy="557488"/>
          </a:xfrm>
        </p:grpSpPr>
        <p:cxnSp>
          <p:nvCxnSpPr>
            <p:cNvPr id="46" name="Straight Connector 45"/>
            <p:cNvCxnSpPr/>
            <p:nvPr/>
          </p:nvCxnSpPr>
          <p:spPr>
            <a:xfrm flipH="1">
              <a:off x="4167253" y="1372030"/>
              <a:ext cx="262049"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2444088" y="1117042"/>
              <a:ext cx="1691402" cy="557488"/>
            </a:xfrm>
            <a:prstGeom prst="rect">
              <a:avLst/>
            </a:prstGeom>
          </p:spPr>
          <p:txBody>
            <a:bodyPr/>
            <a:lstStyle/>
            <a:p>
              <a:pPr algn="r" eaLnBrk="1" hangingPunct="1">
                <a:lnSpc>
                  <a:spcPct val="150000"/>
                </a:lnSpc>
                <a:spcBef>
                  <a:spcPct val="20000"/>
                </a:spcBef>
                <a:buFont typeface="Arial" pitchFamily="34" charset="0"/>
                <a:buNone/>
              </a:pPr>
              <a:r>
                <a:rPr lang="en-US" altLang="zh-CN" sz="1000" dirty="0" err="1">
                  <a:solidFill>
                    <a:srgbClr val="7F7F7F"/>
                  </a:solidFill>
                </a:rPr>
                <a:t>Lorem</a:t>
              </a:r>
              <a:r>
                <a:rPr lang="en-US" altLang="zh-CN" sz="1000" dirty="0">
                  <a:solidFill>
                    <a:srgbClr val="7F7F7F"/>
                  </a:solidFill>
                </a:rPr>
                <a:t> </a:t>
              </a:r>
              <a:r>
                <a:rPr lang="en-US" altLang="zh-CN" sz="1000" dirty="0" err="1">
                  <a:solidFill>
                    <a:srgbClr val="7F7F7F"/>
                  </a:solidFill>
                </a:rPr>
                <a:t>ipsum</a:t>
              </a:r>
              <a:r>
                <a:rPr lang="en-US" altLang="zh-CN" sz="1000" dirty="0">
                  <a:solidFill>
                    <a:srgbClr val="7F7F7F"/>
                  </a:solidFill>
                </a:rPr>
                <a:t> dolor sit </a:t>
              </a:r>
              <a:r>
                <a:rPr lang="en-US" altLang="zh-CN" sz="1000" dirty="0" err="1">
                  <a:solidFill>
                    <a:srgbClr val="7F7F7F"/>
                  </a:solidFill>
                </a:rPr>
                <a:t>amet</a:t>
              </a:r>
              <a:r>
                <a:rPr lang="en-US" altLang="zh-CN" sz="1000" dirty="0">
                  <a:solidFill>
                    <a:srgbClr val="7F7F7F"/>
                  </a:solidFill>
                </a:rPr>
                <a:t>, </a:t>
              </a:r>
              <a:r>
                <a:rPr lang="en-US" altLang="zh-CN" sz="1000" dirty="0" err="1">
                  <a:solidFill>
                    <a:srgbClr val="7F7F7F"/>
                  </a:solidFill>
                </a:rPr>
                <a:t>consectetur</a:t>
              </a:r>
              <a:r>
                <a:rPr lang="en-US" altLang="zh-CN" sz="1000" dirty="0">
                  <a:solidFill>
                    <a:srgbClr val="7F7F7F"/>
                  </a:solidFill>
                </a:rPr>
                <a:t> </a:t>
              </a:r>
              <a:r>
                <a:rPr lang="en-US" altLang="zh-CN" sz="1000" dirty="0" err="1">
                  <a:solidFill>
                    <a:srgbClr val="7F7F7F"/>
                  </a:solidFill>
                </a:rPr>
                <a:t>adipiscing</a:t>
              </a:r>
              <a:r>
                <a:rPr lang="en-US" altLang="zh-CN" sz="1000" dirty="0">
                  <a:solidFill>
                    <a:srgbClr val="7F7F7F"/>
                  </a:solidFill>
                </a:rPr>
                <a:t> </a:t>
              </a:r>
              <a:r>
                <a:rPr lang="en-US" altLang="zh-CN" sz="1000" dirty="0" err="1">
                  <a:solidFill>
                    <a:srgbClr val="7F7F7F"/>
                  </a:solidFill>
                </a:rPr>
                <a:t>elit</a:t>
              </a:r>
              <a:r>
                <a:rPr lang="en-US" altLang="zh-CN" sz="1000" dirty="0">
                  <a:solidFill>
                    <a:srgbClr val="7F7F7F"/>
                  </a:solidFill>
                </a:rPr>
                <a:t>. </a:t>
              </a:r>
              <a:r>
                <a:rPr lang="en-US" altLang="zh-CN" sz="1000" dirty="0" err="1">
                  <a:solidFill>
                    <a:srgbClr val="7F7F7F"/>
                  </a:solidFill>
                </a:rPr>
                <a:t>Sed</a:t>
              </a:r>
              <a:r>
                <a:rPr lang="en-US" altLang="zh-CN" sz="1000" dirty="0">
                  <a:solidFill>
                    <a:srgbClr val="7F7F7F"/>
                  </a:solidFill>
                </a:rPr>
                <a:t> </a:t>
              </a:r>
              <a:r>
                <a:rPr lang="en-US" altLang="zh-CN" sz="1000" dirty="0" err="1">
                  <a:solidFill>
                    <a:srgbClr val="7F7F7F"/>
                  </a:solidFill>
                </a:rPr>
                <a:t>imperdiet</a:t>
              </a:r>
              <a:r>
                <a:rPr lang="en-US" altLang="zh-CN" sz="1000" dirty="0">
                  <a:solidFill>
                    <a:srgbClr val="7F7F7F"/>
                  </a:solidFill>
                </a:rPr>
                <a:t> </a:t>
              </a:r>
              <a:r>
                <a:rPr lang="en-US" altLang="zh-CN" sz="1000" dirty="0" err="1">
                  <a:solidFill>
                    <a:srgbClr val="7F7F7F"/>
                  </a:solidFill>
                </a:rPr>
                <a:t>tincidunt</a:t>
              </a:r>
              <a:r>
                <a:rPr lang="en-US" altLang="zh-CN" sz="1000" dirty="0">
                  <a:solidFill>
                    <a:srgbClr val="7F7F7F"/>
                  </a:solidFill>
                </a:rPr>
                <a:t>.</a:t>
              </a:r>
              <a:endParaRPr lang="en-US" altLang="zh-CN" sz="900" dirty="0">
                <a:solidFill>
                  <a:srgbClr val="7F7F7F"/>
                </a:solidFill>
              </a:endParaRPr>
            </a:p>
          </p:txBody>
        </p:sp>
      </p:grpSp>
      <p:grpSp>
        <p:nvGrpSpPr>
          <p:cNvPr id="29" name="Group 47"/>
          <p:cNvGrpSpPr>
            <a:grpSpLocks/>
          </p:cNvGrpSpPr>
          <p:nvPr/>
        </p:nvGrpSpPr>
        <p:grpSpPr bwMode="auto">
          <a:xfrm>
            <a:off x="5663377" y="3786328"/>
            <a:ext cx="2704480" cy="989976"/>
            <a:chOff x="8122932" y="3925460"/>
            <a:chExt cx="2003323" cy="1320593"/>
          </a:xfrm>
        </p:grpSpPr>
        <p:grpSp>
          <p:nvGrpSpPr>
            <p:cNvPr id="30" name="Group 48"/>
            <p:cNvGrpSpPr>
              <a:grpSpLocks/>
            </p:cNvGrpSpPr>
            <p:nvPr/>
          </p:nvGrpSpPr>
          <p:grpSpPr bwMode="auto">
            <a:xfrm flipV="1">
              <a:off x="8122932" y="3925460"/>
              <a:ext cx="261925" cy="1058542"/>
              <a:chOff x="1374514" y="1504767"/>
              <a:chExt cx="261925" cy="1058542"/>
            </a:xfrm>
          </p:grpSpPr>
          <p:cxnSp>
            <p:nvCxnSpPr>
              <p:cNvPr id="51" name="Straight Connector 50"/>
              <p:cNvCxnSpPr>
                <a:cxnSpLocks/>
              </p:cNvCxnSpPr>
              <p:nvPr/>
            </p:nvCxnSpPr>
            <p:spPr>
              <a:xfrm flipV="1">
                <a:off x="1374514" y="1504767"/>
                <a:ext cx="0" cy="1058542"/>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374514" y="1504767"/>
                <a:ext cx="261925"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50" name="Content Placeholder 2"/>
            <p:cNvSpPr txBox="1">
              <a:spLocks/>
            </p:cNvSpPr>
            <p:nvPr/>
          </p:nvSpPr>
          <p:spPr>
            <a:xfrm>
              <a:off x="8435654" y="4688598"/>
              <a:ext cx="1690601" cy="557455"/>
            </a:xfrm>
            <a:prstGeom prst="rect">
              <a:avLst/>
            </a:prstGeom>
          </p:spPr>
          <p:txBody>
            <a:bodyPr/>
            <a:lstStyle/>
            <a:p>
              <a:pPr eaLnBrk="1" hangingPunct="1">
                <a:lnSpc>
                  <a:spcPct val="150000"/>
                </a:lnSpc>
                <a:spcBef>
                  <a:spcPct val="20000"/>
                </a:spcBef>
                <a:buFont typeface="Arial" pitchFamily="34" charset="0"/>
                <a:buNone/>
              </a:pPr>
              <a:r>
                <a:rPr lang="en-US" altLang="zh-CN" sz="1000" dirty="0" err="1">
                  <a:solidFill>
                    <a:srgbClr val="7F7F7F"/>
                  </a:solidFill>
                </a:rPr>
                <a:t>Lorem</a:t>
              </a:r>
              <a:r>
                <a:rPr lang="en-US" altLang="zh-CN" sz="1000" dirty="0">
                  <a:solidFill>
                    <a:srgbClr val="7F7F7F"/>
                  </a:solidFill>
                </a:rPr>
                <a:t> </a:t>
              </a:r>
              <a:r>
                <a:rPr lang="en-US" altLang="zh-CN" sz="1000" dirty="0" err="1">
                  <a:solidFill>
                    <a:srgbClr val="7F7F7F"/>
                  </a:solidFill>
                </a:rPr>
                <a:t>ipsum</a:t>
              </a:r>
              <a:r>
                <a:rPr lang="en-US" altLang="zh-CN" sz="1000" dirty="0">
                  <a:solidFill>
                    <a:srgbClr val="7F7F7F"/>
                  </a:solidFill>
                </a:rPr>
                <a:t> dolor sit </a:t>
              </a:r>
              <a:r>
                <a:rPr lang="en-US" altLang="zh-CN" sz="1000" dirty="0" err="1">
                  <a:solidFill>
                    <a:srgbClr val="7F7F7F"/>
                  </a:solidFill>
                </a:rPr>
                <a:t>amet</a:t>
              </a:r>
              <a:r>
                <a:rPr lang="en-US" altLang="zh-CN" sz="1000" dirty="0">
                  <a:solidFill>
                    <a:srgbClr val="7F7F7F"/>
                  </a:solidFill>
                </a:rPr>
                <a:t>, </a:t>
              </a:r>
              <a:r>
                <a:rPr lang="en-US" altLang="zh-CN" sz="1000" dirty="0" err="1">
                  <a:solidFill>
                    <a:srgbClr val="7F7F7F"/>
                  </a:solidFill>
                </a:rPr>
                <a:t>consectetur</a:t>
              </a:r>
              <a:r>
                <a:rPr lang="en-US" altLang="zh-CN" sz="1000" dirty="0">
                  <a:solidFill>
                    <a:srgbClr val="7F7F7F"/>
                  </a:solidFill>
                </a:rPr>
                <a:t> </a:t>
              </a:r>
              <a:r>
                <a:rPr lang="en-US" altLang="zh-CN" sz="1000" dirty="0" err="1">
                  <a:solidFill>
                    <a:srgbClr val="7F7F7F"/>
                  </a:solidFill>
                </a:rPr>
                <a:t>adipiscing</a:t>
              </a:r>
              <a:r>
                <a:rPr lang="en-US" altLang="zh-CN" sz="1000" dirty="0">
                  <a:solidFill>
                    <a:srgbClr val="7F7F7F"/>
                  </a:solidFill>
                </a:rPr>
                <a:t> </a:t>
              </a:r>
              <a:r>
                <a:rPr lang="en-US" altLang="zh-CN" sz="1000" dirty="0" err="1">
                  <a:solidFill>
                    <a:srgbClr val="7F7F7F"/>
                  </a:solidFill>
                </a:rPr>
                <a:t>elit</a:t>
              </a:r>
              <a:r>
                <a:rPr lang="en-US" altLang="zh-CN" sz="1000" dirty="0">
                  <a:solidFill>
                    <a:srgbClr val="7F7F7F"/>
                  </a:solidFill>
                </a:rPr>
                <a:t>. </a:t>
              </a:r>
              <a:r>
                <a:rPr lang="en-US" altLang="zh-CN" sz="1000" dirty="0" err="1">
                  <a:solidFill>
                    <a:srgbClr val="7F7F7F"/>
                  </a:solidFill>
                </a:rPr>
                <a:t>Sed</a:t>
              </a:r>
              <a:r>
                <a:rPr lang="en-US" altLang="zh-CN" sz="1000" dirty="0">
                  <a:solidFill>
                    <a:srgbClr val="7F7F7F"/>
                  </a:solidFill>
                </a:rPr>
                <a:t> </a:t>
              </a:r>
              <a:r>
                <a:rPr lang="en-US" altLang="zh-CN" sz="1000" dirty="0" err="1">
                  <a:solidFill>
                    <a:srgbClr val="7F7F7F"/>
                  </a:solidFill>
                </a:rPr>
                <a:t>imperdiet</a:t>
              </a:r>
              <a:r>
                <a:rPr lang="en-US" altLang="zh-CN" sz="1000" dirty="0">
                  <a:solidFill>
                    <a:srgbClr val="7F7F7F"/>
                  </a:solidFill>
                </a:rPr>
                <a:t> </a:t>
              </a:r>
              <a:r>
                <a:rPr lang="en-US" altLang="zh-CN" sz="1000" dirty="0" err="1">
                  <a:solidFill>
                    <a:srgbClr val="7F7F7F"/>
                  </a:solidFill>
                </a:rPr>
                <a:t>tincidunt</a:t>
              </a:r>
              <a:r>
                <a:rPr lang="en-US" altLang="zh-CN" sz="1000" dirty="0">
                  <a:solidFill>
                    <a:srgbClr val="7F7F7F"/>
                  </a:solidFill>
                </a:rPr>
                <a:t>.</a:t>
              </a:r>
              <a:endParaRPr lang="en-US" altLang="zh-CN" sz="900" dirty="0">
                <a:solidFill>
                  <a:srgbClr val="7F7F7F"/>
                </a:solidFill>
              </a:endParaRPr>
            </a:p>
          </p:txBody>
        </p:sp>
      </p:grpSp>
      <p:grpSp>
        <p:nvGrpSpPr>
          <p:cNvPr id="31" name="Group 52"/>
          <p:cNvGrpSpPr>
            <a:grpSpLocks/>
          </p:cNvGrpSpPr>
          <p:nvPr/>
        </p:nvGrpSpPr>
        <p:grpSpPr bwMode="auto">
          <a:xfrm>
            <a:off x="3355440" y="1085097"/>
            <a:ext cx="2698053" cy="1107239"/>
            <a:chOff x="2518844" y="2563628"/>
            <a:chExt cx="1998720" cy="1475458"/>
          </a:xfrm>
        </p:grpSpPr>
        <p:grpSp>
          <p:nvGrpSpPr>
            <p:cNvPr id="32" name="Group 53"/>
            <p:cNvGrpSpPr>
              <a:grpSpLocks/>
            </p:cNvGrpSpPr>
            <p:nvPr/>
          </p:nvGrpSpPr>
          <p:grpSpPr bwMode="auto">
            <a:xfrm>
              <a:off x="2518844" y="2872068"/>
              <a:ext cx="261290" cy="1167018"/>
              <a:chOff x="1374514" y="1504950"/>
              <a:chExt cx="261290" cy="1167018"/>
            </a:xfrm>
          </p:grpSpPr>
          <p:cxnSp>
            <p:nvCxnSpPr>
              <p:cNvPr id="56" name="Straight Connector 55"/>
              <p:cNvCxnSpPr/>
              <p:nvPr/>
            </p:nvCxnSpPr>
            <p:spPr>
              <a:xfrm flipH="1" flipV="1">
                <a:off x="1374514" y="1504293"/>
                <a:ext cx="0" cy="1167675"/>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4514" y="1504293"/>
                <a:ext cx="261945"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55" name="Content Placeholder 2"/>
            <p:cNvSpPr txBox="1">
              <a:spLocks/>
            </p:cNvSpPr>
            <p:nvPr/>
          </p:nvSpPr>
          <p:spPr>
            <a:xfrm>
              <a:off x="2826828" y="2563628"/>
              <a:ext cx="1690736" cy="556866"/>
            </a:xfrm>
            <a:prstGeom prst="rect">
              <a:avLst/>
            </a:prstGeom>
          </p:spPr>
          <p:txBody>
            <a:bodyPr/>
            <a:lstStyle/>
            <a:p>
              <a:pPr eaLnBrk="1" hangingPunct="1">
                <a:lnSpc>
                  <a:spcPct val="150000"/>
                </a:lnSpc>
                <a:spcBef>
                  <a:spcPct val="20000"/>
                </a:spcBef>
                <a:buFont typeface="Arial" pitchFamily="34" charset="0"/>
                <a:buNone/>
              </a:pPr>
              <a:r>
                <a:rPr lang="en-US" altLang="zh-CN" sz="1000" dirty="0" err="1">
                  <a:solidFill>
                    <a:srgbClr val="7F7F7F"/>
                  </a:solidFill>
                </a:rPr>
                <a:t>Lorem</a:t>
              </a:r>
              <a:r>
                <a:rPr lang="en-US" altLang="zh-CN" sz="1000" dirty="0">
                  <a:solidFill>
                    <a:srgbClr val="7F7F7F"/>
                  </a:solidFill>
                </a:rPr>
                <a:t> </a:t>
              </a:r>
              <a:r>
                <a:rPr lang="en-US" altLang="zh-CN" sz="1000" dirty="0" err="1">
                  <a:solidFill>
                    <a:srgbClr val="7F7F7F"/>
                  </a:solidFill>
                </a:rPr>
                <a:t>ipsum</a:t>
              </a:r>
              <a:r>
                <a:rPr lang="en-US" altLang="zh-CN" sz="1000" dirty="0">
                  <a:solidFill>
                    <a:srgbClr val="7F7F7F"/>
                  </a:solidFill>
                </a:rPr>
                <a:t> dolor sit </a:t>
              </a:r>
              <a:r>
                <a:rPr lang="en-US" altLang="zh-CN" sz="1000" dirty="0" err="1">
                  <a:solidFill>
                    <a:srgbClr val="7F7F7F"/>
                  </a:solidFill>
                </a:rPr>
                <a:t>amet</a:t>
              </a:r>
              <a:r>
                <a:rPr lang="en-US" altLang="zh-CN" sz="1000" dirty="0">
                  <a:solidFill>
                    <a:srgbClr val="7F7F7F"/>
                  </a:solidFill>
                </a:rPr>
                <a:t>, </a:t>
              </a:r>
              <a:r>
                <a:rPr lang="en-US" altLang="zh-CN" sz="1000" dirty="0" err="1">
                  <a:solidFill>
                    <a:srgbClr val="7F7F7F"/>
                  </a:solidFill>
                </a:rPr>
                <a:t>consectetur</a:t>
              </a:r>
              <a:r>
                <a:rPr lang="en-US" altLang="zh-CN" sz="1000" dirty="0">
                  <a:solidFill>
                    <a:srgbClr val="7F7F7F"/>
                  </a:solidFill>
                </a:rPr>
                <a:t> </a:t>
              </a:r>
              <a:r>
                <a:rPr lang="en-US" altLang="zh-CN" sz="1000" dirty="0" err="1">
                  <a:solidFill>
                    <a:srgbClr val="7F7F7F"/>
                  </a:solidFill>
                </a:rPr>
                <a:t>adipiscing</a:t>
              </a:r>
              <a:r>
                <a:rPr lang="en-US" altLang="zh-CN" sz="1000" dirty="0">
                  <a:solidFill>
                    <a:srgbClr val="7F7F7F"/>
                  </a:solidFill>
                </a:rPr>
                <a:t> </a:t>
              </a:r>
              <a:r>
                <a:rPr lang="en-US" altLang="zh-CN" sz="1000" dirty="0" err="1">
                  <a:solidFill>
                    <a:srgbClr val="7F7F7F"/>
                  </a:solidFill>
                </a:rPr>
                <a:t>elit</a:t>
              </a:r>
              <a:r>
                <a:rPr lang="en-US" altLang="zh-CN" sz="1000" dirty="0">
                  <a:solidFill>
                    <a:srgbClr val="7F7F7F"/>
                  </a:solidFill>
                </a:rPr>
                <a:t>. </a:t>
              </a:r>
              <a:r>
                <a:rPr lang="en-US" altLang="zh-CN" sz="1000" dirty="0" err="1">
                  <a:solidFill>
                    <a:srgbClr val="7F7F7F"/>
                  </a:solidFill>
                </a:rPr>
                <a:t>Sed</a:t>
              </a:r>
              <a:r>
                <a:rPr lang="en-US" altLang="zh-CN" sz="1000" dirty="0">
                  <a:solidFill>
                    <a:srgbClr val="7F7F7F"/>
                  </a:solidFill>
                </a:rPr>
                <a:t> </a:t>
              </a:r>
              <a:r>
                <a:rPr lang="en-US" altLang="zh-CN" sz="1000" dirty="0" err="1">
                  <a:solidFill>
                    <a:srgbClr val="7F7F7F"/>
                  </a:solidFill>
                </a:rPr>
                <a:t>imperdiet</a:t>
              </a:r>
              <a:r>
                <a:rPr lang="en-US" altLang="zh-CN" sz="1000" dirty="0">
                  <a:solidFill>
                    <a:srgbClr val="7F7F7F"/>
                  </a:solidFill>
                </a:rPr>
                <a:t> </a:t>
              </a:r>
              <a:r>
                <a:rPr lang="en-US" altLang="zh-CN" sz="1000" dirty="0" err="1">
                  <a:solidFill>
                    <a:srgbClr val="7F7F7F"/>
                  </a:solidFill>
                </a:rPr>
                <a:t>tincidunt</a:t>
              </a:r>
              <a:r>
                <a:rPr lang="en-US" altLang="zh-CN" sz="1000" dirty="0">
                  <a:solidFill>
                    <a:srgbClr val="7F7F7F"/>
                  </a:solidFill>
                </a:rPr>
                <a:t>.</a:t>
              </a:r>
              <a:endParaRPr lang="en-US" altLang="zh-CN" sz="900" dirty="0">
                <a:solidFill>
                  <a:srgbClr val="7F7F7F"/>
                </a:solidFill>
              </a:endParaRPr>
            </a:p>
          </p:txBody>
        </p:sp>
      </p:grpSp>
    </p:spTree>
    <p:extLst>
      <p:ext uri="{BB962C8B-B14F-4D97-AF65-F5344CB8AC3E}">
        <p14:creationId xmlns:p14="http://schemas.microsoft.com/office/powerpoint/2010/main" val="3786338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406919" y="1595847"/>
            <a:ext cx="1124205" cy="1124552"/>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sp>
        <p:nvSpPr>
          <p:cNvPr id="37" name="弧形 36"/>
          <p:cNvSpPr/>
          <p:nvPr/>
        </p:nvSpPr>
        <p:spPr>
          <a:xfrm>
            <a:off x="1406919" y="1595847"/>
            <a:ext cx="1124205" cy="1124552"/>
          </a:xfrm>
          <a:prstGeom prst="arc">
            <a:avLst>
              <a:gd name="adj1" fmla="val 16200000"/>
              <a:gd name="adj2" fmla="val 13210481"/>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lIns="68568" tIns="34284" rIns="68568" bIns="34284" rtlCol="0" anchor="ctr"/>
          <a:lstStyle/>
          <a:p>
            <a:pPr algn="ctr"/>
            <a:endParaRPr lang="zh-CN" altLang="en-US"/>
          </a:p>
        </p:txBody>
      </p:sp>
      <p:sp>
        <p:nvSpPr>
          <p:cNvPr id="38" name="椭圆 37"/>
          <p:cNvSpPr/>
          <p:nvPr/>
        </p:nvSpPr>
        <p:spPr>
          <a:xfrm>
            <a:off x="3145055" y="1593465"/>
            <a:ext cx="1124205" cy="1124552"/>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sp>
        <p:nvSpPr>
          <p:cNvPr id="39" name="弧形 38"/>
          <p:cNvSpPr/>
          <p:nvPr/>
        </p:nvSpPr>
        <p:spPr>
          <a:xfrm>
            <a:off x="3145055" y="1593465"/>
            <a:ext cx="1124205" cy="1124552"/>
          </a:xfrm>
          <a:prstGeom prst="arc">
            <a:avLst>
              <a:gd name="adj1" fmla="val 16200000"/>
              <a:gd name="adj2" fmla="val 11235840"/>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lIns="68568" tIns="34284" rIns="68568" bIns="34284" rtlCol="0" anchor="ctr"/>
          <a:lstStyle/>
          <a:p>
            <a:pPr algn="ctr"/>
            <a:endParaRPr lang="zh-CN" altLang="en-US"/>
          </a:p>
        </p:txBody>
      </p:sp>
      <p:sp>
        <p:nvSpPr>
          <p:cNvPr id="40" name="椭圆 39"/>
          <p:cNvSpPr/>
          <p:nvPr/>
        </p:nvSpPr>
        <p:spPr>
          <a:xfrm>
            <a:off x="4931238" y="1564608"/>
            <a:ext cx="1124205" cy="1124552"/>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sp>
        <p:nvSpPr>
          <p:cNvPr id="41" name="弧形 40"/>
          <p:cNvSpPr/>
          <p:nvPr/>
        </p:nvSpPr>
        <p:spPr>
          <a:xfrm>
            <a:off x="4931238" y="1564608"/>
            <a:ext cx="1124205" cy="1124552"/>
          </a:xfrm>
          <a:prstGeom prst="arc">
            <a:avLst>
              <a:gd name="adj1" fmla="val 16200000"/>
              <a:gd name="adj2" fmla="val 11484651"/>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lIns="68568" tIns="34284" rIns="68568" bIns="34284" rtlCol="0" anchor="ctr"/>
          <a:lstStyle/>
          <a:p>
            <a:pPr algn="ctr"/>
            <a:endParaRPr lang="zh-CN" altLang="en-US"/>
          </a:p>
        </p:txBody>
      </p:sp>
      <p:sp>
        <p:nvSpPr>
          <p:cNvPr id="42" name="椭圆 41"/>
          <p:cNvSpPr/>
          <p:nvPr/>
        </p:nvSpPr>
        <p:spPr>
          <a:xfrm>
            <a:off x="6697266" y="1593465"/>
            <a:ext cx="1124205" cy="1124552"/>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sp>
        <p:nvSpPr>
          <p:cNvPr id="43" name="弧形 42"/>
          <p:cNvSpPr/>
          <p:nvPr/>
        </p:nvSpPr>
        <p:spPr>
          <a:xfrm>
            <a:off x="6697266" y="1593465"/>
            <a:ext cx="1124205" cy="1124552"/>
          </a:xfrm>
          <a:prstGeom prst="arc">
            <a:avLst>
              <a:gd name="adj1" fmla="val 16200000"/>
              <a:gd name="adj2" fmla="val 1144193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lIns="68568" tIns="34284" rIns="68568" bIns="34284" rtlCol="0" anchor="ctr"/>
          <a:lstStyle/>
          <a:p>
            <a:pPr algn="ctr"/>
            <a:endParaRPr lang="zh-CN" altLang="en-US"/>
          </a:p>
        </p:txBody>
      </p:sp>
      <p:sp>
        <p:nvSpPr>
          <p:cNvPr id="52" name="文本框 51"/>
          <p:cNvSpPr txBox="1"/>
          <p:nvPr/>
        </p:nvSpPr>
        <p:spPr>
          <a:xfrm>
            <a:off x="1232389" y="3678212"/>
            <a:ext cx="1353007" cy="969328"/>
          </a:xfrm>
          <a:prstGeom prst="rect">
            <a:avLst/>
          </a:prstGeom>
          <a:noFill/>
        </p:spPr>
        <p:txBody>
          <a:bodyPr wrap="square" lIns="68568" tIns="34284" rIns="68568" bIns="34284" rtlCol="0">
            <a:spAutoFit/>
          </a:bodyPr>
          <a:lstStyle/>
          <a:p>
            <a:pPr>
              <a:lnSpc>
                <a:spcPct val="13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53" name="文本框 52"/>
          <p:cNvSpPr txBox="1"/>
          <p:nvPr/>
        </p:nvSpPr>
        <p:spPr>
          <a:xfrm>
            <a:off x="1378073" y="3219754"/>
            <a:ext cx="1061645" cy="216944"/>
          </a:xfrm>
          <a:prstGeom prst="rect">
            <a:avLst/>
          </a:prstGeom>
          <a:noFill/>
        </p:spPr>
        <p:txBody>
          <a:bodyPr wrap="none" lIns="68568" tIns="34284" rIns="68568" bIns="34284" rtlCol="0">
            <a:spAutoFit/>
          </a:bodyPr>
          <a:lstStyle>
            <a:defPPr>
              <a:defRPr lang="zh-CN"/>
            </a:defPPr>
            <a:lvl1pPr algn="ctr">
              <a:defRPr sz="3200">
                <a:solidFill>
                  <a:schemeClr val="tx1">
                    <a:lumMod val="65000"/>
                    <a:lumOff val="35000"/>
                  </a:schemeClr>
                </a:solidFill>
              </a:defRPr>
            </a:lvl1pPr>
          </a:lstStyle>
          <a:p>
            <a:pPr defTabSz="685754">
              <a:lnSpc>
                <a:spcPct val="80000"/>
              </a:lnSpc>
              <a:defRPr/>
            </a:pPr>
            <a:r>
              <a:rPr lang="zh-CN" altLang="en-US" sz="1200" dirty="0">
                <a:latin typeface="微软雅黑" pitchFamily="34" charset="-122"/>
                <a:ea typeface="微软雅黑" pitchFamily="34" charset="-122"/>
                <a:cs typeface="+mn-ea"/>
                <a:sym typeface="+mn-lt"/>
              </a:rPr>
              <a:t>单击添加标题</a:t>
            </a:r>
            <a:endParaRPr lang="en-US" altLang="zh-CN" sz="1200" dirty="0">
              <a:latin typeface="微软雅黑" pitchFamily="34" charset="-122"/>
              <a:ea typeface="微软雅黑" pitchFamily="34" charset="-122"/>
              <a:cs typeface="+mn-ea"/>
              <a:sym typeface="+mn-lt"/>
            </a:endParaRPr>
          </a:p>
        </p:txBody>
      </p:sp>
      <p:sp>
        <p:nvSpPr>
          <p:cNvPr id="54" name="文本框 53"/>
          <p:cNvSpPr txBox="1"/>
          <p:nvPr/>
        </p:nvSpPr>
        <p:spPr>
          <a:xfrm>
            <a:off x="3090782" y="3678213"/>
            <a:ext cx="1353007" cy="969328"/>
          </a:xfrm>
          <a:prstGeom prst="rect">
            <a:avLst/>
          </a:prstGeom>
          <a:noFill/>
        </p:spPr>
        <p:txBody>
          <a:bodyPr wrap="square" lIns="68568" tIns="34284" rIns="68568" bIns="34284" rtlCol="0">
            <a:spAutoFit/>
          </a:bodyPr>
          <a:lstStyle/>
          <a:p>
            <a:pPr>
              <a:lnSpc>
                <a:spcPct val="13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55" name="文本框 54"/>
          <p:cNvSpPr txBox="1"/>
          <p:nvPr/>
        </p:nvSpPr>
        <p:spPr>
          <a:xfrm>
            <a:off x="3236466" y="3219754"/>
            <a:ext cx="1061645" cy="216944"/>
          </a:xfrm>
          <a:prstGeom prst="rect">
            <a:avLst/>
          </a:prstGeom>
          <a:noFill/>
        </p:spPr>
        <p:txBody>
          <a:bodyPr wrap="none" lIns="68568" tIns="34284" rIns="68568" bIns="34284" rtlCol="0">
            <a:spAutoFit/>
          </a:bodyPr>
          <a:lstStyle>
            <a:defPPr>
              <a:defRPr lang="zh-CN"/>
            </a:defPPr>
            <a:lvl1pPr algn="ctr">
              <a:defRPr sz="3200">
                <a:solidFill>
                  <a:schemeClr val="tx1">
                    <a:lumMod val="65000"/>
                    <a:lumOff val="35000"/>
                  </a:schemeClr>
                </a:solidFill>
              </a:defRPr>
            </a:lvl1pPr>
          </a:lstStyle>
          <a:p>
            <a:pPr defTabSz="685754">
              <a:lnSpc>
                <a:spcPct val="80000"/>
              </a:lnSpc>
              <a:defRPr/>
            </a:pPr>
            <a:r>
              <a:rPr lang="zh-CN" altLang="en-US" sz="1200" dirty="0">
                <a:latin typeface="微软雅黑" pitchFamily="34" charset="-122"/>
                <a:ea typeface="微软雅黑" pitchFamily="34" charset="-122"/>
                <a:cs typeface="+mn-ea"/>
                <a:sym typeface="+mn-lt"/>
              </a:rPr>
              <a:t>单击添加标题</a:t>
            </a:r>
            <a:endParaRPr lang="en-US" altLang="zh-CN" sz="1200" dirty="0">
              <a:latin typeface="微软雅黑" pitchFamily="34" charset="-122"/>
              <a:ea typeface="微软雅黑" pitchFamily="34" charset="-122"/>
              <a:cs typeface="+mn-ea"/>
              <a:sym typeface="+mn-lt"/>
            </a:endParaRPr>
          </a:p>
        </p:txBody>
      </p:sp>
      <p:sp>
        <p:nvSpPr>
          <p:cNvPr id="56" name="文本框 55"/>
          <p:cNvSpPr txBox="1"/>
          <p:nvPr/>
        </p:nvSpPr>
        <p:spPr>
          <a:xfrm>
            <a:off x="4876966" y="3678213"/>
            <a:ext cx="1353007" cy="969328"/>
          </a:xfrm>
          <a:prstGeom prst="rect">
            <a:avLst/>
          </a:prstGeom>
          <a:noFill/>
        </p:spPr>
        <p:txBody>
          <a:bodyPr wrap="square" lIns="68568" tIns="34284" rIns="68568" bIns="34284" rtlCol="0">
            <a:spAutoFit/>
          </a:bodyPr>
          <a:lstStyle/>
          <a:p>
            <a:pPr>
              <a:lnSpc>
                <a:spcPct val="13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57" name="文本框 56"/>
          <p:cNvSpPr txBox="1"/>
          <p:nvPr/>
        </p:nvSpPr>
        <p:spPr>
          <a:xfrm>
            <a:off x="5022649" y="3219754"/>
            <a:ext cx="1061645" cy="216944"/>
          </a:xfrm>
          <a:prstGeom prst="rect">
            <a:avLst/>
          </a:prstGeom>
          <a:noFill/>
        </p:spPr>
        <p:txBody>
          <a:bodyPr wrap="none" lIns="68568" tIns="34284" rIns="68568" bIns="34284" rtlCol="0">
            <a:spAutoFit/>
          </a:bodyPr>
          <a:lstStyle>
            <a:defPPr>
              <a:defRPr lang="zh-CN"/>
            </a:defPPr>
            <a:lvl1pPr algn="ctr">
              <a:defRPr sz="3200">
                <a:solidFill>
                  <a:schemeClr val="tx1">
                    <a:lumMod val="65000"/>
                    <a:lumOff val="35000"/>
                  </a:schemeClr>
                </a:solidFill>
              </a:defRPr>
            </a:lvl1pPr>
          </a:lstStyle>
          <a:p>
            <a:pPr defTabSz="685754">
              <a:lnSpc>
                <a:spcPct val="80000"/>
              </a:lnSpc>
              <a:defRPr/>
            </a:pPr>
            <a:r>
              <a:rPr lang="zh-CN" altLang="en-US" sz="1200" dirty="0">
                <a:latin typeface="微软雅黑" pitchFamily="34" charset="-122"/>
                <a:ea typeface="微软雅黑" pitchFamily="34" charset="-122"/>
                <a:cs typeface="+mn-ea"/>
                <a:sym typeface="+mn-lt"/>
              </a:rPr>
              <a:t>单击添加标题</a:t>
            </a:r>
            <a:endParaRPr lang="en-US" altLang="zh-CN" sz="1200" dirty="0">
              <a:latin typeface="微软雅黑" pitchFamily="34" charset="-122"/>
              <a:ea typeface="微软雅黑" pitchFamily="34" charset="-122"/>
              <a:cs typeface="+mn-ea"/>
              <a:sym typeface="+mn-lt"/>
            </a:endParaRPr>
          </a:p>
        </p:txBody>
      </p:sp>
      <p:sp>
        <p:nvSpPr>
          <p:cNvPr id="58" name="文本框 57"/>
          <p:cNvSpPr txBox="1"/>
          <p:nvPr/>
        </p:nvSpPr>
        <p:spPr>
          <a:xfrm>
            <a:off x="6634031" y="3678212"/>
            <a:ext cx="1353007" cy="969328"/>
          </a:xfrm>
          <a:prstGeom prst="rect">
            <a:avLst/>
          </a:prstGeom>
          <a:noFill/>
        </p:spPr>
        <p:txBody>
          <a:bodyPr wrap="square" lIns="68568" tIns="34284" rIns="68568" bIns="34284" rtlCol="0">
            <a:spAutoFit/>
          </a:bodyPr>
          <a:lstStyle/>
          <a:p>
            <a:pPr>
              <a:lnSpc>
                <a:spcPct val="13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59" name="文本框 58"/>
          <p:cNvSpPr txBox="1"/>
          <p:nvPr/>
        </p:nvSpPr>
        <p:spPr>
          <a:xfrm>
            <a:off x="6779715" y="3219754"/>
            <a:ext cx="1061645" cy="216944"/>
          </a:xfrm>
          <a:prstGeom prst="rect">
            <a:avLst/>
          </a:prstGeom>
          <a:noFill/>
        </p:spPr>
        <p:txBody>
          <a:bodyPr wrap="none" lIns="68568" tIns="34284" rIns="68568" bIns="34284" rtlCol="0">
            <a:spAutoFit/>
          </a:bodyPr>
          <a:lstStyle>
            <a:defPPr>
              <a:defRPr lang="zh-CN"/>
            </a:defPPr>
            <a:lvl1pPr algn="ctr">
              <a:defRPr sz="3200">
                <a:solidFill>
                  <a:schemeClr val="tx1">
                    <a:lumMod val="65000"/>
                    <a:lumOff val="35000"/>
                  </a:schemeClr>
                </a:solidFill>
              </a:defRPr>
            </a:lvl1pPr>
          </a:lstStyle>
          <a:p>
            <a:pPr defTabSz="685754">
              <a:lnSpc>
                <a:spcPct val="80000"/>
              </a:lnSpc>
              <a:defRPr/>
            </a:pPr>
            <a:r>
              <a:rPr lang="zh-CN" altLang="en-US" sz="1200" dirty="0">
                <a:latin typeface="微软雅黑" pitchFamily="34" charset="-122"/>
                <a:ea typeface="微软雅黑" pitchFamily="34" charset="-122"/>
                <a:cs typeface="+mn-ea"/>
                <a:sym typeface="+mn-lt"/>
              </a:rPr>
              <a:t>单击添加标题</a:t>
            </a:r>
            <a:endParaRPr lang="en-US" altLang="zh-CN" sz="1200" dirty="0">
              <a:latin typeface="微软雅黑" pitchFamily="34" charset="-122"/>
              <a:ea typeface="微软雅黑" pitchFamily="34" charset="-122"/>
              <a:cs typeface="+mn-ea"/>
              <a:sym typeface="+mn-lt"/>
            </a:endParaRPr>
          </a:p>
        </p:txBody>
      </p:sp>
      <p:graphicFrame>
        <p:nvGraphicFramePr>
          <p:cNvPr id="60" name="对象 59"/>
          <p:cNvGraphicFramePr>
            <a:graphicFrameLocks noChangeAspect="1"/>
          </p:cNvGraphicFramePr>
          <p:nvPr>
            <p:extLst/>
          </p:nvPr>
        </p:nvGraphicFramePr>
        <p:xfrm>
          <a:off x="1800796" y="2019397"/>
          <a:ext cx="355503" cy="310795"/>
        </p:xfrm>
        <a:graphic>
          <a:graphicData uri="http://schemas.openxmlformats.org/presentationml/2006/ole">
            <mc:AlternateContent xmlns:mc="http://schemas.openxmlformats.org/markup-compatibility/2006">
              <mc:Choice xmlns:v="urn:schemas-microsoft-com:vml" Requires="v">
                <p:oleObj spid="_x0000_s1318" name="CorelDRAW" r:id="rId4" imgW="772200" imgH="675720" progId="">
                  <p:embed/>
                </p:oleObj>
              </mc:Choice>
              <mc:Fallback>
                <p:oleObj name="CorelDRAW" r:id="rId4" imgW="772200" imgH="675720" progId="">
                  <p:embed/>
                  <p:pic>
                    <p:nvPicPr>
                      <p:cNvPr id="60" name="对象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796" y="2019397"/>
                        <a:ext cx="355503" cy="310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对象 60"/>
          <p:cNvGraphicFramePr>
            <a:graphicFrameLocks noChangeAspect="1"/>
          </p:cNvGraphicFramePr>
          <p:nvPr>
            <p:extLst/>
          </p:nvPr>
        </p:nvGraphicFramePr>
        <p:xfrm>
          <a:off x="3531337" y="2019397"/>
          <a:ext cx="351641" cy="338184"/>
        </p:xfrm>
        <a:graphic>
          <a:graphicData uri="http://schemas.openxmlformats.org/presentationml/2006/ole">
            <mc:AlternateContent xmlns:mc="http://schemas.openxmlformats.org/markup-compatibility/2006">
              <mc:Choice xmlns:v="urn:schemas-microsoft-com:vml" Requires="v">
                <p:oleObj spid="_x0000_s1319" name="CorelDRAW" r:id="rId6" imgW="822240" imgH="792360" progId="">
                  <p:embed/>
                </p:oleObj>
              </mc:Choice>
              <mc:Fallback>
                <p:oleObj name="CorelDRAW" r:id="rId6" imgW="822240" imgH="792360" progId="">
                  <p:embed/>
                  <p:pic>
                    <p:nvPicPr>
                      <p:cNvPr id="61" name="对象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1337" y="2019397"/>
                        <a:ext cx="351641" cy="338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对象 61"/>
          <p:cNvGraphicFramePr>
            <a:graphicFrameLocks noChangeAspect="1"/>
          </p:cNvGraphicFramePr>
          <p:nvPr>
            <p:extLst/>
          </p:nvPr>
        </p:nvGraphicFramePr>
        <p:xfrm>
          <a:off x="5329039" y="1949905"/>
          <a:ext cx="353851" cy="353958"/>
        </p:xfrm>
        <a:graphic>
          <a:graphicData uri="http://schemas.openxmlformats.org/presentationml/2006/ole">
            <mc:AlternateContent xmlns:mc="http://schemas.openxmlformats.org/markup-compatibility/2006">
              <mc:Choice xmlns:v="urn:schemas-microsoft-com:vml" Requires="v">
                <p:oleObj spid="_x0000_s1320" name="CorelDRAW" r:id="rId8" imgW="827280" imgH="827280" progId="">
                  <p:embed/>
                </p:oleObj>
              </mc:Choice>
              <mc:Fallback>
                <p:oleObj name="CorelDRAW" r:id="rId8" imgW="827280" imgH="827280" progId="">
                  <p:embed/>
                  <p:pic>
                    <p:nvPicPr>
                      <p:cNvPr id="62" name="对象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9039" y="1949905"/>
                        <a:ext cx="353851" cy="353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对象 62"/>
          <p:cNvGraphicFramePr>
            <a:graphicFrameLocks noChangeAspect="1"/>
          </p:cNvGraphicFramePr>
          <p:nvPr>
            <p:extLst/>
          </p:nvPr>
        </p:nvGraphicFramePr>
        <p:xfrm>
          <a:off x="7047532" y="1994656"/>
          <a:ext cx="423675" cy="309520"/>
        </p:xfrm>
        <a:graphic>
          <a:graphicData uri="http://schemas.openxmlformats.org/presentationml/2006/ole">
            <mc:AlternateContent xmlns:mc="http://schemas.openxmlformats.org/markup-compatibility/2006">
              <mc:Choice xmlns:v="urn:schemas-microsoft-com:vml" Requires="v">
                <p:oleObj spid="_x0000_s1321" name="CorelDRAW" r:id="rId10" imgW="941760" imgH="687600" progId="">
                  <p:embed/>
                </p:oleObj>
              </mc:Choice>
              <mc:Fallback>
                <p:oleObj name="CorelDRAW" r:id="rId10" imgW="941760" imgH="687600" progId="">
                  <p:embed/>
                  <p:pic>
                    <p:nvPicPr>
                      <p:cNvPr id="63" name="对象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47532" y="1994656"/>
                        <a:ext cx="423675" cy="309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515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heel(1)">
                                      <p:cBhvr>
                                        <p:cTn id="14" dur="20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heel(1)">
                                      <p:cBhvr>
                                        <p:cTn id="33" dur="20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fltVal val="0"/>
                                          </p:val>
                                        </p:tav>
                                        <p:tav tm="100000">
                                          <p:val>
                                            <p:strVal val="#ppt_w"/>
                                          </p:val>
                                        </p:tav>
                                      </p:tavLst>
                                    </p:anim>
                                    <p:anim calcmode="lin" valueType="num">
                                      <p:cBhvr>
                                        <p:cTn id="39" dur="500" fill="hold"/>
                                        <p:tgtEl>
                                          <p:spTgt spid="61"/>
                                        </p:tgtEl>
                                        <p:attrNameLst>
                                          <p:attrName>ppt_h</p:attrName>
                                        </p:attrNameLst>
                                      </p:cBhvr>
                                      <p:tavLst>
                                        <p:tav tm="0">
                                          <p:val>
                                            <p:fltVal val="0"/>
                                          </p:val>
                                        </p:tav>
                                        <p:tav tm="100000">
                                          <p:val>
                                            <p:strVal val="#ppt_h"/>
                                          </p:val>
                                        </p:tav>
                                      </p:tavLst>
                                    </p:anim>
                                    <p:animEffect transition="in" filter="fade">
                                      <p:cBhvr>
                                        <p:cTn id="40" dur="500"/>
                                        <p:tgtEl>
                                          <p:spTgt spid="61"/>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heel(1)">
                                      <p:cBhvr>
                                        <p:cTn id="52" dur="20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p:cTn id="57" dur="500" fill="hold"/>
                                        <p:tgtEl>
                                          <p:spTgt spid="62"/>
                                        </p:tgtEl>
                                        <p:attrNameLst>
                                          <p:attrName>ppt_w</p:attrName>
                                        </p:attrNameLst>
                                      </p:cBhvr>
                                      <p:tavLst>
                                        <p:tav tm="0">
                                          <p:val>
                                            <p:fltVal val="0"/>
                                          </p:val>
                                        </p:tav>
                                        <p:tav tm="100000">
                                          <p:val>
                                            <p:strVal val="#ppt_w"/>
                                          </p:val>
                                        </p:tav>
                                      </p:tavLst>
                                    </p:anim>
                                    <p:anim calcmode="lin" valueType="num">
                                      <p:cBhvr>
                                        <p:cTn id="58" dur="500" fill="hold"/>
                                        <p:tgtEl>
                                          <p:spTgt spid="62"/>
                                        </p:tgtEl>
                                        <p:attrNameLst>
                                          <p:attrName>ppt_h</p:attrName>
                                        </p:attrNameLst>
                                      </p:cBhvr>
                                      <p:tavLst>
                                        <p:tav tm="0">
                                          <p:val>
                                            <p:fltVal val="0"/>
                                          </p:val>
                                        </p:tav>
                                        <p:tav tm="100000">
                                          <p:val>
                                            <p:strVal val="#ppt_h"/>
                                          </p:val>
                                        </p:tav>
                                      </p:tavLst>
                                    </p:anim>
                                    <p:animEffect transition="in" filter="fade">
                                      <p:cBhvr>
                                        <p:cTn id="59" dur="500"/>
                                        <p:tgtEl>
                                          <p:spTgt spid="62"/>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heel(1)">
                                      <p:cBhvr>
                                        <p:cTn id="71" dur="20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63"/>
                                        </p:tgtEl>
                                        <p:attrNameLst>
                                          <p:attrName>style.visibility</p:attrName>
                                        </p:attrNameLst>
                                      </p:cBhvr>
                                      <p:to>
                                        <p:strVal val="visible"/>
                                      </p:to>
                                    </p:set>
                                    <p:anim calcmode="lin" valueType="num">
                                      <p:cBhvr>
                                        <p:cTn id="76" dur="500" fill="hold"/>
                                        <p:tgtEl>
                                          <p:spTgt spid="63"/>
                                        </p:tgtEl>
                                        <p:attrNameLst>
                                          <p:attrName>ppt_w</p:attrName>
                                        </p:attrNameLst>
                                      </p:cBhvr>
                                      <p:tavLst>
                                        <p:tav tm="0">
                                          <p:val>
                                            <p:fltVal val="0"/>
                                          </p:val>
                                        </p:tav>
                                        <p:tav tm="100000">
                                          <p:val>
                                            <p:strVal val="#ppt_w"/>
                                          </p:val>
                                        </p:tav>
                                      </p:tavLst>
                                    </p:anim>
                                    <p:anim calcmode="lin" valueType="num">
                                      <p:cBhvr>
                                        <p:cTn id="77" dur="500" fill="hold"/>
                                        <p:tgtEl>
                                          <p:spTgt spid="63"/>
                                        </p:tgtEl>
                                        <p:attrNameLst>
                                          <p:attrName>ppt_h</p:attrName>
                                        </p:attrNameLst>
                                      </p:cBhvr>
                                      <p:tavLst>
                                        <p:tav tm="0">
                                          <p:val>
                                            <p:fltVal val="0"/>
                                          </p:val>
                                        </p:tav>
                                        <p:tav tm="100000">
                                          <p:val>
                                            <p:strVal val="#ppt_h"/>
                                          </p:val>
                                        </p:tav>
                                      </p:tavLst>
                                    </p:anim>
                                    <p:animEffect transition="in" filter="fade">
                                      <p:cBhvr>
                                        <p:cTn id="78" dur="5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0-#ppt_w/2"/>
                                          </p:val>
                                        </p:tav>
                                        <p:tav tm="100000">
                                          <p:val>
                                            <p:strVal val="#ppt_x"/>
                                          </p:val>
                                        </p:tav>
                                      </p:tavLst>
                                    </p:anim>
                                    <p:anim calcmode="lin" valueType="num">
                                      <p:cBhvr additive="base">
                                        <p:cTn id="84" dur="500" fill="hold"/>
                                        <p:tgtEl>
                                          <p:spTgt spid="5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0-#ppt_w/2"/>
                                          </p:val>
                                        </p:tav>
                                        <p:tav tm="100000">
                                          <p:val>
                                            <p:strVal val="#ppt_x"/>
                                          </p:val>
                                        </p:tav>
                                      </p:tavLst>
                                    </p:anim>
                                    <p:anim calcmode="lin" valueType="num">
                                      <p:cBhvr additive="base">
                                        <p:cTn id="88" dur="500" fill="hold"/>
                                        <p:tgtEl>
                                          <p:spTgt spid="5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0-#ppt_w/2"/>
                                          </p:val>
                                        </p:tav>
                                        <p:tav tm="100000">
                                          <p:val>
                                            <p:strVal val="#ppt_x"/>
                                          </p:val>
                                        </p:tav>
                                      </p:tavLst>
                                    </p:anim>
                                    <p:anim calcmode="lin" valueType="num">
                                      <p:cBhvr additive="base">
                                        <p:cTn id="92" dur="500" fill="hold"/>
                                        <p:tgtEl>
                                          <p:spTgt spid="5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0-#ppt_w/2"/>
                                          </p:val>
                                        </p:tav>
                                        <p:tav tm="100000">
                                          <p:val>
                                            <p:strVal val="#ppt_x"/>
                                          </p:val>
                                        </p:tav>
                                      </p:tavLst>
                                    </p:anim>
                                    <p:anim calcmode="lin" valueType="num">
                                      <p:cBhvr additive="base">
                                        <p:cTn id="96" dur="500" fill="hold"/>
                                        <p:tgtEl>
                                          <p:spTgt spid="5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0-#ppt_w/2"/>
                                          </p:val>
                                        </p:tav>
                                        <p:tav tm="100000">
                                          <p:val>
                                            <p:strVal val="#ppt_x"/>
                                          </p:val>
                                        </p:tav>
                                      </p:tavLst>
                                    </p:anim>
                                    <p:anim calcmode="lin" valueType="num">
                                      <p:cBhvr additive="base">
                                        <p:cTn id="100" dur="500" fill="hold"/>
                                        <p:tgtEl>
                                          <p:spTgt spid="5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0-#ppt_w/2"/>
                                          </p:val>
                                        </p:tav>
                                        <p:tav tm="100000">
                                          <p:val>
                                            <p:strVal val="#ppt_x"/>
                                          </p:val>
                                        </p:tav>
                                      </p:tavLst>
                                    </p:anim>
                                    <p:anim calcmode="lin" valueType="num">
                                      <p:cBhvr additive="base">
                                        <p:cTn id="104" dur="500" fill="hold"/>
                                        <p:tgtEl>
                                          <p:spTgt spid="5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500" fill="hold"/>
                                        <p:tgtEl>
                                          <p:spTgt spid="58"/>
                                        </p:tgtEl>
                                        <p:attrNameLst>
                                          <p:attrName>ppt_x</p:attrName>
                                        </p:attrNameLst>
                                      </p:cBhvr>
                                      <p:tavLst>
                                        <p:tav tm="0">
                                          <p:val>
                                            <p:strVal val="0-#ppt_w/2"/>
                                          </p:val>
                                        </p:tav>
                                        <p:tav tm="100000">
                                          <p:val>
                                            <p:strVal val="#ppt_x"/>
                                          </p:val>
                                        </p:tav>
                                      </p:tavLst>
                                    </p:anim>
                                    <p:anim calcmode="lin" valueType="num">
                                      <p:cBhvr additive="base">
                                        <p:cTn id="108" dur="500" fill="hold"/>
                                        <p:tgtEl>
                                          <p:spTgt spid="58"/>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additive="base">
                                        <p:cTn id="111" dur="500" fill="hold"/>
                                        <p:tgtEl>
                                          <p:spTgt spid="59"/>
                                        </p:tgtEl>
                                        <p:attrNameLst>
                                          <p:attrName>ppt_x</p:attrName>
                                        </p:attrNameLst>
                                      </p:cBhvr>
                                      <p:tavLst>
                                        <p:tav tm="0">
                                          <p:val>
                                            <p:strVal val="0-#ppt_w/2"/>
                                          </p:val>
                                        </p:tav>
                                        <p:tav tm="100000">
                                          <p:val>
                                            <p:strVal val="#ppt_x"/>
                                          </p:val>
                                        </p:tav>
                                      </p:tavLst>
                                    </p:anim>
                                    <p:anim calcmode="lin" valueType="num">
                                      <p:cBhvr additive="base">
                                        <p:cTn id="11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52" grpId="0"/>
      <p:bldP spid="53" grpId="0"/>
      <p:bldP spid="54" grpId="0"/>
      <p:bldP spid="55" grpId="0"/>
      <p:bldP spid="56" grpId="0"/>
      <p:bldP spid="57" grpId="0"/>
      <p:bldP spid="58" grpId="0"/>
      <p:bldP spid="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627000" y="1882534"/>
            <a:ext cx="1890000" cy="1890256"/>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19" name="矩形 18"/>
          <p:cNvSpPr/>
          <p:nvPr/>
        </p:nvSpPr>
        <p:spPr>
          <a:xfrm>
            <a:off x="5688567" y="1299970"/>
            <a:ext cx="1917631" cy="877021"/>
          </a:xfrm>
          <a:prstGeom prst="rect">
            <a:avLst/>
          </a:prstGeom>
        </p:spPr>
        <p:txBody>
          <a:bodyPr wrap="square" lIns="68577" tIns="34289" rIns="68577" bIns="34289">
            <a:spAutoFit/>
          </a:bodyPr>
          <a:lstStyle/>
          <a:p>
            <a:pPr>
              <a:lnSpc>
                <a:spcPct val="150000"/>
              </a:lnSpc>
            </a:pPr>
            <a:r>
              <a:rPr lang="zh-CN" altLang="en-US" sz="1100" dirty="0">
                <a:solidFill>
                  <a:schemeClr val="bg1">
                    <a:lumMod val="65000"/>
                  </a:schemeClr>
                </a:solidFill>
                <a:latin typeface="+mj-ea"/>
                <a:ea typeface="+mj-ea"/>
              </a:rPr>
              <a:t>注册时间</a:t>
            </a:r>
            <a:endParaRPr lang="en-US" altLang="zh-CN" sz="1100" dirty="0">
              <a:solidFill>
                <a:schemeClr val="bg1">
                  <a:lumMod val="65000"/>
                </a:schemeClr>
              </a:solidFill>
              <a:latin typeface="+mj-ea"/>
              <a:ea typeface="+mj-ea"/>
            </a:endParaRPr>
          </a:p>
          <a:p>
            <a:pPr>
              <a:lnSpc>
                <a:spcPct val="150000"/>
              </a:lnSpc>
            </a:pPr>
            <a:r>
              <a:rPr lang="zh-CN" altLang="en-US" sz="800" dirty="0">
                <a:solidFill>
                  <a:schemeClr val="bg1">
                    <a:lumMod val="65000"/>
                  </a:schemeClr>
                </a:solidFill>
                <a:latin typeface="+mn-ea"/>
              </a:rPr>
              <a:t>我们坚持以客户为中心，快速响应客户需求持续为客户创造长期价值进而成就客户</a:t>
            </a:r>
            <a:endParaRPr lang="en-US" altLang="zh-CN" sz="800" dirty="0">
              <a:solidFill>
                <a:schemeClr val="bg1">
                  <a:lumMod val="65000"/>
                </a:schemeClr>
              </a:solidFill>
              <a:latin typeface="+mn-ea"/>
            </a:endParaRPr>
          </a:p>
        </p:txBody>
      </p:sp>
      <p:sp>
        <p:nvSpPr>
          <p:cNvPr id="24" name="矩形 23"/>
          <p:cNvSpPr/>
          <p:nvPr/>
        </p:nvSpPr>
        <p:spPr>
          <a:xfrm>
            <a:off x="1537803" y="1299970"/>
            <a:ext cx="1917631" cy="877021"/>
          </a:xfrm>
          <a:prstGeom prst="rect">
            <a:avLst/>
          </a:prstGeom>
        </p:spPr>
        <p:txBody>
          <a:bodyPr wrap="square" lIns="68577" tIns="34289" rIns="68577" bIns="34289">
            <a:spAutoFit/>
          </a:bodyPr>
          <a:lstStyle/>
          <a:p>
            <a:pPr algn="r">
              <a:lnSpc>
                <a:spcPct val="150000"/>
              </a:lnSpc>
            </a:pPr>
            <a:r>
              <a:rPr lang="zh-CN" altLang="en-US" sz="1100" dirty="0">
                <a:solidFill>
                  <a:schemeClr val="bg1">
                    <a:lumMod val="65000"/>
                  </a:schemeClr>
                </a:solidFill>
                <a:latin typeface="+mj-ea"/>
                <a:ea typeface="+mj-ea"/>
              </a:rPr>
              <a:t>员工素质</a:t>
            </a:r>
            <a:endParaRPr lang="en-US" altLang="zh-CN" sz="1100" dirty="0">
              <a:solidFill>
                <a:schemeClr val="bg1">
                  <a:lumMod val="65000"/>
                </a:schemeClr>
              </a:solidFill>
              <a:latin typeface="+mj-ea"/>
              <a:ea typeface="+mj-ea"/>
            </a:endParaRPr>
          </a:p>
          <a:p>
            <a:pPr algn="r">
              <a:lnSpc>
                <a:spcPct val="150000"/>
              </a:lnSpc>
            </a:pPr>
            <a:r>
              <a:rPr lang="zh-CN" altLang="en-US" sz="800" dirty="0">
                <a:solidFill>
                  <a:schemeClr val="bg1">
                    <a:lumMod val="65000"/>
                  </a:schemeClr>
                </a:solidFill>
                <a:latin typeface="+mn-ea"/>
              </a:rPr>
              <a:t>我们坚持以客户为中心，快速响应客户需求持续为客户创造长期价值进而成就客户</a:t>
            </a:r>
            <a:endParaRPr lang="en-US" altLang="zh-CN" sz="800" dirty="0">
              <a:solidFill>
                <a:schemeClr val="bg1">
                  <a:lumMod val="65000"/>
                </a:schemeClr>
              </a:solidFill>
              <a:latin typeface="+mn-ea"/>
            </a:endParaRPr>
          </a:p>
        </p:txBody>
      </p:sp>
      <p:sp>
        <p:nvSpPr>
          <p:cNvPr id="22" name="矩形 21"/>
          <p:cNvSpPr/>
          <p:nvPr/>
        </p:nvSpPr>
        <p:spPr>
          <a:xfrm>
            <a:off x="6394609" y="2501476"/>
            <a:ext cx="1917631" cy="877021"/>
          </a:xfrm>
          <a:prstGeom prst="rect">
            <a:avLst/>
          </a:prstGeom>
        </p:spPr>
        <p:txBody>
          <a:bodyPr wrap="square" lIns="68577" tIns="34289" rIns="68577" bIns="34289">
            <a:spAutoFit/>
          </a:bodyPr>
          <a:lstStyle/>
          <a:p>
            <a:pPr>
              <a:lnSpc>
                <a:spcPct val="150000"/>
              </a:lnSpc>
            </a:pPr>
            <a:r>
              <a:rPr lang="zh-CN" altLang="en-US" sz="1100" dirty="0">
                <a:solidFill>
                  <a:schemeClr val="bg1">
                    <a:lumMod val="65000"/>
                  </a:schemeClr>
                </a:solidFill>
                <a:latin typeface="+mj-ea"/>
                <a:ea typeface="+mj-ea"/>
              </a:rPr>
              <a:t>注册资本</a:t>
            </a:r>
            <a:endParaRPr lang="en-US" altLang="zh-CN" sz="1100" dirty="0">
              <a:solidFill>
                <a:schemeClr val="bg1">
                  <a:lumMod val="65000"/>
                </a:schemeClr>
              </a:solidFill>
              <a:latin typeface="+mj-ea"/>
              <a:ea typeface="+mj-ea"/>
            </a:endParaRPr>
          </a:p>
          <a:p>
            <a:pPr>
              <a:lnSpc>
                <a:spcPct val="150000"/>
              </a:lnSpc>
            </a:pPr>
            <a:r>
              <a:rPr lang="zh-CN" altLang="en-US" sz="800" dirty="0">
                <a:solidFill>
                  <a:schemeClr val="bg1">
                    <a:lumMod val="65000"/>
                  </a:schemeClr>
                </a:solidFill>
                <a:latin typeface="+mn-ea"/>
              </a:rPr>
              <a:t>我们坚持以客户为中心，快速响应客户需求持续为客户创造长期价值进而成就客户</a:t>
            </a:r>
            <a:endParaRPr lang="en-US" altLang="zh-CN" sz="800" dirty="0">
              <a:solidFill>
                <a:schemeClr val="bg1">
                  <a:lumMod val="65000"/>
                </a:schemeClr>
              </a:solidFill>
              <a:latin typeface="+mn-ea"/>
            </a:endParaRPr>
          </a:p>
        </p:txBody>
      </p:sp>
      <p:sp>
        <p:nvSpPr>
          <p:cNvPr id="25" name="矩形 24"/>
          <p:cNvSpPr/>
          <p:nvPr/>
        </p:nvSpPr>
        <p:spPr>
          <a:xfrm>
            <a:off x="831762" y="2501476"/>
            <a:ext cx="1917631" cy="877021"/>
          </a:xfrm>
          <a:prstGeom prst="rect">
            <a:avLst/>
          </a:prstGeom>
        </p:spPr>
        <p:txBody>
          <a:bodyPr wrap="square" lIns="68577" tIns="34289" rIns="68577" bIns="34289">
            <a:spAutoFit/>
          </a:bodyPr>
          <a:lstStyle/>
          <a:p>
            <a:pPr algn="r">
              <a:lnSpc>
                <a:spcPct val="150000"/>
              </a:lnSpc>
            </a:pPr>
            <a:r>
              <a:rPr lang="zh-CN" altLang="en-US" sz="1100" dirty="0">
                <a:solidFill>
                  <a:schemeClr val="bg1">
                    <a:lumMod val="65000"/>
                  </a:schemeClr>
                </a:solidFill>
                <a:latin typeface="+mj-ea"/>
                <a:ea typeface="+mj-ea"/>
              </a:rPr>
              <a:t>员工人数</a:t>
            </a:r>
            <a:endParaRPr lang="en-US" altLang="zh-CN" sz="1100" dirty="0">
              <a:solidFill>
                <a:schemeClr val="bg1">
                  <a:lumMod val="65000"/>
                </a:schemeClr>
              </a:solidFill>
              <a:latin typeface="+mj-ea"/>
              <a:ea typeface="+mj-ea"/>
            </a:endParaRPr>
          </a:p>
          <a:p>
            <a:pPr algn="r">
              <a:lnSpc>
                <a:spcPct val="150000"/>
              </a:lnSpc>
            </a:pPr>
            <a:r>
              <a:rPr lang="zh-CN" altLang="en-US" sz="800" dirty="0">
                <a:solidFill>
                  <a:schemeClr val="bg1">
                    <a:lumMod val="65000"/>
                  </a:schemeClr>
                </a:solidFill>
                <a:latin typeface="+mn-ea"/>
              </a:rPr>
              <a:t>我们坚持以客户为中心，快速响应客户需求持续为客户创造长期价值进而成就客户</a:t>
            </a:r>
            <a:endParaRPr lang="en-US" altLang="zh-CN" sz="800" dirty="0">
              <a:solidFill>
                <a:schemeClr val="bg1">
                  <a:lumMod val="65000"/>
                </a:schemeClr>
              </a:solidFill>
              <a:latin typeface="+mn-ea"/>
            </a:endParaRPr>
          </a:p>
        </p:txBody>
      </p:sp>
      <p:sp>
        <p:nvSpPr>
          <p:cNvPr id="23" name="矩形 22"/>
          <p:cNvSpPr/>
          <p:nvPr/>
        </p:nvSpPr>
        <p:spPr>
          <a:xfrm>
            <a:off x="5688567" y="3684729"/>
            <a:ext cx="1917631" cy="877021"/>
          </a:xfrm>
          <a:prstGeom prst="rect">
            <a:avLst/>
          </a:prstGeom>
        </p:spPr>
        <p:txBody>
          <a:bodyPr wrap="square" lIns="68577" tIns="34289" rIns="68577" bIns="34289">
            <a:spAutoFit/>
          </a:bodyPr>
          <a:lstStyle/>
          <a:p>
            <a:pPr>
              <a:lnSpc>
                <a:spcPct val="150000"/>
              </a:lnSpc>
            </a:pPr>
            <a:r>
              <a:rPr lang="zh-CN" altLang="en-US" sz="1100" dirty="0">
                <a:solidFill>
                  <a:schemeClr val="bg1">
                    <a:lumMod val="65000"/>
                  </a:schemeClr>
                </a:solidFill>
                <a:latin typeface="+mj-ea"/>
                <a:ea typeface="+mj-ea"/>
              </a:rPr>
              <a:t>公司性质</a:t>
            </a:r>
            <a:endParaRPr lang="en-US" altLang="zh-CN" sz="1100" dirty="0">
              <a:solidFill>
                <a:schemeClr val="bg1">
                  <a:lumMod val="65000"/>
                </a:schemeClr>
              </a:solidFill>
              <a:latin typeface="+mj-ea"/>
              <a:ea typeface="+mj-ea"/>
            </a:endParaRPr>
          </a:p>
          <a:p>
            <a:pPr>
              <a:lnSpc>
                <a:spcPct val="150000"/>
              </a:lnSpc>
            </a:pPr>
            <a:r>
              <a:rPr lang="zh-CN" altLang="en-US" sz="800" dirty="0">
                <a:solidFill>
                  <a:schemeClr val="bg1">
                    <a:lumMod val="65000"/>
                  </a:schemeClr>
                </a:solidFill>
                <a:latin typeface="+mn-ea"/>
              </a:rPr>
              <a:t>我们坚持以客户为中心，快速响应客户需求持续为客户创造长期价值进而成就客户</a:t>
            </a:r>
            <a:endParaRPr lang="en-US" altLang="zh-CN" sz="800" dirty="0">
              <a:solidFill>
                <a:schemeClr val="bg1">
                  <a:lumMod val="65000"/>
                </a:schemeClr>
              </a:solidFill>
              <a:latin typeface="+mn-ea"/>
            </a:endParaRPr>
          </a:p>
        </p:txBody>
      </p:sp>
      <p:sp>
        <p:nvSpPr>
          <p:cNvPr id="26" name="矩形 25"/>
          <p:cNvSpPr/>
          <p:nvPr/>
        </p:nvSpPr>
        <p:spPr>
          <a:xfrm>
            <a:off x="1537803" y="3684729"/>
            <a:ext cx="1917631" cy="877021"/>
          </a:xfrm>
          <a:prstGeom prst="rect">
            <a:avLst/>
          </a:prstGeom>
        </p:spPr>
        <p:txBody>
          <a:bodyPr wrap="square" lIns="68577" tIns="34289" rIns="68577" bIns="34289">
            <a:spAutoFit/>
          </a:bodyPr>
          <a:lstStyle/>
          <a:p>
            <a:pPr algn="r">
              <a:lnSpc>
                <a:spcPct val="150000"/>
              </a:lnSpc>
            </a:pPr>
            <a:r>
              <a:rPr lang="zh-CN" altLang="en-US" sz="1100" dirty="0">
                <a:solidFill>
                  <a:schemeClr val="bg1">
                    <a:lumMod val="65000"/>
                  </a:schemeClr>
                </a:solidFill>
                <a:latin typeface="+mj-ea"/>
                <a:ea typeface="+mj-ea"/>
              </a:rPr>
              <a:t>技术力量</a:t>
            </a:r>
            <a:endParaRPr lang="en-US" altLang="zh-CN" sz="1100" dirty="0">
              <a:solidFill>
                <a:schemeClr val="bg1">
                  <a:lumMod val="65000"/>
                </a:schemeClr>
              </a:solidFill>
              <a:latin typeface="+mj-ea"/>
              <a:ea typeface="+mj-ea"/>
            </a:endParaRPr>
          </a:p>
          <a:p>
            <a:pPr algn="r">
              <a:lnSpc>
                <a:spcPct val="150000"/>
              </a:lnSpc>
            </a:pPr>
            <a:r>
              <a:rPr lang="zh-CN" altLang="en-US" sz="800" dirty="0">
                <a:solidFill>
                  <a:schemeClr val="bg1">
                    <a:lumMod val="65000"/>
                  </a:schemeClr>
                </a:solidFill>
                <a:latin typeface="+mn-ea"/>
              </a:rPr>
              <a:t>我们坚持以客户为中心，快速响应客户需求持续为客户创造长期价值进而成就客户</a:t>
            </a:r>
            <a:endParaRPr lang="en-US" altLang="zh-CN" sz="800" dirty="0">
              <a:solidFill>
                <a:schemeClr val="bg1">
                  <a:lumMod val="65000"/>
                </a:schemeClr>
              </a:solidFill>
              <a:latin typeface="+mn-ea"/>
            </a:endParaRPr>
          </a:p>
        </p:txBody>
      </p:sp>
      <p:grpSp>
        <p:nvGrpSpPr>
          <p:cNvPr id="3" name="组合 40"/>
          <p:cNvGrpSpPr/>
          <p:nvPr/>
        </p:nvGrpSpPr>
        <p:grpSpPr>
          <a:xfrm>
            <a:off x="4926366" y="1322642"/>
            <a:ext cx="652286" cy="652374"/>
            <a:chOff x="6568487" y="1762689"/>
            <a:chExt cx="869714" cy="869714"/>
          </a:xfrm>
        </p:grpSpPr>
        <p:sp>
          <p:nvSpPr>
            <p:cNvPr id="9" name="椭圆 8"/>
            <p:cNvSpPr/>
            <p:nvPr/>
          </p:nvSpPr>
          <p:spPr>
            <a:xfrm>
              <a:off x="6568487" y="1762689"/>
              <a:ext cx="869714" cy="869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74"/>
            <p:cNvSpPr>
              <a:spLocks noEditPoints="1"/>
            </p:cNvSpPr>
            <p:nvPr/>
          </p:nvSpPr>
          <p:spPr bwMode="auto">
            <a:xfrm>
              <a:off x="6841418" y="2010027"/>
              <a:ext cx="323850" cy="323850"/>
            </a:xfrm>
            <a:custGeom>
              <a:avLst/>
              <a:gdLst>
                <a:gd name="T0" fmla="*/ 892 w 1018"/>
                <a:gd name="T1" fmla="*/ 102 h 1017"/>
                <a:gd name="T2" fmla="*/ 945 w 1018"/>
                <a:gd name="T3" fmla="*/ 137 h 1017"/>
                <a:gd name="T4" fmla="*/ 73 w 1018"/>
                <a:gd name="T5" fmla="*/ 137 h 1017"/>
                <a:gd name="T6" fmla="*/ 127 w 1018"/>
                <a:gd name="T7" fmla="*/ 102 h 1017"/>
                <a:gd name="T8" fmla="*/ 86 w 1018"/>
                <a:gd name="T9" fmla="*/ 64 h 1017"/>
                <a:gd name="T10" fmla="*/ 4 w 1018"/>
                <a:gd name="T11" fmla="*/ 130 h 1017"/>
                <a:gd name="T12" fmla="*/ 21 w 1018"/>
                <a:gd name="T13" fmla="*/ 983 h 1017"/>
                <a:gd name="T14" fmla="*/ 932 w 1018"/>
                <a:gd name="T15" fmla="*/ 1017 h 1017"/>
                <a:gd name="T16" fmla="*/ 1014 w 1018"/>
                <a:gd name="T17" fmla="*/ 951 h 1017"/>
                <a:gd name="T18" fmla="*/ 996 w 1018"/>
                <a:gd name="T19" fmla="*/ 98 h 1017"/>
                <a:gd name="T20" fmla="*/ 954 w 1018"/>
                <a:gd name="T21" fmla="*/ 922 h 1017"/>
                <a:gd name="T22" fmla="*/ 84 w 1018"/>
                <a:gd name="T23" fmla="*/ 952 h 1017"/>
                <a:gd name="T24" fmla="*/ 197 w 1018"/>
                <a:gd name="T25" fmla="*/ 190 h 1017"/>
                <a:gd name="T26" fmla="*/ 218 w 1018"/>
                <a:gd name="T27" fmla="*/ 14 h 1017"/>
                <a:gd name="T28" fmla="*/ 162 w 1018"/>
                <a:gd name="T29" fmla="*/ 20 h 1017"/>
                <a:gd name="T30" fmla="*/ 191 w 1018"/>
                <a:gd name="T31" fmla="*/ 190 h 1017"/>
                <a:gd name="T32" fmla="*/ 350 w 1018"/>
                <a:gd name="T33" fmla="*/ 31 h 1017"/>
                <a:gd name="T34" fmla="*/ 306 w 1018"/>
                <a:gd name="T35" fmla="*/ 2 h 1017"/>
                <a:gd name="T36" fmla="*/ 296 w 1018"/>
                <a:gd name="T37" fmla="*/ 182 h 1017"/>
                <a:gd name="T38" fmla="*/ 472 w 1018"/>
                <a:gd name="T39" fmla="*/ 176 h 1017"/>
                <a:gd name="T40" fmla="*/ 452 w 1018"/>
                <a:gd name="T41" fmla="*/ 0 h 1017"/>
                <a:gd name="T42" fmla="*/ 413 w 1018"/>
                <a:gd name="T43" fmla="*/ 159 h 1017"/>
                <a:gd name="T44" fmla="*/ 579 w 1018"/>
                <a:gd name="T45" fmla="*/ 190 h 1017"/>
                <a:gd name="T46" fmla="*/ 599 w 1018"/>
                <a:gd name="T47" fmla="*/ 14 h 1017"/>
                <a:gd name="T48" fmla="*/ 543 w 1018"/>
                <a:gd name="T49" fmla="*/ 20 h 1017"/>
                <a:gd name="T50" fmla="*/ 573 w 1018"/>
                <a:gd name="T51" fmla="*/ 190 h 1017"/>
                <a:gd name="T52" fmla="*/ 732 w 1018"/>
                <a:gd name="T53" fmla="*/ 31 h 1017"/>
                <a:gd name="T54" fmla="*/ 688 w 1018"/>
                <a:gd name="T55" fmla="*/ 2 h 1017"/>
                <a:gd name="T56" fmla="*/ 677 w 1018"/>
                <a:gd name="T57" fmla="*/ 182 h 1017"/>
                <a:gd name="T58" fmla="*/ 853 w 1018"/>
                <a:gd name="T59" fmla="*/ 176 h 1017"/>
                <a:gd name="T60" fmla="*/ 834 w 1018"/>
                <a:gd name="T61" fmla="*/ 0 h 1017"/>
                <a:gd name="T62" fmla="*/ 795 w 1018"/>
                <a:gd name="T63" fmla="*/ 159 h 1017"/>
                <a:gd name="T64" fmla="*/ 674 w 1018"/>
                <a:gd name="T65" fmla="*/ 794 h 1017"/>
                <a:gd name="T66" fmla="*/ 627 w 1018"/>
                <a:gd name="T67" fmla="*/ 724 h 1017"/>
                <a:gd name="T68" fmla="*/ 573 w 1018"/>
                <a:gd name="T69" fmla="*/ 741 h 1017"/>
                <a:gd name="T70" fmla="*/ 621 w 1018"/>
                <a:gd name="T71" fmla="*/ 839 h 1017"/>
                <a:gd name="T72" fmla="*/ 737 w 1018"/>
                <a:gd name="T73" fmla="*/ 845 h 1017"/>
                <a:gd name="T74" fmla="*/ 795 w 1018"/>
                <a:gd name="T75" fmla="*/ 747 h 1017"/>
                <a:gd name="T76" fmla="*/ 781 w 1018"/>
                <a:gd name="T77" fmla="*/ 642 h 1017"/>
                <a:gd name="T78" fmla="*/ 776 w 1018"/>
                <a:gd name="T79" fmla="*/ 526 h 1017"/>
                <a:gd name="T80" fmla="*/ 673 w 1018"/>
                <a:gd name="T81" fmla="*/ 478 h 1017"/>
                <a:gd name="T82" fmla="*/ 577 w 1018"/>
                <a:gd name="T83" fmla="*/ 555 h 1017"/>
                <a:gd name="T84" fmla="*/ 604 w 1018"/>
                <a:gd name="T85" fmla="*/ 620 h 1017"/>
                <a:gd name="T86" fmla="*/ 639 w 1018"/>
                <a:gd name="T87" fmla="*/ 570 h 1017"/>
                <a:gd name="T88" fmla="*/ 723 w 1018"/>
                <a:gd name="T89" fmla="*/ 561 h 1017"/>
                <a:gd name="T90" fmla="*/ 683 w 1018"/>
                <a:gd name="T91" fmla="*/ 635 h 1017"/>
                <a:gd name="T92" fmla="*/ 655 w 1018"/>
                <a:gd name="T93" fmla="*/ 681 h 1017"/>
                <a:gd name="T94" fmla="*/ 723 w 1018"/>
                <a:gd name="T95" fmla="*/ 720 h 1017"/>
                <a:gd name="T96" fmla="*/ 683 w 1018"/>
                <a:gd name="T97" fmla="*/ 795 h 1017"/>
                <a:gd name="T98" fmla="*/ 413 w 1018"/>
                <a:gd name="T99" fmla="*/ 859 h 1017"/>
                <a:gd name="T100" fmla="*/ 443 w 1018"/>
                <a:gd name="T101" fmla="*/ 815 h 1017"/>
                <a:gd name="T102" fmla="*/ 351 w 1018"/>
                <a:gd name="T103" fmla="*/ 743 h 1017"/>
                <a:gd name="T104" fmla="*/ 445 w 1018"/>
                <a:gd name="T105" fmla="*/ 576 h 1017"/>
                <a:gd name="T106" fmla="*/ 367 w 1018"/>
                <a:gd name="T107" fmla="*/ 482 h 1017"/>
                <a:gd name="T108" fmla="*/ 255 w 1018"/>
                <a:gd name="T109" fmla="*/ 510 h 1017"/>
                <a:gd name="T110" fmla="*/ 229 w 1018"/>
                <a:gd name="T111" fmla="*/ 606 h 1017"/>
                <a:gd name="T112" fmla="*/ 284 w 1018"/>
                <a:gd name="T113" fmla="*/ 601 h 1017"/>
                <a:gd name="T114" fmla="*/ 334 w 1018"/>
                <a:gd name="T115" fmla="*/ 541 h 1017"/>
                <a:gd name="T116" fmla="*/ 374 w 1018"/>
                <a:gd name="T117" fmla="*/ 613 h 1017"/>
                <a:gd name="T118" fmla="*/ 226 w 1018"/>
                <a:gd name="T119" fmla="*/ 80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8" h="1017">
                  <a:moveTo>
                    <a:pt x="923" y="64"/>
                  </a:moveTo>
                  <a:lnTo>
                    <a:pt x="923" y="64"/>
                  </a:lnTo>
                  <a:lnTo>
                    <a:pt x="916" y="65"/>
                  </a:lnTo>
                  <a:lnTo>
                    <a:pt x="910" y="66"/>
                  </a:lnTo>
                  <a:lnTo>
                    <a:pt x="904" y="69"/>
                  </a:lnTo>
                  <a:lnTo>
                    <a:pt x="900" y="73"/>
                  </a:lnTo>
                  <a:lnTo>
                    <a:pt x="896" y="78"/>
                  </a:lnTo>
                  <a:lnTo>
                    <a:pt x="893" y="83"/>
                  </a:lnTo>
                  <a:lnTo>
                    <a:pt x="892" y="89"/>
                  </a:lnTo>
                  <a:lnTo>
                    <a:pt x="891" y="96"/>
                  </a:lnTo>
                  <a:lnTo>
                    <a:pt x="891" y="96"/>
                  </a:lnTo>
                  <a:lnTo>
                    <a:pt x="892" y="102"/>
                  </a:lnTo>
                  <a:lnTo>
                    <a:pt x="893" y="108"/>
                  </a:lnTo>
                  <a:lnTo>
                    <a:pt x="896" y="113"/>
                  </a:lnTo>
                  <a:lnTo>
                    <a:pt x="900" y="118"/>
                  </a:lnTo>
                  <a:lnTo>
                    <a:pt x="904" y="122"/>
                  </a:lnTo>
                  <a:lnTo>
                    <a:pt x="910" y="125"/>
                  </a:lnTo>
                  <a:lnTo>
                    <a:pt x="916" y="127"/>
                  </a:lnTo>
                  <a:lnTo>
                    <a:pt x="923" y="127"/>
                  </a:lnTo>
                  <a:lnTo>
                    <a:pt x="923" y="127"/>
                  </a:lnTo>
                  <a:lnTo>
                    <a:pt x="929" y="128"/>
                  </a:lnTo>
                  <a:lnTo>
                    <a:pt x="935" y="130"/>
                  </a:lnTo>
                  <a:lnTo>
                    <a:pt x="940" y="132"/>
                  </a:lnTo>
                  <a:lnTo>
                    <a:pt x="945" y="137"/>
                  </a:lnTo>
                  <a:lnTo>
                    <a:pt x="948" y="141"/>
                  </a:lnTo>
                  <a:lnTo>
                    <a:pt x="952" y="146"/>
                  </a:lnTo>
                  <a:lnTo>
                    <a:pt x="954" y="153"/>
                  </a:lnTo>
                  <a:lnTo>
                    <a:pt x="954" y="159"/>
                  </a:lnTo>
                  <a:lnTo>
                    <a:pt x="954" y="318"/>
                  </a:lnTo>
                  <a:lnTo>
                    <a:pt x="63" y="318"/>
                  </a:lnTo>
                  <a:lnTo>
                    <a:pt x="63" y="159"/>
                  </a:lnTo>
                  <a:lnTo>
                    <a:pt x="63" y="159"/>
                  </a:lnTo>
                  <a:lnTo>
                    <a:pt x="64" y="153"/>
                  </a:lnTo>
                  <a:lnTo>
                    <a:pt x="67" y="146"/>
                  </a:lnTo>
                  <a:lnTo>
                    <a:pt x="69" y="141"/>
                  </a:lnTo>
                  <a:lnTo>
                    <a:pt x="73" y="137"/>
                  </a:lnTo>
                  <a:lnTo>
                    <a:pt x="77" y="132"/>
                  </a:lnTo>
                  <a:lnTo>
                    <a:pt x="84" y="130"/>
                  </a:lnTo>
                  <a:lnTo>
                    <a:pt x="89" y="128"/>
                  </a:lnTo>
                  <a:lnTo>
                    <a:pt x="95" y="127"/>
                  </a:lnTo>
                  <a:lnTo>
                    <a:pt x="95" y="127"/>
                  </a:lnTo>
                  <a:lnTo>
                    <a:pt x="102" y="127"/>
                  </a:lnTo>
                  <a:lnTo>
                    <a:pt x="108" y="125"/>
                  </a:lnTo>
                  <a:lnTo>
                    <a:pt x="114" y="122"/>
                  </a:lnTo>
                  <a:lnTo>
                    <a:pt x="118" y="118"/>
                  </a:lnTo>
                  <a:lnTo>
                    <a:pt x="122" y="113"/>
                  </a:lnTo>
                  <a:lnTo>
                    <a:pt x="124" y="108"/>
                  </a:lnTo>
                  <a:lnTo>
                    <a:pt x="127" y="102"/>
                  </a:lnTo>
                  <a:lnTo>
                    <a:pt x="128" y="96"/>
                  </a:lnTo>
                  <a:lnTo>
                    <a:pt x="128" y="96"/>
                  </a:lnTo>
                  <a:lnTo>
                    <a:pt x="127" y="89"/>
                  </a:lnTo>
                  <a:lnTo>
                    <a:pt x="124" y="83"/>
                  </a:lnTo>
                  <a:lnTo>
                    <a:pt x="122" y="78"/>
                  </a:lnTo>
                  <a:lnTo>
                    <a:pt x="118" y="73"/>
                  </a:lnTo>
                  <a:lnTo>
                    <a:pt x="114" y="69"/>
                  </a:lnTo>
                  <a:lnTo>
                    <a:pt x="108" y="66"/>
                  </a:lnTo>
                  <a:lnTo>
                    <a:pt x="102" y="65"/>
                  </a:lnTo>
                  <a:lnTo>
                    <a:pt x="95" y="64"/>
                  </a:lnTo>
                  <a:lnTo>
                    <a:pt x="95" y="64"/>
                  </a:lnTo>
                  <a:lnTo>
                    <a:pt x="86" y="64"/>
                  </a:lnTo>
                  <a:lnTo>
                    <a:pt x="76" y="66"/>
                  </a:lnTo>
                  <a:lnTo>
                    <a:pt x="68" y="68"/>
                  </a:lnTo>
                  <a:lnTo>
                    <a:pt x="58" y="71"/>
                  </a:lnTo>
                  <a:lnTo>
                    <a:pt x="50" y="75"/>
                  </a:lnTo>
                  <a:lnTo>
                    <a:pt x="42" y="80"/>
                  </a:lnTo>
                  <a:lnTo>
                    <a:pt x="35" y="85"/>
                  </a:lnTo>
                  <a:lnTo>
                    <a:pt x="28" y="91"/>
                  </a:lnTo>
                  <a:lnTo>
                    <a:pt x="21" y="98"/>
                  </a:lnTo>
                  <a:lnTo>
                    <a:pt x="16" y="105"/>
                  </a:lnTo>
                  <a:lnTo>
                    <a:pt x="12" y="113"/>
                  </a:lnTo>
                  <a:lnTo>
                    <a:pt x="8" y="122"/>
                  </a:lnTo>
                  <a:lnTo>
                    <a:pt x="4" y="130"/>
                  </a:lnTo>
                  <a:lnTo>
                    <a:pt x="2" y="140"/>
                  </a:lnTo>
                  <a:lnTo>
                    <a:pt x="1" y="149"/>
                  </a:lnTo>
                  <a:lnTo>
                    <a:pt x="0" y="159"/>
                  </a:lnTo>
                  <a:lnTo>
                    <a:pt x="0" y="922"/>
                  </a:lnTo>
                  <a:lnTo>
                    <a:pt x="0" y="922"/>
                  </a:lnTo>
                  <a:lnTo>
                    <a:pt x="1" y="932"/>
                  </a:lnTo>
                  <a:lnTo>
                    <a:pt x="2" y="941"/>
                  </a:lnTo>
                  <a:lnTo>
                    <a:pt x="4" y="951"/>
                  </a:lnTo>
                  <a:lnTo>
                    <a:pt x="8" y="959"/>
                  </a:lnTo>
                  <a:lnTo>
                    <a:pt x="12" y="968"/>
                  </a:lnTo>
                  <a:lnTo>
                    <a:pt x="16" y="976"/>
                  </a:lnTo>
                  <a:lnTo>
                    <a:pt x="21" y="983"/>
                  </a:lnTo>
                  <a:lnTo>
                    <a:pt x="28" y="990"/>
                  </a:lnTo>
                  <a:lnTo>
                    <a:pt x="35" y="996"/>
                  </a:lnTo>
                  <a:lnTo>
                    <a:pt x="42" y="1001"/>
                  </a:lnTo>
                  <a:lnTo>
                    <a:pt x="50" y="1006"/>
                  </a:lnTo>
                  <a:lnTo>
                    <a:pt x="58" y="1010"/>
                  </a:lnTo>
                  <a:lnTo>
                    <a:pt x="68" y="1013"/>
                  </a:lnTo>
                  <a:lnTo>
                    <a:pt x="76" y="1015"/>
                  </a:lnTo>
                  <a:lnTo>
                    <a:pt x="86" y="1017"/>
                  </a:lnTo>
                  <a:lnTo>
                    <a:pt x="95" y="1017"/>
                  </a:lnTo>
                  <a:lnTo>
                    <a:pt x="923" y="1017"/>
                  </a:lnTo>
                  <a:lnTo>
                    <a:pt x="923" y="1017"/>
                  </a:lnTo>
                  <a:lnTo>
                    <a:pt x="932" y="1017"/>
                  </a:lnTo>
                  <a:lnTo>
                    <a:pt x="942" y="1015"/>
                  </a:lnTo>
                  <a:lnTo>
                    <a:pt x="951" y="1013"/>
                  </a:lnTo>
                  <a:lnTo>
                    <a:pt x="959" y="1010"/>
                  </a:lnTo>
                  <a:lnTo>
                    <a:pt x="968" y="1006"/>
                  </a:lnTo>
                  <a:lnTo>
                    <a:pt x="975" y="1001"/>
                  </a:lnTo>
                  <a:lnTo>
                    <a:pt x="983" y="996"/>
                  </a:lnTo>
                  <a:lnTo>
                    <a:pt x="990" y="990"/>
                  </a:lnTo>
                  <a:lnTo>
                    <a:pt x="996" y="983"/>
                  </a:lnTo>
                  <a:lnTo>
                    <a:pt x="1001" y="976"/>
                  </a:lnTo>
                  <a:lnTo>
                    <a:pt x="1006" y="968"/>
                  </a:lnTo>
                  <a:lnTo>
                    <a:pt x="1011" y="959"/>
                  </a:lnTo>
                  <a:lnTo>
                    <a:pt x="1014" y="951"/>
                  </a:lnTo>
                  <a:lnTo>
                    <a:pt x="1016" y="941"/>
                  </a:lnTo>
                  <a:lnTo>
                    <a:pt x="1017" y="932"/>
                  </a:lnTo>
                  <a:lnTo>
                    <a:pt x="1018" y="922"/>
                  </a:lnTo>
                  <a:lnTo>
                    <a:pt x="1018" y="159"/>
                  </a:lnTo>
                  <a:lnTo>
                    <a:pt x="1018" y="159"/>
                  </a:lnTo>
                  <a:lnTo>
                    <a:pt x="1017" y="149"/>
                  </a:lnTo>
                  <a:lnTo>
                    <a:pt x="1016" y="140"/>
                  </a:lnTo>
                  <a:lnTo>
                    <a:pt x="1014" y="130"/>
                  </a:lnTo>
                  <a:lnTo>
                    <a:pt x="1011" y="122"/>
                  </a:lnTo>
                  <a:lnTo>
                    <a:pt x="1006" y="113"/>
                  </a:lnTo>
                  <a:lnTo>
                    <a:pt x="1001" y="105"/>
                  </a:lnTo>
                  <a:lnTo>
                    <a:pt x="996" y="98"/>
                  </a:lnTo>
                  <a:lnTo>
                    <a:pt x="990" y="91"/>
                  </a:lnTo>
                  <a:lnTo>
                    <a:pt x="983" y="85"/>
                  </a:lnTo>
                  <a:lnTo>
                    <a:pt x="975" y="80"/>
                  </a:lnTo>
                  <a:lnTo>
                    <a:pt x="968" y="75"/>
                  </a:lnTo>
                  <a:lnTo>
                    <a:pt x="959" y="71"/>
                  </a:lnTo>
                  <a:lnTo>
                    <a:pt x="951" y="68"/>
                  </a:lnTo>
                  <a:lnTo>
                    <a:pt x="942" y="66"/>
                  </a:lnTo>
                  <a:lnTo>
                    <a:pt x="932" y="64"/>
                  </a:lnTo>
                  <a:lnTo>
                    <a:pt x="923" y="64"/>
                  </a:lnTo>
                  <a:lnTo>
                    <a:pt x="923" y="64"/>
                  </a:lnTo>
                  <a:close/>
                  <a:moveTo>
                    <a:pt x="954" y="922"/>
                  </a:moveTo>
                  <a:lnTo>
                    <a:pt x="954" y="922"/>
                  </a:lnTo>
                  <a:lnTo>
                    <a:pt x="954" y="928"/>
                  </a:lnTo>
                  <a:lnTo>
                    <a:pt x="952" y="935"/>
                  </a:lnTo>
                  <a:lnTo>
                    <a:pt x="948" y="940"/>
                  </a:lnTo>
                  <a:lnTo>
                    <a:pt x="945" y="944"/>
                  </a:lnTo>
                  <a:lnTo>
                    <a:pt x="940" y="949"/>
                  </a:lnTo>
                  <a:lnTo>
                    <a:pt x="935" y="952"/>
                  </a:lnTo>
                  <a:lnTo>
                    <a:pt x="929" y="953"/>
                  </a:lnTo>
                  <a:lnTo>
                    <a:pt x="923" y="954"/>
                  </a:lnTo>
                  <a:lnTo>
                    <a:pt x="95" y="954"/>
                  </a:lnTo>
                  <a:lnTo>
                    <a:pt x="95" y="954"/>
                  </a:lnTo>
                  <a:lnTo>
                    <a:pt x="89" y="953"/>
                  </a:lnTo>
                  <a:lnTo>
                    <a:pt x="84" y="952"/>
                  </a:lnTo>
                  <a:lnTo>
                    <a:pt x="77" y="949"/>
                  </a:lnTo>
                  <a:lnTo>
                    <a:pt x="73" y="944"/>
                  </a:lnTo>
                  <a:lnTo>
                    <a:pt x="69" y="940"/>
                  </a:lnTo>
                  <a:lnTo>
                    <a:pt x="67" y="935"/>
                  </a:lnTo>
                  <a:lnTo>
                    <a:pt x="64" y="928"/>
                  </a:lnTo>
                  <a:lnTo>
                    <a:pt x="63" y="922"/>
                  </a:lnTo>
                  <a:lnTo>
                    <a:pt x="63" y="381"/>
                  </a:lnTo>
                  <a:lnTo>
                    <a:pt x="954" y="381"/>
                  </a:lnTo>
                  <a:lnTo>
                    <a:pt x="954" y="922"/>
                  </a:lnTo>
                  <a:close/>
                  <a:moveTo>
                    <a:pt x="191" y="190"/>
                  </a:moveTo>
                  <a:lnTo>
                    <a:pt x="191" y="190"/>
                  </a:lnTo>
                  <a:lnTo>
                    <a:pt x="197" y="190"/>
                  </a:lnTo>
                  <a:lnTo>
                    <a:pt x="204" y="188"/>
                  </a:lnTo>
                  <a:lnTo>
                    <a:pt x="209" y="185"/>
                  </a:lnTo>
                  <a:lnTo>
                    <a:pt x="214" y="182"/>
                  </a:lnTo>
                  <a:lnTo>
                    <a:pt x="218" y="176"/>
                  </a:lnTo>
                  <a:lnTo>
                    <a:pt x="220" y="171"/>
                  </a:lnTo>
                  <a:lnTo>
                    <a:pt x="222" y="166"/>
                  </a:lnTo>
                  <a:lnTo>
                    <a:pt x="223" y="159"/>
                  </a:lnTo>
                  <a:lnTo>
                    <a:pt x="223" y="31"/>
                  </a:lnTo>
                  <a:lnTo>
                    <a:pt x="223" y="31"/>
                  </a:lnTo>
                  <a:lnTo>
                    <a:pt x="222" y="25"/>
                  </a:lnTo>
                  <a:lnTo>
                    <a:pt x="220" y="20"/>
                  </a:lnTo>
                  <a:lnTo>
                    <a:pt x="218" y="14"/>
                  </a:lnTo>
                  <a:lnTo>
                    <a:pt x="214" y="9"/>
                  </a:lnTo>
                  <a:lnTo>
                    <a:pt x="209" y="6"/>
                  </a:lnTo>
                  <a:lnTo>
                    <a:pt x="204" y="2"/>
                  </a:lnTo>
                  <a:lnTo>
                    <a:pt x="197" y="0"/>
                  </a:lnTo>
                  <a:lnTo>
                    <a:pt x="191" y="0"/>
                  </a:lnTo>
                  <a:lnTo>
                    <a:pt x="191" y="0"/>
                  </a:lnTo>
                  <a:lnTo>
                    <a:pt x="185" y="0"/>
                  </a:lnTo>
                  <a:lnTo>
                    <a:pt x="178" y="2"/>
                  </a:lnTo>
                  <a:lnTo>
                    <a:pt x="173" y="6"/>
                  </a:lnTo>
                  <a:lnTo>
                    <a:pt x="168" y="9"/>
                  </a:lnTo>
                  <a:lnTo>
                    <a:pt x="164" y="14"/>
                  </a:lnTo>
                  <a:lnTo>
                    <a:pt x="162" y="20"/>
                  </a:lnTo>
                  <a:lnTo>
                    <a:pt x="160" y="25"/>
                  </a:lnTo>
                  <a:lnTo>
                    <a:pt x="159" y="31"/>
                  </a:lnTo>
                  <a:lnTo>
                    <a:pt x="159" y="159"/>
                  </a:lnTo>
                  <a:lnTo>
                    <a:pt x="159" y="159"/>
                  </a:lnTo>
                  <a:lnTo>
                    <a:pt x="160" y="166"/>
                  </a:lnTo>
                  <a:lnTo>
                    <a:pt x="162" y="171"/>
                  </a:lnTo>
                  <a:lnTo>
                    <a:pt x="164" y="176"/>
                  </a:lnTo>
                  <a:lnTo>
                    <a:pt x="168" y="182"/>
                  </a:lnTo>
                  <a:lnTo>
                    <a:pt x="173" y="185"/>
                  </a:lnTo>
                  <a:lnTo>
                    <a:pt x="178" y="188"/>
                  </a:lnTo>
                  <a:lnTo>
                    <a:pt x="185" y="190"/>
                  </a:lnTo>
                  <a:lnTo>
                    <a:pt x="191" y="190"/>
                  </a:lnTo>
                  <a:lnTo>
                    <a:pt x="191" y="190"/>
                  </a:lnTo>
                  <a:close/>
                  <a:moveTo>
                    <a:pt x="319" y="190"/>
                  </a:moveTo>
                  <a:lnTo>
                    <a:pt x="319" y="190"/>
                  </a:lnTo>
                  <a:lnTo>
                    <a:pt x="325" y="190"/>
                  </a:lnTo>
                  <a:lnTo>
                    <a:pt x="330" y="188"/>
                  </a:lnTo>
                  <a:lnTo>
                    <a:pt x="336" y="185"/>
                  </a:lnTo>
                  <a:lnTo>
                    <a:pt x="341" y="182"/>
                  </a:lnTo>
                  <a:lnTo>
                    <a:pt x="344" y="176"/>
                  </a:lnTo>
                  <a:lnTo>
                    <a:pt x="348" y="171"/>
                  </a:lnTo>
                  <a:lnTo>
                    <a:pt x="350" y="166"/>
                  </a:lnTo>
                  <a:lnTo>
                    <a:pt x="350" y="159"/>
                  </a:lnTo>
                  <a:lnTo>
                    <a:pt x="350" y="31"/>
                  </a:lnTo>
                  <a:lnTo>
                    <a:pt x="350" y="31"/>
                  </a:lnTo>
                  <a:lnTo>
                    <a:pt x="350" y="25"/>
                  </a:lnTo>
                  <a:lnTo>
                    <a:pt x="348" y="20"/>
                  </a:lnTo>
                  <a:lnTo>
                    <a:pt x="344" y="14"/>
                  </a:lnTo>
                  <a:lnTo>
                    <a:pt x="341" y="9"/>
                  </a:lnTo>
                  <a:lnTo>
                    <a:pt x="336" y="6"/>
                  </a:lnTo>
                  <a:lnTo>
                    <a:pt x="330" y="2"/>
                  </a:lnTo>
                  <a:lnTo>
                    <a:pt x="325" y="0"/>
                  </a:lnTo>
                  <a:lnTo>
                    <a:pt x="319" y="0"/>
                  </a:lnTo>
                  <a:lnTo>
                    <a:pt x="319" y="0"/>
                  </a:lnTo>
                  <a:lnTo>
                    <a:pt x="312" y="0"/>
                  </a:lnTo>
                  <a:lnTo>
                    <a:pt x="306" y="2"/>
                  </a:lnTo>
                  <a:lnTo>
                    <a:pt x="300" y="6"/>
                  </a:lnTo>
                  <a:lnTo>
                    <a:pt x="296" y="9"/>
                  </a:lnTo>
                  <a:lnTo>
                    <a:pt x="292" y="14"/>
                  </a:lnTo>
                  <a:lnTo>
                    <a:pt x="289" y="20"/>
                  </a:lnTo>
                  <a:lnTo>
                    <a:pt x="286" y="25"/>
                  </a:lnTo>
                  <a:lnTo>
                    <a:pt x="286" y="31"/>
                  </a:lnTo>
                  <a:lnTo>
                    <a:pt x="286" y="159"/>
                  </a:lnTo>
                  <a:lnTo>
                    <a:pt x="286" y="159"/>
                  </a:lnTo>
                  <a:lnTo>
                    <a:pt x="286" y="166"/>
                  </a:lnTo>
                  <a:lnTo>
                    <a:pt x="289" y="171"/>
                  </a:lnTo>
                  <a:lnTo>
                    <a:pt x="292" y="176"/>
                  </a:lnTo>
                  <a:lnTo>
                    <a:pt x="296" y="182"/>
                  </a:lnTo>
                  <a:lnTo>
                    <a:pt x="300" y="185"/>
                  </a:lnTo>
                  <a:lnTo>
                    <a:pt x="306" y="188"/>
                  </a:lnTo>
                  <a:lnTo>
                    <a:pt x="312" y="190"/>
                  </a:lnTo>
                  <a:lnTo>
                    <a:pt x="319" y="190"/>
                  </a:lnTo>
                  <a:lnTo>
                    <a:pt x="319" y="190"/>
                  </a:lnTo>
                  <a:close/>
                  <a:moveTo>
                    <a:pt x="445" y="190"/>
                  </a:moveTo>
                  <a:lnTo>
                    <a:pt x="445" y="190"/>
                  </a:lnTo>
                  <a:lnTo>
                    <a:pt x="452" y="190"/>
                  </a:lnTo>
                  <a:lnTo>
                    <a:pt x="458" y="188"/>
                  </a:lnTo>
                  <a:lnTo>
                    <a:pt x="464" y="185"/>
                  </a:lnTo>
                  <a:lnTo>
                    <a:pt x="468" y="182"/>
                  </a:lnTo>
                  <a:lnTo>
                    <a:pt x="472" y="176"/>
                  </a:lnTo>
                  <a:lnTo>
                    <a:pt x="474" y="171"/>
                  </a:lnTo>
                  <a:lnTo>
                    <a:pt x="476" y="166"/>
                  </a:lnTo>
                  <a:lnTo>
                    <a:pt x="477" y="159"/>
                  </a:lnTo>
                  <a:lnTo>
                    <a:pt x="477" y="31"/>
                  </a:lnTo>
                  <a:lnTo>
                    <a:pt x="477" y="31"/>
                  </a:lnTo>
                  <a:lnTo>
                    <a:pt x="476" y="25"/>
                  </a:lnTo>
                  <a:lnTo>
                    <a:pt x="474" y="20"/>
                  </a:lnTo>
                  <a:lnTo>
                    <a:pt x="472" y="14"/>
                  </a:lnTo>
                  <a:lnTo>
                    <a:pt x="468" y="9"/>
                  </a:lnTo>
                  <a:lnTo>
                    <a:pt x="464" y="6"/>
                  </a:lnTo>
                  <a:lnTo>
                    <a:pt x="458" y="2"/>
                  </a:lnTo>
                  <a:lnTo>
                    <a:pt x="452" y="0"/>
                  </a:lnTo>
                  <a:lnTo>
                    <a:pt x="445" y="0"/>
                  </a:lnTo>
                  <a:lnTo>
                    <a:pt x="445" y="0"/>
                  </a:lnTo>
                  <a:lnTo>
                    <a:pt x="439" y="0"/>
                  </a:lnTo>
                  <a:lnTo>
                    <a:pt x="433" y="2"/>
                  </a:lnTo>
                  <a:lnTo>
                    <a:pt x="428" y="6"/>
                  </a:lnTo>
                  <a:lnTo>
                    <a:pt x="423" y="9"/>
                  </a:lnTo>
                  <a:lnTo>
                    <a:pt x="420" y="14"/>
                  </a:lnTo>
                  <a:lnTo>
                    <a:pt x="416" y="20"/>
                  </a:lnTo>
                  <a:lnTo>
                    <a:pt x="414" y="25"/>
                  </a:lnTo>
                  <a:lnTo>
                    <a:pt x="413" y="31"/>
                  </a:lnTo>
                  <a:lnTo>
                    <a:pt x="413" y="159"/>
                  </a:lnTo>
                  <a:lnTo>
                    <a:pt x="413" y="159"/>
                  </a:lnTo>
                  <a:lnTo>
                    <a:pt x="414" y="166"/>
                  </a:lnTo>
                  <a:lnTo>
                    <a:pt x="416" y="171"/>
                  </a:lnTo>
                  <a:lnTo>
                    <a:pt x="420" y="176"/>
                  </a:lnTo>
                  <a:lnTo>
                    <a:pt x="423" y="182"/>
                  </a:lnTo>
                  <a:lnTo>
                    <a:pt x="428" y="185"/>
                  </a:lnTo>
                  <a:lnTo>
                    <a:pt x="433" y="188"/>
                  </a:lnTo>
                  <a:lnTo>
                    <a:pt x="439" y="190"/>
                  </a:lnTo>
                  <a:lnTo>
                    <a:pt x="445" y="190"/>
                  </a:lnTo>
                  <a:lnTo>
                    <a:pt x="445" y="190"/>
                  </a:lnTo>
                  <a:close/>
                  <a:moveTo>
                    <a:pt x="573" y="190"/>
                  </a:moveTo>
                  <a:lnTo>
                    <a:pt x="573" y="190"/>
                  </a:lnTo>
                  <a:lnTo>
                    <a:pt x="579" y="190"/>
                  </a:lnTo>
                  <a:lnTo>
                    <a:pt x="585" y="188"/>
                  </a:lnTo>
                  <a:lnTo>
                    <a:pt x="590" y="185"/>
                  </a:lnTo>
                  <a:lnTo>
                    <a:pt x="595" y="182"/>
                  </a:lnTo>
                  <a:lnTo>
                    <a:pt x="599" y="176"/>
                  </a:lnTo>
                  <a:lnTo>
                    <a:pt x="602" y="171"/>
                  </a:lnTo>
                  <a:lnTo>
                    <a:pt x="604" y="166"/>
                  </a:lnTo>
                  <a:lnTo>
                    <a:pt x="604" y="159"/>
                  </a:lnTo>
                  <a:lnTo>
                    <a:pt x="604" y="31"/>
                  </a:lnTo>
                  <a:lnTo>
                    <a:pt x="604" y="31"/>
                  </a:lnTo>
                  <a:lnTo>
                    <a:pt x="604" y="25"/>
                  </a:lnTo>
                  <a:lnTo>
                    <a:pt x="602" y="20"/>
                  </a:lnTo>
                  <a:lnTo>
                    <a:pt x="599" y="14"/>
                  </a:lnTo>
                  <a:lnTo>
                    <a:pt x="595" y="9"/>
                  </a:lnTo>
                  <a:lnTo>
                    <a:pt x="590" y="6"/>
                  </a:lnTo>
                  <a:lnTo>
                    <a:pt x="585" y="2"/>
                  </a:lnTo>
                  <a:lnTo>
                    <a:pt x="579" y="0"/>
                  </a:lnTo>
                  <a:lnTo>
                    <a:pt x="573" y="0"/>
                  </a:lnTo>
                  <a:lnTo>
                    <a:pt x="573" y="0"/>
                  </a:lnTo>
                  <a:lnTo>
                    <a:pt x="567" y="0"/>
                  </a:lnTo>
                  <a:lnTo>
                    <a:pt x="560" y="2"/>
                  </a:lnTo>
                  <a:lnTo>
                    <a:pt x="555" y="6"/>
                  </a:lnTo>
                  <a:lnTo>
                    <a:pt x="550" y="9"/>
                  </a:lnTo>
                  <a:lnTo>
                    <a:pt x="546" y="14"/>
                  </a:lnTo>
                  <a:lnTo>
                    <a:pt x="543" y="20"/>
                  </a:lnTo>
                  <a:lnTo>
                    <a:pt x="542" y="25"/>
                  </a:lnTo>
                  <a:lnTo>
                    <a:pt x="541" y="31"/>
                  </a:lnTo>
                  <a:lnTo>
                    <a:pt x="541" y="159"/>
                  </a:lnTo>
                  <a:lnTo>
                    <a:pt x="541" y="159"/>
                  </a:lnTo>
                  <a:lnTo>
                    <a:pt x="542" y="166"/>
                  </a:lnTo>
                  <a:lnTo>
                    <a:pt x="543" y="171"/>
                  </a:lnTo>
                  <a:lnTo>
                    <a:pt x="546" y="176"/>
                  </a:lnTo>
                  <a:lnTo>
                    <a:pt x="550" y="182"/>
                  </a:lnTo>
                  <a:lnTo>
                    <a:pt x="555" y="185"/>
                  </a:lnTo>
                  <a:lnTo>
                    <a:pt x="560" y="188"/>
                  </a:lnTo>
                  <a:lnTo>
                    <a:pt x="567" y="190"/>
                  </a:lnTo>
                  <a:lnTo>
                    <a:pt x="573" y="190"/>
                  </a:lnTo>
                  <a:lnTo>
                    <a:pt x="573" y="190"/>
                  </a:lnTo>
                  <a:close/>
                  <a:moveTo>
                    <a:pt x="700" y="190"/>
                  </a:moveTo>
                  <a:lnTo>
                    <a:pt x="700" y="190"/>
                  </a:lnTo>
                  <a:lnTo>
                    <a:pt x="706" y="190"/>
                  </a:lnTo>
                  <a:lnTo>
                    <a:pt x="712" y="188"/>
                  </a:lnTo>
                  <a:lnTo>
                    <a:pt x="718" y="185"/>
                  </a:lnTo>
                  <a:lnTo>
                    <a:pt x="722" y="182"/>
                  </a:lnTo>
                  <a:lnTo>
                    <a:pt x="726" y="176"/>
                  </a:lnTo>
                  <a:lnTo>
                    <a:pt x="730" y="171"/>
                  </a:lnTo>
                  <a:lnTo>
                    <a:pt x="731" y="166"/>
                  </a:lnTo>
                  <a:lnTo>
                    <a:pt x="732" y="159"/>
                  </a:lnTo>
                  <a:lnTo>
                    <a:pt x="732" y="31"/>
                  </a:lnTo>
                  <a:lnTo>
                    <a:pt x="732" y="31"/>
                  </a:lnTo>
                  <a:lnTo>
                    <a:pt x="731" y="25"/>
                  </a:lnTo>
                  <a:lnTo>
                    <a:pt x="730" y="20"/>
                  </a:lnTo>
                  <a:lnTo>
                    <a:pt x="726" y="14"/>
                  </a:lnTo>
                  <a:lnTo>
                    <a:pt x="722" y="9"/>
                  </a:lnTo>
                  <a:lnTo>
                    <a:pt x="718" y="6"/>
                  </a:lnTo>
                  <a:lnTo>
                    <a:pt x="712" y="2"/>
                  </a:lnTo>
                  <a:lnTo>
                    <a:pt x="706" y="0"/>
                  </a:lnTo>
                  <a:lnTo>
                    <a:pt x="700" y="0"/>
                  </a:lnTo>
                  <a:lnTo>
                    <a:pt x="700" y="0"/>
                  </a:lnTo>
                  <a:lnTo>
                    <a:pt x="693" y="0"/>
                  </a:lnTo>
                  <a:lnTo>
                    <a:pt x="688" y="2"/>
                  </a:lnTo>
                  <a:lnTo>
                    <a:pt x="682" y="6"/>
                  </a:lnTo>
                  <a:lnTo>
                    <a:pt x="677" y="9"/>
                  </a:lnTo>
                  <a:lnTo>
                    <a:pt x="674" y="14"/>
                  </a:lnTo>
                  <a:lnTo>
                    <a:pt x="671" y="20"/>
                  </a:lnTo>
                  <a:lnTo>
                    <a:pt x="668" y="25"/>
                  </a:lnTo>
                  <a:lnTo>
                    <a:pt x="668" y="31"/>
                  </a:lnTo>
                  <a:lnTo>
                    <a:pt x="668" y="159"/>
                  </a:lnTo>
                  <a:lnTo>
                    <a:pt x="668" y="159"/>
                  </a:lnTo>
                  <a:lnTo>
                    <a:pt x="668" y="166"/>
                  </a:lnTo>
                  <a:lnTo>
                    <a:pt x="671" y="171"/>
                  </a:lnTo>
                  <a:lnTo>
                    <a:pt x="674" y="176"/>
                  </a:lnTo>
                  <a:lnTo>
                    <a:pt x="677" y="182"/>
                  </a:lnTo>
                  <a:lnTo>
                    <a:pt x="682" y="185"/>
                  </a:lnTo>
                  <a:lnTo>
                    <a:pt x="688" y="188"/>
                  </a:lnTo>
                  <a:lnTo>
                    <a:pt x="693" y="190"/>
                  </a:lnTo>
                  <a:lnTo>
                    <a:pt x="700" y="190"/>
                  </a:lnTo>
                  <a:lnTo>
                    <a:pt x="700" y="190"/>
                  </a:lnTo>
                  <a:close/>
                  <a:moveTo>
                    <a:pt x="827" y="190"/>
                  </a:moveTo>
                  <a:lnTo>
                    <a:pt x="827" y="190"/>
                  </a:lnTo>
                  <a:lnTo>
                    <a:pt x="834" y="190"/>
                  </a:lnTo>
                  <a:lnTo>
                    <a:pt x="839" y="188"/>
                  </a:lnTo>
                  <a:lnTo>
                    <a:pt x="844" y="185"/>
                  </a:lnTo>
                  <a:lnTo>
                    <a:pt x="850" y="182"/>
                  </a:lnTo>
                  <a:lnTo>
                    <a:pt x="853" y="176"/>
                  </a:lnTo>
                  <a:lnTo>
                    <a:pt x="856" y="171"/>
                  </a:lnTo>
                  <a:lnTo>
                    <a:pt x="858" y="166"/>
                  </a:lnTo>
                  <a:lnTo>
                    <a:pt x="858" y="159"/>
                  </a:lnTo>
                  <a:lnTo>
                    <a:pt x="858" y="31"/>
                  </a:lnTo>
                  <a:lnTo>
                    <a:pt x="858" y="31"/>
                  </a:lnTo>
                  <a:lnTo>
                    <a:pt x="858" y="25"/>
                  </a:lnTo>
                  <a:lnTo>
                    <a:pt x="856" y="20"/>
                  </a:lnTo>
                  <a:lnTo>
                    <a:pt x="853" y="14"/>
                  </a:lnTo>
                  <a:lnTo>
                    <a:pt x="850" y="9"/>
                  </a:lnTo>
                  <a:lnTo>
                    <a:pt x="844" y="6"/>
                  </a:lnTo>
                  <a:lnTo>
                    <a:pt x="839" y="2"/>
                  </a:lnTo>
                  <a:lnTo>
                    <a:pt x="834" y="0"/>
                  </a:lnTo>
                  <a:lnTo>
                    <a:pt x="827" y="0"/>
                  </a:lnTo>
                  <a:lnTo>
                    <a:pt x="827" y="0"/>
                  </a:lnTo>
                  <a:lnTo>
                    <a:pt x="821" y="0"/>
                  </a:lnTo>
                  <a:lnTo>
                    <a:pt x="814" y="2"/>
                  </a:lnTo>
                  <a:lnTo>
                    <a:pt x="809" y="6"/>
                  </a:lnTo>
                  <a:lnTo>
                    <a:pt x="805" y="9"/>
                  </a:lnTo>
                  <a:lnTo>
                    <a:pt x="800" y="14"/>
                  </a:lnTo>
                  <a:lnTo>
                    <a:pt x="798" y="20"/>
                  </a:lnTo>
                  <a:lnTo>
                    <a:pt x="796" y="25"/>
                  </a:lnTo>
                  <a:lnTo>
                    <a:pt x="795" y="31"/>
                  </a:lnTo>
                  <a:lnTo>
                    <a:pt x="795" y="159"/>
                  </a:lnTo>
                  <a:lnTo>
                    <a:pt x="795" y="159"/>
                  </a:lnTo>
                  <a:lnTo>
                    <a:pt x="796" y="166"/>
                  </a:lnTo>
                  <a:lnTo>
                    <a:pt x="798" y="171"/>
                  </a:lnTo>
                  <a:lnTo>
                    <a:pt x="800" y="176"/>
                  </a:lnTo>
                  <a:lnTo>
                    <a:pt x="805" y="182"/>
                  </a:lnTo>
                  <a:lnTo>
                    <a:pt x="809" y="185"/>
                  </a:lnTo>
                  <a:lnTo>
                    <a:pt x="814" y="188"/>
                  </a:lnTo>
                  <a:lnTo>
                    <a:pt x="821" y="190"/>
                  </a:lnTo>
                  <a:lnTo>
                    <a:pt x="827" y="190"/>
                  </a:lnTo>
                  <a:lnTo>
                    <a:pt x="827" y="190"/>
                  </a:lnTo>
                  <a:close/>
                  <a:moveTo>
                    <a:pt x="683" y="795"/>
                  </a:moveTo>
                  <a:lnTo>
                    <a:pt x="683" y="795"/>
                  </a:lnTo>
                  <a:lnTo>
                    <a:pt x="674" y="794"/>
                  </a:lnTo>
                  <a:lnTo>
                    <a:pt x="665" y="791"/>
                  </a:lnTo>
                  <a:lnTo>
                    <a:pt x="658" y="787"/>
                  </a:lnTo>
                  <a:lnTo>
                    <a:pt x="650" y="781"/>
                  </a:lnTo>
                  <a:lnTo>
                    <a:pt x="645" y="774"/>
                  </a:lnTo>
                  <a:lnTo>
                    <a:pt x="639" y="766"/>
                  </a:lnTo>
                  <a:lnTo>
                    <a:pt x="637" y="757"/>
                  </a:lnTo>
                  <a:lnTo>
                    <a:pt x="636" y="747"/>
                  </a:lnTo>
                  <a:lnTo>
                    <a:pt x="636" y="747"/>
                  </a:lnTo>
                  <a:lnTo>
                    <a:pt x="635" y="741"/>
                  </a:lnTo>
                  <a:lnTo>
                    <a:pt x="634" y="735"/>
                  </a:lnTo>
                  <a:lnTo>
                    <a:pt x="631" y="730"/>
                  </a:lnTo>
                  <a:lnTo>
                    <a:pt x="627" y="724"/>
                  </a:lnTo>
                  <a:lnTo>
                    <a:pt x="622" y="721"/>
                  </a:lnTo>
                  <a:lnTo>
                    <a:pt x="617" y="718"/>
                  </a:lnTo>
                  <a:lnTo>
                    <a:pt x="611" y="716"/>
                  </a:lnTo>
                  <a:lnTo>
                    <a:pt x="604" y="716"/>
                  </a:lnTo>
                  <a:lnTo>
                    <a:pt x="604" y="716"/>
                  </a:lnTo>
                  <a:lnTo>
                    <a:pt x="598" y="716"/>
                  </a:lnTo>
                  <a:lnTo>
                    <a:pt x="592" y="718"/>
                  </a:lnTo>
                  <a:lnTo>
                    <a:pt x="587" y="721"/>
                  </a:lnTo>
                  <a:lnTo>
                    <a:pt x="582" y="724"/>
                  </a:lnTo>
                  <a:lnTo>
                    <a:pt x="578" y="730"/>
                  </a:lnTo>
                  <a:lnTo>
                    <a:pt x="575" y="735"/>
                  </a:lnTo>
                  <a:lnTo>
                    <a:pt x="573" y="741"/>
                  </a:lnTo>
                  <a:lnTo>
                    <a:pt x="573" y="747"/>
                  </a:lnTo>
                  <a:lnTo>
                    <a:pt x="573" y="747"/>
                  </a:lnTo>
                  <a:lnTo>
                    <a:pt x="573" y="759"/>
                  </a:lnTo>
                  <a:lnTo>
                    <a:pt x="575" y="770"/>
                  </a:lnTo>
                  <a:lnTo>
                    <a:pt x="577" y="780"/>
                  </a:lnTo>
                  <a:lnTo>
                    <a:pt x="582" y="791"/>
                  </a:lnTo>
                  <a:lnTo>
                    <a:pt x="586" y="801"/>
                  </a:lnTo>
                  <a:lnTo>
                    <a:pt x="591" y="809"/>
                  </a:lnTo>
                  <a:lnTo>
                    <a:pt x="598" y="818"/>
                  </a:lnTo>
                  <a:lnTo>
                    <a:pt x="605" y="826"/>
                  </a:lnTo>
                  <a:lnTo>
                    <a:pt x="613" y="833"/>
                  </a:lnTo>
                  <a:lnTo>
                    <a:pt x="621" y="839"/>
                  </a:lnTo>
                  <a:lnTo>
                    <a:pt x="631" y="845"/>
                  </a:lnTo>
                  <a:lnTo>
                    <a:pt x="641" y="850"/>
                  </a:lnTo>
                  <a:lnTo>
                    <a:pt x="651" y="853"/>
                  </a:lnTo>
                  <a:lnTo>
                    <a:pt x="662" y="856"/>
                  </a:lnTo>
                  <a:lnTo>
                    <a:pt x="673" y="858"/>
                  </a:lnTo>
                  <a:lnTo>
                    <a:pt x="683" y="859"/>
                  </a:lnTo>
                  <a:lnTo>
                    <a:pt x="683" y="859"/>
                  </a:lnTo>
                  <a:lnTo>
                    <a:pt x="695" y="858"/>
                  </a:lnTo>
                  <a:lnTo>
                    <a:pt x="706" y="856"/>
                  </a:lnTo>
                  <a:lnTo>
                    <a:pt x="717" y="853"/>
                  </a:lnTo>
                  <a:lnTo>
                    <a:pt x="727" y="850"/>
                  </a:lnTo>
                  <a:lnTo>
                    <a:pt x="737" y="845"/>
                  </a:lnTo>
                  <a:lnTo>
                    <a:pt x="746" y="839"/>
                  </a:lnTo>
                  <a:lnTo>
                    <a:pt x="754" y="833"/>
                  </a:lnTo>
                  <a:lnTo>
                    <a:pt x="763" y="826"/>
                  </a:lnTo>
                  <a:lnTo>
                    <a:pt x="769" y="818"/>
                  </a:lnTo>
                  <a:lnTo>
                    <a:pt x="776" y="809"/>
                  </a:lnTo>
                  <a:lnTo>
                    <a:pt x="782" y="801"/>
                  </a:lnTo>
                  <a:lnTo>
                    <a:pt x="786" y="791"/>
                  </a:lnTo>
                  <a:lnTo>
                    <a:pt x="791" y="780"/>
                  </a:lnTo>
                  <a:lnTo>
                    <a:pt x="793" y="770"/>
                  </a:lnTo>
                  <a:lnTo>
                    <a:pt x="795" y="759"/>
                  </a:lnTo>
                  <a:lnTo>
                    <a:pt x="795" y="747"/>
                  </a:lnTo>
                  <a:lnTo>
                    <a:pt x="795" y="747"/>
                  </a:lnTo>
                  <a:lnTo>
                    <a:pt x="795" y="735"/>
                  </a:lnTo>
                  <a:lnTo>
                    <a:pt x="793" y="724"/>
                  </a:lnTo>
                  <a:lnTo>
                    <a:pt x="790" y="714"/>
                  </a:lnTo>
                  <a:lnTo>
                    <a:pt x="786" y="703"/>
                  </a:lnTo>
                  <a:lnTo>
                    <a:pt x="781" y="693"/>
                  </a:lnTo>
                  <a:lnTo>
                    <a:pt x="776" y="685"/>
                  </a:lnTo>
                  <a:lnTo>
                    <a:pt x="769" y="676"/>
                  </a:lnTo>
                  <a:lnTo>
                    <a:pt x="762" y="668"/>
                  </a:lnTo>
                  <a:lnTo>
                    <a:pt x="762" y="668"/>
                  </a:lnTo>
                  <a:lnTo>
                    <a:pt x="769" y="660"/>
                  </a:lnTo>
                  <a:lnTo>
                    <a:pt x="776" y="652"/>
                  </a:lnTo>
                  <a:lnTo>
                    <a:pt x="781" y="642"/>
                  </a:lnTo>
                  <a:lnTo>
                    <a:pt x="786" y="632"/>
                  </a:lnTo>
                  <a:lnTo>
                    <a:pt x="790" y="621"/>
                  </a:lnTo>
                  <a:lnTo>
                    <a:pt x="793" y="611"/>
                  </a:lnTo>
                  <a:lnTo>
                    <a:pt x="795" y="600"/>
                  </a:lnTo>
                  <a:lnTo>
                    <a:pt x="795" y="588"/>
                  </a:lnTo>
                  <a:lnTo>
                    <a:pt x="795" y="588"/>
                  </a:lnTo>
                  <a:lnTo>
                    <a:pt x="795" y="576"/>
                  </a:lnTo>
                  <a:lnTo>
                    <a:pt x="793" y="566"/>
                  </a:lnTo>
                  <a:lnTo>
                    <a:pt x="791" y="555"/>
                  </a:lnTo>
                  <a:lnTo>
                    <a:pt x="786" y="545"/>
                  </a:lnTo>
                  <a:lnTo>
                    <a:pt x="782" y="536"/>
                  </a:lnTo>
                  <a:lnTo>
                    <a:pt x="776" y="526"/>
                  </a:lnTo>
                  <a:lnTo>
                    <a:pt x="769" y="517"/>
                  </a:lnTo>
                  <a:lnTo>
                    <a:pt x="763" y="510"/>
                  </a:lnTo>
                  <a:lnTo>
                    <a:pt x="754" y="502"/>
                  </a:lnTo>
                  <a:lnTo>
                    <a:pt x="746" y="496"/>
                  </a:lnTo>
                  <a:lnTo>
                    <a:pt x="737" y="491"/>
                  </a:lnTo>
                  <a:lnTo>
                    <a:pt x="727" y="485"/>
                  </a:lnTo>
                  <a:lnTo>
                    <a:pt x="717" y="482"/>
                  </a:lnTo>
                  <a:lnTo>
                    <a:pt x="706" y="479"/>
                  </a:lnTo>
                  <a:lnTo>
                    <a:pt x="695" y="478"/>
                  </a:lnTo>
                  <a:lnTo>
                    <a:pt x="683" y="477"/>
                  </a:lnTo>
                  <a:lnTo>
                    <a:pt x="683" y="477"/>
                  </a:lnTo>
                  <a:lnTo>
                    <a:pt x="673" y="478"/>
                  </a:lnTo>
                  <a:lnTo>
                    <a:pt x="662" y="479"/>
                  </a:lnTo>
                  <a:lnTo>
                    <a:pt x="651" y="482"/>
                  </a:lnTo>
                  <a:lnTo>
                    <a:pt x="641" y="485"/>
                  </a:lnTo>
                  <a:lnTo>
                    <a:pt x="631" y="491"/>
                  </a:lnTo>
                  <a:lnTo>
                    <a:pt x="621" y="496"/>
                  </a:lnTo>
                  <a:lnTo>
                    <a:pt x="613" y="502"/>
                  </a:lnTo>
                  <a:lnTo>
                    <a:pt x="605" y="510"/>
                  </a:lnTo>
                  <a:lnTo>
                    <a:pt x="598" y="517"/>
                  </a:lnTo>
                  <a:lnTo>
                    <a:pt x="591" y="526"/>
                  </a:lnTo>
                  <a:lnTo>
                    <a:pt x="586" y="536"/>
                  </a:lnTo>
                  <a:lnTo>
                    <a:pt x="582" y="545"/>
                  </a:lnTo>
                  <a:lnTo>
                    <a:pt x="577" y="555"/>
                  </a:lnTo>
                  <a:lnTo>
                    <a:pt x="575" y="566"/>
                  </a:lnTo>
                  <a:lnTo>
                    <a:pt x="573" y="576"/>
                  </a:lnTo>
                  <a:lnTo>
                    <a:pt x="573" y="588"/>
                  </a:lnTo>
                  <a:lnTo>
                    <a:pt x="573" y="588"/>
                  </a:lnTo>
                  <a:lnTo>
                    <a:pt x="573" y="595"/>
                  </a:lnTo>
                  <a:lnTo>
                    <a:pt x="575" y="601"/>
                  </a:lnTo>
                  <a:lnTo>
                    <a:pt x="578" y="606"/>
                  </a:lnTo>
                  <a:lnTo>
                    <a:pt x="582" y="611"/>
                  </a:lnTo>
                  <a:lnTo>
                    <a:pt x="587" y="615"/>
                  </a:lnTo>
                  <a:lnTo>
                    <a:pt x="592" y="617"/>
                  </a:lnTo>
                  <a:lnTo>
                    <a:pt x="598" y="619"/>
                  </a:lnTo>
                  <a:lnTo>
                    <a:pt x="604" y="620"/>
                  </a:lnTo>
                  <a:lnTo>
                    <a:pt x="604" y="620"/>
                  </a:lnTo>
                  <a:lnTo>
                    <a:pt x="611" y="619"/>
                  </a:lnTo>
                  <a:lnTo>
                    <a:pt x="617" y="617"/>
                  </a:lnTo>
                  <a:lnTo>
                    <a:pt x="622" y="615"/>
                  </a:lnTo>
                  <a:lnTo>
                    <a:pt x="627" y="611"/>
                  </a:lnTo>
                  <a:lnTo>
                    <a:pt x="631" y="606"/>
                  </a:lnTo>
                  <a:lnTo>
                    <a:pt x="634" y="601"/>
                  </a:lnTo>
                  <a:lnTo>
                    <a:pt x="635" y="595"/>
                  </a:lnTo>
                  <a:lnTo>
                    <a:pt x="636" y="588"/>
                  </a:lnTo>
                  <a:lnTo>
                    <a:pt x="636" y="588"/>
                  </a:lnTo>
                  <a:lnTo>
                    <a:pt x="637" y="579"/>
                  </a:lnTo>
                  <a:lnTo>
                    <a:pt x="639" y="570"/>
                  </a:lnTo>
                  <a:lnTo>
                    <a:pt x="645" y="561"/>
                  </a:lnTo>
                  <a:lnTo>
                    <a:pt x="650" y="555"/>
                  </a:lnTo>
                  <a:lnTo>
                    <a:pt x="658" y="549"/>
                  </a:lnTo>
                  <a:lnTo>
                    <a:pt x="665" y="544"/>
                  </a:lnTo>
                  <a:lnTo>
                    <a:pt x="674" y="541"/>
                  </a:lnTo>
                  <a:lnTo>
                    <a:pt x="683" y="541"/>
                  </a:lnTo>
                  <a:lnTo>
                    <a:pt x="683" y="541"/>
                  </a:lnTo>
                  <a:lnTo>
                    <a:pt x="693" y="541"/>
                  </a:lnTo>
                  <a:lnTo>
                    <a:pt x="703" y="544"/>
                  </a:lnTo>
                  <a:lnTo>
                    <a:pt x="710" y="549"/>
                  </a:lnTo>
                  <a:lnTo>
                    <a:pt x="718" y="555"/>
                  </a:lnTo>
                  <a:lnTo>
                    <a:pt x="723" y="561"/>
                  </a:lnTo>
                  <a:lnTo>
                    <a:pt x="727" y="570"/>
                  </a:lnTo>
                  <a:lnTo>
                    <a:pt x="731" y="579"/>
                  </a:lnTo>
                  <a:lnTo>
                    <a:pt x="732" y="588"/>
                  </a:lnTo>
                  <a:lnTo>
                    <a:pt x="732" y="588"/>
                  </a:lnTo>
                  <a:lnTo>
                    <a:pt x="731" y="598"/>
                  </a:lnTo>
                  <a:lnTo>
                    <a:pt x="727" y="606"/>
                  </a:lnTo>
                  <a:lnTo>
                    <a:pt x="723" y="615"/>
                  </a:lnTo>
                  <a:lnTo>
                    <a:pt x="718" y="621"/>
                  </a:lnTo>
                  <a:lnTo>
                    <a:pt x="710" y="628"/>
                  </a:lnTo>
                  <a:lnTo>
                    <a:pt x="703" y="632"/>
                  </a:lnTo>
                  <a:lnTo>
                    <a:pt x="693" y="635"/>
                  </a:lnTo>
                  <a:lnTo>
                    <a:pt x="683" y="635"/>
                  </a:lnTo>
                  <a:lnTo>
                    <a:pt x="683" y="635"/>
                  </a:lnTo>
                  <a:lnTo>
                    <a:pt x="677" y="637"/>
                  </a:lnTo>
                  <a:lnTo>
                    <a:pt x="672" y="639"/>
                  </a:lnTo>
                  <a:lnTo>
                    <a:pt x="666" y="642"/>
                  </a:lnTo>
                  <a:lnTo>
                    <a:pt x="661" y="645"/>
                  </a:lnTo>
                  <a:lnTo>
                    <a:pt x="658" y="650"/>
                  </a:lnTo>
                  <a:lnTo>
                    <a:pt x="655" y="656"/>
                  </a:lnTo>
                  <a:lnTo>
                    <a:pt x="652" y="661"/>
                  </a:lnTo>
                  <a:lnTo>
                    <a:pt x="652" y="668"/>
                  </a:lnTo>
                  <a:lnTo>
                    <a:pt x="652" y="668"/>
                  </a:lnTo>
                  <a:lnTo>
                    <a:pt x="652" y="674"/>
                  </a:lnTo>
                  <a:lnTo>
                    <a:pt x="655" y="681"/>
                  </a:lnTo>
                  <a:lnTo>
                    <a:pt x="658" y="686"/>
                  </a:lnTo>
                  <a:lnTo>
                    <a:pt x="661" y="690"/>
                  </a:lnTo>
                  <a:lnTo>
                    <a:pt x="666" y="694"/>
                  </a:lnTo>
                  <a:lnTo>
                    <a:pt x="672" y="697"/>
                  </a:lnTo>
                  <a:lnTo>
                    <a:pt x="677" y="699"/>
                  </a:lnTo>
                  <a:lnTo>
                    <a:pt x="683" y="700"/>
                  </a:lnTo>
                  <a:lnTo>
                    <a:pt x="683" y="700"/>
                  </a:lnTo>
                  <a:lnTo>
                    <a:pt x="693" y="701"/>
                  </a:lnTo>
                  <a:lnTo>
                    <a:pt x="703" y="703"/>
                  </a:lnTo>
                  <a:lnTo>
                    <a:pt x="710" y="707"/>
                  </a:lnTo>
                  <a:lnTo>
                    <a:pt x="718" y="714"/>
                  </a:lnTo>
                  <a:lnTo>
                    <a:pt x="723" y="720"/>
                  </a:lnTo>
                  <a:lnTo>
                    <a:pt x="727" y="729"/>
                  </a:lnTo>
                  <a:lnTo>
                    <a:pt x="731" y="737"/>
                  </a:lnTo>
                  <a:lnTo>
                    <a:pt x="732" y="747"/>
                  </a:lnTo>
                  <a:lnTo>
                    <a:pt x="732" y="747"/>
                  </a:lnTo>
                  <a:lnTo>
                    <a:pt x="731" y="757"/>
                  </a:lnTo>
                  <a:lnTo>
                    <a:pt x="727" y="766"/>
                  </a:lnTo>
                  <a:lnTo>
                    <a:pt x="723" y="774"/>
                  </a:lnTo>
                  <a:lnTo>
                    <a:pt x="718" y="781"/>
                  </a:lnTo>
                  <a:lnTo>
                    <a:pt x="710" y="787"/>
                  </a:lnTo>
                  <a:lnTo>
                    <a:pt x="703" y="791"/>
                  </a:lnTo>
                  <a:lnTo>
                    <a:pt x="693" y="794"/>
                  </a:lnTo>
                  <a:lnTo>
                    <a:pt x="683" y="795"/>
                  </a:lnTo>
                  <a:lnTo>
                    <a:pt x="683" y="795"/>
                  </a:lnTo>
                  <a:close/>
                  <a:moveTo>
                    <a:pt x="223" y="826"/>
                  </a:moveTo>
                  <a:lnTo>
                    <a:pt x="223" y="826"/>
                  </a:lnTo>
                  <a:lnTo>
                    <a:pt x="223" y="833"/>
                  </a:lnTo>
                  <a:lnTo>
                    <a:pt x="225" y="839"/>
                  </a:lnTo>
                  <a:lnTo>
                    <a:pt x="229" y="845"/>
                  </a:lnTo>
                  <a:lnTo>
                    <a:pt x="232" y="849"/>
                  </a:lnTo>
                  <a:lnTo>
                    <a:pt x="237" y="853"/>
                  </a:lnTo>
                  <a:lnTo>
                    <a:pt x="242" y="856"/>
                  </a:lnTo>
                  <a:lnTo>
                    <a:pt x="248" y="858"/>
                  </a:lnTo>
                  <a:lnTo>
                    <a:pt x="254" y="859"/>
                  </a:lnTo>
                  <a:lnTo>
                    <a:pt x="413" y="859"/>
                  </a:lnTo>
                  <a:lnTo>
                    <a:pt x="413" y="859"/>
                  </a:lnTo>
                  <a:lnTo>
                    <a:pt x="420" y="858"/>
                  </a:lnTo>
                  <a:lnTo>
                    <a:pt x="426" y="856"/>
                  </a:lnTo>
                  <a:lnTo>
                    <a:pt x="431" y="853"/>
                  </a:lnTo>
                  <a:lnTo>
                    <a:pt x="436" y="849"/>
                  </a:lnTo>
                  <a:lnTo>
                    <a:pt x="440" y="845"/>
                  </a:lnTo>
                  <a:lnTo>
                    <a:pt x="443" y="839"/>
                  </a:lnTo>
                  <a:lnTo>
                    <a:pt x="445" y="833"/>
                  </a:lnTo>
                  <a:lnTo>
                    <a:pt x="445" y="826"/>
                  </a:lnTo>
                  <a:lnTo>
                    <a:pt x="445" y="826"/>
                  </a:lnTo>
                  <a:lnTo>
                    <a:pt x="445" y="820"/>
                  </a:lnTo>
                  <a:lnTo>
                    <a:pt x="443" y="815"/>
                  </a:lnTo>
                  <a:lnTo>
                    <a:pt x="440" y="809"/>
                  </a:lnTo>
                  <a:lnTo>
                    <a:pt x="436" y="804"/>
                  </a:lnTo>
                  <a:lnTo>
                    <a:pt x="431" y="801"/>
                  </a:lnTo>
                  <a:lnTo>
                    <a:pt x="426" y="797"/>
                  </a:lnTo>
                  <a:lnTo>
                    <a:pt x="420" y="795"/>
                  </a:lnTo>
                  <a:lnTo>
                    <a:pt x="413" y="795"/>
                  </a:lnTo>
                  <a:lnTo>
                    <a:pt x="304" y="795"/>
                  </a:lnTo>
                  <a:lnTo>
                    <a:pt x="304" y="795"/>
                  </a:lnTo>
                  <a:lnTo>
                    <a:pt x="314" y="781"/>
                  </a:lnTo>
                  <a:lnTo>
                    <a:pt x="326" y="768"/>
                  </a:lnTo>
                  <a:lnTo>
                    <a:pt x="351" y="743"/>
                  </a:lnTo>
                  <a:lnTo>
                    <a:pt x="351" y="743"/>
                  </a:lnTo>
                  <a:lnTo>
                    <a:pt x="385" y="705"/>
                  </a:lnTo>
                  <a:lnTo>
                    <a:pt x="401" y="687"/>
                  </a:lnTo>
                  <a:lnTo>
                    <a:pt x="415" y="668"/>
                  </a:lnTo>
                  <a:lnTo>
                    <a:pt x="428" y="648"/>
                  </a:lnTo>
                  <a:lnTo>
                    <a:pt x="432" y="639"/>
                  </a:lnTo>
                  <a:lnTo>
                    <a:pt x="437" y="629"/>
                  </a:lnTo>
                  <a:lnTo>
                    <a:pt x="441" y="618"/>
                  </a:lnTo>
                  <a:lnTo>
                    <a:pt x="443" y="609"/>
                  </a:lnTo>
                  <a:lnTo>
                    <a:pt x="445" y="599"/>
                  </a:lnTo>
                  <a:lnTo>
                    <a:pt x="445" y="588"/>
                  </a:lnTo>
                  <a:lnTo>
                    <a:pt x="445" y="588"/>
                  </a:lnTo>
                  <a:lnTo>
                    <a:pt x="445" y="576"/>
                  </a:lnTo>
                  <a:lnTo>
                    <a:pt x="443" y="566"/>
                  </a:lnTo>
                  <a:lnTo>
                    <a:pt x="440" y="555"/>
                  </a:lnTo>
                  <a:lnTo>
                    <a:pt x="437" y="545"/>
                  </a:lnTo>
                  <a:lnTo>
                    <a:pt x="432" y="536"/>
                  </a:lnTo>
                  <a:lnTo>
                    <a:pt x="426" y="526"/>
                  </a:lnTo>
                  <a:lnTo>
                    <a:pt x="420" y="517"/>
                  </a:lnTo>
                  <a:lnTo>
                    <a:pt x="413" y="510"/>
                  </a:lnTo>
                  <a:lnTo>
                    <a:pt x="405" y="502"/>
                  </a:lnTo>
                  <a:lnTo>
                    <a:pt x="396" y="496"/>
                  </a:lnTo>
                  <a:lnTo>
                    <a:pt x="387" y="491"/>
                  </a:lnTo>
                  <a:lnTo>
                    <a:pt x="378" y="485"/>
                  </a:lnTo>
                  <a:lnTo>
                    <a:pt x="367" y="482"/>
                  </a:lnTo>
                  <a:lnTo>
                    <a:pt x="356" y="479"/>
                  </a:lnTo>
                  <a:lnTo>
                    <a:pt x="345" y="478"/>
                  </a:lnTo>
                  <a:lnTo>
                    <a:pt x="334" y="477"/>
                  </a:lnTo>
                  <a:lnTo>
                    <a:pt x="334" y="477"/>
                  </a:lnTo>
                  <a:lnTo>
                    <a:pt x="323" y="478"/>
                  </a:lnTo>
                  <a:lnTo>
                    <a:pt x="311" y="479"/>
                  </a:lnTo>
                  <a:lnTo>
                    <a:pt x="301" y="482"/>
                  </a:lnTo>
                  <a:lnTo>
                    <a:pt x="291" y="485"/>
                  </a:lnTo>
                  <a:lnTo>
                    <a:pt x="281" y="491"/>
                  </a:lnTo>
                  <a:lnTo>
                    <a:pt x="271" y="496"/>
                  </a:lnTo>
                  <a:lnTo>
                    <a:pt x="263" y="502"/>
                  </a:lnTo>
                  <a:lnTo>
                    <a:pt x="255" y="510"/>
                  </a:lnTo>
                  <a:lnTo>
                    <a:pt x="248" y="517"/>
                  </a:lnTo>
                  <a:lnTo>
                    <a:pt x="241" y="526"/>
                  </a:lnTo>
                  <a:lnTo>
                    <a:pt x="236" y="536"/>
                  </a:lnTo>
                  <a:lnTo>
                    <a:pt x="232" y="545"/>
                  </a:lnTo>
                  <a:lnTo>
                    <a:pt x="227" y="555"/>
                  </a:lnTo>
                  <a:lnTo>
                    <a:pt x="225" y="566"/>
                  </a:lnTo>
                  <a:lnTo>
                    <a:pt x="223" y="576"/>
                  </a:lnTo>
                  <a:lnTo>
                    <a:pt x="223" y="588"/>
                  </a:lnTo>
                  <a:lnTo>
                    <a:pt x="223" y="588"/>
                  </a:lnTo>
                  <a:lnTo>
                    <a:pt x="223" y="595"/>
                  </a:lnTo>
                  <a:lnTo>
                    <a:pt x="225" y="601"/>
                  </a:lnTo>
                  <a:lnTo>
                    <a:pt x="229" y="606"/>
                  </a:lnTo>
                  <a:lnTo>
                    <a:pt x="232" y="611"/>
                  </a:lnTo>
                  <a:lnTo>
                    <a:pt x="237" y="615"/>
                  </a:lnTo>
                  <a:lnTo>
                    <a:pt x="242" y="617"/>
                  </a:lnTo>
                  <a:lnTo>
                    <a:pt x="248" y="619"/>
                  </a:lnTo>
                  <a:lnTo>
                    <a:pt x="254" y="620"/>
                  </a:lnTo>
                  <a:lnTo>
                    <a:pt x="254" y="620"/>
                  </a:lnTo>
                  <a:lnTo>
                    <a:pt x="261" y="619"/>
                  </a:lnTo>
                  <a:lnTo>
                    <a:pt x="267" y="617"/>
                  </a:lnTo>
                  <a:lnTo>
                    <a:pt x="273" y="615"/>
                  </a:lnTo>
                  <a:lnTo>
                    <a:pt x="277" y="611"/>
                  </a:lnTo>
                  <a:lnTo>
                    <a:pt x="281" y="606"/>
                  </a:lnTo>
                  <a:lnTo>
                    <a:pt x="284" y="601"/>
                  </a:lnTo>
                  <a:lnTo>
                    <a:pt x="285" y="595"/>
                  </a:lnTo>
                  <a:lnTo>
                    <a:pt x="286" y="588"/>
                  </a:lnTo>
                  <a:lnTo>
                    <a:pt x="286" y="588"/>
                  </a:lnTo>
                  <a:lnTo>
                    <a:pt x="288" y="579"/>
                  </a:lnTo>
                  <a:lnTo>
                    <a:pt x="290" y="570"/>
                  </a:lnTo>
                  <a:lnTo>
                    <a:pt x="294" y="561"/>
                  </a:lnTo>
                  <a:lnTo>
                    <a:pt x="300" y="555"/>
                  </a:lnTo>
                  <a:lnTo>
                    <a:pt x="308" y="549"/>
                  </a:lnTo>
                  <a:lnTo>
                    <a:pt x="315" y="544"/>
                  </a:lnTo>
                  <a:lnTo>
                    <a:pt x="324" y="541"/>
                  </a:lnTo>
                  <a:lnTo>
                    <a:pt x="334" y="541"/>
                  </a:lnTo>
                  <a:lnTo>
                    <a:pt x="334" y="541"/>
                  </a:lnTo>
                  <a:lnTo>
                    <a:pt x="343" y="541"/>
                  </a:lnTo>
                  <a:lnTo>
                    <a:pt x="353" y="544"/>
                  </a:lnTo>
                  <a:lnTo>
                    <a:pt x="361" y="549"/>
                  </a:lnTo>
                  <a:lnTo>
                    <a:pt x="368" y="555"/>
                  </a:lnTo>
                  <a:lnTo>
                    <a:pt x="373" y="561"/>
                  </a:lnTo>
                  <a:lnTo>
                    <a:pt x="378" y="570"/>
                  </a:lnTo>
                  <a:lnTo>
                    <a:pt x="381" y="579"/>
                  </a:lnTo>
                  <a:lnTo>
                    <a:pt x="382" y="588"/>
                  </a:lnTo>
                  <a:lnTo>
                    <a:pt x="382" y="588"/>
                  </a:lnTo>
                  <a:lnTo>
                    <a:pt x="381" y="594"/>
                  </a:lnTo>
                  <a:lnTo>
                    <a:pt x="380" y="600"/>
                  </a:lnTo>
                  <a:lnTo>
                    <a:pt x="374" y="613"/>
                  </a:lnTo>
                  <a:lnTo>
                    <a:pt x="366" y="627"/>
                  </a:lnTo>
                  <a:lnTo>
                    <a:pt x="356" y="641"/>
                  </a:lnTo>
                  <a:lnTo>
                    <a:pt x="344" y="656"/>
                  </a:lnTo>
                  <a:lnTo>
                    <a:pt x="332" y="670"/>
                  </a:lnTo>
                  <a:lnTo>
                    <a:pt x="305" y="699"/>
                  </a:lnTo>
                  <a:lnTo>
                    <a:pt x="305" y="699"/>
                  </a:lnTo>
                  <a:lnTo>
                    <a:pt x="274" y="732"/>
                  </a:lnTo>
                  <a:lnTo>
                    <a:pt x="260" y="748"/>
                  </a:lnTo>
                  <a:lnTo>
                    <a:pt x="247" y="764"/>
                  </a:lnTo>
                  <a:lnTo>
                    <a:pt x="237" y="779"/>
                  </a:lnTo>
                  <a:lnTo>
                    <a:pt x="230" y="795"/>
                  </a:lnTo>
                  <a:lnTo>
                    <a:pt x="226" y="803"/>
                  </a:lnTo>
                  <a:lnTo>
                    <a:pt x="224" y="810"/>
                  </a:lnTo>
                  <a:lnTo>
                    <a:pt x="223" y="819"/>
                  </a:lnTo>
                  <a:lnTo>
                    <a:pt x="223" y="826"/>
                  </a:lnTo>
                  <a:lnTo>
                    <a:pt x="223" y="826"/>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4" name="组合 39"/>
          <p:cNvGrpSpPr/>
          <p:nvPr/>
        </p:nvGrpSpPr>
        <p:grpSpPr>
          <a:xfrm>
            <a:off x="5606873" y="2501476"/>
            <a:ext cx="652286" cy="652374"/>
            <a:chOff x="7475830" y="3334254"/>
            <a:chExt cx="869714" cy="869714"/>
          </a:xfrm>
        </p:grpSpPr>
        <p:sp>
          <p:nvSpPr>
            <p:cNvPr id="13" name="椭圆 12"/>
            <p:cNvSpPr/>
            <p:nvPr/>
          </p:nvSpPr>
          <p:spPr>
            <a:xfrm>
              <a:off x="7475830" y="3334254"/>
              <a:ext cx="869714" cy="8697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64"/>
            <p:cNvSpPr>
              <a:spLocks noEditPoints="1"/>
            </p:cNvSpPr>
            <p:nvPr/>
          </p:nvSpPr>
          <p:spPr bwMode="auto">
            <a:xfrm>
              <a:off x="7835280" y="3611703"/>
              <a:ext cx="150813" cy="322263"/>
            </a:xfrm>
            <a:custGeom>
              <a:avLst/>
              <a:gdLst>
                <a:gd name="T0" fmla="*/ 402 w 476"/>
                <a:gd name="T1" fmla="*/ 524 h 1017"/>
                <a:gd name="T2" fmla="*/ 274 w 476"/>
                <a:gd name="T3" fmla="*/ 411 h 1017"/>
                <a:gd name="T4" fmla="*/ 204 w 476"/>
                <a:gd name="T5" fmla="*/ 330 h 1017"/>
                <a:gd name="T6" fmla="*/ 212 w 476"/>
                <a:gd name="T7" fmla="*/ 297 h 1017"/>
                <a:gd name="T8" fmla="*/ 267 w 476"/>
                <a:gd name="T9" fmla="*/ 300 h 1017"/>
                <a:gd name="T10" fmla="*/ 278 w 476"/>
                <a:gd name="T11" fmla="*/ 346 h 1017"/>
                <a:gd name="T12" fmla="*/ 328 w 476"/>
                <a:gd name="T13" fmla="*/ 403 h 1017"/>
                <a:gd name="T14" fmla="*/ 411 w 476"/>
                <a:gd name="T15" fmla="*/ 407 h 1017"/>
                <a:gd name="T16" fmla="*/ 467 w 476"/>
                <a:gd name="T17" fmla="*/ 356 h 1017"/>
                <a:gd name="T18" fmla="*/ 456 w 476"/>
                <a:gd name="T19" fmla="*/ 228 h 1017"/>
                <a:gd name="T20" fmla="*/ 369 w 476"/>
                <a:gd name="T21" fmla="*/ 133 h 1017"/>
                <a:gd name="T22" fmla="*/ 269 w 476"/>
                <a:gd name="T23" fmla="*/ 97 h 1017"/>
                <a:gd name="T24" fmla="*/ 245 w 476"/>
                <a:gd name="T25" fmla="*/ 0 h 1017"/>
                <a:gd name="T26" fmla="*/ 207 w 476"/>
                <a:gd name="T27" fmla="*/ 24 h 1017"/>
                <a:gd name="T28" fmla="*/ 131 w 476"/>
                <a:gd name="T29" fmla="*/ 119 h 1017"/>
                <a:gd name="T30" fmla="*/ 31 w 476"/>
                <a:gd name="T31" fmla="*/ 207 h 1017"/>
                <a:gd name="T32" fmla="*/ 0 w 476"/>
                <a:gd name="T33" fmla="*/ 318 h 1017"/>
                <a:gd name="T34" fmla="*/ 47 w 476"/>
                <a:gd name="T35" fmla="*/ 457 h 1017"/>
                <a:gd name="T36" fmla="*/ 174 w 476"/>
                <a:gd name="T37" fmla="*/ 582 h 1017"/>
                <a:gd name="T38" fmla="*/ 271 w 476"/>
                <a:gd name="T39" fmla="*/ 685 h 1017"/>
                <a:gd name="T40" fmla="*/ 260 w 476"/>
                <a:gd name="T41" fmla="*/ 723 h 1017"/>
                <a:gd name="T42" fmla="*/ 224 w 476"/>
                <a:gd name="T43" fmla="*/ 726 h 1017"/>
                <a:gd name="T44" fmla="*/ 201 w 476"/>
                <a:gd name="T45" fmla="*/ 679 h 1017"/>
                <a:gd name="T46" fmla="*/ 157 w 476"/>
                <a:gd name="T47" fmla="*/ 617 h 1017"/>
                <a:gd name="T48" fmla="*/ 74 w 476"/>
                <a:gd name="T49" fmla="*/ 606 h 1017"/>
                <a:gd name="T50" fmla="*/ 14 w 476"/>
                <a:gd name="T51" fmla="*/ 652 h 1017"/>
                <a:gd name="T52" fmla="*/ 12 w 476"/>
                <a:gd name="T53" fmla="*/ 765 h 1017"/>
                <a:gd name="T54" fmla="*/ 92 w 476"/>
                <a:gd name="T55" fmla="*/ 874 h 1017"/>
                <a:gd name="T56" fmla="*/ 193 w 476"/>
                <a:gd name="T57" fmla="*/ 917 h 1017"/>
                <a:gd name="T58" fmla="*/ 225 w 476"/>
                <a:gd name="T59" fmla="*/ 1015 h 1017"/>
                <a:gd name="T60" fmla="*/ 267 w 476"/>
                <a:gd name="T61" fmla="*/ 997 h 1017"/>
                <a:gd name="T62" fmla="*/ 332 w 476"/>
                <a:gd name="T63" fmla="*/ 904 h 1017"/>
                <a:gd name="T64" fmla="*/ 433 w 476"/>
                <a:gd name="T65" fmla="*/ 825 h 1017"/>
                <a:gd name="T66" fmla="*/ 476 w 476"/>
                <a:gd name="T67" fmla="*/ 698 h 1017"/>
                <a:gd name="T68" fmla="*/ 367 w 476"/>
                <a:gd name="T69" fmla="*/ 804 h 1017"/>
                <a:gd name="T70" fmla="*/ 285 w 476"/>
                <a:gd name="T71" fmla="*/ 851 h 1017"/>
                <a:gd name="T72" fmla="*/ 159 w 476"/>
                <a:gd name="T73" fmla="*/ 840 h 1017"/>
                <a:gd name="T74" fmla="*/ 84 w 476"/>
                <a:gd name="T75" fmla="*/ 770 h 1017"/>
                <a:gd name="T76" fmla="*/ 68 w 476"/>
                <a:gd name="T77" fmla="*/ 686 h 1017"/>
                <a:gd name="T78" fmla="*/ 109 w 476"/>
                <a:gd name="T79" fmla="*/ 666 h 1017"/>
                <a:gd name="T80" fmla="*/ 140 w 476"/>
                <a:gd name="T81" fmla="*/ 698 h 1017"/>
                <a:gd name="T82" fmla="*/ 201 w 476"/>
                <a:gd name="T83" fmla="*/ 785 h 1017"/>
                <a:gd name="T84" fmla="*/ 295 w 476"/>
                <a:gd name="T85" fmla="*/ 776 h 1017"/>
                <a:gd name="T86" fmla="*/ 338 w 476"/>
                <a:gd name="T87" fmla="*/ 707 h 1017"/>
                <a:gd name="T88" fmla="*/ 320 w 476"/>
                <a:gd name="T89" fmla="*/ 639 h 1017"/>
                <a:gd name="T90" fmla="*/ 172 w 476"/>
                <a:gd name="T91" fmla="*/ 497 h 1017"/>
                <a:gd name="T92" fmla="*/ 77 w 476"/>
                <a:gd name="T93" fmla="*/ 382 h 1017"/>
                <a:gd name="T94" fmla="*/ 71 w 476"/>
                <a:gd name="T95" fmla="*/ 271 h 1017"/>
                <a:gd name="T96" fmla="*/ 117 w 476"/>
                <a:gd name="T97" fmla="*/ 202 h 1017"/>
                <a:gd name="T98" fmla="*/ 219 w 476"/>
                <a:gd name="T99" fmla="*/ 159 h 1017"/>
                <a:gd name="T100" fmla="*/ 324 w 476"/>
                <a:gd name="T101" fmla="*/ 180 h 1017"/>
                <a:gd name="T102" fmla="*/ 393 w 476"/>
                <a:gd name="T103" fmla="*/ 245 h 1017"/>
                <a:gd name="T104" fmla="*/ 409 w 476"/>
                <a:gd name="T105" fmla="*/ 330 h 1017"/>
                <a:gd name="T106" fmla="*/ 359 w 476"/>
                <a:gd name="T107" fmla="*/ 348 h 1017"/>
                <a:gd name="T108" fmla="*/ 336 w 476"/>
                <a:gd name="T109" fmla="*/ 304 h 1017"/>
                <a:gd name="T110" fmla="*/ 275 w 476"/>
                <a:gd name="T111" fmla="*/ 230 h 1017"/>
                <a:gd name="T112" fmla="*/ 182 w 476"/>
                <a:gd name="T113" fmla="*/ 240 h 1017"/>
                <a:gd name="T114" fmla="*/ 138 w 476"/>
                <a:gd name="T115" fmla="*/ 318 h 1017"/>
                <a:gd name="T116" fmla="*/ 163 w 476"/>
                <a:gd name="T117" fmla="*/ 388 h 1017"/>
                <a:gd name="T118" fmla="*/ 264 w 476"/>
                <a:gd name="T119" fmla="*/ 485 h 1017"/>
                <a:gd name="T120" fmla="*/ 376 w 476"/>
                <a:gd name="T121" fmla="*/ 593 h 1017"/>
                <a:gd name="T122" fmla="*/ 412 w 476"/>
                <a:gd name="T123" fmla="*/ 683 h 1017"/>
                <a:gd name="T124" fmla="*/ 390 w 476"/>
                <a:gd name="T125" fmla="*/ 776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6" h="1017">
                  <a:moveTo>
                    <a:pt x="458" y="612"/>
                  </a:moveTo>
                  <a:lnTo>
                    <a:pt x="458" y="612"/>
                  </a:lnTo>
                  <a:lnTo>
                    <a:pt x="453" y="598"/>
                  </a:lnTo>
                  <a:lnTo>
                    <a:pt x="446" y="584"/>
                  </a:lnTo>
                  <a:lnTo>
                    <a:pt x="437" y="569"/>
                  </a:lnTo>
                  <a:lnTo>
                    <a:pt x="427" y="554"/>
                  </a:lnTo>
                  <a:lnTo>
                    <a:pt x="427" y="554"/>
                  </a:lnTo>
                  <a:lnTo>
                    <a:pt x="402" y="524"/>
                  </a:lnTo>
                  <a:lnTo>
                    <a:pt x="402" y="524"/>
                  </a:lnTo>
                  <a:lnTo>
                    <a:pt x="387" y="507"/>
                  </a:lnTo>
                  <a:lnTo>
                    <a:pt x="370" y="491"/>
                  </a:lnTo>
                  <a:lnTo>
                    <a:pt x="370" y="491"/>
                  </a:lnTo>
                  <a:lnTo>
                    <a:pt x="352" y="474"/>
                  </a:lnTo>
                  <a:lnTo>
                    <a:pt x="334" y="459"/>
                  </a:lnTo>
                  <a:lnTo>
                    <a:pt x="334" y="459"/>
                  </a:lnTo>
                  <a:lnTo>
                    <a:pt x="303" y="434"/>
                  </a:lnTo>
                  <a:lnTo>
                    <a:pt x="303" y="434"/>
                  </a:lnTo>
                  <a:lnTo>
                    <a:pt x="274" y="411"/>
                  </a:lnTo>
                  <a:lnTo>
                    <a:pt x="251" y="390"/>
                  </a:lnTo>
                  <a:lnTo>
                    <a:pt x="251" y="390"/>
                  </a:lnTo>
                  <a:lnTo>
                    <a:pt x="235" y="374"/>
                  </a:lnTo>
                  <a:lnTo>
                    <a:pt x="221" y="359"/>
                  </a:lnTo>
                  <a:lnTo>
                    <a:pt x="221" y="359"/>
                  </a:lnTo>
                  <a:lnTo>
                    <a:pt x="211" y="345"/>
                  </a:lnTo>
                  <a:lnTo>
                    <a:pt x="208" y="338"/>
                  </a:lnTo>
                  <a:lnTo>
                    <a:pt x="204" y="330"/>
                  </a:lnTo>
                  <a:lnTo>
                    <a:pt x="204" y="330"/>
                  </a:lnTo>
                  <a:lnTo>
                    <a:pt x="203" y="325"/>
                  </a:lnTo>
                  <a:lnTo>
                    <a:pt x="202" y="318"/>
                  </a:lnTo>
                  <a:lnTo>
                    <a:pt x="202" y="318"/>
                  </a:lnTo>
                  <a:lnTo>
                    <a:pt x="202" y="313"/>
                  </a:lnTo>
                  <a:lnTo>
                    <a:pt x="204" y="308"/>
                  </a:lnTo>
                  <a:lnTo>
                    <a:pt x="204" y="308"/>
                  </a:lnTo>
                  <a:lnTo>
                    <a:pt x="206" y="303"/>
                  </a:lnTo>
                  <a:lnTo>
                    <a:pt x="209" y="300"/>
                  </a:lnTo>
                  <a:lnTo>
                    <a:pt x="212" y="297"/>
                  </a:lnTo>
                  <a:lnTo>
                    <a:pt x="217" y="294"/>
                  </a:lnTo>
                  <a:lnTo>
                    <a:pt x="217" y="294"/>
                  </a:lnTo>
                  <a:lnTo>
                    <a:pt x="225" y="289"/>
                  </a:lnTo>
                  <a:lnTo>
                    <a:pt x="235" y="287"/>
                  </a:lnTo>
                  <a:lnTo>
                    <a:pt x="244" y="287"/>
                  </a:lnTo>
                  <a:lnTo>
                    <a:pt x="251" y="289"/>
                  </a:lnTo>
                  <a:lnTo>
                    <a:pt x="251" y="289"/>
                  </a:lnTo>
                  <a:lnTo>
                    <a:pt x="261" y="295"/>
                  </a:lnTo>
                  <a:lnTo>
                    <a:pt x="267" y="300"/>
                  </a:lnTo>
                  <a:lnTo>
                    <a:pt x="267" y="300"/>
                  </a:lnTo>
                  <a:lnTo>
                    <a:pt x="270" y="304"/>
                  </a:lnTo>
                  <a:lnTo>
                    <a:pt x="271" y="309"/>
                  </a:lnTo>
                  <a:lnTo>
                    <a:pt x="273" y="314"/>
                  </a:lnTo>
                  <a:lnTo>
                    <a:pt x="274" y="318"/>
                  </a:lnTo>
                  <a:lnTo>
                    <a:pt x="274" y="318"/>
                  </a:lnTo>
                  <a:lnTo>
                    <a:pt x="274" y="328"/>
                  </a:lnTo>
                  <a:lnTo>
                    <a:pt x="276" y="338"/>
                  </a:lnTo>
                  <a:lnTo>
                    <a:pt x="278" y="346"/>
                  </a:lnTo>
                  <a:lnTo>
                    <a:pt x="281" y="356"/>
                  </a:lnTo>
                  <a:lnTo>
                    <a:pt x="285" y="363"/>
                  </a:lnTo>
                  <a:lnTo>
                    <a:pt x="291" y="372"/>
                  </a:lnTo>
                  <a:lnTo>
                    <a:pt x="297" y="379"/>
                  </a:lnTo>
                  <a:lnTo>
                    <a:pt x="304" y="387"/>
                  </a:lnTo>
                  <a:lnTo>
                    <a:pt x="304" y="387"/>
                  </a:lnTo>
                  <a:lnTo>
                    <a:pt x="311" y="393"/>
                  </a:lnTo>
                  <a:lnTo>
                    <a:pt x="320" y="399"/>
                  </a:lnTo>
                  <a:lnTo>
                    <a:pt x="328" y="403"/>
                  </a:lnTo>
                  <a:lnTo>
                    <a:pt x="337" y="407"/>
                  </a:lnTo>
                  <a:lnTo>
                    <a:pt x="346" y="409"/>
                  </a:lnTo>
                  <a:lnTo>
                    <a:pt x="355" y="412"/>
                  </a:lnTo>
                  <a:lnTo>
                    <a:pt x="365" y="414"/>
                  </a:lnTo>
                  <a:lnTo>
                    <a:pt x="373" y="414"/>
                  </a:lnTo>
                  <a:lnTo>
                    <a:pt x="383" y="414"/>
                  </a:lnTo>
                  <a:lnTo>
                    <a:pt x="393" y="412"/>
                  </a:lnTo>
                  <a:lnTo>
                    <a:pt x="402" y="409"/>
                  </a:lnTo>
                  <a:lnTo>
                    <a:pt x="411" y="407"/>
                  </a:lnTo>
                  <a:lnTo>
                    <a:pt x="420" y="403"/>
                  </a:lnTo>
                  <a:lnTo>
                    <a:pt x="428" y="399"/>
                  </a:lnTo>
                  <a:lnTo>
                    <a:pt x="437" y="393"/>
                  </a:lnTo>
                  <a:lnTo>
                    <a:pt x="444" y="387"/>
                  </a:lnTo>
                  <a:lnTo>
                    <a:pt x="444" y="387"/>
                  </a:lnTo>
                  <a:lnTo>
                    <a:pt x="451" y="379"/>
                  </a:lnTo>
                  <a:lnTo>
                    <a:pt x="457" y="372"/>
                  </a:lnTo>
                  <a:lnTo>
                    <a:pt x="462" y="363"/>
                  </a:lnTo>
                  <a:lnTo>
                    <a:pt x="467" y="356"/>
                  </a:lnTo>
                  <a:lnTo>
                    <a:pt x="470" y="346"/>
                  </a:lnTo>
                  <a:lnTo>
                    <a:pt x="472" y="338"/>
                  </a:lnTo>
                  <a:lnTo>
                    <a:pt x="474" y="328"/>
                  </a:lnTo>
                  <a:lnTo>
                    <a:pt x="474" y="318"/>
                  </a:lnTo>
                  <a:lnTo>
                    <a:pt x="474" y="318"/>
                  </a:lnTo>
                  <a:lnTo>
                    <a:pt x="473" y="295"/>
                  </a:lnTo>
                  <a:lnTo>
                    <a:pt x="470" y="272"/>
                  </a:lnTo>
                  <a:lnTo>
                    <a:pt x="464" y="251"/>
                  </a:lnTo>
                  <a:lnTo>
                    <a:pt x="456" y="228"/>
                  </a:lnTo>
                  <a:lnTo>
                    <a:pt x="456" y="228"/>
                  </a:lnTo>
                  <a:lnTo>
                    <a:pt x="447" y="214"/>
                  </a:lnTo>
                  <a:lnTo>
                    <a:pt x="439" y="200"/>
                  </a:lnTo>
                  <a:lnTo>
                    <a:pt x="429" y="186"/>
                  </a:lnTo>
                  <a:lnTo>
                    <a:pt x="420" y="174"/>
                  </a:lnTo>
                  <a:lnTo>
                    <a:pt x="408" y="163"/>
                  </a:lnTo>
                  <a:lnTo>
                    <a:pt x="396" y="152"/>
                  </a:lnTo>
                  <a:lnTo>
                    <a:pt x="383" y="141"/>
                  </a:lnTo>
                  <a:lnTo>
                    <a:pt x="369" y="133"/>
                  </a:lnTo>
                  <a:lnTo>
                    <a:pt x="369" y="133"/>
                  </a:lnTo>
                  <a:lnTo>
                    <a:pt x="358" y="125"/>
                  </a:lnTo>
                  <a:lnTo>
                    <a:pt x="347" y="120"/>
                  </a:lnTo>
                  <a:lnTo>
                    <a:pt x="334" y="113"/>
                  </a:lnTo>
                  <a:lnTo>
                    <a:pt x="322" y="109"/>
                  </a:lnTo>
                  <a:lnTo>
                    <a:pt x="309" y="105"/>
                  </a:lnTo>
                  <a:lnTo>
                    <a:pt x="296" y="102"/>
                  </a:lnTo>
                  <a:lnTo>
                    <a:pt x="283" y="99"/>
                  </a:lnTo>
                  <a:lnTo>
                    <a:pt x="269" y="97"/>
                  </a:lnTo>
                  <a:lnTo>
                    <a:pt x="269" y="31"/>
                  </a:lnTo>
                  <a:lnTo>
                    <a:pt x="269" y="31"/>
                  </a:lnTo>
                  <a:lnTo>
                    <a:pt x="269" y="24"/>
                  </a:lnTo>
                  <a:lnTo>
                    <a:pt x="267" y="19"/>
                  </a:lnTo>
                  <a:lnTo>
                    <a:pt x="264" y="14"/>
                  </a:lnTo>
                  <a:lnTo>
                    <a:pt x="261" y="8"/>
                  </a:lnTo>
                  <a:lnTo>
                    <a:pt x="255" y="5"/>
                  </a:lnTo>
                  <a:lnTo>
                    <a:pt x="250" y="2"/>
                  </a:lnTo>
                  <a:lnTo>
                    <a:pt x="245" y="0"/>
                  </a:lnTo>
                  <a:lnTo>
                    <a:pt x="238" y="0"/>
                  </a:lnTo>
                  <a:lnTo>
                    <a:pt x="238" y="0"/>
                  </a:lnTo>
                  <a:lnTo>
                    <a:pt x="232" y="0"/>
                  </a:lnTo>
                  <a:lnTo>
                    <a:pt x="225" y="2"/>
                  </a:lnTo>
                  <a:lnTo>
                    <a:pt x="220" y="5"/>
                  </a:lnTo>
                  <a:lnTo>
                    <a:pt x="216" y="8"/>
                  </a:lnTo>
                  <a:lnTo>
                    <a:pt x="211" y="14"/>
                  </a:lnTo>
                  <a:lnTo>
                    <a:pt x="209" y="19"/>
                  </a:lnTo>
                  <a:lnTo>
                    <a:pt x="207" y="24"/>
                  </a:lnTo>
                  <a:lnTo>
                    <a:pt x="206" y="31"/>
                  </a:lnTo>
                  <a:lnTo>
                    <a:pt x="206" y="97"/>
                  </a:lnTo>
                  <a:lnTo>
                    <a:pt x="206" y="97"/>
                  </a:lnTo>
                  <a:lnTo>
                    <a:pt x="191" y="99"/>
                  </a:lnTo>
                  <a:lnTo>
                    <a:pt x="175" y="103"/>
                  </a:lnTo>
                  <a:lnTo>
                    <a:pt x="161" y="107"/>
                  </a:lnTo>
                  <a:lnTo>
                    <a:pt x="146" y="112"/>
                  </a:lnTo>
                  <a:lnTo>
                    <a:pt x="146" y="112"/>
                  </a:lnTo>
                  <a:lnTo>
                    <a:pt x="131" y="119"/>
                  </a:lnTo>
                  <a:lnTo>
                    <a:pt x="117" y="126"/>
                  </a:lnTo>
                  <a:lnTo>
                    <a:pt x="103" y="134"/>
                  </a:lnTo>
                  <a:lnTo>
                    <a:pt x="89" y="143"/>
                  </a:lnTo>
                  <a:lnTo>
                    <a:pt x="76" y="154"/>
                  </a:lnTo>
                  <a:lnTo>
                    <a:pt x="63" y="166"/>
                  </a:lnTo>
                  <a:lnTo>
                    <a:pt x="52" y="179"/>
                  </a:lnTo>
                  <a:lnTo>
                    <a:pt x="40" y="193"/>
                  </a:lnTo>
                  <a:lnTo>
                    <a:pt x="40" y="193"/>
                  </a:lnTo>
                  <a:lnTo>
                    <a:pt x="31" y="207"/>
                  </a:lnTo>
                  <a:lnTo>
                    <a:pt x="24" y="221"/>
                  </a:lnTo>
                  <a:lnTo>
                    <a:pt x="16" y="236"/>
                  </a:lnTo>
                  <a:lnTo>
                    <a:pt x="11" y="251"/>
                  </a:lnTo>
                  <a:lnTo>
                    <a:pt x="11" y="251"/>
                  </a:lnTo>
                  <a:lnTo>
                    <a:pt x="5" y="267"/>
                  </a:lnTo>
                  <a:lnTo>
                    <a:pt x="2" y="284"/>
                  </a:lnTo>
                  <a:lnTo>
                    <a:pt x="0" y="301"/>
                  </a:lnTo>
                  <a:lnTo>
                    <a:pt x="0" y="318"/>
                  </a:lnTo>
                  <a:lnTo>
                    <a:pt x="0" y="318"/>
                  </a:lnTo>
                  <a:lnTo>
                    <a:pt x="1" y="340"/>
                  </a:lnTo>
                  <a:lnTo>
                    <a:pt x="4" y="362"/>
                  </a:lnTo>
                  <a:lnTo>
                    <a:pt x="10" y="384"/>
                  </a:lnTo>
                  <a:lnTo>
                    <a:pt x="18" y="406"/>
                  </a:lnTo>
                  <a:lnTo>
                    <a:pt x="18" y="406"/>
                  </a:lnTo>
                  <a:lnTo>
                    <a:pt x="25" y="419"/>
                  </a:lnTo>
                  <a:lnTo>
                    <a:pt x="31" y="432"/>
                  </a:lnTo>
                  <a:lnTo>
                    <a:pt x="39" y="445"/>
                  </a:lnTo>
                  <a:lnTo>
                    <a:pt x="47" y="457"/>
                  </a:lnTo>
                  <a:lnTo>
                    <a:pt x="56" y="470"/>
                  </a:lnTo>
                  <a:lnTo>
                    <a:pt x="65" y="481"/>
                  </a:lnTo>
                  <a:lnTo>
                    <a:pt x="76" y="493"/>
                  </a:lnTo>
                  <a:lnTo>
                    <a:pt x="87" y="505"/>
                  </a:lnTo>
                  <a:lnTo>
                    <a:pt x="87" y="505"/>
                  </a:lnTo>
                  <a:lnTo>
                    <a:pt x="108" y="526"/>
                  </a:lnTo>
                  <a:lnTo>
                    <a:pt x="131" y="547"/>
                  </a:lnTo>
                  <a:lnTo>
                    <a:pt x="174" y="582"/>
                  </a:lnTo>
                  <a:lnTo>
                    <a:pt x="174" y="582"/>
                  </a:lnTo>
                  <a:lnTo>
                    <a:pt x="203" y="606"/>
                  </a:lnTo>
                  <a:lnTo>
                    <a:pt x="225" y="625"/>
                  </a:lnTo>
                  <a:lnTo>
                    <a:pt x="225" y="625"/>
                  </a:lnTo>
                  <a:lnTo>
                    <a:pt x="241" y="642"/>
                  </a:lnTo>
                  <a:lnTo>
                    <a:pt x="255" y="657"/>
                  </a:lnTo>
                  <a:lnTo>
                    <a:pt x="255" y="657"/>
                  </a:lnTo>
                  <a:lnTo>
                    <a:pt x="265" y="670"/>
                  </a:lnTo>
                  <a:lnTo>
                    <a:pt x="271" y="685"/>
                  </a:lnTo>
                  <a:lnTo>
                    <a:pt x="271" y="685"/>
                  </a:lnTo>
                  <a:lnTo>
                    <a:pt x="274" y="691"/>
                  </a:lnTo>
                  <a:lnTo>
                    <a:pt x="275" y="697"/>
                  </a:lnTo>
                  <a:lnTo>
                    <a:pt x="275" y="697"/>
                  </a:lnTo>
                  <a:lnTo>
                    <a:pt x="274" y="703"/>
                  </a:lnTo>
                  <a:lnTo>
                    <a:pt x="273" y="708"/>
                  </a:lnTo>
                  <a:lnTo>
                    <a:pt x="273" y="708"/>
                  </a:lnTo>
                  <a:lnTo>
                    <a:pt x="270" y="712"/>
                  </a:lnTo>
                  <a:lnTo>
                    <a:pt x="267" y="716"/>
                  </a:lnTo>
                  <a:lnTo>
                    <a:pt x="260" y="723"/>
                  </a:lnTo>
                  <a:lnTo>
                    <a:pt x="260" y="723"/>
                  </a:lnTo>
                  <a:lnTo>
                    <a:pt x="255" y="725"/>
                  </a:lnTo>
                  <a:lnTo>
                    <a:pt x="250" y="727"/>
                  </a:lnTo>
                  <a:lnTo>
                    <a:pt x="245" y="728"/>
                  </a:lnTo>
                  <a:lnTo>
                    <a:pt x="239" y="728"/>
                  </a:lnTo>
                  <a:lnTo>
                    <a:pt x="239" y="728"/>
                  </a:lnTo>
                  <a:lnTo>
                    <a:pt x="231" y="728"/>
                  </a:lnTo>
                  <a:lnTo>
                    <a:pt x="224" y="726"/>
                  </a:lnTo>
                  <a:lnTo>
                    <a:pt x="224" y="726"/>
                  </a:lnTo>
                  <a:lnTo>
                    <a:pt x="216" y="721"/>
                  </a:lnTo>
                  <a:lnTo>
                    <a:pt x="209" y="715"/>
                  </a:lnTo>
                  <a:lnTo>
                    <a:pt x="209" y="715"/>
                  </a:lnTo>
                  <a:lnTo>
                    <a:pt x="206" y="710"/>
                  </a:lnTo>
                  <a:lnTo>
                    <a:pt x="204" y="706"/>
                  </a:lnTo>
                  <a:lnTo>
                    <a:pt x="203" y="698"/>
                  </a:lnTo>
                  <a:lnTo>
                    <a:pt x="203" y="698"/>
                  </a:lnTo>
                  <a:lnTo>
                    <a:pt x="202" y="688"/>
                  </a:lnTo>
                  <a:lnTo>
                    <a:pt x="201" y="679"/>
                  </a:lnTo>
                  <a:lnTo>
                    <a:pt x="199" y="669"/>
                  </a:lnTo>
                  <a:lnTo>
                    <a:pt x="195" y="660"/>
                  </a:lnTo>
                  <a:lnTo>
                    <a:pt x="191" y="652"/>
                  </a:lnTo>
                  <a:lnTo>
                    <a:pt x="186" y="643"/>
                  </a:lnTo>
                  <a:lnTo>
                    <a:pt x="179" y="636"/>
                  </a:lnTo>
                  <a:lnTo>
                    <a:pt x="172" y="628"/>
                  </a:lnTo>
                  <a:lnTo>
                    <a:pt x="172" y="628"/>
                  </a:lnTo>
                  <a:lnTo>
                    <a:pt x="164" y="622"/>
                  </a:lnTo>
                  <a:lnTo>
                    <a:pt x="157" y="617"/>
                  </a:lnTo>
                  <a:lnTo>
                    <a:pt x="148" y="612"/>
                  </a:lnTo>
                  <a:lnTo>
                    <a:pt x="140" y="608"/>
                  </a:lnTo>
                  <a:lnTo>
                    <a:pt x="130" y="606"/>
                  </a:lnTo>
                  <a:lnTo>
                    <a:pt x="121" y="604"/>
                  </a:lnTo>
                  <a:lnTo>
                    <a:pt x="112" y="603"/>
                  </a:lnTo>
                  <a:lnTo>
                    <a:pt x="102" y="601"/>
                  </a:lnTo>
                  <a:lnTo>
                    <a:pt x="92" y="603"/>
                  </a:lnTo>
                  <a:lnTo>
                    <a:pt x="84" y="604"/>
                  </a:lnTo>
                  <a:lnTo>
                    <a:pt x="74" y="606"/>
                  </a:lnTo>
                  <a:lnTo>
                    <a:pt x="65" y="608"/>
                  </a:lnTo>
                  <a:lnTo>
                    <a:pt x="56" y="612"/>
                  </a:lnTo>
                  <a:lnTo>
                    <a:pt x="47" y="617"/>
                  </a:lnTo>
                  <a:lnTo>
                    <a:pt x="40" y="622"/>
                  </a:lnTo>
                  <a:lnTo>
                    <a:pt x="32" y="628"/>
                  </a:lnTo>
                  <a:lnTo>
                    <a:pt x="32" y="628"/>
                  </a:lnTo>
                  <a:lnTo>
                    <a:pt x="25" y="636"/>
                  </a:lnTo>
                  <a:lnTo>
                    <a:pt x="19" y="643"/>
                  </a:lnTo>
                  <a:lnTo>
                    <a:pt x="14" y="652"/>
                  </a:lnTo>
                  <a:lnTo>
                    <a:pt x="10" y="660"/>
                  </a:lnTo>
                  <a:lnTo>
                    <a:pt x="6" y="669"/>
                  </a:lnTo>
                  <a:lnTo>
                    <a:pt x="3" y="679"/>
                  </a:lnTo>
                  <a:lnTo>
                    <a:pt x="2" y="688"/>
                  </a:lnTo>
                  <a:lnTo>
                    <a:pt x="2" y="698"/>
                  </a:lnTo>
                  <a:lnTo>
                    <a:pt x="2" y="698"/>
                  </a:lnTo>
                  <a:lnTo>
                    <a:pt x="3" y="721"/>
                  </a:lnTo>
                  <a:lnTo>
                    <a:pt x="6" y="743"/>
                  </a:lnTo>
                  <a:lnTo>
                    <a:pt x="12" y="765"/>
                  </a:lnTo>
                  <a:lnTo>
                    <a:pt x="20" y="786"/>
                  </a:lnTo>
                  <a:lnTo>
                    <a:pt x="20" y="786"/>
                  </a:lnTo>
                  <a:lnTo>
                    <a:pt x="28" y="801"/>
                  </a:lnTo>
                  <a:lnTo>
                    <a:pt x="37" y="815"/>
                  </a:lnTo>
                  <a:lnTo>
                    <a:pt x="46" y="828"/>
                  </a:lnTo>
                  <a:lnTo>
                    <a:pt x="56" y="841"/>
                  </a:lnTo>
                  <a:lnTo>
                    <a:pt x="68" y="853"/>
                  </a:lnTo>
                  <a:lnTo>
                    <a:pt x="79" y="863"/>
                  </a:lnTo>
                  <a:lnTo>
                    <a:pt x="92" y="874"/>
                  </a:lnTo>
                  <a:lnTo>
                    <a:pt x="106" y="883"/>
                  </a:lnTo>
                  <a:lnTo>
                    <a:pt x="106" y="883"/>
                  </a:lnTo>
                  <a:lnTo>
                    <a:pt x="118" y="890"/>
                  </a:lnTo>
                  <a:lnTo>
                    <a:pt x="130" y="897"/>
                  </a:lnTo>
                  <a:lnTo>
                    <a:pt x="142" y="902"/>
                  </a:lnTo>
                  <a:lnTo>
                    <a:pt x="155" y="907"/>
                  </a:lnTo>
                  <a:lnTo>
                    <a:pt x="167" y="910"/>
                  </a:lnTo>
                  <a:lnTo>
                    <a:pt x="180" y="915"/>
                  </a:lnTo>
                  <a:lnTo>
                    <a:pt x="193" y="917"/>
                  </a:lnTo>
                  <a:lnTo>
                    <a:pt x="206" y="919"/>
                  </a:lnTo>
                  <a:lnTo>
                    <a:pt x="206" y="986"/>
                  </a:lnTo>
                  <a:lnTo>
                    <a:pt x="206" y="986"/>
                  </a:lnTo>
                  <a:lnTo>
                    <a:pt x="207" y="992"/>
                  </a:lnTo>
                  <a:lnTo>
                    <a:pt x="209" y="997"/>
                  </a:lnTo>
                  <a:lnTo>
                    <a:pt x="211" y="1003"/>
                  </a:lnTo>
                  <a:lnTo>
                    <a:pt x="216" y="1008"/>
                  </a:lnTo>
                  <a:lnTo>
                    <a:pt x="220" y="1011"/>
                  </a:lnTo>
                  <a:lnTo>
                    <a:pt x="225" y="1015"/>
                  </a:lnTo>
                  <a:lnTo>
                    <a:pt x="232" y="1017"/>
                  </a:lnTo>
                  <a:lnTo>
                    <a:pt x="238" y="1017"/>
                  </a:lnTo>
                  <a:lnTo>
                    <a:pt x="238" y="1017"/>
                  </a:lnTo>
                  <a:lnTo>
                    <a:pt x="245" y="1017"/>
                  </a:lnTo>
                  <a:lnTo>
                    <a:pt x="250" y="1015"/>
                  </a:lnTo>
                  <a:lnTo>
                    <a:pt x="255" y="1011"/>
                  </a:lnTo>
                  <a:lnTo>
                    <a:pt x="261" y="1008"/>
                  </a:lnTo>
                  <a:lnTo>
                    <a:pt x="264" y="1003"/>
                  </a:lnTo>
                  <a:lnTo>
                    <a:pt x="267" y="997"/>
                  </a:lnTo>
                  <a:lnTo>
                    <a:pt x="269" y="992"/>
                  </a:lnTo>
                  <a:lnTo>
                    <a:pt x="269" y="986"/>
                  </a:lnTo>
                  <a:lnTo>
                    <a:pt x="269" y="919"/>
                  </a:lnTo>
                  <a:lnTo>
                    <a:pt x="269" y="919"/>
                  </a:lnTo>
                  <a:lnTo>
                    <a:pt x="285" y="917"/>
                  </a:lnTo>
                  <a:lnTo>
                    <a:pt x="300" y="914"/>
                  </a:lnTo>
                  <a:lnTo>
                    <a:pt x="315" y="909"/>
                  </a:lnTo>
                  <a:lnTo>
                    <a:pt x="332" y="904"/>
                  </a:lnTo>
                  <a:lnTo>
                    <a:pt x="332" y="904"/>
                  </a:lnTo>
                  <a:lnTo>
                    <a:pt x="347" y="897"/>
                  </a:lnTo>
                  <a:lnTo>
                    <a:pt x="362" y="889"/>
                  </a:lnTo>
                  <a:lnTo>
                    <a:pt x="376" y="880"/>
                  </a:lnTo>
                  <a:lnTo>
                    <a:pt x="388" y="871"/>
                  </a:lnTo>
                  <a:lnTo>
                    <a:pt x="401" y="860"/>
                  </a:lnTo>
                  <a:lnTo>
                    <a:pt x="413" y="849"/>
                  </a:lnTo>
                  <a:lnTo>
                    <a:pt x="424" y="836"/>
                  </a:lnTo>
                  <a:lnTo>
                    <a:pt x="433" y="825"/>
                  </a:lnTo>
                  <a:lnTo>
                    <a:pt x="433" y="825"/>
                  </a:lnTo>
                  <a:lnTo>
                    <a:pt x="444" y="810"/>
                  </a:lnTo>
                  <a:lnTo>
                    <a:pt x="453" y="795"/>
                  </a:lnTo>
                  <a:lnTo>
                    <a:pt x="460" y="780"/>
                  </a:lnTo>
                  <a:lnTo>
                    <a:pt x="466" y="763"/>
                  </a:lnTo>
                  <a:lnTo>
                    <a:pt x="471" y="748"/>
                  </a:lnTo>
                  <a:lnTo>
                    <a:pt x="474" y="731"/>
                  </a:lnTo>
                  <a:lnTo>
                    <a:pt x="476" y="715"/>
                  </a:lnTo>
                  <a:lnTo>
                    <a:pt x="476" y="698"/>
                  </a:lnTo>
                  <a:lnTo>
                    <a:pt x="476" y="698"/>
                  </a:lnTo>
                  <a:lnTo>
                    <a:pt x="475" y="677"/>
                  </a:lnTo>
                  <a:lnTo>
                    <a:pt x="472" y="655"/>
                  </a:lnTo>
                  <a:lnTo>
                    <a:pt x="467" y="634"/>
                  </a:lnTo>
                  <a:lnTo>
                    <a:pt x="458" y="612"/>
                  </a:lnTo>
                  <a:lnTo>
                    <a:pt x="458" y="612"/>
                  </a:lnTo>
                  <a:close/>
                  <a:moveTo>
                    <a:pt x="383" y="786"/>
                  </a:moveTo>
                  <a:lnTo>
                    <a:pt x="383" y="786"/>
                  </a:lnTo>
                  <a:lnTo>
                    <a:pt x="376" y="796"/>
                  </a:lnTo>
                  <a:lnTo>
                    <a:pt x="367" y="804"/>
                  </a:lnTo>
                  <a:lnTo>
                    <a:pt x="358" y="813"/>
                  </a:lnTo>
                  <a:lnTo>
                    <a:pt x="350" y="820"/>
                  </a:lnTo>
                  <a:lnTo>
                    <a:pt x="340" y="827"/>
                  </a:lnTo>
                  <a:lnTo>
                    <a:pt x="329" y="834"/>
                  </a:lnTo>
                  <a:lnTo>
                    <a:pt x="319" y="840"/>
                  </a:lnTo>
                  <a:lnTo>
                    <a:pt x="308" y="845"/>
                  </a:lnTo>
                  <a:lnTo>
                    <a:pt x="308" y="845"/>
                  </a:lnTo>
                  <a:lnTo>
                    <a:pt x="296" y="848"/>
                  </a:lnTo>
                  <a:lnTo>
                    <a:pt x="285" y="851"/>
                  </a:lnTo>
                  <a:lnTo>
                    <a:pt x="275" y="855"/>
                  </a:lnTo>
                  <a:lnTo>
                    <a:pt x="263" y="856"/>
                  </a:lnTo>
                  <a:lnTo>
                    <a:pt x="252" y="858"/>
                  </a:lnTo>
                  <a:lnTo>
                    <a:pt x="241" y="858"/>
                  </a:lnTo>
                  <a:lnTo>
                    <a:pt x="231" y="858"/>
                  </a:lnTo>
                  <a:lnTo>
                    <a:pt x="220" y="857"/>
                  </a:lnTo>
                  <a:lnTo>
                    <a:pt x="200" y="854"/>
                  </a:lnTo>
                  <a:lnTo>
                    <a:pt x="179" y="848"/>
                  </a:lnTo>
                  <a:lnTo>
                    <a:pt x="159" y="840"/>
                  </a:lnTo>
                  <a:lnTo>
                    <a:pt x="141" y="829"/>
                  </a:lnTo>
                  <a:lnTo>
                    <a:pt x="141" y="829"/>
                  </a:lnTo>
                  <a:lnTo>
                    <a:pt x="130" y="823"/>
                  </a:lnTo>
                  <a:lnTo>
                    <a:pt x="121" y="815"/>
                  </a:lnTo>
                  <a:lnTo>
                    <a:pt x="112" y="807"/>
                  </a:lnTo>
                  <a:lnTo>
                    <a:pt x="104" y="799"/>
                  </a:lnTo>
                  <a:lnTo>
                    <a:pt x="97" y="789"/>
                  </a:lnTo>
                  <a:lnTo>
                    <a:pt x="89" y="781"/>
                  </a:lnTo>
                  <a:lnTo>
                    <a:pt x="84" y="770"/>
                  </a:lnTo>
                  <a:lnTo>
                    <a:pt x="78" y="760"/>
                  </a:lnTo>
                  <a:lnTo>
                    <a:pt x="78" y="760"/>
                  </a:lnTo>
                  <a:lnTo>
                    <a:pt x="73" y="745"/>
                  </a:lnTo>
                  <a:lnTo>
                    <a:pt x="69" y="730"/>
                  </a:lnTo>
                  <a:lnTo>
                    <a:pt x="67" y="714"/>
                  </a:lnTo>
                  <a:lnTo>
                    <a:pt x="65" y="698"/>
                  </a:lnTo>
                  <a:lnTo>
                    <a:pt x="65" y="698"/>
                  </a:lnTo>
                  <a:lnTo>
                    <a:pt x="65" y="692"/>
                  </a:lnTo>
                  <a:lnTo>
                    <a:pt x="68" y="686"/>
                  </a:lnTo>
                  <a:lnTo>
                    <a:pt x="71" y="680"/>
                  </a:lnTo>
                  <a:lnTo>
                    <a:pt x="75" y="676"/>
                  </a:lnTo>
                  <a:lnTo>
                    <a:pt x="75" y="676"/>
                  </a:lnTo>
                  <a:lnTo>
                    <a:pt x="82" y="670"/>
                  </a:lnTo>
                  <a:lnTo>
                    <a:pt x="88" y="667"/>
                  </a:lnTo>
                  <a:lnTo>
                    <a:pt x="94" y="666"/>
                  </a:lnTo>
                  <a:lnTo>
                    <a:pt x="102" y="665"/>
                  </a:lnTo>
                  <a:lnTo>
                    <a:pt x="102" y="665"/>
                  </a:lnTo>
                  <a:lnTo>
                    <a:pt x="109" y="666"/>
                  </a:lnTo>
                  <a:lnTo>
                    <a:pt x="117" y="667"/>
                  </a:lnTo>
                  <a:lnTo>
                    <a:pt x="123" y="670"/>
                  </a:lnTo>
                  <a:lnTo>
                    <a:pt x="129" y="676"/>
                  </a:lnTo>
                  <a:lnTo>
                    <a:pt x="129" y="676"/>
                  </a:lnTo>
                  <a:lnTo>
                    <a:pt x="133" y="680"/>
                  </a:lnTo>
                  <a:lnTo>
                    <a:pt x="136" y="685"/>
                  </a:lnTo>
                  <a:lnTo>
                    <a:pt x="138" y="692"/>
                  </a:lnTo>
                  <a:lnTo>
                    <a:pt x="140" y="698"/>
                  </a:lnTo>
                  <a:lnTo>
                    <a:pt x="140" y="698"/>
                  </a:lnTo>
                  <a:lnTo>
                    <a:pt x="141" y="712"/>
                  </a:lnTo>
                  <a:lnTo>
                    <a:pt x="144" y="725"/>
                  </a:lnTo>
                  <a:lnTo>
                    <a:pt x="149" y="739"/>
                  </a:lnTo>
                  <a:lnTo>
                    <a:pt x="158" y="753"/>
                  </a:lnTo>
                  <a:lnTo>
                    <a:pt x="158" y="753"/>
                  </a:lnTo>
                  <a:lnTo>
                    <a:pt x="166" y="763"/>
                  </a:lnTo>
                  <a:lnTo>
                    <a:pt x="177" y="772"/>
                  </a:lnTo>
                  <a:lnTo>
                    <a:pt x="188" y="780"/>
                  </a:lnTo>
                  <a:lnTo>
                    <a:pt x="201" y="785"/>
                  </a:lnTo>
                  <a:lnTo>
                    <a:pt x="201" y="785"/>
                  </a:lnTo>
                  <a:lnTo>
                    <a:pt x="212" y="789"/>
                  </a:lnTo>
                  <a:lnTo>
                    <a:pt x="224" y="791"/>
                  </a:lnTo>
                  <a:lnTo>
                    <a:pt x="237" y="792"/>
                  </a:lnTo>
                  <a:lnTo>
                    <a:pt x="249" y="791"/>
                  </a:lnTo>
                  <a:lnTo>
                    <a:pt x="261" y="789"/>
                  </a:lnTo>
                  <a:lnTo>
                    <a:pt x="273" y="786"/>
                  </a:lnTo>
                  <a:lnTo>
                    <a:pt x="284" y="782"/>
                  </a:lnTo>
                  <a:lnTo>
                    <a:pt x="295" y="776"/>
                  </a:lnTo>
                  <a:lnTo>
                    <a:pt x="295" y="776"/>
                  </a:lnTo>
                  <a:lnTo>
                    <a:pt x="306" y="768"/>
                  </a:lnTo>
                  <a:lnTo>
                    <a:pt x="315" y="758"/>
                  </a:lnTo>
                  <a:lnTo>
                    <a:pt x="324" y="746"/>
                  </a:lnTo>
                  <a:lnTo>
                    <a:pt x="330" y="735"/>
                  </a:lnTo>
                  <a:lnTo>
                    <a:pt x="330" y="735"/>
                  </a:lnTo>
                  <a:lnTo>
                    <a:pt x="334" y="726"/>
                  </a:lnTo>
                  <a:lnTo>
                    <a:pt x="336" y="716"/>
                  </a:lnTo>
                  <a:lnTo>
                    <a:pt x="338" y="707"/>
                  </a:lnTo>
                  <a:lnTo>
                    <a:pt x="338" y="697"/>
                  </a:lnTo>
                  <a:lnTo>
                    <a:pt x="338" y="697"/>
                  </a:lnTo>
                  <a:lnTo>
                    <a:pt x="337" y="686"/>
                  </a:lnTo>
                  <a:lnTo>
                    <a:pt x="336" y="677"/>
                  </a:lnTo>
                  <a:lnTo>
                    <a:pt x="334" y="667"/>
                  </a:lnTo>
                  <a:lnTo>
                    <a:pt x="329" y="659"/>
                  </a:lnTo>
                  <a:lnTo>
                    <a:pt x="329" y="659"/>
                  </a:lnTo>
                  <a:lnTo>
                    <a:pt x="325" y="649"/>
                  </a:lnTo>
                  <a:lnTo>
                    <a:pt x="320" y="639"/>
                  </a:lnTo>
                  <a:lnTo>
                    <a:pt x="313" y="628"/>
                  </a:lnTo>
                  <a:lnTo>
                    <a:pt x="305" y="618"/>
                  </a:lnTo>
                  <a:lnTo>
                    <a:pt x="305" y="618"/>
                  </a:lnTo>
                  <a:lnTo>
                    <a:pt x="289" y="599"/>
                  </a:lnTo>
                  <a:lnTo>
                    <a:pt x="268" y="579"/>
                  </a:lnTo>
                  <a:lnTo>
                    <a:pt x="268" y="579"/>
                  </a:lnTo>
                  <a:lnTo>
                    <a:pt x="245" y="557"/>
                  </a:lnTo>
                  <a:lnTo>
                    <a:pt x="214" y="533"/>
                  </a:lnTo>
                  <a:lnTo>
                    <a:pt x="172" y="497"/>
                  </a:lnTo>
                  <a:lnTo>
                    <a:pt x="172" y="497"/>
                  </a:lnTo>
                  <a:lnTo>
                    <a:pt x="152" y="480"/>
                  </a:lnTo>
                  <a:lnTo>
                    <a:pt x="133" y="461"/>
                  </a:lnTo>
                  <a:lnTo>
                    <a:pt x="133" y="461"/>
                  </a:lnTo>
                  <a:lnTo>
                    <a:pt x="115" y="442"/>
                  </a:lnTo>
                  <a:lnTo>
                    <a:pt x="100" y="421"/>
                  </a:lnTo>
                  <a:lnTo>
                    <a:pt x="87" y="402"/>
                  </a:lnTo>
                  <a:lnTo>
                    <a:pt x="77" y="382"/>
                  </a:lnTo>
                  <a:lnTo>
                    <a:pt x="77" y="382"/>
                  </a:lnTo>
                  <a:lnTo>
                    <a:pt x="71" y="365"/>
                  </a:lnTo>
                  <a:lnTo>
                    <a:pt x="67" y="349"/>
                  </a:lnTo>
                  <a:lnTo>
                    <a:pt x="64" y="333"/>
                  </a:lnTo>
                  <a:lnTo>
                    <a:pt x="63" y="318"/>
                  </a:lnTo>
                  <a:lnTo>
                    <a:pt x="63" y="318"/>
                  </a:lnTo>
                  <a:lnTo>
                    <a:pt x="63" y="306"/>
                  </a:lnTo>
                  <a:lnTo>
                    <a:pt x="65" y="295"/>
                  </a:lnTo>
                  <a:lnTo>
                    <a:pt x="68" y="283"/>
                  </a:lnTo>
                  <a:lnTo>
                    <a:pt x="71" y="271"/>
                  </a:lnTo>
                  <a:lnTo>
                    <a:pt x="71" y="271"/>
                  </a:lnTo>
                  <a:lnTo>
                    <a:pt x="75" y="260"/>
                  </a:lnTo>
                  <a:lnTo>
                    <a:pt x="80" y="250"/>
                  </a:lnTo>
                  <a:lnTo>
                    <a:pt x="86" y="239"/>
                  </a:lnTo>
                  <a:lnTo>
                    <a:pt x="91" y="230"/>
                  </a:lnTo>
                  <a:lnTo>
                    <a:pt x="91" y="230"/>
                  </a:lnTo>
                  <a:lnTo>
                    <a:pt x="100" y="221"/>
                  </a:lnTo>
                  <a:lnTo>
                    <a:pt x="108" y="211"/>
                  </a:lnTo>
                  <a:lnTo>
                    <a:pt x="117" y="202"/>
                  </a:lnTo>
                  <a:lnTo>
                    <a:pt x="127" y="195"/>
                  </a:lnTo>
                  <a:lnTo>
                    <a:pt x="137" y="187"/>
                  </a:lnTo>
                  <a:lnTo>
                    <a:pt x="148" y="181"/>
                  </a:lnTo>
                  <a:lnTo>
                    <a:pt x="159" y="176"/>
                  </a:lnTo>
                  <a:lnTo>
                    <a:pt x="171" y="171"/>
                  </a:lnTo>
                  <a:lnTo>
                    <a:pt x="171" y="171"/>
                  </a:lnTo>
                  <a:lnTo>
                    <a:pt x="186" y="166"/>
                  </a:lnTo>
                  <a:lnTo>
                    <a:pt x="202" y="162"/>
                  </a:lnTo>
                  <a:lnTo>
                    <a:pt x="219" y="159"/>
                  </a:lnTo>
                  <a:lnTo>
                    <a:pt x="237" y="158"/>
                  </a:lnTo>
                  <a:lnTo>
                    <a:pt x="237" y="158"/>
                  </a:lnTo>
                  <a:lnTo>
                    <a:pt x="250" y="158"/>
                  </a:lnTo>
                  <a:lnTo>
                    <a:pt x="264" y="161"/>
                  </a:lnTo>
                  <a:lnTo>
                    <a:pt x="277" y="163"/>
                  </a:lnTo>
                  <a:lnTo>
                    <a:pt x="289" y="165"/>
                  </a:lnTo>
                  <a:lnTo>
                    <a:pt x="302" y="169"/>
                  </a:lnTo>
                  <a:lnTo>
                    <a:pt x="313" y="173"/>
                  </a:lnTo>
                  <a:lnTo>
                    <a:pt x="324" y="180"/>
                  </a:lnTo>
                  <a:lnTo>
                    <a:pt x="336" y="186"/>
                  </a:lnTo>
                  <a:lnTo>
                    <a:pt x="336" y="186"/>
                  </a:lnTo>
                  <a:lnTo>
                    <a:pt x="346" y="193"/>
                  </a:lnTo>
                  <a:lnTo>
                    <a:pt x="355" y="200"/>
                  </a:lnTo>
                  <a:lnTo>
                    <a:pt x="364" y="208"/>
                  </a:lnTo>
                  <a:lnTo>
                    <a:pt x="371" y="216"/>
                  </a:lnTo>
                  <a:lnTo>
                    <a:pt x="379" y="226"/>
                  </a:lnTo>
                  <a:lnTo>
                    <a:pt x="386" y="235"/>
                  </a:lnTo>
                  <a:lnTo>
                    <a:pt x="393" y="245"/>
                  </a:lnTo>
                  <a:lnTo>
                    <a:pt x="398" y="255"/>
                  </a:lnTo>
                  <a:lnTo>
                    <a:pt x="398" y="255"/>
                  </a:lnTo>
                  <a:lnTo>
                    <a:pt x="403" y="270"/>
                  </a:lnTo>
                  <a:lnTo>
                    <a:pt x="408" y="286"/>
                  </a:lnTo>
                  <a:lnTo>
                    <a:pt x="410" y="301"/>
                  </a:lnTo>
                  <a:lnTo>
                    <a:pt x="411" y="318"/>
                  </a:lnTo>
                  <a:lnTo>
                    <a:pt x="411" y="318"/>
                  </a:lnTo>
                  <a:lnTo>
                    <a:pt x="410" y="325"/>
                  </a:lnTo>
                  <a:lnTo>
                    <a:pt x="409" y="330"/>
                  </a:lnTo>
                  <a:lnTo>
                    <a:pt x="406" y="335"/>
                  </a:lnTo>
                  <a:lnTo>
                    <a:pt x="400" y="340"/>
                  </a:lnTo>
                  <a:lnTo>
                    <a:pt x="400" y="340"/>
                  </a:lnTo>
                  <a:lnTo>
                    <a:pt x="395" y="345"/>
                  </a:lnTo>
                  <a:lnTo>
                    <a:pt x="387" y="348"/>
                  </a:lnTo>
                  <a:lnTo>
                    <a:pt x="381" y="350"/>
                  </a:lnTo>
                  <a:lnTo>
                    <a:pt x="373" y="350"/>
                  </a:lnTo>
                  <a:lnTo>
                    <a:pt x="367" y="350"/>
                  </a:lnTo>
                  <a:lnTo>
                    <a:pt x="359" y="348"/>
                  </a:lnTo>
                  <a:lnTo>
                    <a:pt x="353" y="345"/>
                  </a:lnTo>
                  <a:lnTo>
                    <a:pt x="348" y="340"/>
                  </a:lnTo>
                  <a:lnTo>
                    <a:pt x="348" y="340"/>
                  </a:lnTo>
                  <a:lnTo>
                    <a:pt x="342" y="335"/>
                  </a:lnTo>
                  <a:lnTo>
                    <a:pt x="339" y="330"/>
                  </a:lnTo>
                  <a:lnTo>
                    <a:pt x="338" y="325"/>
                  </a:lnTo>
                  <a:lnTo>
                    <a:pt x="337" y="318"/>
                  </a:lnTo>
                  <a:lnTo>
                    <a:pt x="337" y="318"/>
                  </a:lnTo>
                  <a:lnTo>
                    <a:pt x="336" y="304"/>
                  </a:lnTo>
                  <a:lnTo>
                    <a:pt x="333" y="290"/>
                  </a:lnTo>
                  <a:lnTo>
                    <a:pt x="326" y="276"/>
                  </a:lnTo>
                  <a:lnTo>
                    <a:pt x="319" y="262"/>
                  </a:lnTo>
                  <a:lnTo>
                    <a:pt x="319" y="262"/>
                  </a:lnTo>
                  <a:lnTo>
                    <a:pt x="309" y="252"/>
                  </a:lnTo>
                  <a:lnTo>
                    <a:pt x="299" y="243"/>
                  </a:lnTo>
                  <a:lnTo>
                    <a:pt x="288" y="237"/>
                  </a:lnTo>
                  <a:lnTo>
                    <a:pt x="275" y="230"/>
                  </a:lnTo>
                  <a:lnTo>
                    <a:pt x="275" y="230"/>
                  </a:lnTo>
                  <a:lnTo>
                    <a:pt x="264" y="227"/>
                  </a:lnTo>
                  <a:lnTo>
                    <a:pt x="252" y="225"/>
                  </a:lnTo>
                  <a:lnTo>
                    <a:pt x="240" y="224"/>
                  </a:lnTo>
                  <a:lnTo>
                    <a:pt x="229" y="224"/>
                  </a:lnTo>
                  <a:lnTo>
                    <a:pt x="217" y="226"/>
                  </a:lnTo>
                  <a:lnTo>
                    <a:pt x="205" y="229"/>
                  </a:lnTo>
                  <a:lnTo>
                    <a:pt x="193" y="233"/>
                  </a:lnTo>
                  <a:lnTo>
                    <a:pt x="182" y="240"/>
                  </a:lnTo>
                  <a:lnTo>
                    <a:pt x="182" y="240"/>
                  </a:lnTo>
                  <a:lnTo>
                    <a:pt x="171" y="248"/>
                  </a:lnTo>
                  <a:lnTo>
                    <a:pt x="161" y="258"/>
                  </a:lnTo>
                  <a:lnTo>
                    <a:pt x="152" y="269"/>
                  </a:lnTo>
                  <a:lnTo>
                    <a:pt x="146" y="281"/>
                  </a:lnTo>
                  <a:lnTo>
                    <a:pt x="146" y="281"/>
                  </a:lnTo>
                  <a:lnTo>
                    <a:pt x="143" y="289"/>
                  </a:lnTo>
                  <a:lnTo>
                    <a:pt x="141" y="299"/>
                  </a:lnTo>
                  <a:lnTo>
                    <a:pt x="138" y="309"/>
                  </a:lnTo>
                  <a:lnTo>
                    <a:pt x="138" y="318"/>
                  </a:lnTo>
                  <a:lnTo>
                    <a:pt x="138" y="318"/>
                  </a:lnTo>
                  <a:lnTo>
                    <a:pt x="138" y="329"/>
                  </a:lnTo>
                  <a:lnTo>
                    <a:pt x="141" y="339"/>
                  </a:lnTo>
                  <a:lnTo>
                    <a:pt x="143" y="348"/>
                  </a:lnTo>
                  <a:lnTo>
                    <a:pt x="146" y="356"/>
                  </a:lnTo>
                  <a:lnTo>
                    <a:pt x="146" y="356"/>
                  </a:lnTo>
                  <a:lnTo>
                    <a:pt x="151" y="367"/>
                  </a:lnTo>
                  <a:lnTo>
                    <a:pt x="157" y="377"/>
                  </a:lnTo>
                  <a:lnTo>
                    <a:pt x="163" y="388"/>
                  </a:lnTo>
                  <a:lnTo>
                    <a:pt x="172" y="398"/>
                  </a:lnTo>
                  <a:lnTo>
                    <a:pt x="172" y="398"/>
                  </a:lnTo>
                  <a:lnTo>
                    <a:pt x="179" y="407"/>
                  </a:lnTo>
                  <a:lnTo>
                    <a:pt x="188" y="417"/>
                  </a:lnTo>
                  <a:lnTo>
                    <a:pt x="208" y="437"/>
                  </a:lnTo>
                  <a:lnTo>
                    <a:pt x="208" y="437"/>
                  </a:lnTo>
                  <a:lnTo>
                    <a:pt x="233" y="459"/>
                  </a:lnTo>
                  <a:lnTo>
                    <a:pt x="264" y="485"/>
                  </a:lnTo>
                  <a:lnTo>
                    <a:pt x="264" y="485"/>
                  </a:lnTo>
                  <a:lnTo>
                    <a:pt x="294" y="508"/>
                  </a:lnTo>
                  <a:lnTo>
                    <a:pt x="294" y="508"/>
                  </a:lnTo>
                  <a:lnTo>
                    <a:pt x="310" y="521"/>
                  </a:lnTo>
                  <a:lnTo>
                    <a:pt x="326" y="537"/>
                  </a:lnTo>
                  <a:lnTo>
                    <a:pt x="326" y="537"/>
                  </a:lnTo>
                  <a:lnTo>
                    <a:pt x="341" y="551"/>
                  </a:lnTo>
                  <a:lnTo>
                    <a:pt x="354" y="566"/>
                  </a:lnTo>
                  <a:lnTo>
                    <a:pt x="354" y="566"/>
                  </a:lnTo>
                  <a:lnTo>
                    <a:pt x="376" y="593"/>
                  </a:lnTo>
                  <a:lnTo>
                    <a:pt x="376" y="593"/>
                  </a:lnTo>
                  <a:lnTo>
                    <a:pt x="383" y="604"/>
                  </a:lnTo>
                  <a:lnTo>
                    <a:pt x="390" y="614"/>
                  </a:lnTo>
                  <a:lnTo>
                    <a:pt x="395" y="625"/>
                  </a:lnTo>
                  <a:lnTo>
                    <a:pt x="399" y="636"/>
                  </a:lnTo>
                  <a:lnTo>
                    <a:pt x="399" y="636"/>
                  </a:lnTo>
                  <a:lnTo>
                    <a:pt x="406" y="652"/>
                  </a:lnTo>
                  <a:lnTo>
                    <a:pt x="410" y="667"/>
                  </a:lnTo>
                  <a:lnTo>
                    <a:pt x="412" y="683"/>
                  </a:lnTo>
                  <a:lnTo>
                    <a:pt x="413" y="698"/>
                  </a:lnTo>
                  <a:lnTo>
                    <a:pt x="413" y="698"/>
                  </a:lnTo>
                  <a:lnTo>
                    <a:pt x="412" y="710"/>
                  </a:lnTo>
                  <a:lnTo>
                    <a:pt x="411" y="722"/>
                  </a:lnTo>
                  <a:lnTo>
                    <a:pt x="409" y="732"/>
                  </a:lnTo>
                  <a:lnTo>
                    <a:pt x="406" y="744"/>
                  </a:lnTo>
                  <a:lnTo>
                    <a:pt x="401" y="755"/>
                  </a:lnTo>
                  <a:lnTo>
                    <a:pt x="396" y="766"/>
                  </a:lnTo>
                  <a:lnTo>
                    <a:pt x="390" y="776"/>
                  </a:lnTo>
                  <a:lnTo>
                    <a:pt x="383" y="786"/>
                  </a:lnTo>
                  <a:lnTo>
                    <a:pt x="383" y="786"/>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5" name="组合 38"/>
          <p:cNvGrpSpPr/>
          <p:nvPr/>
        </p:nvGrpSpPr>
        <p:grpSpPr>
          <a:xfrm>
            <a:off x="4926365" y="3680308"/>
            <a:ext cx="652286" cy="652374"/>
            <a:chOff x="6568486" y="4905819"/>
            <a:chExt cx="869714" cy="869714"/>
          </a:xfrm>
        </p:grpSpPr>
        <p:sp>
          <p:nvSpPr>
            <p:cNvPr id="16" name="椭圆 15"/>
            <p:cNvSpPr/>
            <p:nvPr/>
          </p:nvSpPr>
          <p:spPr>
            <a:xfrm>
              <a:off x="6568486" y="4905819"/>
              <a:ext cx="869714" cy="86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75"/>
            <p:cNvSpPr>
              <a:spLocks noEditPoints="1"/>
            </p:cNvSpPr>
            <p:nvPr/>
          </p:nvSpPr>
          <p:spPr bwMode="auto">
            <a:xfrm>
              <a:off x="6843005" y="5199331"/>
              <a:ext cx="322263" cy="282575"/>
            </a:xfrm>
            <a:custGeom>
              <a:avLst/>
              <a:gdLst>
                <a:gd name="T0" fmla="*/ 918 w 1018"/>
                <a:gd name="T1" fmla="*/ 194 h 891"/>
                <a:gd name="T2" fmla="*/ 888 w 1018"/>
                <a:gd name="T3" fmla="*/ 149 h 891"/>
                <a:gd name="T4" fmla="*/ 837 w 1018"/>
                <a:gd name="T5" fmla="*/ 128 h 891"/>
                <a:gd name="T6" fmla="*/ 427 w 1018"/>
                <a:gd name="T7" fmla="*/ 122 h 891"/>
                <a:gd name="T8" fmla="*/ 414 w 1018"/>
                <a:gd name="T9" fmla="*/ 96 h 891"/>
                <a:gd name="T10" fmla="*/ 397 w 1018"/>
                <a:gd name="T11" fmla="*/ 42 h 891"/>
                <a:gd name="T12" fmla="*/ 356 w 1018"/>
                <a:gd name="T13" fmla="*/ 8 h 891"/>
                <a:gd name="T14" fmla="*/ 191 w 1018"/>
                <a:gd name="T15" fmla="*/ 0 h 891"/>
                <a:gd name="T16" fmla="*/ 138 w 1018"/>
                <a:gd name="T17" fmla="*/ 16 h 891"/>
                <a:gd name="T18" fmla="*/ 103 w 1018"/>
                <a:gd name="T19" fmla="*/ 58 h 891"/>
                <a:gd name="T20" fmla="*/ 96 w 1018"/>
                <a:gd name="T21" fmla="*/ 255 h 891"/>
                <a:gd name="T22" fmla="*/ 42 w 1018"/>
                <a:gd name="T23" fmla="*/ 271 h 891"/>
                <a:gd name="T24" fmla="*/ 8 w 1018"/>
                <a:gd name="T25" fmla="*/ 312 h 891"/>
                <a:gd name="T26" fmla="*/ 64 w 1018"/>
                <a:gd name="T27" fmla="*/ 795 h 891"/>
                <a:gd name="T28" fmla="*/ 80 w 1018"/>
                <a:gd name="T29" fmla="*/ 849 h 891"/>
                <a:gd name="T30" fmla="*/ 122 w 1018"/>
                <a:gd name="T31" fmla="*/ 883 h 891"/>
                <a:gd name="T32" fmla="*/ 859 w 1018"/>
                <a:gd name="T33" fmla="*/ 891 h 891"/>
                <a:gd name="T34" fmla="*/ 912 w 1018"/>
                <a:gd name="T35" fmla="*/ 875 h 891"/>
                <a:gd name="T36" fmla="*/ 947 w 1018"/>
                <a:gd name="T37" fmla="*/ 832 h 891"/>
                <a:gd name="T38" fmla="*/ 1018 w 1018"/>
                <a:gd name="T39" fmla="*/ 350 h 891"/>
                <a:gd name="T40" fmla="*/ 1001 w 1018"/>
                <a:gd name="T41" fmla="*/ 296 h 891"/>
                <a:gd name="T42" fmla="*/ 960 w 1018"/>
                <a:gd name="T43" fmla="*/ 262 h 891"/>
                <a:gd name="T44" fmla="*/ 159 w 1018"/>
                <a:gd name="T45" fmla="*/ 96 h 891"/>
                <a:gd name="T46" fmla="*/ 173 w 1018"/>
                <a:gd name="T47" fmla="*/ 69 h 891"/>
                <a:gd name="T48" fmla="*/ 324 w 1018"/>
                <a:gd name="T49" fmla="*/ 65 h 891"/>
                <a:gd name="T50" fmla="*/ 349 w 1018"/>
                <a:gd name="T51" fmla="*/ 89 h 891"/>
                <a:gd name="T52" fmla="*/ 358 w 1018"/>
                <a:gd name="T53" fmla="*/ 132 h 891"/>
                <a:gd name="T54" fmla="*/ 392 w 1018"/>
                <a:gd name="T55" fmla="*/ 174 h 891"/>
                <a:gd name="T56" fmla="*/ 446 w 1018"/>
                <a:gd name="T57" fmla="*/ 191 h 891"/>
                <a:gd name="T58" fmla="*/ 849 w 1018"/>
                <a:gd name="T59" fmla="*/ 200 h 891"/>
                <a:gd name="T60" fmla="*/ 159 w 1018"/>
                <a:gd name="T61" fmla="*/ 255 h 891"/>
                <a:gd name="T62" fmla="*/ 886 w 1018"/>
                <a:gd name="T63" fmla="*/ 812 h 891"/>
                <a:gd name="T64" fmla="*/ 159 w 1018"/>
                <a:gd name="T65" fmla="*/ 826 h 891"/>
                <a:gd name="T66" fmla="*/ 132 w 1018"/>
                <a:gd name="T67" fmla="*/ 812 h 891"/>
                <a:gd name="T68" fmla="*/ 65 w 1018"/>
                <a:gd name="T69" fmla="*/ 344 h 891"/>
                <a:gd name="T70" fmla="*/ 89 w 1018"/>
                <a:gd name="T71" fmla="*/ 319 h 891"/>
                <a:gd name="T72" fmla="*/ 940 w 1018"/>
                <a:gd name="T73" fmla="*/ 323 h 891"/>
                <a:gd name="T74" fmla="*/ 891 w 1018"/>
                <a:gd name="T75" fmla="*/ 795 h 891"/>
                <a:gd name="T76" fmla="*/ 203 w 1018"/>
                <a:gd name="T77" fmla="*/ 385 h 891"/>
                <a:gd name="T78" fmla="*/ 170 w 1018"/>
                <a:gd name="T79" fmla="*/ 407 h 891"/>
                <a:gd name="T80" fmla="*/ 153 w 1018"/>
                <a:gd name="T81" fmla="*/ 451 h 891"/>
                <a:gd name="T82" fmla="*/ 170 w 1018"/>
                <a:gd name="T83" fmla="*/ 578 h 891"/>
                <a:gd name="T84" fmla="*/ 221 w 1018"/>
                <a:gd name="T85" fmla="*/ 632 h 891"/>
                <a:gd name="T86" fmla="*/ 469 w 1018"/>
                <a:gd name="T87" fmla="*/ 635 h 891"/>
                <a:gd name="T88" fmla="*/ 512 w 1018"/>
                <a:gd name="T89" fmla="*/ 618 h 891"/>
                <a:gd name="T90" fmla="*/ 537 w 1018"/>
                <a:gd name="T91" fmla="*/ 581 h 891"/>
                <a:gd name="T92" fmla="*/ 540 w 1018"/>
                <a:gd name="T93" fmla="*/ 453 h 891"/>
                <a:gd name="T94" fmla="*/ 523 w 1018"/>
                <a:gd name="T95" fmla="*/ 410 h 891"/>
                <a:gd name="T96" fmla="*/ 485 w 1018"/>
                <a:gd name="T97" fmla="*/ 385 h 891"/>
                <a:gd name="T98" fmla="*/ 477 w 1018"/>
                <a:gd name="T99" fmla="*/ 557 h 891"/>
                <a:gd name="T100" fmla="*/ 462 w 1018"/>
                <a:gd name="T101" fmla="*/ 572 h 891"/>
                <a:gd name="T102" fmla="*/ 229 w 1018"/>
                <a:gd name="T103" fmla="*/ 554 h 891"/>
                <a:gd name="T104" fmla="*/ 223 w 1018"/>
                <a:gd name="T105" fmla="*/ 447 h 891"/>
                <a:gd name="T106" fmla="*/ 473 w 1018"/>
                <a:gd name="T107" fmla="*/ 45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8" h="891">
                  <a:moveTo>
                    <a:pt x="922" y="255"/>
                  </a:moveTo>
                  <a:lnTo>
                    <a:pt x="922" y="222"/>
                  </a:lnTo>
                  <a:lnTo>
                    <a:pt x="922" y="222"/>
                  </a:lnTo>
                  <a:lnTo>
                    <a:pt x="922" y="213"/>
                  </a:lnTo>
                  <a:lnTo>
                    <a:pt x="921" y="203"/>
                  </a:lnTo>
                  <a:lnTo>
                    <a:pt x="918" y="194"/>
                  </a:lnTo>
                  <a:lnTo>
                    <a:pt x="915" y="186"/>
                  </a:lnTo>
                  <a:lnTo>
                    <a:pt x="911" y="177"/>
                  </a:lnTo>
                  <a:lnTo>
                    <a:pt x="906" y="170"/>
                  </a:lnTo>
                  <a:lnTo>
                    <a:pt x="901" y="162"/>
                  </a:lnTo>
                  <a:lnTo>
                    <a:pt x="894" y="155"/>
                  </a:lnTo>
                  <a:lnTo>
                    <a:pt x="888" y="149"/>
                  </a:lnTo>
                  <a:lnTo>
                    <a:pt x="880" y="144"/>
                  </a:lnTo>
                  <a:lnTo>
                    <a:pt x="873" y="139"/>
                  </a:lnTo>
                  <a:lnTo>
                    <a:pt x="864" y="134"/>
                  </a:lnTo>
                  <a:lnTo>
                    <a:pt x="856" y="131"/>
                  </a:lnTo>
                  <a:lnTo>
                    <a:pt x="846" y="129"/>
                  </a:lnTo>
                  <a:lnTo>
                    <a:pt x="837" y="128"/>
                  </a:lnTo>
                  <a:lnTo>
                    <a:pt x="828" y="127"/>
                  </a:lnTo>
                  <a:lnTo>
                    <a:pt x="446" y="127"/>
                  </a:lnTo>
                  <a:lnTo>
                    <a:pt x="446" y="127"/>
                  </a:lnTo>
                  <a:lnTo>
                    <a:pt x="439" y="127"/>
                  </a:lnTo>
                  <a:lnTo>
                    <a:pt x="433" y="125"/>
                  </a:lnTo>
                  <a:lnTo>
                    <a:pt x="427" y="122"/>
                  </a:lnTo>
                  <a:lnTo>
                    <a:pt x="423" y="118"/>
                  </a:lnTo>
                  <a:lnTo>
                    <a:pt x="419" y="113"/>
                  </a:lnTo>
                  <a:lnTo>
                    <a:pt x="417" y="108"/>
                  </a:lnTo>
                  <a:lnTo>
                    <a:pt x="415" y="102"/>
                  </a:lnTo>
                  <a:lnTo>
                    <a:pt x="414" y="96"/>
                  </a:lnTo>
                  <a:lnTo>
                    <a:pt x="414" y="96"/>
                  </a:lnTo>
                  <a:lnTo>
                    <a:pt x="414" y="86"/>
                  </a:lnTo>
                  <a:lnTo>
                    <a:pt x="411" y="76"/>
                  </a:lnTo>
                  <a:lnTo>
                    <a:pt x="409" y="67"/>
                  </a:lnTo>
                  <a:lnTo>
                    <a:pt x="406" y="58"/>
                  </a:lnTo>
                  <a:lnTo>
                    <a:pt x="402" y="50"/>
                  </a:lnTo>
                  <a:lnTo>
                    <a:pt x="397" y="42"/>
                  </a:lnTo>
                  <a:lnTo>
                    <a:pt x="392" y="35"/>
                  </a:lnTo>
                  <a:lnTo>
                    <a:pt x="386" y="28"/>
                  </a:lnTo>
                  <a:lnTo>
                    <a:pt x="379" y="22"/>
                  </a:lnTo>
                  <a:lnTo>
                    <a:pt x="372" y="16"/>
                  </a:lnTo>
                  <a:lnTo>
                    <a:pt x="364" y="12"/>
                  </a:lnTo>
                  <a:lnTo>
                    <a:pt x="356" y="8"/>
                  </a:lnTo>
                  <a:lnTo>
                    <a:pt x="347" y="5"/>
                  </a:lnTo>
                  <a:lnTo>
                    <a:pt x="337" y="2"/>
                  </a:lnTo>
                  <a:lnTo>
                    <a:pt x="328" y="0"/>
                  </a:lnTo>
                  <a:lnTo>
                    <a:pt x="318" y="0"/>
                  </a:lnTo>
                  <a:lnTo>
                    <a:pt x="191" y="0"/>
                  </a:lnTo>
                  <a:lnTo>
                    <a:pt x="191" y="0"/>
                  </a:lnTo>
                  <a:lnTo>
                    <a:pt x="182" y="0"/>
                  </a:lnTo>
                  <a:lnTo>
                    <a:pt x="172" y="2"/>
                  </a:lnTo>
                  <a:lnTo>
                    <a:pt x="162" y="5"/>
                  </a:lnTo>
                  <a:lnTo>
                    <a:pt x="154" y="8"/>
                  </a:lnTo>
                  <a:lnTo>
                    <a:pt x="145" y="12"/>
                  </a:lnTo>
                  <a:lnTo>
                    <a:pt x="138" y="16"/>
                  </a:lnTo>
                  <a:lnTo>
                    <a:pt x="130" y="22"/>
                  </a:lnTo>
                  <a:lnTo>
                    <a:pt x="124" y="28"/>
                  </a:lnTo>
                  <a:lnTo>
                    <a:pt x="117" y="35"/>
                  </a:lnTo>
                  <a:lnTo>
                    <a:pt x="112" y="42"/>
                  </a:lnTo>
                  <a:lnTo>
                    <a:pt x="108" y="50"/>
                  </a:lnTo>
                  <a:lnTo>
                    <a:pt x="103" y="58"/>
                  </a:lnTo>
                  <a:lnTo>
                    <a:pt x="100" y="67"/>
                  </a:lnTo>
                  <a:lnTo>
                    <a:pt x="98" y="76"/>
                  </a:lnTo>
                  <a:lnTo>
                    <a:pt x="96" y="86"/>
                  </a:lnTo>
                  <a:lnTo>
                    <a:pt x="96" y="96"/>
                  </a:lnTo>
                  <a:lnTo>
                    <a:pt x="96" y="255"/>
                  </a:lnTo>
                  <a:lnTo>
                    <a:pt x="96" y="255"/>
                  </a:lnTo>
                  <a:lnTo>
                    <a:pt x="86" y="255"/>
                  </a:lnTo>
                  <a:lnTo>
                    <a:pt x="77" y="257"/>
                  </a:lnTo>
                  <a:lnTo>
                    <a:pt x="67" y="259"/>
                  </a:lnTo>
                  <a:lnTo>
                    <a:pt x="58" y="262"/>
                  </a:lnTo>
                  <a:lnTo>
                    <a:pt x="50" y="266"/>
                  </a:lnTo>
                  <a:lnTo>
                    <a:pt x="42" y="271"/>
                  </a:lnTo>
                  <a:lnTo>
                    <a:pt x="35" y="276"/>
                  </a:lnTo>
                  <a:lnTo>
                    <a:pt x="28" y="282"/>
                  </a:lnTo>
                  <a:lnTo>
                    <a:pt x="22" y="289"/>
                  </a:lnTo>
                  <a:lnTo>
                    <a:pt x="17" y="296"/>
                  </a:lnTo>
                  <a:lnTo>
                    <a:pt x="12" y="304"/>
                  </a:lnTo>
                  <a:lnTo>
                    <a:pt x="8" y="312"/>
                  </a:lnTo>
                  <a:lnTo>
                    <a:pt x="5" y="321"/>
                  </a:lnTo>
                  <a:lnTo>
                    <a:pt x="3" y="331"/>
                  </a:lnTo>
                  <a:lnTo>
                    <a:pt x="0" y="340"/>
                  </a:lnTo>
                  <a:lnTo>
                    <a:pt x="0" y="350"/>
                  </a:lnTo>
                  <a:lnTo>
                    <a:pt x="64" y="795"/>
                  </a:lnTo>
                  <a:lnTo>
                    <a:pt x="64" y="795"/>
                  </a:lnTo>
                  <a:lnTo>
                    <a:pt x="65" y="805"/>
                  </a:lnTo>
                  <a:lnTo>
                    <a:pt x="66" y="815"/>
                  </a:lnTo>
                  <a:lnTo>
                    <a:pt x="68" y="823"/>
                  </a:lnTo>
                  <a:lnTo>
                    <a:pt x="71" y="832"/>
                  </a:lnTo>
                  <a:lnTo>
                    <a:pt x="76" y="840"/>
                  </a:lnTo>
                  <a:lnTo>
                    <a:pt x="80" y="849"/>
                  </a:lnTo>
                  <a:lnTo>
                    <a:pt x="85" y="855"/>
                  </a:lnTo>
                  <a:lnTo>
                    <a:pt x="92" y="863"/>
                  </a:lnTo>
                  <a:lnTo>
                    <a:pt x="99" y="868"/>
                  </a:lnTo>
                  <a:lnTo>
                    <a:pt x="106" y="875"/>
                  </a:lnTo>
                  <a:lnTo>
                    <a:pt x="114" y="879"/>
                  </a:lnTo>
                  <a:lnTo>
                    <a:pt x="122" y="883"/>
                  </a:lnTo>
                  <a:lnTo>
                    <a:pt x="131" y="887"/>
                  </a:lnTo>
                  <a:lnTo>
                    <a:pt x="140" y="889"/>
                  </a:lnTo>
                  <a:lnTo>
                    <a:pt x="150" y="890"/>
                  </a:lnTo>
                  <a:lnTo>
                    <a:pt x="159" y="891"/>
                  </a:lnTo>
                  <a:lnTo>
                    <a:pt x="859" y="891"/>
                  </a:lnTo>
                  <a:lnTo>
                    <a:pt x="859" y="891"/>
                  </a:lnTo>
                  <a:lnTo>
                    <a:pt x="868" y="890"/>
                  </a:lnTo>
                  <a:lnTo>
                    <a:pt x="878" y="889"/>
                  </a:lnTo>
                  <a:lnTo>
                    <a:pt x="888" y="887"/>
                  </a:lnTo>
                  <a:lnTo>
                    <a:pt x="896" y="883"/>
                  </a:lnTo>
                  <a:lnTo>
                    <a:pt x="905" y="879"/>
                  </a:lnTo>
                  <a:lnTo>
                    <a:pt x="912" y="875"/>
                  </a:lnTo>
                  <a:lnTo>
                    <a:pt x="920" y="868"/>
                  </a:lnTo>
                  <a:lnTo>
                    <a:pt x="926" y="863"/>
                  </a:lnTo>
                  <a:lnTo>
                    <a:pt x="933" y="855"/>
                  </a:lnTo>
                  <a:lnTo>
                    <a:pt x="938" y="849"/>
                  </a:lnTo>
                  <a:lnTo>
                    <a:pt x="942" y="840"/>
                  </a:lnTo>
                  <a:lnTo>
                    <a:pt x="947" y="832"/>
                  </a:lnTo>
                  <a:lnTo>
                    <a:pt x="950" y="823"/>
                  </a:lnTo>
                  <a:lnTo>
                    <a:pt x="952" y="815"/>
                  </a:lnTo>
                  <a:lnTo>
                    <a:pt x="954" y="805"/>
                  </a:lnTo>
                  <a:lnTo>
                    <a:pt x="954" y="795"/>
                  </a:lnTo>
                  <a:lnTo>
                    <a:pt x="1018" y="350"/>
                  </a:lnTo>
                  <a:lnTo>
                    <a:pt x="1018" y="350"/>
                  </a:lnTo>
                  <a:lnTo>
                    <a:pt x="1018" y="340"/>
                  </a:lnTo>
                  <a:lnTo>
                    <a:pt x="1017" y="331"/>
                  </a:lnTo>
                  <a:lnTo>
                    <a:pt x="1013" y="321"/>
                  </a:lnTo>
                  <a:lnTo>
                    <a:pt x="1010" y="312"/>
                  </a:lnTo>
                  <a:lnTo>
                    <a:pt x="1007" y="304"/>
                  </a:lnTo>
                  <a:lnTo>
                    <a:pt x="1001" y="296"/>
                  </a:lnTo>
                  <a:lnTo>
                    <a:pt x="996" y="289"/>
                  </a:lnTo>
                  <a:lnTo>
                    <a:pt x="990" y="282"/>
                  </a:lnTo>
                  <a:lnTo>
                    <a:pt x="983" y="276"/>
                  </a:lnTo>
                  <a:lnTo>
                    <a:pt x="976" y="271"/>
                  </a:lnTo>
                  <a:lnTo>
                    <a:pt x="968" y="266"/>
                  </a:lnTo>
                  <a:lnTo>
                    <a:pt x="960" y="262"/>
                  </a:lnTo>
                  <a:lnTo>
                    <a:pt x="951" y="259"/>
                  </a:lnTo>
                  <a:lnTo>
                    <a:pt x="941" y="257"/>
                  </a:lnTo>
                  <a:lnTo>
                    <a:pt x="933" y="255"/>
                  </a:lnTo>
                  <a:lnTo>
                    <a:pt x="922" y="255"/>
                  </a:lnTo>
                  <a:lnTo>
                    <a:pt x="922" y="255"/>
                  </a:lnTo>
                  <a:close/>
                  <a:moveTo>
                    <a:pt x="159" y="96"/>
                  </a:moveTo>
                  <a:lnTo>
                    <a:pt x="159" y="96"/>
                  </a:lnTo>
                  <a:lnTo>
                    <a:pt x="160" y="89"/>
                  </a:lnTo>
                  <a:lnTo>
                    <a:pt x="161" y="83"/>
                  </a:lnTo>
                  <a:lnTo>
                    <a:pt x="165" y="78"/>
                  </a:lnTo>
                  <a:lnTo>
                    <a:pt x="169" y="73"/>
                  </a:lnTo>
                  <a:lnTo>
                    <a:pt x="173" y="69"/>
                  </a:lnTo>
                  <a:lnTo>
                    <a:pt x="179" y="66"/>
                  </a:lnTo>
                  <a:lnTo>
                    <a:pt x="185" y="65"/>
                  </a:lnTo>
                  <a:lnTo>
                    <a:pt x="191" y="64"/>
                  </a:lnTo>
                  <a:lnTo>
                    <a:pt x="318" y="64"/>
                  </a:lnTo>
                  <a:lnTo>
                    <a:pt x="318" y="64"/>
                  </a:lnTo>
                  <a:lnTo>
                    <a:pt x="324" y="65"/>
                  </a:lnTo>
                  <a:lnTo>
                    <a:pt x="331" y="66"/>
                  </a:lnTo>
                  <a:lnTo>
                    <a:pt x="336" y="69"/>
                  </a:lnTo>
                  <a:lnTo>
                    <a:pt x="341" y="73"/>
                  </a:lnTo>
                  <a:lnTo>
                    <a:pt x="345" y="78"/>
                  </a:lnTo>
                  <a:lnTo>
                    <a:pt x="348" y="83"/>
                  </a:lnTo>
                  <a:lnTo>
                    <a:pt x="349" y="89"/>
                  </a:lnTo>
                  <a:lnTo>
                    <a:pt x="350" y="96"/>
                  </a:lnTo>
                  <a:lnTo>
                    <a:pt x="350" y="96"/>
                  </a:lnTo>
                  <a:lnTo>
                    <a:pt x="350" y="105"/>
                  </a:lnTo>
                  <a:lnTo>
                    <a:pt x="352" y="115"/>
                  </a:lnTo>
                  <a:lnTo>
                    <a:pt x="354" y="124"/>
                  </a:lnTo>
                  <a:lnTo>
                    <a:pt x="358" y="132"/>
                  </a:lnTo>
                  <a:lnTo>
                    <a:pt x="362" y="141"/>
                  </a:lnTo>
                  <a:lnTo>
                    <a:pt x="366" y="148"/>
                  </a:lnTo>
                  <a:lnTo>
                    <a:pt x="372" y="156"/>
                  </a:lnTo>
                  <a:lnTo>
                    <a:pt x="378" y="163"/>
                  </a:lnTo>
                  <a:lnTo>
                    <a:pt x="385" y="169"/>
                  </a:lnTo>
                  <a:lnTo>
                    <a:pt x="392" y="174"/>
                  </a:lnTo>
                  <a:lnTo>
                    <a:pt x="400" y="179"/>
                  </a:lnTo>
                  <a:lnTo>
                    <a:pt x="408" y="184"/>
                  </a:lnTo>
                  <a:lnTo>
                    <a:pt x="417" y="187"/>
                  </a:lnTo>
                  <a:lnTo>
                    <a:pt x="426" y="189"/>
                  </a:lnTo>
                  <a:lnTo>
                    <a:pt x="436" y="190"/>
                  </a:lnTo>
                  <a:lnTo>
                    <a:pt x="446" y="191"/>
                  </a:lnTo>
                  <a:lnTo>
                    <a:pt x="828" y="191"/>
                  </a:lnTo>
                  <a:lnTo>
                    <a:pt x="828" y="191"/>
                  </a:lnTo>
                  <a:lnTo>
                    <a:pt x="833" y="191"/>
                  </a:lnTo>
                  <a:lnTo>
                    <a:pt x="839" y="193"/>
                  </a:lnTo>
                  <a:lnTo>
                    <a:pt x="845" y="197"/>
                  </a:lnTo>
                  <a:lnTo>
                    <a:pt x="849" y="200"/>
                  </a:lnTo>
                  <a:lnTo>
                    <a:pt x="853" y="205"/>
                  </a:lnTo>
                  <a:lnTo>
                    <a:pt x="857" y="211"/>
                  </a:lnTo>
                  <a:lnTo>
                    <a:pt x="859" y="216"/>
                  </a:lnTo>
                  <a:lnTo>
                    <a:pt x="859" y="222"/>
                  </a:lnTo>
                  <a:lnTo>
                    <a:pt x="859" y="255"/>
                  </a:lnTo>
                  <a:lnTo>
                    <a:pt x="159" y="255"/>
                  </a:lnTo>
                  <a:lnTo>
                    <a:pt x="159" y="96"/>
                  </a:lnTo>
                  <a:close/>
                  <a:moveTo>
                    <a:pt x="891" y="795"/>
                  </a:moveTo>
                  <a:lnTo>
                    <a:pt x="891" y="795"/>
                  </a:lnTo>
                  <a:lnTo>
                    <a:pt x="890" y="802"/>
                  </a:lnTo>
                  <a:lnTo>
                    <a:pt x="888" y="807"/>
                  </a:lnTo>
                  <a:lnTo>
                    <a:pt x="886" y="812"/>
                  </a:lnTo>
                  <a:lnTo>
                    <a:pt x="881" y="818"/>
                  </a:lnTo>
                  <a:lnTo>
                    <a:pt x="877" y="821"/>
                  </a:lnTo>
                  <a:lnTo>
                    <a:pt x="872" y="824"/>
                  </a:lnTo>
                  <a:lnTo>
                    <a:pt x="865" y="826"/>
                  </a:lnTo>
                  <a:lnTo>
                    <a:pt x="859" y="826"/>
                  </a:lnTo>
                  <a:lnTo>
                    <a:pt x="159" y="826"/>
                  </a:lnTo>
                  <a:lnTo>
                    <a:pt x="159" y="826"/>
                  </a:lnTo>
                  <a:lnTo>
                    <a:pt x="153" y="826"/>
                  </a:lnTo>
                  <a:lnTo>
                    <a:pt x="147" y="824"/>
                  </a:lnTo>
                  <a:lnTo>
                    <a:pt x="141" y="821"/>
                  </a:lnTo>
                  <a:lnTo>
                    <a:pt x="137" y="818"/>
                  </a:lnTo>
                  <a:lnTo>
                    <a:pt x="132" y="812"/>
                  </a:lnTo>
                  <a:lnTo>
                    <a:pt x="130" y="807"/>
                  </a:lnTo>
                  <a:lnTo>
                    <a:pt x="128" y="802"/>
                  </a:lnTo>
                  <a:lnTo>
                    <a:pt x="127" y="795"/>
                  </a:lnTo>
                  <a:lnTo>
                    <a:pt x="64" y="350"/>
                  </a:lnTo>
                  <a:lnTo>
                    <a:pt x="64" y="350"/>
                  </a:lnTo>
                  <a:lnTo>
                    <a:pt x="65" y="344"/>
                  </a:lnTo>
                  <a:lnTo>
                    <a:pt x="66" y="337"/>
                  </a:lnTo>
                  <a:lnTo>
                    <a:pt x="69" y="332"/>
                  </a:lnTo>
                  <a:lnTo>
                    <a:pt x="73" y="328"/>
                  </a:lnTo>
                  <a:lnTo>
                    <a:pt x="78" y="323"/>
                  </a:lnTo>
                  <a:lnTo>
                    <a:pt x="83" y="321"/>
                  </a:lnTo>
                  <a:lnTo>
                    <a:pt x="89" y="319"/>
                  </a:lnTo>
                  <a:lnTo>
                    <a:pt x="96" y="318"/>
                  </a:lnTo>
                  <a:lnTo>
                    <a:pt x="922" y="318"/>
                  </a:lnTo>
                  <a:lnTo>
                    <a:pt x="922" y="318"/>
                  </a:lnTo>
                  <a:lnTo>
                    <a:pt x="929" y="319"/>
                  </a:lnTo>
                  <a:lnTo>
                    <a:pt x="935" y="321"/>
                  </a:lnTo>
                  <a:lnTo>
                    <a:pt x="940" y="323"/>
                  </a:lnTo>
                  <a:lnTo>
                    <a:pt x="945" y="328"/>
                  </a:lnTo>
                  <a:lnTo>
                    <a:pt x="949" y="332"/>
                  </a:lnTo>
                  <a:lnTo>
                    <a:pt x="952" y="337"/>
                  </a:lnTo>
                  <a:lnTo>
                    <a:pt x="953" y="344"/>
                  </a:lnTo>
                  <a:lnTo>
                    <a:pt x="954" y="350"/>
                  </a:lnTo>
                  <a:lnTo>
                    <a:pt x="891" y="795"/>
                  </a:lnTo>
                  <a:close/>
                  <a:moveTo>
                    <a:pt x="462" y="381"/>
                  </a:moveTo>
                  <a:lnTo>
                    <a:pt x="228" y="381"/>
                  </a:lnTo>
                  <a:lnTo>
                    <a:pt x="228" y="381"/>
                  </a:lnTo>
                  <a:lnTo>
                    <a:pt x="219" y="382"/>
                  </a:lnTo>
                  <a:lnTo>
                    <a:pt x="211" y="383"/>
                  </a:lnTo>
                  <a:lnTo>
                    <a:pt x="203" y="385"/>
                  </a:lnTo>
                  <a:lnTo>
                    <a:pt x="196" y="389"/>
                  </a:lnTo>
                  <a:lnTo>
                    <a:pt x="189" y="392"/>
                  </a:lnTo>
                  <a:lnTo>
                    <a:pt x="183" y="396"/>
                  </a:lnTo>
                  <a:lnTo>
                    <a:pt x="176" y="402"/>
                  </a:lnTo>
                  <a:lnTo>
                    <a:pt x="170" y="407"/>
                  </a:lnTo>
                  <a:lnTo>
                    <a:pt x="170" y="407"/>
                  </a:lnTo>
                  <a:lnTo>
                    <a:pt x="166" y="413"/>
                  </a:lnTo>
                  <a:lnTo>
                    <a:pt x="161" y="421"/>
                  </a:lnTo>
                  <a:lnTo>
                    <a:pt x="158" y="428"/>
                  </a:lnTo>
                  <a:lnTo>
                    <a:pt x="155" y="436"/>
                  </a:lnTo>
                  <a:lnTo>
                    <a:pt x="154" y="443"/>
                  </a:lnTo>
                  <a:lnTo>
                    <a:pt x="153" y="451"/>
                  </a:lnTo>
                  <a:lnTo>
                    <a:pt x="153" y="459"/>
                  </a:lnTo>
                  <a:lnTo>
                    <a:pt x="153" y="468"/>
                  </a:lnTo>
                  <a:lnTo>
                    <a:pt x="167" y="564"/>
                  </a:lnTo>
                  <a:lnTo>
                    <a:pt x="167" y="564"/>
                  </a:lnTo>
                  <a:lnTo>
                    <a:pt x="168" y="571"/>
                  </a:lnTo>
                  <a:lnTo>
                    <a:pt x="170" y="578"/>
                  </a:lnTo>
                  <a:lnTo>
                    <a:pt x="175" y="591"/>
                  </a:lnTo>
                  <a:lnTo>
                    <a:pt x="183" y="603"/>
                  </a:lnTo>
                  <a:lnTo>
                    <a:pt x="192" y="614"/>
                  </a:lnTo>
                  <a:lnTo>
                    <a:pt x="203" y="623"/>
                  </a:lnTo>
                  <a:lnTo>
                    <a:pt x="215" y="630"/>
                  </a:lnTo>
                  <a:lnTo>
                    <a:pt x="221" y="632"/>
                  </a:lnTo>
                  <a:lnTo>
                    <a:pt x="228" y="634"/>
                  </a:lnTo>
                  <a:lnTo>
                    <a:pt x="234" y="635"/>
                  </a:lnTo>
                  <a:lnTo>
                    <a:pt x="241" y="635"/>
                  </a:lnTo>
                  <a:lnTo>
                    <a:pt x="462" y="637"/>
                  </a:lnTo>
                  <a:lnTo>
                    <a:pt x="462" y="637"/>
                  </a:lnTo>
                  <a:lnTo>
                    <a:pt x="469" y="635"/>
                  </a:lnTo>
                  <a:lnTo>
                    <a:pt x="478" y="634"/>
                  </a:lnTo>
                  <a:lnTo>
                    <a:pt x="485" y="632"/>
                  </a:lnTo>
                  <a:lnTo>
                    <a:pt x="492" y="630"/>
                  </a:lnTo>
                  <a:lnTo>
                    <a:pt x="499" y="627"/>
                  </a:lnTo>
                  <a:lnTo>
                    <a:pt x="506" y="623"/>
                  </a:lnTo>
                  <a:lnTo>
                    <a:pt x="512" y="618"/>
                  </a:lnTo>
                  <a:lnTo>
                    <a:pt x="518" y="613"/>
                  </a:lnTo>
                  <a:lnTo>
                    <a:pt x="523" y="608"/>
                  </a:lnTo>
                  <a:lnTo>
                    <a:pt x="527" y="601"/>
                  </a:lnTo>
                  <a:lnTo>
                    <a:pt x="532" y="595"/>
                  </a:lnTo>
                  <a:lnTo>
                    <a:pt x="535" y="587"/>
                  </a:lnTo>
                  <a:lnTo>
                    <a:pt x="537" y="581"/>
                  </a:lnTo>
                  <a:lnTo>
                    <a:pt x="539" y="572"/>
                  </a:lnTo>
                  <a:lnTo>
                    <a:pt x="540" y="565"/>
                  </a:lnTo>
                  <a:lnTo>
                    <a:pt x="541" y="557"/>
                  </a:lnTo>
                  <a:lnTo>
                    <a:pt x="541" y="462"/>
                  </a:lnTo>
                  <a:lnTo>
                    <a:pt x="541" y="462"/>
                  </a:lnTo>
                  <a:lnTo>
                    <a:pt x="540" y="453"/>
                  </a:lnTo>
                  <a:lnTo>
                    <a:pt x="539" y="446"/>
                  </a:lnTo>
                  <a:lnTo>
                    <a:pt x="537" y="438"/>
                  </a:lnTo>
                  <a:lnTo>
                    <a:pt x="535" y="431"/>
                  </a:lnTo>
                  <a:lnTo>
                    <a:pt x="532" y="423"/>
                  </a:lnTo>
                  <a:lnTo>
                    <a:pt x="527" y="417"/>
                  </a:lnTo>
                  <a:lnTo>
                    <a:pt x="523" y="410"/>
                  </a:lnTo>
                  <a:lnTo>
                    <a:pt x="518" y="405"/>
                  </a:lnTo>
                  <a:lnTo>
                    <a:pt x="512" y="399"/>
                  </a:lnTo>
                  <a:lnTo>
                    <a:pt x="506" y="395"/>
                  </a:lnTo>
                  <a:lnTo>
                    <a:pt x="499" y="391"/>
                  </a:lnTo>
                  <a:lnTo>
                    <a:pt x="492" y="388"/>
                  </a:lnTo>
                  <a:lnTo>
                    <a:pt x="485" y="385"/>
                  </a:lnTo>
                  <a:lnTo>
                    <a:pt x="478" y="383"/>
                  </a:lnTo>
                  <a:lnTo>
                    <a:pt x="469" y="382"/>
                  </a:lnTo>
                  <a:lnTo>
                    <a:pt x="462" y="381"/>
                  </a:lnTo>
                  <a:lnTo>
                    <a:pt x="462" y="381"/>
                  </a:lnTo>
                  <a:close/>
                  <a:moveTo>
                    <a:pt x="477" y="557"/>
                  </a:moveTo>
                  <a:lnTo>
                    <a:pt x="477" y="557"/>
                  </a:lnTo>
                  <a:lnTo>
                    <a:pt x="477" y="560"/>
                  </a:lnTo>
                  <a:lnTo>
                    <a:pt x="476" y="562"/>
                  </a:lnTo>
                  <a:lnTo>
                    <a:pt x="473" y="568"/>
                  </a:lnTo>
                  <a:lnTo>
                    <a:pt x="467" y="571"/>
                  </a:lnTo>
                  <a:lnTo>
                    <a:pt x="465" y="572"/>
                  </a:lnTo>
                  <a:lnTo>
                    <a:pt x="462" y="572"/>
                  </a:lnTo>
                  <a:lnTo>
                    <a:pt x="242" y="572"/>
                  </a:lnTo>
                  <a:lnTo>
                    <a:pt x="242" y="572"/>
                  </a:lnTo>
                  <a:lnTo>
                    <a:pt x="239" y="570"/>
                  </a:lnTo>
                  <a:lnTo>
                    <a:pt x="234" y="566"/>
                  </a:lnTo>
                  <a:lnTo>
                    <a:pt x="231" y="560"/>
                  </a:lnTo>
                  <a:lnTo>
                    <a:pt x="229" y="554"/>
                  </a:lnTo>
                  <a:lnTo>
                    <a:pt x="216" y="459"/>
                  </a:lnTo>
                  <a:lnTo>
                    <a:pt x="216" y="459"/>
                  </a:lnTo>
                  <a:lnTo>
                    <a:pt x="216" y="453"/>
                  </a:lnTo>
                  <a:lnTo>
                    <a:pt x="218" y="449"/>
                  </a:lnTo>
                  <a:lnTo>
                    <a:pt x="218" y="449"/>
                  </a:lnTo>
                  <a:lnTo>
                    <a:pt x="223" y="447"/>
                  </a:lnTo>
                  <a:lnTo>
                    <a:pt x="228" y="446"/>
                  </a:lnTo>
                  <a:lnTo>
                    <a:pt x="462" y="446"/>
                  </a:lnTo>
                  <a:lnTo>
                    <a:pt x="462" y="446"/>
                  </a:lnTo>
                  <a:lnTo>
                    <a:pt x="465" y="446"/>
                  </a:lnTo>
                  <a:lnTo>
                    <a:pt x="467" y="447"/>
                  </a:lnTo>
                  <a:lnTo>
                    <a:pt x="473" y="450"/>
                  </a:lnTo>
                  <a:lnTo>
                    <a:pt x="476" y="455"/>
                  </a:lnTo>
                  <a:lnTo>
                    <a:pt x="477" y="458"/>
                  </a:lnTo>
                  <a:lnTo>
                    <a:pt x="477" y="462"/>
                  </a:lnTo>
                  <a:lnTo>
                    <a:pt x="477" y="557"/>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6" name="组合 43"/>
          <p:cNvGrpSpPr/>
          <p:nvPr/>
        </p:nvGrpSpPr>
        <p:grpSpPr>
          <a:xfrm>
            <a:off x="3565350" y="3680308"/>
            <a:ext cx="652286" cy="652374"/>
            <a:chOff x="4753800" y="4905819"/>
            <a:chExt cx="869714" cy="869714"/>
          </a:xfrm>
        </p:grpSpPr>
        <p:sp>
          <p:nvSpPr>
            <p:cNvPr id="10" name="椭圆 9"/>
            <p:cNvSpPr/>
            <p:nvPr/>
          </p:nvSpPr>
          <p:spPr>
            <a:xfrm>
              <a:off x="4753800" y="4905819"/>
              <a:ext cx="869714" cy="8697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2"/>
            <p:cNvSpPr>
              <a:spLocks noEditPoints="1"/>
            </p:cNvSpPr>
            <p:nvPr/>
          </p:nvSpPr>
          <p:spPr bwMode="auto">
            <a:xfrm>
              <a:off x="5027526" y="5269330"/>
              <a:ext cx="322263" cy="161925"/>
            </a:xfrm>
            <a:custGeom>
              <a:avLst/>
              <a:gdLst>
                <a:gd name="T0" fmla="*/ 891 w 1019"/>
                <a:gd name="T1" fmla="*/ 95 h 508"/>
                <a:gd name="T2" fmla="*/ 887 w 1019"/>
                <a:gd name="T3" fmla="*/ 67 h 508"/>
                <a:gd name="T4" fmla="*/ 875 w 1019"/>
                <a:gd name="T5" fmla="*/ 41 h 508"/>
                <a:gd name="T6" fmla="*/ 857 w 1019"/>
                <a:gd name="T7" fmla="*/ 22 h 508"/>
                <a:gd name="T8" fmla="*/ 833 w 1019"/>
                <a:gd name="T9" fmla="*/ 7 h 508"/>
                <a:gd name="T10" fmla="*/ 805 w 1019"/>
                <a:gd name="T11" fmla="*/ 1 h 508"/>
                <a:gd name="T12" fmla="*/ 96 w 1019"/>
                <a:gd name="T13" fmla="*/ 0 h 508"/>
                <a:gd name="T14" fmla="*/ 68 w 1019"/>
                <a:gd name="T15" fmla="*/ 4 h 508"/>
                <a:gd name="T16" fmla="*/ 42 w 1019"/>
                <a:gd name="T17" fmla="*/ 16 h 508"/>
                <a:gd name="T18" fmla="*/ 22 w 1019"/>
                <a:gd name="T19" fmla="*/ 35 h 508"/>
                <a:gd name="T20" fmla="*/ 8 w 1019"/>
                <a:gd name="T21" fmla="*/ 59 h 508"/>
                <a:gd name="T22" fmla="*/ 2 w 1019"/>
                <a:gd name="T23" fmla="*/ 85 h 508"/>
                <a:gd name="T24" fmla="*/ 0 w 1019"/>
                <a:gd name="T25" fmla="*/ 414 h 508"/>
                <a:gd name="T26" fmla="*/ 5 w 1019"/>
                <a:gd name="T27" fmla="*/ 442 h 508"/>
                <a:gd name="T28" fmla="*/ 17 w 1019"/>
                <a:gd name="T29" fmla="*/ 466 h 508"/>
                <a:gd name="T30" fmla="*/ 35 w 1019"/>
                <a:gd name="T31" fmla="*/ 487 h 508"/>
                <a:gd name="T32" fmla="*/ 58 w 1019"/>
                <a:gd name="T33" fmla="*/ 501 h 508"/>
                <a:gd name="T34" fmla="*/ 86 w 1019"/>
                <a:gd name="T35" fmla="*/ 508 h 508"/>
                <a:gd name="T36" fmla="*/ 796 w 1019"/>
                <a:gd name="T37" fmla="*/ 508 h 508"/>
                <a:gd name="T38" fmla="*/ 824 w 1019"/>
                <a:gd name="T39" fmla="*/ 504 h 508"/>
                <a:gd name="T40" fmla="*/ 849 w 1019"/>
                <a:gd name="T41" fmla="*/ 492 h 508"/>
                <a:gd name="T42" fmla="*/ 870 w 1019"/>
                <a:gd name="T43" fmla="*/ 474 h 508"/>
                <a:gd name="T44" fmla="*/ 883 w 1019"/>
                <a:gd name="T45" fmla="*/ 450 h 508"/>
                <a:gd name="T46" fmla="*/ 891 w 1019"/>
                <a:gd name="T47" fmla="*/ 423 h 508"/>
                <a:gd name="T48" fmla="*/ 954 w 1019"/>
                <a:gd name="T49" fmla="*/ 414 h 508"/>
                <a:gd name="T50" fmla="*/ 979 w 1019"/>
                <a:gd name="T51" fmla="*/ 408 h 508"/>
                <a:gd name="T52" fmla="*/ 1008 w 1019"/>
                <a:gd name="T53" fmla="*/ 385 h 508"/>
                <a:gd name="T54" fmla="*/ 1018 w 1019"/>
                <a:gd name="T55" fmla="*/ 356 h 508"/>
                <a:gd name="T56" fmla="*/ 1019 w 1019"/>
                <a:gd name="T57" fmla="*/ 158 h 508"/>
                <a:gd name="T58" fmla="*/ 1013 w 1019"/>
                <a:gd name="T59" fmla="*/ 134 h 508"/>
                <a:gd name="T60" fmla="*/ 990 w 1019"/>
                <a:gd name="T61" fmla="*/ 106 h 508"/>
                <a:gd name="T62" fmla="*/ 961 w 1019"/>
                <a:gd name="T63" fmla="*/ 95 h 508"/>
                <a:gd name="T64" fmla="*/ 828 w 1019"/>
                <a:gd name="T65" fmla="*/ 414 h 508"/>
                <a:gd name="T66" fmla="*/ 824 w 1019"/>
                <a:gd name="T67" fmla="*/ 426 h 508"/>
                <a:gd name="T68" fmla="*/ 814 w 1019"/>
                <a:gd name="T69" fmla="*/ 439 h 508"/>
                <a:gd name="T70" fmla="*/ 796 w 1019"/>
                <a:gd name="T71" fmla="*/ 445 h 508"/>
                <a:gd name="T72" fmla="*/ 90 w 1019"/>
                <a:gd name="T73" fmla="*/ 445 h 508"/>
                <a:gd name="T74" fmla="*/ 73 w 1019"/>
                <a:gd name="T75" fmla="*/ 436 h 508"/>
                <a:gd name="T76" fmla="*/ 65 w 1019"/>
                <a:gd name="T77" fmla="*/ 420 h 508"/>
                <a:gd name="T78" fmla="*/ 64 w 1019"/>
                <a:gd name="T79" fmla="*/ 95 h 508"/>
                <a:gd name="T80" fmla="*/ 69 w 1019"/>
                <a:gd name="T81" fmla="*/ 78 h 508"/>
                <a:gd name="T82" fmla="*/ 84 w 1019"/>
                <a:gd name="T83" fmla="*/ 66 h 508"/>
                <a:gd name="T84" fmla="*/ 796 w 1019"/>
                <a:gd name="T85" fmla="*/ 63 h 508"/>
                <a:gd name="T86" fmla="*/ 808 w 1019"/>
                <a:gd name="T87" fmla="*/ 66 h 508"/>
                <a:gd name="T88" fmla="*/ 822 w 1019"/>
                <a:gd name="T89" fmla="*/ 78 h 508"/>
                <a:gd name="T90" fmla="*/ 828 w 1019"/>
                <a:gd name="T91" fmla="*/ 95 h 508"/>
                <a:gd name="T92" fmla="*/ 891 w 1019"/>
                <a:gd name="T93" fmla="*/ 349 h 508"/>
                <a:gd name="T94" fmla="*/ 954 w 1019"/>
                <a:gd name="T95" fmla="*/ 349 h 508"/>
                <a:gd name="T96" fmla="*/ 598 w 1019"/>
                <a:gd name="T97" fmla="*/ 150 h 508"/>
                <a:gd name="T98" fmla="*/ 582 w 1019"/>
                <a:gd name="T99" fmla="*/ 136 h 508"/>
                <a:gd name="T100" fmla="*/ 563 w 1019"/>
                <a:gd name="T101" fmla="*/ 127 h 508"/>
                <a:gd name="T102" fmla="*/ 159 w 1019"/>
                <a:gd name="T103" fmla="*/ 127 h 508"/>
                <a:gd name="T104" fmla="*/ 142 w 1019"/>
                <a:gd name="T105" fmla="*/ 133 h 508"/>
                <a:gd name="T106" fmla="*/ 130 w 1019"/>
                <a:gd name="T107" fmla="*/ 147 h 508"/>
                <a:gd name="T108" fmla="*/ 128 w 1019"/>
                <a:gd name="T109" fmla="*/ 349 h 508"/>
                <a:gd name="T110" fmla="*/ 130 w 1019"/>
                <a:gd name="T111" fmla="*/ 362 h 508"/>
                <a:gd name="T112" fmla="*/ 142 w 1019"/>
                <a:gd name="T113" fmla="*/ 376 h 508"/>
                <a:gd name="T114" fmla="*/ 159 w 1019"/>
                <a:gd name="T115" fmla="*/ 382 h 508"/>
                <a:gd name="T116" fmla="*/ 689 w 1019"/>
                <a:gd name="T117" fmla="*/ 380 h 508"/>
                <a:gd name="T118" fmla="*/ 701 w 1019"/>
                <a:gd name="T119" fmla="*/ 373 h 508"/>
                <a:gd name="T120" fmla="*/ 702 w 1019"/>
                <a:gd name="T121" fmla="*/ 359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9" h="508">
                  <a:moveTo>
                    <a:pt x="954" y="95"/>
                  </a:moveTo>
                  <a:lnTo>
                    <a:pt x="891" y="95"/>
                  </a:lnTo>
                  <a:lnTo>
                    <a:pt x="891" y="95"/>
                  </a:lnTo>
                  <a:lnTo>
                    <a:pt x="891" y="85"/>
                  </a:lnTo>
                  <a:lnTo>
                    <a:pt x="889" y="76"/>
                  </a:lnTo>
                  <a:lnTo>
                    <a:pt x="887" y="67"/>
                  </a:lnTo>
                  <a:lnTo>
                    <a:pt x="883" y="59"/>
                  </a:lnTo>
                  <a:lnTo>
                    <a:pt x="879" y="50"/>
                  </a:lnTo>
                  <a:lnTo>
                    <a:pt x="875" y="41"/>
                  </a:lnTo>
                  <a:lnTo>
                    <a:pt x="870" y="35"/>
                  </a:lnTo>
                  <a:lnTo>
                    <a:pt x="863" y="27"/>
                  </a:lnTo>
                  <a:lnTo>
                    <a:pt x="857" y="22"/>
                  </a:lnTo>
                  <a:lnTo>
                    <a:pt x="849" y="16"/>
                  </a:lnTo>
                  <a:lnTo>
                    <a:pt x="842" y="11"/>
                  </a:lnTo>
                  <a:lnTo>
                    <a:pt x="833" y="7"/>
                  </a:lnTo>
                  <a:lnTo>
                    <a:pt x="824" y="4"/>
                  </a:lnTo>
                  <a:lnTo>
                    <a:pt x="815" y="2"/>
                  </a:lnTo>
                  <a:lnTo>
                    <a:pt x="805" y="1"/>
                  </a:lnTo>
                  <a:lnTo>
                    <a:pt x="796" y="0"/>
                  </a:lnTo>
                  <a:lnTo>
                    <a:pt x="96" y="0"/>
                  </a:lnTo>
                  <a:lnTo>
                    <a:pt x="96" y="0"/>
                  </a:lnTo>
                  <a:lnTo>
                    <a:pt x="86" y="1"/>
                  </a:lnTo>
                  <a:lnTo>
                    <a:pt x="77" y="2"/>
                  </a:lnTo>
                  <a:lnTo>
                    <a:pt x="68" y="4"/>
                  </a:lnTo>
                  <a:lnTo>
                    <a:pt x="58" y="7"/>
                  </a:lnTo>
                  <a:lnTo>
                    <a:pt x="51" y="11"/>
                  </a:lnTo>
                  <a:lnTo>
                    <a:pt x="42" y="16"/>
                  </a:lnTo>
                  <a:lnTo>
                    <a:pt x="35" y="22"/>
                  </a:lnTo>
                  <a:lnTo>
                    <a:pt x="28" y="27"/>
                  </a:lnTo>
                  <a:lnTo>
                    <a:pt x="22" y="35"/>
                  </a:lnTo>
                  <a:lnTo>
                    <a:pt x="17" y="41"/>
                  </a:lnTo>
                  <a:lnTo>
                    <a:pt x="12" y="50"/>
                  </a:lnTo>
                  <a:lnTo>
                    <a:pt x="8" y="59"/>
                  </a:lnTo>
                  <a:lnTo>
                    <a:pt x="5" y="67"/>
                  </a:lnTo>
                  <a:lnTo>
                    <a:pt x="3" y="76"/>
                  </a:lnTo>
                  <a:lnTo>
                    <a:pt x="2" y="85"/>
                  </a:lnTo>
                  <a:lnTo>
                    <a:pt x="0" y="95"/>
                  </a:lnTo>
                  <a:lnTo>
                    <a:pt x="0" y="414"/>
                  </a:lnTo>
                  <a:lnTo>
                    <a:pt x="0" y="414"/>
                  </a:lnTo>
                  <a:lnTo>
                    <a:pt x="2" y="423"/>
                  </a:lnTo>
                  <a:lnTo>
                    <a:pt x="3" y="432"/>
                  </a:lnTo>
                  <a:lnTo>
                    <a:pt x="5" y="442"/>
                  </a:lnTo>
                  <a:lnTo>
                    <a:pt x="8" y="450"/>
                  </a:lnTo>
                  <a:lnTo>
                    <a:pt x="12" y="459"/>
                  </a:lnTo>
                  <a:lnTo>
                    <a:pt x="17" y="466"/>
                  </a:lnTo>
                  <a:lnTo>
                    <a:pt x="22" y="474"/>
                  </a:lnTo>
                  <a:lnTo>
                    <a:pt x="28" y="480"/>
                  </a:lnTo>
                  <a:lnTo>
                    <a:pt x="35" y="487"/>
                  </a:lnTo>
                  <a:lnTo>
                    <a:pt x="42" y="492"/>
                  </a:lnTo>
                  <a:lnTo>
                    <a:pt x="51" y="497"/>
                  </a:lnTo>
                  <a:lnTo>
                    <a:pt x="58" y="501"/>
                  </a:lnTo>
                  <a:lnTo>
                    <a:pt x="68" y="504"/>
                  </a:lnTo>
                  <a:lnTo>
                    <a:pt x="77" y="507"/>
                  </a:lnTo>
                  <a:lnTo>
                    <a:pt x="86" y="508"/>
                  </a:lnTo>
                  <a:lnTo>
                    <a:pt x="96" y="508"/>
                  </a:lnTo>
                  <a:lnTo>
                    <a:pt x="796" y="508"/>
                  </a:lnTo>
                  <a:lnTo>
                    <a:pt x="796" y="508"/>
                  </a:lnTo>
                  <a:lnTo>
                    <a:pt x="805" y="508"/>
                  </a:lnTo>
                  <a:lnTo>
                    <a:pt x="815" y="507"/>
                  </a:lnTo>
                  <a:lnTo>
                    <a:pt x="824" y="504"/>
                  </a:lnTo>
                  <a:lnTo>
                    <a:pt x="833" y="501"/>
                  </a:lnTo>
                  <a:lnTo>
                    <a:pt x="842" y="497"/>
                  </a:lnTo>
                  <a:lnTo>
                    <a:pt x="849" y="492"/>
                  </a:lnTo>
                  <a:lnTo>
                    <a:pt x="857" y="487"/>
                  </a:lnTo>
                  <a:lnTo>
                    <a:pt x="863" y="480"/>
                  </a:lnTo>
                  <a:lnTo>
                    <a:pt x="870" y="474"/>
                  </a:lnTo>
                  <a:lnTo>
                    <a:pt x="875" y="466"/>
                  </a:lnTo>
                  <a:lnTo>
                    <a:pt x="879" y="459"/>
                  </a:lnTo>
                  <a:lnTo>
                    <a:pt x="883" y="450"/>
                  </a:lnTo>
                  <a:lnTo>
                    <a:pt x="887" y="442"/>
                  </a:lnTo>
                  <a:lnTo>
                    <a:pt x="889" y="432"/>
                  </a:lnTo>
                  <a:lnTo>
                    <a:pt x="891" y="423"/>
                  </a:lnTo>
                  <a:lnTo>
                    <a:pt x="891" y="414"/>
                  </a:lnTo>
                  <a:lnTo>
                    <a:pt x="954" y="414"/>
                  </a:lnTo>
                  <a:lnTo>
                    <a:pt x="954" y="414"/>
                  </a:lnTo>
                  <a:lnTo>
                    <a:pt x="961" y="413"/>
                  </a:lnTo>
                  <a:lnTo>
                    <a:pt x="967" y="412"/>
                  </a:lnTo>
                  <a:lnTo>
                    <a:pt x="979" y="408"/>
                  </a:lnTo>
                  <a:lnTo>
                    <a:pt x="990" y="402"/>
                  </a:lnTo>
                  <a:lnTo>
                    <a:pt x="999" y="394"/>
                  </a:lnTo>
                  <a:lnTo>
                    <a:pt x="1008" y="385"/>
                  </a:lnTo>
                  <a:lnTo>
                    <a:pt x="1013" y="374"/>
                  </a:lnTo>
                  <a:lnTo>
                    <a:pt x="1017" y="362"/>
                  </a:lnTo>
                  <a:lnTo>
                    <a:pt x="1018" y="356"/>
                  </a:lnTo>
                  <a:lnTo>
                    <a:pt x="1019" y="349"/>
                  </a:lnTo>
                  <a:lnTo>
                    <a:pt x="1019" y="158"/>
                  </a:lnTo>
                  <a:lnTo>
                    <a:pt x="1019" y="158"/>
                  </a:lnTo>
                  <a:lnTo>
                    <a:pt x="1018" y="152"/>
                  </a:lnTo>
                  <a:lnTo>
                    <a:pt x="1017" y="145"/>
                  </a:lnTo>
                  <a:lnTo>
                    <a:pt x="1013" y="134"/>
                  </a:lnTo>
                  <a:lnTo>
                    <a:pt x="1008" y="123"/>
                  </a:lnTo>
                  <a:lnTo>
                    <a:pt x="999" y="114"/>
                  </a:lnTo>
                  <a:lnTo>
                    <a:pt x="990" y="106"/>
                  </a:lnTo>
                  <a:lnTo>
                    <a:pt x="979" y="100"/>
                  </a:lnTo>
                  <a:lnTo>
                    <a:pt x="967" y="96"/>
                  </a:lnTo>
                  <a:lnTo>
                    <a:pt x="961" y="95"/>
                  </a:lnTo>
                  <a:lnTo>
                    <a:pt x="954" y="95"/>
                  </a:lnTo>
                  <a:lnTo>
                    <a:pt x="954" y="95"/>
                  </a:lnTo>
                  <a:close/>
                  <a:moveTo>
                    <a:pt x="828" y="414"/>
                  </a:moveTo>
                  <a:lnTo>
                    <a:pt x="828" y="414"/>
                  </a:lnTo>
                  <a:lnTo>
                    <a:pt x="827" y="420"/>
                  </a:lnTo>
                  <a:lnTo>
                    <a:pt x="824" y="426"/>
                  </a:lnTo>
                  <a:lnTo>
                    <a:pt x="822" y="431"/>
                  </a:lnTo>
                  <a:lnTo>
                    <a:pt x="818" y="436"/>
                  </a:lnTo>
                  <a:lnTo>
                    <a:pt x="814" y="439"/>
                  </a:lnTo>
                  <a:lnTo>
                    <a:pt x="808" y="443"/>
                  </a:lnTo>
                  <a:lnTo>
                    <a:pt x="802" y="445"/>
                  </a:lnTo>
                  <a:lnTo>
                    <a:pt x="796" y="445"/>
                  </a:lnTo>
                  <a:lnTo>
                    <a:pt x="96" y="445"/>
                  </a:lnTo>
                  <a:lnTo>
                    <a:pt x="96" y="445"/>
                  </a:lnTo>
                  <a:lnTo>
                    <a:pt x="90" y="445"/>
                  </a:lnTo>
                  <a:lnTo>
                    <a:pt x="84" y="443"/>
                  </a:lnTo>
                  <a:lnTo>
                    <a:pt x="78" y="439"/>
                  </a:lnTo>
                  <a:lnTo>
                    <a:pt x="73" y="436"/>
                  </a:lnTo>
                  <a:lnTo>
                    <a:pt x="69" y="431"/>
                  </a:lnTo>
                  <a:lnTo>
                    <a:pt x="67" y="426"/>
                  </a:lnTo>
                  <a:lnTo>
                    <a:pt x="65" y="420"/>
                  </a:lnTo>
                  <a:lnTo>
                    <a:pt x="64" y="414"/>
                  </a:lnTo>
                  <a:lnTo>
                    <a:pt x="64" y="95"/>
                  </a:lnTo>
                  <a:lnTo>
                    <a:pt x="64" y="95"/>
                  </a:lnTo>
                  <a:lnTo>
                    <a:pt x="65" y="89"/>
                  </a:lnTo>
                  <a:lnTo>
                    <a:pt x="67" y="83"/>
                  </a:lnTo>
                  <a:lnTo>
                    <a:pt x="69" y="78"/>
                  </a:lnTo>
                  <a:lnTo>
                    <a:pt x="73" y="73"/>
                  </a:lnTo>
                  <a:lnTo>
                    <a:pt x="78" y="69"/>
                  </a:lnTo>
                  <a:lnTo>
                    <a:pt x="84" y="66"/>
                  </a:lnTo>
                  <a:lnTo>
                    <a:pt x="90" y="64"/>
                  </a:lnTo>
                  <a:lnTo>
                    <a:pt x="96" y="63"/>
                  </a:lnTo>
                  <a:lnTo>
                    <a:pt x="796" y="63"/>
                  </a:lnTo>
                  <a:lnTo>
                    <a:pt x="796" y="63"/>
                  </a:lnTo>
                  <a:lnTo>
                    <a:pt x="802" y="64"/>
                  </a:lnTo>
                  <a:lnTo>
                    <a:pt x="808" y="66"/>
                  </a:lnTo>
                  <a:lnTo>
                    <a:pt x="814" y="69"/>
                  </a:lnTo>
                  <a:lnTo>
                    <a:pt x="818" y="73"/>
                  </a:lnTo>
                  <a:lnTo>
                    <a:pt x="822" y="78"/>
                  </a:lnTo>
                  <a:lnTo>
                    <a:pt x="824" y="83"/>
                  </a:lnTo>
                  <a:lnTo>
                    <a:pt x="827" y="89"/>
                  </a:lnTo>
                  <a:lnTo>
                    <a:pt x="828" y="95"/>
                  </a:lnTo>
                  <a:lnTo>
                    <a:pt x="828" y="414"/>
                  </a:lnTo>
                  <a:close/>
                  <a:moveTo>
                    <a:pt x="954" y="349"/>
                  </a:moveTo>
                  <a:lnTo>
                    <a:pt x="891" y="349"/>
                  </a:lnTo>
                  <a:lnTo>
                    <a:pt x="891" y="158"/>
                  </a:lnTo>
                  <a:lnTo>
                    <a:pt x="954" y="158"/>
                  </a:lnTo>
                  <a:lnTo>
                    <a:pt x="954" y="349"/>
                  </a:lnTo>
                  <a:close/>
                  <a:moveTo>
                    <a:pt x="601" y="155"/>
                  </a:moveTo>
                  <a:lnTo>
                    <a:pt x="601" y="155"/>
                  </a:lnTo>
                  <a:lnTo>
                    <a:pt x="598" y="150"/>
                  </a:lnTo>
                  <a:lnTo>
                    <a:pt x="594" y="144"/>
                  </a:lnTo>
                  <a:lnTo>
                    <a:pt x="588" y="139"/>
                  </a:lnTo>
                  <a:lnTo>
                    <a:pt x="582" y="136"/>
                  </a:lnTo>
                  <a:lnTo>
                    <a:pt x="576" y="132"/>
                  </a:lnTo>
                  <a:lnTo>
                    <a:pt x="569" y="129"/>
                  </a:lnTo>
                  <a:lnTo>
                    <a:pt x="563" y="127"/>
                  </a:lnTo>
                  <a:lnTo>
                    <a:pt x="555" y="127"/>
                  </a:lnTo>
                  <a:lnTo>
                    <a:pt x="159" y="127"/>
                  </a:lnTo>
                  <a:lnTo>
                    <a:pt x="159" y="127"/>
                  </a:lnTo>
                  <a:lnTo>
                    <a:pt x="153" y="127"/>
                  </a:lnTo>
                  <a:lnTo>
                    <a:pt x="147" y="129"/>
                  </a:lnTo>
                  <a:lnTo>
                    <a:pt x="142" y="133"/>
                  </a:lnTo>
                  <a:lnTo>
                    <a:pt x="137" y="136"/>
                  </a:lnTo>
                  <a:lnTo>
                    <a:pt x="133" y="141"/>
                  </a:lnTo>
                  <a:lnTo>
                    <a:pt x="130" y="147"/>
                  </a:lnTo>
                  <a:lnTo>
                    <a:pt x="128" y="152"/>
                  </a:lnTo>
                  <a:lnTo>
                    <a:pt x="128" y="158"/>
                  </a:lnTo>
                  <a:lnTo>
                    <a:pt x="128" y="349"/>
                  </a:lnTo>
                  <a:lnTo>
                    <a:pt x="128" y="349"/>
                  </a:lnTo>
                  <a:lnTo>
                    <a:pt x="128" y="356"/>
                  </a:lnTo>
                  <a:lnTo>
                    <a:pt x="130" y="362"/>
                  </a:lnTo>
                  <a:lnTo>
                    <a:pt x="133" y="368"/>
                  </a:lnTo>
                  <a:lnTo>
                    <a:pt x="137" y="372"/>
                  </a:lnTo>
                  <a:lnTo>
                    <a:pt x="142" y="376"/>
                  </a:lnTo>
                  <a:lnTo>
                    <a:pt x="147" y="379"/>
                  </a:lnTo>
                  <a:lnTo>
                    <a:pt x="153" y="380"/>
                  </a:lnTo>
                  <a:lnTo>
                    <a:pt x="159" y="382"/>
                  </a:lnTo>
                  <a:lnTo>
                    <a:pt x="683" y="382"/>
                  </a:lnTo>
                  <a:lnTo>
                    <a:pt x="683" y="382"/>
                  </a:lnTo>
                  <a:lnTo>
                    <a:pt x="689" y="380"/>
                  </a:lnTo>
                  <a:lnTo>
                    <a:pt x="694" y="379"/>
                  </a:lnTo>
                  <a:lnTo>
                    <a:pt x="698" y="376"/>
                  </a:lnTo>
                  <a:lnTo>
                    <a:pt x="701" y="373"/>
                  </a:lnTo>
                  <a:lnTo>
                    <a:pt x="703" y="369"/>
                  </a:lnTo>
                  <a:lnTo>
                    <a:pt x="703" y="364"/>
                  </a:lnTo>
                  <a:lnTo>
                    <a:pt x="702" y="359"/>
                  </a:lnTo>
                  <a:lnTo>
                    <a:pt x="700" y="353"/>
                  </a:lnTo>
                  <a:lnTo>
                    <a:pt x="601" y="155"/>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7" name="组合 42"/>
          <p:cNvGrpSpPr/>
          <p:nvPr/>
        </p:nvGrpSpPr>
        <p:grpSpPr>
          <a:xfrm>
            <a:off x="2884842" y="2501476"/>
            <a:ext cx="652286" cy="652374"/>
            <a:chOff x="3846456" y="3334254"/>
            <a:chExt cx="869714" cy="869714"/>
          </a:xfrm>
        </p:grpSpPr>
        <p:sp>
          <p:nvSpPr>
            <p:cNvPr id="14" name="椭圆 13"/>
            <p:cNvSpPr/>
            <p:nvPr/>
          </p:nvSpPr>
          <p:spPr>
            <a:xfrm>
              <a:off x="3846456" y="3334254"/>
              <a:ext cx="869714" cy="8697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99"/>
            <p:cNvSpPr>
              <a:spLocks noEditPoints="1"/>
            </p:cNvSpPr>
            <p:nvPr/>
          </p:nvSpPr>
          <p:spPr bwMode="auto">
            <a:xfrm>
              <a:off x="4120181" y="3598744"/>
              <a:ext cx="322263" cy="323850"/>
            </a:xfrm>
            <a:custGeom>
              <a:avLst/>
              <a:gdLst>
                <a:gd name="T0" fmla="*/ 543 w 1018"/>
                <a:gd name="T1" fmla="*/ 682 h 1018"/>
                <a:gd name="T2" fmla="*/ 671 w 1018"/>
                <a:gd name="T3" fmla="*/ 548 h 1018"/>
                <a:gd name="T4" fmla="*/ 689 w 1018"/>
                <a:gd name="T5" fmla="*/ 324 h 1018"/>
                <a:gd name="T6" fmla="*/ 565 w 1018"/>
                <a:gd name="T7" fmla="*/ 148 h 1018"/>
                <a:gd name="T8" fmla="*/ 462 w 1018"/>
                <a:gd name="T9" fmla="*/ 120 h 1018"/>
                <a:gd name="T10" fmla="*/ 368 w 1018"/>
                <a:gd name="T11" fmla="*/ 142 h 1018"/>
                <a:gd name="T12" fmla="*/ 290 w 1018"/>
                <a:gd name="T13" fmla="*/ 207 h 1018"/>
                <a:gd name="T14" fmla="*/ 223 w 1018"/>
                <a:gd name="T15" fmla="*/ 409 h 1018"/>
                <a:gd name="T16" fmla="*/ 309 w 1018"/>
                <a:gd name="T17" fmla="*/ 634 h 1018"/>
                <a:gd name="T18" fmla="*/ 425 w 1018"/>
                <a:gd name="T19" fmla="*/ 696 h 1018"/>
                <a:gd name="T20" fmla="*/ 513 w 1018"/>
                <a:gd name="T21" fmla="*/ 193 h 1018"/>
                <a:gd name="T22" fmla="*/ 623 w 1018"/>
                <a:gd name="T23" fmla="*/ 321 h 1018"/>
                <a:gd name="T24" fmla="*/ 623 w 1018"/>
                <a:gd name="T25" fmla="*/ 497 h 1018"/>
                <a:gd name="T26" fmla="*/ 513 w 1018"/>
                <a:gd name="T27" fmla="*/ 626 h 1018"/>
                <a:gd name="T28" fmla="*/ 378 w 1018"/>
                <a:gd name="T29" fmla="*/ 609 h 1018"/>
                <a:gd name="T30" fmla="*/ 290 w 1018"/>
                <a:gd name="T31" fmla="*/ 456 h 1018"/>
                <a:gd name="T32" fmla="*/ 316 w 1018"/>
                <a:gd name="T33" fmla="*/ 283 h 1018"/>
                <a:gd name="T34" fmla="*/ 444 w 1018"/>
                <a:gd name="T35" fmla="*/ 184 h 1018"/>
                <a:gd name="T36" fmla="*/ 636 w 1018"/>
                <a:gd name="T37" fmla="*/ 682 h 1018"/>
                <a:gd name="T38" fmla="*/ 644 w 1018"/>
                <a:gd name="T39" fmla="*/ 726 h 1018"/>
                <a:gd name="T40" fmla="*/ 756 w 1018"/>
                <a:gd name="T41" fmla="*/ 755 h 1018"/>
                <a:gd name="T42" fmla="*/ 854 w 1018"/>
                <a:gd name="T43" fmla="*/ 889 h 1018"/>
                <a:gd name="T44" fmla="*/ 844 w 1018"/>
                <a:gd name="T45" fmla="*/ 952 h 1018"/>
                <a:gd name="T46" fmla="*/ 68 w 1018"/>
                <a:gd name="T47" fmla="*/ 943 h 1018"/>
                <a:gd name="T48" fmla="*/ 87 w 1018"/>
                <a:gd name="T49" fmla="*/ 834 h 1018"/>
                <a:gd name="T50" fmla="*/ 221 w 1018"/>
                <a:gd name="T51" fmla="*/ 736 h 1018"/>
                <a:gd name="T52" fmla="*/ 290 w 1018"/>
                <a:gd name="T53" fmla="*/ 712 h 1018"/>
                <a:gd name="T54" fmla="*/ 273 w 1018"/>
                <a:gd name="T55" fmla="*/ 670 h 1018"/>
                <a:gd name="T56" fmla="*/ 184 w 1018"/>
                <a:gd name="T57" fmla="*/ 680 h 1018"/>
                <a:gd name="T58" fmla="*/ 21 w 1018"/>
                <a:gd name="T59" fmla="*/ 827 h 1018"/>
                <a:gd name="T60" fmla="*/ 0 w 1018"/>
                <a:gd name="T61" fmla="*/ 937 h 1018"/>
                <a:gd name="T62" fmla="*/ 39 w 1018"/>
                <a:gd name="T63" fmla="*/ 1003 h 1018"/>
                <a:gd name="T64" fmla="*/ 843 w 1018"/>
                <a:gd name="T65" fmla="*/ 1018 h 1018"/>
                <a:gd name="T66" fmla="*/ 907 w 1018"/>
                <a:gd name="T67" fmla="*/ 978 h 1018"/>
                <a:gd name="T68" fmla="*/ 921 w 1018"/>
                <a:gd name="T69" fmla="*/ 902 h 1018"/>
                <a:gd name="T70" fmla="*/ 846 w 1018"/>
                <a:gd name="T71" fmla="*/ 744 h 1018"/>
                <a:gd name="T72" fmla="*/ 688 w 1018"/>
                <a:gd name="T73" fmla="*/ 669 h 1018"/>
                <a:gd name="T74" fmla="*/ 557 w 1018"/>
                <a:gd name="T75" fmla="*/ 64 h 1018"/>
                <a:gd name="T76" fmla="*/ 681 w 1018"/>
                <a:gd name="T77" fmla="*/ 130 h 1018"/>
                <a:gd name="T78" fmla="*/ 732 w 1018"/>
                <a:gd name="T79" fmla="*/ 290 h 1018"/>
                <a:gd name="T80" fmla="*/ 728 w 1018"/>
                <a:gd name="T81" fmla="*/ 379 h 1018"/>
                <a:gd name="T82" fmla="*/ 765 w 1018"/>
                <a:gd name="T83" fmla="*/ 393 h 1018"/>
                <a:gd name="T84" fmla="*/ 793 w 1018"/>
                <a:gd name="T85" fmla="*/ 331 h 1018"/>
                <a:gd name="T86" fmla="*/ 755 w 1018"/>
                <a:gd name="T87" fmla="*/ 128 h 1018"/>
                <a:gd name="T88" fmla="*/ 628 w 1018"/>
                <a:gd name="T89" fmla="*/ 14 h 1018"/>
                <a:gd name="T90" fmla="*/ 529 w 1018"/>
                <a:gd name="T91" fmla="*/ 2 h 1018"/>
                <a:gd name="T92" fmla="*/ 442 w 1018"/>
                <a:gd name="T93" fmla="*/ 37 h 1018"/>
                <a:gd name="T94" fmla="*/ 450 w 1018"/>
                <a:gd name="T95" fmla="*/ 82 h 1018"/>
                <a:gd name="T96" fmla="*/ 763 w 1018"/>
                <a:gd name="T97" fmla="*/ 540 h 1018"/>
                <a:gd name="T98" fmla="*/ 732 w 1018"/>
                <a:gd name="T99" fmla="*/ 573 h 1018"/>
                <a:gd name="T100" fmla="*/ 763 w 1018"/>
                <a:gd name="T101" fmla="*/ 605 h 1018"/>
                <a:gd name="T102" fmla="*/ 911 w 1018"/>
                <a:gd name="T103" fmla="*/ 678 h 1018"/>
                <a:gd name="T104" fmla="*/ 954 w 1018"/>
                <a:gd name="T105" fmla="*/ 809 h 1018"/>
                <a:gd name="T106" fmla="*/ 963 w 1018"/>
                <a:gd name="T107" fmla="*/ 853 h 1018"/>
                <a:gd name="T108" fmla="*/ 1003 w 1018"/>
                <a:gd name="T109" fmla="*/ 851 h 1018"/>
                <a:gd name="T110" fmla="*/ 1018 w 1018"/>
                <a:gd name="T111" fmla="*/ 803 h 1018"/>
                <a:gd name="T112" fmla="*/ 945 w 1018"/>
                <a:gd name="T113" fmla="*/ 619 h 1018"/>
                <a:gd name="T114" fmla="*/ 803 w 1018"/>
                <a:gd name="T115" fmla="*/ 54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8" h="1018">
                  <a:moveTo>
                    <a:pt x="462" y="700"/>
                  </a:moveTo>
                  <a:lnTo>
                    <a:pt x="462" y="700"/>
                  </a:lnTo>
                  <a:lnTo>
                    <a:pt x="474" y="699"/>
                  </a:lnTo>
                  <a:lnTo>
                    <a:pt x="485" y="698"/>
                  </a:lnTo>
                  <a:lnTo>
                    <a:pt x="497" y="696"/>
                  </a:lnTo>
                  <a:lnTo>
                    <a:pt x="509" y="694"/>
                  </a:lnTo>
                  <a:lnTo>
                    <a:pt x="521" y="691"/>
                  </a:lnTo>
                  <a:lnTo>
                    <a:pt x="533" y="686"/>
                  </a:lnTo>
                  <a:lnTo>
                    <a:pt x="543" y="682"/>
                  </a:lnTo>
                  <a:lnTo>
                    <a:pt x="554" y="677"/>
                  </a:lnTo>
                  <a:lnTo>
                    <a:pt x="565" y="671"/>
                  </a:lnTo>
                  <a:lnTo>
                    <a:pt x="576" y="665"/>
                  </a:lnTo>
                  <a:lnTo>
                    <a:pt x="595" y="650"/>
                  </a:lnTo>
                  <a:lnTo>
                    <a:pt x="613" y="634"/>
                  </a:lnTo>
                  <a:lnTo>
                    <a:pt x="630" y="614"/>
                  </a:lnTo>
                  <a:lnTo>
                    <a:pt x="645" y="594"/>
                  </a:lnTo>
                  <a:lnTo>
                    <a:pt x="659" y="571"/>
                  </a:lnTo>
                  <a:lnTo>
                    <a:pt x="671" y="548"/>
                  </a:lnTo>
                  <a:lnTo>
                    <a:pt x="681" y="522"/>
                  </a:lnTo>
                  <a:lnTo>
                    <a:pt x="689" y="495"/>
                  </a:lnTo>
                  <a:lnTo>
                    <a:pt x="695" y="467"/>
                  </a:lnTo>
                  <a:lnTo>
                    <a:pt x="699" y="439"/>
                  </a:lnTo>
                  <a:lnTo>
                    <a:pt x="700" y="409"/>
                  </a:lnTo>
                  <a:lnTo>
                    <a:pt x="700" y="409"/>
                  </a:lnTo>
                  <a:lnTo>
                    <a:pt x="699" y="379"/>
                  </a:lnTo>
                  <a:lnTo>
                    <a:pt x="695" y="352"/>
                  </a:lnTo>
                  <a:lnTo>
                    <a:pt x="689" y="324"/>
                  </a:lnTo>
                  <a:lnTo>
                    <a:pt x="681" y="297"/>
                  </a:lnTo>
                  <a:lnTo>
                    <a:pt x="671" y="271"/>
                  </a:lnTo>
                  <a:lnTo>
                    <a:pt x="659" y="247"/>
                  </a:lnTo>
                  <a:lnTo>
                    <a:pt x="645" y="225"/>
                  </a:lnTo>
                  <a:lnTo>
                    <a:pt x="630" y="205"/>
                  </a:lnTo>
                  <a:lnTo>
                    <a:pt x="613" y="185"/>
                  </a:lnTo>
                  <a:lnTo>
                    <a:pt x="595" y="169"/>
                  </a:lnTo>
                  <a:lnTo>
                    <a:pt x="576" y="154"/>
                  </a:lnTo>
                  <a:lnTo>
                    <a:pt x="565" y="148"/>
                  </a:lnTo>
                  <a:lnTo>
                    <a:pt x="554" y="142"/>
                  </a:lnTo>
                  <a:lnTo>
                    <a:pt x="543" y="137"/>
                  </a:lnTo>
                  <a:lnTo>
                    <a:pt x="533" y="133"/>
                  </a:lnTo>
                  <a:lnTo>
                    <a:pt x="521" y="128"/>
                  </a:lnTo>
                  <a:lnTo>
                    <a:pt x="509" y="125"/>
                  </a:lnTo>
                  <a:lnTo>
                    <a:pt x="497" y="123"/>
                  </a:lnTo>
                  <a:lnTo>
                    <a:pt x="485" y="121"/>
                  </a:lnTo>
                  <a:lnTo>
                    <a:pt x="474" y="120"/>
                  </a:lnTo>
                  <a:lnTo>
                    <a:pt x="462" y="120"/>
                  </a:lnTo>
                  <a:lnTo>
                    <a:pt x="462" y="120"/>
                  </a:lnTo>
                  <a:lnTo>
                    <a:pt x="449" y="120"/>
                  </a:lnTo>
                  <a:lnTo>
                    <a:pt x="437" y="121"/>
                  </a:lnTo>
                  <a:lnTo>
                    <a:pt x="425" y="123"/>
                  </a:lnTo>
                  <a:lnTo>
                    <a:pt x="414" y="125"/>
                  </a:lnTo>
                  <a:lnTo>
                    <a:pt x="402" y="128"/>
                  </a:lnTo>
                  <a:lnTo>
                    <a:pt x="391" y="132"/>
                  </a:lnTo>
                  <a:lnTo>
                    <a:pt x="379" y="137"/>
                  </a:lnTo>
                  <a:lnTo>
                    <a:pt x="368" y="142"/>
                  </a:lnTo>
                  <a:lnTo>
                    <a:pt x="358" y="148"/>
                  </a:lnTo>
                  <a:lnTo>
                    <a:pt x="347" y="154"/>
                  </a:lnTo>
                  <a:lnTo>
                    <a:pt x="337" y="162"/>
                  </a:lnTo>
                  <a:lnTo>
                    <a:pt x="327" y="169"/>
                  </a:lnTo>
                  <a:lnTo>
                    <a:pt x="317" y="178"/>
                  </a:lnTo>
                  <a:lnTo>
                    <a:pt x="308" y="187"/>
                  </a:lnTo>
                  <a:lnTo>
                    <a:pt x="299" y="197"/>
                  </a:lnTo>
                  <a:lnTo>
                    <a:pt x="290" y="207"/>
                  </a:lnTo>
                  <a:lnTo>
                    <a:pt x="290" y="207"/>
                  </a:lnTo>
                  <a:lnTo>
                    <a:pt x="275" y="228"/>
                  </a:lnTo>
                  <a:lnTo>
                    <a:pt x="261" y="251"/>
                  </a:lnTo>
                  <a:lnTo>
                    <a:pt x="249" y="274"/>
                  </a:lnTo>
                  <a:lnTo>
                    <a:pt x="241" y="300"/>
                  </a:lnTo>
                  <a:lnTo>
                    <a:pt x="233" y="326"/>
                  </a:lnTo>
                  <a:lnTo>
                    <a:pt x="227" y="354"/>
                  </a:lnTo>
                  <a:lnTo>
                    <a:pt x="224" y="382"/>
                  </a:lnTo>
                  <a:lnTo>
                    <a:pt x="223" y="409"/>
                  </a:lnTo>
                  <a:lnTo>
                    <a:pt x="223" y="409"/>
                  </a:lnTo>
                  <a:lnTo>
                    <a:pt x="224" y="439"/>
                  </a:lnTo>
                  <a:lnTo>
                    <a:pt x="228" y="467"/>
                  </a:lnTo>
                  <a:lnTo>
                    <a:pt x="233" y="495"/>
                  </a:lnTo>
                  <a:lnTo>
                    <a:pt x="242" y="522"/>
                  </a:lnTo>
                  <a:lnTo>
                    <a:pt x="251" y="548"/>
                  </a:lnTo>
                  <a:lnTo>
                    <a:pt x="263" y="571"/>
                  </a:lnTo>
                  <a:lnTo>
                    <a:pt x="277" y="594"/>
                  </a:lnTo>
                  <a:lnTo>
                    <a:pt x="293" y="614"/>
                  </a:lnTo>
                  <a:lnTo>
                    <a:pt x="309" y="634"/>
                  </a:lnTo>
                  <a:lnTo>
                    <a:pt x="328" y="650"/>
                  </a:lnTo>
                  <a:lnTo>
                    <a:pt x="348" y="665"/>
                  </a:lnTo>
                  <a:lnTo>
                    <a:pt x="358" y="671"/>
                  </a:lnTo>
                  <a:lnTo>
                    <a:pt x="368" y="677"/>
                  </a:lnTo>
                  <a:lnTo>
                    <a:pt x="379" y="682"/>
                  </a:lnTo>
                  <a:lnTo>
                    <a:pt x="391" y="686"/>
                  </a:lnTo>
                  <a:lnTo>
                    <a:pt x="402" y="691"/>
                  </a:lnTo>
                  <a:lnTo>
                    <a:pt x="414" y="694"/>
                  </a:lnTo>
                  <a:lnTo>
                    <a:pt x="425" y="696"/>
                  </a:lnTo>
                  <a:lnTo>
                    <a:pt x="437" y="698"/>
                  </a:lnTo>
                  <a:lnTo>
                    <a:pt x="449" y="699"/>
                  </a:lnTo>
                  <a:lnTo>
                    <a:pt x="462" y="700"/>
                  </a:lnTo>
                  <a:lnTo>
                    <a:pt x="462" y="700"/>
                  </a:lnTo>
                  <a:close/>
                  <a:moveTo>
                    <a:pt x="462" y="183"/>
                  </a:moveTo>
                  <a:lnTo>
                    <a:pt x="462" y="183"/>
                  </a:lnTo>
                  <a:lnTo>
                    <a:pt x="479" y="184"/>
                  </a:lnTo>
                  <a:lnTo>
                    <a:pt x="496" y="187"/>
                  </a:lnTo>
                  <a:lnTo>
                    <a:pt x="513" y="193"/>
                  </a:lnTo>
                  <a:lnTo>
                    <a:pt x="529" y="200"/>
                  </a:lnTo>
                  <a:lnTo>
                    <a:pt x="544" y="210"/>
                  </a:lnTo>
                  <a:lnTo>
                    <a:pt x="559" y="222"/>
                  </a:lnTo>
                  <a:lnTo>
                    <a:pt x="572" y="235"/>
                  </a:lnTo>
                  <a:lnTo>
                    <a:pt x="585" y="250"/>
                  </a:lnTo>
                  <a:lnTo>
                    <a:pt x="596" y="266"/>
                  </a:lnTo>
                  <a:lnTo>
                    <a:pt x="607" y="283"/>
                  </a:lnTo>
                  <a:lnTo>
                    <a:pt x="615" y="301"/>
                  </a:lnTo>
                  <a:lnTo>
                    <a:pt x="623" y="321"/>
                  </a:lnTo>
                  <a:lnTo>
                    <a:pt x="628" y="342"/>
                  </a:lnTo>
                  <a:lnTo>
                    <a:pt x="632" y="363"/>
                  </a:lnTo>
                  <a:lnTo>
                    <a:pt x="636" y="386"/>
                  </a:lnTo>
                  <a:lnTo>
                    <a:pt x="637" y="409"/>
                  </a:lnTo>
                  <a:lnTo>
                    <a:pt x="637" y="409"/>
                  </a:lnTo>
                  <a:lnTo>
                    <a:pt x="636" y="433"/>
                  </a:lnTo>
                  <a:lnTo>
                    <a:pt x="632" y="456"/>
                  </a:lnTo>
                  <a:lnTo>
                    <a:pt x="628" y="477"/>
                  </a:lnTo>
                  <a:lnTo>
                    <a:pt x="623" y="497"/>
                  </a:lnTo>
                  <a:lnTo>
                    <a:pt x="615" y="518"/>
                  </a:lnTo>
                  <a:lnTo>
                    <a:pt x="607" y="536"/>
                  </a:lnTo>
                  <a:lnTo>
                    <a:pt x="596" y="553"/>
                  </a:lnTo>
                  <a:lnTo>
                    <a:pt x="585" y="569"/>
                  </a:lnTo>
                  <a:lnTo>
                    <a:pt x="572" y="584"/>
                  </a:lnTo>
                  <a:lnTo>
                    <a:pt x="559" y="597"/>
                  </a:lnTo>
                  <a:lnTo>
                    <a:pt x="544" y="609"/>
                  </a:lnTo>
                  <a:lnTo>
                    <a:pt x="529" y="619"/>
                  </a:lnTo>
                  <a:lnTo>
                    <a:pt x="513" y="626"/>
                  </a:lnTo>
                  <a:lnTo>
                    <a:pt x="496" y="632"/>
                  </a:lnTo>
                  <a:lnTo>
                    <a:pt x="479" y="635"/>
                  </a:lnTo>
                  <a:lnTo>
                    <a:pt x="462" y="636"/>
                  </a:lnTo>
                  <a:lnTo>
                    <a:pt x="462" y="636"/>
                  </a:lnTo>
                  <a:lnTo>
                    <a:pt x="444" y="635"/>
                  </a:lnTo>
                  <a:lnTo>
                    <a:pt x="426" y="632"/>
                  </a:lnTo>
                  <a:lnTo>
                    <a:pt x="409" y="626"/>
                  </a:lnTo>
                  <a:lnTo>
                    <a:pt x="393" y="619"/>
                  </a:lnTo>
                  <a:lnTo>
                    <a:pt x="378" y="609"/>
                  </a:lnTo>
                  <a:lnTo>
                    <a:pt x="364" y="597"/>
                  </a:lnTo>
                  <a:lnTo>
                    <a:pt x="350" y="584"/>
                  </a:lnTo>
                  <a:lnTo>
                    <a:pt x="337" y="569"/>
                  </a:lnTo>
                  <a:lnTo>
                    <a:pt x="327" y="553"/>
                  </a:lnTo>
                  <a:lnTo>
                    <a:pt x="316" y="536"/>
                  </a:lnTo>
                  <a:lnTo>
                    <a:pt x="307" y="518"/>
                  </a:lnTo>
                  <a:lnTo>
                    <a:pt x="300" y="497"/>
                  </a:lnTo>
                  <a:lnTo>
                    <a:pt x="294" y="477"/>
                  </a:lnTo>
                  <a:lnTo>
                    <a:pt x="290" y="456"/>
                  </a:lnTo>
                  <a:lnTo>
                    <a:pt x="287" y="433"/>
                  </a:lnTo>
                  <a:lnTo>
                    <a:pt x="287" y="409"/>
                  </a:lnTo>
                  <a:lnTo>
                    <a:pt x="287" y="409"/>
                  </a:lnTo>
                  <a:lnTo>
                    <a:pt x="287" y="386"/>
                  </a:lnTo>
                  <a:lnTo>
                    <a:pt x="290" y="363"/>
                  </a:lnTo>
                  <a:lnTo>
                    <a:pt x="294" y="342"/>
                  </a:lnTo>
                  <a:lnTo>
                    <a:pt x="300" y="321"/>
                  </a:lnTo>
                  <a:lnTo>
                    <a:pt x="307" y="301"/>
                  </a:lnTo>
                  <a:lnTo>
                    <a:pt x="316" y="283"/>
                  </a:lnTo>
                  <a:lnTo>
                    <a:pt x="327" y="266"/>
                  </a:lnTo>
                  <a:lnTo>
                    <a:pt x="337" y="250"/>
                  </a:lnTo>
                  <a:lnTo>
                    <a:pt x="350" y="235"/>
                  </a:lnTo>
                  <a:lnTo>
                    <a:pt x="364" y="222"/>
                  </a:lnTo>
                  <a:lnTo>
                    <a:pt x="378" y="210"/>
                  </a:lnTo>
                  <a:lnTo>
                    <a:pt x="393" y="200"/>
                  </a:lnTo>
                  <a:lnTo>
                    <a:pt x="409" y="193"/>
                  </a:lnTo>
                  <a:lnTo>
                    <a:pt x="426" y="187"/>
                  </a:lnTo>
                  <a:lnTo>
                    <a:pt x="444" y="184"/>
                  </a:lnTo>
                  <a:lnTo>
                    <a:pt x="462" y="183"/>
                  </a:lnTo>
                  <a:lnTo>
                    <a:pt x="462" y="183"/>
                  </a:lnTo>
                  <a:close/>
                  <a:moveTo>
                    <a:pt x="661" y="668"/>
                  </a:moveTo>
                  <a:lnTo>
                    <a:pt x="661" y="668"/>
                  </a:lnTo>
                  <a:lnTo>
                    <a:pt x="655" y="668"/>
                  </a:lnTo>
                  <a:lnTo>
                    <a:pt x="650" y="670"/>
                  </a:lnTo>
                  <a:lnTo>
                    <a:pt x="644" y="673"/>
                  </a:lnTo>
                  <a:lnTo>
                    <a:pt x="639" y="678"/>
                  </a:lnTo>
                  <a:lnTo>
                    <a:pt x="636" y="682"/>
                  </a:lnTo>
                  <a:lnTo>
                    <a:pt x="632" y="687"/>
                  </a:lnTo>
                  <a:lnTo>
                    <a:pt x="630" y="694"/>
                  </a:lnTo>
                  <a:lnTo>
                    <a:pt x="630" y="700"/>
                  </a:lnTo>
                  <a:lnTo>
                    <a:pt x="630" y="700"/>
                  </a:lnTo>
                  <a:lnTo>
                    <a:pt x="630" y="706"/>
                  </a:lnTo>
                  <a:lnTo>
                    <a:pt x="632" y="712"/>
                  </a:lnTo>
                  <a:lnTo>
                    <a:pt x="636" y="717"/>
                  </a:lnTo>
                  <a:lnTo>
                    <a:pt x="639" y="722"/>
                  </a:lnTo>
                  <a:lnTo>
                    <a:pt x="644" y="726"/>
                  </a:lnTo>
                  <a:lnTo>
                    <a:pt x="650" y="729"/>
                  </a:lnTo>
                  <a:lnTo>
                    <a:pt x="655" y="731"/>
                  </a:lnTo>
                  <a:lnTo>
                    <a:pt x="661" y="731"/>
                  </a:lnTo>
                  <a:lnTo>
                    <a:pt x="661" y="731"/>
                  </a:lnTo>
                  <a:lnTo>
                    <a:pt x="682" y="732"/>
                  </a:lnTo>
                  <a:lnTo>
                    <a:pt x="701" y="736"/>
                  </a:lnTo>
                  <a:lnTo>
                    <a:pt x="720" y="740"/>
                  </a:lnTo>
                  <a:lnTo>
                    <a:pt x="739" y="747"/>
                  </a:lnTo>
                  <a:lnTo>
                    <a:pt x="756" y="755"/>
                  </a:lnTo>
                  <a:lnTo>
                    <a:pt x="772" y="766"/>
                  </a:lnTo>
                  <a:lnTo>
                    <a:pt x="787" y="776"/>
                  </a:lnTo>
                  <a:lnTo>
                    <a:pt x="801" y="789"/>
                  </a:lnTo>
                  <a:lnTo>
                    <a:pt x="814" y="803"/>
                  </a:lnTo>
                  <a:lnTo>
                    <a:pt x="826" y="818"/>
                  </a:lnTo>
                  <a:lnTo>
                    <a:pt x="835" y="834"/>
                  </a:lnTo>
                  <a:lnTo>
                    <a:pt x="844" y="851"/>
                  </a:lnTo>
                  <a:lnTo>
                    <a:pt x="850" y="870"/>
                  </a:lnTo>
                  <a:lnTo>
                    <a:pt x="854" y="889"/>
                  </a:lnTo>
                  <a:lnTo>
                    <a:pt x="858" y="908"/>
                  </a:lnTo>
                  <a:lnTo>
                    <a:pt x="859" y="929"/>
                  </a:lnTo>
                  <a:lnTo>
                    <a:pt x="859" y="929"/>
                  </a:lnTo>
                  <a:lnTo>
                    <a:pt x="859" y="934"/>
                  </a:lnTo>
                  <a:lnTo>
                    <a:pt x="857" y="938"/>
                  </a:lnTo>
                  <a:lnTo>
                    <a:pt x="854" y="943"/>
                  </a:lnTo>
                  <a:lnTo>
                    <a:pt x="851" y="947"/>
                  </a:lnTo>
                  <a:lnTo>
                    <a:pt x="848" y="950"/>
                  </a:lnTo>
                  <a:lnTo>
                    <a:pt x="844" y="952"/>
                  </a:lnTo>
                  <a:lnTo>
                    <a:pt x="838" y="953"/>
                  </a:lnTo>
                  <a:lnTo>
                    <a:pt x="833" y="954"/>
                  </a:lnTo>
                  <a:lnTo>
                    <a:pt x="89" y="954"/>
                  </a:lnTo>
                  <a:lnTo>
                    <a:pt x="89" y="954"/>
                  </a:lnTo>
                  <a:lnTo>
                    <a:pt x="84" y="953"/>
                  </a:lnTo>
                  <a:lnTo>
                    <a:pt x="80" y="952"/>
                  </a:lnTo>
                  <a:lnTo>
                    <a:pt x="76" y="950"/>
                  </a:lnTo>
                  <a:lnTo>
                    <a:pt x="71" y="947"/>
                  </a:lnTo>
                  <a:lnTo>
                    <a:pt x="68" y="943"/>
                  </a:lnTo>
                  <a:lnTo>
                    <a:pt x="66" y="938"/>
                  </a:lnTo>
                  <a:lnTo>
                    <a:pt x="65" y="934"/>
                  </a:lnTo>
                  <a:lnTo>
                    <a:pt x="64" y="929"/>
                  </a:lnTo>
                  <a:lnTo>
                    <a:pt x="64" y="929"/>
                  </a:lnTo>
                  <a:lnTo>
                    <a:pt x="65" y="908"/>
                  </a:lnTo>
                  <a:lnTo>
                    <a:pt x="68" y="889"/>
                  </a:lnTo>
                  <a:lnTo>
                    <a:pt x="72" y="870"/>
                  </a:lnTo>
                  <a:lnTo>
                    <a:pt x="80" y="851"/>
                  </a:lnTo>
                  <a:lnTo>
                    <a:pt x="87" y="834"/>
                  </a:lnTo>
                  <a:lnTo>
                    <a:pt x="98" y="818"/>
                  </a:lnTo>
                  <a:lnTo>
                    <a:pt x="109" y="803"/>
                  </a:lnTo>
                  <a:lnTo>
                    <a:pt x="122" y="789"/>
                  </a:lnTo>
                  <a:lnTo>
                    <a:pt x="136" y="776"/>
                  </a:lnTo>
                  <a:lnTo>
                    <a:pt x="151" y="766"/>
                  </a:lnTo>
                  <a:lnTo>
                    <a:pt x="167" y="755"/>
                  </a:lnTo>
                  <a:lnTo>
                    <a:pt x="184" y="747"/>
                  </a:lnTo>
                  <a:lnTo>
                    <a:pt x="202" y="740"/>
                  </a:lnTo>
                  <a:lnTo>
                    <a:pt x="221" y="736"/>
                  </a:lnTo>
                  <a:lnTo>
                    <a:pt x="241" y="732"/>
                  </a:lnTo>
                  <a:lnTo>
                    <a:pt x="261" y="731"/>
                  </a:lnTo>
                  <a:lnTo>
                    <a:pt x="261" y="731"/>
                  </a:lnTo>
                  <a:lnTo>
                    <a:pt x="268" y="731"/>
                  </a:lnTo>
                  <a:lnTo>
                    <a:pt x="273" y="729"/>
                  </a:lnTo>
                  <a:lnTo>
                    <a:pt x="278" y="726"/>
                  </a:lnTo>
                  <a:lnTo>
                    <a:pt x="284" y="722"/>
                  </a:lnTo>
                  <a:lnTo>
                    <a:pt x="287" y="717"/>
                  </a:lnTo>
                  <a:lnTo>
                    <a:pt x="290" y="712"/>
                  </a:lnTo>
                  <a:lnTo>
                    <a:pt x="292" y="706"/>
                  </a:lnTo>
                  <a:lnTo>
                    <a:pt x="293" y="700"/>
                  </a:lnTo>
                  <a:lnTo>
                    <a:pt x="293" y="700"/>
                  </a:lnTo>
                  <a:lnTo>
                    <a:pt x="292" y="694"/>
                  </a:lnTo>
                  <a:lnTo>
                    <a:pt x="290" y="687"/>
                  </a:lnTo>
                  <a:lnTo>
                    <a:pt x="287" y="682"/>
                  </a:lnTo>
                  <a:lnTo>
                    <a:pt x="284" y="678"/>
                  </a:lnTo>
                  <a:lnTo>
                    <a:pt x="278" y="673"/>
                  </a:lnTo>
                  <a:lnTo>
                    <a:pt x="273" y="670"/>
                  </a:lnTo>
                  <a:lnTo>
                    <a:pt x="268" y="668"/>
                  </a:lnTo>
                  <a:lnTo>
                    <a:pt x="261" y="668"/>
                  </a:lnTo>
                  <a:lnTo>
                    <a:pt x="261" y="668"/>
                  </a:lnTo>
                  <a:lnTo>
                    <a:pt x="247" y="668"/>
                  </a:lnTo>
                  <a:lnTo>
                    <a:pt x="234" y="669"/>
                  </a:lnTo>
                  <a:lnTo>
                    <a:pt x="221" y="671"/>
                  </a:lnTo>
                  <a:lnTo>
                    <a:pt x="209" y="673"/>
                  </a:lnTo>
                  <a:lnTo>
                    <a:pt x="196" y="677"/>
                  </a:lnTo>
                  <a:lnTo>
                    <a:pt x="184" y="680"/>
                  </a:lnTo>
                  <a:lnTo>
                    <a:pt x="159" y="688"/>
                  </a:lnTo>
                  <a:lnTo>
                    <a:pt x="137" y="699"/>
                  </a:lnTo>
                  <a:lnTo>
                    <a:pt x="115" y="712"/>
                  </a:lnTo>
                  <a:lnTo>
                    <a:pt x="95" y="727"/>
                  </a:lnTo>
                  <a:lnTo>
                    <a:pt x="77" y="744"/>
                  </a:lnTo>
                  <a:lnTo>
                    <a:pt x="59" y="762"/>
                  </a:lnTo>
                  <a:lnTo>
                    <a:pt x="44" y="783"/>
                  </a:lnTo>
                  <a:lnTo>
                    <a:pt x="32" y="804"/>
                  </a:lnTo>
                  <a:lnTo>
                    <a:pt x="21" y="827"/>
                  </a:lnTo>
                  <a:lnTo>
                    <a:pt x="12" y="851"/>
                  </a:lnTo>
                  <a:lnTo>
                    <a:pt x="8" y="863"/>
                  </a:lnTo>
                  <a:lnTo>
                    <a:pt x="6" y="876"/>
                  </a:lnTo>
                  <a:lnTo>
                    <a:pt x="4" y="889"/>
                  </a:lnTo>
                  <a:lnTo>
                    <a:pt x="1" y="902"/>
                  </a:lnTo>
                  <a:lnTo>
                    <a:pt x="0" y="915"/>
                  </a:lnTo>
                  <a:lnTo>
                    <a:pt x="0" y="929"/>
                  </a:lnTo>
                  <a:lnTo>
                    <a:pt x="0" y="929"/>
                  </a:lnTo>
                  <a:lnTo>
                    <a:pt x="0" y="937"/>
                  </a:lnTo>
                  <a:lnTo>
                    <a:pt x="3" y="947"/>
                  </a:lnTo>
                  <a:lnTo>
                    <a:pt x="5" y="956"/>
                  </a:lnTo>
                  <a:lnTo>
                    <a:pt x="7" y="963"/>
                  </a:lnTo>
                  <a:lnTo>
                    <a:pt x="11" y="971"/>
                  </a:lnTo>
                  <a:lnTo>
                    <a:pt x="15" y="978"/>
                  </a:lnTo>
                  <a:lnTo>
                    <a:pt x="21" y="986"/>
                  </a:lnTo>
                  <a:lnTo>
                    <a:pt x="26" y="992"/>
                  </a:lnTo>
                  <a:lnTo>
                    <a:pt x="33" y="997"/>
                  </a:lnTo>
                  <a:lnTo>
                    <a:pt x="39" y="1003"/>
                  </a:lnTo>
                  <a:lnTo>
                    <a:pt x="47" y="1007"/>
                  </a:lnTo>
                  <a:lnTo>
                    <a:pt x="55" y="1010"/>
                  </a:lnTo>
                  <a:lnTo>
                    <a:pt x="63" y="1014"/>
                  </a:lnTo>
                  <a:lnTo>
                    <a:pt x="71" y="1016"/>
                  </a:lnTo>
                  <a:lnTo>
                    <a:pt x="80" y="1018"/>
                  </a:lnTo>
                  <a:lnTo>
                    <a:pt x="89" y="1018"/>
                  </a:lnTo>
                  <a:lnTo>
                    <a:pt x="833" y="1018"/>
                  </a:lnTo>
                  <a:lnTo>
                    <a:pt x="833" y="1018"/>
                  </a:lnTo>
                  <a:lnTo>
                    <a:pt x="843" y="1018"/>
                  </a:lnTo>
                  <a:lnTo>
                    <a:pt x="851" y="1016"/>
                  </a:lnTo>
                  <a:lnTo>
                    <a:pt x="860" y="1014"/>
                  </a:lnTo>
                  <a:lnTo>
                    <a:pt x="868" y="1010"/>
                  </a:lnTo>
                  <a:lnTo>
                    <a:pt x="876" y="1007"/>
                  </a:lnTo>
                  <a:lnTo>
                    <a:pt x="883" y="1003"/>
                  </a:lnTo>
                  <a:lnTo>
                    <a:pt x="890" y="997"/>
                  </a:lnTo>
                  <a:lnTo>
                    <a:pt x="896" y="992"/>
                  </a:lnTo>
                  <a:lnTo>
                    <a:pt x="902" y="986"/>
                  </a:lnTo>
                  <a:lnTo>
                    <a:pt x="907" y="978"/>
                  </a:lnTo>
                  <a:lnTo>
                    <a:pt x="911" y="971"/>
                  </a:lnTo>
                  <a:lnTo>
                    <a:pt x="916" y="963"/>
                  </a:lnTo>
                  <a:lnTo>
                    <a:pt x="919" y="956"/>
                  </a:lnTo>
                  <a:lnTo>
                    <a:pt x="921" y="947"/>
                  </a:lnTo>
                  <a:lnTo>
                    <a:pt x="922" y="937"/>
                  </a:lnTo>
                  <a:lnTo>
                    <a:pt x="922" y="929"/>
                  </a:lnTo>
                  <a:lnTo>
                    <a:pt x="922" y="929"/>
                  </a:lnTo>
                  <a:lnTo>
                    <a:pt x="922" y="915"/>
                  </a:lnTo>
                  <a:lnTo>
                    <a:pt x="921" y="902"/>
                  </a:lnTo>
                  <a:lnTo>
                    <a:pt x="920" y="889"/>
                  </a:lnTo>
                  <a:lnTo>
                    <a:pt x="918" y="876"/>
                  </a:lnTo>
                  <a:lnTo>
                    <a:pt x="915" y="863"/>
                  </a:lnTo>
                  <a:lnTo>
                    <a:pt x="911" y="851"/>
                  </a:lnTo>
                  <a:lnTo>
                    <a:pt x="902" y="827"/>
                  </a:lnTo>
                  <a:lnTo>
                    <a:pt x="891" y="804"/>
                  </a:lnTo>
                  <a:lnTo>
                    <a:pt x="878" y="783"/>
                  </a:lnTo>
                  <a:lnTo>
                    <a:pt x="863" y="762"/>
                  </a:lnTo>
                  <a:lnTo>
                    <a:pt x="846" y="744"/>
                  </a:lnTo>
                  <a:lnTo>
                    <a:pt x="828" y="727"/>
                  </a:lnTo>
                  <a:lnTo>
                    <a:pt x="807" y="712"/>
                  </a:lnTo>
                  <a:lnTo>
                    <a:pt x="786" y="699"/>
                  </a:lnTo>
                  <a:lnTo>
                    <a:pt x="763" y="688"/>
                  </a:lnTo>
                  <a:lnTo>
                    <a:pt x="740" y="680"/>
                  </a:lnTo>
                  <a:lnTo>
                    <a:pt x="727" y="677"/>
                  </a:lnTo>
                  <a:lnTo>
                    <a:pt x="714" y="673"/>
                  </a:lnTo>
                  <a:lnTo>
                    <a:pt x="701" y="671"/>
                  </a:lnTo>
                  <a:lnTo>
                    <a:pt x="688" y="669"/>
                  </a:lnTo>
                  <a:lnTo>
                    <a:pt x="675" y="668"/>
                  </a:lnTo>
                  <a:lnTo>
                    <a:pt x="661" y="668"/>
                  </a:lnTo>
                  <a:lnTo>
                    <a:pt x="661" y="668"/>
                  </a:lnTo>
                  <a:close/>
                  <a:moveTo>
                    <a:pt x="484" y="84"/>
                  </a:moveTo>
                  <a:lnTo>
                    <a:pt x="484" y="84"/>
                  </a:lnTo>
                  <a:lnTo>
                    <a:pt x="501" y="75"/>
                  </a:lnTo>
                  <a:lnTo>
                    <a:pt x="520" y="68"/>
                  </a:lnTo>
                  <a:lnTo>
                    <a:pt x="538" y="65"/>
                  </a:lnTo>
                  <a:lnTo>
                    <a:pt x="557" y="64"/>
                  </a:lnTo>
                  <a:lnTo>
                    <a:pt x="557" y="64"/>
                  </a:lnTo>
                  <a:lnTo>
                    <a:pt x="574" y="65"/>
                  </a:lnTo>
                  <a:lnTo>
                    <a:pt x="592" y="68"/>
                  </a:lnTo>
                  <a:lnTo>
                    <a:pt x="609" y="74"/>
                  </a:lnTo>
                  <a:lnTo>
                    <a:pt x="625" y="81"/>
                  </a:lnTo>
                  <a:lnTo>
                    <a:pt x="640" y="91"/>
                  </a:lnTo>
                  <a:lnTo>
                    <a:pt x="655" y="103"/>
                  </a:lnTo>
                  <a:lnTo>
                    <a:pt x="668" y="115"/>
                  </a:lnTo>
                  <a:lnTo>
                    <a:pt x="681" y="130"/>
                  </a:lnTo>
                  <a:lnTo>
                    <a:pt x="691" y="147"/>
                  </a:lnTo>
                  <a:lnTo>
                    <a:pt x="702" y="164"/>
                  </a:lnTo>
                  <a:lnTo>
                    <a:pt x="711" y="182"/>
                  </a:lnTo>
                  <a:lnTo>
                    <a:pt x="718" y="202"/>
                  </a:lnTo>
                  <a:lnTo>
                    <a:pt x="724" y="223"/>
                  </a:lnTo>
                  <a:lnTo>
                    <a:pt x="728" y="244"/>
                  </a:lnTo>
                  <a:lnTo>
                    <a:pt x="731" y="267"/>
                  </a:lnTo>
                  <a:lnTo>
                    <a:pt x="732" y="290"/>
                  </a:lnTo>
                  <a:lnTo>
                    <a:pt x="732" y="290"/>
                  </a:lnTo>
                  <a:lnTo>
                    <a:pt x="731" y="306"/>
                  </a:lnTo>
                  <a:lnTo>
                    <a:pt x="730" y="324"/>
                  </a:lnTo>
                  <a:lnTo>
                    <a:pt x="728" y="340"/>
                  </a:lnTo>
                  <a:lnTo>
                    <a:pt x="725" y="356"/>
                  </a:lnTo>
                  <a:lnTo>
                    <a:pt x="725" y="356"/>
                  </a:lnTo>
                  <a:lnTo>
                    <a:pt x="724" y="362"/>
                  </a:lnTo>
                  <a:lnTo>
                    <a:pt x="724" y="369"/>
                  </a:lnTo>
                  <a:lnTo>
                    <a:pt x="726" y="374"/>
                  </a:lnTo>
                  <a:lnTo>
                    <a:pt x="728" y="379"/>
                  </a:lnTo>
                  <a:lnTo>
                    <a:pt x="732" y="385"/>
                  </a:lnTo>
                  <a:lnTo>
                    <a:pt x="736" y="389"/>
                  </a:lnTo>
                  <a:lnTo>
                    <a:pt x="742" y="391"/>
                  </a:lnTo>
                  <a:lnTo>
                    <a:pt x="748" y="393"/>
                  </a:lnTo>
                  <a:lnTo>
                    <a:pt x="748" y="393"/>
                  </a:lnTo>
                  <a:lnTo>
                    <a:pt x="756" y="394"/>
                  </a:lnTo>
                  <a:lnTo>
                    <a:pt x="756" y="394"/>
                  </a:lnTo>
                  <a:lnTo>
                    <a:pt x="761" y="394"/>
                  </a:lnTo>
                  <a:lnTo>
                    <a:pt x="765" y="393"/>
                  </a:lnTo>
                  <a:lnTo>
                    <a:pt x="771" y="391"/>
                  </a:lnTo>
                  <a:lnTo>
                    <a:pt x="775" y="388"/>
                  </a:lnTo>
                  <a:lnTo>
                    <a:pt x="778" y="385"/>
                  </a:lnTo>
                  <a:lnTo>
                    <a:pt x="782" y="380"/>
                  </a:lnTo>
                  <a:lnTo>
                    <a:pt x="785" y="375"/>
                  </a:lnTo>
                  <a:lnTo>
                    <a:pt x="786" y="370"/>
                  </a:lnTo>
                  <a:lnTo>
                    <a:pt x="786" y="370"/>
                  </a:lnTo>
                  <a:lnTo>
                    <a:pt x="790" y="350"/>
                  </a:lnTo>
                  <a:lnTo>
                    <a:pt x="793" y="331"/>
                  </a:lnTo>
                  <a:lnTo>
                    <a:pt x="794" y="311"/>
                  </a:lnTo>
                  <a:lnTo>
                    <a:pt x="795" y="290"/>
                  </a:lnTo>
                  <a:lnTo>
                    <a:pt x="795" y="290"/>
                  </a:lnTo>
                  <a:lnTo>
                    <a:pt x="794" y="260"/>
                  </a:lnTo>
                  <a:lnTo>
                    <a:pt x="790" y="231"/>
                  </a:lnTo>
                  <a:lnTo>
                    <a:pt x="785" y="203"/>
                  </a:lnTo>
                  <a:lnTo>
                    <a:pt x="776" y="178"/>
                  </a:lnTo>
                  <a:lnTo>
                    <a:pt x="767" y="152"/>
                  </a:lnTo>
                  <a:lnTo>
                    <a:pt x="755" y="128"/>
                  </a:lnTo>
                  <a:lnTo>
                    <a:pt x="741" y="106"/>
                  </a:lnTo>
                  <a:lnTo>
                    <a:pt x="726" y="85"/>
                  </a:lnTo>
                  <a:lnTo>
                    <a:pt x="709" y="66"/>
                  </a:lnTo>
                  <a:lnTo>
                    <a:pt x="690" y="50"/>
                  </a:lnTo>
                  <a:lnTo>
                    <a:pt x="670" y="35"/>
                  </a:lnTo>
                  <a:lnTo>
                    <a:pt x="660" y="29"/>
                  </a:lnTo>
                  <a:lnTo>
                    <a:pt x="650" y="23"/>
                  </a:lnTo>
                  <a:lnTo>
                    <a:pt x="639" y="18"/>
                  </a:lnTo>
                  <a:lnTo>
                    <a:pt x="628" y="14"/>
                  </a:lnTo>
                  <a:lnTo>
                    <a:pt x="616" y="9"/>
                  </a:lnTo>
                  <a:lnTo>
                    <a:pt x="604" y="6"/>
                  </a:lnTo>
                  <a:lnTo>
                    <a:pt x="593" y="3"/>
                  </a:lnTo>
                  <a:lnTo>
                    <a:pt x="581" y="2"/>
                  </a:lnTo>
                  <a:lnTo>
                    <a:pt x="569" y="1"/>
                  </a:lnTo>
                  <a:lnTo>
                    <a:pt x="557" y="0"/>
                  </a:lnTo>
                  <a:lnTo>
                    <a:pt x="557" y="0"/>
                  </a:lnTo>
                  <a:lnTo>
                    <a:pt x="543" y="1"/>
                  </a:lnTo>
                  <a:lnTo>
                    <a:pt x="529" y="2"/>
                  </a:lnTo>
                  <a:lnTo>
                    <a:pt x="517" y="4"/>
                  </a:lnTo>
                  <a:lnTo>
                    <a:pt x="503" y="7"/>
                  </a:lnTo>
                  <a:lnTo>
                    <a:pt x="490" y="11"/>
                  </a:lnTo>
                  <a:lnTo>
                    <a:pt x="477" y="17"/>
                  </a:lnTo>
                  <a:lnTo>
                    <a:pt x="465" y="22"/>
                  </a:lnTo>
                  <a:lnTo>
                    <a:pt x="452" y="30"/>
                  </a:lnTo>
                  <a:lnTo>
                    <a:pt x="452" y="30"/>
                  </a:lnTo>
                  <a:lnTo>
                    <a:pt x="447" y="33"/>
                  </a:lnTo>
                  <a:lnTo>
                    <a:pt x="442" y="37"/>
                  </a:lnTo>
                  <a:lnTo>
                    <a:pt x="439" y="43"/>
                  </a:lnTo>
                  <a:lnTo>
                    <a:pt x="438" y="49"/>
                  </a:lnTo>
                  <a:lnTo>
                    <a:pt x="437" y="54"/>
                  </a:lnTo>
                  <a:lnTo>
                    <a:pt x="437" y="61"/>
                  </a:lnTo>
                  <a:lnTo>
                    <a:pt x="438" y="67"/>
                  </a:lnTo>
                  <a:lnTo>
                    <a:pt x="441" y="73"/>
                  </a:lnTo>
                  <a:lnTo>
                    <a:pt x="441" y="73"/>
                  </a:lnTo>
                  <a:lnTo>
                    <a:pt x="445" y="78"/>
                  </a:lnTo>
                  <a:lnTo>
                    <a:pt x="450" y="82"/>
                  </a:lnTo>
                  <a:lnTo>
                    <a:pt x="455" y="85"/>
                  </a:lnTo>
                  <a:lnTo>
                    <a:pt x="461" y="88"/>
                  </a:lnTo>
                  <a:lnTo>
                    <a:pt x="467" y="89"/>
                  </a:lnTo>
                  <a:lnTo>
                    <a:pt x="473" y="88"/>
                  </a:lnTo>
                  <a:lnTo>
                    <a:pt x="479" y="87"/>
                  </a:lnTo>
                  <a:lnTo>
                    <a:pt x="484" y="84"/>
                  </a:lnTo>
                  <a:lnTo>
                    <a:pt x="484" y="84"/>
                  </a:lnTo>
                  <a:close/>
                  <a:moveTo>
                    <a:pt x="763" y="540"/>
                  </a:moveTo>
                  <a:lnTo>
                    <a:pt x="763" y="540"/>
                  </a:lnTo>
                  <a:lnTo>
                    <a:pt x="757" y="541"/>
                  </a:lnTo>
                  <a:lnTo>
                    <a:pt x="751" y="544"/>
                  </a:lnTo>
                  <a:lnTo>
                    <a:pt x="746" y="546"/>
                  </a:lnTo>
                  <a:lnTo>
                    <a:pt x="741" y="550"/>
                  </a:lnTo>
                  <a:lnTo>
                    <a:pt x="738" y="554"/>
                  </a:lnTo>
                  <a:lnTo>
                    <a:pt x="734" y="560"/>
                  </a:lnTo>
                  <a:lnTo>
                    <a:pt x="732" y="566"/>
                  </a:lnTo>
                  <a:lnTo>
                    <a:pt x="732" y="573"/>
                  </a:lnTo>
                  <a:lnTo>
                    <a:pt x="732" y="573"/>
                  </a:lnTo>
                  <a:lnTo>
                    <a:pt x="732" y="579"/>
                  </a:lnTo>
                  <a:lnTo>
                    <a:pt x="734" y="584"/>
                  </a:lnTo>
                  <a:lnTo>
                    <a:pt x="738" y="590"/>
                  </a:lnTo>
                  <a:lnTo>
                    <a:pt x="741" y="595"/>
                  </a:lnTo>
                  <a:lnTo>
                    <a:pt x="746" y="598"/>
                  </a:lnTo>
                  <a:lnTo>
                    <a:pt x="751" y="602"/>
                  </a:lnTo>
                  <a:lnTo>
                    <a:pt x="757" y="604"/>
                  </a:lnTo>
                  <a:lnTo>
                    <a:pt x="763" y="605"/>
                  </a:lnTo>
                  <a:lnTo>
                    <a:pt x="763" y="605"/>
                  </a:lnTo>
                  <a:lnTo>
                    <a:pt x="784" y="606"/>
                  </a:lnTo>
                  <a:lnTo>
                    <a:pt x="803" y="608"/>
                  </a:lnTo>
                  <a:lnTo>
                    <a:pt x="821" y="613"/>
                  </a:lnTo>
                  <a:lnTo>
                    <a:pt x="839" y="620"/>
                  </a:lnTo>
                  <a:lnTo>
                    <a:pt x="856" y="628"/>
                  </a:lnTo>
                  <a:lnTo>
                    <a:pt x="872" y="639"/>
                  </a:lnTo>
                  <a:lnTo>
                    <a:pt x="887" y="650"/>
                  </a:lnTo>
                  <a:lnTo>
                    <a:pt x="900" y="663"/>
                  </a:lnTo>
                  <a:lnTo>
                    <a:pt x="911" y="678"/>
                  </a:lnTo>
                  <a:lnTo>
                    <a:pt x="923" y="693"/>
                  </a:lnTo>
                  <a:lnTo>
                    <a:pt x="932" y="709"/>
                  </a:lnTo>
                  <a:lnTo>
                    <a:pt x="940" y="727"/>
                  </a:lnTo>
                  <a:lnTo>
                    <a:pt x="946" y="745"/>
                  </a:lnTo>
                  <a:lnTo>
                    <a:pt x="951" y="764"/>
                  </a:lnTo>
                  <a:lnTo>
                    <a:pt x="953" y="784"/>
                  </a:lnTo>
                  <a:lnTo>
                    <a:pt x="954" y="803"/>
                  </a:lnTo>
                  <a:lnTo>
                    <a:pt x="954" y="803"/>
                  </a:lnTo>
                  <a:lnTo>
                    <a:pt x="954" y="809"/>
                  </a:lnTo>
                  <a:lnTo>
                    <a:pt x="952" y="814"/>
                  </a:lnTo>
                  <a:lnTo>
                    <a:pt x="952" y="814"/>
                  </a:lnTo>
                  <a:lnTo>
                    <a:pt x="950" y="820"/>
                  </a:lnTo>
                  <a:lnTo>
                    <a:pt x="950" y="827"/>
                  </a:lnTo>
                  <a:lnTo>
                    <a:pt x="950" y="832"/>
                  </a:lnTo>
                  <a:lnTo>
                    <a:pt x="952" y="839"/>
                  </a:lnTo>
                  <a:lnTo>
                    <a:pt x="954" y="844"/>
                  </a:lnTo>
                  <a:lnTo>
                    <a:pt x="959" y="848"/>
                  </a:lnTo>
                  <a:lnTo>
                    <a:pt x="963" y="853"/>
                  </a:lnTo>
                  <a:lnTo>
                    <a:pt x="968" y="856"/>
                  </a:lnTo>
                  <a:lnTo>
                    <a:pt x="968" y="856"/>
                  </a:lnTo>
                  <a:lnTo>
                    <a:pt x="975" y="858"/>
                  </a:lnTo>
                  <a:lnTo>
                    <a:pt x="981" y="859"/>
                  </a:lnTo>
                  <a:lnTo>
                    <a:pt x="981" y="859"/>
                  </a:lnTo>
                  <a:lnTo>
                    <a:pt x="985" y="858"/>
                  </a:lnTo>
                  <a:lnTo>
                    <a:pt x="990" y="857"/>
                  </a:lnTo>
                  <a:lnTo>
                    <a:pt x="998" y="854"/>
                  </a:lnTo>
                  <a:lnTo>
                    <a:pt x="1003" y="851"/>
                  </a:lnTo>
                  <a:lnTo>
                    <a:pt x="1006" y="848"/>
                  </a:lnTo>
                  <a:lnTo>
                    <a:pt x="1008" y="844"/>
                  </a:lnTo>
                  <a:lnTo>
                    <a:pt x="1010" y="840"/>
                  </a:lnTo>
                  <a:lnTo>
                    <a:pt x="1010" y="840"/>
                  </a:lnTo>
                  <a:lnTo>
                    <a:pt x="1013" y="831"/>
                  </a:lnTo>
                  <a:lnTo>
                    <a:pt x="1017" y="823"/>
                  </a:lnTo>
                  <a:lnTo>
                    <a:pt x="1018" y="813"/>
                  </a:lnTo>
                  <a:lnTo>
                    <a:pt x="1018" y="803"/>
                  </a:lnTo>
                  <a:lnTo>
                    <a:pt x="1018" y="803"/>
                  </a:lnTo>
                  <a:lnTo>
                    <a:pt x="1018" y="790"/>
                  </a:lnTo>
                  <a:lnTo>
                    <a:pt x="1017" y="777"/>
                  </a:lnTo>
                  <a:lnTo>
                    <a:pt x="1013" y="751"/>
                  </a:lnTo>
                  <a:lnTo>
                    <a:pt x="1007" y="726"/>
                  </a:lnTo>
                  <a:lnTo>
                    <a:pt x="998" y="702"/>
                  </a:lnTo>
                  <a:lnTo>
                    <a:pt x="988" y="679"/>
                  </a:lnTo>
                  <a:lnTo>
                    <a:pt x="976" y="657"/>
                  </a:lnTo>
                  <a:lnTo>
                    <a:pt x="961" y="637"/>
                  </a:lnTo>
                  <a:lnTo>
                    <a:pt x="945" y="619"/>
                  </a:lnTo>
                  <a:lnTo>
                    <a:pt x="926" y="602"/>
                  </a:lnTo>
                  <a:lnTo>
                    <a:pt x="907" y="585"/>
                  </a:lnTo>
                  <a:lnTo>
                    <a:pt x="887" y="573"/>
                  </a:lnTo>
                  <a:lnTo>
                    <a:pt x="864" y="562"/>
                  </a:lnTo>
                  <a:lnTo>
                    <a:pt x="852" y="556"/>
                  </a:lnTo>
                  <a:lnTo>
                    <a:pt x="841" y="552"/>
                  </a:lnTo>
                  <a:lnTo>
                    <a:pt x="829" y="549"/>
                  </a:lnTo>
                  <a:lnTo>
                    <a:pt x="816" y="546"/>
                  </a:lnTo>
                  <a:lnTo>
                    <a:pt x="803" y="544"/>
                  </a:lnTo>
                  <a:lnTo>
                    <a:pt x="790" y="542"/>
                  </a:lnTo>
                  <a:lnTo>
                    <a:pt x="777" y="541"/>
                  </a:lnTo>
                  <a:lnTo>
                    <a:pt x="763" y="540"/>
                  </a:lnTo>
                  <a:lnTo>
                    <a:pt x="763" y="540"/>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grpSp>
        <p:nvGrpSpPr>
          <p:cNvPr id="11" name="组合 41"/>
          <p:cNvGrpSpPr/>
          <p:nvPr/>
        </p:nvGrpSpPr>
        <p:grpSpPr>
          <a:xfrm>
            <a:off x="3565349" y="1322642"/>
            <a:ext cx="652286" cy="652374"/>
            <a:chOff x="4753799" y="1762689"/>
            <a:chExt cx="869714" cy="869714"/>
          </a:xfrm>
        </p:grpSpPr>
        <p:sp>
          <p:nvSpPr>
            <p:cNvPr id="17" name="椭圆 16"/>
            <p:cNvSpPr/>
            <p:nvPr/>
          </p:nvSpPr>
          <p:spPr>
            <a:xfrm>
              <a:off x="4753799" y="1762689"/>
              <a:ext cx="869714" cy="8697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1"/>
            <p:cNvSpPr>
              <a:spLocks noEditPoints="1"/>
            </p:cNvSpPr>
            <p:nvPr/>
          </p:nvSpPr>
          <p:spPr bwMode="auto">
            <a:xfrm>
              <a:off x="5075800" y="2035621"/>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a:solidFill>
                  <a:schemeClr val="tx2"/>
                </a:solidFill>
              </a:endParaRPr>
            </a:p>
          </p:txBody>
        </p:sp>
      </p:grpSp>
      <p:sp>
        <p:nvSpPr>
          <p:cNvPr id="45" name="灯片编号占位符 44"/>
          <p:cNvSpPr>
            <a:spLocks noGrp="1"/>
          </p:cNvSpPr>
          <p:nvPr>
            <p:ph type="sldNum" sz="quarter" idx="12"/>
          </p:nvPr>
        </p:nvSpPr>
        <p:spPr/>
        <p:txBody>
          <a:bodyPr/>
          <a:lstStyle/>
          <a:p>
            <a:fld id="{18AF668F-848C-4CC0-8143-F2E483CC7783}" type="slidenum">
              <a:rPr lang="zh-CN" altLang="en-US" smtClean="0"/>
              <a:pPr/>
              <a:t>33</a:t>
            </a:fld>
            <a:endParaRPr lang="zh-CN" altLang="en-US"/>
          </a:p>
        </p:txBody>
      </p:sp>
    </p:spTree>
    <p:custDataLst>
      <p:tags r:id="rId1"/>
    </p:custDataLst>
    <p:extLst>
      <p:ext uri="{BB962C8B-B14F-4D97-AF65-F5344CB8AC3E}">
        <p14:creationId xmlns:p14="http://schemas.microsoft.com/office/powerpoint/2010/main" val="344266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style.rotation</p:attrName>
                                        </p:attrNameLst>
                                      </p:cBhvr>
                                      <p:tavLst>
                                        <p:tav tm="0">
                                          <p:val>
                                            <p:fltVal val="360"/>
                                          </p:val>
                                        </p:tav>
                                        <p:tav tm="100000">
                                          <p:val>
                                            <p:fltVal val="0"/>
                                          </p:val>
                                        </p:tav>
                                      </p:tavLst>
                                    </p:anim>
                                    <p:animEffect transition="in" filter="fade">
                                      <p:cBhvr>
                                        <p:cTn id="18" dur="500"/>
                                        <p:tgtEl>
                                          <p:spTgt spid="3"/>
                                        </p:tgtEl>
                                      </p:cBhvr>
                                    </p:animEffect>
                                  </p:childTnLst>
                                </p:cTn>
                              </p:par>
                              <p:par>
                                <p:cTn id="19" presetID="49" presetClass="entr" presetSubtype="0" decel="100000"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360"/>
                                          </p:val>
                                        </p:tav>
                                        <p:tav tm="100000">
                                          <p:val>
                                            <p:fltVal val="0"/>
                                          </p:val>
                                        </p:tav>
                                      </p:tavLst>
                                    </p:anim>
                                    <p:animEffect transition="in" filter="fade">
                                      <p:cBhvr>
                                        <p:cTn id="24" dur="500"/>
                                        <p:tgtEl>
                                          <p:spTgt spid="4"/>
                                        </p:tgtEl>
                                      </p:cBhvr>
                                    </p:animEffect>
                                  </p:childTnLst>
                                </p:cTn>
                              </p:par>
                              <p:par>
                                <p:cTn id="25" presetID="49" presetClass="entr" presetSubtype="0" decel="10000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style.rotation</p:attrName>
                                        </p:attrNameLst>
                                      </p:cBhvr>
                                      <p:tavLst>
                                        <p:tav tm="0">
                                          <p:val>
                                            <p:fltVal val="360"/>
                                          </p:val>
                                        </p:tav>
                                        <p:tav tm="100000">
                                          <p:val>
                                            <p:fltVal val="0"/>
                                          </p:val>
                                        </p:tav>
                                      </p:tavLst>
                                    </p:anim>
                                    <p:animEffect transition="in" filter="fade">
                                      <p:cBhvr>
                                        <p:cTn id="30" dur="500"/>
                                        <p:tgtEl>
                                          <p:spTgt spid="5"/>
                                        </p:tgtEl>
                                      </p:cBhvr>
                                    </p:animEffect>
                                  </p:childTnLst>
                                </p:cTn>
                              </p:par>
                              <p:par>
                                <p:cTn id="31" presetID="49" presetClass="entr" presetSubtype="0" decel="100000" fill="hold" nodeType="withEffect">
                                  <p:stCondLst>
                                    <p:cond delay="75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 calcmode="lin" valueType="num">
                                      <p:cBhvr>
                                        <p:cTn id="35" dur="500" fill="hold"/>
                                        <p:tgtEl>
                                          <p:spTgt spid="6"/>
                                        </p:tgtEl>
                                        <p:attrNameLst>
                                          <p:attrName>style.rotation</p:attrName>
                                        </p:attrNameLst>
                                      </p:cBhvr>
                                      <p:tavLst>
                                        <p:tav tm="0">
                                          <p:val>
                                            <p:fltVal val="360"/>
                                          </p:val>
                                        </p:tav>
                                        <p:tav tm="100000">
                                          <p:val>
                                            <p:fltVal val="0"/>
                                          </p:val>
                                        </p:tav>
                                      </p:tavLst>
                                    </p:anim>
                                    <p:animEffect transition="in" filter="fade">
                                      <p:cBhvr>
                                        <p:cTn id="36" dur="500"/>
                                        <p:tgtEl>
                                          <p:spTgt spid="6"/>
                                        </p:tgtEl>
                                      </p:cBhvr>
                                    </p:animEffect>
                                  </p:childTnLst>
                                </p:cTn>
                              </p:par>
                              <p:par>
                                <p:cTn id="37" presetID="49" presetClass="entr" presetSubtype="0" decel="100000"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par>
                                <p:cTn id="43" presetID="49" presetClass="entr" presetSubtype="0" decel="100000" fill="hold" nodeType="withEffect">
                                  <p:stCondLst>
                                    <p:cond delay="1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1+#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1+#ppt_w/2"/>
                                          </p:val>
                                        </p:tav>
                                        <p:tav tm="100000">
                                          <p:val>
                                            <p:strVal val="#ppt_x"/>
                                          </p:val>
                                        </p:tav>
                                      </p:tavLst>
                                    </p:anim>
                                    <p:anim calcmode="lin" valueType="num">
                                      <p:cBhvr additive="base">
                                        <p:cTn id="62" dur="500" fill="hold"/>
                                        <p:tgtEl>
                                          <p:spTgt spid="23"/>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0-#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0-#ppt_w/2"/>
                                          </p:val>
                                        </p:tav>
                                        <p:tav tm="100000">
                                          <p:val>
                                            <p:strVal val="#ppt_x"/>
                                          </p:val>
                                        </p:tav>
                                      </p:tavLst>
                                    </p:anim>
                                    <p:anim calcmode="lin" valueType="num">
                                      <p:cBhvr additive="base">
                                        <p:cTn id="70" dur="500" fill="hold"/>
                                        <p:tgtEl>
                                          <p:spTgt spid="25"/>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0-#ppt_w/2"/>
                                          </p:val>
                                        </p:tav>
                                        <p:tav tm="100000">
                                          <p:val>
                                            <p:strVal val="#ppt_x"/>
                                          </p:val>
                                        </p:tav>
                                      </p:tavLst>
                                    </p:anim>
                                    <p:anim calcmode="lin" valueType="num">
                                      <p:cBhvr additive="base">
                                        <p:cTn id="7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4" grpId="0"/>
      <p:bldP spid="22" grpId="0"/>
      <p:bldP spid="25" grpId="0"/>
      <p:bldP spid="23"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p:nvPr/>
        </p:nvGrpSpPr>
        <p:grpSpPr>
          <a:xfrm>
            <a:off x="3606853" y="1796153"/>
            <a:ext cx="928637" cy="1141567"/>
            <a:chOff x="3606801" y="1795463"/>
            <a:chExt cx="928688" cy="1141413"/>
          </a:xfrm>
        </p:grpSpPr>
        <p:sp>
          <p:nvSpPr>
            <p:cNvPr id="6152" name="Freeform 8"/>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chemeClr val="accent1"/>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50"/>
          <p:cNvGrpSpPr/>
          <p:nvPr/>
        </p:nvGrpSpPr>
        <p:grpSpPr>
          <a:xfrm>
            <a:off x="4595812" y="1792976"/>
            <a:ext cx="927049" cy="1144743"/>
            <a:chOff x="4595813" y="1792288"/>
            <a:chExt cx="927100" cy="1144588"/>
          </a:xfrm>
        </p:grpSpPr>
        <p:sp>
          <p:nvSpPr>
            <p:cNvPr id="6153" name="Freeform 9"/>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chemeClr val="accent2"/>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51"/>
          <p:cNvGrpSpPr/>
          <p:nvPr/>
        </p:nvGrpSpPr>
        <p:grpSpPr>
          <a:xfrm>
            <a:off x="3703686" y="3001228"/>
            <a:ext cx="831805" cy="1024076"/>
            <a:chOff x="3703638" y="3000375"/>
            <a:chExt cx="831850" cy="1023938"/>
          </a:xfrm>
        </p:grpSpPr>
        <p:sp>
          <p:nvSpPr>
            <p:cNvPr id="6155" name="Freeform 11"/>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chemeClr val="accent4"/>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31"/>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52"/>
          <p:cNvGrpSpPr/>
          <p:nvPr/>
        </p:nvGrpSpPr>
        <p:grpSpPr>
          <a:xfrm>
            <a:off x="4595811" y="3001227"/>
            <a:ext cx="814344" cy="1028839"/>
            <a:chOff x="4595813" y="3000375"/>
            <a:chExt cx="814388" cy="1028700"/>
          </a:xfrm>
        </p:grpSpPr>
        <p:sp>
          <p:nvSpPr>
            <p:cNvPr id="6154" name="Freeform 10"/>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chemeClr val="accent3"/>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28558" tIns="64279" rIns="128558" bIns="64279"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7"/>
          <p:cNvGrpSpPr/>
          <p:nvPr/>
        </p:nvGrpSpPr>
        <p:grpSpPr>
          <a:xfrm>
            <a:off x="1152484" y="1493188"/>
            <a:ext cx="1510419" cy="535026"/>
            <a:chOff x="844734" y="1945882"/>
            <a:chExt cx="2287091" cy="406796"/>
          </a:xfrm>
        </p:grpSpPr>
        <p:sp>
          <p:nvSpPr>
            <p:cNvPr id="26" name="Footer Text"/>
            <p:cNvSpPr txBox="1"/>
            <p:nvPr/>
          </p:nvSpPr>
          <p:spPr>
            <a:xfrm>
              <a:off x="844734" y="2099989"/>
              <a:ext cx="2287091" cy="252689"/>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6"/>
            <p:cNvSpPr txBox="1"/>
            <p:nvPr/>
          </p:nvSpPr>
          <p:spPr>
            <a:xfrm>
              <a:off x="1772782" y="1945882"/>
              <a:ext cx="1359043" cy="140383"/>
            </a:xfrm>
            <a:prstGeom prst="rect">
              <a:avLst/>
            </a:prstGeom>
            <a:noFill/>
          </p:spPr>
          <p:txBody>
            <a:bodyPr wrap="none" lIns="0" tIns="0" rIns="0" bIns="0" rtlCol="0" anchor="ctr">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2"/>
          <p:cNvGrpSpPr/>
          <p:nvPr/>
        </p:nvGrpSpPr>
        <p:grpSpPr>
          <a:xfrm>
            <a:off x="1265948" y="3529635"/>
            <a:ext cx="1510419" cy="545108"/>
            <a:chOff x="844734" y="1951756"/>
            <a:chExt cx="2287091" cy="379764"/>
          </a:xfrm>
        </p:grpSpPr>
        <p:sp>
          <p:nvSpPr>
            <p:cNvPr id="29" name="Footer Text"/>
            <p:cNvSpPr txBox="1"/>
            <p:nvPr/>
          </p:nvSpPr>
          <p:spPr>
            <a:xfrm>
              <a:off x="844734" y="2099986"/>
              <a:ext cx="2287091" cy="231534"/>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1772782" y="1951756"/>
              <a:ext cx="1359043" cy="128630"/>
            </a:xfrm>
            <a:prstGeom prst="rect">
              <a:avLst/>
            </a:prstGeom>
            <a:noFill/>
          </p:spPr>
          <p:txBody>
            <a:bodyPr wrap="none" lIns="0" tIns="0" rIns="0" bIns="0" rtlCol="0" anchor="ctr">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38"/>
          <p:cNvGrpSpPr/>
          <p:nvPr/>
        </p:nvGrpSpPr>
        <p:grpSpPr>
          <a:xfrm>
            <a:off x="6407416" y="1472498"/>
            <a:ext cx="1510419" cy="508586"/>
            <a:chOff x="844734" y="1923763"/>
            <a:chExt cx="2287091" cy="508517"/>
          </a:xfrm>
        </p:grpSpPr>
        <p:sp>
          <p:nvSpPr>
            <p:cNvPr id="32" name="Footer Text"/>
            <p:cNvSpPr txBox="1"/>
            <p:nvPr/>
          </p:nvSpPr>
          <p:spPr>
            <a:xfrm>
              <a:off x="844734" y="2099983"/>
              <a:ext cx="2287091" cy="332297"/>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844734" y="1923763"/>
              <a:ext cx="1359043" cy="184609"/>
            </a:xfrm>
            <a:prstGeom prst="rect">
              <a:avLst/>
            </a:prstGeom>
            <a:noFill/>
          </p:spPr>
          <p:txBody>
            <a:bodyPr wrap="none" lIns="0" tIns="0" rIns="0" bIns="0" rtlCol="0" anchor="ctr">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44"/>
          <p:cNvGrpSpPr/>
          <p:nvPr/>
        </p:nvGrpSpPr>
        <p:grpSpPr>
          <a:xfrm>
            <a:off x="6255024" y="3529645"/>
            <a:ext cx="1510419" cy="545104"/>
            <a:chOff x="844734" y="1951757"/>
            <a:chExt cx="2287091" cy="379760"/>
          </a:xfrm>
        </p:grpSpPr>
        <p:sp>
          <p:nvSpPr>
            <p:cNvPr id="35" name="Footer Text"/>
            <p:cNvSpPr txBox="1"/>
            <p:nvPr/>
          </p:nvSpPr>
          <p:spPr>
            <a:xfrm>
              <a:off x="844734" y="2099984"/>
              <a:ext cx="2287091" cy="231533"/>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35"/>
            <p:cNvSpPr txBox="1"/>
            <p:nvPr/>
          </p:nvSpPr>
          <p:spPr>
            <a:xfrm>
              <a:off x="844734" y="1951757"/>
              <a:ext cx="1359043" cy="128630"/>
            </a:xfrm>
            <a:prstGeom prst="rect">
              <a:avLst/>
            </a:prstGeom>
            <a:noFill/>
          </p:spPr>
          <p:txBody>
            <a:bodyPr wrap="none" lIns="0" tIns="0" rIns="0" bIns="0" rtlCol="0" anchor="ctr">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81"/>
          <p:cNvGrpSpPr/>
          <p:nvPr/>
        </p:nvGrpSpPr>
        <p:grpSpPr>
          <a:xfrm flipV="1">
            <a:off x="2918842" y="3688967"/>
            <a:ext cx="1118862" cy="219377"/>
            <a:chOff x="2712812" y="1457456"/>
            <a:chExt cx="1118923" cy="223062"/>
          </a:xfrm>
        </p:grpSpPr>
        <p:cxnSp>
          <p:nvCxnSpPr>
            <p:cNvPr id="38" name="Straight Connector 37"/>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2712812" y="1457456"/>
              <a:ext cx="879870" cy="1615"/>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1" name="Group 81"/>
          <p:cNvGrpSpPr/>
          <p:nvPr/>
        </p:nvGrpSpPr>
        <p:grpSpPr>
          <a:xfrm flipH="1" flipV="1">
            <a:off x="5044759" y="3689761"/>
            <a:ext cx="1061258" cy="217788"/>
            <a:chOff x="2770419" y="1459071"/>
            <a:chExt cx="1061316" cy="221447"/>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770419" y="1459071"/>
              <a:ext cx="822263" cy="2"/>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a:off x="2819496" y="1868428"/>
            <a:ext cx="1118862" cy="219377"/>
            <a:chOff x="2712812" y="1457456"/>
            <a:chExt cx="1118923" cy="223062"/>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2712812" y="1457456"/>
              <a:ext cx="879870" cy="1615"/>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 name="Group 81"/>
          <p:cNvGrpSpPr/>
          <p:nvPr/>
        </p:nvGrpSpPr>
        <p:grpSpPr>
          <a:xfrm flipH="1">
            <a:off x="5203615" y="1869222"/>
            <a:ext cx="1061258" cy="217788"/>
            <a:chOff x="2770419" y="1459071"/>
            <a:chExt cx="1061316" cy="221447"/>
          </a:xfrm>
        </p:grpSpPr>
        <p:cxnSp>
          <p:nvCxnSpPr>
            <p:cNvPr id="47" name="Straight Connector 46"/>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770419" y="1459071"/>
              <a:ext cx="822263" cy="2"/>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4147923" y="444475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193223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A85F2E1-A269-4B35-99D8-5C83C42C6C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4230800" y="-399649"/>
            <a:ext cx="4913198" cy="5132433"/>
          </a:xfrm>
          <a:prstGeom prst="rect">
            <a:avLst/>
          </a:prstGeom>
        </p:spPr>
      </p:pic>
      <p:sp>
        <p:nvSpPr>
          <p:cNvPr id="4" name="文本框 158"/>
          <p:cNvSpPr txBox="1"/>
          <p:nvPr/>
        </p:nvSpPr>
        <p:spPr>
          <a:xfrm>
            <a:off x="1691680" y="2068488"/>
            <a:ext cx="2801373" cy="880249"/>
          </a:xfrm>
          <a:prstGeom prst="rect">
            <a:avLst/>
          </a:prstGeom>
          <a:noFill/>
        </p:spPr>
        <p:txBody>
          <a:bodyPr wrap="square" lIns="65032" tIns="32516" rIns="65032" bIns="32516" rtlCol="0">
            <a:spAutoFit/>
          </a:bodyPr>
          <a:lstStyle/>
          <a:p>
            <a:pPr>
              <a:lnSpc>
                <a:spcPct val="150000"/>
              </a:lnSpc>
            </a:pPr>
            <a:r>
              <a:rPr kumimoji="1" lang="en-US" altLang="zh-TW" sz="4000" dirty="0" smtClean="0">
                <a:solidFill>
                  <a:schemeClr val="tx1">
                    <a:lumMod val="75000"/>
                    <a:lumOff val="25000"/>
                  </a:schemeClr>
                </a:solidFill>
                <a:latin typeface="微软雅黑" panose="020B0503020204020204" pitchFamily="34" charset="-122"/>
                <a:ea typeface="微软雅黑" panose="020B0503020204020204" pitchFamily="34" charset="-122"/>
              </a:rPr>
              <a:t>Thank you</a:t>
            </a:r>
            <a:endParaRPr kumimoji="1" lang="en-US" altLang="zh-TW"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473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17D2E33-F2F4-4069-8A16-D3C2E8C7126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15788"/>
            <a:ext cx="4463988" cy="5132433"/>
          </a:xfrm>
          <a:prstGeom prst="rect">
            <a:avLst/>
          </a:prstGeom>
        </p:spPr>
      </p:pic>
      <p:sp>
        <p:nvSpPr>
          <p:cNvPr id="15" name="Text Box 7"/>
          <p:cNvSpPr txBox="1">
            <a:spLocks noChangeArrowheads="1"/>
          </p:cNvSpPr>
          <p:nvPr/>
        </p:nvSpPr>
        <p:spPr bwMode="auto">
          <a:xfrm>
            <a:off x="3595131"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01</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grpSp>
        <p:nvGrpSpPr>
          <p:cNvPr id="2" name="群組 1"/>
          <p:cNvGrpSpPr/>
          <p:nvPr/>
        </p:nvGrpSpPr>
        <p:grpSpPr>
          <a:xfrm>
            <a:off x="4716016" y="2068490"/>
            <a:ext cx="2543962" cy="684077"/>
            <a:chOff x="4716016" y="2068490"/>
            <a:chExt cx="2543962" cy="684077"/>
          </a:xfrm>
        </p:grpSpPr>
        <p:sp>
          <p:nvSpPr>
            <p:cNvPr id="14" name="Rectangular Callout 15">
              <a:extLst>
                <a:ext uri="{FF2B5EF4-FFF2-40B4-BE49-F238E27FC236}">
                  <a16:creationId xmlns:a16="http://schemas.microsoft.com/office/drawing/2014/main" id="{3696D625-9CD3-4163-A058-CBD12B14D471}"/>
                </a:ext>
              </a:extLst>
            </p:cNvPr>
            <p:cNvSpPr/>
            <p:nvPr/>
          </p:nvSpPr>
          <p:spPr>
            <a:xfrm flipH="1">
              <a:off x="4716016" y="2134426"/>
              <a:ext cx="2339378" cy="6181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44">
              <a:extLst>
                <a:ext uri="{FF2B5EF4-FFF2-40B4-BE49-F238E27FC236}">
                  <a16:creationId xmlns:a16="http://schemas.microsoft.com/office/drawing/2014/main" id="{CAC1C106-D90E-4388-80D4-0017C0CCA2CE}"/>
                </a:ext>
              </a:extLst>
            </p:cNvPr>
            <p:cNvSpPr/>
            <p:nvPr/>
          </p:nvSpPr>
          <p:spPr>
            <a:xfrm>
              <a:off x="4904752" y="2068490"/>
              <a:ext cx="2355226" cy="541638"/>
            </a:xfrm>
            <a:prstGeom prst="roundRect">
              <a:avLst/>
            </a:prstGeom>
            <a:noFill/>
            <a:ln>
              <a:noFill/>
            </a:ln>
          </p:spPr>
          <p:txBody>
            <a:bodyPr wrap="square">
              <a:spAutoFit/>
            </a:bodyPr>
            <a:lstStyle/>
            <a:p>
              <a:pPr>
                <a:lnSpc>
                  <a:spcPct val="130000"/>
                </a:lnSpc>
              </a:pPr>
              <a:r>
                <a:rPr lang="zh-TW" altLang="en-US" sz="2200" b="1" dirty="0" smtClean="0">
                  <a:solidFill>
                    <a:schemeClr val="bg1"/>
                  </a:solidFill>
                  <a:latin typeface="微软雅黑"/>
                  <a:ea typeface="微软雅黑"/>
                </a:rPr>
                <a:t>資料整理</a:t>
              </a:r>
              <a:endParaRPr lang="zh-CN" altLang="en-US" sz="2200" b="1" dirty="0">
                <a:solidFill>
                  <a:schemeClr val="bg1"/>
                </a:solidFill>
                <a:latin typeface="微软雅黑"/>
                <a:ea typeface="微软雅黑"/>
              </a:endParaRPr>
            </a:p>
          </p:txBody>
        </p:sp>
      </p:grpSp>
    </p:spTree>
    <p:extLst>
      <p:ext uri="{BB962C8B-B14F-4D97-AF65-F5344CB8AC3E}">
        <p14:creationId xmlns:p14="http://schemas.microsoft.com/office/powerpoint/2010/main" val="234267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5"/>
          <p:cNvSpPr/>
          <p:nvPr/>
        </p:nvSpPr>
        <p:spPr>
          <a:xfrm>
            <a:off x="0" y="2825341"/>
            <a:ext cx="9144000" cy="1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1121230"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3269909"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5094551" y="274843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2159732" y="1887619"/>
            <a:ext cx="1908215" cy="373537"/>
            <a:chOff x="1221184" y="1784357"/>
            <a:chExt cx="3347902" cy="646718"/>
          </a:xfrm>
          <a:solidFill>
            <a:srgbClr val="7AB005"/>
          </a:solidFill>
        </p:grpSpPr>
        <p:sp>
          <p:nvSpPr>
            <p:cNvPr id="103" name="Rectangular Callout 15"/>
            <p:cNvSpPr/>
            <p:nvPr/>
          </p:nvSpPr>
          <p:spPr>
            <a:xfrm flipH="1">
              <a:off x="1221184" y="1846694"/>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44"/>
            <p:cNvSpPr/>
            <p:nvPr/>
          </p:nvSpPr>
          <p:spPr>
            <a:xfrm>
              <a:off x="1469564" y="1784357"/>
              <a:ext cx="3099522" cy="597474"/>
            </a:xfrm>
            <a:prstGeom prst="rect">
              <a:avLst/>
            </a:prstGeom>
            <a:noFill/>
            <a:ln>
              <a:noFill/>
            </a:ln>
          </p:spPr>
          <p:txBody>
            <a:bodyPr wrap="square">
              <a:spAutoFit/>
            </a:bodyPr>
            <a:lstStyle/>
            <a:p>
              <a:pPr algn="ctr">
                <a:lnSpc>
                  <a:spcPct val="130000"/>
                </a:lnSpc>
              </a:pPr>
              <a:r>
                <a:rPr lang="zh-TW" altLang="en-US" sz="1400" b="1" dirty="0" smtClean="0">
                  <a:solidFill>
                    <a:schemeClr val="bg1"/>
                  </a:solidFill>
                  <a:latin typeface="微软雅黑"/>
                  <a:ea typeface="微软雅黑"/>
                </a:rPr>
                <a:t>來賓</a:t>
              </a:r>
              <a:endParaRPr lang="zh-CN" altLang="en-US" sz="1400" b="1" dirty="0">
                <a:solidFill>
                  <a:schemeClr val="bg1"/>
                </a:solidFill>
                <a:latin typeface="微软雅黑"/>
                <a:ea typeface="微软雅黑"/>
              </a:endParaRPr>
            </a:p>
          </p:txBody>
        </p:sp>
      </p:grpSp>
      <p:grpSp>
        <p:nvGrpSpPr>
          <p:cNvPr id="7" name="Group 58"/>
          <p:cNvGrpSpPr/>
          <p:nvPr/>
        </p:nvGrpSpPr>
        <p:grpSpPr>
          <a:xfrm>
            <a:off x="4644008" y="3363112"/>
            <a:ext cx="1917143" cy="336285"/>
            <a:chOff x="4844141" y="3398224"/>
            <a:chExt cx="2699660" cy="707453"/>
          </a:xfrm>
          <a:solidFill>
            <a:srgbClr val="7AB005"/>
          </a:solidFill>
        </p:grpSpPr>
        <p:sp>
          <p:nvSpPr>
            <p:cNvPr id="111" name="Rectangular Callout 16"/>
            <p:cNvSpPr/>
            <p:nvPr/>
          </p:nvSpPr>
          <p:spPr>
            <a:xfrm rot="10800000" flipH="1">
              <a:off x="4844141" y="3398224"/>
              <a:ext cx="2699660" cy="707453"/>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3" name="Rectangle 53"/>
            <p:cNvSpPr/>
            <p:nvPr/>
          </p:nvSpPr>
          <p:spPr>
            <a:xfrm>
              <a:off x="4952999" y="3422898"/>
              <a:ext cx="2517980" cy="660577"/>
            </a:xfrm>
            <a:prstGeom prst="rect">
              <a:avLst/>
            </a:prstGeom>
            <a:noFill/>
          </p:spPr>
          <p:txBody>
            <a:bodyPr wrap="square">
              <a:spAutoFit/>
            </a:bodyPr>
            <a:lstStyle/>
            <a:p>
              <a:pPr lvl="0">
                <a:buNone/>
              </a:pPr>
              <a:r>
                <a:rPr lang="zh-TW" altLang="en-US" sz="1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上下分集</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686382" y="3391546"/>
            <a:ext cx="1858478" cy="350021"/>
            <a:chOff x="348339" y="3398224"/>
            <a:chExt cx="3094903" cy="549519"/>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7" name="Rectangle 55"/>
            <p:cNvSpPr/>
            <p:nvPr/>
          </p:nvSpPr>
          <p:spPr>
            <a:xfrm>
              <a:off x="457199" y="3405959"/>
              <a:ext cx="2806172" cy="541784"/>
            </a:xfrm>
            <a:prstGeom prst="rect">
              <a:avLst/>
            </a:prstGeom>
            <a:noFill/>
          </p:spPr>
          <p:txBody>
            <a:bodyPr wrap="square">
              <a:spAutoFit/>
            </a:bodyPr>
            <a:lstStyle/>
            <a:p>
              <a:pPr algn="ctr">
                <a:lnSpc>
                  <a:spcPct val="130000"/>
                </a:lnSpc>
              </a:pPr>
              <a:r>
                <a:rPr lang="zh-TW" altLang="en-US" sz="1400" b="1" dirty="0" smtClean="0">
                  <a:solidFill>
                    <a:schemeClr val="bg1"/>
                  </a:solidFill>
                  <a:latin typeface="微软雅黑"/>
                  <a:ea typeface="微软雅黑"/>
                </a:rPr>
                <a:t>重播</a:t>
              </a:r>
              <a:endParaRPr lang="zh-CN" altLang="en-US" sz="1400" b="1" dirty="0">
                <a:solidFill>
                  <a:schemeClr val="bg1"/>
                </a:solidFill>
                <a:latin typeface="微软雅黑"/>
                <a:ea typeface="微软雅黑"/>
              </a:endParaRPr>
            </a:p>
          </p:txBody>
        </p:sp>
      </p:grpSp>
      <p:sp>
        <p:nvSpPr>
          <p:cNvPr id="28" name="TextBox 27"/>
          <p:cNvSpPr txBox="1"/>
          <p:nvPr/>
        </p:nvSpPr>
        <p:spPr>
          <a:xfrm>
            <a:off x="1093510" y="2325721"/>
            <a:ext cx="273152" cy="346249"/>
          </a:xfrm>
          <a:prstGeom prst="rect">
            <a:avLst/>
          </a:prstGeom>
          <a:noFill/>
        </p:spPr>
        <p:txBody>
          <a:bodyPr wrap="none" lIns="68580" tIns="34290" rIns="68580" bIns="34290" rtlCol="0">
            <a:spAutoFit/>
          </a:bodyPr>
          <a:lstStyle/>
          <a:p>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rPr>
              <a:t>1</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249402" y="3121169"/>
            <a:ext cx="258725" cy="315471"/>
          </a:xfrm>
          <a:prstGeom prst="rect">
            <a:avLst/>
          </a:prstGeom>
          <a:noFill/>
        </p:spPr>
        <p:txBody>
          <a:bodyPr wrap="none" lIns="68580" tIns="34290" rIns="68580" bIns="34290"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2</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094551" y="2269368"/>
            <a:ext cx="258725" cy="315471"/>
          </a:xfrm>
          <a:prstGeom prst="rect">
            <a:avLst/>
          </a:prstGeom>
          <a:noFill/>
        </p:spPr>
        <p:txBody>
          <a:bodyPr wrap="none" lIns="68580" tIns="34290" rIns="68580" bIns="34290"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3</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6" name="群組 25"/>
          <p:cNvGrpSpPr/>
          <p:nvPr/>
        </p:nvGrpSpPr>
        <p:grpSpPr>
          <a:xfrm>
            <a:off x="0" y="232284"/>
            <a:ext cx="2303748" cy="504056"/>
            <a:chOff x="0" y="232284"/>
            <a:chExt cx="2303748" cy="504056"/>
          </a:xfrm>
        </p:grpSpPr>
        <p:sp>
          <p:nvSpPr>
            <p:cNvPr id="27" name="矩形 26"/>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31"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資料整理</a:t>
              </a:r>
              <a:endParaRPr lang="zh-CN" altLang="zh-CN" sz="2600" dirty="0">
                <a:solidFill>
                  <a:schemeClr val="accent1"/>
                </a:solidFill>
                <a:latin typeface="微软雅黑" pitchFamily="34" charset="-122"/>
                <a:ea typeface="微软雅黑" pitchFamily="34" charset="-122"/>
              </a:endParaRPr>
            </a:p>
          </p:txBody>
        </p:sp>
      </p:grpSp>
      <p:sp>
        <p:nvSpPr>
          <p:cNvPr id="34" name="Oval 7"/>
          <p:cNvSpPr/>
          <p:nvPr/>
        </p:nvSpPr>
        <p:spPr>
          <a:xfrm>
            <a:off x="7806410"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5" name="Group 56"/>
          <p:cNvGrpSpPr/>
          <p:nvPr/>
        </p:nvGrpSpPr>
        <p:grpSpPr>
          <a:xfrm>
            <a:off x="6696233" y="1887619"/>
            <a:ext cx="2232251" cy="652486"/>
            <a:chOff x="1221184" y="1784357"/>
            <a:chExt cx="3133572" cy="1129672"/>
          </a:xfrm>
          <a:solidFill>
            <a:srgbClr val="7AB005"/>
          </a:solidFill>
        </p:grpSpPr>
        <p:sp>
          <p:nvSpPr>
            <p:cNvPr id="36" name="Rectangular Callout 15"/>
            <p:cNvSpPr/>
            <p:nvPr/>
          </p:nvSpPr>
          <p:spPr>
            <a:xfrm flipH="1">
              <a:off x="1221184" y="1846694"/>
              <a:ext cx="3078665" cy="584381"/>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44"/>
            <p:cNvSpPr/>
            <p:nvPr/>
          </p:nvSpPr>
          <p:spPr>
            <a:xfrm>
              <a:off x="1255235" y="1784357"/>
              <a:ext cx="3099521" cy="1129672"/>
            </a:xfrm>
            <a:prstGeom prst="rect">
              <a:avLst/>
            </a:prstGeom>
            <a:noFill/>
            <a:ln>
              <a:noFill/>
            </a:ln>
          </p:spPr>
          <p:txBody>
            <a:bodyPr wrap="square">
              <a:spAutoFit/>
            </a:bodyPr>
            <a:lstStyle/>
            <a:p>
              <a:pPr algn="ctr">
                <a:lnSpc>
                  <a:spcPct val="130000"/>
                </a:lnSpc>
              </a:pPr>
              <a:r>
                <a:rPr lang="en-US" altLang="zh-TW" sz="1400" b="1" dirty="0" err="1" smtClean="0">
                  <a:solidFill>
                    <a:schemeClr val="bg1"/>
                  </a:solidFill>
                  <a:latin typeface="微软雅黑"/>
                  <a:ea typeface="微软雅黑"/>
                </a:rPr>
                <a:t>Youtube</a:t>
              </a:r>
              <a:r>
                <a:rPr lang="zh-TW" altLang="en-US" sz="1400" b="1" dirty="0" smtClean="0">
                  <a:solidFill>
                    <a:schemeClr val="bg1"/>
                  </a:solidFill>
                  <a:latin typeface="微软雅黑"/>
                  <a:ea typeface="微软雅黑"/>
                </a:rPr>
                <a:t>觀看次數分類</a:t>
              </a:r>
              <a:endParaRPr lang="zh-CN" altLang="en-US" sz="1400" b="1" dirty="0">
                <a:solidFill>
                  <a:schemeClr val="bg1"/>
                </a:solidFill>
                <a:latin typeface="微软雅黑"/>
                <a:ea typeface="微软雅黑"/>
              </a:endParaRPr>
            </a:p>
          </p:txBody>
        </p:sp>
      </p:grpSp>
      <p:sp>
        <p:nvSpPr>
          <p:cNvPr id="38" name="TextBox 28"/>
          <p:cNvSpPr txBox="1"/>
          <p:nvPr/>
        </p:nvSpPr>
        <p:spPr>
          <a:xfrm>
            <a:off x="7785903" y="3121169"/>
            <a:ext cx="258725" cy="315471"/>
          </a:xfrm>
          <a:prstGeom prst="rect">
            <a:avLst/>
          </a:prstGeom>
          <a:noFill/>
        </p:spPr>
        <p:txBody>
          <a:bodyPr wrap="none" lIns="68580" tIns="34290" rIns="68580" bIns="34290" rtlCol="0">
            <a:spAutoFit/>
          </a:bodyPr>
          <a:lstStyle/>
          <a:p>
            <a:r>
              <a:rPr lang="en-US" altLang="zh-TW" sz="1600" dirty="0">
                <a:solidFill>
                  <a:schemeClr val="tx1">
                    <a:lumMod val="50000"/>
                    <a:lumOff val="50000"/>
                  </a:schemeClr>
                </a:solidFill>
                <a:latin typeface="微软雅黑" panose="020B0503020204020204" pitchFamily="34" charset="-122"/>
                <a:ea typeface="微软雅黑" panose="020B0503020204020204" pitchFamily="34" charset="-122"/>
              </a:rPr>
              <a:t>4</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圖片 8"/>
          <p:cNvPicPr>
            <a:picLocks noChangeAspect="1"/>
          </p:cNvPicPr>
          <p:nvPr/>
        </p:nvPicPr>
        <p:blipFill rotWithShape="1">
          <a:blip r:embed="rId3"/>
          <a:srcRect b="63293"/>
          <a:stretch/>
        </p:blipFill>
        <p:spPr>
          <a:xfrm>
            <a:off x="128960" y="4219170"/>
            <a:ext cx="7612273" cy="742820"/>
          </a:xfrm>
          <a:prstGeom prst="rect">
            <a:avLst/>
          </a:prstGeom>
        </p:spPr>
      </p:pic>
      <p:pic>
        <p:nvPicPr>
          <p:cNvPr id="10" name="圖片 9"/>
          <p:cNvPicPr>
            <a:picLocks noChangeAspect="1"/>
          </p:cNvPicPr>
          <p:nvPr/>
        </p:nvPicPr>
        <p:blipFill>
          <a:blip r:embed="rId4"/>
          <a:stretch>
            <a:fillRect/>
          </a:stretch>
        </p:blipFill>
        <p:spPr>
          <a:xfrm>
            <a:off x="6755540" y="1050982"/>
            <a:ext cx="1695450" cy="590550"/>
          </a:xfrm>
          <a:prstGeom prst="rect">
            <a:avLst/>
          </a:prstGeom>
        </p:spPr>
      </p:pic>
      <p:sp>
        <p:nvSpPr>
          <p:cNvPr id="45" name="椭圆 28"/>
          <p:cNvSpPr>
            <a:spLocks noChangeArrowheads="1"/>
          </p:cNvSpPr>
          <p:nvPr/>
        </p:nvSpPr>
        <p:spPr bwMode="auto">
          <a:xfrm>
            <a:off x="71500" y="1280680"/>
            <a:ext cx="1254803" cy="12558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9525" algn="ctr">
            <a:noFill/>
            <a:round/>
            <a:headEnd/>
            <a:tailEnd/>
          </a:ln>
        </p:spPr>
        <p:txBody>
          <a:bodyPr/>
          <a:lstStyle/>
          <a:p>
            <a:pPr defTabSz="684076"/>
            <a:endParaRPr lang="zh-CN" altLang="en-US" sz="1100">
              <a:latin typeface="Calibri" pitchFamily="34" charset="0"/>
              <a:ea typeface="微软雅黑" pitchFamily="34" charset="-122"/>
            </a:endParaRPr>
          </a:p>
        </p:txBody>
      </p:sp>
    </p:spTree>
    <p:extLst>
      <p:ext uri="{BB962C8B-B14F-4D97-AF65-F5344CB8AC3E}">
        <p14:creationId xmlns:p14="http://schemas.microsoft.com/office/powerpoint/2010/main" val="93589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0" y="232284"/>
            <a:ext cx="2303748" cy="504056"/>
            <a:chOff x="0" y="232284"/>
            <a:chExt cx="2303748"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維基百科</a:t>
              </a:r>
              <a:endParaRPr lang="zh-CN" altLang="zh-CN" sz="2600" dirty="0">
                <a:solidFill>
                  <a:schemeClr val="accent1"/>
                </a:solidFill>
                <a:latin typeface="微软雅黑" pitchFamily="34" charset="-122"/>
                <a:ea typeface="微软雅黑" pitchFamily="34" charset="-122"/>
              </a:endParaRPr>
            </a:p>
          </p:txBody>
        </p:sp>
      </p:grpSp>
      <p:sp>
        <p:nvSpPr>
          <p:cNvPr id="24" name="文本框 38"/>
          <p:cNvSpPr txBox="1"/>
          <p:nvPr/>
        </p:nvSpPr>
        <p:spPr>
          <a:xfrm>
            <a:off x="539551" y="688282"/>
            <a:ext cx="1612367" cy="300086"/>
          </a:xfrm>
          <a:prstGeom prst="rect">
            <a:avLst/>
          </a:prstGeom>
          <a:noFill/>
        </p:spPr>
        <p:txBody>
          <a:bodyPr wrap="square" lIns="68584" tIns="34292" rIns="68584" bIns="34292" rtlCol="0">
            <a:spAutoFit/>
          </a:bodyPr>
          <a:lstStyle/>
          <a:p>
            <a:pPr defTabSz="685795"/>
            <a:r>
              <a:rPr lang="zh-TW" altLang="en-US" sz="1500" dirty="0" smtClean="0">
                <a:solidFill>
                  <a:schemeClr val="tx1">
                    <a:lumMod val="50000"/>
                    <a:lumOff val="50000"/>
                  </a:schemeClr>
                </a:solidFill>
                <a:cs typeface="+mn-ea"/>
                <a:sym typeface="+mn-lt"/>
              </a:rPr>
              <a:t>資料整理</a:t>
            </a:r>
            <a:r>
              <a:rPr lang="en-US" altLang="zh-TW" sz="1500" dirty="0" smtClean="0">
                <a:solidFill>
                  <a:schemeClr val="tx1">
                    <a:lumMod val="50000"/>
                    <a:lumOff val="50000"/>
                  </a:schemeClr>
                </a:solidFill>
                <a:cs typeface="+mn-ea"/>
                <a:sym typeface="+mn-lt"/>
              </a:rPr>
              <a:t>—</a:t>
            </a:r>
            <a:r>
              <a:rPr lang="zh-TW" altLang="en-US" sz="1500" dirty="0" smtClean="0">
                <a:solidFill>
                  <a:schemeClr val="tx1">
                    <a:lumMod val="50000"/>
                    <a:lumOff val="50000"/>
                  </a:schemeClr>
                </a:solidFill>
                <a:cs typeface="+mn-ea"/>
                <a:sym typeface="+mn-lt"/>
              </a:rPr>
              <a:t>重播</a:t>
            </a:r>
            <a:endParaRPr lang="zh-CN" altLang="en-US" sz="1500" dirty="0">
              <a:solidFill>
                <a:schemeClr val="tx1">
                  <a:lumMod val="50000"/>
                  <a:lumOff val="50000"/>
                </a:schemeClr>
              </a:solidFill>
              <a:cs typeface="+mn-ea"/>
              <a:sym typeface="+mn-lt"/>
            </a:endParaRPr>
          </a:p>
        </p:txBody>
      </p:sp>
      <p:grpSp>
        <p:nvGrpSpPr>
          <p:cNvPr id="26" name="群組 25"/>
          <p:cNvGrpSpPr/>
          <p:nvPr/>
        </p:nvGrpSpPr>
        <p:grpSpPr>
          <a:xfrm>
            <a:off x="0" y="1192338"/>
            <a:ext cx="9195700" cy="3595353"/>
            <a:chOff x="175736" y="1568575"/>
            <a:chExt cx="12016264" cy="5207828"/>
          </a:xfrm>
        </p:grpSpPr>
        <p:pic>
          <p:nvPicPr>
            <p:cNvPr id="27" name="圖片 26"/>
            <p:cNvPicPr>
              <a:picLocks noChangeAspect="1"/>
            </p:cNvPicPr>
            <p:nvPr/>
          </p:nvPicPr>
          <p:blipFill>
            <a:blip r:embed="rId4"/>
            <a:stretch>
              <a:fillRect/>
            </a:stretch>
          </p:blipFill>
          <p:spPr>
            <a:xfrm>
              <a:off x="175736" y="1568575"/>
              <a:ext cx="12016264" cy="5207828"/>
            </a:xfrm>
            <a:prstGeom prst="rect">
              <a:avLst/>
            </a:prstGeom>
          </p:spPr>
        </p:pic>
        <p:sp>
          <p:nvSpPr>
            <p:cNvPr id="28" name="矩形 27"/>
            <p:cNvSpPr/>
            <p:nvPr/>
          </p:nvSpPr>
          <p:spPr>
            <a:xfrm>
              <a:off x="175736" y="4386690"/>
              <a:ext cx="11419840" cy="33210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 name="橢圓 4"/>
          <p:cNvSpPr/>
          <p:nvPr/>
        </p:nvSpPr>
        <p:spPr>
          <a:xfrm>
            <a:off x="2519772" y="3103157"/>
            <a:ext cx="144016" cy="264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389238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0" y="232284"/>
            <a:ext cx="2303748" cy="504056"/>
            <a:chOff x="0" y="232284"/>
            <a:chExt cx="2303748"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維基百科</a:t>
              </a:r>
              <a:endParaRPr lang="zh-CN" altLang="zh-CN" sz="2600" dirty="0">
                <a:solidFill>
                  <a:schemeClr val="accent1"/>
                </a:solidFill>
                <a:latin typeface="微软雅黑" pitchFamily="34" charset="-122"/>
                <a:ea typeface="微软雅黑" pitchFamily="34" charset="-122"/>
              </a:endParaRPr>
            </a:p>
          </p:txBody>
        </p:sp>
      </p:grpSp>
      <p:sp>
        <p:nvSpPr>
          <p:cNvPr id="24" name="文本框 38"/>
          <p:cNvSpPr txBox="1"/>
          <p:nvPr/>
        </p:nvSpPr>
        <p:spPr>
          <a:xfrm>
            <a:off x="539551" y="688282"/>
            <a:ext cx="1612367" cy="300086"/>
          </a:xfrm>
          <a:prstGeom prst="rect">
            <a:avLst/>
          </a:prstGeom>
          <a:noFill/>
        </p:spPr>
        <p:txBody>
          <a:bodyPr wrap="square" lIns="68584" tIns="34292" rIns="68584" bIns="34292" rtlCol="0">
            <a:spAutoFit/>
          </a:bodyPr>
          <a:lstStyle/>
          <a:p>
            <a:pPr defTabSz="685795"/>
            <a:r>
              <a:rPr lang="zh-TW" altLang="en-US" sz="1500" dirty="0" smtClean="0">
                <a:solidFill>
                  <a:schemeClr val="tx1">
                    <a:lumMod val="50000"/>
                    <a:lumOff val="50000"/>
                  </a:schemeClr>
                </a:solidFill>
                <a:cs typeface="+mn-ea"/>
                <a:sym typeface="+mn-lt"/>
              </a:rPr>
              <a:t>資料整理</a:t>
            </a:r>
            <a:r>
              <a:rPr lang="en-US" altLang="zh-TW" sz="1500" dirty="0" smtClean="0">
                <a:solidFill>
                  <a:schemeClr val="tx1">
                    <a:lumMod val="50000"/>
                    <a:lumOff val="50000"/>
                  </a:schemeClr>
                </a:solidFill>
                <a:cs typeface="+mn-ea"/>
                <a:sym typeface="+mn-lt"/>
              </a:rPr>
              <a:t>—</a:t>
            </a:r>
            <a:r>
              <a:rPr lang="zh-TW" altLang="en-US" sz="1500" dirty="0" smtClean="0">
                <a:solidFill>
                  <a:schemeClr val="tx1">
                    <a:lumMod val="50000"/>
                    <a:lumOff val="50000"/>
                  </a:schemeClr>
                </a:solidFill>
                <a:cs typeface="+mn-ea"/>
                <a:sym typeface="+mn-lt"/>
              </a:rPr>
              <a:t>來賓</a:t>
            </a:r>
            <a:endParaRPr lang="zh-CN" altLang="en-US" sz="1500" dirty="0">
              <a:solidFill>
                <a:schemeClr val="tx1">
                  <a:lumMod val="50000"/>
                  <a:lumOff val="50000"/>
                </a:schemeClr>
              </a:solidFill>
              <a:cs typeface="+mn-ea"/>
              <a:sym typeface="+mn-lt"/>
            </a:endParaRPr>
          </a:p>
        </p:txBody>
      </p:sp>
      <p:grpSp>
        <p:nvGrpSpPr>
          <p:cNvPr id="10" name="群組 9"/>
          <p:cNvGrpSpPr/>
          <p:nvPr/>
        </p:nvGrpSpPr>
        <p:grpSpPr>
          <a:xfrm>
            <a:off x="146949" y="1960476"/>
            <a:ext cx="8850101" cy="2836036"/>
            <a:chOff x="175736" y="2925763"/>
            <a:chExt cx="12016264" cy="3850640"/>
          </a:xfrm>
        </p:grpSpPr>
        <p:pic>
          <p:nvPicPr>
            <p:cNvPr id="11" name="圖片 10"/>
            <p:cNvPicPr>
              <a:picLocks noChangeAspect="1"/>
            </p:cNvPicPr>
            <p:nvPr/>
          </p:nvPicPr>
          <p:blipFill rotWithShape="1">
            <a:blip r:embed="rId4"/>
            <a:srcRect t="26061"/>
            <a:stretch/>
          </p:blipFill>
          <p:spPr>
            <a:xfrm>
              <a:off x="175736" y="2925763"/>
              <a:ext cx="12016264" cy="3850640"/>
            </a:xfrm>
            <a:prstGeom prst="rect">
              <a:avLst/>
            </a:prstGeom>
          </p:spPr>
        </p:pic>
        <p:sp>
          <p:nvSpPr>
            <p:cNvPr id="12" name="矩形 11"/>
            <p:cNvSpPr/>
            <p:nvPr/>
          </p:nvSpPr>
          <p:spPr>
            <a:xfrm>
              <a:off x="5120640" y="3005445"/>
              <a:ext cx="4561840" cy="65215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3" name="圖片 12"/>
          <p:cNvPicPr>
            <a:picLocks noChangeAspect="1"/>
          </p:cNvPicPr>
          <p:nvPr/>
        </p:nvPicPr>
        <p:blipFill>
          <a:blip r:embed="rId5"/>
          <a:stretch>
            <a:fillRect/>
          </a:stretch>
        </p:blipFill>
        <p:spPr>
          <a:xfrm>
            <a:off x="5006709" y="318601"/>
            <a:ext cx="4137291" cy="1339533"/>
          </a:xfrm>
          <a:prstGeom prst="rect">
            <a:avLst/>
          </a:prstGeom>
        </p:spPr>
      </p:pic>
    </p:spTree>
    <p:custDataLst>
      <p:tags r:id="rId1"/>
    </p:custDataLst>
    <p:extLst>
      <p:ext uri="{BB962C8B-B14F-4D97-AF65-F5344CB8AC3E}">
        <p14:creationId xmlns:p14="http://schemas.microsoft.com/office/powerpoint/2010/main" val="217067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0" y="232284"/>
            <a:ext cx="2303748" cy="504056"/>
            <a:chOff x="0" y="232284"/>
            <a:chExt cx="2303748"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維基百科</a:t>
              </a:r>
              <a:endParaRPr lang="zh-CN" altLang="zh-CN" sz="2600" dirty="0">
                <a:solidFill>
                  <a:schemeClr val="accent1"/>
                </a:solidFill>
                <a:latin typeface="微软雅黑" pitchFamily="34" charset="-122"/>
                <a:ea typeface="微软雅黑" pitchFamily="34" charset="-122"/>
              </a:endParaRPr>
            </a:p>
          </p:txBody>
        </p:sp>
      </p:grpSp>
      <p:sp>
        <p:nvSpPr>
          <p:cNvPr id="24" name="文本框 38"/>
          <p:cNvSpPr txBox="1"/>
          <p:nvPr/>
        </p:nvSpPr>
        <p:spPr>
          <a:xfrm>
            <a:off x="539551" y="688282"/>
            <a:ext cx="1836204" cy="300086"/>
          </a:xfrm>
          <a:prstGeom prst="rect">
            <a:avLst/>
          </a:prstGeom>
          <a:noFill/>
        </p:spPr>
        <p:txBody>
          <a:bodyPr wrap="square" lIns="68584" tIns="34292" rIns="68584" bIns="34292" rtlCol="0">
            <a:spAutoFit/>
          </a:bodyPr>
          <a:lstStyle/>
          <a:p>
            <a:pPr defTabSz="685795"/>
            <a:r>
              <a:rPr lang="zh-TW" altLang="en-US" sz="1500" dirty="0" smtClean="0">
                <a:solidFill>
                  <a:schemeClr val="tx1">
                    <a:lumMod val="50000"/>
                    <a:lumOff val="50000"/>
                  </a:schemeClr>
                </a:solidFill>
                <a:cs typeface="+mn-ea"/>
                <a:sym typeface="+mn-lt"/>
              </a:rPr>
              <a:t>資料整理</a:t>
            </a:r>
            <a:r>
              <a:rPr lang="en-US" altLang="zh-TW" sz="1500" dirty="0" smtClean="0">
                <a:solidFill>
                  <a:schemeClr val="tx1">
                    <a:lumMod val="50000"/>
                    <a:lumOff val="50000"/>
                  </a:schemeClr>
                </a:solidFill>
                <a:cs typeface="+mn-ea"/>
                <a:sym typeface="+mn-lt"/>
              </a:rPr>
              <a:t>—</a:t>
            </a:r>
            <a:r>
              <a:rPr lang="zh-TW" altLang="en-US" sz="1500" dirty="0" smtClean="0">
                <a:solidFill>
                  <a:schemeClr val="tx1">
                    <a:lumMod val="50000"/>
                    <a:lumOff val="50000"/>
                  </a:schemeClr>
                </a:solidFill>
                <a:cs typeface="+mn-ea"/>
                <a:sym typeface="+mn-lt"/>
              </a:rPr>
              <a:t>上下分集</a:t>
            </a:r>
            <a:endParaRPr lang="zh-CN" altLang="en-US" sz="1500" dirty="0">
              <a:solidFill>
                <a:schemeClr val="tx1">
                  <a:lumMod val="50000"/>
                  <a:lumOff val="50000"/>
                </a:schemeClr>
              </a:solidFill>
              <a:cs typeface="+mn-ea"/>
              <a:sym typeface="+mn-lt"/>
            </a:endParaRPr>
          </a:p>
        </p:txBody>
      </p:sp>
      <p:pic>
        <p:nvPicPr>
          <p:cNvPr id="14" name="圖片 13"/>
          <p:cNvPicPr>
            <a:picLocks noChangeAspect="1"/>
          </p:cNvPicPr>
          <p:nvPr/>
        </p:nvPicPr>
        <p:blipFill rotWithShape="1">
          <a:blip r:embed="rId4"/>
          <a:srcRect l="350" t="8236" r="-350" b="9498"/>
          <a:stretch/>
        </p:blipFill>
        <p:spPr>
          <a:xfrm>
            <a:off x="56624" y="2428528"/>
            <a:ext cx="9030752" cy="2557912"/>
          </a:xfrm>
          <a:prstGeom prst="rect">
            <a:avLst/>
          </a:prstGeom>
        </p:spPr>
      </p:pic>
      <p:pic>
        <p:nvPicPr>
          <p:cNvPr id="15" name="圖片 14"/>
          <p:cNvPicPr>
            <a:picLocks noChangeAspect="1"/>
          </p:cNvPicPr>
          <p:nvPr/>
        </p:nvPicPr>
        <p:blipFill>
          <a:blip r:embed="rId5"/>
          <a:stretch>
            <a:fillRect/>
          </a:stretch>
        </p:blipFill>
        <p:spPr>
          <a:xfrm>
            <a:off x="6317879" y="156047"/>
            <a:ext cx="2826121" cy="2844316"/>
          </a:xfrm>
          <a:prstGeom prst="rect">
            <a:avLst/>
          </a:prstGeom>
        </p:spPr>
      </p:pic>
    </p:spTree>
    <p:custDataLst>
      <p:tags r:id="rId1"/>
    </p:custDataLst>
    <p:extLst>
      <p:ext uri="{BB962C8B-B14F-4D97-AF65-F5344CB8AC3E}">
        <p14:creationId xmlns:p14="http://schemas.microsoft.com/office/powerpoint/2010/main" val="346832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0" y="232284"/>
            <a:ext cx="2303748" cy="504056"/>
            <a:chOff x="0" y="232284"/>
            <a:chExt cx="2303748" cy="504056"/>
          </a:xfrm>
        </p:grpSpPr>
        <p:sp>
          <p:nvSpPr>
            <p:cNvPr id="22" name="矩形 21"/>
            <p:cNvSpPr/>
            <p:nvPr/>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23" name="文本框 37"/>
            <p:cNvSpPr txBox="1"/>
            <p:nvPr/>
          </p:nvSpPr>
          <p:spPr>
            <a:xfrm>
              <a:off x="467576" y="232284"/>
              <a:ext cx="1836172" cy="469363"/>
            </a:xfrm>
            <a:prstGeom prst="rect">
              <a:avLst/>
            </a:prstGeom>
            <a:noFill/>
          </p:spPr>
          <p:txBody>
            <a:bodyPr wrap="square" lIns="68584" tIns="34292" rIns="68584" bIns="34292" rtlCol="0">
              <a:spAutoFit/>
            </a:bodyPr>
            <a:lstStyle/>
            <a:p>
              <a:pPr lvl="0"/>
              <a:r>
                <a:rPr lang="zh-TW" altLang="en-US" sz="2600" dirty="0" smtClean="0">
                  <a:solidFill>
                    <a:schemeClr val="accent1"/>
                  </a:solidFill>
                  <a:latin typeface="微软雅黑" pitchFamily="34" charset="-122"/>
                  <a:ea typeface="微软雅黑" pitchFamily="34" charset="-122"/>
                </a:rPr>
                <a:t>維基百科</a:t>
              </a:r>
              <a:endParaRPr lang="zh-CN" altLang="zh-CN" sz="2600" dirty="0">
                <a:solidFill>
                  <a:schemeClr val="accent1"/>
                </a:solidFill>
                <a:latin typeface="微软雅黑" pitchFamily="34" charset="-122"/>
                <a:ea typeface="微软雅黑" pitchFamily="34" charset="-122"/>
              </a:endParaRPr>
            </a:p>
          </p:txBody>
        </p:sp>
      </p:grpSp>
      <p:sp>
        <p:nvSpPr>
          <p:cNvPr id="24" name="文本框 38"/>
          <p:cNvSpPr txBox="1"/>
          <p:nvPr/>
        </p:nvSpPr>
        <p:spPr>
          <a:xfrm>
            <a:off x="539551" y="688282"/>
            <a:ext cx="1836204" cy="300086"/>
          </a:xfrm>
          <a:prstGeom prst="rect">
            <a:avLst/>
          </a:prstGeom>
          <a:noFill/>
        </p:spPr>
        <p:txBody>
          <a:bodyPr wrap="square" lIns="68584" tIns="34292" rIns="68584" bIns="34292" rtlCol="0">
            <a:spAutoFit/>
          </a:bodyPr>
          <a:lstStyle/>
          <a:p>
            <a:pPr defTabSz="685795"/>
            <a:r>
              <a:rPr lang="zh-TW" altLang="en-US" sz="1500" dirty="0" smtClean="0">
                <a:solidFill>
                  <a:schemeClr val="tx1">
                    <a:lumMod val="50000"/>
                    <a:lumOff val="50000"/>
                  </a:schemeClr>
                </a:solidFill>
                <a:cs typeface="+mn-ea"/>
                <a:sym typeface="+mn-lt"/>
              </a:rPr>
              <a:t>資料整理</a:t>
            </a:r>
            <a:endParaRPr lang="zh-CN" altLang="en-US" sz="1500" dirty="0">
              <a:solidFill>
                <a:schemeClr val="tx1">
                  <a:lumMod val="50000"/>
                  <a:lumOff val="50000"/>
                </a:schemeClr>
              </a:solidFill>
              <a:cs typeface="+mn-ea"/>
              <a:sym typeface="+mn-lt"/>
            </a:endParaRPr>
          </a:p>
        </p:txBody>
      </p:sp>
      <p:pic>
        <p:nvPicPr>
          <p:cNvPr id="8" name="圖片 7"/>
          <p:cNvPicPr>
            <a:picLocks noChangeAspect="1"/>
          </p:cNvPicPr>
          <p:nvPr/>
        </p:nvPicPr>
        <p:blipFill rotWithShape="1">
          <a:blip r:embed="rId4"/>
          <a:srcRect r="13257" b="30704"/>
          <a:stretch/>
        </p:blipFill>
        <p:spPr>
          <a:xfrm>
            <a:off x="0" y="1157645"/>
            <a:ext cx="9399406" cy="3898906"/>
          </a:xfrm>
          <a:prstGeom prst="rect">
            <a:avLst/>
          </a:prstGeom>
        </p:spPr>
      </p:pic>
    </p:spTree>
    <p:custDataLst>
      <p:tags r:id="rId1"/>
    </p:custDataLst>
    <p:extLst>
      <p:ext uri="{BB962C8B-B14F-4D97-AF65-F5344CB8AC3E}">
        <p14:creationId xmlns:p14="http://schemas.microsoft.com/office/powerpoint/2010/main" val="195820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931">
      <a:dk1>
        <a:sysClr val="windowText" lastClr="000000"/>
      </a:dk1>
      <a:lt1>
        <a:sysClr val="window" lastClr="FFFFFF"/>
      </a:lt1>
      <a:dk2>
        <a:srgbClr val="1F497D"/>
      </a:dk2>
      <a:lt2>
        <a:srgbClr val="EEECE1"/>
      </a:lt2>
      <a:accent1>
        <a:srgbClr val="22A0D7"/>
      </a:accent1>
      <a:accent2>
        <a:srgbClr val="7FD4E9"/>
      </a:accent2>
      <a:accent3>
        <a:srgbClr val="A5A5A5"/>
      </a:accent3>
      <a:accent4>
        <a:srgbClr val="22A0D7"/>
      </a:accent4>
      <a:accent5>
        <a:srgbClr val="7FD4E9"/>
      </a:accent5>
      <a:accent6>
        <a:srgbClr val="A5A5A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3067</Words>
  <Application>Microsoft Office PowerPoint</Application>
  <PresentationFormat>自訂</PresentationFormat>
  <Paragraphs>303</Paragraphs>
  <Slides>35</Slides>
  <Notes>28</Notes>
  <HiddenSlides>0</HiddenSlides>
  <MMClips>0</MMClips>
  <ScaleCrop>false</ScaleCrop>
  <HeadingPairs>
    <vt:vector size="8" baseType="variant">
      <vt:variant>
        <vt:lpstr>使用字型</vt:lpstr>
      </vt:variant>
      <vt:variant>
        <vt:i4>16</vt:i4>
      </vt:variant>
      <vt:variant>
        <vt:lpstr>佈景主題</vt:lpstr>
      </vt:variant>
      <vt:variant>
        <vt:i4>1</vt:i4>
      </vt:variant>
      <vt:variant>
        <vt:lpstr>內嵌 OLE 伺服程式</vt:lpstr>
      </vt:variant>
      <vt:variant>
        <vt:i4>1</vt:i4>
      </vt:variant>
      <vt:variant>
        <vt:lpstr>投影片標題</vt:lpstr>
      </vt:variant>
      <vt:variant>
        <vt:i4>35</vt:i4>
      </vt:variant>
    </vt:vector>
  </HeadingPairs>
  <TitlesOfParts>
    <vt:vector size="53" baseType="lpstr">
      <vt:lpstr>Arial Unicode MS</vt:lpstr>
      <vt:lpstr>Clear Sans</vt:lpstr>
      <vt:lpstr>Fira Sans SemiBold Italic</vt:lpstr>
      <vt:lpstr>FontAwesome</vt:lpstr>
      <vt:lpstr>IrisUPC</vt:lpstr>
      <vt:lpstr>微软雅黑</vt:lpstr>
      <vt:lpstr>Modern Pictograms</vt:lpstr>
      <vt:lpstr>Open Sans</vt:lpstr>
      <vt:lpstr>宋体</vt:lpstr>
      <vt:lpstr>STIXGeneral-Bold</vt:lpstr>
      <vt:lpstr>新細明體</vt:lpstr>
      <vt:lpstr>Arial</vt:lpstr>
      <vt:lpstr>Calibri</vt:lpstr>
      <vt:lpstr>Calibri Light</vt:lpstr>
      <vt:lpstr>Elephant</vt:lpstr>
      <vt:lpstr>Impact</vt:lpstr>
      <vt:lpstr>第一PPT，www.1ppt.com</vt:lpstr>
      <vt:lpstr>CorelDRAW</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dc:title>
  <dc:creator>第一PPT</dc:creator>
  <cp:keywords>www.1ppt.com</cp:keywords>
  <cp:lastModifiedBy>沈祐珍</cp:lastModifiedBy>
  <cp:revision>192</cp:revision>
  <dcterms:created xsi:type="dcterms:W3CDTF">2017-06-17T15:55:29Z</dcterms:created>
  <dcterms:modified xsi:type="dcterms:W3CDTF">2018-06-20T13:49:21Z</dcterms:modified>
</cp:coreProperties>
</file>