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obster"/>
      <p:regular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Lobster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4269914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426991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4269914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4269914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4269914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4269914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4269914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4269914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bceb24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bceb24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4269914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4269914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770704602eaf8a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770704602eaf8a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426991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426991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4269914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4269914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4269914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4269914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3878d9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3878d9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4269914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4269914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770704602eaf8a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770704602eaf8a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bceb24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bceb24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c4269914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c426991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c4269914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c4269914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c4269914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c4269914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c4269914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c4269914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4269914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4269914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bceb24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bceb24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ceb24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ceb24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ceb24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ceb24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ceb24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ceb24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bceb24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bceb24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3878d95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3878d95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3878d95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3878d95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3878d9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3878d9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23.jp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62800" y="1210225"/>
            <a:ext cx="61479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Proyecto Grupo 3: </a:t>
            </a:r>
            <a:r>
              <a:rPr b="0" lang="es-419" sz="3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Toma de Reclamos</a:t>
            </a:r>
            <a:endParaRPr b="0"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013025"/>
            <a:ext cx="76881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obster"/>
                <a:ea typeface="Lobster"/>
                <a:cs typeface="Lobster"/>
                <a:sym typeface="Lobster"/>
              </a:rPr>
              <a:t>Integrantes:</a:t>
            </a:r>
            <a:endParaRPr b="1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-Pamela Nahum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-Dominic Galarce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-Lorenis Moreno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-Marioly Cantillana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-Vanessa Cifuentes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75" y="2579775"/>
            <a:ext cx="3743850" cy="2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900" y="0"/>
            <a:ext cx="578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3720400" y="94725"/>
            <a:ext cx="746700" cy="40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5553100" y="4029100"/>
            <a:ext cx="185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por 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200" cy="51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2122675" y="2192850"/>
            <a:ext cx="774300" cy="25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000" y="1083975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000" y="3280725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000" y="2182351"/>
            <a:ext cx="774300" cy="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1943425" y="2267575"/>
            <a:ext cx="3010200" cy="29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250" y="2946501"/>
            <a:ext cx="774300" cy="7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019675" y="2403575"/>
            <a:ext cx="2667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de internet por 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000" y="3"/>
            <a:ext cx="5150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99" y="0"/>
            <a:ext cx="5150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5611075" y="2510350"/>
            <a:ext cx="1597200" cy="24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5553100" y="4029100"/>
            <a:ext cx="185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por 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2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5320275" y="868000"/>
            <a:ext cx="2295300" cy="202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5553100" y="4029100"/>
            <a:ext cx="185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por 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25" y="5375"/>
            <a:ext cx="44445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1450350" y="100300"/>
            <a:ext cx="728100" cy="37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6068425" y="95800"/>
            <a:ext cx="728100" cy="38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7505700" y="4048175"/>
            <a:ext cx="185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por mes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2752750" y="4048175"/>
            <a:ext cx="185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por 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25" y="5375"/>
            <a:ext cx="44445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37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271350" y="2366650"/>
            <a:ext cx="765000" cy="17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4787100" y="2262450"/>
            <a:ext cx="765000" cy="17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650" y="1186250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650" y="3383000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7650" y="2284626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6800" y="1186250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6800" y="3383000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6800" y="2284626"/>
            <a:ext cx="774300" cy="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Plataforma de Reclamos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50" y="2033425"/>
            <a:ext cx="265689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5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25" y="5375"/>
            <a:ext cx="4537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/>
        </p:nvSpPr>
        <p:spPr>
          <a:xfrm>
            <a:off x="108625" y="2688800"/>
            <a:ext cx="2405700" cy="2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4681625" y="2201375"/>
            <a:ext cx="2405700" cy="22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2850" y="2969175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9600" y="3195326"/>
            <a:ext cx="774300" cy="7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7153275" y="2374975"/>
            <a:ext cx="2667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Reclamo de internet por mes</a:t>
            </a:r>
            <a:endParaRPr sz="1200"/>
          </a:p>
        </p:txBody>
      </p:sp>
      <p:sp>
        <p:nvSpPr>
          <p:cNvPr id="222" name="Google Shape;222;p32"/>
          <p:cNvSpPr txBox="1"/>
          <p:nvPr/>
        </p:nvSpPr>
        <p:spPr>
          <a:xfrm>
            <a:off x="2414300" y="2777100"/>
            <a:ext cx="2667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Reclamo de internet por mes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5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25" y="5375"/>
            <a:ext cx="4537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/>
        </p:nvSpPr>
        <p:spPr>
          <a:xfrm>
            <a:off x="3235075" y="351275"/>
            <a:ext cx="1190100" cy="66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7889625" y="298450"/>
            <a:ext cx="1190100" cy="66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25" y="0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75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775" y="3187225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725" y="3528825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1450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525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3825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2325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9700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2471750" y="2815225"/>
            <a:ext cx="2667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Reclamo de internet por mes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/>
        </p:nvSpPr>
        <p:spPr>
          <a:xfrm>
            <a:off x="5812725" y="2195175"/>
            <a:ext cx="1544400" cy="49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775" y="3528825"/>
            <a:ext cx="774300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3225" y="3528826"/>
            <a:ext cx="774300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875" y="3528825"/>
            <a:ext cx="774300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325" y="3528826"/>
            <a:ext cx="774300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125" y="3528825"/>
            <a:ext cx="774300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575" y="3528826"/>
            <a:ext cx="774300" cy="7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5425" y="3528826"/>
            <a:ext cx="774300" cy="7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4162125" y="3954400"/>
            <a:ext cx="1161300" cy="26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/>
          <p:nvPr/>
        </p:nvSpPr>
        <p:spPr>
          <a:xfrm>
            <a:off x="4033075" y="3659450"/>
            <a:ext cx="1110300" cy="30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25" y="0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75"/>
            <a:ext cx="45370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775" y="3187225"/>
            <a:ext cx="774300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725" y="3528825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1450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525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3825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2325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9700" y="3570400"/>
            <a:ext cx="774300" cy="6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7875575" y="1169975"/>
            <a:ext cx="859500" cy="25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159175" y="911975"/>
            <a:ext cx="859500" cy="25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0"/>
            <a:ext cx="578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5553100" y="4029100"/>
            <a:ext cx="185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Reclamo por mes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ctrTitle"/>
          </p:nvPr>
        </p:nvSpPr>
        <p:spPr>
          <a:xfrm>
            <a:off x="1562800" y="1210225"/>
            <a:ext cx="61479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Proyecto Grupo 3: </a:t>
            </a:r>
            <a:r>
              <a:rPr b="0" lang="es-419" sz="3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Toma de Reclamos</a:t>
            </a:r>
            <a:endParaRPr b="0"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6" name="Google Shape;296;p40"/>
          <p:cNvSpPr txBox="1"/>
          <p:nvPr>
            <p:ph idx="1" type="subTitle"/>
          </p:nvPr>
        </p:nvSpPr>
        <p:spPr>
          <a:xfrm>
            <a:off x="729625" y="3013025"/>
            <a:ext cx="76881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obster"/>
                <a:ea typeface="Lobster"/>
                <a:cs typeface="Lobster"/>
                <a:sym typeface="Lobster"/>
              </a:rPr>
              <a:t>Integrantes:</a:t>
            </a:r>
            <a:endParaRPr b="1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-Pamela Nahum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-Dominic Galarce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-Lorenis Moreno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-Marioly Cantillana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obster"/>
                <a:ea typeface="Lobster"/>
                <a:cs typeface="Lobster"/>
                <a:sym typeface="Lobster"/>
              </a:rPr>
              <a:t>-Vanessa Cifuentes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75" y="2579775"/>
            <a:ext cx="3743850" cy="2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641450" y="2229750"/>
            <a:ext cx="76887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6000">
                <a:latin typeface="Lobster"/>
                <a:ea typeface="Lobster"/>
                <a:cs typeface="Lobster"/>
                <a:sym typeface="Lobster"/>
              </a:rPr>
              <a:t>Diagrama de clases</a:t>
            </a:r>
            <a:endParaRPr b="0" sz="6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4637" r="-1246" t="23195"/>
          <a:stretch/>
        </p:blipFill>
        <p:spPr>
          <a:xfrm>
            <a:off x="440900" y="1274800"/>
            <a:ext cx="8214274" cy="37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10650" r="0" t="0"/>
          <a:stretch/>
        </p:blipFill>
        <p:spPr>
          <a:xfrm>
            <a:off x="814700" y="670925"/>
            <a:ext cx="7648751" cy="43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498425"/>
            <a:ext cx="6920299" cy="46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831850" y="1818775"/>
            <a:ext cx="76887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6000">
                <a:latin typeface="Lobster"/>
                <a:ea typeface="Lobster"/>
                <a:cs typeface="Lobster"/>
                <a:sym typeface="Lobster"/>
              </a:rPr>
              <a:t>Diagrama Entidad-Relación</a:t>
            </a:r>
            <a:endParaRPr b="0" sz="6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44" y="0"/>
            <a:ext cx="78879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1638425" y="204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6000">
                <a:latin typeface="Lobster"/>
                <a:ea typeface="Lobster"/>
                <a:cs typeface="Lobster"/>
                <a:sym typeface="Lobster"/>
              </a:rPr>
              <a:t>Diseño del Sistema</a:t>
            </a:r>
            <a:endParaRPr b="0" sz="6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