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  <p:sldMasterId id="2147484513" r:id="rId6"/>
  </p:sldMasterIdLst>
  <p:notesMasterIdLst>
    <p:notesMasterId r:id="rId33"/>
  </p:notesMasterIdLst>
  <p:handoutMasterIdLst>
    <p:handoutMasterId r:id="rId34"/>
  </p:handoutMasterIdLst>
  <p:sldIdLst>
    <p:sldId id="257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91" r:id="rId17"/>
    <p:sldId id="282" r:id="rId18"/>
    <p:sldId id="283" r:id="rId19"/>
    <p:sldId id="284" r:id="rId20"/>
    <p:sldId id="285" r:id="rId21"/>
    <p:sldId id="295" r:id="rId22"/>
    <p:sldId id="296" r:id="rId23"/>
    <p:sldId id="293" r:id="rId24"/>
    <p:sldId id="294" r:id="rId25"/>
    <p:sldId id="286" r:id="rId26"/>
    <p:sldId id="287" r:id="rId27"/>
    <p:sldId id="297" r:id="rId28"/>
    <p:sldId id="298" r:id="rId29"/>
    <p:sldId id="288" r:id="rId30"/>
    <p:sldId id="290" r:id="rId31"/>
    <p:sldId id="289" r:id="rId3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overnment Cloud Forum 2017 Template" id="{E1C8FB21-FF75-44A0-8090-B2FB240B014B}">
          <p14:sldIdLst>
            <p14:sldId id="257"/>
            <p14:sldId id="273"/>
            <p14:sldId id="274"/>
            <p14:sldId id="275"/>
          </p14:sldIdLst>
        </p14:section>
        <p14:section name="Application Landscape" id="{999CCD2D-ECE5-4822-8C51-9A3820CC23CF}">
          <p14:sldIdLst>
            <p14:sldId id="276"/>
            <p14:sldId id="277"/>
          </p14:sldIdLst>
        </p14:section>
        <p14:section name="Azure Web Apps" id="{49388F11-68BD-40F3-977B-050760DA68B9}">
          <p14:sldIdLst>
            <p14:sldId id="278"/>
            <p14:sldId id="279"/>
            <p14:sldId id="280"/>
            <p14:sldId id="281"/>
            <p14:sldId id="291"/>
            <p14:sldId id="282"/>
          </p14:sldIdLst>
        </p14:section>
        <p14:section name="Containers" id="{3DF52DC2-7375-4174-ABFF-5921F0101D55}">
          <p14:sldIdLst>
            <p14:sldId id="283"/>
            <p14:sldId id="284"/>
            <p14:sldId id="285"/>
            <p14:sldId id="295"/>
            <p14:sldId id="296"/>
            <p14:sldId id="293"/>
            <p14:sldId id="294"/>
            <p14:sldId id="286"/>
            <p14:sldId id="287"/>
            <p14:sldId id="297"/>
            <p14:sldId id="298"/>
            <p14:sldId id="288"/>
            <p14:sldId id="290"/>
          </p14:sldIdLst>
        </p14:section>
        <p14:section name="Closing" id="{F17A397F-FF24-481F-A8E2-8A2727E6EBE2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78D7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2136" autoAdjust="0"/>
  </p:normalViewPr>
  <p:slideViewPr>
    <p:cSldViewPr>
      <p:cViewPr varScale="1">
        <p:scale>
          <a:sx n="107" d="100"/>
          <a:sy n="107" d="100"/>
        </p:scale>
        <p:origin x="52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3C811-B6C8-4600-B27B-65CA9279C29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F225C5-68E2-4C60-B7FE-3F4F6223136F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73EB4856-BE55-42CE-B5CB-C8325C2FBA71}" type="parTrans" cxnId="{7024108B-BFD0-4024-891F-6DC7BA9B441D}">
      <dgm:prSet/>
      <dgm:spPr/>
      <dgm:t>
        <a:bodyPr/>
        <a:lstStyle/>
        <a:p>
          <a:endParaRPr lang="en-US"/>
        </a:p>
      </dgm:t>
    </dgm:pt>
    <dgm:pt modelId="{613ED77E-FFE7-4792-8DFA-90E02BE2EB8E}" type="sibTrans" cxnId="{7024108B-BFD0-4024-891F-6DC7BA9B441D}">
      <dgm:prSet/>
      <dgm:spPr/>
      <dgm:t>
        <a:bodyPr/>
        <a:lstStyle/>
        <a:p>
          <a:endParaRPr lang="en-US"/>
        </a:p>
      </dgm:t>
    </dgm:pt>
    <dgm:pt modelId="{9645C85B-1F17-4B2F-B583-89C4B3CB72AE}">
      <dgm:prSet phldrT="[Text]"/>
      <dgm:spPr/>
      <dgm:t>
        <a:bodyPr/>
        <a:lstStyle/>
        <a:p>
          <a:r>
            <a:rPr lang="en-US" dirty="0"/>
            <a:t>Create </a:t>
          </a:r>
          <a:r>
            <a:rPr lang="en-US" dirty="0" err="1"/>
            <a:t>Dockerfile</a:t>
          </a:r>
          <a:endParaRPr lang="en-US" dirty="0"/>
        </a:p>
      </dgm:t>
    </dgm:pt>
    <dgm:pt modelId="{400A6049-812C-4BA4-B1DB-A8414C41EBFE}" type="parTrans" cxnId="{A7BBF8AE-0158-447B-9DF0-589959E9001A}">
      <dgm:prSet/>
      <dgm:spPr/>
      <dgm:t>
        <a:bodyPr/>
        <a:lstStyle/>
        <a:p>
          <a:endParaRPr lang="en-US"/>
        </a:p>
      </dgm:t>
    </dgm:pt>
    <dgm:pt modelId="{86CC9945-A0A2-4746-80F9-1D58639F36B1}" type="sibTrans" cxnId="{A7BBF8AE-0158-447B-9DF0-589959E9001A}">
      <dgm:prSet/>
      <dgm:spPr/>
      <dgm:t>
        <a:bodyPr/>
        <a:lstStyle/>
        <a:p>
          <a:endParaRPr lang="en-US"/>
        </a:p>
      </dgm:t>
    </dgm:pt>
    <dgm:pt modelId="{67BF185F-169D-4162-9AAB-3E462680CA4D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6A25DF89-6F77-4CA5-B7A6-2123F68CC3DB}" type="parTrans" cxnId="{B44A74B5-6335-4C1F-A9C0-636559661C92}">
      <dgm:prSet/>
      <dgm:spPr/>
      <dgm:t>
        <a:bodyPr/>
        <a:lstStyle/>
        <a:p>
          <a:endParaRPr lang="en-US"/>
        </a:p>
      </dgm:t>
    </dgm:pt>
    <dgm:pt modelId="{8062C8E4-4912-4BF1-8E71-F3C72EE83DBE}" type="sibTrans" cxnId="{B44A74B5-6335-4C1F-A9C0-636559661C92}">
      <dgm:prSet/>
      <dgm:spPr/>
      <dgm:t>
        <a:bodyPr/>
        <a:lstStyle/>
        <a:p>
          <a:endParaRPr lang="en-US"/>
        </a:p>
      </dgm:t>
    </dgm:pt>
    <dgm:pt modelId="{D71536BA-70E3-45C7-B24B-A6FF88068C55}">
      <dgm:prSet phldrT="[Text]"/>
      <dgm:spPr/>
      <dgm:t>
        <a:bodyPr/>
        <a:lstStyle/>
        <a:p>
          <a:r>
            <a:rPr lang="en-US" dirty="0"/>
            <a:t>Run the app in docker</a:t>
          </a:r>
        </a:p>
      </dgm:t>
    </dgm:pt>
    <dgm:pt modelId="{FBBBB998-195D-4D2B-A434-85E213241333}" type="parTrans" cxnId="{7ECB2C57-DF21-4C95-BF8D-CFC3DA1963DD}">
      <dgm:prSet/>
      <dgm:spPr/>
      <dgm:t>
        <a:bodyPr/>
        <a:lstStyle/>
        <a:p>
          <a:endParaRPr lang="en-US"/>
        </a:p>
      </dgm:t>
    </dgm:pt>
    <dgm:pt modelId="{57980069-8AEE-497D-9A40-4350C523CB0B}" type="sibTrans" cxnId="{7ECB2C57-DF21-4C95-BF8D-CFC3DA1963DD}">
      <dgm:prSet/>
      <dgm:spPr/>
      <dgm:t>
        <a:bodyPr/>
        <a:lstStyle/>
        <a:p>
          <a:endParaRPr lang="en-US"/>
        </a:p>
      </dgm:t>
    </dgm:pt>
    <dgm:pt modelId="{4CD4ADDE-1794-4627-AA2A-04E88C3600A0}">
      <dgm:prSet phldrT="[Text]"/>
      <dgm:spPr/>
      <dgm:t>
        <a:bodyPr/>
        <a:lstStyle/>
        <a:p>
          <a:r>
            <a:rPr lang="en-US" dirty="0"/>
            <a:t>Build Image</a:t>
          </a:r>
        </a:p>
      </dgm:t>
    </dgm:pt>
    <dgm:pt modelId="{58B026CE-B096-40EB-9AFE-4A80CD5E49A0}" type="parTrans" cxnId="{571426D5-E93A-4D9D-8626-D7BB77EAC96D}">
      <dgm:prSet/>
      <dgm:spPr/>
      <dgm:t>
        <a:bodyPr/>
        <a:lstStyle/>
        <a:p>
          <a:endParaRPr lang="en-US"/>
        </a:p>
      </dgm:t>
    </dgm:pt>
    <dgm:pt modelId="{69FEE8E0-3D0B-4E60-9F6F-6B2B2BCDF743}" type="sibTrans" cxnId="{571426D5-E93A-4D9D-8626-D7BB77EAC96D}">
      <dgm:prSet/>
      <dgm:spPr/>
      <dgm:t>
        <a:bodyPr/>
        <a:lstStyle/>
        <a:p>
          <a:endParaRPr lang="en-US"/>
        </a:p>
      </dgm:t>
    </dgm:pt>
    <dgm:pt modelId="{EE3B5C7D-9FB5-4CF7-AE62-0EE2D6040699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7E013D0A-7F8C-4D40-B345-1ADE6BA60F1D}" type="parTrans" cxnId="{A44B0CC6-5980-4327-8FF2-AB0E636526D8}">
      <dgm:prSet/>
      <dgm:spPr/>
      <dgm:t>
        <a:bodyPr/>
        <a:lstStyle/>
        <a:p>
          <a:endParaRPr lang="en-US"/>
        </a:p>
      </dgm:t>
    </dgm:pt>
    <dgm:pt modelId="{6FA1FD65-CA07-4876-A3FD-D5D20A22D063}" type="sibTrans" cxnId="{A44B0CC6-5980-4327-8FF2-AB0E636526D8}">
      <dgm:prSet/>
      <dgm:spPr/>
      <dgm:t>
        <a:bodyPr/>
        <a:lstStyle/>
        <a:p>
          <a:endParaRPr lang="en-US"/>
        </a:p>
      </dgm:t>
    </dgm:pt>
    <dgm:pt modelId="{2E1C812F-A080-4B55-9037-1F46862CAB16}" type="pres">
      <dgm:prSet presAssocID="{D383C811-B6C8-4600-B27B-65CA9279C299}" presName="Name0" presStyleCnt="0">
        <dgm:presLayoutVars>
          <dgm:dir/>
          <dgm:animLvl val="lvl"/>
          <dgm:resizeHandles/>
        </dgm:presLayoutVars>
      </dgm:prSet>
      <dgm:spPr/>
    </dgm:pt>
    <dgm:pt modelId="{9B28E59E-D164-4035-B9E7-7BC491AEA647}" type="pres">
      <dgm:prSet presAssocID="{4FF225C5-68E2-4C60-B7FE-3F4F6223136F}" presName="linNode" presStyleCnt="0"/>
      <dgm:spPr/>
    </dgm:pt>
    <dgm:pt modelId="{22AFD823-EBC7-4256-8967-6597D7E82E30}" type="pres">
      <dgm:prSet presAssocID="{4FF225C5-68E2-4C60-B7FE-3F4F6223136F}" presName="parentShp" presStyleLbl="node1" presStyleIdx="0" presStyleCnt="3">
        <dgm:presLayoutVars>
          <dgm:bulletEnabled val="1"/>
        </dgm:presLayoutVars>
      </dgm:prSet>
      <dgm:spPr/>
    </dgm:pt>
    <dgm:pt modelId="{9509FE96-E080-45CE-B42F-D720A155614D}" type="pres">
      <dgm:prSet presAssocID="{4FF225C5-68E2-4C60-B7FE-3F4F6223136F}" presName="childShp" presStyleLbl="bgAccFollowNode1" presStyleIdx="0" presStyleCnt="3">
        <dgm:presLayoutVars>
          <dgm:bulletEnabled val="1"/>
        </dgm:presLayoutVars>
      </dgm:prSet>
      <dgm:spPr/>
    </dgm:pt>
    <dgm:pt modelId="{126A59DF-56C9-4E55-891A-41280EEA2C05}" type="pres">
      <dgm:prSet presAssocID="{613ED77E-FFE7-4792-8DFA-90E02BE2EB8E}" presName="spacing" presStyleCnt="0"/>
      <dgm:spPr/>
    </dgm:pt>
    <dgm:pt modelId="{DAB7176D-DDEB-4C1C-9286-BC57CF6850AA}" type="pres">
      <dgm:prSet presAssocID="{EE3B5C7D-9FB5-4CF7-AE62-0EE2D6040699}" presName="linNode" presStyleCnt="0"/>
      <dgm:spPr/>
    </dgm:pt>
    <dgm:pt modelId="{04936C08-8030-4B57-A058-D30A55BA096E}" type="pres">
      <dgm:prSet presAssocID="{EE3B5C7D-9FB5-4CF7-AE62-0EE2D6040699}" presName="parentShp" presStyleLbl="node1" presStyleIdx="1" presStyleCnt="3">
        <dgm:presLayoutVars>
          <dgm:bulletEnabled val="1"/>
        </dgm:presLayoutVars>
      </dgm:prSet>
      <dgm:spPr/>
    </dgm:pt>
    <dgm:pt modelId="{BDD2279F-D97D-4964-876D-01CF3750E411}" type="pres">
      <dgm:prSet presAssocID="{EE3B5C7D-9FB5-4CF7-AE62-0EE2D6040699}" presName="childShp" presStyleLbl="bgAccFollowNode1" presStyleIdx="1" presStyleCnt="3">
        <dgm:presLayoutVars>
          <dgm:bulletEnabled val="1"/>
        </dgm:presLayoutVars>
      </dgm:prSet>
      <dgm:spPr/>
    </dgm:pt>
    <dgm:pt modelId="{8CD312A9-4C79-465E-9160-F2A157789418}" type="pres">
      <dgm:prSet presAssocID="{6FA1FD65-CA07-4876-A3FD-D5D20A22D063}" presName="spacing" presStyleCnt="0"/>
      <dgm:spPr/>
    </dgm:pt>
    <dgm:pt modelId="{144C8FC9-0763-4C28-B47C-91128B1F0A4E}" type="pres">
      <dgm:prSet presAssocID="{67BF185F-169D-4162-9AAB-3E462680CA4D}" presName="linNode" presStyleCnt="0"/>
      <dgm:spPr/>
    </dgm:pt>
    <dgm:pt modelId="{3854BD42-B9B6-4913-825C-CA646617E610}" type="pres">
      <dgm:prSet presAssocID="{67BF185F-169D-4162-9AAB-3E462680CA4D}" presName="parentShp" presStyleLbl="node1" presStyleIdx="2" presStyleCnt="3">
        <dgm:presLayoutVars>
          <dgm:bulletEnabled val="1"/>
        </dgm:presLayoutVars>
      </dgm:prSet>
      <dgm:spPr/>
    </dgm:pt>
    <dgm:pt modelId="{1A8FBAB7-AF2C-4712-A75F-DAC435BC9A9D}" type="pres">
      <dgm:prSet presAssocID="{67BF185F-169D-4162-9AAB-3E462680CA4D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57114606-0E19-4FDE-9F4F-931770045FD3}" type="presOf" srcId="{D383C811-B6C8-4600-B27B-65CA9279C299}" destId="{2E1C812F-A080-4B55-9037-1F46862CAB16}" srcOrd="0" destOrd="0" presId="urn:microsoft.com/office/officeart/2005/8/layout/vList6"/>
    <dgm:cxn modelId="{CB4BC320-0A13-4FE9-B96E-DAB5C03B943C}" type="presOf" srcId="{4FF225C5-68E2-4C60-B7FE-3F4F6223136F}" destId="{22AFD823-EBC7-4256-8967-6597D7E82E30}" srcOrd="0" destOrd="0" presId="urn:microsoft.com/office/officeart/2005/8/layout/vList6"/>
    <dgm:cxn modelId="{9993B727-44BE-4853-BB6D-60E16413F1BA}" type="presOf" srcId="{D71536BA-70E3-45C7-B24B-A6FF88068C55}" destId="{1A8FBAB7-AF2C-4712-A75F-DAC435BC9A9D}" srcOrd="0" destOrd="0" presId="urn:microsoft.com/office/officeart/2005/8/layout/vList6"/>
    <dgm:cxn modelId="{5B1C5B4B-C4E6-4E6D-AEAE-60804D116843}" type="presOf" srcId="{67BF185F-169D-4162-9AAB-3E462680CA4D}" destId="{3854BD42-B9B6-4913-825C-CA646617E610}" srcOrd="0" destOrd="0" presId="urn:microsoft.com/office/officeart/2005/8/layout/vList6"/>
    <dgm:cxn modelId="{7ECB2C57-DF21-4C95-BF8D-CFC3DA1963DD}" srcId="{67BF185F-169D-4162-9AAB-3E462680CA4D}" destId="{D71536BA-70E3-45C7-B24B-A6FF88068C55}" srcOrd="0" destOrd="0" parTransId="{FBBBB998-195D-4D2B-A434-85E213241333}" sibTransId="{57980069-8AEE-497D-9A40-4350C523CB0B}"/>
    <dgm:cxn modelId="{7024108B-BFD0-4024-891F-6DC7BA9B441D}" srcId="{D383C811-B6C8-4600-B27B-65CA9279C299}" destId="{4FF225C5-68E2-4C60-B7FE-3F4F6223136F}" srcOrd="0" destOrd="0" parTransId="{73EB4856-BE55-42CE-B5CB-C8325C2FBA71}" sibTransId="{613ED77E-FFE7-4792-8DFA-90E02BE2EB8E}"/>
    <dgm:cxn modelId="{A7BBF8AE-0158-447B-9DF0-589959E9001A}" srcId="{4FF225C5-68E2-4C60-B7FE-3F4F6223136F}" destId="{9645C85B-1F17-4B2F-B583-89C4B3CB72AE}" srcOrd="0" destOrd="0" parTransId="{400A6049-812C-4BA4-B1DB-A8414C41EBFE}" sibTransId="{86CC9945-A0A2-4746-80F9-1D58639F36B1}"/>
    <dgm:cxn modelId="{B44A74B5-6335-4C1F-A9C0-636559661C92}" srcId="{D383C811-B6C8-4600-B27B-65CA9279C299}" destId="{67BF185F-169D-4162-9AAB-3E462680CA4D}" srcOrd="2" destOrd="0" parTransId="{6A25DF89-6F77-4CA5-B7A6-2123F68CC3DB}" sibTransId="{8062C8E4-4912-4BF1-8E71-F3C72EE83DBE}"/>
    <dgm:cxn modelId="{A44B0CC6-5980-4327-8FF2-AB0E636526D8}" srcId="{D383C811-B6C8-4600-B27B-65CA9279C299}" destId="{EE3B5C7D-9FB5-4CF7-AE62-0EE2D6040699}" srcOrd="1" destOrd="0" parTransId="{7E013D0A-7F8C-4D40-B345-1ADE6BA60F1D}" sibTransId="{6FA1FD65-CA07-4876-A3FD-D5D20A22D063}"/>
    <dgm:cxn modelId="{6DABD0C8-F509-41B3-8211-BD2114793D32}" type="presOf" srcId="{EE3B5C7D-9FB5-4CF7-AE62-0EE2D6040699}" destId="{04936C08-8030-4B57-A058-D30A55BA096E}" srcOrd="0" destOrd="0" presId="urn:microsoft.com/office/officeart/2005/8/layout/vList6"/>
    <dgm:cxn modelId="{571426D5-E93A-4D9D-8626-D7BB77EAC96D}" srcId="{EE3B5C7D-9FB5-4CF7-AE62-0EE2D6040699}" destId="{4CD4ADDE-1794-4627-AA2A-04E88C3600A0}" srcOrd="0" destOrd="0" parTransId="{58B026CE-B096-40EB-9AFE-4A80CD5E49A0}" sibTransId="{69FEE8E0-3D0B-4E60-9F6F-6B2B2BCDF743}"/>
    <dgm:cxn modelId="{63A8C9DC-2EC7-4F26-8361-79EDDC2C5368}" type="presOf" srcId="{4CD4ADDE-1794-4627-AA2A-04E88C3600A0}" destId="{BDD2279F-D97D-4964-876D-01CF3750E411}" srcOrd="0" destOrd="0" presId="urn:microsoft.com/office/officeart/2005/8/layout/vList6"/>
    <dgm:cxn modelId="{51C30BEB-96B2-4632-852D-BC50F9AF5B58}" type="presOf" srcId="{9645C85B-1F17-4B2F-B583-89C4B3CB72AE}" destId="{9509FE96-E080-45CE-B42F-D720A155614D}" srcOrd="0" destOrd="0" presId="urn:microsoft.com/office/officeart/2005/8/layout/vList6"/>
    <dgm:cxn modelId="{F70701B0-6024-41CB-9E8C-2BAF7A8E0EB8}" type="presParOf" srcId="{2E1C812F-A080-4B55-9037-1F46862CAB16}" destId="{9B28E59E-D164-4035-B9E7-7BC491AEA647}" srcOrd="0" destOrd="0" presId="urn:microsoft.com/office/officeart/2005/8/layout/vList6"/>
    <dgm:cxn modelId="{5F1746FC-A544-4B10-BBF6-7D133C8845AD}" type="presParOf" srcId="{9B28E59E-D164-4035-B9E7-7BC491AEA647}" destId="{22AFD823-EBC7-4256-8967-6597D7E82E30}" srcOrd="0" destOrd="0" presId="urn:microsoft.com/office/officeart/2005/8/layout/vList6"/>
    <dgm:cxn modelId="{F760154F-F29E-417B-AEA3-B998A9740729}" type="presParOf" srcId="{9B28E59E-D164-4035-B9E7-7BC491AEA647}" destId="{9509FE96-E080-45CE-B42F-D720A155614D}" srcOrd="1" destOrd="0" presId="urn:microsoft.com/office/officeart/2005/8/layout/vList6"/>
    <dgm:cxn modelId="{10CD856A-D656-4A4A-8F30-1BDE677DE139}" type="presParOf" srcId="{2E1C812F-A080-4B55-9037-1F46862CAB16}" destId="{126A59DF-56C9-4E55-891A-41280EEA2C05}" srcOrd="1" destOrd="0" presId="urn:microsoft.com/office/officeart/2005/8/layout/vList6"/>
    <dgm:cxn modelId="{A277A23A-F7A0-4056-8695-7B1753AD4970}" type="presParOf" srcId="{2E1C812F-A080-4B55-9037-1F46862CAB16}" destId="{DAB7176D-DDEB-4C1C-9286-BC57CF6850AA}" srcOrd="2" destOrd="0" presId="urn:microsoft.com/office/officeart/2005/8/layout/vList6"/>
    <dgm:cxn modelId="{B0950C7F-22FD-4AA3-A3C0-1706A3A6D364}" type="presParOf" srcId="{DAB7176D-DDEB-4C1C-9286-BC57CF6850AA}" destId="{04936C08-8030-4B57-A058-D30A55BA096E}" srcOrd="0" destOrd="0" presId="urn:microsoft.com/office/officeart/2005/8/layout/vList6"/>
    <dgm:cxn modelId="{9C502D74-0D07-469F-8DAB-A4FAE52AAA01}" type="presParOf" srcId="{DAB7176D-DDEB-4C1C-9286-BC57CF6850AA}" destId="{BDD2279F-D97D-4964-876D-01CF3750E411}" srcOrd="1" destOrd="0" presId="urn:microsoft.com/office/officeart/2005/8/layout/vList6"/>
    <dgm:cxn modelId="{799AFD6C-E0EB-43CD-A98A-AFD34A9C40A1}" type="presParOf" srcId="{2E1C812F-A080-4B55-9037-1F46862CAB16}" destId="{8CD312A9-4C79-465E-9160-F2A157789418}" srcOrd="3" destOrd="0" presId="urn:microsoft.com/office/officeart/2005/8/layout/vList6"/>
    <dgm:cxn modelId="{7F44C11A-90B4-4550-B9BE-AF2BB90195DB}" type="presParOf" srcId="{2E1C812F-A080-4B55-9037-1F46862CAB16}" destId="{144C8FC9-0763-4C28-B47C-91128B1F0A4E}" srcOrd="4" destOrd="0" presId="urn:microsoft.com/office/officeart/2005/8/layout/vList6"/>
    <dgm:cxn modelId="{5CBC7D28-BAB0-494A-8D2B-752ABAF7F019}" type="presParOf" srcId="{144C8FC9-0763-4C28-B47C-91128B1F0A4E}" destId="{3854BD42-B9B6-4913-825C-CA646617E610}" srcOrd="0" destOrd="0" presId="urn:microsoft.com/office/officeart/2005/8/layout/vList6"/>
    <dgm:cxn modelId="{DE596224-16C7-4BA9-AAE8-AE0CF3A914C9}" type="presParOf" srcId="{144C8FC9-0763-4C28-B47C-91128B1F0A4E}" destId="{1A8FBAB7-AF2C-4712-A75F-DAC435BC9A9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9FE96-E080-45CE-B42F-D720A155614D}">
      <dsp:nvSpPr>
        <dsp:cNvPr id="0" name=""/>
        <dsp:cNvSpPr/>
      </dsp:nvSpPr>
      <dsp:spPr>
        <a:xfrm>
          <a:off x="2658788" y="0"/>
          <a:ext cx="3988183" cy="107518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Create </a:t>
          </a:r>
          <a:r>
            <a:rPr lang="en-US" sz="2700" kern="1200" dirty="0" err="1"/>
            <a:t>Dockerfile</a:t>
          </a:r>
          <a:endParaRPr lang="en-US" sz="2700" kern="1200" dirty="0"/>
        </a:p>
      </dsp:txBody>
      <dsp:txXfrm>
        <a:off x="2658788" y="134398"/>
        <a:ext cx="3584988" cy="806390"/>
      </dsp:txXfrm>
    </dsp:sp>
    <dsp:sp modelId="{22AFD823-EBC7-4256-8967-6597D7E82E30}">
      <dsp:nvSpPr>
        <dsp:cNvPr id="0" name=""/>
        <dsp:cNvSpPr/>
      </dsp:nvSpPr>
      <dsp:spPr>
        <a:xfrm>
          <a:off x="0" y="0"/>
          <a:ext cx="2658788" cy="10751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Step 1</a:t>
          </a:r>
        </a:p>
      </dsp:txBody>
      <dsp:txXfrm>
        <a:off x="52486" y="52486"/>
        <a:ext cx="2553816" cy="970214"/>
      </dsp:txXfrm>
    </dsp:sp>
    <dsp:sp modelId="{BDD2279F-D97D-4964-876D-01CF3750E411}">
      <dsp:nvSpPr>
        <dsp:cNvPr id="0" name=""/>
        <dsp:cNvSpPr/>
      </dsp:nvSpPr>
      <dsp:spPr>
        <a:xfrm>
          <a:off x="2658788" y="1182705"/>
          <a:ext cx="3988183" cy="107518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Build Image</a:t>
          </a:r>
        </a:p>
      </dsp:txBody>
      <dsp:txXfrm>
        <a:off x="2658788" y="1317103"/>
        <a:ext cx="3584988" cy="806390"/>
      </dsp:txXfrm>
    </dsp:sp>
    <dsp:sp modelId="{04936C08-8030-4B57-A058-D30A55BA096E}">
      <dsp:nvSpPr>
        <dsp:cNvPr id="0" name=""/>
        <dsp:cNvSpPr/>
      </dsp:nvSpPr>
      <dsp:spPr>
        <a:xfrm>
          <a:off x="0" y="1182705"/>
          <a:ext cx="2658788" cy="10751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Step 2</a:t>
          </a:r>
        </a:p>
      </dsp:txBody>
      <dsp:txXfrm>
        <a:off x="52486" y="1235191"/>
        <a:ext cx="2553816" cy="970214"/>
      </dsp:txXfrm>
    </dsp:sp>
    <dsp:sp modelId="{1A8FBAB7-AF2C-4712-A75F-DAC435BC9A9D}">
      <dsp:nvSpPr>
        <dsp:cNvPr id="0" name=""/>
        <dsp:cNvSpPr/>
      </dsp:nvSpPr>
      <dsp:spPr>
        <a:xfrm>
          <a:off x="2658788" y="2365410"/>
          <a:ext cx="3988183" cy="107518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Run the app in docker</a:t>
          </a:r>
        </a:p>
      </dsp:txBody>
      <dsp:txXfrm>
        <a:off x="2658788" y="2499808"/>
        <a:ext cx="3584988" cy="806390"/>
      </dsp:txXfrm>
    </dsp:sp>
    <dsp:sp modelId="{3854BD42-B9B6-4913-825C-CA646617E610}">
      <dsp:nvSpPr>
        <dsp:cNvPr id="0" name=""/>
        <dsp:cNvSpPr/>
      </dsp:nvSpPr>
      <dsp:spPr>
        <a:xfrm>
          <a:off x="0" y="2365410"/>
          <a:ext cx="2658788" cy="10751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Step 3</a:t>
          </a:r>
        </a:p>
      </dsp:txBody>
      <dsp:txXfrm>
        <a:off x="52486" y="2417896"/>
        <a:ext cx="2553816" cy="970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10/24/2017 12:14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10/24/2017 12:14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10/24/2017 12:14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7E7843-57DF-43C1-A9FA-424A848EAC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54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10/24/2017 12:14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8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10/24/2017 12:14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4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10/24/2017 12:14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22E318-1D6A-41C5-88F9-9D59299391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" y="-1"/>
            <a:ext cx="12434711" cy="6994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97BBFD-C67F-4E7F-88C5-14C147865AAC}"/>
              </a:ext>
            </a:extLst>
          </p:cNvPr>
          <p:cNvSpPr/>
          <p:nvPr userDrawn="1"/>
        </p:nvSpPr>
        <p:spPr bwMode="auto">
          <a:xfrm>
            <a:off x="0" y="3040063"/>
            <a:ext cx="12435840" cy="3954462"/>
          </a:xfrm>
          <a:prstGeom prst="rect">
            <a:avLst/>
          </a:prstGeom>
          <a:gradFill>
            <a:gsLst>
              <a:gs pos="100000">
                <a:srgbClr val="000000">
                  <a:alpha val="50000"/>
                </a:srgbClr>
              </a:gs>
              <a:gs pos="0">
                <a:srgbClr val="000000">
                  <a:alpha val="0"/>
                </a:srgb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AE7D11-E447-4983-9448-755AB4ECBAE6}"/>
              </a:ext>
            </a:extLst>
          </p:cNvPr>
          <p:cNvSpPr txBox="1"/>
          <p:nvPr userDrawn="1"/>
        </p:nvSpPr>
        <p:spPr>
          <a:xfrm>
            <a:off x="274638" y="4573701"/>
            <a:ext cx="11724813" cy="1209562"/>
          </a:xfrm>
          <a:prstGeom prst="rect">
            <a:avLst/>
          </a:prstGeom>
          <a:noFill/>
        </p:spPr>
        <p:txBody>
          <a:bodyPr wrap="none" lIns="182880" tIns="146304" rIns="182880" bIns="146304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Government Cloud Forum 2017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C2E83-4A6C-47D6-9622-B7E5BE792ACE}"/>
              </a:ext>
            </a:extLst>
          </p:cNvPr>
          <p:cNvSpPr txBox="1"/>
          <p:nvPr userDrawn="1"/>
        </p:nvSpPr>
        <p:spPr>
          <a:xfrm>
            <a:off x="274638" y="5571749"/>
            <a:ext cx="9906110" cy="849463"/>
          </a:xfrm>
          <a:prstGeom prst="rect">
            <a:avLst/>
          </a:prstGeom>
          <a:noFill/>
        </p:spPr>
        <p:txBody>
          <a:bodyPr wrap="none" lIns="182880" tIns="146304" rIns="182880" bIns="146304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Washington D.C.  ⅼ  Ronald Reagan Building</a:t>
            </a:r>
          </a:p>
        </p:txBody>
      </p: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914" y="372394"/>
            <a:ext cx="10479622" cy="5841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207" y="1224343"/>
            <a:ext cx="11375378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05" y="6606016"/>
            <a:ext cx="3084009" cy="249266"/>
          </a:xfrm>
          <a:prstGeom prst="rect">
            <a:avLst/>
          </a:prstGeom>
        </p:spPr>
        <p:txBody>
          <a:bodyPr/>
          <a:lstStyle/>
          <a:p>
            <a:fld id="{BCC3C034-425C-406D-9D58-0FD728EE00B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9583" y="6606016"/>
            <a:ext cx="4197310" cy="249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3260" y="6606016"/>
            <a:ext cx="3161326" cy="24926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A94B1D7-228A-499C-94B9-BEA65C2907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69206" y="956517"/>
            <a:ext cx="10479624" cy="46629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2511154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30" y="1743775"/>
            <a:ext cx="10726460" cy="2909528"/>
          </a:xfrm>
        </p:spPr>
        <p:txBody>
          <a:bodyPr anchor="b"/>
          <a:lstStyle>
            <a:lvl1pPr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30" y="4680828"/>
            <a:ext cx="10726460" cy="523733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298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008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BCC3C034-425C-406D-9D58-0FD728EE00B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9583" y="6606016"/>
            <a:ext cx="4197310" cy="249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3260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AA94B1D7-228A-499C-94B9-BEA65C29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C034-425C-406D-9D58-0FD728EE00B1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ABC, Microsoft and 3Cloud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A94B1D7-228A-499C-94B9-BEA65C29073F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62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22E318-1D6A-41C5-88F9-9D59299391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" y="-1"/>
            <a:ext cx="12434711" cy="6994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97BBFD-C67F-4E7F-88C5-14C147865AAC}"/>
              </a:ext>
            </a:extLst>
          </p:cNvPr>
          <p:cNvSpPr/>
          <p:nvPr userDrawn="1"/>
        </p:nvSpPr>
        <p:spPr bwMode="auto">
          <a:xfrm>
            <a:off x="0" y="3040063"/>
            <a:ext cx="12435840" cy="3954462"/>
          </a:xfrm>
          <a:prstGeom prst="rect">
            <a:avLst/>
          </a:prstGeom>
          <a:gradFill>
            <a:gsLst>
              <a:gs pos="100000">
                <a:srgbClr val="000000">
                  <a:alpha val="50000"/>
                </a:srgbClr>
              </a:gs>
              <a:gs pos="0">
                <a:srgbClr val="000000">
                  <a:alpha val="0"/>
                </a:srgb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AE7D11-E447-4983-9448-755AB4ECBAE6}"/>
              </a:ext>
            </a:extLst>
          </p:cNvPr>
          <p:cNvSpPr txBox="1"/>
          <p:nvPr userDrawn="1"/>
        </p:nvSpPr>
        <p:spPr>
          <a:xfrm>
            <a:off x="274638" y="4573701"/>
            <a:ext cx="11724813" cy="1209562"/>
          </a:xfrm>
          <a:prstGeom prst="rect">
            <a:avLst/>
          </a:prstGeom>
          <a:noFill/>
        </p:spPr>
        <p:txBody>
          <a:bodyPr wrap="none" lIns="182880" tIns="146304" rIns="182880" bIns="146304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Government Cloud Forum 2017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C2E83-4A6C-47D6-9622-B7E5BE792ACE}"/>
              </a:ext>
            </a:extLst>
          </p:cNvPr>
          <p:cNvSpPr txBox="1"/>
          <p:nvPr userDrawn="1"/>
        </p:nvSpPr>
        <p:spPr>
          <a:xfrm>
            <a:off x="274638" y="5571749"/>
            <a:ext cx="9906110" cy="849463"/>
          </a:xfrm>
          <a:prstGeom prst="rect">
            <a:avLst/>
          </a:prstGeom>
          <a:noFill/>
        </p:spPr>
        <p:txBody>
          <a:bodyPr wrap="none" lIns="182880" tIns="146304" rIns="182880" bIns="146304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Washington D.C.  ⅼ  Ronald Reagan Building</a:t>
            </a:r>
          </a:p>
        </p:txBody>
      </p:sp>
    </p:spTree>
    <p:extLst>
      <p:ext uri="{BB962C8B-B14F-4D97-AF65-F5344CB8AC3E}">
        <p14:creationId xmlns:p14="http://schemas.microsoft.com/office/powerpoint/2010/main" val="3577291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8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8881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827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5190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0995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0018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325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4703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7562564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57678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2286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096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702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3291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17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05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rot="5400000">
            <a:off x="-647755" y="647756"/>
            <a:ext cx="6994525" cy="5699015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1688724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008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BCC3C034-425C-406D-9D58-0FD728EE00B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9583" y="6606016"/>
            <a:ext cx="4197310" cy="24926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ABC, Microsoft and 3Cloud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3260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AA94B1D7-228A-499C-94B9-BEA65C29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56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923" y="372394"/>
            <a:ext cx="10036493" cy="5841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008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BCC3C034-425C-406D-9D58-0FD728EE00B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9583" y="6606016"/>
            <a:ext cx="4197310" cy="249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3260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AA94B1D7-228A-499C-94B9-BEA65C2907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69206" y="956517"/>
            <a:ext cx="10479624" cy="46629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221826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914" y="372394"/>
            <a:ext cx="10479622" cy="5841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207" y="1224343"/>
            <a:ext cx="11375378" cy="52321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05" y="6606016"/>
            <a:ext cx="3084009" cy="249266"/>
          </a:xfrm>
          <a:prstGeom prst="rect">
            <a:avLst/>
          </a:prstGeom>
        </p:spPr>
        <p:txBody>
          <a:bodyPr/>
          <a:lstStyle/>
          <a:p>
            <a:fld id="{BCC3C034-425C-406D-9D58-0FD728EE00B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9583" y="6606016"/>
            <a:ext cx="4197310" cy="249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3260" y="6606016"/>
            <a:ext cx="3161326" cy="24926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A94B1D7-228A-499C-94B9-BEA65C2907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69206" y="956517"/>
            <a:ext cx="10479624" cy="46629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39626860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C034-425C-406D-9D58-0FD728EE00B1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ABC, Microsoft and 3Cloud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A94B1D7-228A-499C-94B9-BEA65C29073F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58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30" y="1743775"/>
            <a:ext cx="10726460" cy="2909528"/>
          </a:xfrm>
        </p:spPr>
        <p:txBody>
          <a:bodyPr anchor="b"/>
          <a:lstStyle>
            <a:lvl1pPr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30" y="4680828"/>
            <a:ext cx="10726460" cy="1530052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298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008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BCC3C034-425C-406D-9D58-0FD728EE00B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9583" y="6606016"/>
            <a:ext cx="4197310" cy="249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3260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AA94B1D7-228A-499C-94B9-BEA65C29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218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5008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BCC3C034-425C-406D-9D58-0FD728EE00B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19583" y="6606016"/>
            <a:ext cx="4197310" cy="249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83260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AA94B1D7-228A-499C-94B9-BEA65C29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08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28" y="1714631"/>
            <a:ext cx="5261211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965" y="1714631"/>
            <a:ext cx="5287122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5008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BCC3C034-425C-406D-9D58-0FD728EE00B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19583" y="6606016"/>
            <a:ext cx="4197310" cy="249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83260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AA94B1D7-228A-499C-94B9-BEA65C29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18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5008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BCC3C034-425C-406D-9D58-0FD728EE00B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19583" y="6606016"/>
            <a:ext cx="4197310" cy="249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83260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AA94B1D7-228A-499C-94B9-BEA65C29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543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5008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BCC3C034-425C-406D-9D58-0FD728EE00B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9583" y="6606016"/>
            <a:ext cx="4197310" cy="249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83260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AA94B1D7-228A-499C-94B9-BEA65C29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5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5008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BCC3C034-425C-406D-9D58-0FD728EE00B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19583" y="6606016"/>
            <a:ext cx="4197310" cy="249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83260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AA94B1D7-228A-499C-94B9-BEA65C29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96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 marL="0" indent="0">
              <a:buNone/>
              <a:defRPr sz="3264"/>
            </a:lvl1pPr>
            <a:lvl2pPr marL="466298" indent="0">
              <a:buNone/>
              <a:defRPr sz="2856"/>
            </a:lvl2pPr>
            <a:lvl3pPr marL="932597" indent="0">
              <a:buNone/>
              <a:defRPr sz="2448"/>
            </a:lvl3pPr>
            <a:lvl4pPr marL="1398895" indent="0">
              <a:buNone/>
              <a:defRPr sz="2040"/>
            </a:lvl4pPr>
            <a:lvl5pPr marL="1865193" indent="0">
              <a:buNone/>
              <a:defRPr sz="2040"/>
            </a:lvl5pPr>
            <a:lvl6pPr marL="2331491" indent="0">
              <a:buNone/>
              <a:defRPr sz="2040"/>
            </a:lvl6pPr>
            <a:lvl7pPr marL="2797790" indent="0">
              <a:buNone/>
              <a:defRPr sz="2040"/>
            </a:lvl7pPr>
            <a:lvl8pPr marL="3264088" indent="0">
              <a:buNone/>
              <a:defRPr sz="2040"/>
            </a:lvl8pPr>
            <a:lvl9pPr marL="3730386" indent="0">
              <a:buNone/>
              <a:defRPr sz="204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5008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BCC3C034-425C-406D-9D58-0FD728EE00B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19583" y="6606016"/>
            <a:ext cx="4197310" cy="249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83260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AA94B1D7-228A-499C-94B9-BEA65C29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133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008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BCC3C034-425C-406D-9D58-0FD728EE00B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9583" y="6606016"/>
            <a:ext cx="4197310" cy="249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3260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AA94B1D7-228A-499C-94B9-BEA65C29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2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9852" y="372394"/>
            <a:ext cx="2681615" cy="5927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008" y="372394"/>
            <a:ext cx="7889389" cy="59275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008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BCC3C034-425C-406D-9D58-0FD728EE00B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9583" y="6606016"/>
            <a:ext cx="4197310" cy="249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3260" y="6606016"/>
            <a:ext cx="2798207" cy="249266"/>
          </a:xfrm>
          <a:prstGeom prst="rect">
            <a:avLst/>
          </a:prstGeom>
        </p:spPr>
        <p:txBody>
          <a:bodyPr/>
          <a:lstStyle/>
          <a:p>
            <a:fld id="{AA94B1D7-228A-499C-94B9-BEA65C29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05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rot="5400000">
            <a:off x="-647755" y="647756"/>
            <a:ext cx="6994525" cy="5699015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" name="Rectangle 5"/>
          <p:cNvSpPr/>
          <p:nvPr userDrawn="1"/>
        </p:nvSpPr>
        <p:spPr>
          <a:xfrm>
            <a:off x="1" y="6299931"/>
            <a:ext cx="12436475" cy="694592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97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071">
              <a:defRPr/>
            </a:pPr>
            <a:fld id="{AB84CF51-2BBE-AE4B-BA9E-A68DD7F7C8A7}" type="slidenum">
              <a:rPr lang="en-US" sz="1801" kern="0" smtClean="0">
                <a:solidFill>
                  <a:sysClr val="windowText" lastClr="000000"/>
                </a:solidFill>
              </a:rPr>
              <a:pPr defTabSz="914071">
                <a:defRPr/>
              </a:pPr>
              <a:t>‹#›</a:t>
            </a:fld>
            <a:endParaRPr lang="en-US" sz="1801" kern="0">
              <a:solidFill>
                <a:sysClr val="windowText" lastClr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387" y="6420764"/>
            <a:ext cx="1291556" cy="4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9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30345" y="282830"/>
            <a:ext cx="11756303" cy="833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35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448"/>
            </a:lvl2pPr>
            <a:lvl3pPr lvl="2" indent="0" rtl="0">
              <a:spcBef>
                <a:spcPts val="0"/>
              </a:spcBef>
              <a:buFont typeface="Arial"/>
              <a:buNone/>
              <a:defRPr sz="2448"/>
            </a:lvl3pPr>
            <a:lvl4pPr lvl="3" indent="0" rtl="0">
              <a:spcBef>
                <a:spcPts val="0"/>
              </a:spcBef>
              <a:buFont typeface="Arial"/>
              <a:buNone/>
              <a:defRPr sz="2448"/>
            </a:lvl4pPr>
            <a:lvl5pPr lvl="4" indent="0" rtl="0">
              <a:spcBef>
                <a:spcPts val="0"/>
              </a:spcBef>
              <a:buFont typeface="Arial"/>
              <a:buNone/>
              <a:defRPr sz="2448"/>
            </a:lvl5pPr>
            <a:lvl6pPr lvl="5" indent="0" rtl="0">
              <a:spcBef>
                <a:spcPts val="0"/>
              </a:spcBef>
              <a:buFont typeface="Arial"/>
              <a:buNone/>
              <a:defRPr sz="2448"/>
            </a:lvl6pPr>
            <a:lvl7pPr lvl="6" indent="0" rtl="0">
              <a:spcBef>
                <a:spcPts val="0"/>
              </a:spcBef>
              <a:buFont typeface="Arial"/>
              <a:buNone/>
              <a:defRPr sz="2448"/>
            </a:lvl7pPr>
            <a:lvl8pPr lvl="7" indent="0" rtl="0">
              <a:spcBef>
                <a:spcPts val="0"/>
              </a:spcBef>
              <a:buFont typeface="Arial"/>
              <a:buNone/>
              <a:defRPr sz="2448"/>
            </a:lvl8pPr>
            <a:lvl9pPr lvl="8" indent="0" rtl="0">
              <a:spcBef>
                <a:spcPts val="0"/>
              </a:spcBef>
              <a:buFont typeface="Arial"/>
              <a:buNone/>
              <a:defRPr sz="2448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30344" y="6485615"/>
            <a:ext cx="2901841" cy="3728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797979"/>
              </a:buClr>
              <a:buSzPct val="25000"/>
            </a:pPr>
            <a:fld id="{00000000-1234-1234-1234-123412341234}" type="slidenum">
              <a:rPr lang="en" sz="1224" smtClean="0">
                <a:solidFill>
                  <a:srgbClr val="797979"/>
                </a:solidFill>
                <a:ea typeface="Arial"/>
                <a:cs typeface="Arial"/>
                <a:sym typeface="Arial"/>
              </a:rPr>
              <a:pPr>
                <a:buClr>
                  <a:srgbClr val="797979"/>
                </a:buClr>
                <a:buSzPct val="25000"/>
              </a:pPr>
              <a:t>‹#›</a:t>
            </a:fld>
            <a:endParaRPr lang="en" sz="1224">
              <a:solidFill>
                <a:srgbClr val="797979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79654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008" y="1237820"/>
            <a:ext cx="10726460" cy="49004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/>
          <a:lstStyle/>
          <a:p>
            <a:fld id="{9E3F0B39-09CB-4453-A026-DBEE7A6DF25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D8D-C28E-40DF-AA68-F9B1A13A35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435594" cy="711724"/>
          </a:xfrm>
          <a:prstGeom prst="rect">
            <a:avLst/>
          </a:prstGeom>
          <a:solidFill>
            <a:srgbClr val="005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3264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C:\Users\jdiet\AppData\Local\Microsoft\Windows\INetCache\Content.Outlook\C7J1016Y\3Cloud_reversedlogo (003).jpeg"/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90806" y="5359"/>
            <a:ext cx="907443" cy="7173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8695" y="84194"/>
            <a:ext cx="6393125" cy="548876"/>
          </a:xfrm>
        </p:spPr>
        <p:txBody>
          <a:bodyPr>
            <a:normAutofit/>
          </a:bodyPr>
          <a:lstStyle>
            <a:lvl1pPr marL="0" indent="0">
              <a:buNone/>
              <a:defRPr sz="3264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slide title</a:t>
            </a:r>
          </a:p>
        </p:txBody>
      </p:sp>
    </p:spTree>
    <p:extLst>
      <p:ext uri="{BB962C8B-B14F-4D97-AF65-F5344CB8AC3E}">
        <p14:creationId xmlns:p14="http://schemas.microsoft.com/office/powerpoint/2010/main" val="128249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1" r:id="rId14"/>
    <p:sldLayoutId id="2147484492" r:id="rId15"/>
    <p:sldLayoutId id="2147484493" r:id="rId16"/>
    <p:sldLayoutId id="2147484494" r:id="rId17"/>
    <p:sldLayoutId id="2147484530" r:id="rId18"/>
    <p:sldLayoutId id="2147484531" r:id="rId19"/>
    <p:sldLayoutId id="2147484532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4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7" r:id="rId12"/>
    <p:sldLayoutId id="2147484508" r:id="rId13"/>
    <p:sldLayoutId id="2147484509" r:id="rId14"/>
    <p:sldLayoutId id="2147484510" r:id="rId15"/>
    <p:sldLayoutId id="2147484511" r:id="rId16"/>
    <p:sldLayoutId id="2147484512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7406D"/>
            </a:gs>
            <a:gs pos="68000">
              <a:srgbClr val="17406D"/>
            </a:gs>
            <a:gs pos="95000">
              <a:srgbClr val="005B97"/>
            </a:gs>
            <a:gs pos="100000">
              <a:srgbClr val="276CB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08" y="372394"/>
            <a:ext cx="10479622" cy="584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07" y="1224343"/>
            <a:ext cx="11240661" cy="5232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051" y="78254"/>
            <a:ext cx="1065274" cy="100528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55008" y="6650623"/>
            <a:ext cx="2798207" cy="249266"/>
          </a:xfrm>
          <a:prstGeom prst="rect">
            <a:avLst/>
          </a:prstGeom>
        </p:spPr>
        <p:txBody>
          <a:bodyPr/>
          <a:lstStyle>
            <a:lvl1pPr algn="l">
              <a:defRPr sz="1224"/>
            </a:lvl1pPr>
          </a:lstStyle>
          <a:p>
            <a:fld id="{BCC3C034-425C-406D-9D58-0FD728EE00B1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83" y="6650623"/>
            <a:ext cx="4197310" cy="249266"/>
          </a:xfrm>
          <a:prstGeom prst="rect">
            <a:avLst/>
          </a:prstGeom>
        </p:spPr>
        <p:txBody>
          <a:bodyPr/>
          <a:lstStyle>
            <a:lvl1pPr algn="ctr">
              <a:defRPr sz="1224"/>
            </a:lvl1pPr>
          </a:lstStyle>
          <a:p>
            <a:r>
              <a:rPr lang="en-US" dirty="0"/>
              <a:t>ABC, Microsoft and 3Cloud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260" y="6650623"/>
            <a:ext cx="2798207" cy="249266"/>
          </a:xfrm>
          <a:prstGeom prst="rect">
            <a:avLst/>
          </a:prstGeom>
        </p:spPr>
        <p:txBody>
          <a:bodyPr/>
          <a:lstStyle>
            <a:lvl1pPr algn="ctr">
              <a:defRPr sz="1224"/>
            </a:lvl1pPr>
          </a:lstStyle>
          <a:p>
            <a:pPr algn="r"/>
            <a:fld id="{AA94B1D7-228A-499C-94B9-BEA65C29073F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83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26" r:id="rId13"/>
    <p:sldLayoutId id="2147484527" r:id="rId14"/>
    <p:sldLayoutId id="2147484528" r:id="rId15"/>
    <p:sldLayoutId id="2147484529" r:id="rId16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3264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microsoft/aspnet/" TargetMode="External"/><Relationship Id="rId2" Type="http://schemas.openxmlformats.org/officeDocument/2006/relationships/hyperlink" Target="https://hub.docker.com/r/microsoft/windowsservercore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hub.docker.com/r/microsoft/mssql-server-windows/" TargetMode="External"/><Relationship Id="rId5" Type="http://schemas.openxmlformats.org/officeDocument/2006/relationships/hyperlink" Target="https://hub.docker.com/r/microsoft/aspnetcore/" TargetMode="External"/><Relationship Id="rId4" Type="http://schemas.openxmlformats.org/officeDocument/2006/relationships/hyperlink" Target="https://hub.docker.com/r/microsoft/ii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lthoff/ZeroDowntim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nalthoff@3cloudsolutions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althoff@3cloudsolutions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2125678"/>
            <a:ext cx="11201335" cy="1828786"/>
          </a:xfrm>
        </p:spPr>
        <p:txBody>
          <a:bodyPr/>
          <a:lstStyle/>
          <a:p>
            <a:r>
              <a:rPr lang="en-US" dirty="0"/>
              <a:t>Zero Downtime Deployments &amp; CI/CD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Nick Althoff</a:t>
            </a:r>
          </a:p>
          <a:p>
            <a:r>
              <a:rPr lang="en-US" dirty="0"/>
              <a:t>Cloud Solution Architect</a:t>
            </a:r>
          </a:p>
          <a:p>
            <a:r>
              <a:rPr lang="en-US" dirty="0"/>
              <a:t>3Cloud</a:t>
            </a: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CFD30-9698-4387-BBE0-12C2628F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Slots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878A89-AD5E-4BB9-8DC1-93843099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896451"/>
          </a:xfrm>
        </p:spPr>
        <p:txBody>
          <a:bodyPr/>
          <a:lstStyle/>
          <a:p>
            <a:r>
              <a:rPr lang="en-US" dirty="0"/>
              <a:t>When you deploy your web app, you can deploy to a separate deployment slot instead of the default production slot</a:t>
            </a:r>
          </a:p>
          <a:p>
            <a:r>
              <a:rPr lang="en-US" dirty="0"/>
              <a:t>Deployment slots are actually live apps with their own hostnames</a:t>
            </a:r>
          </a:p>
          <a:p>
            <a:r>
              <a:rPr lang="en-US" dirty="0"/>
              <a:t>App content and configurations elements can be swapped between two deployment slots</a:t>
            </a:r>
          </a:p>
        </p:txBody>
      </p:sp>
    </p:spTree>
    <p:extLst>
      <p:ext uri="{BB962C8B-B14F-4D97-AF65-F5344CB8AC3E}">
        <p14:creationId xmlns:p14="http://schemas.microsoft.com/office/powerpoint/2010/main" val="18159572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A802-DAC6-42E1-8C8D-396549D3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Slot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E7315-595B-4076-8E67-762D3C5182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893647"/>
          </a:xfrm>
        </p:spPr>
        <p:txBody>
          <a:bodyPr/>
          <a:lstStyle/>
          <a:p>
            <a:r>
              <a:rPr lang="en-US" dirty="0"/>
              <a:t>You can validate app changes in a staging deployment slot before swapping it with the production slot.</a:t>
            </a:r>
          </a:p>
          <a:p>
            <a:r>
              <a:rPr lang="en-US" dirty="0"/>
              <a:t>Deploying an app to a slot first and swapping it into production ensures that all instances of the slot are warmed up before being swapped into production, </a:t>
            </a:r>
            <a:r>
              <a:rPr lang="en-US" b="1" u="sng" dirty="0"/>
              <a:t>eliminating downtime</a:t>
            </a:r>
          </a:p>
          <a:p>
            <a:r>
              <a:rPr lang="en-US" dirty="0"/>
              <a:t>Changes swapped into the production slot are not as you expected, you can perform the same swap immediately to get your "last known good site" back</a:t>
            </a:r>
          </a:p>
        </p:txBody>
      </p:sp>
    </p:spTree>
    <p:extLst>
      <p:ext uri="{BB962C8B-B14F-4D97-AF65-F5344CB8AC3E}">
        <p14:creationId xmlns:p14="http://schemas.microsoft.com/office/powerpoint/2010/main" val="4710651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Automated Deployments w/ Deployment Slots</a:t>
            </a:r>
          </a:p>
        </p:txBody>
      </p:sp>
    </p:spTree>
    <p:extLst>
      <p:ext uri="{BB962C8B-B14F-4D97-AF65-F5344CB8AC3E}">
        <p14:creationId xmlns:p14="http://schemas.microsoft.com/office/powerpoint/2010/main" val="395038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D797-A3B1-4B6D-BFB7-A8D78F77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AD0651E-7528-4B2C-A3C2-C28AA506CB8E}"/>
              </a:ext>
            </a:extLst>
          </p:cNvPr>
          <p:cNvSpPr txBox="1">
            <a:spLocks/>
          </p:cNvSpPr>
          <p:nvPr/>
        </p:nvSpPr>
        <p:spPr>
          <a:xfrm>
            <a:off x="855768" y="1237819"/>
            <a:ext cx="5291817" cy="4900406"/>
          </a:xfrm>
          <a:prstGeom prst="rect">
            <a:avLst/>
          </a:prstGeom>
        </p:spPr>
        <p:txBody>
          <a:bodyPr vert="horz" lIns="93260" tIns="46630" rIns="93260" bIns="4663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3672" b="1" dirty="0"/>
              <a:t>What is Docker?</a:t>
            </a:r>
          </a:p>
          <a:p>
            <a:endParaRPr lang="de-CH" sz="2448" dirty="0"/>
          </a:p>
          <a:p>
            <a:pPr marL="0" indent="0">
              <a:buNone/>
            </a:pPr>
            <a:r>
              <a:rPr lang="en-US" sz="2448" i="1" dirty="0"/>
              <a:t>Docker is an open-source project that automates the deployment of applications inside software containers, by providing an additional layer of abstraction and automation of operating system–level virtualization on Linux and Windows.</a:t>
            </a:r>
          </a:p>
          <a:p>
            <a:endParaRPr lang="en-US" sz="2448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0D2F0-424D-44C7-B8EE-6473A57C84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85" y="1406963"/>
            <a:ext cx="5980776" cy="49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3687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55FA-5A63-4813-8FF6-511D072A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6F1F83C-E2E3-4882-9C09-9FF64103B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68" y="1237819"/>
            <a:ext cx="5291817" cy="49004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sz="3672" b="1" dirty="0"/>
              <a:t>Docker == Container</a:t>
            </a:r>
          </a:p>
          <a:p>
            <a:endParaRPr lang="de-CH" dirty="0"/>
          </a:p>
          <a:p>
            <a:pPr marL="0" indent="0">
              <a:buNone/>
            </a:pPr>
            <a:r>
              <a:rPr lang="en-US" i="1" dirty="0"/>
              <a:t>There are other container technologies, but the most popular is Docker.  The technology is open source and has been around for over a decade.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Docker also refers to the company that provides Docker support and resources.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C5061B-B6ED-47C9-898D-2FF853558F62}"/>
              </a:ext>
            </a:extLst>
          </p:cNvPr>
          <p:cNvGrpSpPr/>
          <p:nvPr/>
        </p:nvGrpSpPr>
        <p:grpSpPr>
          <a:xfrm>
            <a:off x="6551772" y="2246302"/>
            <a:ext cx="4563669" cy="3091203"/>
            <a:chOff x="6327228" y="235112"/>
            <a:chExt cx="2599920" cy="176105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14E72C-468C-4B4B-988B-642A5AF1C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7228" y="235112"/>
              <a:ext cx="2599920" cy="176105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B439B2-E596-40D4-A049-2093D06E5DA8}"/>
                </a:ext>
              </a:extLst>
            </p:cNvPr>
            <p:cNvSpPr txBox="1"/>
            <p:nvPr/>
          </p:nvSpPr>
          <p:spPr>
            <a:xfrm>
              <a:off x="7775815" y="1784295"/>
              <a:ext cx="709921" cy="144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20" dirty="0"/>
                <a:t>[www.docker.com]</a:t>
              </a:r>
              <a:endParaRPr lang="en-US" sz="102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13940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9107-E8D3-48D3-8292-B9D328A9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Virtual Machines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A3B03-6CD2-4431-AB81-F7718B6B3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139" y="1554526"/>
            <a:ext cx="3604457" cy="4020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DD8FB0-8517-4BB3-8B02-590B8E18D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78" y="2393539"/>
            <a:ext cx="3960706" cy="3181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7ECE28-C2E0-4B66-9889-7664EE6C908B}"/>
              </a:ext>
            </a:extLst>
          </p:cNvPr>
          <p:cNvSpPr txBox="1"/>
          <p:nvPr/>
        </p:nvSpPr>
        <p:spPr>
          <a:xfrm>
            <a:off x="3137945" y="5716394"/>
            <a:ext cx="1873526" cy="531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56" b="1" dirty="0"/>
              <a:t>Containers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E1712-9CF2-46E6-A334-580142831E2E}"/>
              </a:ext>
            </a:extLst>
          </p:cNvPr>
          <p:cNvSpPr txBox="1"/>
          <p:nvPr/>
        </p:nvSpPr>
        <p:spPr>
          <a:xfrm>
            <a:off x="8074500" y="5716394"/>
            <a:ext cx="740943" cy="54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56" b="1" dirty="0"/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12937865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2F58-A227-4A93-BC08-0F42A3FF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BF1A-115D-4FCE-9FCF-9B63D384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07" y="1224342"/>
            <a:ext cx="11239067" cy="534921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File containing commands to build an image</a:t>
            </a:r>
          </a:p>
          <a:p>
            <a:pPr lvl="1"/>
            <a:r>
              <a:rPr lang="en-US" dirty="0"/>
              <a:t>Typically start with an existing image and add additional customizations</a:t>
            </a:r>
          </a:p>
          <a:p>
            <a:pPr lvl="1"/>
            <a:r>
              <a:rPr lang="en-US" dirty="0"/>
              <a:t>Code analogy: “Compiler”</a:t>
            </a:r>
          </a:p>
          <a:p>
            <a:r>
              <a:rPr lang="en-US" dirty="0"/>
              <a:t>Image: </a:t>
            </a:r>
          </a:p>
          <a:p>
            <a:pPr lvl="1"/>
            <a:r>
              <a:rPr lang="en-US" dirty="0"/>
              <a:t>Build via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Persisted Snapshot that can be run</a:t>
            </a:r>
          </a:p>
          <a:p>
            <a:pPr lvl="1"/>
            <a:r>
              <a:rPr lang="en-US" dirty="0"/>
              <a:t>Contains “set up” commands such as adding dependencies, installing features</a:t>
            </a:r>
          </a:p>
          <a:p>
            <a:pPr lvl="1"/>
            <a:r>
              <a:rPr lang="en-US" dirty="0"/>
              <a:t>Code Analogy: “Class Definition”</a:t>
            </a:r>
          </a:p>
          <a:p>
            <a:r>
              <a:rPr lang="en-US" dirty="0"/>
              <a:t>Container: </a:t>
            </a:r>
          </a:p>
          <a:p>
            <a:pPr lvl="1"/>
            <a:r>
              <a:rPr lang="en-US" dirty="0"/>
              <a:t>Running instance of an Image</a:t>
            </a:r>
          </a:p>
          <a:p>
            <a:pPr lvl="1"/>
            <a:r>
              <a:rPr lang="en-US" dirty="0"/>
              <a:t>Code Analogy: “Instance of a </a:t>
            </a:r>
            <a:r>
              <a:rPr lang="en-US"/>
              <a:t>class”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007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C7BF-82A1-4C61-BCED-3BAC0BFE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EA29E-556C-49AD-A94F-915C6EE580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955203"/>
          </a:xfrm>
        </p:spPr>
        <p:txBody>
          <a:bodyPr/>
          <a:lstStyle/>
          <a:p>
            <a:r>
              <a:rPr lang="en-US" sz="2800" dirty="0"/>
              <a:t>Image Repository where you can find and pull images from community and official libraries</a:t>
            </a:r>
          </a:p>
          <a:p>
            <a:r>
              <a:rPr lang="en-US" sz="2800" dirty="0"/>
              <a:t>Examples of available Microsoft Images:</a:t>
            </a:r>
          </a:p>
          <a:p>
            <a:pPr lvl="1"/>
            <a:r>
              <a:rPr lang="en-US" sz="2000" dirty="0"/>
              <a:t>Microsoft/</a:t>
            </a:r>
            <a:r>
              <a:rPr lang="en-US" sz="2000" dirty="0" err="1">
                <a:hlinkClick r:id="rId2"/>
              </a:rPr>
              <a:t>WindowsServerCore</a:t>
            </a:r>
            <a:endParaRPr lang="en-US" sz="2000" dirty="0"/>
          </a:p>
          <a:p>
            <a:pPr lvl="2"/>
            <a:r>
              <a:rPr lang="en-US" sz="1800" dirty="0"/>
              <a:t>Headless image of Windows Server 2016</a:t>
            </a:r>
          </a:p>
          <a:p>
            <a:pPr lvl="1"/>
            <a:r>
              <a:rPr lang="en-US" sz="2000" dirty="0"/>
              <a:t>Microsoft/</a:t>
            </a:r>
            <a:r>
              <a:rPr lang="en-US" sz="2000" dirty="0">
                <a:hlinkClick r:id="rId3"/>
              </a:rPr>
              <a:t>ASPNET</a:t>
            </a:r>
            <a:endParaRPr lang="en-US" sz="2000" dirty="0"/>
          </a:p>
          <a:p>
            <a:pPr lvl="2"/>
            <a:r>
              <a:rPr lang="en-US" sz="1800" dirty="0"/>
              <a:t>Windows Server Core w/ IIS 10, .NET Framework already installed</a:t>
            </a:r>
          </a:p>
          <a:p>
            <a:pPr lvl="1"/>
            <a:r>
              <a:rPr lang="en-US" sz="2000" dirty="0"/>
              <a:t>Microsoft/</a:t>
            </a:r>
            <a:r>
              <a:rPr lang="en-US" sz="2000" dirty="0">
                <a:hlinkClick r:id="rId4"/>
              </a:rPr>
              <a:t>IIS</a:t>
            </a:r>
            <a:endParaRPr lang="en-US" sz="2000" dirty="0"/>
          </a:p>
          <a:p>
            <a:pPr lvl="2"/>
            <a:r>
              <a:rPr lang="en-US" sz="1800" dirty="0"/>
              <a:t>Windows Server Core or </a:t>
            </a:r>
            <a:r>
              <a:rPr lang="en-US" sz="1800" dirty="0" err="1"/>
              <a:t>NanoServer</a:t>
            </a:r>
            <a:r>
              <a:rPr lang="en-US" sz="1800" dirty="0"/>
              <a:t> w/ IIS 10 installed</a:t>
            </a:r>
          </a:p>
          <a:p>
            <a:pPr lvl="1"/>
            <a:r>
              <a:rPr lang="en-US" sz="2000" dirty="0"/>
              <a:t>Microsoft/</a:t>
            </a:r>
            <a:r>
              <a:rPr lang="en-US" sz="2000" dirty="0">
                <a:hlinkClick r:id="rId5"/>
              </a:rPr>
              <a:t>aspnetcore</a:t>
            </a:r>
            <a:endParaRPr lang="en-US" sz="2000" dirty="0"/>
          </a:p>
          <a:p>
            <a:pPr lvl="2"/>
            <a:r>
              <a:rPr lang="en-US" sz="1800" dirty="0"/>
              <a:t>Linux or Windows based with .NET Core Runtime installed.</a:t>
            </a:r>
          </a:p>
          <a:p>
            <a:pPr lvl="1"/>
            <a:r>
              <a:rPr lang="en-US" sz="2000" dirty="0"/>
              <a:t>Microsoft/</a:t>
            </a:r>
            <a:r>
              <a:rPr lang="en-US" sz="2000" dirty="0" err="1">
                <a:hlinkClick r:id="rId6"/>
              </a:rPr>
              <a:t>mssql</a:t>
            </a:r>
            <a:r>
              <a:rPr lang="en-US" sz="2000" dirty="0">
                <a:hlinkClick r:id="rId6"/>
              </a:rPr>
              <a:t>-server-windows</a:t>
            </a:r>
            <a:endParaRPr lang="en-US" sz="2000" dirty="0"/>
          </a:p>
          <a:p>
            <a:pPr lvl="2"/>
            <a:r>
              <a:rPr lang="en-US" sz="1800" dirty="0"/>
              <a:t>Windows based SQL Server</a:t>
            </a:r>
          </a:p>
          <a:p>
            <a:pPr lvl="2"/>
            <a:r>
              <a:rPr lang="en-US" sz="1800" dirty="0"/>
              <a:t>Also available in Linux</a:t>
            </a:r>
          </a:p>
        </p:txBody>
      </p:sp>
    </p:spTree>
    <p:extLst>
      <p:ext uri="{BB962C8B-B14F-4D97-AF65-F5344CB8AC3E}">
        <p14:creationId xmlns:p14="http://schemas.microsoft.com/office/powerpoint/2010/main" val="306989665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1862-954E-48C8-9F08-2C8D1AF1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F283E0-EFCD-4ED7-9CF8-BB9C7D86B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983" y="1539536"/>
            <a:ext cx="8688601" cy="45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226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67F1-1AA1-4523-87AF-9CEA8A11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containerize an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62845D-51AA-4BCD-845E-C3A84949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037" y="1915231"/>
            <a:ext cx="4596310" cy="1449883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7A2A6F1-CCF1-43B0-BD90-6C9CD3F10288}"/>
              </a:ext>
            </a:extLst>
          </p:cNvPr>
          <p:cNvGraphicFramePr/>
          <p:nvPr>
            <p:extLst/>
          </p:nvPr>
        </p:nvGraphicFramePr>
        <p:xfrm>
          <a:off x="614049" y="2232916"/>
          <a:ext cx="6646972" cy="3440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08B442E-ABAE-4E4F-B12C-29D571FCD4F9}"/>
              </a:ext>
            </a:extLst>
          </p:cNvPr>
          <p:cNvSpPr txBox="1"/>
          <p:nvPr/>
        </p:nvSpPr>
        <p:spPr>
          <a:xfrm>
            <a:off x="7641088" y="4950487"/>
            <a:ext cx="3485605" cy="86258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48" dirty="0"/>
              <a:t>docker run </a:t>
            </a:r>
            <a:r>
              <a:rPr lang="en-US" sz="2448" dirty="0" err="1"/>
              <a:t>mynewimage</a:t>
            </a:r>
            <a:endParaRPr lang="en-US" sz="2448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1DB5-AAC3-45C8-B3F2-82A27F8F1D09}"/>
              </a:ext>
            </a:extLst>
          </p:cNvPr>
          <p:cNvSpPr txBox="1"/>
          <p:nvPr/>
        </p:nvSpPr>
        <p:spPr>
          <a:xfrm>
            <a:off x="7641088" y="3769597"/>
            <a:ext cx="3485605" cy="4783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48" dirty="0"/>
              <a:t>docker build .</a:t>
            </a:r>
          </a:p>
        </p:txBody>
      </p:sp>
    </p:spTree>
    <p:extLst>
      <p:ext uri="{BB962C8B-B14F-4D97-AF65-F5344CB8AC3E}">
        <p14:creationId xmlns:p14="http://schemas.microsoft.com/office/powerpoint/2010/main" val="36228357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2E50B-2262-4B6B-B9F1-76356E95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02AFD-399B-4FB0-8710-39BDE6E24C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7450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/>
              <a:t>Azure Web Apps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DEMO - Azure Web Apps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Visual Studio Deployment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Automated Build to Azure Web App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Deployment Slots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DEMO – Using Deployment Slots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Containers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DEMO</a:t>
            </a:r>
          </a:p>
          <a:p>
            <a:pPr lvl="1">
              <a:lnSpc>
                <a:spcPct val="120000"/>
              </a:lnSpc>
            </a:pPr>
            <a:r>
              <a:rPr lang="en-US" sz="2400" dirty="0" err="1"/>
              <a:t>Dockerizing</a:t>
            </a:r>
            <a:r>
              <a:rPr lang="en-US" sz="2400" dirty="0"/>
              <a:t> an app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CI/CD with Docker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A3124-794B-4308-B17A-B80D563B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437" y="1439862"/>
            <a:ext cx="4916556" cy="4701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486829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Dockerize</a:t>
            </a:r>
            <a:r>
              <a:rPr lang="en-US" dirty="0"/>
              <a:t> an existing App</a:t>
            </a:r>
          </a:p>
        </p:txBody>
      </p:sp>
    </p:spTree>
    <p:extLst>
      <p:ext uri="{BB962C8B-B14F-4D97-AF65-F5344CB8AC3E}">
        <p14:creationId xmlns:p14="http://schemas.microsoft.com/office/powerpoint/2010/main" val="221603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DE0DBD-DD46-45FC-8E4F-7393620D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Pipelines w/ Docker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7" y="1349206"/>
            <a:ext cx="10887942" cy="56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5060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BF61-E45E-496E-8BA6-7BBDCE2D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/ Green Deployments in 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BA519-3B0E-4E0A-A3BB-1E70911FC6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289858"/>
          </a:xfrm>
        </p:spPr>
        <p:txBody>
          <a:bodyPr/>
          <a:lstStyle/>
          <a:p>
            <a:r>
              <a:rPr lang="en-US" dirty="0"/>
              <a:t>Zero downtime deployments are “Built in” to Kubernetes</a:t>
            </a:r>
          </a:p>
          <a:p>
            <a:r>
              <a:rPr lang="en-US" dirty="0"/>
              <a:t>New Containers(pods) are started up while old containers are left running, then the DNS is switched from old containers to new containers with no downtime</a:t>
            </a:r>
          </a:p>
        </p:txBody>
      </p:sp>
    </p:spTree>
    <p:extLst>
      <p:ext uri="{BB962C8B-B14F-4D97-AF65-F5344CB8AC3E}">
        <p14:creationId xmlns:p14="http://schemas.microsoft.com/office/powerpoint/2010/main" val="84538758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6D13-C7CA-466F-B088-0F9A6B35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/ Nodes / Pods /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2AA2B-681D-4E80-AD06-476240CC1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codelabs.developers.google.com/codelabs/cloud-orchestrate-with-kubernetes/img/393e02e1d49f3b37.png">
            <a:extLst>
              <a:ext uri="{FF2B5EF4-FFF2-40B4-BE49-F238E27FC236}">
                <a16:creationId xmlns:a16="http://schemas.microsoft.com/office/drawing/2014/main" id="{0AB082E2-D3C0-4F7D-92E5-F07351722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" y="138272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0114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59B0-9F19-4F43-AAB8-BE062D2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2C33-32B8-4989-A151-9784E2DD27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4896" dirty="0"/>
              <a:t>CI/CD with Docker</a:t>
            </a:r>
          </a:p>
        </p:txBody>
      </p:sp>
    </p:spTree>
    <p:extLst>
      <p:ext uri="{BB962C8B-B14F-4D97-AF65-F5344CB8AC3E}">
        <p14:creationId xmlns:p14="http://schemas.microsoft.com/office/powerpoint/2010/main" val="14410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9BC7-6207-4DEA-887F-9E30504B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560F-5F49-4819-9820-DAA27C6AA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3730252"/>
          </a:xfrm>
        </p:spPr>
        <p:txBody>
          <a:bodyPr/>
          <a:lstStyle/>
          <a:p>
            <a:r>
              <a:rPr lang="en-US" dirty="0"/>
              <a:t>Create your own CI/CD Pipeline in Azure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instructions here: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https://github.com/nalthoff/ZeroDowntime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2270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3D8E0-0A9A-4BB1-80F5-B4E62B4B5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8B832787-02A6-4C4B-BF58-BECAB681B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7" y="1897062"/>
            <a:ext cx="3268904" cy="3476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F9050F1-E9E6-4656-8382-A86576862933}"/>
              </a:ext>
            </a:extLst>
          </p:cNvPr>
          <p:cNvSpPr txBox="1">
            <a:spLocks/>
          </p:cNvSpPr>
          <p:nvPr/>
        </p:nvSpPr>
        <p:spPr>
          <a:xfrm>
            <a:off x="4770437" y="2582862"/>
            <a:ext cx="6781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4000" dirty="0"/>
              <a:t>Nick Althoff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4000" dirty="0"/>
              <a:t>Cloud Architect - 3Cloud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4000" dirty="0">
                <a:hlinkClick r:id="rId3"/>
              </a:rPr>
              <a:t>nalthoff@3cloudsolutions.com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8846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5A3-79A1-4CC9-8A74-41D786D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C6C47-E6FC-48C3-AE3B-87E5A5C4B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6ABF540F-AE89-45A0-A42E-2FBC4FE5C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7" y="1897062"/>
            <a:ext cx="3268904" cy="3476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37192D-1829-4E98-9D75-4B3ED17916C6}"/>
              </a:ext>
            </a:extLst>
          </p:cNvPr>
          <p:cNvSpPr txBox="1">
            <a:spLocks/>
          </p:cNvSpPr>
          <p:nvPr/>
        </p:nvSpPr>
        <p:spPr>
          <a:xfrm>
            <a:off x="4770437" y="2582862"/>
            <a:ext cx="6781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4000" dirty="0"/>
              <a:t>Nick Althoff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4000" dirty="0"/>
              <a:t>Cloud Architect - 3Cloud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4000" dirty="0">
                <a:hlinkClick r:id="rId3"/>
              </a:rPr>
              <a:t>nalthoff@3cloudsolutions.com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0665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ourney 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7" r="5292"/>
          <a:stretch/>
        </p:blipFill>
        <p:spPr>
          <a:xfrm>
            <a:off x="882" y="1086048"/>
            <a:ext cx="12434711" cy="590847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49" name="Rectangle 48"/>
          <p:cNvSpPr/>
          <p:nvPr/>
        </p:nvSpPr>
        <p:spPr>
          <a:xfrm>
            <a:off x="10421450" y="3013394"/>
            <a:ext cx="1859183" cy="30616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endParaRPr lang="en-US" sz="183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710937" y="1531932"/>
            <a:ext cx="8635139" cy="5374931"/>
          </a:xfrm>
          <a:prstGeom prst="roundRect">
            <a:avLst>
              <a:gd name="adj" fmla="val 5143"/>
            </a:avLst>
          </a:prstGeom>
          <a:solidFill>
            <a:srgbClr val="D5E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>
              <a:defRPr/>
            </a:pPr>
            <a:endParaRPr lang="en-US" sz="1836" kern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algn="ctr" defTabSz="932597">
              <a:defRPr/>
            </a:pPr>
            <a:endParaRPr lang="en-US" sz="1836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" y="1061080"/>
            <a:ext cx="12434711" cy="5933445"/>
          </a:xfrm>
          <a:prstGeom prst="rect">
            <a:avLst/>
          </a:prstGeom>
          <a:solidFill>
            <a:schemeClr val="tx1">
              <a:lumMod val="85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endParaRPr lang="en-US" sz="183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11173" y="1168384"/>
            <a:ext cx="8635139" cy="5213028"/>
          </a:xfrm>
          <a:prstGeom prst="roundRect">
            <a:avLst>
              <a:gd name="adj" fmla="val 5143"/>
            </a:avLst>
          </a:prstGeom>
          <a:solidFill>
            <a:srgbClr val="1740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>
              <a:defRPr/>
            </a:pPr>
            <a:endParaRPr lang="en-US" sz="1836" kern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algn="ctr" defTabSz="932597">
              <a:defRPr/>
            </a:pPr>
            <a:endParaRPr lang="en-US" sz="1836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25074" y="1200541"/>
            <a:ext cx="4979090" cy="4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>
              <a:defRPr/>
            </a:pPr>
            <a:r>
              <a:rPr lang="en-US" sz="204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DIGITAL TRANSFORMATION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37359" y="1682790"/>
            <a:ext cx="2044367" cy="44487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>
              <a:defRPr/>
            </a:pPr>
            <a:endParaRPr lang="en-US" sz="1836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06122" y="3796288"/>
            <a:ext cx="1706840" cy="31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>
              <a:defRPr/>
            </a:pPr>
            <a:r>
              <a:rPr lang="en-US" sz="1428" kern="0" dirty="0">
                <a:solidFill>
                  <a:sysClr val="windowText" lastClr="000000"/>
                </a:solidFill>
                <a:latin typeface="Calibri" panose="020F0502020204030204"/>
              </a:rPr>
              <a:t>Rob Wenc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34557" y="4074808"/>
            <a:ext cx="2005978" cy="266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Build Pipelines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Azure Automate/Optimize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Containers/ Docker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Orchestration/ K8s, Swarm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endParaRPr lang="en-US" sz="816" kern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Application Assessment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Application Modernization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DevOps Inception, Elaboration, Implement.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Docker Days with </a:t>
            </a:r>
            <a:r>
              <a:rPr lang="en-US" sz="1224" kern="0" dirty="0" err="1">
                <a:solidFill>
                  <a:sysClr val="windowText" lastClr="000000"/>
                </a:solidFill>
                <a:latin typeface="Calibri" panose="020F0502020204030204"/>
              </a:rPr>
              <a:t>PoC</a:t>
            </a: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 and Implementation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endParaRPr lang="en-US" sz="1224" kern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endParaRPr lang="en-US" sz="1224" kern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91436" indent="-291436" defTabSz="932597">
              <a:buFont typeface="Arial" panose="020B0604020202020204" pitchFamily="34" charset="0"/>
              <a:buChar char="•"/>
              <a:defRPr/>
            </a:pPr>
            <a:endParaRPr lang="en-US" sz="1224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34557" y="3283335"/>
            <a:ext cx="2049969" cy="54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>
              <a:defRPr/>
            </a:pPr>
            <a:r>
              <a:rPr lang="en-US" sz="1428" b="1" kern="0" dirty="0">
                <a:solidFill>
                  <a:sysClr val="windowText" lastClr="000000"/>
                </a:solidFill>
                <a:latin typeface="Calibri" panose="020F0502020204030204"/>
              </a:rPr>
              <a:t>DevOps &amp;</a:t>
            </a:r>
          </a:p>
          <a:p>
            <a:pPr algn="ctr" defTabSz="932597">
              <a:defRPr/>
            </a:pPr>
            <a:r>
              <a:rPr lang="en-US" sz="1428" b="1" kern="0" dirty="0">
                <a:solidFill>
                  <a:sysClr val="windowText" lastClr="000000"/>
                </a:solidFill>
                <a:latin typeface="Calibri" panose="020F0502020204030204"/>
              </a:rPr>
              <a:t>Optimizations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00" y="1774204"/>
            <a:ext cx="1495885" cy="1495885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6082628" y="1682790"/>
            <a:ext cx="2044367" cy="44487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>
              <a:defRPr/>
            </a:pPr>
            <a:endParaRPr lang="en-US" sz="1836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51391" y="3796288"/>
            <a:ext cx="1706840" cy="31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>
              <a:defRPr/>
            </a:pPr>
            <a:r>
              <a:rPr lang="en-US" sz="1428" kern="0" dirty="0">
                <a:solidFill>
                  <a:sysClr val="windowText" lastClr="000000"/>
                </a:solidFill>
                <a:latin typeface="Calibri" panose="020F0502020204030204"/>
              </a:rPr>
              <a:t>Rob Wenc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79827" y="4074808"/>
            <a:ext cx="2005978" cy="252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Cloud Native App Develop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Microservices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Develop Modernization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Web, Mobile, API Services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endParaRPr lang="en-US" sz="816" kern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Application Assessment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Application Modernization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App Dev Inception, Elaboration, Implement.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Mobile, Web, API Dev &amp; Implementation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endParaRPr lang="en-US" sz="1224" kern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defTabSz="932597">
              <a:defRPr/>
            </a:pPr>
            <a:endParaRPr lang="en-US" sz="1224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79826" y="3283335"/>
            <a:ext cx="2049969" cy="54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>
              <a:defRPr/>
            </a:pPr>
            <a:r>
              <a:rPr lang="en-US" sz="1428" b="1" kern="0" dirty="0">
                <a:solidFill>
                  <a:sysClr val="windowText" lastClr="000000"/>
                </a:solidFill>
                <a:latin typeface="Calibri" panose="020F0502020204030204"/>
              </a:rPr>
              <a:t>Cloud Application</a:t>
            </a:r>
          </a:p>
          <a:p>
            <a:pPr algn="ctr" defTabSz="932597">
              <a:defRPr/>
            </a:pPr>
            <a:r>
              <a:rPr lang="en-US" sz="1428" b="1" kern="0" dirty="0">
                <a:solidFill>
                  <a:sysClr val="windowText" lastClr="000000"/>
                </a:solidFill>
                <a:latin typeface="Calibri" panose="020F0502020204030204"/>
              </a:rPr>
              <a:t>Development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69" y="1774204"/>
            <a:ext cx="1495884" cy="14958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 flipH="1">
            <a:off x="278551" y="3428542"/>
            <a:ext cx="1457860" cy="31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>
              <a:defRPr/>
            </a:pPr>
            <a:r>
              <a:rPr lang="en-US" sz="1428" b="1" kern="0" dirty="0">
                <a:solidFill>
                  <a:prstClr val="black"/>
                </a:solidFill>
                <a:latin typeface="Calibri" panose="020F0502020204030204"/>
              </a:rPr>
              <a:t>Practice</a:t>
            </a:r>
          </a:p>
        </p:txBody>
      </p:sp>
      <p:sp>
        <p:nvSpPr>
          <p:cNvPr id="36" name="TextBox 35"/>
          <p:cNvSpPr txBox="1"/>
          <p:nvPr/>
        </p:nvSpPr>
        <p:spPr>
          <a:xfrm flipH="1">
            <a:off x="278551" y="3800808"/>
            <a:ext cx="1457860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>
              <a:defRPr/>
            </a:pPr>
            <a:r>
              <a:rPr lang="en-US" sz="1428" b="1" kern="0" dirty="0">
                <a:solidFill>
                  <a:prstClr val="black"/>
                </a:solidFill>
                <a:latin typeface="Calibri" panose="020F0502020204030204"/>
              </a:rPr>
              <a:t>Practice Director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3Cloud Practices and Solution Focus 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132934" y="4229663"/>
            <a:ext cx="1676709" cy="31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>
              <a:defRPr/>
            </a:pPr>
            <a:r>
              <a:rPr lang="en-US" sz="1428" b="1" kern="0" dirty="0">
                <a:solidFill>
                  <a:prstClr val="black"/>
                </a:solidFill>
                <a:latin typeface="Calibri" panose="020F0502020204030204"/>
              </a:rPr>
              <a:t>Solution Scenarios</a:t>
            </a:r>
          </a:p>
        </p:txBody>
      </p:sp>
      <p:sp>
        <p:nvSpPr>
          <p:cNvPr id="57" name="TextBox 56"/>
          <p:cNvSpPr txBox="1"/>
          <p:nvPr/>
        </p:nvSpPr>
        <p:spPr>
          <a:xfrm flipH="1">
            <a:off x="238572" y="4990913"/>
            <a:ext cx="1457860" cy="31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>
              <a:defRPr/>
            </a:pPr>
            <a:r>
              <a:rPr lang="en-US" sz="1428" b="1" kern="0" dirty="0">
                <a:solidFill>
                  <a:prstClr val="black"/>
                </a:solidFill>
                <a:latin typeface="Calibri" panose="020F0502020204030204"/>
              </a:rPr>
              <a:t>Offerings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86311" y="1682790"/>
            <a:ext cx="2044367" cy="44487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>
              <a:defRPr/>
            </a:pPr>
            <a:endParaRPr lang="en-US" sz="1836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52" y="1774204"/>
            <a:ext cx="1495885" cy="14958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55074" y="3796288"/>
            <a:ext cx="1706840" cy="31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>
              <a:defRPr/>
            </a:pPr>
            <a:r>
              <a:rPr lang="en-US" sz="1428" kern="0" dirty="0">
                <a:solidFill>
                  <a:sysClr val="windowText" lastClr="000000"/>
                </a:solidFill>
                <a:latin typeface="Calibri" panose="020F0502020204030204"/>
              </a:rPr>
              <a:t>Matt Kestian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3509" y="4074807"/>
            <a:ext cx="2005978" cy="2101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Data Center Migration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Advanced Monitoring     and Management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Virtual Networking</a:t>
            </a:r>
          </a:p>
          <a:p>
            <a:pPr defTabSz="932597">
              <a:defRPr/>
            </a:pPr>
            <a:endParaRPr lang="en-US" sz="816" kern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93260" indent="-93260" defTabSz="1048681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Cloud Readiness Assess</a:t>
            </a:r>
          </a:p>
          <a:p>
            <a:pPr marL="93260" indent="-93260" defTabSz="1048681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Data Center Migration</a:t>
            </a:r>
          </a:p>
          <a:p>
            <a:pPr marL="93260" indent="-93260" defTabSz="1048681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Cloud Security, Compliance </a:t>
            </a:r>
          </a:p>
          <a:p>
            <a:pPr marL="93260" indent="-93260" defTabSz="1048681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Software Defined Network</a:t>
            </a:r>
          </a:p>
          <a:p>
            <a:pPr marL="93260" indent="-93260" defTabSz="1048681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Cloud Management &amp; Ops</a:t>
            </a:r>
          </a:p>
          <a:p>
            <a:pPr defTabSz="932597">
              <a:defRPr/>
            </a:pPr>
            <a:endParaRPr lang="en-US" sz="1224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39700" y="3277777"/>
            <a:ext cx="2049969" cy="54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>
              <a:defRPr/>
            </a:pPr>
            <a:r>
              <a:rPr lang="en-US" sz="1428" b="1" kern="0" dirty="0">
                <a:solidFill>
                  <a:sysClr val="windowText" lastClr="000000"/>
                </a:solidFill>
                <a:latin typeface="Calibri" panose="020F0502020204030204"/>
              </a:rPr>
              <a:t>Cloud Infrastructure Services &amp;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8305" y="6455036"/>
            <a:ext cx="6052781" cy="350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>
              <a:defRPr/>
            </a:pPr>
            <a:r>
              <a:rPr lang="en-US" sz="1632" b="1" kern="0" dirty="0">
                <a:solidFill>
                  <a:sysClr val="windowText" lastClr="000000"/>
                </a:solidFill>
                <a:latin typeface="Calibri" panose="020F0502020204030204"/>
              </a:rPr>
              <a:t>BUSINESS ADVISORY, AZURE ACQUISITION &amp; MANAGED SERVICES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1702" y="4709393"/>
            <a:ext cx="1422427" cy="12669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6537" y="3541653"/>
            <a:ext cx="1412755" cy="97323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 flipH="1">
            <a:off x="10635034" y="2996498"/>
            <a:ext cx="1457860" cy="54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>
              <a:defRPr/>
            </a:pPr>
            <a:r>
              <a:rPr lang="en-US" sz="1428" b="1" kern="0" dirty="0">
                <a:solidFill>
                  <a:prstClr val="black"/>
                </a:solidFill>
                <a:latin typeface="Calibri" panose="020F0502020204030204"/>
              </a:rPr>
              <a:t>Other Key Partnerships</a:t>
            </a:r>
          </a:p>
        </p:txBody>
      </p:sp>
      <p:sp>
        <p:nvSpPr>
          <p:cNvPr id="44" name="Rounded Rectangle 13"/>
          <p:cNvSpPr/>
          <p:nvPr/>
        </p:nvSpPr>
        <p:spPr>
          <a:xfrm>
            <a:off x="8225115" y="1682790"/>
            <a:ext cx="2044367" cy="44487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>
              <a:defRPr/>
            </a:pPr>
            <a:endParaRPr lang="en-US" sz="1836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93878" y="3796288"/>
            <a:ext cx="1706840" cy="31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>
              <a:defRPr/>
            </a:pPr>
            <a:r>
              <a:rPr lang="en-US" sz="1428" kern="0" dirty="0">
                <a:solidFill>
                  <a:sysClr val="windowText" lastClr="000000"/>
                </a:solidFill>
                <a:latin typeface="Calibri" panose="020F0502020204030204"/>
              </a:rPr>
              <a:t>Jake Kremer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8960" y="4074807"/>
            <a:ext cx="2113501" cy="216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Data Visualization – Power BI, SSRS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Big Data – Cortana Analytics and Azure Machine Learning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endParaRPr lang="en-US" sz="816" kern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Data Readiness Assessment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Analytics Proof of Value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Azure SQL Ready </a:t>
            </a:r>
          </a:p>
          <a:p>
            <a:pPr marL="93260" indent="-93260" defTabSz="932597">
              <a:buFont typeface="Arial" panose="020B0604020202020204" pitchFamily="34" charset="0"/>
              <a:buChar char="•"/>
              <a:defRPr/>
            </a:pP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Modern Data Platform (SQL and </a:t>
            </a:r>
            <a:r>
              <a:rPr lang="en-US" sz="1224" kern="0" dirty="0" err="1">
                <a:solidFill>
                  <a:sysClr val="windowText" lastClr="000000"/>
                </a:solidFill>
                <a:latin typeface="Calibri" panose="020F0502020204030204"/>
              </a:rPr>
              <a:t>noSQL</a:t>
            </a:r>
            <a:r>
              <a:rPr lang="en-US" sz="1224" kern="0" dirty="0">
                <a:solidFill>
                  <a:sysClr val="windowText" lastClr="000000"/>
                </a:solidFill>
                <a:latin typeface="Calibri" panose="020F0502020204030204"/>
              </a:rPr>
              <a:t>)</a:t>
            </a:r>
          </a:p>
          <a:p>
            <a:pPr defTabSz="932597">
              <a:defRPr/>
            </a:pPr>
            <a:endParaRPr lang="en-US" sz="1224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22313" y="3283335"/>
            <a:ext cx="2049969" cy="54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>
              <a:defRPr/>
            </a:pPr>
            <a:r>
              <a:rPr lang="en-US" sz="1428" b="1" kern="0" dirty="0">
                <a:solidFill>
                  <a:sysClr val="windowText" lastClr="000000"/>
                </a:solidFill>
                <a:latin typeface="Calibri" panose="020F0502020204030204"/>
              </a:rPr>
              <a:t>Data Services &amp;</a:t>
            </a:r>
          </a:p>
          <a:p>
            <a:pPr algn="ctr" defTabSz="932597">
              <a:defRPr/>
            </a:pPr>
            <a:r>
              <a:rPr lang="en-US" sz="1428" b="1" kern="0" dirty="0">
                <a:solidFill>
                  <a:sysClr val="windowText" lastClr="000000"/>
                </a:solidFill>
                <a:latin typeface="Calibri" panose="020F0502020204030204"/>
              </a:rPr>
              <a:t>Advanced Analytics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995" y="1774204"/>
            <a:ext cx="1498608" cy="1498608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>
            <a:off x="245023" y="4967870"/>
            <a:ext cx="9917930" cy="2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3457" y="4083503"/>
            <a:ext cx="9890825" cy="23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17806" y="3821887"/>
            <a:ext cx="9890825" cy="23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399542" y="1404579"/>
            <a:ext cx="1859183" cy="12666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endParaRPr lang="en-US" sz="1836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1" name="Picture 2" descr="Image result for microsoft cloud gold partn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622" y="1484105"/>
            <a:ext cx="1804672" cy="51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 flipH="1">
            <a:off x="10609147" y="2089318"/>
            <a:ext cx="1457860" cy="54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97">
              <a:defRPr/>
            </a:pPr>
            <a:r>
              <a:rPr lang="en-US" sz="1428" b="1" kern="0" dirty="0">
                <a:solidFill>
                  <a:prstClr val="black"/>
                </a:solidFill>
                <a:latin typeface="Calibri" panose="020F0502020204030204"/>
              </a:rPr>
              <a:t>Tier 2 Partner</a:t>
            </a:r>
          </a:p>
          <a:p>
            <a:pPr algn="ctr" defTabSz="932597">
              <a:defRPr/>
            </a:pPr>
            <a:r>
              <a:rPr lang="en-US" sz="1428" b="1" kern="0" dirty="0">
                <a:solidFill>
                  <a:prstClr val="black"/>
                </a:solidFill>
                <a:latin typeface="Calibri" panose="020F0502020204030204"/>
              </a:rPr>
              <a:t>(formerly NSI)</a:t>
            </a:r>
          </a:p>
        </p:txBody>
      </p:sp>
    </p:spTree>
    <p:extLst>
      <p:ext uri="{BB962C8B-B14F-4D97-AF65-F5344CB8AC3E}">
        <p14:creationId xmlns:p14="http://schemas.microsoft.com/office/powerpoint/2010/main" val="340445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AEA3-E9D9-4DAC-A9DE-1AE4B28B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landscape</a:t>
            </a:r>
          </a:p>
        </p:txBody>
      </p:sp>
      <p:sp>
        <p:nvSpPr>
          <p:cNvPr id="4" name="Shape 595">
            <a:extLst>
              <a:ext uri="{FF2B5EF4-FFF2-40B4-BE49-F238E27FC236}">
                <a16:creationId xmlns:a16="http://schemas.microsoft.com/office/drawing/2014/main" id="{88BD59BC-D064-42C8-9900-B87A1D63C3C2}"/>
              </a:ext>
            </a:extLst>
          </p:cNvPr>
          <p:cNvSpPr txBox="1">
            <a:spLocks/>
          </p:cNvSpPr>
          <p:nvPr/>
        </p:nvSpPr>
        <p:spPr>
          <a:xfrm>
            <a:off x="323850" y="6359023"/>
            <a:ext cx="2844797" cy="36559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797979"/>
              </a:buClr>
              <a:buSzPct val="25000"/>
            </a:pPr>
            <a:fld id="{00000000-1234-1234-1234-123412341234}" type="slidenum">
              <a:rPr lang="en" sz="1200" kern="0" smtClean="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pPr defTabSz="1219170">
                <a:buClr>
                  <a:srgbClr val="797979"/>
                </a:buClr>
                <a:buSzPct val="25000"/>
              </a:pPr>
              <a:t>5</a:t>
            </a:fld>
            <a:endParaRPr lang="en" sz="1200" kern="0">
              <a:solidFill>
                <a:srgbClr val="7979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96">
            <a:extLst>
              <a:ext uri="{FF2B5EF4-FFF2-40B4-BE49-F238E27FC236}">
                <a16:creationId xmlns:a16="http://schemas.microsoft.com/office/drawing/2014/main" id="{1AD19768-EA8C-4CCC-AAF9-6B44B3344E7F}"/>
              </a:ext>
            </a:extLst>
          </p:cNvPr>
          <p:cNvSpPr/>
          <p:nvPr/>
        </p:nvSpPr>
        <p:spPr>
          <a:xfrm>
            <a:off x="6312889" y="2698901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36D6C3"/>
          </a:solidFill>
          <a:ln w="12700" cap="flat" cmpd="sng">
            <a:solidFill>
              <a:srgbClr val="07C1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0433" tIns="155167" rIns="140433" bIns="155167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933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597">
            <a:extLst>
              <a:ext uri="{FF2B5EF4-FFF2-40B4-BE49-F238E27FC236}">
                <a16:creationId xmlns:a16="http://schemas.microsoft.com/office/drawing/2014/main" id="{2C22CDA2-67A5-4C84-B344-03742ABB9481}"/>
              </a:ext>
            </a:extLst>
          </p:cNvPr>
          <p:cNvSpPr/>
          <p:nvPr/>
        </p:nvSpPr>
        <p:spPr>
          <a:xfrm>
            <a:off x="5548974" y="2590174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426876"/>
          </a:solidFill>
          <a:ln w="12700" cap="flat" cmpd="sng">
            <a:solidFill>
              <a:srgbClr val="2F47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8533" tIns="113233" rIns="98533" bIns="113233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32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598">
            <a:extLst>
              <a:ext uri="{FF2B5EF4-FFF2-40B4-BE49-F238E27FC236}">
                <a16:creationId xmlns:a16="http://schemas.microsoft.com/office/drawing/2014/main" id="{47E024A7-2446-4038-9C79-9805F6EDF5C0}"/>
              </a:ext>
            </a:extLst>
          </p:cNvPr>
          <p:cNvSpPr/>
          <p:nvPr/>
        </p:nvSpPr>
        <p:spPr>
          <a:xfrm>
            <a:off x="5672847" y="3624851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2FB5E5"/>
          </a:solidFill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0433" tIns="155167" rIns="140433" bIns="155167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933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599">
            <a:extLst>
              <a:ext uri="{FF2B5EF4-FFF2-40B4-BE49-F238E27FC236}">
                <a16:creationId xmlns:a16="http://schemas.microsoft.com/office/drawing/2014/main" id="{304F2245-D045-4BE1-A898-166FE02FC65A}"/>
              </a:ext>
            </a:extLst>
          </p:cNvPr>
          <p:cNvSpPr/>
          <p:nvPr/>
        </p:nvSpPr>
        <p:spPr>
          <a:xfrm rot="5400000">
            <a:off x="9037595" y="3673602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36D6C3"/>
          </a:solidFill>
          <a:ln w="12700" cap="flat" cmpd="sng">
            <a:solidFill>
              <a:srgbClr val="07C1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0433" tIns="155167" rIns="140433" bIns="155167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933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00">
            <a:extLst>
              <a:ext uri="{FF2B5EF4-FFF2-40B4-BE49-F238E27FC236}">
                <a16:creationId xmlns:a16="http://schemas.microsoft.com/office/drawing/2014/main" id="{83583CA5-76D3-438A-BD99-71865855A674}"/>
              </a:ext>
            </a:extLst>
          </p:cNvPr>
          <p:cNvSpPr/>
          <p:nvPr/>
        </p:nvSpPr>
        <p:spPr>
          <a:xfrm rot="5400000">
            <a:off x="7611353" y="2432646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17BF7F"/>
          </a:solidFill>
          <a:ln w="12700" cap="flat" cmpd="sng">
            <a:solidFill>
              <a:srgbClr val="14A4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8533" tIns="113233" rIns="98533" bIns="113233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32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601">
            <a:extLst>
              <a:ext uri="{FF2B5EF4-FFF2-40B4-BE49-F238E27FC236}">
                <a16:creationId xmlns:a16="http://schemas.microsoft.com/office/drawing/2014/main" id="{0670FE03-6A9F-4B27-8941-249D13107395}"/>
              </a:ext>
            </a:extLst>
          </p:cNvPr>
          <p:cNvSpPr/>
          <p:nvPr/>
        </p:nvSpPr>
        <p:spPr>
          <a:xfrm rot="5400000">
            <a:off x="7672378" y="2791775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1584AB"/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0433" tIns="155167" rIns="140433" bIns="155167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933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602">
            <a:extLst>
              <a:ext uri="{FF2B5EF4-FFF2-40B4-BE49-F238E27FC236}">
                <a16:creationId xmlns:a16="http://schemas.microsoft.com/office/drawing/2014/main" id="{68E46E87-6B76-4D46-93AB-BCFD105384F6}"/>
              </a:ext>
            </a:extLst>
          </p:cNvPr>
          <p:cNvSpPr/>
          <p:nvPr/>
        </p:nvSpPr>
        <p:spPr>
          <a:xfrm rot="5400000">
            <a:off x="6953502" y="3797478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2FB5E5"/>
          </a:solidFill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0433" tIns="155167" rIns="140433" bIns="155167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933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03">
            <a:extLst>
              <a:ext uri="{FF2B5EF4-FFF2-40B4-BE49-F238E27FC236}">
                <a16:creationId xmlns:a16="http://schemas.microsoft.com/office/drawing/2014/main" id="{33DD46CD-5676-4D41-BD5F-C7239253993C}"/>
              </a:ext>
            </a:extLst>
          </p:cNvPr>
          <p:cNvSpPr/>
          <p:nvPr/>
        </p:nvSpPr>
        <p:spPr>
          <a:xfrm rot="5400000">
            <a:off x="7344311" y="2593690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426876"/>
          </a:solidFill>
          <a:ln w="12700" cap="flat" cmpd="sng">
            <a:solidFill>
              <a:srgbClr val="2F47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8533" tIns="113233" rIns="98533" bIns="113233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32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604">
            <a:extLst>
              <a:ext uri="{FF2B5EF4-FFF2-40B4-BE49-F238E27FC236}">
                <a16:creationId xmlns:a16="http://schemas.microsoft.com/office/drawing/2014/main" id="{A2E5856F-3386-4EFD-8B58-71DDE6C43549}"/>
              </a:ext>
            </a:extLst>
          </p:cNvPr>
          <p:cNvSpPr/>
          <p:nvPr/>
        </p:nvSpPr>
        <p:spPr>
          <a:xfrm>
            <a:off x="9964762" y="2545189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1584AB"/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0433" tIns="155167" rIns="140433" bIns="155167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933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605">
            <a:extLst>
              <a:ext uri="{FF2B5EF4-FFF2-40B4-BE49-F238E27FC236}">
                <a16:creationId xmlns:a16="http://schemas.microsoft.com/office/drawing/2014/main" id="{2A777156-E973-4A34-8CA6-21A4FDD1E270}"/>
              </a:ext>
            </a:extLst>
          </p:cNvPr>
          <p:cNvSpPr/>
          <p:nvPr/>
        </p:nvSpPr>
        <p:spPr>
          <a:xfrm>
            <a:off x="9679910" y="2525519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365560"/>
          </a:solidFill>
          <a:ln w="12700" cap="flat" cmpd="sng">
            <a:solidFill>
              <a:srgbClr val="2F47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8533" tIns="113233" rIns="98533" bIns="113233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32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606">
            <a:extLst>
              <a:ext uri="{FF2B5EF4-FFF2-40B4-BE49-F238E27FC236}">
                <a16:creationId xmlns:a16="http://schemas.microsoft.com/office/drawing/2014/main" id="{2FDFCE3E-D7BE-48C5-A7DC-94DD61AE467A}"/>
              </a:ext>
            </a:extLst>
          </p:cNvPr>
          <p:cNvSpPr/>
          <p:nvPr/>
        </p:nvSpPr>
        <p:spPr>
          <a:xfrm>
            <a:off x="9806090" y="3549731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17BF7F"/>
          </a:solidFill>
          <a:ln w="12700" cap="flat" cmpd="sng">
            <a:solidFill>
              <a:srgbClr val="14A4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0433" tIns="155167" rIns="140433" bIns="155167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933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607">
            <a:extLst>
              <a:ext uri="{FF2B5EF4-FFF2-40B4-BE49-F238E27FC236}">
                <a16:creationId xmlns:a16="http://schemas.microsoft.com/office/drawing/2014/main" id="{3D88D5CC-7190-443A-BD2E-CA69A08CFD1C}"/>
              </a:ext>
            </a:extLst>
          </p:cNvPr>
          <p:cNvSpPr/>
          <p:nvPr/>
        </p:nvSpPr>
        <p:spPr>
          <a:xfrm>
            <a:off x="9947977" y="3298985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36D6C3"/>
          </a:solidFill>
          <a:ln w="12700" cap="flat" cmpd="sng">
            <a:solidFill>
              <a:srgbClr val="07C1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8533" tIns="113233" rIns="98533" bIns="113233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32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608">
            <a:extLst>
              <a:ext uri="{FF2B5EF4-FFF2-40B4-BE49-F238E27FC236}">
                <a16:creationId xmlns:a16="http://schemas.microsoft.com/office/drawing/2014/main" id="{946BD728-7258-4768-8C21-99CD934B1C34}"/>
              </a:ext>
            </a:extLst>
          </p:cNvPr>
          <p:cNvSpPr/>
          <p:nvPr/>
        </p:nvSpPr>
        <p:spPr>
          <a:xfrm>
            <a:off x="10435377" y="2656534"/>
            <a:ext cx="1063567" cy="723273"/>
          </a:xfrm>
          <a:prstGeom prst="rect">
            <a:avLst/>
          </a:prstGeom>
          <a:noFill/>
          <a:ln>
            <a:noFill/>
          </a:ln>
        </p:spPr>
        <p:txBody>
          <a:bodyPr lIns="45700" tIns="22833" rIns="45700" bIns="22833" anchor="t" anchorCtr="0">
            <a:noAutofit/>
          </a:bodyPr>
          <a:lstStyle/>
          <a:p>
            <a:pPr defTabSz="1219170">
              <a:buClr>
                <a:srgbClr val="3C3C3C"/>
              </a:buClr>
              <a:buSzPct val="25000"/>
            </a:pPr>
            <a:r>
              <a:rPr lang="en" sz="1467" kern="0" dirty="0">
                <a:latin typeface="Arial"/>
                <a:ea typeface="Arial"/>
                <a:cs typeface="Arial"/>
                <a:sym typeface="Arial"/>
              </a:rPr>
              <a:t>Loosely Coupled Services</a:t>
            </a:r>
          </a:p>
        </p:txBody>
      </p:sp>
      <p:sp>
        <p:nvSpPr>
          <p:cNvPr id="18" name="Shape 609">
            <a:extLst>
              <a:ext uri="{FF2B5EF4-FFF2-40B4-BE49-F238E27FC236}">
                <a16:creationId xmlns:a16="http://schemas.microsoft.com/office/drawing/2014/main" id="{02B819B0-B9D5-4E2B-A97B-CBDA098E3984}"/>
              </a:ext>
            </a:extLst>
          </p:cNvPr>
          <p:cNvSpPr/>
          <p:nvPr/>
        </p:nvSpPr>
        <p:spPr>
          <a:xfrm>
            <a:off x="10435377" y="5007507"/>
            <a:ext cx="1734457" cy="497572"/>
          </a:xfrm>
          <a:prstGeom prst="rect">
            <a:avLst/>
          </a:prstGeom>
          <a:noFill/>
          <a:ln>
            <a:noFill/>
          </a:ln>
        </p:spPr>
        <p:txBody>
          <a:bodyPr lIns="45700" tIns="22833" rIns="45700" bIns="22833" anchor="t" anchorCtr="0">
            <a:noAutofit/>
          </a:bodyPr>
          <a:lstStyle/>
          <a:p>
            <a:pPr defTabSz="1219170">
              <a:buClr>
                <a:srgbClr val="3C3C3C"/>
              </a:buClr>
              <a:buSzPct val="25000"/>
            </a:pPr>
            <a:r>
              <a:rPr lang="en" sz="1467" kern="0" dirty="0">
                <a:latin typeface="Arial"/>
                <a:ea typeface="Arial"/>
                <a:cs typeface="Arial"/>
                <a:sym typeface="Arial"/>
              </a:rPr>
              <a:t>Many Small Servers or devices</a:t>
            </a:r>
          </a:p>
        </p:txBody>
      </p:sp>
      <p:grpSp>
        <p:nvGrpSpPr>
          <p:cNvPr id="19" name="Shape 610">
            <a:extLst>
              <a:ext uri="{FF2B5EF4-FFF2-40B4-BE49-F238E27FC236}">
                <a16:creationId xmlns:a16="http://schemas.microsoft.com/office/drawing/2014/main" id="{5368C6A9-FDF1-49DB-81F6-6B9A9F18473A}"/>
              </a:ext>
            </a:extLst>
          </p:cNvPr>
          <p:cNvGrpSpPr/>
          <p:nvPr/>
        </p:nvGrpSpPr>
        <p:grpSpPr>
          <a:xfrm>
            <a:off x="2108423" y="1206611"/>
            <a:ext cx="8576381" cy="730648"/>
            <a:chOff x="4621244" y="994079"/>
            <a:chExt cx="16226514" cy="1461298"/>
          </a:xfrm>
        </p:grpSpPr>
        <p:cxnSp>
          <p:nvCxnSpPr>
            <p:cNvPr id="20" name="Shape 611">
              <a:extLst>
                <a:ext uri="{FF2B5EF4-FFF2-40B4-BE49-F238E27FC236}">
                  <a16:creationId xmlns:a16="http://schemas.microsoft.com/office/drawing/2014/main" id="{3EAB3AC1-250F-4008-A64E-178F72C53E29}"/>
                </a:ext>
              </a:extLst>
            </p:cNvPr>
            <p:cNvCxnSpPr/>
            <p:nvPr/>
          </p:nvCxnSpPr>
          <p:spPr>
            <a:xfrm>
              <a:off x="5505480" y="2277933"/>
              <a:ext cx="15238972" cy="0"/>
            </a:xfrm>
            <a:prstGeom prst="straightConnector1">
              <a:avLst/>
            </a:prstGeom>
            <a:noFill/>
            <a:ln w="508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" name="Shape 612">
              <a:extLst>
                <a:ext uri="{FF2B5EF4-FFF2-40B4-BE49-F238E27FC236}">
                  <a16:creationId xmlns:a16="http://schemas.microsoft.com/office/drawing/2014/main" id="{E5B4632E-C256-42D6-A469-11F8D8059029}"/>
                </a:ext>
              </a:extLst>
            </p:cNvPr>
            <p:cNvSpPr/>
            <p:nvPr/>
          </p:nvSpPr>
          <p:spPr>
            <a:xfrm>
              <a:off x="5192578" y="2104375"/>
              <a:ext cx="351002" cy="3510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613">
              <a:extLst>
                <a:ext uri="{FF2B5EF4-FFF2-40B4-BE49-F238E27FC236}">
                  <a16:creationId xmlns:a16="http://schemas.microsoft.com/office/drawing/2014/main" id="{697FBC31-D89C-49E3-BC7C-2DC3E73CB388}"/>
                </a:ext>
              </a:extLst>
            </p:cNvPr>
            <p:cNvSpPr/>
            <p:nvPr/>
          </p:nvSpPr>
          <p:spPr>
            <a:xfrm>
              <a:off x="15395365" y="2104375"/>
              <a:ext cx="351002" cy="3510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614">
              <a:extLst>
                <a:ext uri="{FF2B5EF4-FFF2-40B4-BE49-F238E27FC236}">
                  <a16:creationId xmlns:a16="http://schemas.microsoft.com/office/drawing/2014/main" id="{C874D4DA-A616-4FB7-94F9-9236F6126639}"/>
                </a:ext>
              </a:extLst>
            </p:cNvPr>
            <p:cNvSpPr/>
            <p:nvPr/>
          </p:nvSpPr>
          <p:spPr>
            <a:xfrm>
              <a:off x="10469471" y="2104375"/>
              <a:ext cx="351002" cy="3510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615">
              <a:extLst>
                <a:ext uri="{FF2B5EF4-FFF2-40B4-BE49-F238E27FC236}">
                  <a16:creationId xmlns:a16="http://schemas.microsoft.com/office/drawing/2014/main" id="{619FC1B4-0B96-4D61-B2E6-6F70ED5DB6A9}"/>
                </a:ext>
              </a:extLst>
            </p:cNvPr>
            <p:cNvSpPr/>
            <p:nvPr/>
          </p:nvSpPr>
          <p:spPr>
            <a:xfrm>
              <a:off x="20496756" y="2104375"/>
              <a:ext cx="351002" cy="3510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616">
              <a:extLst>
                <a:ext uri="{FF2B5EF4-FFF2-40B4-BE49-F238E27FC236}">
                  <a16:creationId xmlns:a16="http://schemas.microsoft.com/office/drawing/2014/main" id="{12971378-E5D1-43AE-B6CB-5E09314DC128}"/>
                </a:ext>
              </a:extLst>
            </p:cNvPr>
            <p:cNvSpPr txBox="1"/>
            <p:nvPr/>
          </p:nvSpPr>
          <p:spPr>
            <a:xfrm>
              <a:off x="4621244" y="994079"/>
              <a:ext cx="1629666" cy="959235"/>
            </a:xfrm>
            <a:prstGeom prst="rect">
              <a:avLst/>
            </a:prstGeom>
            <a:noFill/>
            <a:ln>
              <a:noFill/>
            </a:ln>
          </p:spPr>
          <p:txBody>
            <a:bodyPr lIns="95233" tIns="95233" rIns="95233" bIns="95233" anchor="ctr" anchorCtr="0">
              <a:noAutofit/>
            </a:bodyPr>
            <a:lstStyle/>
            <a:p>
              <a:pPr algn="ctr" defTabSz="1219170">
                <a:buClr>
                  <a:srgbClr val="3C3C3C"/>
                </a:buClr>
                <a:buSzPct val="25000"/>
              </a:pPr>
              <a:r>
                <a:rPr lang="en" sz="1867" b="1" kern="0" dirty="0">
                  <a:solidFill>
                    <a:srgbClr val="3C3C3C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r>
                <a:rPr lang="en" sz="1867" b="1" kern="0" dirty="0">
                  <a:latin typeface="Arial"/>
                  <a:ea typeface="Arial"/>
                  <a:cs typeface="Arial"/>
                  <a:sym typeface="Arial"/>
                </a:rPr>
                <a:t>2000</a:t>
              </a:r>
            </a:p>
          </p:txBody>
        </p:sp>
        <p:sp>
          <p:nvSpPr>
            <p:cNvPr id="26" name="Shape 617">
              <a:extLst>
                <a:ext uri="{FF2B5EF4-FFF2-40B4-BE49-F238E27FC236}">
                  <a16:creationId xmlns:a16="http://schemas.microsoft.com/office/drawing/2014/main" id="{21D7C846-3160-4509-8E63-CFE84707B3C9}"/>
                </a:ext>
              </a:extLst>
            </p:cNvPr>
            <p:cNvSpPr txBox="1"/>
            <p:nvPr/>
          </p:nvSpPr>
          <p:spPr>
            <a:xfrm>
              <a:off x="18773551" y="1058357"/>
              <a:ext cx="1877640" cy="959235"/>
            </a:xfrm>
            <a:prstGeom prst="rect">
              <a:avLst/>
            </a:prstGeom>
            <a:noFill/>
            <a:ln>
              <a:noFill/>
            </a:ln>
          </p:spPr>
          <p:txBody>
            <a:bodyPr lIns="95233" tIns="95233" rIns="95233" bIns="95233" anchor="ctr" anchorCtr="0">
              <a:noAutofit/>
            </a:bodyPr>
            <a:lstStyle/>
            <a:p>
              <a:pPr algn="ctr" defTabSz="1219170">
                <a:buClr>
                  <a:srgbClr val="3C3C3C"/>
                </a:buClr>
                <a:buSzPct val="25000"/>
              </a:pPr>
              <a:r>
                <a:rPr lang="en" sz="1867" b="1" kern="0" dirty="0">
                  <a:latin typeface="Arial"/>
                  <a:ea typeface="Arial"/>
                  <a:cs typeface="Arial"/>
                  <a:sym typeface="Arial"/>
                </a:rPr>
                <a:t>Today</a:t>
              </a:r>
            </a:p>
          </p:txBody>
        </p:sp>
      </p:grpSp>
      <p:sp>
        <p:nvSpPr>
          <p:cNvPr id="27" name="Shape 618">
            <a:extLst>
              <a:ext uri="{FF2B5EF4-FFF2-40B4-BE49-F238E27FC236}">
                <a16:creationId xmlns:a16="http://schemas.microsoft.com/office/drawing/2014/main" id="{03E5D2B9-2F9E-4FA6-AC63-2FCAAB1F01D9}"/>
              </a:ext>
            </a:extLst>
          </p:cNvPr>
          <p:cNvSpPr/>
          <p:nvPr/>
        </p:nvSpPr>
        <p:spPr>
          <a:xfrm>
            <a:off x="7047677" y="3209955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36D6C3"/>
          </a:solidFill>
          <a:ln w="12700" cap="flat" cmpd="sng">
            <a:solidFill>
              <a:srgbClr val="07C1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0433" tIns="155167" rIns="140433" bIns="155167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933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619">
            <a:extLst>
              <a:ext uri="{FF2B5EF4-FFF2-40B4-BE49-F238E27FC236}">
                <a16:creationId xmlns:a16="http://schemas.microsoft.com/office/drawing/2014/main" id="{5AF88693-B722-42FB-B234-7D4BBC677727}"/>
              </a:ext>
            </a:extLst>
          </p:cNvPr>
          <p:cNvSpPr/>
          <p:nvPr/>
        </p:nvSpPr>
        <p:spPr>
          <a:xfrm>
            <a:off x="540642" y="2975588"/>
            <a:ext cx="1063567" cy="271867"/>
          </a:xfrm>
          <a:prstGeom prst="rect">
            <a:avLst/>
          </a:prstGeom>
          <a:noFill/>
          <a:ln>
            <a:noFill/>
          </a:ln>
        </p:spPr>
        <p:txBody>
          <a:bodyPr lIns="45700" tIns="22833" rIns="45700" bIns="22833" anchor="t" anchorCtr="0">
            <a:noAutofit/>
          </a:bodyPr>
          <a:lstStyle/>
          <a:p>
            <a:pPr defTabSz="1219170">
              <a:buClr>
                <a:srgbClr val="3C3C3C"/>
              </a:buClr>
              <a:buSzPct val="25000"/>
            </a:pPr>
            <a:r>
              <a:rPr lang="en" sz="1467" kern="0">
                <a:latin typeface="Arial"/>
                <a:ea typeface="Arial"/>
                <a:cs typeface="Arial"/>
                <a:sym typeface="Arial"/>
              </a:rPr>
              <a:t>Monolithic</a:t>
            </a:r>
          </a:p>
        </p:txBody>
      </p:sp>
      <p:sp>
        <p:nvSpPr>
          <p:cNvPr id="29" name="Shape 620">
            <a:extLst>
              <a:ext uri="{FF2B5EF4-FFF2-40B4-BE49-F238E27FC236}">
                <a16:creationId xmlns:a16="http://schemas.microsoft.com/office/drawing/2014/main" id="{E8A5C3CF-6613-4A48-8BD5-1D74E6EC273F}"/>
              </a:ext>
            </a:extLst>
          </p:cNvPr>
          <p:cNvSpPr/>
          <p:nvPr/>
        </p:nvSpPr>
        <p:spPr>
          <a:xfrm>
            <a:off x="540642" y="5464747"/>
            <a:ext cx="1063567" cy="271867"/>
          </a:xfrm>
          <a:prstGeom prst="rect">
            <a:avLst/>
          </a:prstGeom>
          <a:noFill/>
          <a:ln>
            <a:noFill/>
          </a:ln>
        </p:spPr>
        <p:txBody>
          <a:bodyPr lIns="45700" tIns="22833" rIns="45700" bIns="22833" anchor="t" anchorCtr="0">
            <a:noAutofit/>
          </a:bodyPr>
          <a:lstStyle/>
          <a:p>
            <a:pPr defTabSz="1219170">
              <a:buClr>
                <a:srgbClr val="3C3C3C"/>
              </a:buClr>
              <a:buSzPct val="25000"/>
            </a:pPr>
            <a:r>
              <a:rPr lang="en" sz="1467" kern="0" dirty="0">
                <a:latin typeface="Arial"/>
                <a:ea typeface="Arial"/>
                <a:cs typeface="Arial"/>
                <a:sym typeface="Arial"/>
              </a:rPr>
              <a:t>Big Servers</a:t>
            </a:r>
          </a:p>
        </p:txBody>
      </p:sp>
      <p:sp>
        <p:nvSpPr>
          <p:cNvPr id="30" name="Shape 621">
            <a:extLst>
              <a:ext uri="{FF2B5EF4-FFF2-40B4-BE49-F238E27FC236}">
                <a16:creationId xmlns:a16="http://schemas.microsoft.com/office/drawing/2014/main" id="{D19C0308-24AE-46A7-935D-11EE4B11C66C}"/>
              </a:ext>
            </a:extLst>
          </p:cNvPr>
          <p:cNvSpPr/>
          <p:nvPr/>
        </p:nvSpPr>
        <p:spPr>
          <a:xfrm rot="5400000">
            <a:off x="8528623" y="2564201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36D6C3"/>
          </a:solidFill>
          <a:ln w="12700" cap="flat" cmpd="sng">
            <a:solidFill>
              <a:srgbClr val="07C1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0433" tIns="155167" rIns="140433" bIns="155167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933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622">
            <a:extLst>
              <a:ext uri="{FF2B5EF4-FFF2-40B4-BE49-F238E27FC236}">
                <a16:creationId xmlns:a16="http://schemas.microsoft.com/office/drawing/2014/main" id="{3AF09194-7FAF-4CF3-B2DB-0ED73DF7C831}"/>
              </a:ext>
            </a:extLst>
          </p:cNvPr>
          <p:cNvSpPr/>
          <p:nvPr/>
        </p:nvSpPr>
        <p:spPr>
          <a:xfrm rot="5400000">
            <a:off x="8768871" y="3780979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17BF7F"/>
          </a:solidFill>
          <a:ln w="12700" cap="flat" cmpd="sng">
            <a:solidFill>
              <a:srgbClr val="14A4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8533" tIns="113233" rIns="98533" bIns="113233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32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623">
            <a:extLst>
              <a:ext uri="{FF2B5EF4-FFF2-40B4-BE49-F238E27FC236}">
                <a16:creationId xmlns:a16="http://schemas.microsoft.com/office/drawing/2014/main" id="{F17EB65B-FA2F-4A94-AFD9-B4095DA06B59}"/>
              </a:ext>
            </a:extLst>
          </p:cNvPr>
          <p:cNvSpPr/>
          <p:nvPr/>
        </p:nvSpPr>
        <p:spPr>
          <a:xfrm rot="5400000">
            <a:off x="7814759" y="3780979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426876"/>
          </a:solidFill>
          <a:ln w="12700" cap="flat" cmpd="sng">
            <a:solidFill>
              <a:srgbClr val="2F47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8533" tIns="113233" rIns="98533" bIns="113233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32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624">
            <a:extLst>
              <a:ext uri="{FF2B5EF4-FFF2-40B4-BE49-F238E27FC236}">
                <a16:creationId xmlns:a16="http://schemas.microsoft.com/office/drawing/2014/main" id="{AF1FBF54-AB5B-4696-B5E1-D46AA6840F82}"/>
              </a:ext>
            </a:extLst>
          </p:cNvPr>
          <p:cNvSpPr/>
          <p:nvPr/>
        </p:nvSpPr>
        <p:spPr>
          <a:xfrm rot="5400000">
            <a:off x="6668735" y="3643357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426876"/>
          </a:solidFill>
          <a:ln w="12700" cap="flat" cmpd="sng">
            <a:solidFill>
              <a:srgbClr val="2F47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8533" tIns="113233" rIns="98533" bIns="113233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32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625">
            <a:extLst>
              <a:ext uri="{FF2B5EF4-FFF2-40B4-BE49-F238E27FC236}">
                <a16:creationId xmlns:a16="http://schemas.microsoft.com/office/drawing/2014/main" id="{F9257B60-57A4-44AB-B592-4510ECA85A00}"/>
              </a:ext>
            </a:extLst>
          </p:cNvPr>
          <p:cNvSpPr/>
          <p:nvPr/>
        </p:nvSpPr>
        <p:spPr>
          <a:xfrm rot="5400000">
            <a:off x="6668735" y="3925935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36D6C3"/>
          </a:solidFill>
          <a:ln w="12700" cap="flat" cmpd="sng">
            <a:solidFill>
              <a:srgbClr val="07C1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0433" tIns="155167" rIns="140433" bIns="155167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933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626">
            <a:extLst>
              <a:ext uri="{FF2B5EF4-FFF2-40B4-BE49-F238E27FC236}">
                <a16:creationId xmlns:a16="http://schemas.microsoft.com/office/drawing/2014/main" id="{AD7734D4-8CC2-4A78-84D3-FEA91E3F35CE}"/>
              </a:ext>
            </a:extLst>
          </p:cNvPr>
          <p:cNvSpPr/>
          <p:nvPr/>
        </p:nvSpPr>
        <p:spPr>
          <a:xfrm>
            <a:off x="9043781" y="3068386"/>
            <a:ext cx="247748" cy="2847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0"/>
                </a:moveTo>
                <a:lnTo>
                  <a:pt x="120000" y="26099"/>
                </a:lnTo>
                <a:lnTo>
                  <a:pt x="120000" y="93900"/>
                </a:lnTo>
                <a:lnTo>
                  <a:pt x="59999" y="120000"/>
                </a:lnTo>
                <a:lnTo>
                  <a:pt x="0" y="93900"/>
                </a:lnTo>
                <a:lnTo>
                  <a:pt x="0" y="26099"/>
                </a:lnTo>
                <a:lnTo>
                  <a:pt x="59999" y="0"/>
                </a:lnTo>
                <a:close/>
              </a:path>
            </a:pathLst>
          </a:custGeom>
          <a:solidFill>
            <a:srgbClr val="426876"/>
          </a:solidFill>
          <a:ln w="12700" cap="flat" cmpd="sng">
            <a:solidFill>
              <a:srgbClr val="2F47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8533" tIns="113233" rIns="98533" bIns="113233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endParaRPr sz="3200" kern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Shape 627">
            <a:extLst>
              <a:ext uri="{FF2B5EF4-FFF2-40B4-BE49-F238E27FC236}">
                <a16:creationId xmlns:a16="http://schemas.microsoft.com/office/drawing/2014/main" id="{C9BE3988-D8AC-47D6-B927-A27E774E3721}"/>
              </a:ext>
            </a:extLst>
          </p:cNvPr>
          <p:cNvGrpSpPr/>
          <p:nvPr/>
        </p:nvGrpSpPr>
        <p:grpSpPr>
          <a:xfrm>
            <a:off x="6449969" y="5431136"/>
            <a:ext cx="597699" cy="436435"/>
            <a:chOff x="11664950" y="10985500"/>
            <a:chExt cx="1851023" cy="1449387"/>
          </a:xfrm>
          <a:solidFill>
            <a:schemeClr val="accent1"/>
          </a:solidFill>
        </p:grpSpPr>
        <p:sp>
          <p:nvSpPr>
            <p:cNvPr id="37" name="Shape 628">
              <a:extLst>
                <a:ext uri="{FF2B5EF4-FFF2-40B4-BE49-F238E27FC236}">
                  <a16:creationId xmlns:a16="http://schemas.microsoft.com/office/drawing/2014/main" id="{83476711-54B3-44A8-B480-66440AD66F03}"/>
                </a:ext>
              </a:extLst>
            </p:cNvPr>
            <p:cNvSpPr/>
            <p:nvPr/>
          </p:nvSpPr>
          <p:spPr>
            <a:xfrm>
              <a:off x="11664950" y="11991975"/>
              <a:ext cx="1851023" cy="4429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204"/>
                  </a:moveTo>
                  <a:lnTo>
                    <a:pt x="0" y="17204"/>
                  </a:lnTo>
                  <a:lnTo>
                    <a:pt x="102" y="13978"/>
                  </a:lnTo>
                  <a:lnTo>
                    <a:pt x="360" y="10322"/>
                  </a:lnTo>
                  <a:lnTo>
                    <a:pt x="668" y="7526"/>
                  </a:lnTo>
                  <a:lnTo>
                    <a:pt x="1183" y="4946"/>
                  </a:lnTo>
                  <a:lnTo>
                    <a:pt x="1801" y="2795"/>
                  </a:lnTo>
                  <a:lnTo>
                    <a:pt x="2469" y="1290"/>
                  </a:lnTo>
                  <a:lnTo>
                    <a:pt x="3293" y="215"/>
                  </a:lnTo>
                  <a:lnTo>
                    <a:pt x="4116" y="0"/>
                  </a:lnTo>
                  <a:lnTo>
                    <a:pt x="115883" y="0"/>
                  </a:lnTo>
                  <a:lnTo>
                    <a:pt x="115883" y="0"/>
                  </a:lnTo>
                  <a:lnTo>
                    <a:pt x="116706" y="215"/>
                  </a:lnTo>
                  <a:lnTo>
                    <a:pt x="117530" y="1290"/>
                  </a:lnTo>
                  <a:lnTo>
                    <a:pt x="118198" y="2795"/>
                  </a:lnTo>
                  <a:lnTo>
                    <a:pt x="118816" y="4946"/>
                  </a:lnTo>
                  <a:lnTo>
                    <a:pt x="119331" y="7526"/>
                  </a:lnTo>
                  <a:lnTo>
                    <a:pt x="119639" y="10322"/>
                  </a:lnTo>
                  <a:lnTo>
                    <a:pt x="119897" y="13978"/>
                  </a:lnTo>
                  <a:lnTo>
                    <a:pt x="120000" y="17204"/>
                  </a:lnTo>
                  <a:lnTo>
                    <a:pt x="120000" y="102795"/>
                  </a:lnTo>
                  <a:lnTo>
                    <a:pt x="120000" y="102795"/>
                  </a:lnTo>
                  <a:lnTo>
                    <a:pt x="119897" y="106236"/>
                  </a:lnTo>
                  <a:lnTo>
                    <a:pt x="119639" y="109677"/>
                  </a:lnTo>
                  <a:lnTo>
                    <a:pt x="119331" y="112473"/>
                  </a:lnTo>
                  <a:lnTo>
                    <a:pt x="118816" y="115053"/>
                  </a:lnTo>
                  <a:lnTo>
                    <a:pt x="118198" y="117204"/>
                  </a:lnTo>
                  <a:lnTo>
                    <a:pt x="117530" y="118494"/>
                  </a:lnTo>
                  <a:lnTo>
                    <a:pt x="116706" y="119569"/>
                  </a:lnTo>
                  <a:lnTo>
                    <a:pt x="115883" y="120000"/>
                  </a:lnTo>
                  <a:lnTo>
                    <a:pt x="4116" y="120000"/>
                  </a:lnTo>
                  <a:lnTo>
                    <a:pt x="4116" y="120000"/>
                  </a:lnTo>
                  <a:lnTo>
                    <a:pt x="3293" y="119569"/>
                  </a:lnTo>
                  <a:lnTo>
                    <a:pt x="2469" y="118494"/>
                  </a:lnTo>
                  <a:lnTo>
                    <a:pt x="1801" y="117204"/>
                  </a:lnTo>
                  <a:lnTo>
                    <a:pt x="1183" y="115053"/>
                  </a:lnTo>
                  <a:lnTo>
                    <a:pt x="668" y="112473"/>
                  </a:lnTo>
                  <a:lnTo>
                    <a:pt x="360" y="109677"/>
                  </a:lnTo>
                  <a:lnTo>
                    <a:pt x="102" y="106236"/>
                  </a:lnTo>
                  <a:lnTo>
                    <a:pt x="0" y="102795"/>
                  </a:lnTo>
                  <a:lnTo>
                    <a:pt x="0" y="17204"/>
                  </a:lnTo>
                  <a:close/>
                  <a:moveTo>
                    <a:pt x="108473" y="30752"/>
                  </a:moveTo>
                  <a:lnTo>
                    <a:pt x="108473" y="30752"/>
                  </a:lnTo>
                  <a:lnTo>
                    <a:pt x="107958" y="30752"/>
                  </a:lnTo>
                  <a:lnTo>
                    <a:pt x="107547" y="31612"/>
                  </a:lnTo>
                  <a:lnTo>
                    <a:pt x="107084" y="32258"/>
                  </a:lnTo>
                  <a:lnTo>
                    <a:pt x="106775" y="33763"/>
                  </a:lnTo>
                  <a:lnTo>
                    <a:pt x="106518" y="35268"/>
                  </a:lnTo>
                  <a:lnTo>
                    <a:pt x="106260" y="36989"/>
                  </a:lnTo>
                  <a:lnTo>
                    <a:pt x="106054" y="38709"/>
                  </a:lnTo>
                  <a:lnTo>
                    <a:pt x="106054" y="40860"/>
                  </a:lnTo>
                  <a:lnTo>
                    <a:pt x="106054" y="40860"/>
                  </a:lnTo>
                  <a:lnTo>
                    <a:pt x="106054" y="42795"/>
                  </a:lnTo>
                  <a:lnTo>
                    <a:pt x="106260" y="44946"/>
                  </a:lnTo>
                  <a:lnTo>
                    <a:pt x="106518" y="46666"/>
                  </a:lnTo>
                  <a:lnTo>
                    <a:pt x="106775" y="48172"/>
                  </a:lnTo>
                  <a:lnTo>
                    <a:pt x="107084" y="49247"/>
                  </a:lnTo>
                  <a:lnTo>
                    <a:pt x="107547" y="50322"/>
                  </a:lnTo>
                  <a:lnTo>
                    <a:pt x="107958" y="50537"/>
                  </a:lnTo>
                  <a:lnTo>
                    <a:pt x="108473" y="50967"/>
                  </a:lnTo>
                  <a:lnTo>
                    <a:pt x="108473" y="50967"/>
                  </a:lnTo>
                  <a:lnTo>
                    <a:pt x="108987" y="50537"/>
                  </a:lnTo>
                  <a:lnTo>
                    <a:pt x="109399" y="50322"/>
                  </a:lnTo>
                  <a:lnTo>
                    <a:pt x="109862" y="49247"/>
                  </a:lnTo>
                  <a:lnTo>
                    <a:pt x="110171" y="48172"/>
                  </a:lnTo>
                  <a:lnTo>
                    <a:pt x="110428" y="46666"/>
                  </a:lnTo>
                  <a:lnTo>
                    <a:pt x="110686" y="44946"/>
                  </a:lnTo>
                  <a:lnTo>
                    <a:pt x="110891" y="42795"/>
                  </a:lnTo>
                  <a:lnTo>
                    <a:pt x="110891" y="40860"/>
                  </a:lnTo>
                  <a:lnTo>
                    <a:pt x="110891" y="40860"/>
                  </a:lnTo>
                  <a:lnTo>
                    <a:pt x="110891" y="38709"/>
                  </a:lnTo>
                  <a:lnTo>
                    <a:pt x="110686" y="36989"/>
                  </a:lnTo>
                  <a:lnTo>
                    <a:pt x="110428" y="35268"/>
                  </a:lnTo>
                  <a:lnTo>
                    <a:pt x="110171" y="33763"/>
                  </a:lnTo>
                  <a:lnTo>
                    <a:pt x="109862" y="32258"/>
                  </a:lnTo>
                  <a:lnTo>
                    <a:pt x="109399" y="31612"/>
                  </a:lnTo>
                  <a:lnTo>
                    <a:pt x="108987" y="30752"/>
                  </a:lnTo>
                  <a:lnTo>
                    <a:pt x="108473" y="30752"/>
                  </a:lnTo>
                  <a:lnTo>
                    <a:pt x="108473" y="30752"/>
                  </a:lnTo>
                  <a:close/>
                  <a:moveTo>
                    <a:pt x="99365" y="30752"/>
                  </a:moveTo>
                  <a:lnTo>
                    <a:pt x="99365" y="30752"/>
                  </a:lnTo>
                  <a:lnTo>
                    <a:pt x="98902" y="30752"/>
                  </a:lnTo>
                  <a:lnTo>
                    <a:pt x="98387" y="31612"/>
                  </a:lnTo>
                  <a:lnTo>
                    <a:pt x="98078" y="32258"/>
                  </a:lnTo>
                  <a:lnTo>
                    <a:pt x="97615" y="33763"/>
                  </a:lnTo>
                  <a:lnTo>
                    <a:pt x="97358" y="35268"/>
                  </a:lnTo>
                  <a:lnTo>
                    <a:pt x="97101" y="36989"/>
                  </a:lnTo>
                  <a:lnTo>
                    <a:pt x="97049" y="38709"/>
                  </a:lnTo>
                  <a:lnTo>
                    <a:pt x="96946" y="40860"/>
                  </a:lnTo>
                  <a:lnTo>
                    <a:pt x="96946" y="40860"/>
                  </a:lnTo>
                  <a:lnTo>
                    <a:pt x="97049" y="42795"/>
                  </a:lnTo>
                  <a:lnTo>
                    <a:pt x="97101" y="44946"/>
                  </a:lnTo>
                  <a:lnTo>
                    <a:pt x="97358" y="46666"/>
                  </a:lnTo>
                  <a:lnTo>
                    <a:pt x="97615" y="48172"/>
                  </a:lnTo>
                  <a:lnTo>
                    <a:pt x="98078" y="49247"/>
                  </a:lnTo>
                  <a:lnTo>
                    <a:pt x="98387" y="50322"/>
                  </a:lnTo>
                  <a:lnTo>
                    <a:pt x="98902" y="50537"/>
                  </a:lnTo>
                  <a:lnTo>
                    <a:pt x="99365" y="50967"/>
                  </a:lnTo>
                  <a:lnTo>
                    <a:pt x="99365" y="50967"/>
                  </a:lnTo>
                  <a:lnTo>
                    <a:pt x="99879" y="50537"/>
                  </a:lnTo>
                  <a:lnTo>
                    <a:pt x="100291" y="50322"/>
                  </a:lnTo>
                  <a:lnTo>
                    <a:pt x="100754" y="49247"/>
                  </a:lnTo>
                  <a:lnTo>
                    <a:pt x="101063" y="48172"/>
                  </a:lnTo>
                  <a:lnTo>
                    <a:pt x="101423" y="46666"/>
                  </a:lnTo>
                  <a:lnTo>
                    <a:pt x="101578" y="44946"/>
                  </a:lnTo>
                  <a:lnTo>
                    <a:pt x="101783" y="42795"/>
                  </a:lnTo>
                  <a:lnTo>
                    <a:pt x="101835" y="40860"/>
                  </a:lnTo>
                  <a:lnTo>
                    <a:pt x="101835" y="40860"/>
                  </a:lnTo>
                  <a:lnTo>
                    <a:pt x="101783" y="38709"/>
                  </a:lnTo>
                  <a:lnTo>
                    <a:pt x="101578" y="36989"/>
                  </a:lnTo>
                  <a:lnTo>
                    <a:pt x="101423" y="35268"/>
                  </a:lnTo>
                  <a:lnTo>
                    <a:pt x="101063" y="33763"/>
                  </a:lnTo>
                  <a:lnTo>
                    <a:pt x="100754" y="32258"/>
                  </a:lnTo>
                  <a:lnTo>
                    <a:pt x="100291" y="31612"/>
                  </a:lnTo>
                  <a:lnTo>
                    <a:pt x="99879" y="30752"/>
                  </a:lnTo>
                  <a:lnTo>
                    <a:pt x="99365" y="30752"/>
                  </a:lnTo>
                  <a:lnTo>
                    <a:pt x="99365" y="30752"/>
                  </a:lnTo>
                  <a:close/>
                  <a:moveTo>
                    <a:pt x="89536" y="30752"/>
                  </a:moveTo>
                  <a:lnTo>
                    <a:pt x="89536" y="30752"/>
                  </a:lnTo>
                  <a:lnTo>
                    <a:pt x="89022" y="30752"/>
                  </a:lnTo>
                  <a:lnTo>
                    <a:pt x="88610" y="31612"/>
                  </a:lnTo>
                  <a:lnTo>
                    <a:pt x="88147" y="32258"/>
                  </a:lnTo>
                  <a:lnTo>
                    <a:pt x="87838" y="33763"/>
                  </a:lnTo>
                  <a:lnTo>
                    <a:pt x="87478" y="35268"/>
                  </a:lnTo>
                  <a:lnTo>
                    <a:pt x="87324" y="36989"/>
                  </a:lnTo>
                  <a:lnTo>
                    <a:pt x="87118" y="38709"/>
                  </a:lnTo>
                  <a:lnTo>
                    <a:pt x="87066" y="40860"/>
                  </a:lnTo>
                  <a:lnTo>
                    <a:pt x="87066" y="40860"/>
                  </a:lnTo>
                  <a:lnTo>
                    <a:pt x="87118" y="42795"/>
                  </a:lnTo>
                  <a:lnTo>
                    <a:pt x="87324" y="44946"/>
                  </a:lnTo>
                  <a:lnTo>
                    <a:pt x="87478" y="46666"/>
                  </a:lnTo>
                  <a:lnTo>
                    <a:pt x="87838" y="48172"/>
                  </a:lnTo>
                  <a:lnTo>
                    <a:pt x="88147" y="49247"/>
                  </a:lnTo>
                  <a:lnTo>
                    <a:pt x="88610" y="50322"/>
                  </a:lnTo>
                  <a:lnTo>
                    <a:pt x="89022" y="50537"/>
                  </a:lnTo>
                  <a:lnTo>
                    <a:pt x="89536" y="50967"/>
                  </a:lnTo>
                  <a:lnTo>
                    <a:pt x="89536" y="50967"/>
                  </a:lnTo>
                  <a:lnTo>
                    <a:pt x="90000" y="50537"/>
                  </a:lnTo>
                  <a:lnTo>
                    <a:pt x="90514" y="50322"/>
                  </a:lnTo>
                  <a:lnTo>
                    <a:pt x="90823" y="49247"/>
                  </a:lnTo>
                  <a:lnTo>
                    <a:pt x="91286" y="48172"/>
                  </a:lnTo>
                  <a:lnTo>
                    <a:pt x="91543" y="46666"/>
                  </a:lnTo>
                  <a:lnTo>
                    <a:pt x="91801" y="44946"/>
                  </a:lnTo>
                  <a:lnTo>
                    <a:pt x="91852" y="42795"/>
                  </a:lnTo>
                  <a:lnTo>
                    <a:pt x="91955" y="40860"/>
                  </a:lnTo>
                  <a:lnTo>
                    <a:pt x="91955" y="40860"/>
                  </a:lnTo>
                  <a:lnTo>
                    <a:pt x="91852" y="38709"/>
                  </a:lnTo>
                  <a:lnTo>
                    <a:pt x="91801" y="36989"/>
                  </a:lnTo>
                  <a:lnTo>
                    <a:pt x="91543" y="35268"/>
                  </a:lnTo>
                  <a:lnTo>
                    <a:pt x="91286" y="33763"/>
                  </a:lnTo>
                  <a:lnTo>
                    <a:pt x="90823" y="32258"/>
                  </a:lnTo>
                  <a:lnTo>
                    <a:pt x="90514" y="31612"/>
                  </a:lnTo>
                  <a:lnTo>
                    <a:pt x="90000" y="30752"/>
                  </a:lnTo>
                  <a:lnTo>
                    <a:pt x="89536" y="30752"/>
                  </a:lnTo>
                  <a:lnTo>
                    <a:pt x="89536" y="30752"/>
                  </a:lnTo>
                  <a:close/>
                  <a:moveTo>
                    <a:pt x="19348" y="44946"/>
                  </a:moveTo>
                  <a:lnTo>
                    <a:pt x="19348" y="44946"/>
                  </a:lnTo>
                  <a:lnTo>
                    <a:pt x="19245" y="43440"/>
                  </a:lnTo>
                  <a:lnTo>
                    <a:pt x="19090" y="42365"/>
                  </a:lnTo>
                  <a:lnTo>
                    <a:pt x="18833" y="41720"/>
                  </a:lnTo>
                  <a:lnTo>
                    <a:pt x="18473" y="41290"/>
                  </a:lnTo>
                  <a:lnTo>
                    <a:pt x="11269" y="41290"/>
                  </a:lnTo>
                  <a:lnTo>
                    <a:pt x="11269" y="41290"/>
                  </a:lnTo>
                  <a:lnTo>
                    <a:pt x="10909" y="41720"/>
                  </a:lnTo>
                  <a:lnTo>
                    <a:pt x="10651" y="42365"/>
                  </a:lnTo>
                  <a:lnTo>
                    <a:pt x="10394" y="43440"/>
                  </a:lnTo>
                  <a:lnTo>
                    <a:pt x="10394" y="44946"/>
                  </a:lnTo>
                  <a:lnTo>
                    <a:pt x="10394" y="75053"/>
                  </a:lnTo>
                  <a:lnTo>
                    <a:pt x="10394" y="75053"/>
                  </a:lnTo>
                  <a:lnTo>
                    <a:pt x="10394" y="76559"/>
                  </a:lnTo>
                  <a:lnTo>
                    <a:pt x="10651" y="77634"/>
                  </a:lnTo>
                  <a:lnTo>
                    <a:pt x="10909" y="78709"/>
                  </a:lnTo>
                  <a:lnTo>
                    <a:pt x="11269" y="78709"/>
                  </a:lnTo>
                  <a:lnTo>
                    <a:pt x="18473" y="78709"/>
                  </a:lnTo>
                  <a:lnTo>
                    <a:pt x="18473" y="78709"/>
                  </a:lnTo>
                  <a:lnTo>
                    <a:pt x="18833" y="78709"/>
                  </a:lnTo>
                  <a:lnTo>
                    <a:pt x="19090" y="77634"/>
                  </a:lnTo>
                  <a:lnTo>
                    <a:pt x="19245" y="76559"/>
                  </a:lnTo>
                  <a:lnTo>
                    <a:pt x="19348" y="75053"/>
                  </a:lnTo>
                  <a:lnTo>
                    <a:pt x="19348" y="449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133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629">
              <a:extLst>
                <a:ext uri="{FF2B5EF4-FFF2-40B4-BE49-F238E27FC236}">
                  <a16:creationId xmlns:a16="http://schemas.microsoft.com/office/drawing/2014/main" id="{90F64123-8CCA-41EB-BA2B-91FC6ED29D72}"/>
                </a:ext>
              </a:extLst>
            </p:cNvPr>
            <p:cNvSpPr/>
            <p:nvPr/>
          </p:nvSpPr>
          <p:spPr>
            <a:xfrm>
              <a:off x="11664950" y="11488738"/>
              <a:ext cx="1851023" cy="441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450"/>
                  </a:moveTo>
                  <a:lnTo>
                    <a:pt x="0" y="17450"/>
                  </a:lnTo>
                  <a:lnTo>
                    <a:pt x="102" y="13788"/>
                  </a:lnTo>
                  <a:lnTo>
                    <a:pt x="360" y="10556"/>
                  </a:lnTo>
                  <a:lnTo>
                    <a:pt x="668" y="7540"/>
                  </a:lnTo>
                  <a:lnTo>
                    <a:pt x="1183" y="5170"/>
                  </a:lnTo>
                  <a:lnTo>
                    <a:pt x="1801" y="3016"/>
                  </a:lnTo>
                  <a:lnTo>
                    <a:pt x="2469" y="1077"/>
                  </a:lnTo>
                  <a:lnTo>
                    <a:pt x="3293" y="430"/>
                  </a:lnTo>
                  <a:lnTo>
                    <a:pt x="4116" y="0"/>
                  </a:lnTo>
                  <a:lnTo>
                    <a:pt x="115883" y="0"/>
                  </a:lnTo>
                  <a:lnTo>
                    <a:pt x="115883" y="0"/>
                  </a:lnTo>
                  <a:lnTo>
                    <a:pt x="116706" y="430"/>
                  </a:lnTo>
                  <a:lnTo>
                    <a:pt x="117530" y="1077"/>
                  </a:lnTo>
                  <a:lnTo>
                    <a:pt x="118198" y="3016"/>
                  </a:lnTo>
                  <a:lnTo>
                    <a:pt x="118816" y="5170"/>
                  </a:lnTo>
                  <a:lnTo>
                    <a:pt x="119331" y="7540"/>
                  </a:lnTo>
                  <a:lnTo>
                    <a:pt x="119639" y="10556"/>
                  </a:lnTo>
                  <a:lnTo>
                    <a:pt x="119897" y="13788"/>
                  </a:lnTo>
                  <a:lnTo>
                    <a:pt x="120000" y="17450"/>
                  </a:lnTo>
                  <a:lnTo>
                    <a:pt x="120000" y="102764"/>
                  </a:lnTo>
                  <a:lnTo>
                    <a:pt x="120000" y="102764"/>
                  </a:lnTo>
                  <a:lnTo>
                    <a:pt x="119897" y="106211"/>
                  </a:lnTo>
                  <a:lnTo>
                    <a:pt x="119639" y="109443"/>
                  </a:lnTo>
                  <a:lnTo>
                    <a:pt x="119331" y="112459"/>
                  </a:lnTo>
                  <a:lnTo>
                    <a:pt x="118816" y="114829"/>
                  </a:lnTo>
                  <a:lnTo>
                    <a:pt x="118198" y="116983"/>
                  </a:lnTo>
                  <a:lnTo>
                    <a:pt x="117530" y="118491"/>
                  </a:lnTo>
                  <a:lnTo>
                    <a:pt x="116706" y="119569"/>
                  </a:lnTo>
                  <a:lnTo>
                    <a:pt x="115883" y="120000"/>
                  </a:lnTo>
                  <a:lnTo>
                    <a:pt x="4116" y="120000"/>
                  </a:lnTo>
                  <a:lnTo>
                    <a:pt x="4116" y="120000"/>
                  </a:lnTo>
                  <a:lnTo>
                    <a:pt x="3293" y="119569"/>
                  </a:lnTo>
                  <a:lnTo>
                    <a:pt x="2469" y="118491"/>
                  </a:lnTo>
                  <a:lnTo>
                    <a:pt x="1801" y="116983"/>
                  </a:lnTo>
                  <a:lnTo>
                    <a:pt x="1183" y="114829"/>
                  </a:lnTo>
                  <a:lnTo>
                    <a:pt x="668" y="112459"/>
                  </a:lnTo>
                  <a:lnTo>
                    <a:pt x="360" y="109443"/>
                  </a:lnTo>
                  <a:lnTo>
                    <a:pt x="102" y="106211"/>
                  </a:lnTo>
                  <a:lnTo>
                    <a:pt x="0" y="102764"/>
                  </a:lnTo>
                  <a:lnTo>
                    <a:pt x="0" y="17450"/>
                  </a:lnTo>
                  <a:close/>
                  <a:moveTo>
                    <a:pt x="108473" y="30592"/>
                  </a:moveTo>
                  <a:lnTo>
                    <a:pt x="108473" y="30592"/>
                  </a:lnTo>
                  <a:lnTo>
                    <a:pt x="107958" y="31023"/>
                  </a:lnTo>
                  <a:lnTo>
                    <a:pt x="107547" y="31454"/>
                  </a:lnTo>
                  <a:lnTo>
                    <a:pt x="107084" y="32531"/>
                  </a:lnTo>
                  <a:lnTo>
                    <a:pt x="106775" y="33608"/>
                  </a:lnTo>
                  <a:lnTo>
                    <a:pt x="106518" y="34901"/>
                  </a:lnTo>
                  <a:lnTo>
                    <a:pt x="106260" y="36840"/>
                  </a:lnTo>
                  <a:lnTo>
                    <a:pt x="106054" y="38563"/>
                  </a:lnTo>
                  <a:lnTo>
                    <a:pt x="106054" y="40718"/>
                  </a:lnTo>
                  <a:lnTo>
                    <a:pt x="106054" y="40718"/>
                  </a:lnTo>
                  <a:lnTo>
                    <a:pt x="106054" y="42872"/>
                  </a:lnTo>
                  <a:lnTo>
                    <a:pt x="106260" y="44811"/>
                  </a:lnTo>
                  <a:lnTo>
                    <a:pt x="106518" y="46535"/>
                  </a:lnTo>
                  <a:lnTo>
                    <a:pt x="106775" y="48043"/>
                  </a:lnTo>
                  <a:lnTo>
                    <a:pt x="107084" y="49335"/>
                  </a:lnTo>
                  <a:lnTo>
                    <a:pt x="107547" y="50197"/>
                  </a:lnTo>
                  <a:lnTo>
                    <a:pt x="107958" y="50843"/>
                  </a:lnTo>
                  <a:lnTo>
                    <a:pt x="108473" y="50843"/>
                  </a:lnTo>
                  <a:lnTo>
                    <a:pt x="108473" y="50843"/>
                  </a:lnTo>
                  <a:lnTo>
                    <a:pt x="108987" y="50843"/>
                  </a:lnTo>
                  <a:lnTo>
                    <a:pt x="109399" y="50197"/>
                  </a:lnTo>
                  <a:lnTo>
                    <a:pt x="109862" y="49335"/>
                  </a:lnTo>
                  <a:lnTo>
                    <a:pt x="110171" y="48043"/>
                  </a:lnTo>
                  <a:lnTo>
                    <a:pt x="110428" y="46535"/>
                  </a:lnTo>
                  <a:lnTo>
                    <a:pt x="110686" y="44811"/>
                  </a:lnTo>
                  <a:lnTo>
                    <a:pt x="110891" y="42872"/>
                  </a:lnTo>
                  <a:lnTo>
                    <a:pt x="110891" y="40718"/>
                  </a:lnTo>
                  <a:lnTo>
                    <a:pt x="110891" y="40718"/>
                  </a:lnTo>
                  <a:lnTo>
                    <a:pt x="110891" y="38563"/>
                  </a:lnTo>
                  <a:lnTo>
                    <a:pt x="110686" y="36840"/>
                  </a:lnTo>
                  <a:lnTo>
                    <a:pt x="110428" y="34901"/>
                  </a:lnTo>
                  <a:lnTo>
                    <a:pt x="110171" y="33608"/>
                  </a:lnTo>
                  <a:lnTo>
                    <a:pt x="109862" y="32531"/>
                  </a:lnTo>
                  <a:lnTo>
                    <a:pt x="109399" y="31454"/>
                  </a:lnTo>
                  <a:lnTo>
                    <a:pt x="108987" y="31023"/>
                  </a:lnTo>
                  <a:lnTo>
                    <a:pt x="108473" y="30592"/>
                  </a:lnTo>
                  <a:lnTo>
                    <a:pt x="108473" y="30592"/>
                  </a:lnTo>
                  <a:close/>
                  <a:moveTo>
                    <a:pt x="99365" y="30592"/>
                  </a:moveTo>
                  <a:lnTo>
                    <a:pt x="99365" y="30592"/>
                  </a:lnTo>
                  <a:lnTo>
                    <a:pt x="98902" y="31023"/>
                  </a:lnTo>
                  <a:lnTo>
                    <a:pt x="98387" y="31454"/>
                  </a:lnTo>
                  <a:lnTo>
                    <a:pt x="98078" y="32531"/>
                  </a:lnTo>
                  <a:lnTo>
                    <a:pt x="97615" y="33608"/>
                  </a:lnTo>
                  <a:lnTo>
                    <a:pt x="97358" y="34901"/>
                  </a:lnTo>
                  <a:lnTo>
                    <a:pt x="97101" y="36840"/>
                  </a:lnTo>
                  <a:lnTo>
                    <a:pt x="97049" y="38563"/>
                  </a:lnTo>
                  <a:lnTo>
                    <a:pt x="96946" y="40718"/>
                  </a:lnTo>
                  <a:lnTo>
                    <a:pt x="96946" y="40718"/>
                  </a:lnTo>
                  <a:lnTo>
                    <a:pt x="97049" y="42872"/>
                  </a:lnTo>
                  <a:lnTo>
                    <a:pt x="97101" y="44811"/>
                  </a:lnTo>
                  <a:lnTo>
                    <a:pt x="97358" y="46535"/>
                  </a:lnTo>
                  <a:lnTo>
                    <a:pt x="97615" y="48043"/>
                  </a:lnTo>
                  <a:lnTo>
                    <a:pt x="98078" y="49335"/>
                  </a:lnTo>
                  <a:lnTo>
                    <a:pt x="98387" y="50197"/>
                  </a:lnTo>
                  <a:lnTo>
                    <a:pt x="98902" y="50843"/>
                  </a:lnTo>
                  <a:lnTo>
                    <a:pt x="99365" y="50843"/>
                  </a:lnTo>
                  <a:lnTo>
                    <a:pt x="99365" y="50843"/>
                  </a:lnTo>
                  <a:lnTo>
                    <a:pt x="99879" y="50843"/>
                  </a:lnTo>
                  <a:lnTo>
                    <a:pt x="100291" y="50197"/>
                  </a:lnTo>
                  <a:lnTo>
                    <a:pt x="100754" y="49335"/>
                  </a:lnTo>
                  <a:lnTo>
                    <a:pt x="101063" y="48043"/>
                  </a:lnTo>
                  <a:lnTo>
                    <a:pt x="101423" y="46535"/>
                  </a:lnTo>
                  <a:lnTo>
                    <a:pt x="101578" y="44811"/>
                  </a:lnTo>
                  <a:lnTo>
                    <a:pt x="101783" y="42872"/>
                  </a:lnTo>
                  <a:lnTo>
                    <a:pt x="101835" y="40718"/>
                  </a:lnTo>
                  <a:lnTo>
                    <a:pt x="101835" y="40718"/>
                  </a:lnTo>
                  <a:lnTo>
                    <a:pt x="101783" y="38563"/>
                  </a:lnTo>
                  <a:lnTo>
                    <a:pt x="101578" y="36840"/>
                  </a:lnTo>
                  <a:lnTo>
                    <a:pt x="101423" y="34901"/>
                  </a:lnTo>
                  <a:lnTo>
                    <a:pt x="101063" y="33608"/>
                  </a:lnTo>
                  <a:lnTo>
                    <a:pt x="100754" y="32531"/>
                  </a:lnTo>
                  <a:lnTo>
                    <a:pt x="100291" y="31454"/>
                  </a:lnTo>
                  <a:lnTo>
                    <a:pt x="99879" y="31023"/>
                  </a:lnTo>
                  <a:lnTo>
                    <a:pt x="99365" y="30592"/>
                  </a:lnTo>
                  <a:lnTo>
                    <a:pt x="99365" y="30592"/>
                  </a:lnTo>
                  <a:close/>
                  <a:moveTo>
                    <a:pt x="89536" y="30592"/>
                  </a:moveTo>
                  <a:lnTo>
                    <a:pt x="89536" y="30592"/>
                  </a:lnTo>
                  <a:lnTo>
                    <a:pt x="89022" y="31023"/>
                  </a:lnTo>
                  <a:lnTo>
                    <a:pt x="88610" y="31454"/>
                  </a:lnTo>
                  <a:lnTo>
                    <a:pt x="88147" y="32531"/>
                  </a:lnTo>
                  <a:lnTo>
                    <a:pt x="87838" y="33608"/>
                  </a:lnTo>
                  <a:lnTo>
                    <a:pt x="87478" y="34901"/>
                  </a:lnTo>
                  <a:lnTo>
                    <a:pt x="87324" y="36840"/>
                  </a:lnTo>
                  <a:lnTo>
                    <a:pt x="87118" y="38563"/>
                  </a:lnTo>
                  <a:lnTo>
                    <a:pt x="87066" y="40718"/>
                  </a:lnTo>
                  <a:lnTo>
                    <a:pt x="87066" y="40718"/>
                  </a:lnTo>
                  <a:lnTo>
                    <a:pt x="87118" y="42872"/>
                  </a:lnTo>
                  <a:lnTo>
                    <a:pt x="87324" y="44811"/>
                  </a:lnTo>
                  <a:lnTo>
                    <a:pt x="87478" y="46535"/>
                  </a:lnTo>
                  <a:lnTo>
                    <a:pt x="87838" y="48043"/>
                  </a:lnTo>
                  <a:lnTo>
                    <a:pt x="88147" y="49335"/>
                  </a:lnTo>
                  <a:lnTo>
                    <a:pt x="88610" y="50197"/>
                  </a:lnTo>
                  <a:lnTo>
                    <a:pt x="89022" y="50843"/>
                  </a:lnTo>
                  <a:lnTo>
                    <a:pt x="89536" y="50843"/>
                  </a:lnTo>
                  <a:lnTo>
                    <a:pt x="89536" y="50843"/>
                  </a:lnTo>
                  <a:lnTo>
                    <a:pt x="90000" y="50843"/>
                  </a:lnTo>
                  <a:lnTo>
                    <a:pt x="90514" y="50197"/>
                  </a:lnTo>
                  <a:lnTo>
                    <a:pt x="90823" y="49335"/>
                  </a:lnTo>
                  <a:lnTo>
                    <a:pt x="91286" y="48043"/>
                  </a:lnTo>
                  <a:lnTo>
                    <a:pt x="91543" y="46535"/>
                  </a:lnTo>
                  <a:lnTo>
                    <a:pt x="91801" y="44811"/>
                  </a:lnTo>
                  <a:lnTo>
                    <a:pt x="91852" y="42872"/>
                  </a:lnTo>
                  <a:lnTo>
                    <a:pt x="91955" y="40718"/>
                  </a:lnTo>
                  <a:lnTo>
                    <a:pt x="91955" y="40718"/>
                  </a:lnTo>
                  <a:lnTo>
                    <a:pt x="91852" y="38563"/>
                  </a:lnTo>
                  <a:lnTo>
                    <a:pt x="91801" y="36840"/>
                  </a:lnTo>
                  <a:lnTo>
                    <a:pt x="91543" y="34901"/>
                  </a:lnTo>
                  <a:lnTo>
                    <a:pt x="91286" y="33608"/>
                  </a:lnTo>
                  <a:lnTo>
                    <a:pt x="90823" y="32531"/>
                  </a:lnTo>
                  <a:lnTo>
                    <a:pt x="90514" y="31454"/>
                  </a:lnTo>
                  <a:lnTo>
                    <a:pt x="90000" y="31023"/>
                  </a:lnTo>
                  <a:lnTo>
                    <a:pt x="89536" y="30592"/>
                  </a:lnTo>
                  <a:lnTo>
                    <a:pt x="89536" y="30592"/>
                  </a:lnTo>
                  <a:close/>
                  <a:moveTo>
                    <a:pt x="19348" y="45026"/>
                  </a:moveTo>
                  <a:lnTo>
                    <a:pt x="19348" y="45026"/>
                  </a:lnTo>
                  <a:lnTo>
                    <a:pt x="19245" y="43734"/>
                  </a:lnTo>
                  <a:lnTo>
                    <a:pt x="19090" y="42226"/>
                  </a:lnTo>
                  <a:lnTo>
                    <a:pt x="18833" y="41364"/>
                  </a:lnTo>
                  <a:lnTo>
                    <a:pt x="18473" y="41149"/>
                  </a:lnTo>
                  <a:lnTo>
                    <a:pt x="11269" y="41149"/>
                  </a:lnTo>
                  <a:lnTo>
                    <a:pt x="11269" y="41149"/>
                  </a:lnTo>
                  <a:lnTo>
                    <a:pt x="10909" y="41364"/>
                  </a:lnTo>
                  <a:lnTo>
                    <a:pt x="10651" y="42226"/>
                  </a:lnTo>
                  <a:lnTo>
                    <a:pt x="10394" y="43734"/>
                  </a:lnTo>
                  <a:lnTo>
                    <a:pt x="10394" y="45026"/>
                  </a:lnTo>
                  <a:lnTo>
                    <a:pt x="10394" y="74973"/>
                  </a:lnTo>
                  <a:lnTo>
                    <a:pt x="10394" y="74973"/>
                  </a:lnTo>
                  <a:lnTo>
                    <a:pt x="10394" y="76481"/>
                  </a:lnTo>
                  <a:lnTo>
                    <a:pt x="10651" y="77773"/>
                  </a:lnTo>
                  <a:lnTo>
                    <a:pt x="10909" y="78635"/>
                  </a:lnTo>
                  <a:lnTo>
                    <a:pt x="11269" y="78850"/>
                  </a:lnTo>
                  <a:lnTo>
                    <a:pt x="18473" y="78850"/>
                  </a:lnTo>
                  <a:lnTo>
                    <a:pt x="18473" y="78850"/>
                  </a:lnTo>
                  <a:lnTo>
                    <a:pt x="18833" y="78635"/>
                  </a:lnTo>
                  <a:lnTo>
                    <a:pt x="19090" y="77773"/>
                  </a:lnTo>
                  <a:lnTo>
                    <a:pt x="19245" y="76481"/>
                  </a:lnTo>
                  <a:lnTo>
                    <a:pt x="19348" y="74973"/>
                  </a:lnTo>
                  <a:lnTo>
                    <a:pt x="19348" y="450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133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630">
              <a:extLst>
                <a:ext uri="{FF2B5EF4-FFF2-40B4-BE49-F238E27FC236}">
                  <a16:creationId xmlns:a16="http://schemas.microsoft.com/office/drawing/2014/main" id="{4D8A88A0-3DB3-49D8-9894-A003B91B6317}"/>
                </a:ext>
              </a:extLst>
            </p:cNvPr>
            <p:cNvSpPr/>
            <p:nvPr/>
          </p:nvSpPr>
          <p:spPr>
            <a:xfrm>
              <a:off x="11664950" y="10985500"/>
              <a:ext cx="1851023" cy="4429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204"/>
                  </a:moveTo>
                  <a:lnTo>
                    <a:pt x="0" y="17204"/>
                  </a:lnTo>
                  <a:lnTo>
                    <a:pt x="102" y="13763"/>
                  </a:lnTo>
                  <a:lnTo>
                    <a:pt x="360" y="10537"/>
                  </a:lnTo>
                  <a:lnTo>
                    <a:pt x="668" y="7526"/>
                  </a:lnTo>
                  <a:lnTo>
                    <a:pt x="1183" y="5161"/>
                  </a:lnTo>
                  <a:lnTo>
                    <a:pt x="1801" y="3010"/>
                  </a:lnTo>
                  <a:lnTo>
                    <a:pt x="2469" y="1505"/>
                  </a:lnTo>
                  <a:lnTo>
                    <a:pt x="3293" y="430"/>
                  </a:lnTo>
                  <a:lnTo>
                    <a:pt x="4116" y="0"/>
                  </a:lnTo>
                  <a:lnTo>
                    <a:pt x="115883" y="0"/>
                  </a:lnTo>
                  <a:lnTo>
                    <a:pt x="115883" y="0"/>
                  </a:lnTo>
                  <a:lnTo>
                    <a:pt x="116706" y="430"/>
                  </a:lnTo>
                  <a:lnTo>
                    <a:pt x="117530" y="1505"/>
                  </a:lnTo>
                  <a:lnTo>
                    <a:pt x="118198" y="3010"/>
                  </a:lnTo>
                  <a:lnTo>
                    <a:pt x="118816" y="5161"/>
                  </a:lnTo>
                  <a:lnTo>
                    <a:pt x="119331" y="7526"/>
                  </a:lnTo>
                  <a:lnTo>
                    <a:pt x="119639" y="10537"/>
                  </a:lnTo>
                  <a:lnTo>
                    <a:pt x="119897" y="13763"/>
                  </a:lnTo>
                  <a:lnTo>
                    <a:pt x="120000" y="17204"/>
                  </a:lnTo>
                  <a:lnTo>
                    <a:pt x="120000" y="102795"/>
                  </a:lnTo>
                  <a:lnTo>
                    <a:pt x="120000" y="102795"/>
                  </a:lnTo>
                  <a:lnTo>
                    <a:pt x="119897" y="106021"/>
                  </a:lnTo>
                  <a:lnTo>
                    <a:pt x="119639" y="109247"/>
                  </a:lnTo>
                  <a:lnTo>
                    <a:pt x="119331" y="112258"/>
                  </a:lnTo>
                  <a:lnTo>
                    <a:pt x="118816" y="115053"/>
                  </a:lnTo>
                  <a:lnTo>
                    <a:pt x="118198" y="116774"/>
                  </a:lnTo>
                  <a:lnTo>
                    <a:pt x="117530" y="118709"/>
                  </a:lnTo>
                  <a:lnTo>
                    <a:pt x="116706" y="119784"/>
                  </a:lnTo>
                  <a:lnTo>
                    <a:pt x="115883" y="120000"/>
                  </a:lnTo>
                  <a:lnTo>
                    <a:pt x="4116" y="120000"/>
                  </a:lnTo>
                  <a:lnTo>
                    <a:pt x="4116" y="120000"/>
                  </a:lnTo>
                  <a:lnTo>
                    <a:pt x="3293" y="119784"/>
                  </a:lnTo>
                  <a:lnTo>
                    <a:pt x="2469" y="118709"/>
                  </a:lnTo>
                  <a:lnTo>
                    <a:pt x="1801" y="116774"/>
                  </a:lnTo>
                  <a:lnTo>
                    <a:pt x="1183" y="115053"/>
                  </a:lnTo>
                  <a:lnTo>
                    <a:pt x="668" y="112258"/>
                  </a:lnTo>
                  <a:lnTo>
                    <a:pt x="360" y="109247"/>
                  </a:lnTo>
                  <a:lnTo>
                    <a:pt x="102" y="106021"/>
                  </a:lnTo>
                  <a:lnTo>
                    <a:pt x="0" y="102795"/>
                  </a:lnTo>
                  <a:lnTo>
                    <a:pt x="0" y="17204"/>
                  </a:lnTo>
                  <a:close/>
                  <a:moveTo>
                    <a:pt x="108473" y="30537"/>
                  </a:moveTo>
                  <a:lnTo>
                    <a:pt x="108473" y="30537"/>
                  </a:lnTo>
                  <a:lnTo>
                    <a:pt x="107958" y="30967"/>
                  </a:lnTo>
                  <a:lnTo>
                    <a:pt x="107547" y="31612"/>
                  </a:lnTo>
                  <a:lnTo>
                    <a:pt x="107084" y="32473"/>
                  </a:lnTo>
                  <a:lnTo>
                    <a:pt x="106775" y="33763"/>
                  </a:lnTo>
                  <a:lnTo>
                    <a:pt x="106518" y="35268"/>
                  </a:lnTo>
                  <a:lnTo>
                    <a:pt x="106260" y="36989"/>
                  </a:lnTo>
                  <a:lnTo>
                    <a:pt x="106054" y="38924"/>
                  </a:lnTo>
                  <a:lnTo>
                    <a:pt x="106054" y="41075"/>
                  </a:lnTo>
                  <a:lnTo>
                    <a:pt x="106054" y="41075"/>
                  </a:lnTo>
                  <a:lnTo>
                    <a:pt x="106054" y="42795"/>
                  </a:lnTo>
                  <a:lnTo>
                    <a:pt x="106260" y="44946"/>
                  </a:lnTo>
                  <a:lnTo>
                    <a:pt x="106518" y="46451"/>
                  </a:lnTo>
                  <a:lnTo>
                    <a:pt x="106775" y="47741"/>
                  </a:lnTo>
                  <a:lnTo>
                    <a:pt x="107084" y="49247"/>
                  </a:lnTo>
                  <a:lnTo>
                    <a:pt x="107547" y="49892"/>
                  </a:lnTo>
                  <a:lnTo>
                    <a:pt x="107958" y="50752"/>
                  </a:lnTo>
                  <a:lnTo>
                    <a:pt x="108473" y="50967"/>
                  </a:lnTo>
                  <a:lnTo>
                    <a:pt x="108473" y="50967"/>
                  </a:lnTo>
                  <a:lnTo>
                    <a:pt x="108987" y="50752"/>
                  </a:lnTo>
                  <a:lnTo>
                    <a:pt x="109399" y="49892"/>
                  </a:lnTo>
                  <a:lnTo>
                    <a:pt x="109862" y="49247"/>
                  </a:lnTo>
                  <a:lnTo>
                    <a:pt x="110171" y="47741"/>
                  </a:lnTo>
                  <a:lnTo>
                    <a:pt x="110428" y="46451"/>
                  </a:lnTo>
                  <a:lnTo>
                    <a:pt x="110686" y="44946"/>
                  </a:lnTo>
                  <a:lnTo>
                    <a:pt x="110891" y="42795"/>
                  </a:lnTo>
                  <a:lnTo>
                    <a:pt x="110891" y="41075"/>
                  </a:lnTo>
                  <a:lnTo>
                    <a:pt x="110891" y="41075"/>
                  </a:lnTo>
                  <a:lnTo>
                    <a:pt x="110891" y="38924"/>
                  </a:lnTo>
                  <a:lnTo>
                    <a:pt x="110686" y="36989"/>
                  </a:lnTo>
                  <a:lnTo>
                    <a:pt x="110428" y="35268"/>
                  </a:lnTo>
                  <a:lnTo>
                    <a:pt x="110171" y="33763"/>
                  </a:lnTo>
                  <a:lnTo>
                    <a:pt x="109862" y="32473"/>
                  </a:lnTo>
                  <a:lnTo>
                    <a:pt x="109399" y="31612"/>
                  </a:lnTo>
                  <a:lnTo>
                    <a:pt x="108987" y="30967"/>
                  </a:lnTo>
                  <a:lnTo>
                    <a:pt x="108473" y="30537"/>
                  </a:lnTo>
                  <a:lnTo>
                    <a:pt x="108473" y="30537"/>
                  </a:lnTo>
                  <a:close/>
                  <a:moveTo>
                    <a:pt x="99365" y="30537"/>
                  </a:moveTo>
                  <a:lnTo>
                    <a:pt x="99365" y="30537"/>
                  </a:lnTo>
                  <a:lnTo>
                    <a:pt x="98902" y="30967"/>
                  </a:lnTo>
                  <a:lnTo>
                    <a:pt x="98387" y="31612"/>
                  </a:lnTo>
                  <a:lnTo>
                    <a:pt x="98078" y="32473"/>
                  </a:lnTo>
                  <a:lnTo>
                    <a:pt x="97615" y="33763"/>
                  </a:lnTo>
                  <a:lnTo>
                    <a:pt x="97358" y="35268"/>
                  </a:lnTo>
                  <a:lnTo>
                    <a:pt x="97101" y="36989"/>
                  </a:lnTo>
                  <a:lnTo>
                    <a:pt x="97049" y="38924"/>
                  </a:lnTo>
                  <a:lnTo>
                    <a:pt x="96946" y="41075"/>
                  </a:lnTo>
                  <a:lnTo>
                    <a:pt x="96946" y="41075"/>
                  </a:lnTo>
                  <a:lnTo>
                    <a:pt x="97049" y="42795"/>
                  </a:lnTo>
                  <a:lnTo>
                    <a:pt x="97101" y="44946"/>
                  </a:lnTo>
                  <a:lnTo>
                    <a:pt x="97358" y="46451"/>
                  </a:lnTo>
                  <a:lnTo>
                    <a:pt x="97615" y="47741"/>
                  </a:lnTo>
                  <a:lnTo>
                    <a:pt x="98078" y="49247"/>
                  </a:lnTo>
                  <a:lnTo>
                    <a:pt x="98387" y="49892"/>
                  </a:lnTo>
                  <a:lnTo>
                    <a:pt x="98902" y="50752"/>
                  </a:lnTo>
                  <a:lnTo>
                    <a:pt x="99365" y="50967"/>
                  </a:lnTo>
                  <a:lnTo>
                    <a:pt x="99365" y="50967"/>
                  </a:lnTo>
                  <a:lnTo>
                    <a:pt x="99879" y="50752"/>
                  </a:lnTo>
                  <a:lnTo>
                    <a:pt x="100291" y="49892"/>
                  </a:lnTo>
                  <a:lnTo>
                    <a:pt x="100754" y="49247"/>
                  </a:lnTo>
                  <a:lnTo>
                    <a:pt x="101063" y="47741"/>
                  </a:lnTo>
                  <a:lnTo>
                    <a:pt x="101423" y="46451"/>
                  </a:lnTo>
                  <a:lnTo>
                    <a:pt x="101578" y="44946"/>
                  </a:lnTo>
                  <a:lnTo>
                    <a:pt x="101783" y="42795"/>
                  </a:lnTo>
                  <a:lnTo>
                    <a:pt x="101835" y="41075"/>
                  </a:lnTo>
                  <a:lnTo>
                    <a:pt x="101835" y="41075"/>
                  </a:lnTo>
                  <a:lnTo>
                    <a:pt x="101783" y="38924"/>
                  </a:lnTo>
                  <a:lnTo>
                    <a:pt x="101578" y="36989"/>
                  </a:lnTo>
                  <a:lnTo>
                    <a:pt x="101423" y="35268"/>
                  </a:lnTo>
                  <a:lnTo>
                    <a:pt x="101063" y="33763"/>
                  </a:lnTo>
                  <a:lnTo>
                    <a:pt x="100754" y="32473"/>
                  </a:lnTo>
                  <a:lnTo>
                    <a:pt x="100291" y="31612"/>
                  </a:lnTo>
                  <a:lnTo>
                    <a:pt x="99879" y="30967"/>
                  </a:lnTo>
                  <a:lnTo>
                    <a:pt x="99365" y="30537"/>
                  </a:lnTo>
                  <a:lnTo>
                    <a:pt x="99365" y="30537"/>
                  </a:lnTo>
                  <a:close/>
                  <a:moveTo>
                    <a:pt x="89536" y="30537"/>
                  </a:moveTo>
                  <a:lnTo>
                    <a:pt x="89536" y="30537"/>
                  </a:lnTo>
                  <a:lnTo>
                    <a:pt x="89022" y="30967"/>
                  </a:lnTo>
                  <a:lnTo>
                    <a:pt x="88610" y="31612"/>
                  </a:lnTo>
                  <a:lnTo>
                    <a:pt x="88147" y="32473"/>
                  </a:lnTo>
                  <a:lnTo>
                    <a:pt x="87838" y="33763"/>
                  </a:lnTo>
                  <a:lnTo>
                    <a:pt x="87478" y="35268"/>
                  </a:lnTo>
                  <a:lnTo>
                    <a:pt x="87324" y="36989"/>
                  </a:lnTo>
                  <a:lnTo>
                    <a:pt x="87118" y="38924"/>
                  </a:lnTo>
                  <a:lnTo>
                    <a:pt x="87066" y="41075"/>
                  </a:lnTo>
                  <a:lnTo>
                    <a:pt x="87066" y="41075"/>
                  </a:lnTo>
                  <a:lnTo>
                    <a:pt x="87118" y="42795"/>
                  </a:lnTo>
                  <a:lnTo>
                    <a:pt x="87324" y="44946"/>
                  </a:lnTo>
                  <a:lnTo>
                    <a:pt x="87478" y="46451"/>
                  </a:lnTo>
                  <a:lnTo>
                    <a:pt x="87838" y="47741"/>
                  </a:lnTo>
                  <a:lnTo>
                    <a:pt x="88147" y="49247"/>
                  </a:lnTo>
                  <a:lnTo>
                    <a:pt x="88610" y="49892"/>
                  </a:lnTo>
                  <a:lnTo>
                    <a:pt x="89022" y="50752"/>
                  </a:lnTo>
                  <a:lnTo>
                    <a:pt x="89536" y="50967"/>
                  </a:lnTo>
                  <a:lnTo>
                    <a:pt x="89536" y="50967"/>
                  </a:lnTo>
                  <a:lnTo>
                    <a:pt x="90000" y="50752"/>
                  </a:lnTo>
                  <a:lnTo>
                    <a:pt x="90514" y="49892"/>
                  </a:lnTo>
                  <a:lnTo>
                    <a:pt x="90823" y="49247"/>
                  </a:lnTo>
                  <a:lnTo>
                    <a:pt x="91286" y="47741"/>
                  </a:lnTo>
                  <a:lnTo>
                    <a:pt x="91543" y="46451"/>
                  </a:lnTo>
                  <a:lnTo>
                    <a:pt x="91801" y="44946"/>
                  </a:lnTo>
                  <a:lnTo>
                    <a:pt x="91852" y="42795"/>
                  </a:lnTo>
                  <a:lnTo>
                    <a:pt x="91955" y="41075"/>
                  </a:lnTo>
                  <a:lnTo>
                    <a:pt x="91955" y="41075"/>
                  </a:lnTo>
                  <a:lnTo>
                    <a:pt x="91852" y="38924"/>
                  </a:lnTo>
                  <a:lnTo>
                    <a:pt x="91801" y="36989"/>
                  </a:lnTo>
                  <a:lnTo>
                    <a:pt x="91543" y="35268"/>
                  </a:lnTo>
                  <a:lnTo>
                    <a:pt x="91286" y="33763"/>
                  </a:lnTo>
                  <a:lnTo>
                    <a:pt x="90823" y="32473"/>
                  </a:lnTo>
                  <a:lnTo>
                    <a:pt x="90514" y="31612"/>
                  </a:lnTo>
                  <a:lnTo>
                    <a:pt x="90000" y="30967"/>
                  </a:lnTo>
                  <a:lnTo>
                    <a:pt x="89536" y="30537"/>
                  </a:lnTo>
                  <a:lnTo>
                    <a:pt x="89536" y="30537"/>
                  </a:lnTo>
                  <a:close/>
                  <a:moveTo>
                    <a:pt x="19348" y="44946"/>
                  </a:moveTo>
                  <a:lnTo>
                    <a:pt x="19348" y="44946"/>
                  </a:lnTo>
                  <a:lnTo>
                    <a:pt x="19245" y="43440"/>
                  </a:lnTo>
                  <a:lnTo>
                    <a:pt x="19090" y="42365"/>
                  </a:lnTo>
                  <a:lnTo>
                    <a:pt x="18833" y="41290"/>
                  </a:lnTo>
                  <a:lnTo>
                    <a:pt x="18473" y="41290"/>
                  </a:lnTo>
                  <a:lnTo>
                    <a:pt x="11269" y="41290"/>
                  </a:lnTo>
                  <a:lnTo>
                    <a:pt x="11269" y="41290"/>
                  </a:lnTo>
                  <a:lnTo>
                    <a:pt x="10909" y="41290"/>
                  </a:lnTo>
                  <a:lnTo>
                    <a:pt x="10651" y="42365"/>
                  </a:lnTo>
                  <a:lnTo>
                    <a:pt x="10394" y="43440"/>
                  </a:lnTo>
                  <a:lnTo>
                    <a:pt x="10394" y="44946"/>
                  </a:lnTo>
                  <a:lnTo>
                    <a:pt x="10394" y="75053"/>
                  </a:lnTo>
                  <a:lnTo>
                    <a:pt x="10394" y="75053"/>
                  </a:lnTo>
                  <a:lnTo>
                    <a:pt x="10394" y="76559"/>
                  </a:lnTo>
                  <a:lnTo>
                    <a:pt x="10651" y="77634"/>
                  </a:lnTo>
                  <a:lnTo>
                    <a:pt x="10909" y="78494"/>
                  </a:lnTo>
                  <a:lnTo>
                    <a:pt x="11269" y="78709"/>
                  </a:lnTo>
                  <a:lnTo>
                    <a:pt x="18473" y="78709"/>
                  </a:lnTo>
                  <a:lnTo>
                    <a:pt x="18473" y="78709"/>
                  </a:lnTo>
                  <a:lnTo>
                    <a:pt x="18833" y="78494"/>
                  </a:lnTo>
                  <a:lnTo>
                    <a:pt x="19090" y="77634"/>
                  </a:lnTo>
                  <a:lnTo>
                    <a:pt x="19245" y="76559"/>
                  </a:lnTo>
                  <a:lnTo>
                    <a:pt x="19348" y="75053"/>
                  </a:lnTo>
                  <a:lnTo>
                    <a:pt x="19348" y="449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133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Shape 631">
            <a:extLst>
              <a:ext uri="{FF2B5EF4-FFF2-40B4-BE49-F238E27FC236}">
                <a16:creationId xmlns:a16="http://schemas.microsoft.com/office/drawing/2014/main" id="{69BD5357-4BAD-4318-A005-BD0B6A475930}"/>
              </a:ext>
            </a:extLst>
          </p:cNvPr>
          <p:cNvGrpSpPr/>
          <p:nvPr/>
        </p:nvGrpSpPr>
        <p:grpSpPr>
          <a:xfrm>
            <a:off x="7603392" y="5431136"/>
            <a:ext cx="597699" cy="436435"/>
            <a:chOff x="11664950" y="10985500"/>
            <a:chExt cx="1851023" cy="1449387"/>
          </a:xfrm>
          <a:solidFill>
            <a:schemeClr val="accent1"/>
          </a:solidFill>
        </p:grpSpPr>
        <p:sp>
          <p:nvSpPr>
            <p:cNvPr id="41" name="Shape 632">
              <a:extLst>
                <a:ext uri="{FF2B5EF4-FFF2-40B4-BE49-F238E27FC236}">
                  <a16:creationId xmlns:a16="http://schemas.microsoft.com/office/drawing/2014/main" id="{39B9D8A4-4D13-4A2E-A54B-7D4E8FFE42BA}"/>
                </a:ext>
              </a:extLst>
            </p:cNvPr>
            <p:cNvSpPr/>
            <p:nvPr/>
          </p:nvSpPr>
          <p:spPr>
            <a:xfrm>
              <a:off x="11664950" y="11991975"/>
              <a:ext cx="1851023" cy="4429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204"/>
                  </a:moveTo>
                  <a:lnTo>
                    <a:pt x="0" y="17204"/>
                  </a:lnTo>
                  <a:lnTo>
                    <a:pt x="102" y="13978"/>
                  </a:lnTo>
                  <a:lnTo>
                    <a:pt x="360" y="10322"/>
                  </a:lnTo>
                  <a:lnTo>
                    <a:pt x="668" y="7526"/>
                  </a:lnTo>
                  <a:lnTo>
                    <a:pt x="1183" y="4946"/>
                  </a:lnTo>
                  <a:lnTo>
                    <a:pt x="1801" y="2795"/>
                  </a:lnTo>
                  <a:lnTo>
                    <a:pt x="2469" y="1290"/>
                  </a:lnTo>
                  <a:lnTo>
                    <a:pt x="3293" y="215"/>
                  </a:lnTo>
                  <a:lnTo>
                    <a:pt x="4116" y="0"/>
                  </a:lnTo>
                  <a:lnTo>
                    <a:pt x="115883" y="0"/>
                  </a:lnTo>
                  <a:lnTo>
                    <a:pt x="115883" y="0"/>
                  </a:lnTo>
                  <a:lnTo>
                    <a:pt x="116706" y="215"/>
                  </a:lnTo>
                  <a:lnTo>
                    <a:pt x="117530" y="1290"/>
                  </a:lnTo>
                  <a:lnTo>
                    <a:pt x="118198" y="2795"/>
                  </a:lnTo>
                  <a:lnTo>
                    <a:pt x="118816" y="4946"/>
                  </a:lnTo>
                  <a:lnTo>
                    <a:pt x="119331" y="7526"/>
                  </a:lnTo>
                  <a:lnTo>
                    <a:pt x="119639" y="10322"/>
                  </a:lnTo>
                  <a:lnTo>
                    <a:pt x="119897" y="13978"/>
                  </a:lnTo>
                  <a:lnTo>
                    <a:pt x="120000" y="17204"/>
                  </a:lnTo>
                  <a:lnTo>
                    <a:pt x="120000" y="102795"/>
                  </a:lnTo>
                  <a:lnTo>
                    <a:pt x="120000" y="102795"/>
                  </a:lnTo>
                  <a:lnTo>
                    <a:pt x="119897" y="106236"/>
                  </a:lnTo>
                  <a:lnTo>
                    <a:pt x="119639" y="109677"/>
                  </a:lnTo>
                  <a:lnTo>
                    <a:pt x="119331" y="112473"/>
                  </a:lnTo>
                  <a:lnTo>
                    <a:pt x="118816" y="115053"/>
                  </a:lnTo>
                  <a:lnTo>
                    <a:pt x="118198" y="117204"/>
                  </a:lnTo>
                  <a:lnTo>
                    <a:pt x="117530" y="118494"/>
                  </a:lnTo>
                  <a:lnTo>
                    <a:pt x="116706" y="119569"/>
                  </a:lnTo>
                  <a:lnTo>
                    <a:pt x="115883" y="120000"/>
                  </a:lnTo>
                  <a:lnTo>
                    <a:pt x="4116" y="120000"/>
                  </a:lnTo>
                  <a:lnTo>
                    <a:pt x="4116" y="120000"/>
                  </a:lnTo>
                  <a:lnTo>
                    <a:pt x="3293" y="119569"/>
                  </a:lnTo>
                  <a:lnTo>
                    <a:pt x="2469" y="118494"/>
                  </a:lnTo>
                  <a:lnTo>
                    <a:pt x="1801" y="117204"/>
                  </a:lnTo>
                  <a:lnTo>
                    <a:pt x="1183" y="115053"/>
                  </a:lnTo>
                  <a:lnTo>
                    <a:pt x="668" y="112473"/>
                  </a:lnTo>
                  <a:lnTo>
                    <a:pt x="360" y="109677"/>
                  </a:lnTo>
                  <a:lnTo>
                    <a:pt x="102" y="106236"/>
                  </a:lnTo>
                  <a:lnTo>
                    <a:pt x="0" y="102795"/>
                  </a:lnTo>
                  <a:lnTo>
                    <a:pt x="0" y="17204"/>
                  </a:lnTo>
                  <a:close/>
                  <a:moveTo>
                    <a:pt x="108473" y="30752"/>
                  </a:moveTo>
                  <a:lnTo>
                    <a:pt x="108473" y="30752"/>
                  </a:lnTo>
                  <a:lnTo>
                    <a:pt x="107958" y="30752"/>
                  </a:lnTo>
                  <a:lnTo>
                    <a:pt x="107547" y="31612"/>
                  </a:lnTo>
                  <a:lnTo>
                    <a:pt x="107084" y="32258"/>
                  </a:lnTo>
                  <a:lnTo>
                    <a:pt x="106775" y="33763"/>
                  </a:lnTo>
                  <a:lnTo>
                    <a:pt x="106518" y="35268"/>
                  </a:lnTo>
                  <a:lnTo>
                    <a:pt x="106260" y="36989"/>
                  </a:lnTo>
                  <a:lnTo>
                    <a:pt x="106054" y="38709"/>
                  </a:lnTo>
                  <a:lnTo>
                    <a:pt x="106054" y="40860"/>
                  </a:lnTo>
                  <a:lnTo>
                    <a:pt x="106054" y="40860"/>
                  </a:lnTo>
                  <a:lnTo>
                    <a:pt x="106054" y="42795"/>
                  </a:lnTo>
                  <a:lnTo>
                    <a:pt x="106260" y="44946"/>
                  </a:lnTo>
                  <a:lnTo>
                    <a:pt x="106518" y="46666"/>
                  </a:lnTo>
                  <a:lnTo>
                    <a:pt x="106775" y="48172"/>
                  </a:lnTo>
                  <a:lnTo>
                    <a:pt x="107084" y="49247"/>
                  </a:lnTo>
                  <a:lnTo>
                    <a:pt x="107547" y="50322"/>
                  </a:lnTo>
                  <a:lnTo>
                    <a:pt x="107958" y="50537"/>
                  </a:lnTo>
                  <a:lnTo>
                    <a:pt x="108473" y="50967"/>
                  </a:lnTo>
                  <a:lnTo>
                    <a:pt x="108473" y="50967"/>
                  </a:lnTo>
                  <a:lnTo>
                    <a:pt x="108987" y="50537"/>
                  </a:lnTo>
                  <a:lnTo>
                    <a:pt x="109399" y="50322"/>
                  </a:lnTo>
                  <a:lnTo>
                    <a:pt x="109862" y="49247"/>
                  </a:lnTo>
                  <a:lnTo>
                    <a:pt x="110171" y="48172"/>
                  </a:lnTo>
                  <a:lnTo>
                    <a:pt x="110428" y="46666"/>
                  </a:lnTo>
                  <a:lnTo>
                    <a:pt x="110686" y="44946"/>
                  </a:lnTo>
                  <a:lnTo>
                    <a:pt x="110891" y="42795"/>
                  </a:lnTo>
                  <a:lnTo>
                    <a:pt x="110891" y="40860"/>
                  </a:lnTo>
                  <a:lnTo>
                    <a:pt x="110891" y="40860"/>
                  </a:lnTo>
                  <a:lnTo>
                    <a:pt x="110891" y="38709"/>
                  </a:lnTo>
                  <a:lnTo>
                    <a:pt x="110686" y="36989"/>
                  </a:lnTo>
                  <a:lnTo>
                    <a:pt x="110428" y="35268"/>
                  </a:lnTo>
                  <a:lnTo>
                    <a:pt x="110171" y="33763"/>
                  </a:lnTo>
                  <a:lnTo>
                    <a:pt x="109862" y="32258"/>
                  </a:lnTo>
                  <a:lnTo>
                    <a:pt x="109399" y="31612"/>
                  </a:lnTo>
                  <a:lnTo>
                    <a:pt x="108987" y="30752"/>
                  </a:lnTo>
                  <a:lnTo>
                    <a:pt x="108473" y="30752"/>
                  </a:lnTo>
                  <a:lnTo>
                    <a:pt x="108473" y="30752"/>
                  </a:lnTo>
                  <a:close/>
                  <a:moveTo>
                    <a:pt x="99365" y="30752"/>
                  </a:moveTo>
                  <a:lnTo>
                    <a:pt x="99365" y="30752"/>
                  </a:lnTo>
                  <a:lnTo>
                    <a:pt x="98902" y="30752"/>
                  </a:lnTo>
                  <a:lnTo>
                    <a:pt x="98387" y="31612"/>
                  </a:lnTo>
                  <a:lnTo>
                    <a:pt x="98078" y="32258"/>
                  </a:lnTo>
                  <a:lnTo>
                    <a:pt x="97615" y="33763"/>
                  </a:lnTo>
                  <a:lnTo>
                    <a:pt x="97358" y="35268"/>
                  </a:lnTo>
                  <a:lnTo>
                    <a:pt x="97101" y="36989"/>
                  </a:lnTo>
                  <a:lnTo>
                    <a:pt x="97049" y="38709"/>
                  </a:lnTo>
                  <a:lnTo>
                    <a:pt x="96946" y="40860"/>
                  </a:lnTo>
                  <a:lnTo>
                    <a:pt x="96946" y="40860"/>
                  </a:lnTo>
                  <a:lnTo>
                    <a:pt x="97049" y="42795"/>
                  </a:lnTo>
                  <a:lnTo>
                    <a:pt x="97101" y="44946"/>
                  </a:lnTo>
                  <a:lnTo>
                    <a:pt x="97358" y="46666"/>
                  </a:lnTo>
                  <a:lnTo>
                    <a:pt x="97615" y="48172"/>
                  </a:lnTo>
                  <a:lnTo>
                    <a:pt x="98078" y="49247"/>
                  </a:lnTo>
                  <a:lnTo>
                    <a:pt x="98387" y="50322"/>
                  </a:lnTo>
                  <a:lnTo>
                    <a:pt x="98902" y="50537"/>
                  </a:lnTo>
                  <a:lnTo>
                    <a:pt x="99365" y="50967"/>
                  </a:lnTo>
                  <a:lnTo>
                    <a:pt x="99365" y="50967"/>
                  </a:lnTo>
                  <a:lnTo>
                    <a:pt x="99879" y="50537"/>
                  </a:lnTo>
                  <a:lnTo>
                    <a:pt x="100291" y="50322"/>
                  </a:lnTo>
                  <a:lnTo>
                    <a:pt x="100754" y="49247"/>
                  </a:lnTo>
                  <a:lnTo>
                    <a:pt x="101063" y="48172"/>
                  </a:lnTo>
                  <a:lnTo>
                    <a:pt x="101423" y="46666"/>
                  </a:lnTo>
                  <a:lnTo>
                    <a:pt x="101578" y="44946"/>
                  </a:lnTo>
                  <a:lnTo>
                    <a:pt x="101783" y="42795"/>
                  </a:lnTo>
                  <a:lnTo>
                    <a:pt x="101835" y="40860"/>
                  </a:lnTo>
                  <a:lnTo>
                    <a:pt x="101835" y="40860"/>
                  </a:lnTo>
                  <a:lnTo>
                    <a:pt x="101783" y="38709"/>
                  </a:lnTo>
                  <a:lnTo>
                    <a:pt x="101578" y="36989"/>
                  </a:lnTo>
                  <a:lnTo>
                    <a:pt x="101423" y="35268"/>
                  </a:lnTo>
                  <a:lnTo>
                    <a:pt x="101063" y="33763"/>
                  </a:lnTo>
                  <a:lnTo>
                    <a:pt x="100754" y="32258"/>
                  </a:lnTo>
                  <a:lnTo>
                    <a:pt x="100291" y="31612"/>
                  </a:lnTo>
                  <a:lnTo>
                    <a:pt x="99879" y="30752"/>
                  </a:lnTo>
                  <a:lnTo>
                    <a:pt x="99365" y="30752"/>
                  </a:lnTo>
                  <a:lnTo>
                    <a:pt x="99365" y="30752"/>
                  </a:lnTo>
                  <a:close/>
                  <a:moveTo>
                    <a:pt x="89536" y="30752"/>
                  </a:moveTo>
                  <a:lnTo>
                    <a:pt x="89536" y="30752"/>
                  </a:lnTo>
                  <a:lnTo>
                    <a:pt x="89022" y="30752"/>
                  </a:lnTo>
                  <a:lnTo>
                    <a:pt x="88610" y="31612"/>
                  </a:lnTo>
                  <a:lnTo>
                    <a:pt x="88147" y="32258"/>
                  </a:lnTo>
                  <a:lnTo>
                    <a:pt x="87838" y="33763"/>
                  </a:lnTo>
                  <a:lnTo>
                    <a:pt x="87478" y="35268"/>
                  </a:lnTo>
                  <a:lnTo>
                    <a:pt x="87324" y="36989"/>
                  </a:lnTo>
                  <a:lnTo>
                    <a:pt x="87118" y="38709"/>
                  </a:lnTo>
                  <a:lnTo>
                    <a:pt x="87066" y="40860"/>
                  </a:lnTo>
                  <a:lnTo>
                    <a:pt x="87066" y="40860"/>
                  </a:lnTo>
                  <a:lnTo>
                    <a:pt x="87118" y="42795"/>
                  </a:lnTo>
                  <a:lnTo>
                    <a:pt x="87324" y="44946"/>
                  </a:lnTo>
                  <a:lnTo>
                    <a:pt x="87478" y="46666"/>
                  </a:lnTo>
                  <a:lnTo>
                    <a:pt x="87838" y="48172"/>
                  </a:lnTo>
                  <a:lnTo>
                    <a:pt x="88147" y="49247"/>
                  </a:lnTo>
                  <a:lnTo>
                    <a:pt x="88610" y="50322"/>
                  </a:lnTo>
                  <a:lnTo>
                    <a:pt x="89022" y="50537"/>
                  </a:lnTo>
                  <a:lnTo>
                    <a:pt x="89536" y="50967"/>
                  </a:lnTo>
                  <a:lnTo>
                    <a:pt x="89536" y="50967"/>
                  </a:lnTo>
                  <a:lnTo>
                    <a:pt x="90000" y="50537"/>
                  </a:lnTo>
                  <a:lnTo>
                    <a:pt x="90514" y="50322"/>
                  </a:lnTo>
                  <a:lnTo>
                    <a:pt x="90823" y="49247"/>
                  </a:lnTo>
                  <a:lnTo>
                    <a:pt x="91286" y="48172"/>
                  </a:lnTo>
                  <a:lnTo>
                    <a:pt x="91543" y="46666"/>
                  </a:lnTo>
                  <a:lnTo>
                    <a:pt x="91801" y="44946"/>
                  </a:lnTo>
                  <a:lnTo>
                    <a:pt x="91852" y="42795"/>
                  </a:lnTo>
                  <a:lnTo>
                    <a:pt x="91955" y="40860"/>
                  </a:lnTo>
                  <a:lnTo>
                    <a:pt x="91955" y="40860"/>
                  </a:lnTo>
                  <a:lnTo>
                    <a:pt x="91852" y="38709"/>
                  </a:lnTo>
                  <a:lnTo>
                    <a:pt x="91801" y="36989"/>
                  </a:lnTo>
                  <a:lnTo>
                    <a:pt x="91543" y="35268"/>
                  </a:lnTo>
                  <a:lnTo>
                    <a:pt x="91286" y="33763"/>
                  </a:lnTo>
                  <a:lnTo>
                    <a:pt x="90823" y="32258"/>
                  </a:lnTo>
                  <a:lnTo>
                    <a:pt x="90514" y="31612"/>
                  </a:lnTo>
                  <a:lnTo>
                    <a:pt x="90000" y="30752"/>
                  </a:lnTo>
                  <a:lnTo>
                    <a:pt x="89536" y="30752"/>
                  </a:lnTo>
                  <a:lnTo>
                    <a:pt x="89536" y="30752"/>
                  </a:lnTo>
                  <a:close/>
                  <a:moveTo>
                    <a:pt x="19348" y="44946"/>
                  </a:moveTo>
                  <a:lnTo>
                    <a:pt x="19348" y="44946"/>
                  </a:lnTo>
                  <a:lnTo>
                    <a:pt x="19245" y="43440"/>
                  </a:lnTo>
                  <a:lnTo>
                    <a:pt x="19090" y="42365"/>
                  </a:lnTo>
                  <a:lnTo>
                    <a:pt x="18833" y="41720"/>
                  </a:lnTo>
                  <a:lnTo>
                    <a:pt x="18473" y="41290"/>
                  </a:lnTo>
                  <a:lnTo>
                    <a:pt x="11269" y="41290"/>
                  </a:lnTo>
                  <a:lnTo>
                    <a:pt x="11269" y="41290"/>
                  </a:lnTo>
                  <a:lnTo>
                    <a:pt x="10909" y="41720"/>
                  </a:lnTo>
                  <a:lnTo>
                    <a:pt x="10651" y="42365"/>
                  </a:lnTo>
                  <a:lnTo>
                    <a:pt x="10394" y="43440"/>
                  </a:lnTo>
                  <a:lnTo>
                    <a:pt x="10394" y="44946"/>
                  </a:lnTo>
                  <a:lnTo>
                    <a:pt x="10394" y="75053"/>
                  </a:lnTo>
                  <a:lnTo>
                    <a:pt x="10394" y="75053"/>
                  </a:lnTo>
                  <a:lnTo>
                    <a:pt x="10394" y="76559"/>
                  </a:lnTo>
                  <a:lnTo>
                    <a:pt x="10651" y="77634"/>
                  </a:lnTo>
                  <a:lnTo>
                    <a:pt x="10909" y="78709"/>
                  </a:lnTo>
                  <a:lnTo>
                    <a:pt x="11269" y="78709"/>
                  </a:lnTo>
                  <a:lnTo>
                    <a:pt x="18473" y="78709"/>
                  </a:lnTo>
                  <a:lnTo>
                    <a:pt x="18473" y="78709"/>
                  </a:lnTo>
                  <a:lnTo>
                    <a:pt x="18833" y="78709"/>
                  </a:lnTo>
                  <a:lnTo>
                    <a:pt x="19090" y="77634"/>
                  </a:lnTo>
                  <a:lnTo>
                    <a:pt x="19245" y="76559"/>
                  </a:lnTo>
                  <a:lnTo>
                    <a:pt x="19348" y="75053"/>
                  </a:lnTo>
                  <a:lnTo>
                    <a:pt x="19348" y="449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133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633">
              <a:extLst>
                <a:ext uri="{FF2B5EF4-FFF2-40B4-BE49-F238E27FC236}">
                  <a16:creationId xmlns:a16="http://schemas.microsoft.com/office/drawing/2014/main" id="{E1844E53-3001-4CCF-878D-636A75B07DD7}"/>
                </a:ext>
              </a:extLst>
            </p:cNvPr>
            <p:cNvSpPr/>
            <p:nvPr/>
          </p:nvSpPr>
          <p:spPr>
            <a:xfrm>
              <a:off x="11664950" y="11488738"/>
              <a:ext cx="1851023" cy="441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450"/>
                  </a:moveTo>
                  <a:lnTo>
                    <a:pt x="0" y="17450"/>
                  </a:lnTo>
                  <a:lnTo>
                    <a:pt x="102" y="13788"/>
                  </a:lnTo>
                  <a:lnTo>
                    <a:pt x="360" y="10556"/>
                  </a:lnTo>
                  <a:lnTo>
                    <a:pt x="668" y="7540"/>
                  </a:lnTo>
                  <a:lnTo>
                    <a:pt x="1183" y="5170"/>
                  </a:lnTo>
                  <a:lnTo>
                    <a:pt x="1801" y="3016"/>
                  </a:lnTo>
                  <a:lnTo>
                    <a:pt x="2469" y="1077"/>
                  </a:lnTo>
                  <a:lnTo>
                    <a:pt x="3293" y="430"/>
                  </a:lnTo>
                  <a:lnTo>
                    <a:pt x="4116" y="0"/>
                  </a:lnTo>
                  <a:lnTo>
                    <a:pt x="115883" y="0"/>
                  </a:lnTo>
                  <a:lnTo>
                    <a:pt x="115883" y="0"/>
                  </a:lnTo>
                  <a:lnTo>
                    <a:pt x="116706" y="430"/>
                  </a:lnTo>
                  <a:lnTo>
                    <a:pt x="117530" y="1077"/>
                  </a:lnTo>
                  <a:lnTo>
                    <a:pt x="118198" y="3016"/>
                  </a:lnTo>
                  <a:lnTo>
                    <a:pt x="118816" y="5170"/>
                  </a:lnTo>
                  <a:lnTo>
                    <a:pt x="119331" y="7540"/>
                  </a:lnTo>
                  <a:lnTo>
                    <a:pt x="119639" y="10556"/>
                  </a:lnTo>
                  <a:lnTo>
                    <a:pt x="119897" y="13788"/>
                  </a:lnTo>
                  <a:lnTo>
                    <a:pt x="120000" y="17450"/>
                  </a:lnTo>
                  <a:lnTo>
                    <a:pt x="120000" y="102764"/>
                  </a:lnTo>
                  <a:lnTo>
                    <a:pt x="120000" y="102764"/>
                  </a:lnTo>
                  <a:lnTo>
                    <a:pt x="119897" y="106211"/>
                  </a:lnTo>
                  <a:lnTo>
                    <a:pt x="119639" y="109443"/>
                  </a:lnTo>
                  <a:lnTo>
                    <a:pt x="119331" y="112459"/>
                  </a:lnTo>
                  <a:lnTo>
                    <a:pt x="118816" y="114829"/>
                  </a:lnTo>
                  <a:lnTo>
                    <a:pt x="118198" y="116983"/>
                  </a:lnTo>
                  <a:lnTo>
                    <a:pt x="117530" y="118491"/>
                  </a:lnTo>
                  <a:lnTo>
                    <a:pt x="116706" y="119569"/>
                  </a:lnTo>
                  <a:lnTo>
                    <a:pt x="115883" y="120000"/>
                  </a:lnTo>
                  <a:lnTo>
                    <a:pt x="4116" y="120000"/>
                  </a:lnTo>
                  <a:lnTo>
                    <a:pt x="4116" y="120000"/>
                  </a:lnTo>
                  <a:lnTo>
                    <a:pt x="3293" y="119569"/>
                  </a:lnTo>
                  <a:lnTo>
                    <a:pt x="2469" y="118491"/>
                  </a:lnTo>
                  <a:lnTo>
                    <a:pt x="1801" y="116983"/>
                  </a:lnTo>
                  <a:lnTo>
                    <a:pt x="1183" y="114829"/>
                  </a:lnTo>
                  <a:lnTo>
                    <a:pt x="668" y="112459"/>
                  </a:lnTo>
                  <a:lnTo>
                    <a:pt x="360" y="109443"/>
                  </a:lnTo>
                  <a:lnTo>
                    <a:pt x="102" y="106211"/>
                  </a:lnTo>
                  <a:lnTo>
                    <a:pt x="0" y="102764"/>
                  </a:lnTo>
                  <a:lnTo>
                    <a:pt x="0" y="17450"/>
                  </a:lnTo>
                  <a:close/>
                  <a:moveTo>
                    <a:pt x="108473" y="30592"/>
                  </a:moveTo>
                  <a:lnTo>
                    <a:pt x="108473" y="30592"/>
                  </a:lnTo>
                  <a:lnTo>
                    <a:pt x="107958" y="31023"/>
                  </a:lnTo>
                  <a:lnTo>
                    <a:pt x="107547" y="31454"/>
                  </a:lnTo>
                  <a:lnTo>
                    <a:pt x="107084" y="32531"/>
                  </a:lnTo>
                  <a:lnTo>
                    <a:pt x="106775" y="33608"/>
                  </a:lnTo>
                  <a:lnTo>
                    <a:pt x="106518" y="34901"/>
                  </a:lnTo>
                  <a:lnTo>
                    <a:pt x="106260" y="36840"/>
                  </a:lnTo>
                  <a:lnTo>
                    <a:pt x="106054" y="38563"/>
                  </a:lnTo>
                  <a:lnTo>
                    <a:pt x="106054" y="40718"/>
                  </a:lnTo>
                  <a:lnTo>
                    <a:pt x="106054" y="40718"/>
                  </a:lnTo>
                  <a:lnTo>
                    <a:pt x="106054" y="42872"/>
                  </a:lnTo>
                  <a:lnTo>
                    <a:pt x="106260" y="44811"/>
                  </a:lnTo>
                  <a:lnTo>
                    <a:pt x="106518" y="46535"/>
                  </a:lnTo>
                  <a:lnTo>
                    <a:pt x="106775" y="48043"/>
                  </a:lnTo>
                  <a:lnTo>
                    <a:pt x="107084" y="49335"/>
                  </a:lnTo>
                  <a:lnTo>
                    <a:pt x="107547" y="50197"/>
                  </a:lnTo>
                  <a:lnTo>
                    <a:pt x="107958" y="50843"/>
                  </a:lnTo>
                  <a:lnTo>
                    <a:pt x="108473" y="50843"/>
                  </a:lnTo>
                  <a:lnTo>
                    <a:pt x="108473" y="50843"/>
                  </a:lnTo>
                  <a:lnTo>
                    <a:pt x="108987" y="50843"/>
                  </a:lnTo>
                  <a:lnTo>
                    <a:pt x="109399" y="50197"/>
                  </a:lnTo>
                  <a:lnTo>
                    <a:pt x="109862" y="49335"/>
                  </a:lnTo>
                  <a:lnTo>
                    <a:pt x="110171" y="48043"/>
                  </a:lnTo>
                  <a:lnTo>
                    <a:pt x="110428" y="46535"/>
                  </a:lnTo>
                  <a:lnTo>
                    <a:pt x="110686" y="44811"/>
                  </a:lnTo>
                  <a:lnTo>
                    <a:pt x="110891" y="42872"/>
                  </a:lnTo>
                  <a:lnTo>
                    <a:pt x="110891" y="40718"/>
                  </a:lnTo>
                  <a:lnTo>
                    <a:pt x="110891" y="40718"/>
                  </a:lnTo>
                  <a:lnTo>
                    <a:pt x="110891" y="38563"/>
                  </a:lnTo>
                  <a:lnTo>
                    <a:pt x="110686" y="36840"/>
                  </a:lnTo>
                  <a:lnTo>
                    <a:pt x="110428" y="34901"/>
                  </a:lnTo>
                  <a:lnTo>
                    <a:pt x="110171" y="33608"/>
                  </a:lnTo>
                  <a:lnTo>
                    <a:pt x="109862" y="32531"/>
                  </a:lnTo>
                  <a:lnTo>
                    <a:pt x="109399" y="31454"/>
                  </a:lnTo>
                  <a:lnTo>
                    <a:pt x="108987" y="31023"/>
                  </a:lnTo>
                  <a:lnTo>
                    <a:pt x="108473" y="30592"/>
                  </a:lnTo>
                  <a:lnTo>
                    <a:pt x="108473" y="30592"/>
                  </a:lnTo>
                  <a:close/>
                  <a:moveTo>
                    <a:pt x="99365" y="30592"/>
                  </a:moveTo>
                  <a:lnTo>
                    <a:pt x="99365" y="30592"/>
                  </a:lnTo>
                  <a:lnTo>
                    <a:pt x="98902" y="31023"/>
                  </a:lnTo>
                  <a:lnTo>
                    <a:pt x="98387" y="31454"/>
                  </a:lnTo>
                  <a:lnTo>
                    <a:pt x="98078" y="32531"/>
                  </a:lnTo>
                  <a:lnTo>
                    <a:pt x="97615" y="33608"/>
                  </a:lnTo>
                  <a:lnTo>
                    <a:pt x="97358" y="34901"/>
                  </a:lnTo>
                  <a:lnTo>
                    <a:pt x="97101" y="36840"/>
                  </a:lnTo>
                  <a:lnTo>
                    <a:pt x="97049" y="38563"/>
                  </a:lnTo>
                  <a:lnTo>
                    <a:pt x="96946" y="40718"/>
                  </a:lnTo>
                  <a:lnTo>
                    <a:pt x="96946" y="40718"/>
                  </a:lnTo>
                  <a:lnTo>
                    <a:pt x="97049" y="42872"/>
                  </a:lnTo>
                  <a:lnTo>
                    <a:pt x="97101" y="44811"/>
                  </a:lnTo>
                  <a:lnTo>
                    <a:pt x="97358" y="46535"/>
                  </a:lnTo>
                  <a:lnTo>
                    <a:pt x="97615" y="48043"/>
                  </a:lnTo>
                  <a:lnTo>
                    <a:pt x="98078" y="49335"/>
                  </a:lnTo>
                  <a:lnTo>
                    <a:pt x="98387" y="50197"/>
                  </a:lnTo>
                  <a:lnTo>
                    <a:pt x="98902" y="50843"/>
                  </a:lnTo>
                  <a:lnTo>
                    <a:pt x="99365" y="50843"/>
                  </a:lnTo>
                  <a:lnTo>
                    <a:pt x="99365" y="50843"/>
                  </a:lnTo>
                  <a:lnTo>
                    <a:pt x="99879" y="50843"/>
                  </a:lnTo>
                  <a:lnTo>
                    <a:pt x="100291" y="50197"/>
                  </a:lnTo>
                  <a:lnTo>
                    <a:pt x="100754" y="49335"/>
                  </a:lnTo>
                  <a:lnTo>
                    <a:pt x="101063" y="48043"/>
                  </a:lnTo>
                  <a:lnTo>
                    <a:pt x="101423" y="46535"/>
                  </a:lnTo>
                  <a:lnTo>
                    <a:pt x="101578" y="44811"/>
                  </a:lnTo>
                  <a:lnTo>
                    <a:pt x="101783" y="42872"/>
                  </a:lnTo>
                  <a:lnTo>
                    <a:pt x="101835" y="40718"/>
                  </a:lnTo>
                  <a:lnTo>
                    <a:pt x="101835" y="40718"/>
                  </a:lnTo>
                  <a:lnTo>
                    <a:pt x="101783" y="38563"/>
                  </a:lnTo>
                  <a:lnTo>
                    <a:pt x="101578" y="36840"/>
                  </a:lnTo>
                  <a:lnTo>
                    <a:pt x="101423" y="34901"/>
                  </a:lnTo>
                  <a:lnTo>
                    <a:pt x="101063" y="33608"/>
                  </a:lnTo>
                  <a:lnTo>
                    <a:pt x="100754" y="32531"/>
                  </a:lnTo>
                  <a:lnTo>
                    <a:pt x="100291" y="31454"/>
                  </a:lnTo>
                  <a:lnTo>
                    <a:pt x="99879" y="31023"/>
                  </a:lnTo>
                  <a:lnTo>
                    <a:pt x="99365" y="30592"/>
                  </a:lnTo>
                  <a:lnTo>
                    <a:pt x="99365" y="30592"/>
                  </a:lnTo>
                  <a:close/>
                  <a:moveTo>
                    <a:pt x="89536" y="30592"/>
                  </a:moveTo>
                  <a:lnTo>
                    <a:pt x="89536" y="30592"/>
                  </a:lnTo>
                  <a:lnTo>
                    <a:pt x="89022" y="31023"/>
                  </a:lnTo>
                  <a:lnTo>
                    <a:pt x="88610" y="31454"/>
                  </a:lnTo>
                  <a:lnTo>
                    <a:pt x="88147" y="32531"/>
                  </a:lnTo>
                  <a:lnTo>
                    <a:pt x="87838" y="33608"/>
                  </a:lnTo>
                  <a:lnTo>
                    <a:pt x="87478" y="34901"/>
                  </a:lnTo>
                  <a:lnTo>
                    <a:pt x="87324" y="36840"/>
                  </a:lnTo>
                  <a:lnTo>
                    <a:pt x="87118" y="38563"/>
                  </a:lnTo>
                  <a:lnTo>
                    <a:pt x="87066" y="40718"/>
                  </a:lnTo>
                  <a:lnTo>
                    <a:pt x="87066" y="40718"/>
                  </a:lnTo>
                  <a:lnTo>
                    <a:pt x="87118" y="42872"/>
                  </a:lnTo>
                  <a:lnTo>
                    <a:pt x="87324" y="44811"/>
                  </a:lnTo>
                  <a:lnTo>
                    <a:pt x="87478" y="46535"/>
                  </a:lnTo>
                  <a:lnTo>
                    <a:pt x="87838" y="48043"/>
                  </a:lnTo>
                  <a:lnTo>
                    <a:pt x="88147" y="49335"/>
                  </a:lnTo>
                  <a:lnTo>
                    <a:pt x="88610" y="50197"/>
                  </a:lnTo>
                  <a:lnTo>
                    <a:pt x="89022" y="50843"/>
                  </a:lnTo>
                  <a:lnTo>
                    <a:pt x="89536" y="50843"/>
                  </a:lnTo>
                  <a:lnTo>
                    <a:pt x="89536" y="50843"/>
                  </a:lnTo>
                  <a:lnTo>
                    <a:pt x="90000" y="50843"/>
                  </a:lnTo>
                  <a:lnTo>
                    <a:pt x="90514" y="50197"/>
                  </a:lnTo>
                  <a:lnTo>
                    <a:pt x="90823" y="49335"/>
                  </a:lnTo>
                  <a:lnTo>
                    <a:pt x="91286" y="48043"/>
                  </a:lnTo>
                  <a:lnTo>
                    <a:pt x="91543" y="46535"/>
                  </a:lnTo>
                  <a:lnTo>
                    <a:pt x="91801" y="44811"/>
                  </a:lnTo>
                  <a:lnTo>
                    <a:pt x="91852" y="42872"/>
                  </a:lnTo>
                  <a:lnTo>
                    <a:pt x="91955" y="40718"/>
                  </a:lnTo>
                  <a:lnTo>
                    <a:pt x="91955" y="40718"/>
                  </a:lnTo>
                  <a:lnTo>
                    <a:pt x="91852" y="38563"/>
                  </a:lnTo>
                  <a:lnTo>
                    <a:pt x="91801" y="36840"/>
                  </a:lnTo>
                  <a:lnTo>
                    <a:pt x="91543" y="34901"/>
                  </a:lnTo>
                  <a:lnTo>
                    <a:pt x="91286" y="33608"/>
                  </a:lnTo>
                  <a:lnTo>
                    <a:pt x="90823" y="32531"/>
                  </a:lnTo>
                  <a:lnTo>
                    <a:pt x="90514" y="31454"/>
                  </a:lnTo>
                  <a:lnTo>
                    <a:pt x="90000" y="31023"/>
                  </a:lnTo>
                  <a:lnTo>
                    <a:pt x="89536" y="30592"/>
                  </a:lnTo>
                  <a:lnTo>
                    <a:pt x="89536" y="30592"/>
                  </a:lnTo>
                  <a:close/>
                  <a:moveTo>
                    <a:pt x="19348" y="45026"/>
                  </a:moveTo>
                  <a:lnTo>
                    <a:pt x="19348" y="45026"/>
                  </a:lnTo>
                  <a:lnTo>
                    <a:pt x="19245" y="43734"/>
                  </a:lnTo>
                  <a:lnTo>
                    <a:pt x="19090" y="42226"/>
                  </a:lnTo>
                  <a:lnTo>
                    <a:pt x="18833" y="41364"/>
                  </a:lnTo>
                  <a:lnTo>
                    <a:pt x="18473" y="41149"/>
                  </a:lnTo>
                  <a:lnTo>
                    <a:pt x="11269" y="41149"/>
                  </a:lnTo>
                  <a:lnTo>
                    <a:pt x="11269" y="41149"/>
                  </a:lnTo>
                  <a:lnTo>
                    <a:pt x="10909" y="41364"/>
                  </a:lnTo>
                  <a:lnTo>
                    <a:pt x="10651" y="42226"/>
                  </a:lnTo>
                  <a:lnTo>
                    <a:pt x="10394" y="43734"/>
                  </a:lnTo>
                  <a:lnTo>
                    <a:pt x="10394" y="45026"/>
                  </a:lnTo>
                  <a:lnTo>
                    <a:pt x="10394" y="74973"/>
                  </a:lnTo>
                  <a:lnTo>
                    <a:pt x="10394" y="74973"/>
                  </a:lnTo>
                  <a:lnTo>
                    <a:pt x="10394" y="76481"/>
                  </a:lnTo>
                  <a:lnTo>
                    <a:pt x="10651" y="77773"/>
                  </a:lnTo>
                  <a:lnTo>
                    <a:pt x="10909" y="78635"/>
                  </a:lnTo>
                  <a:lnTo>
                    <a:pt x="11269" y="78850"/>
                  </a:lnTo>
                  <a:lnTo>
                    <a:pt x="18473" y="78850"/>
                  </a:lnTo>
                  <a:lnTo>
                    <a:pt x="18473" y="78850"/>
                  </a:lnTo>
                  <a:lnTo>
                    <a:pt x="18833" y="78635"/>
                  </a:lnTo>
                  <a:lnTo>
                    <a:pt x="19090" y="77773"/>
                  </a:lnTo>
                  <a:lnTo>
                    <a:pt x="19245" y="76481"/>
                  </a:lnTo>
                  <a:lnTo>
                    <a:pt x="19348" y="74973"/>
                  </a:lnTo>
                  <a:lnTo>
                    <a:pt x="19348" y="450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133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634">
              <a:extLst>
                <a:ext uri="{FF2B5EF4-FFF2-40B4-BE49-F238E27FC236}">
                  <a16:creationId xmlns:a16="http://schemas.microsoft.com/office/drawing/2014/main" id="{34E15892-7642-4A4F-9941-881CCEDC3876}"/>
                </a:ext>
              </a:extLst>
            </p:cNvPr>
            <p:cNvSpPr/>
            <p:nvPr/>
          </p:nvSpPr>
          <p:spPr>
            <a:xfrm>
              <a:off x="11664950" y="10985500"/>
              <a:ext cx="1851023" cy="4429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204"/>
                  </a:moveTo>
                  <a:lnTo>
                    <a:pt x="0" y="17204"/>
                  </a:lnTo>
                  <a:lnTo>
                    <a:pt x="102" y="13763"/>
                  </a:lnTo>
                  <a:lnTo>
                    <a:pt x="360" y="10537"/>
                  </a:lnTo>
                  <a:lnTo>
                    <a:pt x="668" y="7526"/>
                  </a:lnTo>
                  <a:lnTo>
                    <a:pt x="1183" y="5161"/>
                  </a:lnTo>
                  <a:lnTo>
                    <a:pt x="1801" y="3010"/>
                  </a:lnTo>
                  <a:lnTo>
                    <a:pt x="2469" y="1505"/>
                  </a:lnTo>
                  <a:lnTo>
                    <a:pt x="3293" y="430"/>
                  </a:lnTo>
                  <a:lnTo>
                    <a:pt x="4116" y="0"/>
                  </a:lnTo>
                  <a:lnTo>
                    <a:pt x="115883" y="0"/>
                  </a:lnTo>
                  <a:lnTo>
                    <a:pt x="115883" y="0"/>
                  </a:lnTo>
                  <a:lnTo>
                    <a:pt x="116706" y="430"/>
                  </a:lnTo>
                  <a:lnTo>
                    <a:pt x="117530" y="1505"/>
                  </a:lnTo>
                  <a:lnTo>
                    <a:pt x="118198" y="3010"/>
                  </a:lnTo>
                  <a:lnTo>
                    <a:pt x="118816" y="5161"/>
                  </a:lnTo>
                  <a:lnTo>
                    <a:pt x="119331" y="7526"/>
                  </a:lnTo>
                  <a:lnTo>
                    <a:pt x="119639" y="10537"/>
                  </a:lnTo>
                  <a:lnTo>
                    <a:pt x="119897" y="13763"/>
                  </a:lnTo>
                  <a:lnTo>
                    <a:pt x="120000" y="17204"/>
                  </a:lnTo>
                  <a:lnTo>
                    <a:pt x="120000" y="102795"/>
                  </a:lnTo>
                  <a:lnTo>
                    <a:pt x="120000" y="102795"/>
                  </a:lnTo>
                  <a:lnTo>
                    <a:pt x="119897" y="106021"/>
                  </a:lnTo>
                  <a:lnTo>
                    <a:pt x="119639" y="109247"/>
                  </a:lnTo>
                  <a:lnTo>
                    <a:pt x="119331" y="112258"/>
                  </a:lnTo>
                  <a:lnTo>
                    <a:pt x="118816" y="115053"/>
                  </a:lnTo>
                  <a:lnTo>
                    <a:pt x="118198" y="116774"/>
                  </a:lnTo>
                  <a:lnTo>
                    <a:pt x="117530" y="118709"/>
                  </a:lnTo>
                  <a:lnTo>
                    <a:pt x="116706" y="119784"/>
                  </a:lnTo>
                  <a:lnTo>
                    <a:pt x="115883" y="120000"/>
                  </a:lnTo>
                  <a:lnTo>
                    <a:pt x="4116" y="120000"/>
                  </a:lnTo>
                  <a:lnTo>
                    <a:pt x="4116" y="120000"/>
                  </a:lnTo>
                  <a:lnTo>
                    <a:pt x="3293" y="119784"/>
                  </a:lnTo>
                  <a:lnTo>
                    <a:pt x="2469" y="118709"/>
                  </a:lnTo>
                  <a:lnTo>
                    <a:pt x="1801" y="116774"/>
                  </a:lnTo>
                  <a:lnTo>
                    <a:pt x="1183" y="115053"/>
                  </a:lnTo>
                  <a:lnTo>
                    <a:pt x="668" y="112258"/>
                  </a:lnTo>
                  <a:lnTo>
                    <a:pt x="360" y="109247"/>
                  </a:lnTo>
                  <a:lnTo>
                    <a:pt x="102" y="106021"/>
                  </a:lnTo>
                  <a:lnTo>
                    <a:pt x="0" y="102795"/>
                  </a:lnTo>
                  <a:lnTo>
                    <a:pt x="0" y="17204"/>
                  </a:lnTo>
                  <a:close/>
                  <a:moveTo>
                    <a:pt x="108473" y="30537"/>
                  </a:moveTo>
                  <a:lnTo>
                    <a:pt x="108473" y="30537"/>
                  </a:lnTo>
                  <a:lnTo>
                    <a:pt x="107958" y="30967"/>
                  </a:lnTo>
                  <a:lnTo>
                    <a:pt x="107547" y="31612"/>
                  </a:lnTo>
                  <a:lnTo>
                    <a:pt x="107084" y="32473"/>
                  </a:lnTo>
                  <a:lnTo>
                    <a:pt x="106775" y="33763"/>
                  </a:lnTo>
                  <a:lnTo>
                    <a:pt x="106518" y="35268"/>
                  </a:lnTo>
                  <a:lnTo>
                    <a:pt x="106260" y="36989"/>
                  </a:lnTo>
                  <a:lnTo>
                    <a:pt x="106054" y="38924"/>
                  </a:lnTo>
                  <a:lnTo>
                    <a:pt x="106054" y="41075"/>
                  </a:lnTo>
                  <a:lnTo>
                    <a:pt x="106054" y="41075"/>
                  </a:lnTo>
                  <a:lnTo>
                    <a:pt x="106054" y="42795"/>
                  </a:lnTo>
                  <a:lnTo>
                    <a:pt x="106260" y="44946"/>
                  </a:lnTo>
                  <a:lnTo>
                    <a:pt x="106518" y="46451"/>
                  </a:lnTo>
                  <a:lnTo>
                    <a:pt x="106775" y="47741"/>
                  </a:lnTo>
                  <a:lnTo>
                    <a:pt x="107084" y="49247"/>
                  </a:lnTo>
                  <a:lnTo>
                    <a:pt x="107547" y="49892"/>
                  </a:lnTo>
                  <a:lnTo>
                    <a:pt x="107958" y="50752"/>
                  </a:lnTo>
                  <a:lnTo>
                    <a:pt x="108473" y="50967"/>
                  </a:lnTo>
                  <a:lnTo>
                    <a:pt x="108473" y="50967"/>
                  </a:lnTo>
                  <a:lnTo>
                    <a:pt x="108987" y="50752"/>
                  </a:lnTo>
                  <a:lnTo>
                    <a:pt x="109399" y="49892"/>
                  </a:lnTo>
                  <a:lnTo>
                    <a:pt x="109862" y="49247"/>
                  </a:lnTo>
                  <a:lnTo>
                    <a:pt x="110171" y="47741"/>
                  </a:lnTo>
                  <a:lnTo>
                    <a:pt x="110428" y="46451"/>
                  </a:lnTo>
                  <a:lnTo>
                    <a:pt x="110686" y="44946"/>
                  </a:lnTo>
                  <a:lnTo>
                    <a:pt x="110891" y="42795"/>
                  </a:lnTo>
                  <a:lnTo>
                    <a:pt x="110891" y="41075"/>
                  </a:lnTo>
                  <a:lnTo>
                    <a:pt x="110891" y="41075"/>
                  </a:lnTo>
                  <a:lnTo>
                    <a:pt x="110891" y="38924"/>
                  </a:lnTo>
                  <a:lnTo>
                    <a:pt x="110686" y="36989"/>
                  </a:lnTo>
                  <a:lnTo>
                    <a:pt x="110428" y="35268"/>
                  </a:lnTo>
                  <a:lnTo>
                    <a:pt x="110171" y="33763"/>
                  </a:lnTo>
                  <a:lnTo>
                    <a:pt x="109862" y="32473"/>
                  </a:lnTo>
                  <a:lnTo>
                    <a:pt x="109399" y="31612"/>
                  </a:lnTo>
                  <a:lnTo>
                    <a:pt x="108987" y="30967"/>
                  </a:lnTo>
                  <a:lnTo>
                    <a:pt x="108473" y="30537"/>
                  </a:lnTo>
                  <a:lnTo>
                    <a:pt x="108473" y="30537"/>
                  </a:lnTo>
                  <a:close/>
                  <a:moveTo>
                    <a:pt x="99365" y="30537"/>
                  </a:moveTo>
                  <a:lnTo>
                    <a:pt x="99365" y="30537"/>
                  </a:lnTo>
                  <a:lnTo>
                    <a:pt x="98902" y="30967"/>
                  </a:lnTo>
                  <a:lnTo>
                    <a:pt x="98387" y="31612"/>
                  </a:lnTo>
                  <a:lnTo>
                    <a:pt x="98078" y="32473"/>
                  </a:lnTo>
                  <a:lnTo>
                    <a:pt x="97615" y="33763"/>
                  </a:lnTo>
                  <a:lnTo>
                    <a:pt x="97358" y="35268"/>
                  </a:lnTo>
                  <a:lnTo>
                    <a:pt x="97101" y="36989"/>
                  </a:lnTo>
                  <a:lnTo>
                    <a:pt x="97049" y="38924"/>
                  </a:lnTo>
                  <a:lnTo>
                    <a:pt x="96946" y="41075"/>
                  </a:lnTo>
                  <a:lnTo>
                    <a:pt x="96946" y="41075"/>
                  </a:lnTo>
                  <a:lnTo>
                    <a:pt x="97049" y="42795"/>
                  </a:lnTo>
                  <a:lnTo>
                    <a:pt x="97101" y="44946"/>
                  </a:lnTo>
                  <a:lnTo>
                    <a:pt x="97358" y="46451"/>
                  </a:lnTo>
                  <a:lnTo>
                    <a:pt x="97615" y="47741"/>
                  </a:lnTo>
                  <a:lnTo>
                    <a:pt x="98078" y="49247"/>
                  </a:lnTo>
                  <a:lnTo>
                    <a:pt x="98387" y="49892"/>
                  </a:lnTo>
                  <a:lnTo>
                    <a:pt x="98902" y="50752"/>
                  </a:lnTo>
                  <a:lnTo>
                    <a:pt x="99365" y="50967"/>
                  </a:lnTo>
                  <a:lnTo>
                    <a:pt x="99365" y="50967"/>
                  </a:lnTo>
                  <a:lnTo>
                    <a:pt x="99879" y="50752"/>
                  </a:lnTo>
                  <a:lnTo>
                    <a:pt x="100291" y="49892"/>
                  </a:lnTo>
                  <a:lnTo>
                    <a:pt x="100754" y="49247"/>
                  </a:lnTo>
                  <a:lnTo>
                    <a:pt x="101063" y="47741"/>
                  </a:lnTo>
                  <a:lnTo>
                    <a:pt x="101423" y="46451"/>
                  </a:lnTo>
                  <a:lnTo>
                    <a:pt x="101578" y="44946"/>
                  </a:lnTo>
                  <a:lnTo>
                    <a:pt x="101783" y="42795"/>
                  </a:lnTo>
                  <a:lnTo>
                    <a:pt x="101835" y="41075"/>
                  </a:lnTo>
                  <a:lnTo>
                    <a:pt x="101835" y="41075"/>
                  </a:lnTo>
                  <a:lnTo>
                    <a:pt x="101783" y="38924"/>
                  </a:lnTo>
                  <a:lnTo>
                    <a:pt x="101578" y="36989"/>
                  </a:lnTo>
                  <a:lnTo>
                    <a:pt x="101423" y="35268"/>
                  </a:lnTo>
                  <a:lnTo>
                    <a:pt x="101063" y="33763"/>
                  </a:lnTo>
                  <a:lnTo>
                    <a:pt x="100754" y="32473"/>
                  </a:lnTo>
                  <a:lnTo>
                    <a:pt x="100291" y="31612"/>
                  </a:lnTo>
                  <a:lnTo>
                    <a:pt x="99879" y="30967"/>
                  </a:lnTo>
                  <a:lnTo>
                    <a:pt x="99365" y="30537"/>
                  </a:lnTo>
                  <a:lnTo>
                    <a:pt x="99365" y="30537"/>
                  </a:lnTo>
                  <a:close/>
                  <a:moveTo>
                    <a:pt x="89536" y="30537"/>
                  </a:moveTo>
                  <a:lnTo>
                    <a:pt x="89536" y="30537"/>
                  </a:lnTo>
                  <a:lnTo>
                    <a:pt x="89022" y="30967"/>
                  </a:lnTo>
                  <a:lnTo>
                    <a:pt x="88610" y="31612"/>
                  </a:lnTo>
                  <a:lnTo>
                    <a:pt x="88147" y="32473"/>
                  </a:lnTo>
                  <a:lnTo>
                    <a:pt x="87838" y="33763"/>
                  </a:lnTo>
                  <a:lnTo>
                    <a:pt x="87478" y="35268"/>
                  </a:lnTo>
                  <a:lnTo>
                    <a:pt x="87324" y="36989"/>
                  </a:lnTo>
                  <a:lnTo>
                    <a:pt x="87118" y="38924"/>
                  </a:lnTo>
                  <a:lnTo>
                    <a:pt x="87066" y="41075"/>
                  </a:lnTo>
                  <a:lnTo>
                    <a:pt x="87066" y="41075"/>
                  </a:lnTo>
                  <a:lnTo>
                    <a:pt x="87118" y="42795"/>
                  </a:lnTo>
                  <a:lnTo>
                    <a:pt x="87324" y="44946"/>
                  </a:lnTo>
                  <a:lnTo>
                    <a:pt x="87478" y="46451"/>
                  </a:lnTo>
                  <a:lnTo>
                    <a:pt x="87838" y="47741"/>
                  </a:lnTo>
                  <a:lnTo>
                    <a:pt x="88147" y="49247"/>
                  </a:lnTo>
                  <a:lnTo>
                    <a:pt x="88610" y="49892"/>
                  </a:lnTo>
                  <a:lnTo>
                    <a:pt x="89022" y="50752"/>
                  </a:lnTo>
                  <a:lnTo>
                    <a:pt x="89536" y="50967"/>
                  </a:lnTo>
                  <a:lnTo>
                    <a:pt x="89536" y="50967"/>
                  </a:lnTo>
                  <a:lnTo>
                    <a:pt x="90000" y="50752"/>
                  </a:lnTo>
                  <a:lnTo>
                    <a:pt x="90514" y="49892"/>
                  </a:lnTo>
                  <a:lnTo>
                    <a:pt x="90823" y="49247"/>
                  </a:lnTo>
                  <a:lnTo>
                    <a:pt x="91286" y="47741"/>
                  </a:lnTo>
                  <a:lnTo>
                    <a:pt x="91543" y="46451"/>
                  </a:lnTo>
                  <a:lnTo>
                    <a:pt x="91801" y="44946"/>
                  </a:lnTo>
                  <a:lnTo>
                    <a:pt x="91852" y="42795"/>
                  </a:lnTo>
                  <a:lnTo>
                    <a:pt x="91955" y="41075"/>
                  </a:lnTo>
                  <a:lnTo>
                    <a:pt x="91955" y="41075"/>
                  </a:lnTo>
                  <a:lnTo>
                    <a:pt x="91852" y="38924"/>
                  </a:lnTo>
                  <a:lnTo>
                    <a:pt x="91801" y="36989"/>
                  </a:lnTo>
                  <a:lnTo>
                    <a:pt x="91543" y="35268"/>
                  </a:lnTo>
                  <a:lnTo>
                    <a:pt x="91286" y="33763"/>
                  </a:lnTo>
                  <a:lnTo>
                    <a:pt x="90823" y="32473"/>
                  </a:lnTo>
                  <a:lnTo>
                    <a:pt x="90514" y="31612"/>
                  </a:lnTo>
                  <a:lnTo>
                    <a:pt x="90000" y="30967"/>
                  </a:lnTo>
                  <a:lnTo>
                    <a:pt x="89536" y="30537"/>
                  </a:lnTo>
                  <a:lnTo>
                    <a:pt x="89536" y="30537"/>
                  </a:lnTo>
                  <a:close/>
                  <a:moveTo>
                    <a:pt x="19348" y="44946"/>
                  </a:moveTo>
                  <a:lnTo>
                    <a:pt x="19348" y="44946"/>
                  </a:lnTo>
                  <a:lnTo>
                    <a:pt x="19245" y="43440"/>
                  </a:lnTo>
                  <a:lnTo>
                    <a:pt x="19090" y="42365"/>
                  </a:lnTo>
                  <a:lnTo>
                    <a:pt x="18833" y="41290"/>
                  </a:lnTo>
                  <a:lnTo>
                    <a:pt x="18473" y="41290"/>
                  </a:lnTo>
                  <a:lnTo>
                    <a:pt x="11269" y="41290"/>
                  </a:lnTo>
                  <a:lnTo>
                    <a:pt x="11269" y="41290"/>
                  </a:lnTo>
                  <a:lnTo>
                    <a:pt x="10909" y="41290"/>
                  </a:lnTo>
                  <a:lnTo>
                    <a:pt x="10651" y="42365"/>
                  </a:lnTo>
                  <a:lnTo>
                    <a:pt x="10394" y="43440"/>
                  </a:lnTo>
                  <a:lnTo>
                    <a:pt x="10394" y="44946"/>
                  </a:lnTo>
                  <a:lnTo>
                    <a:pt x="10394" y="75053"/>
                  </a:lnTo>
                  <a:lnTo>
                    <a:pt x="10394" y="75053"/>
                  </a:lnTo>
                  <a:lnTo>
                    <a:pt x="10394" y="76559"/>
                  </a:lnTo>
                  <a:lnTo>
                    <a:pt x="10651" y="77634"/>
                  </a:lnTo>
                  <a:lnTo>
                    <a:pt x="10909" y="78494"/>
                  </a:lnTo>
                  <a:lnTo>
                    <a:pt x="11269" y="78709"/>
                  </a:lnTo>
                  <a:lnTo>
                    <a:pt x="18473" y="78709"/>
                  </a:lnTo>
                  <a:lnTo>
                    <a:pt x="18473" y="78709"/>
                  </a:lnTo>
                  <a:lnTo>
                    <a:pt x="18833" y="78494"/>
                  </a:lnTo>
                  <a:lnTo>
                    <a:pt x="19090" y="77634"/>
                  </a:lnTo>
                  <a:lnTo>
                    <a:pt x="19245" y="76559"/>
                  </a:lnTo>
                  <a:lnTo>
                    <a:pt x="19348" y="75053"/>
                  </a:lnTo>
                  <a:lnTo>
                    <a:pt x="19348" y="449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133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Shape 635">
            <a:extLst>
              <a:ext uri="{FF2B5EF4-FFF2-40B4-BE49-F238E27FC236}">
                <a16:creationId xmlns:a16="http://schemas.microsoft.com/office/drawing/2014/main" id="{D7A7BAB9-B83D-4C28-96DD-F957CB7B1F06}"/>
              </a:ext>
            </a:extLst>
          </p:cNvPr>
          <p:cNvGrpSpPr/>
          <p:nvPr/>
        </p:nvGrpSpPr>
        <p:grpSpPr>
          <a:xfrm>
            <a:off x="8794879" y="5431136"/>
            <a:ext cx="597699" cy="436435"/>
            <a:chOff x="11664950" y="10985500"/>
            <a:chExt cx="1851023" cy="1449387"/>
          </a:xfrm>
          <a:solidFill>
            <a:schemeClr val="accent1"/>
          </a:solidFill>
        </p:grpSpPr>
        <p:sp>
          <p:nvSpPr>
            <p:cNvPr id="45" name="Shape 636">
              <a:extLst>
                <a:ext uri="{FF2B5EF4-FFF2-40B4-BE49-F238E27FC236}">
                  <a16:creationId xmlns:a16="http://schemas.microsoft.com/office/drawing/2014/main" id="{1C72F851-FACB-4F2B-89AA-BEF199E18EB7}"/>
                </a:ext>
              </a:extLst>
            </p:cNvPr>
            <p:cNvSpPr/>
            <p:nvPr/>
          </p:nvSpPr>
          <p:spPr>
            <a:xfrm>
              <a:off x="11664950" y="11991975"/>
              <a:ext cx="1851023" cy="4429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204"/>
                  </a:moveTo>
                  <a:lnTo>
                    <a:pt x="0" y="17204"/>
                  </a:lnTo>
                  <a:lnTo>
                    <a:pt x="102" y="13978"/>
                  </a:lnTo>
                  <a:lnTo>
                    <a:pt x="360" y="10322"/>
                  </a:lnTo>
                  <a:lnTo>
                    <a:pt x="668" y="7526"/>
                  </a:lnTo>
                  <a:lnTo>
                    <a:pt x="1183" y="4946"/>
                  </a:lnTo>
                  <a:lnTo>
                    <a:pt x="1801" y="2795"/>
                  </a:lnTo>
                  <a:lnTo>
                    <a:pt x="2469" y="1290"/>
                  </a:lnTo>
                  <a:lnTo>
                    <a:pt x="3293" y="215"/>
                  </a:lnTo>
                  <a:lnTo>
                    <a:pt x="4116" y="0"/>
                  </a:lnTo>
                  <a:lnTo>
                    <a:pt x="115883" y="0"/>
                  </a:lnTo>
                  <a:lnTo>
                    <a:pt x="115883" y="0"/>
                  </a:lnTo>
                  <a:lnTo>
                    <a:pt x="116706" y="215"/>
                  </a:lnTo>
                  <a:lnTo>
                    <a:pt x="117530" y="1290"/>
                  </a:lnTo>
                  <a:lnTo>
                    <a:pt x="118198" y="2795"/>
                  </a:lnTo>
                  <a:lnTo>
                    <a:pt x="118816" y="4946"/>
                  </a:lnTo>
                  <a:lnTo>
                    <a:pt x="119331" y="7526"/>
                  </a:lnTo>
                  <a:lnTo>
                    <a:pt x="119639" y="10322"/>
                  </a:lnTo>
                  <a:lnTo>
                    <a:pt x="119897" y="13978"/>
                  </a:lnTo>
                  <a:lnTo>
                    <a:pt x="120000" y="17204"/>
                  </a:lnTo>
                  <a:lnTo>
                    <a:pt x="120000" y="102795"/>
                  </a:lnTo>
                  <a:lnTo>
                    <a:pt x="120000" y="102795"/>
                  </a:lnTo>
                  <a:lnTo>
                    <a:pt x="119897" y="106236"/>
                  </a:lnTo>
                  <a:lnTo>
                    <a:pt x="119639" y="109677"/>
                  </a:lnTo>
                  <a:lnTo>
                    <a:pt x="119331" y="112473"/>
                  </a:lnTo>
                  <a:lnTo>
                    <a:pt x="118816" y="115053"/>
                  </a:lnTo>
                  <a:lnTo>
                    <a:pt x="118198" y="117204"/>
                  </a:lnTo>
                  <a:lnTo>
                    <a:pt x="117530" y="118494"/>
                  </a:lnTo>
                  <a:lnTo>
                    <a:pt x="116706" y="119569"/>
                  </a:lnTo>
                  <a:lnTo>
                    <a:pt x="115883" y="120000"/>
                  </a:lnTo>
                  <a:lnTo>
                    <a:pt x="4116" y="120000"/>
                  </a:lnTo>
                  <a:lnTo>
                    <a:pt x="4116" y="120000"/>
                  </a:lnTo>
                  <a:lnTo>
                    <a:pt x="3293" y="119569"/>
                  </a:lnTo>
                  <a:lnTo>
                    <a:pt x="2469" y="118494"/>
                  </a:lnTo>
                  <a:lnTo>
                    <a:pt x="1801" y="117204"/>
                  </a:lnTo>
                  <a:lnTo>
                    <a:pt x="1183" y="115053"/>
                  </a:lnTo>
                  <a:lnTo>
                    <a:pt x="668" y="112473"/>
                  </a:lnTo>
                  <a:lnTo>
                    <a:pt x="360" y="109677"/>
                  </a:lnTo>
                  <a:lnTo>
                    <a:pt x="102" y="106236"/>
                  </a:lnTo>
                  <a:lnTo>
                    <a:pt x="0" y="102795"/>
                  </a:lnTo>
                  <a:lnTo>
                    <a:pt x="0" y="17204"/>
                  </a:lnTo>
                  <a:close/>
                  <a:moveTo>
                    <a:pt x="108473" y="30752"/>
                  </a:moveTo>
                  <a:lnTo>
                    <a:pt x="108473" y="30752"/>
                  </a:lnTo>
                  <a:lnTo>
                    <a:pt x="107958" y="30752"/>
                  </a:lnTo>
                  <a:lnTo>
                    <a:pt x="107547" y="31612"/>
                  </a:lnTo>
                  <a:lnTo>
                    <a:pt x="107084" y="32258"/>
                  </a:lnTo>
                  <a:lnTo>
                    <a:pt x="106775" y="33763"/>
                  </a:lnTo>
                  <a:lnTo>
                    <a:pt x="106518" y="35268"/>
                  </a:lnTo>
                  <a:lnTo>
                    <a:pt x="106260" y="36989"/>
                  </a:lnTo>
                  <a:lnTo>
                    <a:pt x="106054" y="38709"/>
                  </a:lnTo>
                  <a:lnTo>
                    <a:pt x="106054" y="40860"/>
                  </a:lnTo>
                  <a:lnTo>
                    <a:pt x="106054" y="40860"/>
                  </a:lnTo>
                  <a:lnTo>
                    <a:pt x="106054" y="42795"/>
                  </a:lnTo>
                  <a:lnTo>
                    <a:pt x="106260" y="44946"/>
                  </a:lnTo>
                  <a:lnTo>
                    <a:pt x="106518" y="46666"/>
                  </a:lnTo>
                  <a:lnTo>
                    <a:pt x="106775" y="48172"/>
                  </a:lnTo>
                  <a:lnTo>
                    <a:pt x="107084" y="49247"/>
                  </a:lnTo>
                  <a:lnTo>
                    <a:pt x="107547" y="50322"/>
                  </a:lnTo>
                  <a:lnTo>
                    <a:pt x="107958" y="50537"/>
                  </a:lnTo>
                  <a:lnTo>
                    <a:pt x="108473" y="50967"/>
                  </a:lnTo>
                  <a:lnTo>
                    <a:pt x="108473" y="50967"/>
                  </a:lnTo>
                  <a:lnTo>
                    <a:pt x="108987" y="50537"/>
                  </a:lnTo>
                  <a:lnTo>
                    <a:pt x="109399" y="50322"/>
                  </a:lnTo>
                  <a:lnTo>
                    <a:pt x="109862" y="49247"/>
                  </a:lnTo>
                  <a:lnTo>
                    <a:pt x="110171" y="48172"/>
                  </a:lnTo>
                  <a:lnTo>
                    <a:pt x="110428" y="46666"/>
                  </a:lnTo>
                  <a:lnTo>
                    <a:pt x="110686" y="44946"/>
                  </a:lnTo>
                  <a:lnTo>
                    <a:pt x="110891" y="42795"/>
                  </a:lnTo>
                  <a:lnTo>
                    <a:pt x="110891" y="40860"/>
                  </a:lnTo>
                  <a:lnTo>
                    <a:pt x="110891" y="40860"/>
                  </a:lnTo>
                  <a:lnTo>
                    <a:pt x="110891" y="38709"/>
                  </a:lnTo>
                  <a:lnTo>
                    <a:pt x="110686" y="36989"/>
                  </a:lnTo>
                  <a:lnTo>
                    <a:pt x="110428" y="35268"/>
                  </a:lnTo>
                  <a:lnTo>
                    <a:pt x="110171" y="33763"/>
                  </a:lnTo>
                  <a:lnTo>
                    <a:pt x="109862" y="32258"/>
                  </a:lnTo>
                  <a:lnTo>
                    <a:pt x="109399" y="31612"/>
                  </a:lnTo>
                  <a:lnTo>
                    <a:pt x="108987" y="30752"/>
                  </a:lnTo>
                  <a:lnTo>
                    <a:pt x="108473" y="30752"/>
                  </a:lnTo>
                  <a:lnTo>
                    <a:pt x="108473" y="30752"/>
                  </a:lnTo>
                  <a:close/>
                  <a:moveTo>
                    <a:pt x="99365" y="30752"/>
                  </a:moveTo>
                  <a:lnTo>
                    <a:pt x="99365" y="30752"/>
                  </a:lnTo>
                  <a:lnTo>
                    <a:pt x="98902" y="30752"/>
                  </a:lnTo>
                  <a:lnTo>
                    <a:pt x="98387" y="31612"/>
                  </a:lnTo>
                  <a:lnTo>
                    <a:pt x="98078" y="32258"/>
                  </a:lnTo>
                  <a:lnTo>
                    <a:pt x="97615" y="33763"/>
                  </a:lnTo>
                  <a:lnTo>
                    <a:pt x="97358" y="35268"/>
                  </a:lnTo>
                  <a:lnTo>
                    <a:pt x="97101" y="36989"/>
                  </a:lnTo>
                  <a:lnTo>
                    <a:pt x="97049" y="38709"/>
                  </a:lnTo>
                  <a:lnTo>
                    <a:pt x="96946" y="40860"/>
                  </a:lnTo>
                  <a:lnTo>
                    <a:pt x="96946" y="40860"/>
                  </a:lnTo>
                  <a:lnTo>
                    <a:pt x="97049" y="42795"/>
                  </a:lnTo>
                  <a:lnTo>
                    <a:pt x="97101" y="44946"/>
                  </a:lnTo>
                  <a:lnTo>
                    <a:pt x="97358" y="46666"/>
                  </a:lnTo>
                  <a:lnTo>
                    <a:pt x="97615" y="48172"/>
                  </a:lnTo>
                  <a:lnTo>
                    <a:pt x="98078" y="49247"/>
                  </a:lnTo>
                  <a:lnTo>
                    <a:pt x="98387" y="50322"/>
                  </a:lnTo>
                  <a:lnTo>
                    <a:pt x="98902" y="50537"/>
                  </a:lnTo>
                  <a:lnTo>
                    <a:pt x="99365" y="50967"/>
                  </a:lnTo>
                  <a:lnTo>
                    <a:pt x="99365" y="50967"/>
                  </a:lnTo>
                  <a:lnTo>
                    <a:pt x="99879" y="50537"/>
                  </a:lnTo>
                  <a:lnTo>
                    <a:pt x="100291" y="50322"/>
                  </a:lnTo>
                  <a:lnTo>
                    <a:pt x="100754" y="49247"/>
                  </a:lnTo>
                  <a:lnTo>
                    <a:pt x="101063" y="48172"/>
                  </a:lnTo>
                  <a:lnTo>
                    <a:pt x="101423" y="46666"/>
                  </a:lnTo>
                  <a:lnTo>
                    <a:pt x="101578" y="44946"/>
                  </a:lnTo>
                  <a:lnTo>
                    <a:pt x="101783" y="42795"/>
                  </a:lnTo>
                  <a:lnTo>
                    <a:pt x="101835" y="40860"/>
                  </a:lnTo>
                  <a:lnTo>
                    <a:pt x="101835" y="40860"/>
                  </a:lnTo>
                  <a:lnTo>
                    <a:pt x="101783" y="38709"/>
                  </a:lnTo>
                  <a:lnTo>
                    <a:pt x="101578" y="36989"/>
                  </a:lnTo>
                  <a:lnTo>
                    <a:pt x="101423" y="35268"/>
                  </a:lnTo>
                  <a:lnTo>
                    <a:pt x="101063" y="33763"/>
                  </a:lnTo>
                  <a:lnTo>
                    <a:pt x="100754" y="32258"/>
                  </a:lnTo>
                  <a:lnTo>
                    <a:pt x="100291" y="31612"/>
                  </a:lnTo>
                  <a:lnTo>
                    <a:pt x="99879" y="30752"/>
                  </a:lnTo>
                  <a:lnTo>
                    <a:pt x="99365" y="30752"/>
                  </a:lnTo>
                  <a:lnTo>
                    <a:pt x="99365" y="30752"/>
                  </a:lnTo>
                  <a:close/>
                  <a:moveTo>
                    <a:pt x="89536" y="30752"/>
                  </a:moveTo>
                  <a:lnTo>
                    <a:pt x="89536" y="30752"/>
                  </a:lnTo>
                  <a:lnTo>
                    <a:pt x="89022" y="30752"/>
                  </a:lnTo>
                  <a:lnTo>
                    <a:pt x="88610" y="31612"/>
                  </a:lnTo>
                  <a:lnTo>
                    <a:pt x="88147" y="32258"/>
                  </a:lnTo>
                  <a:lnTo>
                    <a:pt x="87838" y="33763"/>
                  </a:lnTo>
                  <a:lnTo>
                    <a:pt x="87478" y="35268"/>
                  </a:lnTo>
                  <a:lnTo>
                    <a:pt x="87324" y="36989"/>
                  </a:lnTo>
                  <a:lnTo>
                    <a:pt x="87118" y="38709"/>
                  </a:lnTo>
                  <a:lnTo>
                    <a:pt x="87066" y="40860"/>
                  </a:lnTo>
                  <a:lnTo>
                    <a:pt x="87066" y="40860"/>
                  </a:lnTo>
                  <a:lnTo>
                    <a:pt x="87118" y="42795"/>
                  </a:lnTo>
                  <a:lnTo>
                    <a:pt x="87324" y="44946"/>
                  </a:lnTo>
                  <a:lnTo>
                    <a:pt x="87478" y="46666"/>
                  </a:lnTo>
                  <a:lnTo>
                    <a:pt x="87838" y="48172"/>
                  </a:lnTo>
                  <a:lnTo>
                    <a:pt x="88147" y="49247"/>
                  </a:lnTo>
                  <a:lnTo>
                    <a:pt x="88610" y="50322"/>
                  </a:lnTo>
                  <a:lnTo>
                    <a:pt x="89022" y="50537"/>
                  </a:lnTo>
                  <a:lnTo>
                    <a:pt x="89536" y="50967"/>
                  </a:lnTo>
                  <a:lnTo>
                    <a:pt x="89536" y="50967"/>
                  </a:lnTo>
                  <a:lnTo>
                    <a:pt x="90000" y="50537"/>
                  </a:lnTo>
                  <a:lnTo>
                    <a:pt x="90514" y="50322"/>
                  </a:lnTo>
                  <a:lnTo>
                    <a:pt x="90823" y="49247"/>
                  </a:lnTo>
                  <a:lnTo>
                    <a:pt x="91286" y="48172"/>
                  </a:lnTo>
                  <a:lnTo>
                    <a:pt x="91543" y="46666"/>
                  </a:lnTo>
                  <a:lnTo>
                    <a:pt x="91801" y="44946"/>
                  </a:lnTo>
                  <a:lnTo>
                    <a:pt x="91852" y="42795"/>
                  </a:lnTo>
                  <a:lnTo>
                    <a:pt x="91955" y="40860"/>
                  </a:lnTo>
                  <a:lnTo>
                    <a:pt x="91955" y="40860"/>
                  </a:lnTo>
                  <a:lnTo>
                    <a:pt x="91852" y="38709"/>
                  </a:lnTo>
                  <a:lnTo>
                    <a:pt x="91801" y="36989"/>
                  </a:lnTo>
                  <a:lnTo>
                    <a:pt x="91543" y="35268"/>
                  </a:lnTo>
                  <a:lnTo>
                    <a:pt x="91286" y="33763"/>
                  </a:lnTo>
                  <a:lnTo>
                    <a:pt x="90823" y="32258"/>
                  </a:lnTo>
                  <a:lnTo>
                    <a:pt x="90514" y="31612"/>
                  </a:lnTo>
                  <a:lnTo>
                    <a:pt x="90000" y="30752"/>
                  </a:lnTo>
                  <a:lnTo>
                    <a:pt x="89536" y="30752"/>
                  </a:lnTo>
                  <a:lnTo>
                    <a:pt x="89536" y="30752"/>
                  </a:lnTo>
                  <a:close/>
                  <a:moveTo>
                    <a:pt x="19348" y="44946"/>
                  </a:moveTo>
                  <a:lnTo>
                    <a:pt x="19348" y="44946"/>
                  </a:lnTo>
                  <a:lnTo>
                    <a:pt x="19245" y="43440"/>
                  </a:lnTo>
                  <a:lnTo>
                    <a:pt x="19090" y="42365"/>
                  </a:lnTo>
                  <a:lnTo>
                    <a:pt x="18833" y="41720"/>
                  </a:lnTo>
                  <a:lnTo>
                    <a:pt x="18473" y="41290"/>
                  </a:lnTo>
                  <a:lnTo>
                    <a:pt x="11269" y="41290"/>
                  </a:lnTo>
                  <a:lnTo>
                    <a:pt x="11269" y="41290"/>
                  </a:lnTo>
                  <a:lnTo>
                    <a:pt x="10909" y="41720"/>
                  </a:lnTo>
                  <a:lnTo>
                    <a:pt x="10651" y="42365"/>
                  </a:lnTo>
                  <a:lnTo>
                    <a:pt x="10394" y="43440"/>
                  </a:lnTo>
                  <a:lnTo>
                    <a:pt x="10394" y="44946"/>
                  </a:lnTo>
                  <a:lnTo>
                    <a:pt x="10394" y="75053"/>
                  </a:lnTo>
                  <a:lnTo>
                    <a:pt x="10394" y="75053"/>
                  </a:lnTo>
                  <a:lnTo>
                    <a:pt x="10394" y="76559"/>
                  </a:lnTo>
                  <a:lnTo>
                    <a:pt x="10651" y="77634"/>
                  </a:lnTo>
                  <a:lnTo>
                    <a:pt x="10909" y="78709"/>
                  </a:lnTo>
                  <a:lnTo>
                    <a:pt x="11269" y="78709"/>
                  </a:lnTo>
                  <a:lnTo>
                    <a:pt x="18473" y="78709"/>
                  </a:lnTo>
                  <a:lnTo>
                    <a:pt x="18473" y="78709"/>
                  </a:lnTo>
                  <a:lnTo>
                    <a:pt x="18833" y="78709"/>
                  </a:lnTo>
                  <a:lnTo>
                    <a:pt x="19090" y="77634"/>
                  </a:lnTo>
                  <a:lnTo>
                    <a:pt x="19245" y="76559"/>
                  </a:lnTo>
                  <a:lnTo>
                    <a:pt x="19348" y="75053"/>
                  </a:lnTo>
                  <a:lnTo>
                    <a:pt x="19348" y="449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133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637">
              <a:extLst>
                <a:ext uri="{FF2B5EF4-FFF2-40B4-BE49-F238E27FC236}">
                  <a16:creationId xmlns:a16="http://schemas.microsoft.com/office/drawing/2014/main" id="{BDCA17B6-D626-441F-9ED4-EA66D51E4CEA}"/>
                </a:ext>
              </a:extLst>
            </p:cNvPr>
            <p:cNvSpPr/>
            <p:nvPr/>
          </p:nvSpPr>
          <p:spPr>
            <a:xfrm>
              <a:off x="11664950" y="11488738"/>
              <a:ext cx="1851023" cy="441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450"/>
                  </a:moveTo>
                  <a:lnTo>
                    <a:pt x="0" y="17450"/>
                  </a:lnTo>
                  <a:lnTo>
                    <a:pt x="102" y="13788"/>
                  </a:lnTo>
                  <a:lnTo>
                    <a:pt x="360" y="10556"/>
                  </a:lnTo>
                  <a:lnTo>
                    <a:pt x="668" y="7540"/>
                  </a:lnTo>
                  <a:lnTo>
                    <a:pt x="1183" y="5170"/>
                  </a:lnTo>
                  <a:lnTo>
                    <a:pt x="1801" y="3016"/>
                  </a:lnTo>
                  <a:lnTo>
                    <a:pt x="2469" y="1077"/>
                  </a:lnTo>
                  <a:lnTo>
                    <a:pt x="3293" y="430"/>
                  </a:lnTo>
                  <a:lnTo>
                    <a:pt x="4116" y="0"/>
                  </a:lnTo>
                  <a:lnTo>
                    <a:pt x="115883" y="0"/>
                  </a:lnTo>
                  <a:lnTo>
                    <a:pt x="115883" y="0"/>
                  </a:lnTo>
                  <a:lnTo>
                    <a:pt x="116706" y="430"/>
                  </a:lnTo>
                  <a:lnTo>
                    <a:pt x="117530" y="1077"/>
                  </a:lnTo>
                  <a:lnTo>
                    <a:pt x="118198" y="3016"/>
                  </a:lnTo>
                  <a:lnTo>
                    <a:pt x="118816" y="5170"/>
                  </a:lnTo>
                  <a:lnTo>
                    <a:pt x="119331" y="7540"/>
                  </a:lnTo>
                  <a:lnTo>
                    <a:pt x="119639" y="10556"/>
                  </a:lnTo>
                  <a:lnTo>
                    <a:pt x="119897" y="13788"/>
                  </a:lnTo>
                  <a:lnTo>
                    <a:pt x="120000" y="17450"/>
                  </a:lnTo>
                  <a:lnTo>
                    <a:pt x="120000" y="102764"/>
                  </a:lnTo>
                  <a:lnTo>
                    <a:pt x="120000" y="102764"/>
                  </a:lnTo>
                  <a:lnTo>
                    <a:pt x="119897" y="106211"/>
                  </a:lnTo>
                  <a:lnTo>
                    <a:pt x="119639" y="109443"/>
                  </a:lnTo>
                  <a:lnTo>
                    <a:pt x="119331" y="112459"/>
                  </a:lnTo>
                  <a:lnTo>
                    <a:pt x="118816" y="114829"/>
                  </a:lnTo>
                  <a:lnTo>
                    <a:pt x="118198" y="116983"/>
                  </a:lnTo>
                  <a:lnTo>
                    <a:pt x="117530" y="118491"/>
                  </a:lnTo>
                  <a:lnTo>
                    <a:pt x="116706" y="119569"/>
                  </a:lnTo>
                  <a:lnTo>
                    <a:pt x="115883" y="120000"/>
                  </a:lnTo>
                  <a:lnTo>
                    <a:pt x="4116" y="120000"/>
                  </a:lnTo>
                  <a:lnTo>
                    <a:pt x="4116" y="120000"/>
                  </a:lnTo>
                  <a:lnTo>
                    <a:pt x="3293" y="119569"/>
                  </a:lnTo>
                  <a:lnTo>
                    <a:pt x="2469" y="118491"/>
                  </a:lnTo>
                  <a:lnTo>
                    <a:pt x="1801" y="116983"/>
                  </a:lnTo>
                  <a:lnTo>
                    <a:pt x="1183" y="114829"/>
                  </a:lnTo>
                  <a:lnTo>
                    <a:pt x="668" y="112459"/>
                  </a:lnTo>
                  <a:lnTo>
                    <a:pt x="360" y="109443"/>
                  </a:lnTo>
                  <a:lnTo>
                    <a:pt x="102" y="106211"/>
                  </a:lnTo>
                  <a:lnTo>
                    <a:pt x="0" y="102764"/>
                  </a:lnTo>
                  <a:lnTo>
                    <a:pt x="0" y="17450"/>
                  </a:lnTo>
                  <a:close/>
                  <a:moveTo>
                    <a:pt x="108473" y="30592"/>
                  </a:moveTo>
                  <a:lnTo>
                    <a:pt x="108473" y="30592"/>
                  </a:lnTo>
                  <a:lnTo>
                    <a:pt x="107958" y="31023"/>
                  </a:lnTo>
                  <a:lnTo>
                    <a:pt x="107547" y="31454"/>
                  </a:lnTo>
                  <a:lnTo>
                    <a:pt x="107084" y="32531"/>
                  </a:lnTo>
                  <a:lnTo>
                    <a:pt x="106775" y="33608"/>
                  </a:lnTo>
                  <a:lnTo>
                    <a:pt x="106518" y="34901"/>
                  </a:lnTo>
                  <a:lnTo>
                    <a:pt x="106260" y="36840"/>
                  </a:lnTo>
                  <a:lnTo>
                    <a:pt x="106054" y="38563"/>
                  </a:lnTo>
                  <a:lnTo>
                    <a:pt x="106054" y="40718"/>
                  </a:lnTo>
                  <a:lnTo>
                    <a:pt x="106054" y="40718"/>
                  </a:lnTo>
                  <a:lnTo>
                    <a:pt x="106054" y="42872"/>
                  </a:lnTo>
                  <a:lnTo>
                    <a:pt x="106260" y="44811"/>
                  </a:lnTo>
                  <a:lnTo>
                    <a:pt x="106518" y="46535"/>
                  </a:lnTo>
                  <a:lnTo>
                    <a:pt x="106775" y="48043"/>
                  </a:lnTo>
                  <a:lnTo>
                    <a:pt x="107084" y="49335"/>
                  </a:lnTo>
                  <a:lnTo>
                    <a:pt x="107547" y="50197"/>
                  </a:lnTo>
                  <a:lnTo>
                    <a:pt x="107958" y="50843"/>
                  </a:lnTo>
                  <a:lnTo>
                    <a:pt x="108473" y="50843"/>
                  </a:lnTo>
                  <a:lnTo>
                    <a:pt x="108473" y="50843"/>
                  </a:lnTo>
                  <a:lnTo>
                    <a:pt x="108987" y="50843"/>
                  </a:lnTo>
                  <a:lnTo>
                    <a:pt x="109399" y="50197"/>
                  </a:lnTo>
                  <a:lnTo>
                    <a:pt x="109862" y="49335"/>
                  </a:lnTo>
                  <a:lnTo>
                    <a:pt x="110171" y="48043"/>
                  </a:lnTo>
                  <a:lnTo>
                    <a:pt x="110428" y="46535"/>
                  </a:lnTo>
                  <a:lnTo>
                    <a:pt x="110686" y="44811"/>
                  </a:lnTo>
                  <a:lnTo>
                    <a:pt x="110891" y="42872"/>
                  </a:lnTo>
                  <a:lnTo>
                    <a:pt x="110891" y="40718"/>
                  </a:lnTo>
                  <a:lnTo>
                    <a:pt x="110891" y="40718"/>
                  </a:lnTo>
                  <a:lnTo>
                    <a:pt x="110891" y="38563"/>
                  </a:lnTo>
                  <a:lnTo>
                    <a:pt x="110686" y="36840"/>
                  </a:lnTo>
                  <a:lnTo>
                    <a:pt x="110428" y="34901"/>
                  </a:lnTo>
                  <a:lnTo>
                    <a:pt x="110171" y="33608"/>
                  </a:lnTo>
                  <a:lnTo>
                    <a:pt x="109862" y="32531"/>
                  </a:lnTo>
                  <a:lnTo>
                    <a:pt x="109399" y="31454"/>
                  </a:lnTo>
                  <a:lnTo>
                    <a:pt x="108987" y="31023"/>
                  </a:lnTo>
                  <a:lnTo>
                    <a:pt x="108473" y="30592"/>
                  </a:lnTo>
                  <a:lnTo>
                    <a:pt x="108473" y="30592"/>
                  </a:lnTo>
                  <a:close/>
                  <a:moveTo>
                    <a:pt x="99365" y="30592"/>
                  </a:moveTo>
                  <a:lnTo>
                    <a:pt x="99365" y="30592"/>
                  </a:lnTo>
                  <a:lnTo>
                    <a:pt x="98902" y="31023"/>
                  </a:lnTo>
                  <a:lnTo>
                    <a:pt x="98387" y="31454"/>
                  </a:lnTo>
                  <a:lnTo>
                    <a:pt x="98078" y="32531"/>
                  </a:lnTo>
                  <a:lnTo>
                    <a:pt x="97615" y="33608"/>
                  </a:lnTo>
                  <a:lnTo>
                    <a:pt x="97358" y="34901"/>
                  </a:lnTo>
                  <a:lnTo>
                    <a:pt x="97101" y="36840"/>
                  </a:lnTo>
                  <a:lnTo>
                    <a:pt x="97049" y="38563"/>
                  </a:lnTo>
                  <a:lnTo>
                    <a:pt x="96946" y="40718"/>
                  </a:lnTo>
                  <a:lnTo>
                    <a:pt x="96946" y="40718"/>
                  </a:lnTo>
                  <a:lnTo>
                    <a:pt x="97049" y="42872"/>
                  </a:lnTo>
                  <a:lnTo>
                    <a:pt x="97101" y="44811"/>
                  </a:lnTo>
                  <a:lnTo>
                    <a:pt x="97358" y="46535"/>
                  </a:lnTo>
                  <a:lnTo>
                    <a:pt x="97615" y="48043"/>
                  </a:lnTo>
                  <a:lnTo>
                    <a:pt x="98078" y="49335"/>
                  </a:lnTo>
                  <a:lnTo>
                    <a:pt x="98387" y="50197"/>
                  </a:lnTo>
                  <a:lnTo>
                    <a:pt x="98902" y="50843"/>
                  </a:lnTo>
                  <a:lnTo>
                    <a:pt x="99365" y="50843"/>
                  </a:lnTo>
                  <a:lnTo>
                    <a:pt x="99365" y="50843"/>
                  </a:lnTo>
                  <a:lnTo>
                    <a:pt x="99879" y="50843"/>
                  </a:lnTo>
                  <a:lnTo>
                    <a:pt x="100291" y="50197"/>
                  </a:lnTo>
                  <a:lnTo>
                    <a:pt x="100754" y="49335"/>
                  </a:lnTo>
                  <a:lnTo>
                    <a:pt x="101063" y="48043"/>
                  </a:lnTo>
                  <a:lnTo>
                    <a:pt x="101423" y="46535"/>
                  </a:lnTo>
                  <a:lnTo>
                    <a:pt x="101578" y="44811"/>
                  </a:lnTo>
                  <a:lnTo>
                    <a:pt x="101783" y="42872"/>
                  </a:lnTo>
                  <a:lnTo>
                    <a:pt x="101835" y="40718"/>
                  </a:lnTo>
                  <a:lnTo>
                    <a:pt x="101835" y="40718"/>
                  </a:lnTo>
                  <a:lnTo>
                    <a:pt x="101783" y="38563"/>
                  </a:lnTo>
                  <a:lnTo>
                    <a:pt x="101578" y="36840"/>
                  </a:lnTo>
                  <a:lnTo>
                    <a:pt x="101423" y="34901"/>
                  </a:lnTo>
                  <a:lnTo>
                    <a:pt x="101063" y="33608"/>
                  </a:lnTo>
                  <a:lnTo>
                    <a:pt x="100754" y="32531"/>
                  </a:lnTo>
                  <a:lnTo>
                    <a:pt x="100291" y="31454"/>
                  </a:lnTo>
                  <a:lnTo>
                    <a:pt x="99879" y="31023"/>
                  </a:lnTo>
                  <a:lnTo>
                    <a:pt x="99365" y="30592"/>
                  </a:lnTo>
                  <a:lnTo>
                    <a:pt x="99365" y="30592"/>
                  </a:lnTo>
                  <a:close/>
                  <a:moveTo>
                    <a:pt x="89536" y="30592"/>
                  </a:moveTo>
                  <a:lnTo>
                    <a:pt x="89536" y="30592"/>
                  </a:lnTo>
                  <a:lnTo>
                    <a:pt x="89022" y="31023"/>
                  </a:lnTo>
                  <a:lnTo>
                    <a:pt x="88610" y="31454"/>
                  </a:lnTo>
                  <a:lnTo>
                    <a:pt x="88147" y="32531"/>
                  </a:lnTo>
                  <a:lnTo>
                    <a:pt x="87838" y="33608"/>
                  </a:lnTo>
                  <a:lnTo>
                    <a:pt x="87478" y="34901"/>
                  </a:lnTo>
                  <a:lnTo>
                    <a:pt x="87324" y="36840"/>
                  </a:lnTo>
                  <a:lnTo>
                    <a:pt x="87118" y="38563"/>
                  </a:lnTo>
                  <a:lnTo>
                    <a:pt x="87066" y="40718"/>
                  </a:lnTo>
                  <a:lnTo>
                    <a:pt x="87066" y="40718"/>
                  </a:lnTo>
                  <a:lnTo>
                    <a:pt x="87118" y="42872"/>
                  </a:lnTo>
                  <a:lnTo>
                    <a:pt x="87324" y="44811"/>
                  </a:lnTo>
                  <a:lnTo>
                    <a:pt x="87478" y="46535"/>
                  </a:lnTo>
                  <a:lnTo>
                    <a:pt x="87838" y="48043"/>
                  </a:lnTo>
                  <a:lnTo>
                    <a:pt x="88147" y="49335"/>
                  </a:lnTo>
                  <a:lnTo>
                    <a:pt x="88610" y="50197"/>
                  </a:lnTo>
                  <a:lnTo>
                    <a:pt x="89022" y="50843"/>
                  </a:lnTo>
                  <a:lnTo>
                    <a:pt x="89536" y="50843"/>
                  </a:lnTo>
                  <a:lnTo>
                    <a:pt x="89536" y="50843"/>
                  </a:lnTo>
                  <a:lnTo>
                    <a:pt x="90000" y="50843"/>
                  </a:lnTo>
                  <a:lnTo>
                    <a:pt x="90514" y="50197"/>
                  </a:lnTo>
                  <a:lnTo>
                    <a:pt x="90823" y="49335"/>
                  </a:lnTo>
                  <a:lnTo>
                    <a:pt x="91286" y="48043"/>
                  </a:lnTo>
                  <a:lnTo>
                    <a:pt x="91543" y="46535"/>
                  </a:lnTo>
                  <a:lnTo>
                    <a:pt x="91801" y="44811"/>
                  </a:lnTo>
                  <a:lnTo>
                    <a:pt x="91852" y="42872"/>
                  </a:lnTo>
                  <a:lnTo>
                    <a:pt x="91955" y="40718"/>
                  </a:lnTo>
                  <a:lnTo>
                    <a:pt x="91955" y="40718"/>
                  </a:lnTo>
                  <a:lnTo>
                    <a:pt x="91852" y="38563"/>
                  </a:lnTo>
                  <a:lnTo>
                    <a:pt x="91801" y="36840"/>
                  </a:lnTo>
                  <a:lnTo>
                    <a:pt x="91543" y="34901"/>
                  </a:lnTo>
                  <a:lnTo>
                    <a:pt x="91286" y="33608"/>
                  </a:lnTo>
                  <a:lnTo>
                    <a:pt x="90823" y="32531"/>
                  </a:lnTo>
                  <a:lnTo>
                    <a:pt x="90514" y="31454"/>
                  </a:lnTo>
                  <a:lnTo>
                    <a:pt x="90000" y="31023"/>
                  </a:lnTo>
                  <a:lnTo>
                    <a:pt x="89536" y="30592"/>
                  </a:lnTo>
                  <a:lnTo>
                    <a:pt x="89536" y="30592"/>
                  </a:lnTo>
                  <a:close/>
                  <a:moveTo>
                    <a:pt x="19348" y="45026"/>
                  </a:moveTo>
                  <a:lnTo>
                    <a:pt x="19348" y="45026"/>
                  </a:lnTo>
                  <a:lnTo>
                    <a:pt x="19245" y="43734"/>
                  </a:lnTo>
                  <a:lnTo>
                    <a:pt x="19090" y="42226"/>
                  </a:lnTo>
                  <a:lnTo>
                    <a:pt x="18833" y="41364"/>
                  </a:lnTo>
                  <a:lnTo>
                    <a:pt x="18473" y="41149"/>
                  </a:lnTo>
                  <a:lnTo>
                    <a:pt x="11269" y="41149"/>
                  </a:lnTo>
                  <a:lnTo>
                    <a:pt x="11269" y="41149"/>
                  </a:lnTo>
                  <a:lnTo>
                    <a:pt x="10909" y="41364"/>
                  </a:lnTo>
                  <a:lnTo>
                    <a:pt x="10651" y="42226"/>
                  </a:lnTo>
                  <a:lnTo>
                    <a:pt x="10394" y="43734"/>
                  </a:lnTo>
                  <a:lnTo>
                    <a:pt x="10394" y="45026"/>
                  </a:lnTo>
                  <a:lnTo>
                    <a:pt x="10394" y="74973"/>
                  </a:lnTo>
                  <a:lnTo>
                    <a:pt x="10394" y="74973"/>
                  </a:lnTo>
                  <a:lnTo>
                    <a:pt x="10394" y="76481"/>
                  </a:lnTo>
                  <a:lnTo>
                    <a:pt x="10651" y="77773"/>
                  </a:lnTo>
                  <a:lnTo>
                    <a:pt x="10909" y="78635"/>
                  </a:lnTo>
                  <a:lnTo>
                    <a:pt x="11269" y="78850"/>
                  </a:lnTo>
                  <a:lnTo>
                    <a:pt x="18473" y="78850"/>
                  </a:lnTo>
                  <a:lnTo>
                    <a:pt x="18473" y="78850"/>
                  </a:lnTo>
                  <a:lnTo>
                    <a:pt x="18833" y="78635"/>
                  </a:lnTo>
                  <a:lnTo>
                    <a:pt x="19090" y="77773"/>
                  </a:lnTo>
                  <a:lnTo>
                    <a:pt x="19245" y="76481"/>
                  </a:lnTo>
                  <a:lnTo>
                    <a:pt x="19348" y="74973"/>
                  </a:lnTo>
                  <a:lnTo>
                    <a:pt x="19348" y="450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133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638">
              <a:extLst>
                <a:ext uri="{FF2B5EF4-FFF2-40B4-BE49-F238E27FC236}">
                  <a16:creationId xmlns:a16="http://schemas.microsoft.com/office/drawing/2014/main" id="{2E8639BD-23F0-4341-A638-77F1B3C79CE3}"/>
                </a:ext>
              </a:extLst>
            </p:cNvPr>
            <p:cNvSpPr/>
            <p:nvPr/>
          </p:nvSpPr>
          <p:spPr>
            <a:xfrm>
              <a:off x="11664950" y="10985500"/>
              <a:ext cx="1851023" cy="4429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204"/>
                  </a:moveTo>
                  <a:lnTo>
                    <a:pt x="0" y="17204"/>
                  </a:lnTo>
                  <a:lnTo>
                    <a:pt x="102" y="13763"/>
                  </a:lnTo>
                  <a:lnTo>
                    <a:pt x="360" y="10537"/>
                  </a:lnTo>
                  <a:lnTo>
                    <a:pt x="668" y="7526"/>
                  </a:lnTo>
                  <a:lnTo>
                    <a:pt x="1183" y="5161"/>
                  </a:lnTo>
                  <a:lnTo>
                    <a:pt x="1801" y="3010"/>
                  </a:lnTo>
                  <a:lnTo>
                    <a:pt x="2469" y="1505"/>
                  </a:lnTo>
                  <a:lnTo>
                    <a:pt x="3293" y="430"/>
                  </a:lnTo>
                  <a:lnTo>
                    <a:pt x="4116" y="0"/>
                  </a:lnTo>
                  <a:lnTo>
                    <a:pt x="115883" y="0"/>
                  </a:lnTo>
                  <a:lnTo>
                    <a:pt x="115883" y="0"/>
                  </a:lnTo>
                  <a:lnTo>
                    <a:pt x="116706" y="430"/>
                  </a:lnTo>
                  <a:lnTo>
                    <a:pt x="117530" y="1505"/>
                  </a:lnTo>
                  <a:lnTo>
                    <a:pt x="118198" y="3010"/>
                  </a:lnTo>
                  <a:lnTo>
                    <a:pt x="118816" y="5161"/>
                  </a:lnTo>
                  <a:lnTo>
                    <a:pt x="119331" y="7526"/>
                  </a:lnTo>
                  <a:lnTo>
                    <a:pt x="119639" y="10537"/>
                  </a:lnTo>
                  <a:lnTo>
                    <a:pt x="119897" y="13763"/>
                  </a:lnTo>
                  <a:lnTo>
                    <a:pt x="120000" y="17204"/>
                  </a:lnTo>
                  <a:lnTo>
                    <a:pt x="120000" y="102795"/>
                  </a:lnTo>
                  <a:lnTo>
                    <a:pt x="120000" y="102795"/>
                  </a:lnTo>
                  <a:lnTo>
                    <a:pt x="119897" y="106021"/>
                  </a:lnTo>
                  <a:lnTo>
                    <a:pt x="119639" y="109247"/>
                  </a:lnTo>
                  <a:lnTo>
                    <a:pt x="119331" y="112258"/>
                  </a:lnTo>
                  <a:lnTo>
                    <a:pt x="118816" y="115053"/>
                  </a:lnTo>
                  <a:lnTo>
                    <a:pt x="118198" y="116774"/>
                  </a:lnTo>
                  <a:lnTo>
                    <a:pt x="117530" y="118709"/>
                  </a:lnTo>
                  <a:lnTo>
                    <a:pt x="116706" y="119784"/>
                  </a:lnTo>
                  <a:lnTo>
                    <a:pt x="115883" y="120000"/>
                  </a:lnTo>
                  <a:lnTo>
                    <a:pt x="4116" y="120000"/>
                  </a:lnTo>
                  <a:lnTo>
                    <a:pt x="4116" y="120000"/>
                  </a:lnTo>
                  <a:lnTo>
                    <a:pt x="3293" y="119784"/>
                  </a:lnTo>
                  <a:lnTo>
                    <a:pt x="2469" y="118709"/>
                  </a:lnTo>
                  <a:lnTo>
                    <a:pt x="1801" y="116774"/>
                  </a:lnTo>
                  <a:lnTo>
                    <a:pt x="1183" y="115053"/>
                  </a:lnTo>
                  <a:lnTo>
                    <a:pt x="668" y="112258"/>
                  </a:lnTo>
                  <a:lnTo>
                    <a:pt x="360" y="109247"/>
                  </a:lnTo>
                  <a:lnTo>
                    <a:pt x="102" y="106021"/>
                  </a:lnTo>
                  <a:lnTo>
                    <a:pt x="0" y="102795"/>
                  </a:lnTo>
                  <a:lnTo>
                    <a:pt x="0" y="17204"/>
                  </a:lnTo>
                  <a:close/>
                  <a:moveTo>
                    <a:pt x="108473" y="30537"/>
                  </a:moveTo>
                  <a:lnTo>
                    <a:pt x="108473" y="30537"/>
                  </a:lnTo>
                  <a:lnTo>
                    <a:pt x="107958" y="30967"/>
                  </a:lnTo>
                  <a:lnTo>
                    <a:pt x="107547" y="31612"/>
                  </a:lnTo>
                  <a:lnTo>
                    <a:pt x="107084" y="32473"/>
                  </a:lnTo>
                  <a:lnTo>
                    <a:pt x="106775" y="33763"/>
                  </a:lnTo>
                  <a:lnTo>
                    <a:pt x="106518" y="35268"/>
                  </a:lnTo>
                  <a:lnTo>
                    <a:pt x="106260" y="36989"/>
                  </a:lnTo>
                  <a:lnTo>
                    <a:pt x="106054" y="38924"/>
                  </a:lnTo>
                  <a:lnTo>
                    <a:pt x="106054" y="41075"/>
                  </a:lnTo>
                  <a:lnTo>
                    <a:pt x="106054" y="41075"/>
                  </a:lnTo>
                  <a:lnTo>
                    <a:pt x="106054" y="42795"/>
                  </a:lnTo>
                  <a:lnTo>
                    <a:pt x="106260" y="44946"/>
                  </a:lnTo>
                  <a:lnTo>
                    <a:pt x="106518" y="46451"/>
                  </a:lnTo>
                  <a:lnTo>
                    <a:pt x="106775" y="47741"/>
                  </a:lnTo>
                  <a:lnTo>
                    <a:pt x="107084" y="49247"/>
                  </a:lnTo>
                  <a:lnTo>
                    <a:pt x="107547" y="49892"/>
                  </a:lnTo>
                  <a:lnTo>
                    <a:pt x="107958" y="50752"/>
                  </a:lnTo>
                  <a:lnTo>
                    <a:pt x="108473" y="50967"/>
                  </a:lnTo>
                  <a:lnTo>
                    <a:pt x="108473" y="50967"/>
                  </a:lnTo>
                  <a:lnTo>
                    <a:pt x="108987" y="50752"/>
                  </a:lnTo>
                  <a:lnTo>
                    <a:pt x="109399" y="49892"/>
                  </a:lnTo>
                  <a:lnTo>
                    <a:pt x="109862" y="49247"/>
                  </a:lnTo>
                  <a:lnTo>
                    <a:pt x="110171" y="47741"/>
                  </a:lnTo>
                  <a:lnTo>
                    <a:pt x="110428" y="46451"/>
                  </a:lnTo>
                  <a:lnTo>
                    <a:pt x="110686" y="44946"/>
                  </a:lnTo>
                  <a:lnTo>
                    <a:pt x="110891" y="42795"/>
                  </a:lnTo>
                  <a:lnTo>
                    <a:pt x="110891" y="41075"/>
                  </a:lnTo>
                  <a:lnTo>
                    <a:pt x="110891" y="41075"/>
                  </a:lnTo>
                  <a:lnTo>
                    <a:pt x="110891" y="38924"/>
                  </a:lnTo>
                  <a:lnTo>
                    <a:pt x="110686" y="36989"/>
                  </a:lnTo>
                  <a:lnTo>
                    <a:pt x="110428" y="35268"/>
                  </a:lnTo>
                  <a:lnTo>
                    <a:pt x="110171" y="33763"/>
                  </a:lnTo>
                  <a:lnTo>
                    <a:pt x="109862" y="32473"/>
                  </a:lnTo>
                  <a:lnTo>
                    <a:pt x="109399" y="31612"/>
                  </a:lnTo>
                  <a:lnTo>
                    <a:pt x="108987" y="30967"/>
                  </a:lnTo>
                  <a:lnTo>
                    <a:pt x="108473" y="30537"/>
                  </a:lnTo>
                  <a:lnTo>
                    <a:pt x="108473" y="30537"/>
                  </a:lnTo>
                  <a:close/>
                  <a:moveTo>
                    <a:pt x="99365" y="30537"/>
                  </a:moveTo>
                  <a:lnTo>
                    <a:pt x="99365" y="30537"/>
                  </a:lnTo>
                  <a:lnTo>
                    <a:pt x="98902" y="30967"/>
                  </a:lnTo>
                  <a:lnTo>
                    <a:pt x="98387" y="31612"/>
                  </a:lnTo>
                  <a:lnTo>
                    <a:pt x="98078" y="32473"/>
                  </a:lnTo>
                  <a:lnTo>
                    <a:pt x="97615" y="33763"/>
                  </a:lnTo>
                  <a:lnTo>
                    <a:pt x="97358" y="35268"/>
                  </a:lnTo>
                  <a:lnTo>
                    <a:pt x="97101" y="36989"/>
                  </a:lnTo>
                  <a:lnTo>
                    <a:pt x="97049" y="38924"/>
                  </a:lnTo>
                  <a:lnTo>
                    <a:pt x="96946" y="41075"/>
                  </a:lnTo>
                  <a:lnTo>
                    <a:pt x="96946" y="41075"/>
                  </a:lnTo>
                  <a:lnTo>
                    <a:pt x="97049" y="42795"/>
                  </a:lnTo>
                  <a:lnTo>
                    <a:pt x="97101" y="44946"/>
                  </a:lnTo>
                  <a:lnTo>
                    <a:pt x="97358" y="46451"/>
                  </a:lnTo>
                  <a:lnTo>
                    <a:pt x="97615" y="47741"/>
                  </a:lnTo>
                  <a:lnTo>
                    <a:pt x="98078" y="49247"/>
                  </a:lnTo>
                  <a:lnTo>
                    <a:pt x="98387" y="49892"/>
                  </a:lnTo>
                  <a:lnTo>
                    <a:pt x="98902" y="50752"/>
                  </a:lnTo>
                  <a:lnTo>
                    <a:pt x="99365" y="50967"/>
                  </a:lnTo>
                  <a:lnTo>
                    <a:pt x="99365" y="50967"/>
                  </a:lnTo>
                  <a:lnTo>
                    <a:pt x="99879" y="50752"/>
                  </a:lnTo>
                  <a:lnTo>
                    <a:pt x="100291" y="49892"/>
                  </a:lnTo>
                  <a:lnTo>
                    <a:pt x="100754" y="49247"/>
                  </a:lnTo>
                  <a:lnTo>
                    <a:pt x="101063" y="47741"/>
                  </a:lnTo>
                  <a:lnTo>
                    <a:pt x="101423" y="46451"/>
                  </a:lnTo>
                  <a:lnTo>
                    <a:pt x="101578" y="44946"/>
                  </a:lnTo>
                  <a:lnTo>
                    <a:pt x="101783" y="42795"/>
                  </a:lnTo>
                  <a:lnTo>
                    <a:pt x="101835" y="41075"/>
                  </a:lnTo>
                  <a:lnTo>
                    <a:pt x="101835" y="41075"/>
                  </a:lnTo>
                  <a:lnTo>
                    <a:pt x="101783" y="38924"/>
                  </a:lnTo>
                  <a:lnTo>
                    <a:pt x="101578" y="36989"/>
                  </a:lnTo>
                  <a:lnTo>
                    <a:pt x="101423" y="35268"/>
                  </a:lnTo>
                  <a:lnTo>
                    <a:pt x="101063" y="33763"/>
                  </a:lnTo>
                  <a:lnTo>
                    <a:pt x="100754" y="32473"/>
                  </a:lnTo>
                  <a:lnTo>
                    <a:pt x="100291" y="31612"/>
                  </a:lnTo>
                  <a:lnTo>
                    <a:pt x="99879" y="30967"/>
                  </a:lnTo>
                  <a:lnTo>
                    <a:pt x="99365" y="30537"/>
                  </a:lnTo>
                  <a:lnTo>
                    <a:pt x="99365" y="30537"/>
                  </a:lnTo>
                  <a:close/>
                  <a:moveTo>
                    <a:pt x="89536" y="30537"/>
                  </a:moveTo>
                  <a:lnTo>
                    <a:pt x="89536" y="30537"/>
                  </a:lnTo>
                  <a:lnTo>
                    <a:pt x="89022" y="30967"/>
                  </a:lnTo>
                  <a:lnTo>
                    <a:pt x="88610" y="31612"/>
                  </a:lnTo>
                  <a:lnTo>
                    <a:pt x="88147" y="32473"/>
                  </a:lnTo>
                  <a:lnTo>
                    <a:pt x="87838" y="33763"/>
                  </a:lnTo>
                  <a:lnTo>
                    <a:pt x="87478" y="35268"/>
                  </a:lnTo>
                  <a:lnTo>
                    <a:pt x="87324" y="36989"/>
                  </a:lnTo>
                  <a:lnTo>
                    <a:pt x="87118" y="38924"/>
                  </a:lnTo>
                  <a:lnTo>
                    <a:pt x="87066" y="41075"/>
                  </a:lnTo>
                  <a:lnTo>
                    <a:pt x="87066" y="41075"/>
                  </a:lnTo>
                  <a:lnTo>
                    <a:pt x="87118" y="42795"/>
                  </a:lnTo>
                  <a:lnTo>
                    <a:pt x="87324" y="44946"/>
                  </a:lnTo>
                  <a:lnTo>
                    <a:pt x="87478" y="46451"/>
                  </a:lnTo>
                  <a:lnTo>
                    <a:pt x="87838" y="47741"/>
                  </a:lnTo>
                  <a:lnTo>
                    <a:pt x="88147" y="49247"/>
                  </a:lnTo>
                  <a:lnTo>
                    <a:pt x="88610" y="49892"/>
                  </a:lnTo>
                  <a:lnTo>
                    <a:pt x="89022" y="50752"/>
                  </a:lnTo>
                  <a:lnTo>
                    <a:pt x="89536" y="50967"/>
                  </a:lnTo>
                  <a:lnTo>
                    <a:pt x="89536" y="50967"/>
                  </a:lnTo>
                  <a:lnTo>
                    <a:pt x="90000" y="50752"/>
                  </a:lnTo>
                  <a:lnTo>
                    <a:pt x="90514" y="49892"/>
                  </a:lnTo>
                  <a:lnTo>
                    <a:pt x="90823" y="49247"/>
                  </a:lnTo>
                  <a:lnTo>
                    <a:pt x="91286" y="47741"/>
                  </a:lnTo>
                  <a:lnTo>
                    <a:pt x="91543" y="46451"/>
                  </a:lnTo>
                  <a:lnTo>
                    <a:pt x="91801" y="44946"/>
                  </a:lnTo>
                  <a:lnTo>
                    <a:pt x="91852" y="42795"/>
                  </a:lnTo>
                  <a:lnTo>
                    <a:pt x="91955" y="41075"/>
                  </a:lnTo>
                  <a:lnTo>
                    <a:pt x="91955" y="41075"/>
                  </a:lnTo>
                  <a:lnTo>
                    <a:pt x="91852" y="38924"/>
                  </a:lnTo>
                  <a:lnTo>
                    <a:pt x="91801" y="36989"/>
                  </a:lnTo>
                  <a:lnTo>
                    <a:pt x="91543" y="35268"/>
                  </a:lnTo>
                  <a:lnTo>
                    <a:pt x="91286" y="33763"/>
                  </a:lnTo>
                  <a:lnTo>
                    <a:pt x="90823" y="32473"/>
                  </a:lnTo>
                  <a:lnTo>
                    <a:pt x="90514" y="31612"/>
                  </a:lnTo>
                  <a:lnTo>
                    <a:pt x="90000" y="30967"/>
                  </a:lnTo>
                  <a:lnTo>
                    <a:pt x="89536" y="30537"/>
                  </a:lnTo>
                  <a:lnTo>
                    <a:pt x="89536" y="30537"/>
                  </a:lnTo>
                  <a:close/>
                  <a:moveTo>
                    <a:pt x="19348" y="44946"/>
                  </a:moveTo>
                  <a:lnTo>
                    <a:pt x="19348" y="44946"/>
                  </a:lnTo>
                  <a:lnTo>
                    <a:pt x="19245" y="43440"/>
                  </a:lnTo>
                  <a:lnTo>
                    <a:pt x="19090" y="42365"/>
                  </a:lnTo>
                  <a:lnTo>
                    <a:pt x="18833" y="41290"/>
                  </a:lnTo>
                  <a:lnTo>
                    <a:pt x="18473" y="41290"/>
                  </a:lnTo>
                  <a:lnTo>
                    <a:pt x="11269" y="41290"/>
                  </a:lnTo>
                  <a:lnTo>
                    <a:pt x="11269" y="41290"/>
                  </a:lnTo>
                  <a:lnTo>
                    <a:pt x="10909" y="41290"/>
                  </a:lnTo>
                  <a:lnTo>
                    <a:pt x="10651" y="42365"/>
                  </a:lnTo>
                  <a:lnTo>
                    <a:pt x="10394" y="43440"/>
                  </a:lnTo>
                  <a:lnTo>
                    <a:pt x="10394" y="44946"/>
                  </a:lnTo>
                  <a:lnTo>
                    <a:pt x="10394" y="75053"/>
                  </a:lnTo>
                  <a:lnTo>
                    <a:pt x="10394" y="75053"/>
                  </a:lnTo>
                  <a:lnTo>
                    <a:pt x="10394" y="76559"/>
                  </a:lnTo>
                  <a:lnTo>
                    <a:pt x="10651" y="77634"/>
                  </a:lnTo>
                  <a:lnTo>
                    <a:pt x="10909" y="78494"/>
                  </a:lnTo>
                  <a:lnTo>
                    <a:pt x="11269" y="78709"/>
                  </a:lnTo>
                  <a:lnTo>
                    <a:pt x="18473" y="78709"/>
                  </a:lnTo>
                  <a:lnTo>
                    <a:pt x="18473" y="78709"/>
                  </a:lnTo>
                  <a:lnTo>
                    <a:pt x="18833" y="78494"/>
                  </a:lnTo>
                  <a:lnTo>
                    <a:pt x="19090" y="77634"/>
                  </a:lnTo>
                  <a:lnTo>
                    <a:pt x="19245" y="76559"/>
                  </a:lnTo>
                  <a:lnTo>
                    <a:pt x="19348" y="75053"/>
                  </a:lnTo>
                  <a:lnTo>
                    <a:pt x="19348" y="449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133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Shape 639">
            <a:extLst>
              <a:ext uri="{FF2B5EF4-FFF2-40B4-BE49-F238E27FC236}">
                <a16:creationId xmlns:a16="http://schemas.microsoft.com/office/drawing/2014/main" id="{61D6577E-6E4D-406C-B967-BFEC17109D3B}"/>
              </a:ext>
            </a:extLst>
          </p:cNvPr>
          <p:cNvGrpSpPr/>
          <p:nvPr/>
        </p:nvGrpSpPr>
        <p:grpSpPr>
          <a:xfrm>
            <a:off x="5250120" y="5440457"/>
            <a:ext cx="597699" cy="436435"/>
            <a:chOff x="11664950" y="10985500"/>
            <a:chExt cx="1851023" cy="1449387"/>
          </a:xfrm>
          <a:solidFill>
            <a:schemeClr val="accent1"/>
          </a:solidFill>
        </p:grpSpPr>
        <p:sp>
          <p:nvSpPr>
            <p:cNvPr id="49" name="Shape 640">
              <a:extLst>
                <a:ext uri="{FF2B5EF4-FFF2-40B4-BE49-F238E27FC236}">
                  <a16:creationId xmlns:a16="http://schemas.microsoft.com/office/drawing/2014/main" id="{D36A6571-046D-455E-8928-8F28FDE5F0CD}"/>
                </a:ext>
              </a:extLst>
            </p:cNvPr>
            <p:cNvSpPr/>
            <p:nvPr/>
          </p:nvSpPr>
          <p:spPr>
            <a:xfrm>
              <a:off x="11664950" y="11991975"/>
              <a:ext cx="1851023" cy="4429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204"/>
                  </a:moveTo>
                  <a:lnTo>
                    <a:pt x="0" y="17204"/>
                  </a:lnTo>
                  <a:lnTo>
                    <a:pt x="102" y="13978"/>
                  </a:lnTo>
                  <a:lnTo>
                    <a:pt x="360" y="10322"/>
                  </a:lnTo>
                  <a:lnTo>
                    <a:pt x="668" y="7526"/>
                  </a:lnTo>
                  <a:lnTo>
                    <a:pt x="1183" y="4946"/>
                  </a:lnTo>
                  <a:lnTo>
                    <a:pt x="1801" y="2795"/>
                  </a:lnTo>
                  <a:lnTo>
                    <a:pt x="2469" y="1290"/>
                  </a:lnTo>
                  <a:lnTo>
                    <a:pt x="3293" y="215"/>
                  </a:lnTo>
                  <a:lnTo>
                    <a:pt x="4116" y="0"/>
                  </a:lnTo>
                  <a:lnTo>
                    <a:pt x="115883" y="0"/>
                  </a:lnTo>
                  <a:lnTo>
                    <a:pt x="115883" y="0"/>
                  </a:lnTo>
                  <a:lnTo>
                    <a:pt x="116706" y="215"/>
                  </a:lnTo>
                  <a:lnTo>
                    <a:pt x="117530" y="1290"/>
                  </a:lnTo>
                  <a:lnTo>
                    <a:pt x="118198" y="2795"/>
                  </a:lnTo>
                  <a:lnTo>
                    <a:pt x="118816" y="4946"/>
                  </a:lnTo>
                  <a:lnTo>
                    <a:pt x="119331" y="7526"/>
                  </a:lnTo>
                  <a:lnTo>
                    <a:pt x="119639" y="10322"/>
                  </a:lnTo>
                  <a:lnTo>
                    <a:pt x="119897" y="13978"/>
                  </a:lnTo>
                  <a:lnTo>
                    <a:pt x="120000" y="17204"/>
                  </a:lnTo>
                  <a:lnTo>
                    <a:pt x="120000" y="102795"/>
                  </a:lnTo>
                  <a:lnTo>
                    <a:pt x="120000" y="102795"/>
                  </a:lnTo>
                  <a:lnTo>
                    <a:pt x="119897" y="106236"/>
                  </a:lnTo>
                  <a:lnTo>
                    <a:pt x="119639" y="109677"/>
                  </a:lnTo>
                  <a:lnTo>
                    <a:pt x="119331" y="112473"/>
                  </a:lnTo>
                  <a:lnTo>
                    <a:pt x="118816" y="115053"/>
                  </a:lnTo>
                  <a:lnTo>
                    <a:pt x="118198" y="117204"/>
                  </a:lnTo>
                  <a:lnTo>
                    <a:pt x="117530" y="118494"/>
                  </a:lnTo>
                  <a:lnTo>
                    <a:pt x="116706" y="119569"/>
                  </a:lnTo>
                  <a:lnTo>
                    <a:pt x="115883" y="120000"/>
                  </a:lnTo>
                  <a:lnTo>
                    <a:pt x="4116" y="120000"/>
                  </a:lnTo>
                  <a:lnTo>
                    <a:pt x="4116" y="120000"/>
                  </a:lnTo>
                  <a:lnTo>
                    <a:pt x="3293" y="119569"/>
                  </a:lnTo>
                  <a:lnTo>
                    <a:pt x="2469" y="118494"/>
                  </a:lnTo>
                  <a:lnTo>
                    <a:pt x="1801" y="117204"/>
                  </a:lnTo>
                  <a:lnTo>
                    <a:pt x="1183" y="115053"/>
                  </a:lnTo>
                  <a:lnTo>
                    <a:pt x="668" y="112473"/>
                  </a:lnTo>
                  <a:lnTo>
                    <a:pt x="360" y="109677"/>
                  </a:lnTo>
                  <a:lnTo>
                    <a:pt x="102" y="106236"/>
                  </a:lnTo>
                  <a:lnTo>
                    <a:pt x="0" y="102795"/>
                  </a:lnTo>
                  <a:lnTo>
                    <a:pt x="0" y="17204"/>
                  </a:lnTo>
                  <a:close/>
                  <a:moveTo>
                    <a:pt x="108473" y="30752"/>
                  </a:moveTo>
                  <a:lnTo>
                    <a:pt x="108473" y="30752"/>
                  </a:lnTo>
                  <a:lnTo>
                    <a:pt x="107958" y="30752"/>
                  </a:lnTo>
                  <a:lnTo>
                    <a:pt x="107547" y="31612"/>
                  </a:lnTo>
                  <a:lnTo>
                    <a:pt x="107084" y="32258"/>
                  </a:lnTo>
                  <a:lnTo>
                    <a:pt x="106775" y="33763"/>
                  </a:lnTo>
                  <a:lnTo>
                    <a:pt x="106518" y="35268"/>
                  </a:lnTo>
                  <a:lnTo>
                    <a:pt x="106260" y="36989"/>
                  </a:lnTo>
                  <a:lnTo>
                    <a:pt x="106054" y="38709"/>
                  </a:lnTo>
                  <a:lnTo>
                    <a:pt x="106054" y="40860"/>
                  </a:lnTo>
                  <a:lnTo>
                    <a:pt x="106054" y="40860"/>
                  </a:lnTo>
                  <a:lnTo>
                    <a:pt x="106054" y="42795"/>
                  </a:lnTo>
                  <a:lnTo>
                    <a:pt x="106260" y="44946"/>
                  </a:lnTo>
                  <a:lnTo>
                    <a:pt x="106518" y="46666"/>
                  </a:lnTo>
                  <a:lnTo>
                    <a:pt x="106775" y="48172"/>
                  </a:lnTo>
                  <a:lnTo>
                    <a:pt x="107084" y="49247"/>
                  </a:lnTo>
                  <a:lnTo>
                    <a:pt x="107547" y="50322"/>
                  </a:lnTo>
                  <a:lnTo>
                    <a:pt x="107958" y="50537"/>
                  </a:lnTo>
                  <a:lnTo>
                    <a:pt x="108473" y="50967"/>
                  </a:lnTo>
                  <a:lnTo>
                    <a:pt x="108473" y="50967"/>
                  </a:lnTo>
                  <a:lnTo>
                    <a:pt x="108987" y="50537"/>
                  </a:lnTo>
                  <a:lnTo>
                    <a:pt x="109399" y="50322"/>
                  </a:lnTo>
                  <a:lnTo>
                    <a:pt x="109862" y="49247"/>
                  </a:lnTo>
                  <a:lnTo>
                    <a:pt x="110171" y="48172"/>
                  </a:lnTo>
                  <a:lnTo>
                    <a:pt x="110428" y="46666"/>
                  </a:lnTo>
                  <a:lnTo>
                    <a:pt x="110686" y="44946"/>
                  </a:lnTo>
                  <a:lnTo>
                    <a:pt x="110891" y="42795"/>
                  </a:lnTo>
                  <a:lnTo>
                    <a:pt x="110891" y="40860"/>
                  </a:lnTo>
                  <a:lnTo>
                    <a:pt x="110891" y="40860"/>
                  </a:lnTo>
                  <a:lnTo>
                    <a:pt x="110891" y="38709"/>
                  </a:lnTo>
                  <a:lnTo>
                    <a:pt x="110686" y="36989"/>
                  </a:lnTo>
                  <a:lnTo>
                    <a:pt x="110428" y="35268"/>
                  </a:lnTo>
                  <a:lnTo>
                    <a:pt x="110171" y="33763"/>
                  </a:lnTo>
                  <a:lnTo>
                    <a:pt x="109862" y="32258"/>
                  </a:lnTo>
                  <a:lnTo>
                    <a:pt x="109399" y="31612"/>
                  </a:lnTo>
                  <a:lnTo>
                    <a:pt x="108987" y="30752"/>
                  </a:lnTo>
                  <a:lnTo>
                    <a:pt x="108473" y="30752"/>
                  </a:lnTo>
                  <a:lnTo>
                    <a:pt x="108473" y="30752"/>
                  </a:lnTo>
                  <a:close/>
                  <a:moveTo>
                    <a:pt x="99365" y="30752"/>
                  </a:moveTo>
                  <a:lnTo>
                    <a:pt x="99365" y="30752"/>
                  </a:lnTo>
                  <a:lnTo>
                    <a:pt x="98902" y="30752"/>
                  </a:lnTo>
                  <a:lnTo>
                    <a:pt x="98387" y="31612"/>
                  </a:lnTo>
                  <a:lnTo>
                    <a:pt x="98078" y="32258"/>
                  </a:lnTo>
                  <a:lnTo>
                    <a:pt x="97615" y="33763"/>
                  </a:lnTo>
                  <a:lnTo>
                    <a:pt x="97358" y="35268"/>
                  </a:lnTo>
                  <a:lnTo>
                    <a:pt x="97101" y="36989"/>
                  </a:lnTo>
                  <a:lnTo>
                    <a:pt x="97049" y="38709"/>
                  </a:lnTo>
                  <a:lnTo>
                    <a:pt x="96946" y="40860"/>
                  </a:lnTo>
                  <a:lnTo>
                    <a:pt x="96946" y="40860"/>
                  </a:lnTo>
                  <a:lnTo>
                    <a:pt x="97049" y="42795"/>
                  </a:lnTo>
                  <a:lnTo>
                    <a:pt x="97101" y="44946"/>
                  </a:lnTo>
                  <a:lnTo>
                    <a:pt x="97358" y="46666"/>
                  </a:lnTo>
                  <a:lnTo>
                    <a:pt x="97615" y="48172"/>
                  </a:lnTo>
                  <a:lnTo>
                    <a:pt x="98078" y="49247"/>
                  </a:lnTo>
                  <a:lnTo>
                    <a:pt x="98387" y="50322"/>
                  </a:lnTo>
                  <a:lnTo>
                    <a:pt x="98902" y="50537"/>
                  </a:lnTo>
                  <a:lnTo>
                    <a:pt x="99365" y="50967"/>
                  </a:lnTo>
                  <a:lnTo>
                    <a:pt x="99365" y="50967"/>
                  </a:lnTo>
                  <a:lnTo>
                    <a:pt x="99879" y="50537"/>
                  </a:lnTo>
                  <a:lnTo>
                    <a:pt x="100291" y="50322"/>
                  </a:lnTo>
                  <a:lnTo>
                    <a:pt x="100754" y="49247"/>
                  </a:lnTo>
                  <a:lnTo>
                    <a:pt x="101063" y="48172"/>
                  </a:lnTo>
                  <a:lnTo>
                    <a:pt x="101423" y="46666"/>
                  </a:lnTo>
                  <a:lnTo>
                    <a:pt x="101578" y="44946"/>
                  </a:lnTo>
                  <a:lnTo>
                    <a:pt x="101783" y="42795"/>
                  </a:lnTo>
                  <a:lnTo>
                    <a:pt x="101835" y="40860"/>
                  </a:lnTo>
                  <a:lnTo>
                    <a:pt x="101835" y="40860"/>
                  </a:lnTo>
                  <a:lnTo>
                    <a:pt x="101783" y="38709"/>
                  </a:lnTo>
                  <a:lnTo>
                    <a:pt x="101578" y="36989"/>
                  </a:lnTo>
                  <a:lnTo>
                    <a:pt x="101423" y="35268"/>
                  </a:lnTo>
                  <a:lnTo>
                    <a:pt x="101063" y="33763"/>
                  </a:lnTo>
                  <a:lnTo>
                    <a:pt x="100754" y="32258"/>
                  </a:lnTo>
                  <a:lnTo>
                    <a:pt x="100291" y="31612"/>
                  </a:lnTo>
                  <a:lnTo>
                    <a:pt x="99879" y="30752"/>
                  </a:lnTo>
                  <a:lnTo>
                    <a:pt x="99365" y="30752"/>
                  </a:lnTo>
                  <a:lnTo>
                    <a:pt x="99365" y="30752"/>
                  </a:lnTo>
                  <a:close/>
                  <a:moveTo>
                    <a:pt x="89536" y="30752"/>
                  </a:moveTo>
                  <a:lnTo>
                    <a:pt x="89536" y="30752"/>
                  </a:lnTo>
                  <a:lnTo>
                    <a:pt x="89022" y="30752"/>
                  </a:lnTo>
                  <a:lnTo>
                    <a:pt x="88610" y="31612"/>
                  </a:lnTo>
                  <a:lnTo>
                    <a:pt x="88147" y="32258"/>
                  </a:lnTo>
                  <a:lnTo>
                    <a:pt x="87838" y="33763"/>
                  </a:lnTo>
                  <a:lnTo>
                    <a:pt x="87478" y="35268"/>
                  </a:lnTo>
                  <a:lnTo>
                    <a:pt x="87324" y="36989"/>
                  </a:lnTo>
                  <a:lnTo>
                    <a:pt x="87118" y="38709"/>
                  </a:lnTo>
                  <a:lnTo>
                    <a:pt x="87066" y="40860"/>
                  </a:lnTo>
                  <a:lnTo>
                    <a:pt x="87066" y="40860"/>
                  </a:lnTo>
                  <a:lnTo>
                    <a:pt x="87118" y="42795"/>
                  </a:lnTo>
                  <a:lnTo>
                    <a:pt x="87324" y="44946"/>
                  </a:lnTo>
                  <a:lnTo>
                    <a:pt x="87478" y="46666"/>
                  </a:lnTo>
                  <a:lnTo>
                    <a:pt x="87838" y="48172"/>
                  </a:lnTo>
                  <a:lnTo>
                    <a:pt x="88147" y="49247"/>
                  </a:lnTo>
                  <a:lnTo>
                    <a:pt x="88610" y="50322"/>
                  </a:lnTo>
                  <a:lnTo>
                    <a:pt x="89022" y="50537"/>
                  </a:lnTo>
                  <a:lnTo>
                    <a:pt x="89536" y="50967"/>
                  </a:lnTo>
                  <a:lnTo>
                    <a:pt x="89536" y="50967"/>
                  </a:lnTo>
                  <a:lnTo>
                    <a:pt x="90000" y="50537"/>
                  </a:lnTo>
                  <a:lnTo>
                    <a:pt x="90514" y="50322"/>
                  </a:lnTo>
                  <a:lnTo>
                    <a:pt x="90823" y="49247"/>
                  </a:lnTo>
                  <a:lnTo>
                    <a:pt x="91286" y="48172"/>
                  </a:lnTo>
                  <a:lnTo>
                    <a:pt x="91543" y="46666"/>
                  </a:lnTo>
                  <a:lnTo>
                    <a:pt x="91801" y="44946"/>
                  </a:lnTo>
                  <a:lnTo>
                    <a:pt x="91852" y="42795"/>
                  </a:lnTo>
                  <a:lnTo>
                    <a:pt x="91955" y="40860"/>
                  </a:lnTo>
                  <a:lnTo>
                    <a:pt x="91955" y="40860"/>
                  </a:lnTo>
                  <a:lnTo>
                    <a:pt x="91852" y="38709"/>
                  </a:lnTo>
                  <a:lnTo>
                    <a:pt x="91801" y="36989"/>
                  </a:lnTo>
                  <a:lnTo>
                    <a:pt x="91543" y="35268"/>
                  </a:lnTo>
                  <a:lnTo>
                    <a:pt x="91286" y="33763"/>
                  </a:lnTo>
                  <a:lnTo>
                    <a:pt x="90823" y="32258"/>
                  </a:lnTo>
                  <a:lnTo>
                    <a:pt x="90514" y="31612"/>
                  </a:lnTo>
                  <a:lnTo>
                    <a:pt x="90000" y="30752"/>
                  </a:lnTo>
                  <a:lnTo>
                    <a:pt x="89536" y="30752"/>
                  </a:lnTo>
                  <a:lnTo>
                    <a:pt x="89536" y="30752"/>
                  </a:lnTo>
                  <a:close/>
                  <a:moveTo>
                    <a:pt x="19348" y="44946"/>
                  </a:moveTo>
                  <a:lnTo>
                    <a:pt x="19348" y="44946"/>
                  </a:lnTo>
                  <a:lnTo>
                    <a:pt x="19245" y="43440"/>
                  </a:lnTo>
                  <a:lnTo>
                    <a:pt x="19090" y="42365"/>
                  </a:lnTo>
                  <a:lnTo>
                    <a:pt x="18833" y="41720"/>
                  </a:lnTo>
                  <a:lnTo>
                    <a:pt x="18473" y="41290"/>
                  </a:lnTo>
                  <a:lnTo>
                    <a:pt x="11269" y="41290"/>
                  </a:lnTo>
                  <a:lnTo>
                    <a:pt x="11269" y="41290"/>
                  </a:lnTo>
                  <a:lnTo>
                    <a:pt x="10909" y="41720"/>
                  </a:lnTo>
                  <a:lnTo>
                    <a:pt x="10651" y="42365"/>
                  </a:lnTo>
                  <a:lnTo>
                    <a:pt x="10394" y="43440"/>
                  </a:lnTo>
                  <a:lnTo>
                    <a:pt x="10394" y="44946"/>
                  </a:lnTo>
                  <a:lnTo>
                    <a:pt x="10394" y="75053"/>
                  </a:lnTo>
                  <a:lnTo>
                    <a:pt x="10394" y="75053"/>
                  </a:lnTo>
                  <a:lnTo>
                    <a:pt x="10394" y="76559"/>
                  </a:lnTo>
                  <a:lnTo>
                    <a:pt x="10651" y="77634"/>
                  </a:lnTo>
                  <a:lnTo>
                    <a:pt x="10909" y="78709"/>
                  </a:lnTo>
                  <a:lnTo>
                    <a:pt x="11269" y="78709"/>
                  </a:lnTo>
                  <a:lnTo>
                    <a:pt x="18473" y="78709"/>
                  </a:lnTo>
                  <a:lnTo>
                    <a:pt x="18473" y="78709"/>
                  </a:lnTo>
                  <a:lnTo>
                    <a:pt x="18833" y="78709"/>
                  </a:lnTo>
                  <a:lnTo>
                    <a:pt x="19090" y="77634"/>
                  </a:lnTo>
                  <a:lnTo>
                    <a:pt x="19245" y="76559"/>
                  </a:lnTo>
                  <a:lnTo>
                    <a:pt x="19348" y="75053"/>
                  </a:lnTo>
                  <a:lnTo>
                    <a:pt x="19348" y="449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133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641">
              <a:extLst>
                <a:ext uri="{FF2B5EF4-FFF2-40B4-BE49-F238E27FC236}">
                  <a16:creationId xmlns:a16="http://schemas.microsoft.com/office/drawing/2014/main" id="{2F8D7663-1BB9-4827-8E2F-564436FB4615}"/>
                </a:ext>
              </a:extLst>
            </p:cNvPr>
            <p:cNvSpPr/>
            <p:nvPr/>
          </p:nvSpPr>
          <p:spPr>
            <a:xfrm>
              <a:off x="11664950" y="11488738"/>
              <a:ext cx="1851023" cy="441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450"/>
                  </a:moveTo>
                  <a:lnTo>
                    <a:pt x="0" y="17450"/>
                  </a:lnTo>
                  <a:lnTo>
                    <a:pt x="102" y="13788"/>
                  </a:lnTo>
                  <a:lnTo>
                    <a:pt x="360" y="10556"/>
                  </a:lnTo>
                  <a:lnTo>
                    <a:pt x="668" y="7540"/>
                  </a:lnTo>
                  <a:lnTo>
                    <a:pt x="1183" y="5170"/>
                  </a:lnTo>
                  <a:lnTo>
                    <a:pt x="1801" y="3016"/>
                  </a:lnTo>
                  <a:lnTo>
                    <a:pt x="2469" y="1077"/>
                  </a:lnTo>
                  <a:lnTo>
                    <a:pt x="3293" y="430"/>
                  </a:lnTo>
                  <a:lnTo>
                    <a:pt x="4116" y="0"/>
                  </a:lnTo>
                  <a:lnTo>
                    <a:pt x="115883" y="0"/>
                  </a:lnTo>
                  <a:lnTo>
                    <a:pt x="115883" y="0"/>
                  </a:lnTo>
                  <a:lnTo>
                    <a:pt x="116706" y="430"/>
                  </a:lnTo>
                  <a:lnTo>
                    <a:pt x="117530" y="1077"/>
                  </a:lnTo>
                  <a:lnTo>
                    <a:pt x="118198" y="3016"/>
                  </a:lnTo>
                  <a:lnTo>
                    <a:pt x="118816" y="5170"/>
                  </a:lnTo>
                  <a:lnTo>
                    <a:pt x="119331" y="7540"/>
                  </a:lnTo>
                  <a:lnTo>
                    <a:pt x="119639" y="10556"/>
                  </a:lnTo>
                  <a:lnTo>
                    <a:pt x="119897" y="13788"/>
                  </a:lnTo>
                  <a:lnTo>
                    <a:pt x="120000" y="17450"/>
                  </a:lnTo>
                  <a:lnTo>
                    <a:pt x="120000" y="102764"/>
                  </a:lnTo>
                  <a:lnTo>
                    <a:pt x="120000" y="102764"/>
                  </a:lnTo>
                  <a:lnTo>
                    <a:pt x="119897" y="106211"/>
                  </a:lnTo>
                  <a:lnTo>
                    <a:pt x="119639" y="109443"/>
                  </a:lnTo>
                  <a:lnTo>
                    <a:pt x="119331" y="112459"/>
                  </a:lnTo>
                  <a:lnTo>
                    <a:pt x="118816" y="114829"/>
                  </a:lnTo>
                  <a:lnTo>
                    <a:pt x="118198" y="116983"/>
                  </a:lnTo>
                  <a:lnTo>
                    <a:pt x="117530" y="118491"/>
                  </a:lnTo>
                  <a:lnTo>
                    <a:pt x="116706" y="119569"/>
                  </a:lnTo>
                  <a:lnTo>
                    <a:pt x="115883" y="120000"/>
                  </a:lnTo>
                  <a:lnTo>
                    <a:pt x="4116" y="120000"/>
                  </a:lnTo>
                  <a:lnTo>
                    <a:pt x="4116" y="120000"/>
                  </a:lnTo>
                  <a:lnTo>
                    <a:pt x="3293" y="119569"/>
                  </a:lnTo>
                  <a:lnTo>
                    <a:pt x="2469" y="118491"/>
                  </a:lnTo>
                  <a:lnTo>
                    <a:pt x="1801" y="116983"/>
                  </a:lnTo>
                  <a:lnTo>
                    <a:pt x="1183" y="114829"/>
                  </a:lnTo>
                  <a:lnTo>
                    <a:pt x="668" y="112459"/>
                  </a:lnTo>
                  <a:lnTo>
                    <a:pt x="360" y="109443"/>
                  </a:lnTo>
                  <a:lnTo>
                    <a:pt x="102" y="106211"/>
                  </a:lnTo>
                  <a:lnTo>
                    <a:pt x="0" y="102764"/>
                  </a:lnTo>
                  <a:lnTo>
                    <a:pt x="0" y="17450"/>
                  </a:lnTo>
                  <a:close/>
                  <a:moveTo>
                    <a:pt x="108473" y="30592"/>
                  </a:moveTo>
                  <a:lnTo>
                    <a:pt x="108473" y="30592"/>
                  </a:lnTo>
                  <a:lnTo>
                    <a:pt x="107958" y="31023"/>
                  </a:lnTo>
                  <a:lnTo>
                    <a:pt x="107547" y="31454"/>
                  </a:lnTo>
                  <a:lnTo>
                    <a:pt x="107084" y="32531"/>
                  </a:lnTo>
                  <a:lnTo>
                    <a:pt x="106775" y="33608"/>
                  </a:lnTo>
                  <a:lnTo>
                    <a:pt x="106518" y="34901"/>
                  </a:lnTo>
                  <a:lnTo>
                    <a:pt x="106260" y="36840"/>
                  </a:lnTo>
                  <a:lnTo>
                    <a:pt x="106054" y="38563"/>
                  </a:lnTo>
                  <a:lnTo>
                    <a:pt x="106054" y="40718"/>
                  </a:lnTo>
                  <a:lnTo>
                    <a:pt x="106054" y="40718"/>
                  </a:lnTo>
                  <a:lnTo>
                    <a:pt x="106054" y="42872"/>
                  </a:lnTo>
                  <a:lnTo>
                    <a:pt x="106260" y="44811"/>
                  </a:lnTo>
                  <a:lnTo>
                    <a:pt x="106518" y="46535"/>
                  </a:lnTo>
                  <a:lnTo>
                    <a:pt x="106775" y="48043"/>
                  </a:lnTo>
                  <a:lnTo>
                    <a:pt x="107084" y="49335"/>
                  </a:lnTo>
                  <a:lnTo>
                    <a:pt x="107547" y="50197"/>
                  </a:lnTo>
                  <a:lnTo>
                    <a:pt x="107958" y="50843"/>
                  </a:lnTo>
                  <a:lnTo>
                    <a:pt x="108473" y="50843"/>
                  </a:lnTo>
                  <a:lnTo>
                    <a:pt x="108473" y="50843"/>
                  </a:lnTo>
                  <a:lnTo>
                    <a:pt x="108987" y="50843"/>
                  </a:lnTo>
                  <a:lnTo>
                    <a:pt x="109399" y="50197"/>
                  </a:lnTo>
                  <a:lnTo>
                    <a:pt x="109862" y="49335"/>
                  </a:lnTo>
                  <a:lnTo>
                    <a:pt x="110171" y="48043"/>
                  </a:lnTo>
                  <a:lnTo>
                    <a:pt x="110428" y="46535"/>
                  </a:lnTo>
                  <a:lnTo>
                    <a:pt x="110686" y="44811"/>
                  </a:lnTo>
                  <a:lnTo>
                    <a:pt x="110891" y="42872"/>
                  </a:lnTo>
                  <a:lnTo>
                    <a:pt x="110891" y="40718"/>
                  </a:lnTo>
                  <a:lnTo>
                    <a:pt x="110891" y="40718"/>
                  </a:lnTo>
                  <a:lnTo>
                    <a:pt x="110891" y="38563"/>
                  </a:lnTo>
                  <a:lnTo>
                    <a:pt x="110686" y="36840"/>
                  </a:lnTo>
                  <a:lnTo>
                    <a:pt x="110428" y="34901"/>
                  </a:lnTo>
                  <a:lnTo>
                    <a:pt x="110171" y="33608"/>
                  </a:lnTo>
                  <a:lnTo>
                    <a:pt x="109862" y="32531"/>
                  </a:lnTo>
                  <a:lnTo>
                    <a:pt x="109399" y="31454"/>
                  </a:lnTo>
                  <a:lnTo>
                    <a:pt x="108987" y="31023"/>
                  </a:lnTo>
                  <a:lnTo>
                    <a:pt x="108473" y="30592"/>
                  </a:lnTo>
                  <a:lnTo>
                    <a:pt x="108473" y="30592"/>
                  </a:lnTo>
                  <a:close/>
                  <a:moveTo>
                    <a:pt x="99365" y="30592"/>
                  </a:moveTo>
                  <a:lnTo>
                    <a:pt x="99365" y="30592"/>
                  </a:lnTo>
                  <a:lnTo>
                    <a:pt x="98902" y="31023"/>
                  </a:lnTo>
                  <a:lnTo>
                    <a:pt x="98387" y="31454"/>
                  </a:lnTo>
                  <a:lnTo>
                    <a:pt x="98078" y="32531"/>
                  </a:lnTo>
                  <a:lnTo>
                    <a:pt x="97615" y="33608"/>
                  </a:lnTo>
                  <a:lnTo>
                    <a:pt x="97358" y="34901"/>
                  </a:lnTo>
                  <a:lnTo>
                    <a:pt x="97101" y="36840"/>
                  </a:lnTo>
                  <a:lnTo>
                    <a:pt x="97049" y="38563"/>
                  </a:lnTo>
                  <a:lnTo>
                    <a:pt x="96946" y="40718"/>
                  </a:lnTo>
                  <a:lnTo>
                    <a:pt x="96946" y="40718"/>
                  </a:lnTo>
                  <a:lnTo>
                    <a:pt x="97049" y="42872"/>
                  </a:lnTo>
                  <a:lnTo>
                    <a:pt x="97101" y="44811"/>
                  </a:lnTo>
                  <a:lnTo>
                    <a:pt x="97358" y="46535"/>
                  </a:lnTo>
                  <a:lnTo>
                    <a:pt x="97615" y="48043"/>
                  </a:lnTo>
                  <a:lnTo>
                    <a:pt x="98078" y="49335"/>
                  </a:lnTo>
                  <a:lnTo>
                    <a:pt x="98387" y="50197"/>
                  </a:lnTo>
                  <a:lnTo>
                    <a:pt x="98902" y="50843"/>
                  </a:lnTo>
                  <a:lnTo>
                    <a:pt x="99365" y="50843"/>
                  </a:lnTo>
                  <a:lnTo>
                    <a:pt x="99365" y="50843"/>
                  </a:lnTo>
                  <a:lnTo>
                    <a:pt x="99879" y="50843"/>
                  </a:lnTo>
                  <a:lnTo>
                    <a:pt x="100291" y="50197"/>
                  </a:lnTo>
                  <a:lnTo>
                    <a:pt x="100754" y="49335"/>
                  </a:lnTo>
                  <a:lnTo>
                    <a:pt x="101063" y="48043"/>
                  </a:lnTo>
                  <a:lnTo>
                    <a:pt x="101423" y="46535"/>
                  </a:lnTo>
                  <a:lnTo>
                    <a:pt x="101578" y="44811"/>
                  </a:lnTo>
                  <a:lnTo>
                    <a:pt x="101783" y="42872"/>
                  </a:lnTo>
                  <a:lnTo>
                    <a:pt x="101835" y="40718"/>
                  </a:lnTo>
                  <a:lnTo>
                    <a:pt x="101835" y="40718"/>
                  </a:lnTo>
                  <a:lnTo>
                    <a:pt x="101783" y="38563"/>
                  </a:lnTo>
                  <a:lnTo>
                    <a:pt x="101578" y="36840"/>
                  </a:lnTo>
                  <a:lnTo>
                    <a:pt x="101423" y="34901"/>
                  </a:lnTo>
                  <a:lnTo>
                    <a:pt x="101063" y="33608"/>
                  </a:lnTo>
                  <a:lnTo>
                    <a:pt x="100754" y="32531"/>
                  </a:lnTo>
                  <a:lnTo>
                    <a:pt x="100291" y="31454"/>
                  </a:lnTo>
                  <a:lnTo>
                    <a:pt x="99879" y="31023"/>
                  </a:lnTo>
                  <a:lnTo>
                    <a:pt x="99365" y="30592"/>
                  </a:lnTo>
                  <a:lnTo>
                    <a:pt x="99365" y="30592"/>
                  </a:lnTo>
                  <a:close/>
                  <a:moveTo>
                    <a:pt x="89536" y="30592"/>
                  </a:moveTo>
                  <a:lnTo>
                    <a:pt x="89536" y="30592"/>
                  </a:lnTo>
                  <a:lnTo>
                    <a:pt x="89022" y="31023"/>
                  </a:lnTo>
                  <a:lnTo>
                    <a:pt x="88610" y="31454"/>
                  </a:lnTo>
                  <a:lnTo>
                    <a:pt x="88147" y="32531"/>
                  </a:lnTo>
                  <a:lnTo>
                    <a:pt x="87838" y="33608"/>
                  </a:lnTo>
                  <a:lnTo>
                    <a:pt x="87478" y="34901"/>
                  </a:lnTo>
                  <a:lnTo>
                    <a:pt x="87324" y="36840"/>
                  </a:lnTo>
                  <a:lnTo>
                    <a:pt x="87118" y="38563"/>
                  </a:lnTo>
                  <a:lnTo>
                    <a:pt x="87066" y="40718"/>
                  </a:lnTo>
                  <a:lnTo>
                    <a:pt x="87066" y="40718"/>
                  </a:lnTo>
                  <a:lnTo>
                    <a:pt x="87118" y="42872"/>
                  </a:lnTo>
                  <a:lnTo>
                    <a:pt x="87324" y="44811"/>
                  </a:lnTo>
                  <a:lnTo>
                    <a:pt x="87478" y="46535"/>
                  </a:lnTo>
                  <a:lnTo>
                    <a:pt x="87838" y="48043"/>
                  </a:lnTo>
                  <a:lnTo>
                    <a:pt x="88147" y="49335"/>
                  </a:lnTo>
                  <a:lnTo>
                    <a:pt x="88610" y="50197"/>
                  </a:lnTo>
                  <a:lnTo>
                    <a:pt x="89022" y="50843"/>
                  </a:lnTo>
                  <a:lnTo>
                    <a:pt x="89536" y="50843"/>
                  </a:lnTo>
                  <a:lnTo>
                    <a:pt x="89536" y="50843"/>
                  </a:lnTo>
                  <a:lnTo>
                    <a:pt x="90000" y="50843"/>
                  </a:lnTo>
                  <a:lnTo>
                    <a:pt x="90514" y="50197"/>
                  </a:lnTo>
                  <a:lnTo>
                    <a:pt x="90823" y="49335"/>
                  </a:lnTo>
                  <a:lnTo>
                    <a:pt x="91286" y="48043"/>
                  </a:lnTo>
                  <a:lnTo>
                    <a:pt x="91543" y="46535"/>
                  </a:lnTo>
                  <a:lnTo>
                    <a:pt x="91801" y="44811"/>
                  </a:lnTo>
                  <a:lnTo>
                    <a:pt x="91852" y="42872"/>
                  </a:lnTo>
                  <a:lnTo>
                    <a:pt x="91955" y="40718"/>
                  </a:lnTo>
                  <a:lnTo>
                    <a:pt x="91955" y="40718"/>
                  </a:lnTo>
                  <a:lnTo>
                    <a:pt x="91852" y="38563"/>
                  </a:lnTo>
                  <a:lnTo>
                    <a:pt x="91801" y="36840"/>
                  </a:lnTo>
                  <a:lnTo>
                    <a:pt x="91543" y="34901"/>
                  </a:lnTo>
                  <a:lnTo>
                    <a:pt x="91286" y="33608"/>
                  </a:lnTo>
                  <a:lnTo>
                    <a:pt x="90823" y="32531"/>
                  </a:lnTo>
                  <a:lnTo>
                    <a:pt x="90514" y="31454"/>
                  </a:lnTo>
                  <a:lnTo>
                    <a:pt x="90000" y="31023"/>
                  </a:lnTo>
                  <a:lnTo>
                    <a:pt x="89536" y="30592"/>
                  </a:lnTo>
                  <a:lnTo>
                    <a:pt x="89536" y="30592"/>
                  </a:lnTo>
                  <a:close/>
                  <a:moveTo>
                    <a:pt x="19348" y="45026"/>
                  </a:moveTo>
                  <a:lnTo>
                    <a:pt x="19348" y="45026"/>
                  </a:lnTo>
                  <a:lnTo>
                    <a:pt x="19245" y="43734"/>
                  </a:lnTo>
                  <a:lnTo>
                    <a:pt x="19090" y="42226"/>
                  </a:lnTo>
                  <a:lnTo>
                    <a:pt x="18833" y="41364"/>
                  </a:lnTo>
                  <a:lnTo>
                    <a:pt x="18473" y="41149"/>
                  </a:lnTo>
                  <a:lnTo>
                    <a:pt x="11269" y="41149"/>
                  </a:lnTo>
                  <a:lnTo>
                    <a:pt x="11269" y="41149"/>
                  </a:lnTo>
                  <a:lnTo>
                    <a:pt x="10909" y="41364"/>
                  </a:lnTo>
                  <a:lnTo>
                    <a:pt x="10651" y="42226"/>
                  </a:lnTo>
                  <a:lnTo>
                    <a:pt x="10394" y="43734"/>
                  </a:lnTo>
                  <a:lnTo>
                    <a:pt x="10394" y="45026"/>
                  </a:lnTo>
                  <a:lnTo>
                    <a:pt x="10394" y="74973"/>
                  </a:lnTo>
                  <a:lnTo>
                    <a:pt x="10394" y="74973"/>
                  </a:lnTo>
                  <a:lnTo>
                    <a:pt x="10394" y="76481"/>
                  </a:lnTo>
                  <a:lnTo>
                    <a:pt x="10651" y="77773"/>
                  </a:lnTo>
                  <a:lnTo>
                    <a:pt x="10909" y="78635"/>
                  </a:lnTo>
                  <a:lnTo>
                    <a:pt x="11269" y="78850"/>
                  </a:lnTo>
                  <a:lnTo>
                    <a:pt x="18473" y="78850"/>
                  </a:lnTo>
                  <a:lnTo>
                    <a:pt x="18473" y="78850"/>
                  </a:lnTo>
                  <a:lnTo>
                    <a:pt x="18833" y="78635"/>
                  </a:lnTo>
                  <a:lnTo>
                    <a:pt x="19090" y="77773"/>
                  </a:lnTo>
                  <a:lnTo>
                    <a:pt x="19245" y="76481"/>
                  </a:lnTo>
                  <a:lnTo>
                    <a:pt x="19348" y="74973"/>
                  </a:lnTo>
                  <a:lnTo>
                    <a:pt x="19348" y="450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133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642">
              <a:extLst>
                <a:ext uri="{FF2B5EF4-FFF2-40B4-BE49-F238E27FC236}">
                  <a16:creationId xmlns:a16="http://schemas.microsoft.com/office/drawing/2014/main" id="{B53D96ED-9576-40E9-970C-74094F49B786}"/>
                </a:ext>
              </a:extLst>
            </p:cNvPr>
            <p:cNvSpPr/>
            <p:nvPr/>
          </p:nvSpPr>
          <p:spPr>
            <a:xfrm>
              <a:off x="11664950" y="10985500"/>
              <a:ext cx="1851023" cy="4429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204"/>
                  </a:moveTo>
                  <a:lnTo>
                    <a:pt x="0" y="17204"/>
                  </a:lnTo>
                  <a:lnTo>
                    <a:pt x="102" y="13763"/>
                  </a:lnTo>
                  <a:lnTo>
                    <a:pt x="360" y="10537"/>
                  </a:lnTo>
                  <a:lnTo>
                    <a:pt x="668" y="7526"/>
                  </a:lnTo>
                  <a:lnTo>
                    <a:pt x="1183" y="5161"/>
                  </a:lnTo>
                  <a:lnTo>
                    <a:pt x="1801" y="3010"/>
                  </a:lnTo>
                  <a:lnTo>
                    <a:pt x="2469" y="1505"/>
                  </a:lnTo>
                  <a:lnTo>
                    <a:pt x="3293" y="430"/>
                  </a:lnTo>
                  <a:lnTo>
                    <a:pt x="4116" y="0"/>
                  </a:lnTo>
                  <a:lnTo>
                    <a:pt x="115883" y="0"/>
                  </a:lnTo>
                  <a:lnTo>
                    <a:pt x="115883" y="0"/>
                  </a:lnTo>
                  <a:lnTo>
                    <a:pt x="116706" y="430"/>
                  </a:lnTo>
                  <a:lnTo>
                    <a:pt x="117530" y="1505"/>
                  </a:lnTo>
                  <a:lnTo>
                    <a:pt x="118198" y="3010"/>
                  </a:lnTo>
                  <a:lnTo>
                    <a:pt x="118816" y="5161"/>
                  </a:lnTo>
                  <a:lnTo>
                    <a:pt x="119331" y="7526"/>
                  </a:lnTo>
                  <a:lnTo>
                    <a:pt x="119639" y="10537"/>
                  </a:lnTo>
                  <a:lnTo>
                    <a:pt x="119897" y="13763"/>
                  </a:lnTo>
                  <a:lnTo>
                    <a:pt x="120000" y="17204"/>
                  </a:lnTo>
                  <a:lnTo>
                    <a:pt x="120000" y="102795"/>
                  </a:lnTo>
                  <a:lnTo>
                    <a:pt x="120000" y="102795"/>
                  </a:lnTo>
                  <a:lnTo>
                    <a:pt x="119897" y="106021"/>
                  </a:lnTo>
                  <a:lnTo>
                    <a:pt x="119639" y="109247"/>
                  </a:lnTo>
                  <a:lnTo>
                    <a:pt x="119331" y="112258"/>
                  </a:lnTo>
                  <a:lnTo>
                    <a:pt x="118816" y="115053"/>
                  </a:lnTo>
                  <a:lnTo>
                    <a:pt x="118198" y="116774"/>
                  </a:lnTo>
                  <a:lnTo>
                    <a:pt x="117530" y="118709"/>
                  </a:lnTo>
                  <a:lnTo>
                    <a:pt x="116706" y="119784"/>
                  </a:lnTo>
                  <a:lnTo>
                    <a:pt x="115883" y="120000"/>
                  </a:lnTo>
                  <a:lnTo>
                    <a:pt x="4116" y="120000"/>
                  </a:lnTo>
                  <a:lnTo>
                    <a:pt x="4116" y="120000"/>
                  </a:lnTo>
                  <a:lnTo>
                    <a:pt x="3293" y="119784"/>
                  </a:lnTo>
                  <a:lnTo>
                    <a:pt x="2469" y="118709"/>
                  </a:lnTo>
                  <a:lnTo>
                    <a:pt x="1801" y="116774"/>
                  </a:lnTo>
                  <a:lnTo>
                    <a:pt x="1183" y="115053"/>
                  </a:lnTo>
                  <a:lnTo>
                    <a:pt x="668" y="112258"/>
                  </a:lnTo>
                  <a:lnTo>
                    <a:pt x="360" y="109247"/>
                  </a:lnTo>
                  <a:lnTo>
                    <a:pt x="102" y="106021"/>
                  </a:lnTo>
                  <a:lnTo>
                    <a:pt x="0" y="102795"/>
                  </a:lnTo>
                  <a:lnTo>
                    <a:pt x="0" y="17204"/>
                  </a:lnTo>
                  <a:close/>
                  <a:moveTo>
                    <a:pt x="108473" y="30537"/>
                  </a:moveTo>
                  <a:lnTo>
                    <a:pt x="108473" y="30537"/>
                  </a:lnTo>
                  <a:lnTo>
                    <a:pt x="107958" y="30967"/>
                  </a:lnTo>
                  <a:lnTo>
                    <a:pt x="107547" y="31612"/>
                  </a:lnTo>
                  <a:lnTo>
                    <a:pt x="107084" y="32473"/>
                  </a:lnTo>
                  <a:lnTo>
                    <a:pt x="106775" y="33763"/>
                  </a:lnTo>
                  <a:lnTo>
                    <a:pt x="106518" y="35268"/>
                  </a:lnTo>
                  <a:lnTo>
                    <a:pt x="106260" y="36989"/>
                  </a:lnTo>
                  <a:lnTo>
                    <a:pt x="106054" y="38924"/>
                  </a:lnTo>
                  <a:lnTo>
                    <a:pt x="106054" y="41075"/>
                  </a:lnTo>
                  <a:lnTo>
                    <a:pt x="106054" y="41075"/>
                  </a:lnTo>
                  <a:lnTo>
                    <a:pt x="106054" y="42795"/>
                  </a:lnTo>
                  <a:lnTo>
                    <a:pt x="106260" y="44946"/>
                  </a:lnTo>
                  <a:lnTo>
                    <a:pt x="106518" y="46451"/>
                  </a:lnTo>
                  <a:lnTo>
                    <a:pt x="106775" y="47741"/>
                  </a:lnTo>
                  <a:lnTo>
                    <a:pt x="107084" y="49247"/>
                  </a:lnTo>
                  <a:lnTo>
                    <a:pt x="107547" y="49892"/>
                  </a:lnTo>
                  <a:lnTo>
                    <a:pt x="107958" y="50752"/>
                  </a:lnTo>
                  <a:lnTo>
                    <a:pt x="108473" y="50967"/>
                  </a:lnTo>
                  <a:lnTo>
                    <a:pt x="108473" y="50967"/>
                  </a:lnTo>
                  <a:lnTo>
                    <a:pt x="108987" y="50752"/>
                  </a:lnTo>
                  <a:lnTo>
                    <a:pt x="109399" y="49892"/>
                  </a:lnTo>
                  <a:lnTo>
                    <a:pt x="109862" y="49247"/>
                  </a:lnTo>
                  <a:lnTo>
                    <a:pt x="110171" y="47741"/>
                  </a:lnTo>
                  <a:lnTo>
                    <a:pt x="110428" y="46451"/>
                  </a:lnTo>
                  <a:lnTo>
                    <a:pt x="110686" y="44946"/>
                  </a:lnTo>
                  <a:lnTo>
                    <a:pt x="110891" y="42795"/>
                  </a:lnTo>
                  <a:lnTo>
                    <a:pt x="110891" y="41075"/>
                  </a:lnTo>
                  <a:lnTo>
                    <a:pt x="110891" y="41075"/>
                  </a:lnTo>
                  <a:lnTo>
                    <a:pt x="110891" y="38924"/>
                  </a:lnTo>
                  <a:lnTo>
                    <a:pt x="110686" y="36989"/>
                  </a:lnTo>
                  <a:lnTo>
                    <a:pt x="110428" y="35268"/>
                  </a:lnTo>
                  <a:lnTo>
                    <a:pt x="110171" y="33763"/>
                  </a:lnTo>
                  <a:lnTo>
                    <a:pt x="109862" y="32473"/>
                  </a:lnTo>
                  <a:lnTo>
                    <a:pt x="109399" y="31612"/>
                  </a:lnTo>
                  <a:lnTo>
                    <a:pt x="108987" y="30967"/>
                  </a:lnTo>
                  <a:lnTo>
                    <a:pt x="108473" y="30537"/>
                  </a:lnTo>
                  <a:lnTo>
                    <a:pt x="108473" y="30537"/>
                  </a:lnTo>
                  <a:close/>
                  <a:moveTo>
                    <a:pt x="99365" y="30537"/>
                  </a:moveTo>
                  <a:lnTo>
                    <a:pt x="99365" y="30537"/>
                  </a:lnTo>
                  <a:lnTo>
                    <a:pt x="98902" y="30967"/>
                  </a:lnTo>
                  <a:lnTo>
                    <a:pt x="98387" y="31612"/>
                  </a:lnTo>
                  <a:lnTo>
                    <a:pt x="98078" y="32473"/>
                  </a:lnTo>
                  <a:lnTo>
                    <a:pt x="97615" y="33763"/>
                  </a:lnTo>
                  <a:lnTo>
                    <a:pt x="97358" y="35268"/>
                  </a:lnTo>
                  <a:lnTo>
                    <a:pt x="97101" y="36989"/>
                  </a:lnTo>
                  <a:lnTo>
                    <a:pt x="97049" y="38924"/>
                  </a:lnTo>
                  <a:lnTo>
                    <a:pt x="96946" y="41075"/>
                  </a:lnTo>
                  <a:lnTo>
                    <a:pt x="96946" y="41075"/>
                  </a:lnTo>
                  <a:lnTo>
                    <a:pt x="97049" y="42795"/>
                  </a:lnTo>
                  <a:lnTo>
                    <a:pt x="97101" y="44946"/>
                  </a:lnTo>
                  <a:lnTo>
                    <a:pt x="97358" y="46451"/>
                  </a:lnTo>
                  <a:lnTo>
                    <a:pt x="97615" y="47741"/>
                  </a:lnTo>
                  <a:lnTo>
                    <a:pt x="98078" y="49247"/>
                  </a:lnTo>
                  <a:lnTo>
                    <a:pt x="98387" y="49892"/>
                  </a:lnTo>
                  <a:lnTo>
                    <a:pt x="98902" y="50752"/>
                  </a:lnTo>
                  <a:lnTo>
                    <a:pt x="99365" y="50967"/>
                  </a:lnTo>
                  <a:lnTo>
                    <a:pt x="99365" y="50967"/>
                  </a:lnTo>
                  <a:lnTo>
                    <a:pt x="99879" y="50752"/>
                  </a:lnTo>
                  <a:lnTo>
                    <a:pt x="100291" y="49892"/>
                  </a:lnTo>
                  <a:lnTo>
                    <a:pt x="100754" y="49247"/>
                  </a:lnTo>
                  <a:lnTo>
                    <a:pt x="101063" y="47741"/>
                  </a:lnTo>
                  <a:lnTo>
                    <a:pt x="101423" y="46451"/>
                  </a:lnTo>
                  <a:lnTo>
                    <a:pt x="101578" y="44946"/>
                  </a:lnTo>
                  <a:lnTo>
                    <a:pt x="101783" y="42795"/>
                  </a:lnTo>
                  <a:lnTo>
                    <a:pt x="101835" y="41075"/>
                  </a:lnTo>
                  <a:lnTo>
                    <a:pt x="101835" y="41075"/>
                  </a:lnTo>
                  <a:lnTo>
                    <a:pt x="101783" y="38924"/>
                  </a:lnTo>
                  <a:lnTo>
                    <a:pt x="101578" y="36989"/>
                  </a:lnTo>
                  <a:lnTo>
                    <a:pt x="101423" y="35268"/>
                  </a:lnTo>
                  <a:lnTo>
                    <a:pt x="101063" y="33763"/>
                  </a:lnTo>
                  <a:lnTo>
                    <a:pt x="100754" y="32473"/>
                  </a:lnTo>
                  <a:lnTo>
                    <a:pt x="100291" y="31612"/>
                  </a:lnTo>
                  <a:lnTo>
                    <a:pt x="99879" y="30967"/>
                  </a:lnTo>
                  <a:lnTo>
                    <a:pt x="99365" y="30537"/>
                  </a:lnTo>
                  <a:lnTo>
                    <a:pt x="99365" y="30537"/>
                  </a:lnTo>
                  <a:close/>
                  <a:moveTo>
                    <a:pt x="89536" y="30537"/>
                  </a:moveTo>
                  <a:lnTo>
                    <a:pt x="89536" y="30537"/>
                  </a:lnTo>
                  <a:lnTo>
                    <a:pt x="89022" y="30967"/>
                  </a:lnTo>
                  <a:lnTo>
                    <a:pt x="88610" y="31612"/>
                  </a:lnTo>
                  <a:lnTo>
                    <a:pt x="88147" y="32473"/>
                  </a:lnTo>
                  <a:lnTo>
                    <a:pt x="87838" y="33763"/>
                  </a:lnTo>
                  <a:lnTo>
                    <a:pt x="87478" y="35268"/>
                  </a:lnTo>
                  <a:lnTo>
                    <a:pt x="87324" y="36989"/>
                  </a:lnTo>
                  <a:lnTo>
                    <a:pt x="87118" y="38924"/>
                  </a:lnTo>
                  <a:lnTo>
                    <a:pt x="87066" y="41075"/>
                  </a:lnTo>
                  <a:lnTo>
                    <a:pt x="87066" y="41075"/>
                  </a:lnTo>
                  <a:lnTo>
                    <a:pt x="87118" y="42795"/>
                  </a:lnTo>
                  <a:lnTo>
                    <a:pt x="87324" y="44946"/>
                  </a:lnTo>
                  <a:lnTo>
                    <a:pt x="87478" y="46451"/>
                  </a:lnTo>
                  <a:lnTo>
                    <a:pt x="87838" y="47741"/>
                  </a:lnTo>
                  <a:lnTo>
                    <a:pt x="88147" y="49247"/>
                  </a:lnTo>
                  <a:lnTo>
                    <a:pt x="88610" y="49892"/>
                  </a:lnTo>
                  <a:lnTo>
                    <a:pt x="89022" y="50752"/>
                  </a:lnTo>
                  <a:lnTo>
                    <a:pt x="89536" y="50967"/>
                  </a:lnTo>
                  <a:lnTo>
                    <a:pt x="89536" y="50967"/>
                  </a:lnTo>
                  <a:lnTo>
                    <a:pt x="90000" y="50752"/>
                  </a:lnTo>
                  <a:lnTo>
                    <a:pt x="90514" y="49892"/>
                  </a:lnTo>
                  <a:lnTo>
                    <a:pt x="90823" y="49247"/>
                  </a:lnTo>
                  <a:lnTo>
                    <a:pt x="91286" y="47741"/>
                  </a:lnTo>
                  <a:lnTo>
                    <a:pt x="91543" y="46451"/>
                  </a:lnTo>
                  <a:lnTo>
                    <a:pt x="91801" y="44946"/>
                  </a:lnTo>
                  <a:lnTo>
                    <a:pt x="91852" y="42795"/>
                  </a:lnTo>
                  <a:lnTo>
                    <a:pt x="91955" y="41075"/>
                  </a:lnTo>
                  <a:lnTo>
                    <a:pt x="91955" y="41075"/>
                  </a:lnTo>
                  <a:lnTo>
                    <a:pt x="91852" y="38924"/>
                  </a:lnTo>
                  <a:lnTo>
                    <a:pt x="91801" y="36989"/>
                  </a:lnTo>
                  <a:lnTo>
                    <a:pt x="91543" y="35268"/>
                  </a:lnTo>
                  <a:lnTo>
                    <a:pt x="91286" y="33763"/>
                  </a:lnTo>
                  <a:lnTo>
                    <a:pt x="90823" y="32473"/>
                  </a:lnTo>
                  <a:lnTo>
                    <a:pt x="90514" y="31612"/>
                  </a:lnTo>
                  <a:lnTo>
                    <a:pt x="90000" y="30967"/>
                  </a:lnTo>
                  <a:lnTo>
                    <a:pt x="89536" y="30537"/>
                  </a:lnTo>
                  <a:lnTo>
                    <a:pt x="89536" y="30537"/>
                  </a:lnTo>
                  <a:close/>
                  <a:moveTo>
                    <a:pt x="19348" y="44946"/>
                  </a:moveTo>
                  <a:lnTo>
                    <a:pt x="19348" y="44946"/>
                  </a:lnTo>
                  <a:lnTo>
                    <a:pt x="19245" y="43440"/>
                  </a:lnTo>
                  <a:lnTo>
                    <a:pt x="19090" y="42365"/>
                  </a:lnTo>
                  <a:lnTo>
                    <a:pt x="18833" y="41290"/>
                  </a:lnTo>
                  <a:lnTo>
                    <a:pt x="18473" y="41290"/>
                  </a:lnTo>
                  <a:lnTo>
                    <a:pt x="11269" y="41290"/>
                  </a:lnTo>
                  <a:lnTo>
                    <a:pt x="11269" y="41290"/>
                  </a:lnTo>
                  <a:lnTo>
                    <a:pt x="10909" y="41290"/>
                  </a:lnTo>
                  <a:lnTo>
                    <a:pt x="10651" y="42365"/>
                  </a:lnTo>
                  <a:lnTo>
                    <a:pt x="10394" y="43440"/>
                  </a:lnTo>
                  <a:lnTo>
                    <a:pt x="10394" y="44946"/>
                  </a:lnTo>
                  <a:lnTo>
                    <a:pt x="10394" y="75053"/>
                  </a:lnTo>
                  <a:lnTo>
                    <a:pt x="10394" y="75053"/>
                  </a:lnTo>
                  <a:lnTo>
                    <a:pt x="10394" y="76559"/>
                  </a:lnTo>
                  <a:lnTo>
                    <a:pt x="10651" y="77634"/>
                  </a:lnTo>
                  <a:lnTo>
                    <a:pt x="10909" y="78494"/>
                  </a:lnTo>
                  <a:lnTo>
                    <a:pt x="11269" y="78709"/>
                  </a:lnTo>
                  <a:lnTo>
                    <a:pt x="18473" y="78709"/>
                  </a:lnTo>
                  <a:lnTo>
                    <a:pt x="18473" y="78709"/>
                  </a:lnTo>
                  <a:lnTo>
                    <a:pt x="18833" y="78494"/>
                  </a:lnTo>
                  <a:lnTo>
                    <a:pt x="19090" y="77634"/>
                  </a:lnTo>
                  <a:lnTo>
                    <a:pt x="19245" y="76559"/>
                  </a:lnTo>
                  <a:lnTo>
                    <a:pt x="19348" y="75053"/>
                  </a:lnTo>
                  <a:lnTo>
                    <a:pt x="19348" y="449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133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Shape 643">
            <a:extLst>
              <a:ext uri="{FF2B5EF4-FFF2-40B4-BE49-F238E27FC236}">
                <a16:creationId xmlns:a16="http://schemas.microsoft.com/office/drawing/2014/main" id="{FCB6C4C3-73B5-438B-B9D2-D98EF8EBDBE2}"/>
              </a:ext>
            </a:extLst>
          </p:cNvPr>
          <p:cNvGrpSpPr/>
          <p:nvPr/>
        </p:nvGrpSpPr>
        <p:grpSpPr>
          <a:xfrm>
            <a:off x="1701800" y="2209800"/>
            <a:ext cx="2301741" cy="3932587"/>
            <a:chOff x="990600" y="1657350"/>
            <a:chExt cx="1726306" cy="2949440"/>
          </a:xfrm>
        </p:grpSpPr>
        <p:sp>
          <p:nvSpPr>
            <p:cNvPr id="53" name="Shape 644">
              <a:extLst>
                <a:ext uri="{FF2B5EF4-FFF2-40B4-BE49-F238E27FC236}">
                  <a16:creationId xmlns:a16="http://schemas.microsoft.com/office/drawing/2014/main" id="{A2FA57E8-8D75-4D78-BAA8-2199ED550B2C}"/>
                </a:ext>
              </a:extLst>
            </p:cNvPr>
            <p:cNvSpPr/>
            <p:nvPr/>
          </p:nvSpPr>
          <p:spPr>
            <a:xfrm>
              <a:off x="1033344" y="1657350"/>
              <a:ext cx="1633656" cy="2438399"/>
            </a:xfrm>
            <a:prstGeom prst="rect">
              <a:avLst/>
            </a:prstGeom>
            <a:noFill/>
            <a:ln w="12700" cap="flat" cmpd="sng">
              <a:solidFill>
                <a:srgbClr val="3C3C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5700" tIns="35700" rIns="35700" bIns="357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467" kern="0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Shape 645">
              <a:extLst>
                <a:ext uri="{FF2B5EF4-FFF2-40B4-BE49-F238E27FC236}">
                  <a16:creationId xmlns:a16="http://schemas.microsoft.com/office/drawing/2014/main" id="{CB6ADA3E-63C0-4904-9D45-93D8373409D2}"/>
                </a:ext>
              </a:extLst>
            </p:cNvPr>
            <p:cNvGrpSpPr/>
            <p:nvPr/>
          </p:nvGrpSpPr>
          <p:grpSpPr>
            <a:xfrm>
              <a:off x="1117336" y="1725694"/>
              <a:ext cx="1470452" cy="2283396"/>
              <a:chOff x="2979565" y="5499269"/>
              <a:chExt cx="3921207" cy="6089056"/>
            </a:xfrm>
          </p:grpSpPr>
          <p:sp>
            <p:nvSpPr>
              <p:cNvPr id="57" name="Shape 646">
                <a:extLst>
                  <a:ext uri="{FF2B5EF4-FFF2-40B4-BE49-F238E27FC236}">
                    <a16:creationId xmlns:a16="http://schemas.microsoft.com/office/drawing/2014/main" id="{8D1F0E5C-D2A4-4DC9-A345-F9A83B4B86CF}"/>
                  </a:ext>
                </a:extLst>
              </p:cNvPr>
              <p:cNvSpPr/>
              <p:nvPr/>
            </p:nvSpPr>
            <p:spPr>
              <a:xfrm>
                <a:off x="2979565" y="9718071"/>
                <a:ext cx="1724083" cy="1859412"/>
              </a:xfrm>
              <a:prstGeom prst="roundRect">
                <a:avLst>
                  <a:gd name="adj" fmla="val 6211"/>
                </a:avLst>
              </a:prstGeom>
              <a:solidFill>
                <a:srgbClr val="5D8C9D"/>
              </a:solidFill>
              <a:ln>
                <a:noFill/>
              </a:ln>
            </p:spPr>
            <p:txBody>
              <a:bodyPr lIns="95233" tIns="95233" rIns="95233" bIns="95233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1467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Shape 647">
                <a:extLst>
                  <a:ext uri="{FF2B5EF4-FFF2-40B4-BE49-F238E27FC236}">
                    <a16:creationId xmlns:a16="http://schemas.microsoft.com/office/drawing/2014/main" id="{A643B4A1-2821-46BD-8A49-94B748C6D55F}"/>
                  </a:ext>
                </a:extLst>
              </p:cNvPr>
              <p:cNvSpPr/>
              <p:nvPr/>
            </p:nvSpPr>
            <p:spPr>
              <a:xfrm>
                <a:off x="6053666" y="7644424"/>
                <a:ext cx="847104" cy="1956204"/>
              </a:xfrm>
              <a:prstGeom prst="roundRect">
                <a:avLst>
                  <a:gd name="adj" fmla="val 6211"/>
                </a:avLst>
              </a:prstGeom>
              <a:solidFill>
                <a:srgbClr val="5D8C9D"/>
              </a:solidFill>
              <a:ln>
                <a:noFill/>
              </a:ln>
            </p:spPr>
            <p:txBody>
              <a:bodyPr lIns="95233" tIns="95233" rIns="95233" bIns="95233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1467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Shape 648">
                <a:extLst>
                  <a:ext uri="{FF2B5EF4-FFF2-40B4-BE49-F238E27FC236}">
                    <a16:creationId xmlns:a16="http://schemas.microsoft.com/office/drawing/2014/main" id="{FACB8421-43EE-4C5D-9CCA-B2E00D4F69D4}"/>
                  </a:ext>
                </a:extLst>
              </p:cNvPr>
              <p:cNvSpPr/>
              <p:nvPr/>
            </p:nvSpPr>
            <p:spPr>
              <a:xfrm>
                <a:off x="3915655" y="7644424"/>
                <a:ext cx="1169229" cy="1956204"/>
              </a:xfrm>
              <a:prstGeom prst="roundRect">
                <a:avLst>
                  <a:gd name="adj" fmla="val 6211"/>
                </a:avLst>
              </a:prstGeom>
              <a:solidFill>
                <a:srgbClr val="36D6C3"/>
              </a:solidFill>
              <a:ln>
                <a:noFill/>
              </a:ln>
            </p:spPr>
            <p:txBody>
              <a:bodyPr lIns="95233" tIns="95233" rIns="95233" bIns="95233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1467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49">
                <a:extLst>
                  <a:ext uri="{FF2B5EF4-FFF2-40B4-BE49-F238E27FC236}">
                    <a16:creationId xmlns:a16="http://schemas.microsoft.com/office/drawing/2014/main" id="{2E6BCD9B-6789-4F98-B629-EBEEF2787BF3}"/>
                  </a:ext>
                </a:extLst>
              </p:cNvPr>
              <p:cNvSpPr/>
              <p:nvPr/>
            </p:nvSpPr>
            <p:spPr>
              <a:xfrm>
                <a:off x="2979565" y="7644424"/>
                <a:ext cx="830433" cy="1956204"/>
              </a:xfrm>
              <a:prstGeom prst="roundRect">
                <a:avLst>
                  <a:gd name="adj" fmla="val 6211"/>
                </a:avLst>
              </a:prstGeom>
              <a:solidFill>
                <a:srgbClr val="699AAB"/>
              </a:solidFill>
              <a:ln>
                <a:noFill/>
              </a:ln>
            </p:spPr>
            <p:txBody>
              <a:bodyPr lIns="95233" tIns="95233" rIns="95233" bIns="95233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1467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Shape 650">
                <a:extLst>
                  <a:ext uri="{FF2B5EF4-FFF2-40B4-BE49-F238E27FC236}">
                    <a16:creationId xmlns:a16="http://schemas.microsoft.com/office/drawing/2014/main" id="{9B993A81-ABB4-4227-9426-6ABC9A241CE9}"/>
                  </a:ext>
                </a:extLst>
              </p:cNvPr>
              <p:cNvSpPr/>
              <p:nvPr/>
            </p:nvSpPr>
            <p:spPr>
              <a:xfrm>
                <a:off x="5193085" y="7644424"/>
                <a:ext cx="741274" cy="1956204"/>
              </a:xfrm>
              <a:prstGeom prst="roundRect">
                <a:avLst>
                  <a:gd name="adj" fmla="val 6211"/>
                </a:avLst>
              </a:prstGeom>
              <a:solidFill>
                <a:srgbClr val="17BF7F"/>
              </a:solidFill>
              <a:ln>
                <a:noFill/>
              </a:ln>
            </p:spPr>
            <p:txBody>
              <a:bodyPr lIns="95233" tIns="95233" rIns="95233" bIns="95233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1467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Shape 651">
                <a:extLst>
                  <a:ext uri="{FF2B5EF4-FFF2-40B4-BE49-F238E27FC236}">
                    <a16:creationId xmlns:a16="http://schemas.microsoft.com/office/drawing/2014/main" id="{C7B357F3-400D-423C-96BD-268F9B9ECEE7}"/>
                  </a:ext>
                </a:extLst>
              </p:cNvPr>
              <p:cNvSpPr/>
              <p:nvPr/>
            </p:nvSpPr>
            <p:spPr>
              <a:xfrm>
                <a:off x="5576507" y="9728914"/>
                <a:ext cx="1324263" cy="1859412"/>
              </a:xfrm>
              <a:prstGeom prst="roundRect">
                <a:avLst>
                  <a:gd name="adj" fmla="val 6211"/>
                </a:avLst>
              </a:prstGeom>
              <a:solidFill>
                <a:srgbClr val="36D6C3"/>
              </a:solidFill>
              <a:ln>
                <a:noFill/>
              </a:ln>
            </p:spPr>
            <p:txBody>
              <a:bodyPr lIns="95233" tIns="95233" rIns="95233" bIns="95233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1467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Shape 652">
                <a:extLst>
                  <a:ext uri="{FF2B5EF4-FFF2-40B4-BE49-F238E27FC236}">
                    <a16:creationId xmlns:a16="http://schemas.microsoft.com/office/drawing/2014/main" id="{0A1E9E52-93CA-46AC-9A8E-6EA3813274A8}"/>
                  </a:ext>
                </a:extLst>
              </p:cNvPr>
              <p:cNvSpPr/>
              <p:nvPr/>
            </p:nvSpPr>
            <p:spPr>
              <a:xfrm>
                <a:off x="4703648" y="5499269"/>
                <a:ext cx="2197124" cy="1956204"/>
              </a:xfrm>
              <a:prstGeom prst="roundRect">
                <a:avLst>
                  <a:gd name="adj" fmla="val 6211"/>
                </a:avLst>
              </a:prstGeom>
              <a:solidFill>
                <a:srgbClr val="2FB5E5"/>
              </a:solidFill>
              <a:ln>
                <a:noFill/>
              </a:ln>
            </p:spPr>
            <p:txBody>
              <a:bodyPr lIns="95233" tIns="95233" rIns="95233" bIns="95233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1467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Shape 653">
                <a:extLst>
                  <a:ext uri="{FF2B5EF4-FFF2-40B4-BE49-F238E27FC236}">
                    <a16:creationId xmlns:a16="http://schemas.microsoft.com/office/drawing/2014/main" id="{8F886DE8-8020-41EA-99AA-E9AD9BDE9A95}"/>
                  </a:ext>
                </a:extLst>
              </p:cNvPr>
              <p:cNvSpPr/>
              <p:nvPr/>
            </p:nvSpPr>
            <p:spPr>
              <a:xfrm>
                <a:off x="2979565" y="5517057"/>
                <a:ext cx="407059" cy="1956204"/>
              </a:xfrm>
              <a:prstGeom prst="roundRect">
                <a:avLst>
                  <a:gd name="adj" fmla="val 6211"/>
                </a:avLst>
              </a:prstGeom>
              <a:solidFill>
                <a:srgbClr val="699AAB"/>
              </a:solidFill>
              <a:ln>
                <a:noFill/>
              </a:ln>
            </p:spPr>
            <p:txBody>
              <a:bodyPr lIns="95233" tIns="95233" rIns="95233" bIns="95233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1467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Shape 654">
                <a:extLst>
                  <a:ext uri="{FF2B5EF4-FFF2-40B4-BE49-F238E27FC236}">
                    <a16:creationId xmlns:a16="http://schemas.microsoft.com/office/drawing/2014/main" id="{E5967ADF-818F-4A88-AD5F-0A98D3525E61}"/>
                  </a:ext>
                </a:extLst>
              </p:cNvPr>
              <p:cNvSpPr/>
              <p:nvPr/>
            </p:nvSpPr>
            <p:spPr>
              <a:xfrm>
                <a:off x="4037771" y="5517057"/>
                <a:ext cx="554424" cy="1956204"/>
              </a:xfrm>
              <a:prstGeom prst="roundRect">
                <a:avLst>
                  <a:gd name="adj" fmla="val 6211"/>
                </a:avLst>
              </a:prstGeom>
              <a:solidFill>
                <a:srgbClr val="17BF7F"/>
              </a:solidFill>
              <a:ln>
                <a:noFill/>
              </a:ln>
            </p:spPr>
            <p:txBody>
              <a:bodyPr lIns="95233" tIns="95233" rIns="95233" bIns="95233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1467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Shape 655">
                <a:extLst>
                  <a:ext uri="{FF2B5EF4-FFF2-40B4-BE49-F238E27FC236}">
                    <a16:creationId xmlns:a16="http://schemas.microsoft.com/office/drawing/2014/main" id="{65A36C93-296E-40CA-BC2B-D8DA1BE2E714}"/>
                  </a:ext>
                </a:extLst>
              </p:cNvPr>
              <p:cNvSpPr/>
              <p:nvPr/>
            </p:nvSpPr>
            <p:spPr>
              <a:xfrm>
                <a:off x="3532112" y="5517057"/>
                <a:ext cx="383543" cy="1956204"/>
              </a:xfrm>
              <a:prstGeom prst="roundRect">
                <a:avLst>
                  <a:gd name="adj" fmla="val 6211"/>
                </a:avLst>
              </a:prstGeom>
              <a:solidFill>
                <a:srgbClr val="2FB5E5"/>
              </a:solidFill>
              <a:ln>
                <a:noFill/>
              </a:ln>
            </p:spPr>
            <p:txBody>
              <a:bodyPr lIns="95233" tIns="95233" rIns="95233" bIns="95233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1467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" name="Shape 656">
              <a:extLst>
                <a:ext uri="{FF2B5EF4-FFF2-40B4-BE49-F238E27FC236}">
                  <a16:creationId xmlns:a16="http://schemas.microsoft.com/office/drawing/2014/main" id="{5A1691D1-570F-461F-AEC1-97EBFD2D350D}"/>
                </a:ext>
              </a:extLst>
            </p:cNvPr>
            <p:cNvSpPr/>
            <p:nvPr/>
          </p:nvSpPr>
          <p:spPr>
            <a:xfrm>
              <a:off x="990600" y="4182773"/>
              <a:ext cx="1726306" cy="4240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450"/>
                  </a:moveTo>
                  <a:lnTo>
                    <a:pt x="0" y="17450"/>
                  </a:lnTo>
                  <a:lnTo>
                    <a:pt x="102" y="13788"/>
                  </a:lnTo>
                  <a:lnTo>
                    <a:pt x="360" y="10556"/>
                  </a:lnTo>
                  <a:lnTo>
                    <a:pt x="668" y="7540"/>
                  </a:lnTo>
                  <a:lnTo>
                    <a:pt x="1183" y="5170"/>
                  </a:lnTo>
                  <a:lnTo>
                    <a:pt x="1801" y="3016"/>
                  </a:lnTo>
                  <a:lnTo>
                    <a:pt x="2469" y="1077"/>
                  </a:lnTo>
                  <a:lnTo>
                    <a:pt x="3293" y="430"/>
                  </a:lnTo>
                  <a:lnTo>
                    <a:pt x="4116" y="0"/>
                  </a:lnTo>
                  <a:lnTo>
                    <a:pt x="115883" y="0"/>
                  </a:lnTo>
                  <a:lnTo>
                    <a:pt x="115883" y="0"/>
                  </a:lnTo>
                  <a:lnTo>
                    <a:pt x="116706" y="430"/>
                  </a:lnTo>
                  <a:lnTo>
                    <a:pt x="117530" y="1077"/>
                  </a:lnTo>
                  <a:lnTo>
                    <a:pt x="118198" y="3016"/>
                  </a:lnTo>
                  <a:lnTo>
                    <a:pt x="118816" y="5170"/>
                  </a:lnTo>
                  <a:lnTo>
                    <a:pt x="119331" y="7540"/>
                  </a:lnTo>
                  <a:lnTo>
                    <a:pt x="119639" y="10556"/>
                  </a:lnTo>
                  <a:lnTo>
                    <a:pt x="119897" y="13788"/>
                  </a:lnTo>
                  <a:lnTo>
                    <a:pt x="120000" y="17450"/>
                  </a:lnTo>
                  <a:lnTo>
                    <a:pt x="120000" y="102764"/>
                  </a:lnTo>
                  <a:lnTo>
                    <a:pt x="120000" y="102764"/>
                  </a:lnTo>
                  <a:lnTo>
                    <a:pt x="119897" y="106211"/>
                  </a:lnTo>
                  <a:lnTo>
                    <a:pt x="119639" y="109443"/>
                  </a:lnTo>
                  <a:lnTo>
                    <a:pt x="119331" y="112459"/>
                  </a:lnTo>
                  <a:lnTo>
                    <a:pt x="118816" y="114829"/>
                  </a:lnTo>
                  <a:lnTo>
                    <a:pt x="118198" y="116983"/>
                  </a:lnTo>
                  <a:lnTo>
                    <a:pt x="117530" y="118491"/>
                  </a:lnTo>
                  <a:lnTo>
                    <a:pt x="116706" y="119569"/>
                  </a:lnTo>
                  <a:lnTo>
                    <a:pt x="115883" y="120000"/>
                  </a:lnTo>
                  <a:lnTo>
                    <a:pt x="4116" y="120000"/>
                  </a:lnTo>
                  <a:lnTo>
                    <a:pt x="4116" y="120000"/>
                  </a:lnTo>
                  <a:lnTo>
                    <a:pt x="3293" y="119569"/>
                  </a:lnTo>
                  <a:lnTo>
                    <a:pt x="2469" y="118491"/>
                  </a:lnTo>
                  <a:lnTo>
                    <a:pt x="1801" y="116983"/>
                  </a:lnTo>
                  <a:lnTo>
                    <a:pt x="1183" y="114829"/>
                  </a:lnTo>
                  <a:lnTo>
                    <a:pt x="668" y="112459"/>
                  </a:lnTo>
                  <a:lnTo>
                    <a:pt x="360" y="109443"/>
                  </a:lnTo>
                  <a:lnTo>
                    <a:pt x="102" y="106211"/>
                  </a:lnTo>
                  <a:lnTo>
                    <a:pt x="0" y="102764"/>
                  </a:lnTo>
                  <a:lnTo>
                    <a:pt x="0" y="17450"/>
                  </a:lnTo>
                  <a:close/>
                  <a:moveTo>
                    <a:pt x="108473" y="30592"/>
                  </a:moveTo>
                  <a:lnTo>
                    <a:pt x="108473" y="30592"/>
                  </a:lnTo>
                  <a:lnTo>
                    <a:pt x="107958" y="31023"/>
                  </a:lnTo>
                  <a:lnTo>
                    <a:pt x="107547" y="31454"/>
                  </a:lnTo>
                  <a:lnTo>
                    <a:pt x="107084" y="32531"/>
                  </a:lnTo>
                  <a:lnTo>
                    <a:pt x="106775" y="33608"/>
                  </a:lnTo>
                  <a:lnTo>
                    <a:pt x="106518" y="34901"/>
                  </a:lnTo>
                  <a:lnTo>
                    <a:pt x="106260" y="36840"/>
                  </a:lnTo>
                  <a:lnTo>
                    <a:pt x="106054" y="38563"/>
                  </a:lnTo>
                  <a:lnTo>
                    <a:pt x="106054" y="40718"/>
                  </a:lnTo>
                  <a:lnTo>
                    <a:pt x="106054" y="40718"/>
                  </a:lnTo>
                  <a:lnTo>
                    <a:pt x="106054" y="42872"/>
                  </a:lnTo>
                  <a:lnTo>
                    <a:pt x="106260" y="44811"/>
                  </a:lnTo>
                  <a:lnTo>
                    <a:pt x="106518" y="46535"/>
                  </a:lnTo>
                  <a:lnTo>
                    <a:pt x="106775" y="48043"/>
                  </a:lnTo>
                  <a:lnTo>
                    <a:pt x="107084" y="49335"/>
                  </a:lnTo>
                  <a:lnTo>
                    <a:pt x="107547" y="50197"/>
                  </a:lnTo>
                  <a:lnTo>
                    <a:pt x="107958" y="50843"/>
                  </a:lnTo>
                  <a:lnTo>
                    <a:pt x="108473" y="50843"/>
                  </a:lnTo>
                  <a:lnTo>
                    <a:pt x="108473" y="50843"/>
                  </a:lnTo>
                  <a:lnTo>
                    <a:pt x="108987" y="50843"/>
                  </a:lnTo>
                  <a:lnTo>
                    <a:pt x="109399" y="50197"/>
                  </a:lnTo>
                  <a:lnTo>
                    <a:pt x="109862" y="49335"/>
                  </a:lnTo>
                  <a:lnTo>
                    <a:pt x="110171" y="48043"/>
                  </a:lnTo>
                  <a:lnTo>
                    <a:pt x="110428" y="46535"/>
                  </a:lnTo>
                  <a:lnTo>
                    <a:pt x="110686" y="44811"/>
                  </a:lnTo>
                  <a:lnTo>
                    <a:pt x="110891" y="42872"/>
                  </a:lnTo>
                  <a:lnTo>
                    <a:pt x="110891" y="40718"/>
                  </a:lnTo>
                  <a:lnTo>
                    <a:pt x="110891" y="40718"/>
                  </a:lnTo>
                  <a:lnTo>
                    <a:pt x="110891" y="38563"/>
                  </a:lnTo>
                  <a:lnTo>
                    <a:pt x="110686" y="36840"/>
                  </a:lnTo>
                  <a:lnTo>
                    <a:pt x="110428" y="34901"/>
                  </a:lnTo>
                  <a:lnTo>
                    <a:pt x="110171" y="33608"/>
                  </a:lnTo>
                  <a:lnTo>
                    <a:pt x="109862" y="32531"/>
                  </a:lnTo>
                  <a:lnTo>
                    <a:pt x="109399" y="31454"/>
                  </a:lnTo>
                  <a:lnTo>
                    <a:pt x="108987" y="31023"/>
                  </a:lnTo>
                  <a:lnTo>
                    <a:pt x="108473" y="30592"/>
                  </a:lnTo>
                  <a:lnTo>
                    <a:pt x="108473" y="30592"/>
                  </a:lnTo>
                  <a:close/>
                  <a:moveTo>
                    <a:pt x="99365" y="30592"/>
                  </a:moveTo>
                  <a:lnTo>
                    <a:pt x="99365" y="30592"/>
                  </a:lnTo>
                  <a:lnTo>
                    <a:pt x="98902" y="31023"/>
                  </a:lnTo>
                  <a:lnTo>
                    <a:pt x="98387" y="31454"/>
                  </a:lnTo>
                  <a:lnTo>
                    <a:pt x="98078" y="32531"/>
                  </a:lnTo>
                  <a:lnTo>
                    <a:pt x="97615" y="33608"/>
                  </a:lnTo>
                  <a:lnTo>
                    <a:pt x="97358" y="34901"/>
                  </a:lnTo>
                  <a:lnTo>
                    <a:pt x="97101" y="36840"/>
                  </a:lnTo>
                  <a:lnTo>
                    <a:pt x="97049" y="38563"/>
                  </a:lnTo>
                  <a:lnTo>
                    <a:pt x="96946" y="40718"/>
                  </a:lnTo>
                  <a:lnTo>
                    <a:pt x="96946" y="40718"/>
                  </a:lnTo>
                  <a:lnTo>
                    <a:pt x="97049" y="42872"/>
                  </a:lnTo>
                  <a:lnTo>
                    <a:pt x="97101" y="44811"/>
                  </a:lnTo>
                  <a:lnTo>
                    <a:pt x="97358" y="46535"/>
                  </a:lnTo>
                  <a:lnTo>
                    <a:pt x="97615" y="48043"/>
                  </a:lnTo>
                  <a:lnTo>
                    <a:pt x="98078" y="49335"/>
                  </a:lnTo>
                  <a:lnTo>
                    <a:pt x="98387" y="50197"/>
                  </a:lnTo>
                  <a:lnTo>
                    <a:pt x="98902" y="50843"/>
                  </a:lnTo>
                  <a:lnTo>
                    <a:pt x="99365" y="50843"/>
                  </a:lnTo>
                  <a:lnTo>
                    <a:pt x="99365" y="50843"/>
                  </a:lnTo>
                  <a:lnTo>
                    <a:pt x="99879" y="50843"/>
                  </a:lnTo>
                  <a:lnTo>
                    <a:pt x="100291" y="50197"/>
                  </a:lnTo>
                  <a:lnTo>
                    <a:pt x="100754" y="49335"/>
                  </a:lnTo>
                  <a:lnTo>
                    <a:pt x="101063" y="48043"/>
                  </a:lnTo>
                  <a:lnTo>
                    <a:pt x="101423" y="46535"/>
                  </a:lnTo>
                  <a:lnTo>
                    <a:pt x="101578" y="44811"/>
                  </a:lnTo>
                  <a:lnTo>
                    <a:pt x="101783" y="42872"/>
                  </a:lnTo>
                  <a:lnTo>
                    <a:pt x="101835" y="40718"/>
                  </a:lnTo>
                  <a:lnTo>
                    <a:pt x="101835" y="40718"/>
                  </a:lnTo>
                  <a:lnTo>
                    <a:pt x="101783" y="38563"/>
                  </a:lnTo>
                  <a:lnTo>
                    <a:pt x="101578" y="36840"/>
                  </a:lnTo>
                  <a:lnTo>
                    <a:pt x="101423" y="34901"/>
                  </a:lnTo>
                  <a:lnTo>
                    <a:pt x="101063" y="33608"/>
                  </a:lnTo>
                  <a:lnTo>
                    <a:pt x="100754" y="32531"/>
                  </a:lnTo>
                  <a:lnTo>
                    <a:pt x="100291" y="31454"/>
                  </a:lnTo>
                  <a:lnTo>
                    <a:pt x="99879" y="31023"/>
                  </a:lnTo>
                  <a:lnTo>
                    <a:pt x="99365" y="30592"/>
                  </a:lnTo>
                  <a:lnTo>
                    <a:pt x="99365" y="30592"/>
                  </a:lnTo>
                  <a:close/>
                  <a:moveTo>
                    <a:pt x="89536" y="30592"/>
                  </a:moveTo>
                  <a:lnTo>
                    <a:pt x="89536" y="30592"/>
                  </a:lnTo>
                  <a:lnTo>
                    <a:pt x="89022" y="31023"/>
                  </a:lnTo>
                  <a:lnTo>
                    <a:pt x="88610" y="31454"/>
                  </a:lnTo>
                  <a:lnTo>
                    <a:pt x="88147" y="32531"/>
                  </a:lnTo>
                  <a:lnTo>
                    <a:pt x="87838" y="33608"/>
                  </a:lnTo>
                  <a:lnTo>
                    <a:pt x="87478" y="34901"/>
                  </a:lnTo>
                  <a:lnTo>
                    <a:pt x="87324" y="36840"/>
                  </a:lnTo>
                  <a:lnTo>
                    <a:pt x="87118" y="38563"/>
                  </a:lnTo>
                  <a:lnTo>
                    <a:pt x="87066" y="40718"/>
                  </a:lnTo>
                  <a:lnTo>
                    <a:pt x="87066" y="40718"/>
                  </a:lnTo>
                  <a:lnTo>
                    <a:pt x="87118" y="42872"/>
                  </a:lnTo>
                  <a:lnTo>
                    <a:pt x="87324" y="44811"/>
                  </a:lnTo>
                  <a:lnTo>
                    <a:pt x="87478" y="46535"/>
                  </a:lnTo>
                  <a:lnTo>
                    <a:pt x="87838" y="48043"/>
                  </a:lnTo>
                  <a:lnTo>
                    <a:pt x="88147" y="49335"/>
                  </a:lnTo>
                  <a:lnTo>
                    <a:pt x="88610" y="50197"/>
                  </a:lnTo>
                  <a:lnTo>
                    <a:pt x="89022" y="50843"/>
                  </a:lnTo>
                  <a:lnTo>
                    <a:pt x="89536" y="50843"/>
                  </a:lnTo>
                  <a:lnTo>
                    <a:pt x="89536" y="50843"/>
                  </a:lnTo>
                  <a:lnTo>
                    <a:pt x="90000" y="50843"/>
                  </a:lnTo>
                  <a:lnTo>
                    <a:pt x="90514" y="50197"/>
                  </a:lnTo>
                  <a:lnTo>
                    <a:pt x="90823" y="49335"/>
                  </a:lnTo>
                  <a:lnTo>
                    <a:pt x="91286" y="48043"/>
                  </a:lnTo>
                  <a:lnTo>
                    <a:pt x="91543" y="46535"/>
                  </a:lnTo>
                  <a:lnTo>
                    <a:pt x="91801" y="44811"/>
                  </a:lnTo>
                  <a:lnTo>
                    <a:pt x="91852" y="42872"/>
                  </a:lnTo>
                  <a:lnTo>
                    <a:pt x="91955" y="40718"/>
                  </a:lnTo>
                  <a:lnTo>
                    <a:pt x="91955" y="40718"/>
                  </a:lnTo>
                  <a:lnTo>
                    <a:pt x="91852" y="38563"/>
                  </a:lnTo>
                  <a:lnTo>
                    <a:pt x="91801" y="36840"/>
                  </a:lnTo>
                  <a:lnTo>
                    <a:pt x="91543" y="34901"/>
                  </a:lnTo>
                  <a:lnTo>
                    <a:pt x="91286" y="33608"/>
                  </a:lnTo>
                  <a:lnTo>
                    <a:pt x="90823" y="32531"/>
                  </a:lnTo>
                  <a:lnTo>
                    <a:pt x="90514" y="31454"/>
                  </a:lnTo>
                  <a:lnTo>
                    <a:pt x="90000" y="31023"/>
                  </a:lnTo>
                  <a:lnTo>
                    <a:pt x="89536" y="30592"/>
                  </a:lnTo>
                  <a:lnTo>
                    <a:pt x="89536" y="30592"/>
                  </a:lnTo>
                  <a:close/>
                  <a:moveTo>
                    <a:pt x="19348" y="45026"/>
                  </a:moveTo>
                  <a:lnTo>
                    <a:pt x="19348" y="45026"/>
                  </a:lnTo>
                  <a:lnTo>
                    <a:pt x="19245" y="43734"/>
                  </a:lnTo>
                  <a:lnTo>
                    <a:pt x="19090" y="42226"/>
                  </a:lnTo>
                  <a:lnTo>
                    <a:pt x="18833" y="41364"/>
                  </a:lnTo>
                  <a:lnTo>
                    <a:pt x="18473" y="41149"/>
                  </a:lnTo>
                  <a:lnTo>
                    <a:pt x="11269" y="41149"/>
                  </a:lnTo>
                  <a:lnTo>
                    <a:pt x="11269" y="41149"/>
                  </a:lnTo>
                  <a:lnTo>
                    <a:pt x="10909" y="41364"/>
                  </a:lnTo>
                  <a:lnTo>
                    <a:pt x="10651" y="42226"/>
                  </a:lnTo>
                  <a:lnTo>
                    <a:pt x="10394" y="43734"/>
                  </a:lnTo>
                  <a:lnTo>
                    <a:pt x="10394" y="45026"/>
                  </a:lnTo>
                  <a:lnTo>
                    <a:pt x="10394" y="74973"/>
                  </a:lnTo>
                  <a:lnTo>
                    <a:pt x="10394" y="74973"/>
                  </a:lnTo>
                  <a:lnTo>
                    <a:pt x="10394" y="76481"/>
                  </a:lnTo>
                  <a:lnTo>
                    <a:pt x="10651" y="77773"/>
                  </a:lnTo>
                  <a:lnTo>
                    <a:pt x="10909" y="78635"/>
                  </a:lnTo>
                  <a:lnTo>
                    <a:pt x="11269" y="78850"/>
                  </a:lnTo>
                  <a:lnTo>
                    <a:pt x="18473" y="78850"/>
                  </a:lnTo>
                  <a:lnTo>
                    <a:pt x="18473" y="78850"/>
                  </a:lnTo>
                  <a:lnTo>
                    <a:pt x="18833" y="78635"/>
                  </a:lnTo>
                  <a:lnTo>
                    <a:pt x="19090" y="77773"/>
                  </a:lnTo>
                  <a:lnTo>
                    <a:pt x="19245" y="76481"/>
                  </a:lnTo>
                  <a:lnTo>
                    <a:pt x="19348" y="74973"/>
                  </a:lnTo>
                  <a:lnTo>
                    <a:pt x="19348" y="450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22833" rIns="45700" bIns="228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133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657">
              <a:extLst>
                <a:ext uri="{FF2B5EF4-FFF2-40B4-BE49-F238E27FC236}">
                  <a16:creationId xmlns:a16="http://schemas.microsoft.com/office/drawing/2014/main" id="{4FDC675F-BBE3-47DD-8C48-E47DD2F7F6DD}"/>
                </a:ext>
              </a:extLst>
            </p:cNvPr>
            <p:cNvSpPr/>
            <p:nvPr/>
          </p:nvSpPr>
          <p:spPr>
            <a:xfrm>
              <a:off x="1803575" y="3316062"/>
              <a:ext cx="241769" cy="681218"/>
            </a:xfrm>
            <a:prstGeom prst="roundRect">
              <a:avLst>
                <a:gd name="adj" fmla="val 6211"/>
              </a:avLst>
            </a:prstGeom>
            <a:solidFill>
              <a:srgbClr val="2FB5E5"/>
            </a:solidFill>
            <a:ln>
              <a:noFill/>
            </a:ln>
          </p:spPr>
          <p:txBody>
            <a:bodyPr lIns="35700" tIns="35700" rIns="35700" bIns="357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467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Shape 658">
            <a:extLst>
              <a:ext uri="{FF2B5EF4-FFF2-40B4-BE49-F238E27FC236}">
                <a16:creationId xmlns:a16="http://schemas.microsoft.com/office/drawing/2014/main" id="{92D96BB8-B24A-4EFB-AC9D-BC09DBFD7F98}"/>
              </a:ext>
            </a:extLst>
          </p:cNvPr>
          <p:cNvSpPr/>
          <p:nvPr/>
        </p:nvSpPr>
        <p:spPr>
          <a:xfrm>
            <a:off x="540642" y="4047134"/>
            <a:ext cx="1063567" cy="497572"/>
          </a:xfrm>
          <a:prstGeom prst="rect">
            <a:avLst/>
          </a:prstGeom>
          <a:noFill/>
          <a:ln>
            <a:noFill/>
          </a:ln>
        </p:spPr>
        <p:txBody>
          <a:bodyPr lIns="45700" tIns="22833" rIns="45700" bIns="22833" anchor="t" anchorCtr="0">
            <a:noAutofit/>
          </a:bodyPr>
          <a:lstStyle/>
          <a:p>
            <a:pPr defTabSz="1219170">
              <a:buClr>
                <a:srgbClr val="3C3C3C"/>
              </a:buClr>
              <a:buSzPct val="25000"/>
            </a:pPr>
            <a:r>
              <a:rPr lang="en" sz="1467" kern="0" dirty="0">
                <a:latin typeface="Arial"/>
                <a:ea typeface="Arial"/>
                <a:cs typeface="Arial"/>
                <a:sym typeface="Arial"/>
              </a:rPr>
              <a:t>Slow changing</a:t>
            </a:r>
          </a:p>
        </p:txBody>
      </p:sp>
      <p:sp>
        <p:nvSpPr>
          <p:cNvPr id="68" name="Shape 659">
            <a:extLst>
              <a:ext uri="{FF2B5EF4-FFF2-40B4-BE49-F238E27FC236}">
                <a16:creationId xmlns:a16="http://schemas.microsoft.com/office/drawing/2014/main" id="{13C6BC8D-BDE8-4863-A1BB-EE818A769A57}"/>
              </a:ext>
            </a:extLst>
          </p:cNvPr>
          <p:cNvSpPr/>
          <p:nvPr/>
        </p:nvSpPr>
        <p:spPr>
          <a:xfrm>
            <a:off x="10435377" y="3831595"/>
            <a:ext cx="1063567" cy="497572"/>
          </a:xfrm>
          <a:prstGeom prst="rect">
            <a:avLst/>
          </a:prstGeom>
          <a:noFill/>
          <a:ln>
            <a:noFill/>
          </a:ln>
        </p:spPr>
        <p:txBody>
          <a:bodyPr lIns="45700" tIns="22833" rIns="45700" bIns="22833" anchor="t" anchorCtr="0">
            <a:noAutofit/>
          </a:bodyPr>
          <a:lstStyle/>
          <a:p>
            <a:pPr defTabSz="1219170">
              <a:buClr>
                <a:srgbClr val="3C3C3C"/>
              </a:buClr>
              <a:buSzPct val="25000"/>
            </a:pPr>
            <a:r>
              <a:rPr lang="en" sz="1467" kern="0">
                <a:latin typeface="Arial"/>
                <a:ea typeface="Arial"/>
                <a:cs typeface="Arial"/>
                <a:sym typeface="Arial"/>
              </a:rPr>
              <a:t>Rapidly updated</a:t>
            </a:r>
          </a:p>
        </p:txBody>
      </p:sp>
    </p:spTree>
    <p:extLst>
      <p:ext uri="{BB962C8B-B14F-4D97-AF65-F5344CB8AC3E}">
        <p14:creationId xmlns:p14="http://schemas.microsoft.com/office/powerpoint/2010/main" val="29279260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0DDB-FD56-45AF-A0D6-7CC3E347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between developers and IT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2A1DB3-AEE9-409F-B5F8-CC7095BF1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58854"/>
              </p:ext>
            </p:extLst>
          </p:nvPr>
        </p:nvGraphicFramePr>
        <p:xfrm>
          <a:off x="579437" y="1363662"/>
          <a:ext cx="10837785" cy="4904696"/>
        </p:xfrm>
        <a:graphic>
          <a:graphicData uri="http://schemas.openxmlformats.org/drawingml/2006/table">
            <a:tbl>
              <a:tblPr firstRow="1" bandRow="1"/>
              <a:tblGrid>
                <a:gridCol w="4527552">
                  <a:extLst>
                    <a:ext uri="{9D8B030D-6E8A-4147-A177-3AD203B41FA5}">
                      <a16:colId xmlns:a16="http://schemas.microsoft.com/office/drawing/2014/main" val="4274719993"/>
                    </a:ext>
                  </a:extLst>
                </a:gridCol>
                <a:gridCol w="1377422">
                  <a:extLst>
                    <a:ext uri="{9D8B030D-6E8A-4147-A177-3AD203B41FA5}">
                      <a16:colId xmlns:a16="http://schemas.microsoft.com/office/drawing/2014/main" val="3775651033"/>
                    </a:ext>
                  </a:extLst>
                </a:gridCol>
                <a:gridCol w="4932811">
                  <a:extLst>
                    <a:ext uri="{9D8B030D-6E8A-4147-A177-3AD203B41FA5}">
                      <a16:colId xmlns:a16="http://schemas.microsoft.com/office/drawing/2014/main" val="58485764"/>
                    </a:ext>
                  </a:extLst>
                </a:gridCol>
              </a:tblGrid>
              <a:tr h="1226174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b="0" dirty="0">
                          <a:solidFill>
                            <a:srgbClr val="FFFFFF"/>
                          </a:solidFill>
                          <a:latin typeface="+mj-lt"/>
                        </a:rPr>
                        <a:t>Developers</a:t>
                      </a:r>
                    </a:p>
                  </a:txBody>
                  <a:tcPr marL="1014796" marR="169133" marT="43124" marB="43124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CF2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2900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1014796" marR="169133" marT="43124" marB="431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BCF2"/>
                        </a:gs>
                        <a:gs pos="92000">
                          <a:srgbClr val="0078D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19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IT</a:t>
                      </a:r>
                    </a:p>
                  </a:txBody>
                  <a:tcPr marL="1014796" marR="169133" marT="43124" marB="431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92850"/>
                  </a:ext>
                </a:extLst>
              </a:tr>
              <a:tr h="1226174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rgbClr val="333333"/>
                          </a:solidFill>
                        </a:rPr>
                        <a:t>I need to create applications </a:t>
                      </a:r>
                      <a:br>
                        <a:rPr lang="en-US" sz="1900" b="0" dirty="0">
                          <a:solidFill>
                            <a:srgbClr val="333333"/>
                          </a:solidFill>
                        </a:rPr>
                      </a:br>
                      <a:r>
                        <a:rPr lang="en-US" sz="1900" b="0" dirty="0">
                          <a:solidFill>
                            <a:srgbClr val="333333"/>
                          </a:solidFill>
                        </a:rPr>
                        <a:t>at a competitive rate without </a:t>
                      </a:r>
                      <a:br>
                        <a:rPr lang="en-US" sz="1900" b="0" dirty="0">
                          <a:solidFill>
                            <a:srgbClr val="333333"/>
                          </a:solidFill>
                        </a:rPr>
                      </a:br>
                      <a:r>
                        <a:rPr lang="en-US" sz="1900" b="0" dirty="0">
                          <a:solidFill>
                            <a:srgbClr val="333333"/>
                          </a:solidFill>
                        </a:rPr>
                        <a:t>worrying about IT.</a:t>
                      </a:r>
                    </a:p>
                  </a:txBody>
                  <a:tcPr marL="169133" marR="169133" marT="169133" marB="43124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169133" marR="169133" marT="169133" marB="43124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19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 need to manage servers </a:t>
                      </a:r>
                      <a:br>
                        <a:rPr kumimoji="0" 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and maintain compliance </a:t>
                      </a:r>
                      <a:br>
                        <a:rPr kumimoji="0" 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little disruption.</a:t>
                      </a:r>
                    </a:p>
                  </a:txBody>
                  <a:tcPr marL="169133" marR="169133" marT="169133" marB="43124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41798"/>
                  </a:ext>
                </a:extLst>
              </a:tr>
              <a:tr h="1226174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rgbClr val="333333"/>
                          </a:solidFill>
                        </a:rPr>
                        <a:t>New</a:t>
                      </a:r>
                      <a:r>
                        <a:rPr lang="en-US" sz="1900" b="0" baseline="0" dirty="0">
                          <a:solidFill>
                            <a:srgbClr val="333333"/>
                          </a:solidFill>
                        </a:rPr>
                        <a:t> applications run smoothly on </a:t>
                      </a:r>
                      <a:br>
                        <a:rPr lang="en-US" sz="1900" b="0" baseline="0" dirty="0">
                          <a:solidFill>
                            <a:srgbClr val="333333"/>
                          </a:solidFill>
                        </a:rPr>
                      </a:br>
                      <a:r>
                        <a:rPr lang="en-US" sz="1900" b="0" baseline="0" dirty="0">
                          <a:solidFill>
                            <a:srgbClr val="333333"/>
                          </a:solidFill>
                        </a:rPr>
                        <a:t>my machines but malfunction on traditional IT server.</a:t>
                      </a:r>
                    </a:p>
                  </a:txBody>
                  <a:tcPr marL="169133" marR="169133" marT="169133" marB="43124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169133" marR="169133" marT="169133" marB="43124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19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I’m unsure of how to integrate </a:t>
                      </a:r>
                      <a:br>
                        <a:rPr kumimoji="0" 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unfamiliar applications, and </a:t>
                      </a:r>
                      <a:br>
                        <a:rPr kumimoji="0" 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 require help from developers.</a:t>
                      </a:r>
                    </a:p>
                  </a:txBody>
                  <a:tcPr marL="169133" marR="169133" marT="169133" marB="43124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61186"/>
                  </a:ext>
                </a:extLst>
              </a:tr>
              <a:tr h="1226174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baseline="0" dirty="0">
                          <a:solidFill>
                            <a:srgbClr val="333333"/>
                          </a:solidFill>
                        </a:rPr>
                        <a:t>My productivity and application innovation become suspended </a:t>
                      </a:r>
                      <a:br>
                        <a:rPr lang="en-US" sz="1900" b="0" baseline="0" dirty="0">
                          <a:solidFill>
                            <a:srgbClr val="333333"/>
                          </a:solidFill>
                        </a:rPr>
                      </a:br>
                      <a:r>
                        <a:rPr lang="en-US" sz="1900" b="0" baseline="0" dirty="0">
                          <a:solidFill>
                            <a:srgbClr val="333333"/>
                          </a:solidFill>
                        </a:rPr>
                        <a:t>when I have to wait on IT.</a:t>
                      </a:r>
                      <a:endParaRPr lang="en-US" sz="1900" b="0" dirty="0">
                        <a:solidFill>
                          <a:srgbClr val="333333"/>
                        </a:solidFill>
                      </a:endParaRPr>
                    </a:p>
                  </a:txBody>
                  <a:tcPr marL="169133" marR="169133" marT="169133" marB="43124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169133" marR="169133" marT="169133" marB="43124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19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I’m unable to focus on both server protection and application compliance.</a:t>
                      </a:r>
                    </a:p>
                  </a:txBody>
                  <a:tcPr marL="169133" marR="169133" marT="169133" marB="43124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750743"/>
                  </a:ext>
                </a:extLst>
              </a:tr>
            </a:tbl>
          </a:graphicData>
        </a:graphic>
      </p:graphicFrame>
      <p:sp>
        <p:nvSpPr>
          <p:cNvPr id="6" name="Freeform 3">
            <a:extLst>
              <a:ext uri="{FF2B5EF4-FFF2-40B4-BE49-F238E27FC236}">
                <a16:creationId xmlns:a16="http://schemas.microsoft.com/office/drawing/2014/main" id="{C923BFF3-E040-4241-8682-60F9E125A2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8037" y="1668462"/>
            <a:ext cx="641604" cy="531071"/>
          </a:xfrm>
          <a:custGeom>
            <a:avLst/>
            <a:gdLst>
              <a:gd name="T0" fmla="*/ 363 w 400"/>
              <a:gd name="T1" fmla="*/ 109 h 330"/>
              <a:gd name="T2" fmla="*/ 340 w 400"/>
              <a:gd name="T3" fmla="*/ 131 h 330"/>
              <a:gd name="T4" fmla="*/ 363 w 400"/>
              <a:gd name="T5" fmla="*/ 154 h 330"/>
              <a:gd name="T6" fmla="*/ 385 w 400"/>
              <a:gd name="T7" fmla="*/ 131 h 330"/>
              <a:gd name="T8" fmla="*/ 363 w 400"/>
              <a:gd name="T9" fmla="*/ 109 h 330"/>
              <a:gd name="T10" fmla="*/ 37 w 400"/>
              <a:gd name="T11" fmla="*/ 109 h 330"/>
              <a:gd name="T12" fmla="*/ 15 w 400"/>
              <a:gd name="T13" fmla="*/ 131 h 330"/>
              <a:gd name="T14" fmla="*/ 37 w 400"/>
              <a:gd name="T15" fmla="*/ 154 h 330"/>
              <a:gd name="T16" fmla="*/ 60 w 400"/>
              <a:gd name="T17" fmla="*/ 131 h 330"/>
              <a:gd name="T18" fmla="*/ 37 w 400"/>
              <a:gd name="T19" fmla="*/ 109 h 330"/>
              <a:gd name="T20" fmla="*/ 295 w 400"/>
              <a:gd name="T21" fmla="*/ 67 h 330"/>
              <a:gd name="T22" fmla="*/ 262 w 400"/>
              <a:gd name="T23" fmla="*/ 101 h 330"/>
              <a:gd name="T24" fmla="*/ 295 w 400"/>
              <a:gd name="T25" fmla="*/ 135 h 330"/>
              <a:gd name="T26" fmla="*/ 329 w 400"/>
              <a:gd name="T27" fmla="*/ 101 h 330"/>
              <a:gd name="T28" fmla="*/ 295 w 400"/>
              <a:gd name="T29" fmla="*/ 67 h 330"/>
              <a:gd name="T30" fmla="*/ 400 w 400"/>
              <a:gd name="T31" fmla="*/ 272 h 330"/>
              <a:gd name="T32" fmla="*/ 362 w 400"/>
              <a:gd name="T33" fmla="*/ 272 h 330"/>
              <a:gd name="T34" fmla="*/ 362 w 400"/>
              <a:gd name="T35" fmla="*/ 202 h 330"/>
              <a:gd name="T36" fmla="*/ 352 w 400"/>
              <a:gd name="T37" fmla="*/ 169 h 330"/>
              <a:gd name="T38" fmla="*/ 363 w 400"/>
              <a:gd name="T39" fmla="*/ 167 h 330"/>
              <a:gd name="T40" fmla="*/ 400 w 400"/>
              <a:gd name="T41" fmla="*/ 204 h 330"/>
              <a:gd name="T42" fmla="*/ 400 w 400"/>
              <a:gd name="T43" fmla="*/ 272 h 330"/>
              <a:gd name="T44" fmla="*/ 105 w 400"/>
              <a:gd name="T45" fmla="*/ 67 h 330"/>
              <a:gd name="T46" fmla="*/ 71 w 400"/>
              <a:gd name="T47" fmla="*/ 101 h 330"/>
              <a:gd name="T48" fmla="*/ 105 w 400"/>
              <a:gd name="T49" fmla="*/ 135 h 330"/>
              <a:gd name="T50" fmla="*/ 138 w 400"/>
              <a:gd name="T51" fmla="*/ 101 h 330"/>
              <a:gd name="T52" fmla="*/ 105 w 400"/>
              <a:gd name="T53" fmla="*/ 67 h 330"/>
              <a:gd name="T54" fmla="*/ 37 w 400"/>
              <a:gd name="T55" fmla="*/ 167 h 330"/>
              <a:gd name="T56" fmla="*/ 48 w 400"/>
              <a:gd name="T57" fmla="*/ 169 h 330"/>
              <a:gd name="T58" fmla="*/ 38 w 400"/>
              <a:gd name="T59" fmla="*/ 202 h 330"/>
              <a:gd name="T60" fmla="*/ 38 w 400"/>
              <a:gd name="T61" fmla="*/ 272 h 330"/>
              <a:gd name="T62" fmla="*/ 0 w 400"/>
              <a:gd name="T63" fmla="*/ 272 h 330"/>
              <a:gd name="T64" fmla="*/ 0 w 400"/>
              <a:gd name="T65" fmla="*/ 204 h 330"/>
              <a:gd name="T66" fmla="*/ 37 w 400"/>
              <a:gd name="T67" fmla="*/ 167 h 330"/>
              <a:gd name="T68" fmla="*/ 200 w 400"/>
              <a:gd name="T69" fmla="*/ 0 h 330"/>
              <a:gd name="T70" fmla="*/ 150 w 400"/>
              <a:gd name="T71" fmla="*/ 50 h 330"/>
              <a:gd name="T72" fmla="*/ 200 w 400"/>
              <a:gd name="T73" fmla="*/ 100 h 330"/>
              <a:gd name="T74" fmla="*/ 250 w 400"/>
              <a:gd name="T75" fmla="*/ 50 h 330"/>
              <a:gd name="T76" fmla="*/ 200 w 400"/>
              <a:gd name="T77" fmla="*/ 0 h 330"/>
              <a:gd name="T78" fmla="*/ 349 w 400"/>
              <a:gd name="T79" fmla="*/ 299 h 330"/>
              <a:gd name="T80" fmla="*/ 290 w 400"/>
              <a:gd name="T81" fmla="*/ 299 h 330"/>
              <a:gd name="T82" fmla="*/ 290 w 400"/>
              <a:gd name="T83" fmla="*/ 191 h 330"/>
              <a:gd name="T84" fmla="*/ 280 w 400"/>
              <a:gd name="T85" fmla="*/ 150 h 330"/>
              <a:gd name="T86" fmla="*/ 295 w 400"/>
              <a:gd name="T87" fmla="*/ 148 h 330"/>
              <a:gd name="T88" fmla="*/ 349 w 400"/>
              <a:gd name="T89" fmla="*/ 202 h 330"/>
              <a:gd name="T90" fmla="*/ 349 w 400"/>
              <a:gd name="T91" fmla="*/ 299 h 330"/>
              <a:gd name="T92" fmla="*/ 110 w 400"/>
              <a:gd name="T93" fmla="*/ 191 h 330"/>
              <a:gd name="T94" fmla="*/ 110 w 400"/>
              <a:gd name="T95" fmla="*/ 299 h 330"/>
              <a:gd name="T96" fmla="*/ 51 w 400"/>
              <a:gd name="T97" fmla="*/ 299 h 330"/>
              <a:gd name="T98" fmla="*/ 51 w 400"/>
              <a:gd name="T99" fmla="*/ 202 h 330"/>
              <a:gd name="T100" fmla="*/ 105 w 400"/>
              <a:gd name="T101" fmla="*/ 148 h 330"/>
              <a:gd name="T102" fmla="*/ 120 w 400"/>
              <a:gd name="T103" fmla="*/ 150 h 330"/>
              <a:gd name="T104" fmla="*/ 110 w 400"/>
              <a:gd name="T105" fmla="*/ 191 h 330"/>
              <a:gd name="T106" fmla="*/ 122 w 400"/>
              <a:gd name="T107" fmla="*/ 330 h 330"/>
              <a:gd name="T108" fmla="*/ 278 w 400"/>
              <a:gd name="T109" fmla="*/ 330 h 330"/>
              <a:gd name="T110" fmla="*/ 278 w 400"/>
              <a:gd name="T111" fmla="*/ 191 h 330"/>
              <a:gd name="T112" fmla="*/ 200 w 400"/>
              <a:gd name="T113" fmla="*/ 113 h 330"/>
              <a:gd name="T114" fmla="*/ 122 w 400"/>
              <a:gd name="T115" fmla="*/ 191 h 330"/>
              <a:gd name="T116" fmla="*/ 122 w 400"/>
              <a:gd name="T117" fmla="*/ 33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0" h="330">
                <a:moveTo>
                  <a:pt x="363" y="109"/>
                </a:moveTo>
                <a:cubicBezTo>
                  <a:pt x="350" y="109"/>
                  <a:pt x="340" y="119"/>
                  <a:pt x="340" y="131"/>
                </a:cubicBezTo>
                <a:cubicBezTo>
                  <a:pt x="340" y="144"/>
                  <a:pt x="350" y="154"/>
                  <a:pt x="363" y="154"/>
                </a:cubicBezTo>
                <a:cubicBezTo>
                  <a:pt x="375" y="154"/>
                  <a:pt x="385" y="144"/>
                  <a:pt x="385" y="131"/>
                </a:cubicBezTo>
                <a:cubicBezTo>
                  <a:pt x="385" y="119"/>
                  <a:pt x="375" y="109"/>
                  <a:pt x="363" y="109"/>
                </a:cubicBezTo>
                <a:close/>
                <a:moveTo>
                  <a:pt x="37" y="109"/>
                </a:moveTo>
                <a:cubicBezTo>
                  <a:pt x="25" y="109"/>
                  <a:pt x="15" y="119"/>
                  <a:pt x="15" y="131"/>
                </a:cubicBezTo>
                <a:cubicBezTo>
                  <a:pt x="15" y="144"/>
                  <a:pt x="25" y="154"/>
                  <a:pt x="37" y="154"/>
                </a:cubicBezTo>
                <a:cubicBezTo>
                  <a:pt x="50" y="154"/>
                  <a:pt x="60" y="144"/>
                  <a:pt x="60" y="131"/>
                </a:cubicBezTo>
                <a:cubicBezTo>
                  <a:pt x="60" y="119"/>
                  <a:pt x="50" y="109"/>
                  <a:pt x="37" y="109"/>
                </a:cubicBezTo>
                <a:close/>
                <a:moveTo>
                  <a:pt x="295" y="67"/>
                </a:moveTo>
                <a:cubicBezTo>
                  <a:pt x="277" y="67"/>
                  <a:pt x="262" y="83"/>
                  <a:pt x="262" y="101"/>
                </a:cubicBezTo>
                <a:cubicBezTo>
                  <a:pt x="262" y="120"/>
                  <a:pt x="277" y="135"/>
                  <a:pt x="295" y="135"/>
                </a:cubicBezTo>
                <a:cubicBezTo>
                  <a:pt x="314" y="135"/>
                  <a:pt x="329" y="120"/>
                  <a:pt x="329" y="101"/>
                </a:cubicBezTo>
                <a:cubicBezTo>
                  <a:pt x="329" y="83"/>
                  <a:pt x="314" y="67"/>
                  <a:pt x="295" y="67"/>
                </a:cubicBezTo>
                <a:close/>
                <a:moveTo>
                  <a:pt x="400" y="272"/>
                </a:moveTo>
                <a:cubicBezTo>
                  <a:pt x="362" y="272"/>
                  <a:pt x="362" y="272"/>
                  <a:pt x="362" y="272"/>
                </a:cubicBezTo>
                <a:cubicBezTo>
                  <a:pt x="362" y="202"/>
                  <a:pt x="362" y="202"/>
                  <a:pt x="362" y="202"/>
                </a:cubicBezTo>
                <a:cubicBezTo>
                  <a:pt x="362" y="190"/>
                  <a:pt x="358" y="178"/>
                  <a:pt x="352" y="169"/>
                </a:cubicBezTo>
                <a:cubicBezTo>
                  <a:pt x="356" y="168"/>
                  <a:pt x="359" y="167"/>
                  <a:pt x="363" y="167"/>
                </a:cubicBezTo>
                <a:cubicBezTo>
                  <a:pt x="383" y="167"/>
                  <a:pt x="400" y="184"/>
                  <a:pt x="400" y="204"/>
                </a:cubicBezTo>
                <a:lnTo>
                  <a:pt x="400" y="272"/>
                </a:lnTo>
                <a:close/>
                <a:moveTo>
                  <a:pt x="105" y="67"/>
                </a:moveTo>
                <a:cubicBezTo>
                  <a:pt x="86" y="67"/>
                  <a:pt x="71" y="83"/>
                  <a:pt x="71" y="101"/>
                </a:cubicBezTo>
                <a:cubicBezTo>
                  <a:pt x="71" y="120"/>
                  <a:pt x="86" y="135"/>
                  <a:pt x="105" y="135"/>
                </a:cubicBezTo>
                <a:cubicBezTo>
                  <a:pt x="123" y="135"/>
                  <a:pt x="138" y="120"/>
                  <a:pt x="138" y="101"/>
                </a:cubicBezTo>
                <a:cubicBezTo>
                  <a:pt x="138" y="83"/>
                  <a:pt x="123" y="67"/>
                  <a:pt x="105" y="67"/>
                </a:cubicBezTo>
                <a:close/>
                <a:moveTo>
                  <a:pt x="37" y="167"/>
                </a:moveTo>
                <a:cubicBezTo>
                  <a:pt x="41" y="167"/>
                  <a:pt x="44" y="168"/>
                  <a:pt x="48" y="169"/>
                </a:cubicBezTo>
                <a:cubicBezTo>
                  <a:pt x="42" y="178"/>
                  <a:pt x="38" y="190"/>
                  <a:pt x="38" y="202"/>
                </a:cubicBezTo>
                <a:cubicBezTo>
                  <a:pt x="38" y="272"/>
                  <a:pt x="38" y="272"/>
                  <a:pt x="38" y="272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184"/>
                  <a:pt x="17" y="167"/>
                  <a:pt x="37" y="167"/>
                </a:cubicBezTo>
                <a:close/>
                <a:moveTo>
                  <a:pt x="200" y="0"/>
                </a:moveTo>
                <a:cubicBezTo>
                  <a:pt x="173" y="0"/>
                  <a:pt x="150" y="22"/>
                  <a:pt x="150" y="50"/>
                </a:cubicBezTo>
                <a:cubicBezTo>
                  <a:pt x="150" y="77"/>
                  <a:pt x="173" y="100"/>
                  <a:pt x="200" y="100"/>
                </a:cubicBezTo>
                <a:cubicBezTo>
                  <a:pt x="227" y="100"/>
                  <a:pt x="250" y="77"/>
                  <a:pt x="250" y="50"/>
                </a:cubicBezTo>
                <a:cubicBezTo>
                  <a:pt x="250" y="22"/>
                  <a:pt x="227" y="0"/>
                  <a:pt x="200" y="0"/>
                </a:cubicBezTo>
                <a:close/>
                <a:moveTo>
                  <a:pt x="349" y="299"/>
                </a:moveTo>
                <a:cubicBezTo>
                  <a:pt x="290" y="299"/>
                  <a:pt x="290" y="299"/>
                  <a:pt x="290" y="299"/>
                </a:cubicBezTo>
                <a:cubicBezTo>
                  <a:pt x="290" y="191"/>
                  <a:pt x="290" y="191"/>
                  <a:pt x="290" y="191"/>
                </a:cubicBezTo>
                <a:cubicBezTo>
                  <a:pt x="290" y="176"/>
                  <a:pt x="287" y="163"/>
                  <a:pt x="280" y="150"/>
                </a:cubicBezTo>
                <a:cubicBezTo>
                  <a:pt x="285" y="149"/>
                  <a:pt x="290" y="148"/>
                  <a:pt x="295" y="148"/>
                </a:cubicBezTo>
                <a:cubicBezTo>
                  <a:pt x="325" y="148"/>
                  <a:pt x="349" y="172"/>
                  <a:pt x="349" y="202"/>
                </a:cubicBezTo>
                <a:lnTo>
                  <a:pt x="349" y="299"/>
                </a:lnTo>
                <a:close/>
                <a:moveTo>
                  <a:pt x="110" y="191"/>
                </a:moveTo>
                <a:cubicBezTo>
                  <a:pt x="110" y="299"/>
                  <a:pt x="110" y="299"/>
                  <a:pt x="110" y="299"/>
                </a:cubicBezTo>
                <a:cubicBezTo>
                  <a:pt x="51" y="299"/>
                  <a:pt x="51" y="299"/>
                  <a:pt x="51" y="299"/>
                </a:cubicBezTo>
                <a:cubicBezTo>
                  <a:pt x="51" y="202"/>
                  <a:pt x="51" y="202"/>
                  <a:pt x="51" y="202"/>
                </a:cubicBezTo>
                <a:cubicBezTo>
                  <a:pt x="51" y="172"/>
                  <a:pt x="75" y="148"/>
                  <a:pt x="105" y="148"/>
                </a:cubicBezTo>
                <a:cubicBezTo>
                  <a:pt x="110" y="148"/>
                  <a:pt x="115" y="149"/>
                  <a:pt x="120" y="150"/>
                </a:cubicBezTo>
                <a:cubicBezTo>
                  <a:pt x="113" y="163"/>
                  <a:pt x="110" y="176"/>
                  <a:pt x="110" y="191"/>
                </a:cubicBezTo>
                <a:close/>
                <a:moveTo>
                  <a:pt x="122" y="330"/>
                </a:moveTo>
                <a:cubicBezTo>
                  <a:pt x="278" y="330"/>
                  <a:pt x="278" y="330"/>
                  <a:pt x="278" y="330"/>
                </a:cubicBezTo>
                <a:cubicBezTo>
                  <a:pt x="278" y="191"/>
                  <a:pt x="278" y="191"/>
                  <a:pt x="278" y="191"/>
                </a:cubicBezTo>
                <a:cubicBezTo>
                  <a:pt x="278" y="148"/>
                  <a:pt x="243" y="113"/>
                  <a:pt x="200" y="113"/>
                </a:cubicBezTo>
                <a:cubicBezTo>
                  <a:pt x="157" y="113"/>
                  <a:pt x="122" y="148"/>
                  <a:pt x="122" y="191"/>
                </a:cubicBezTo>
                <a:lnTo>
                  <a:pt x="122" y="3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9617" tIns="44808" rIns="89617" bIns="44808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1765" kern="0">
              <a:solidFill>
                <a:srgbClr val="505050"/>
              </a:solidFill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2E586B6-6B73-4FCE-93A8-C8E8C98B9073}"/>
              </a:ext>
            </a:extLst>
          </p:cNvPr>
          <p:cNvSpPr>
            <a:spLocks noEditPoints="1"/>
          </p:cNvSpPr>
          <p:nvPr/>
        </p:nvSpPr>
        <p:spPr bwMode="auto">
          <a:xfrm>
            <a:off x="6751637" y="1668462"/>
            <a:ext cx="544009" cy="587235"/>
          </a:xfrm>
          <a:custGeom>
            <a:avLst/>
            <a:gdLst>
              <a:gd name="T0" fmla="*/ 384 w 1600"/>
              <a:gd name="T1" fmla="*/ 0 h 1728"/>
              <a:gd name="T2" fmla="*/ 384 w 1600"/>
              <a:gd name="T3" fmla="*/ 384 h 1728"/>
              <a:gd name="T4" fmla="*/ 1600 w 1600"/>
              <a:gd name="T5" fmla="*/ 896 h 1728"/>
              <a:gd name="T6" fmla="*/ 1562 w 1600"/>
              <a:gd name="T7" fmla="*/ 832 h 1728"/>
              <a:gd name="T8" fmla="*/ 1408 w 1600"/>
              <a:gd name="T9" fmla="*/ 768 h 1728"/>
              <a:gd name="T10" fmla="*/ 1408 w 1600"/>
              <a:gd name="T11" fmla="*/ 398 h 1728"/>
              <a:gd name="T12" fmla="*/ 1362 w 1600"/>
              <a:gd name="T13" fmla="*/ 274 h 1728"/>
              <a:gd name="T14" fmla="*/ 1405 w 1600"/>
              <a:gd name="T15" fmla="*/ 98 h 1728"/>
              <a:gd name="T16" fmla="*/ 1313 w 1600"/>
              <a:gd name="T17" fmla="*/ 65 h 1728"/>
              <a:gd name="T18" fmla="*/ 1121 w 1600"/>
              <a:gd name="T19" fmla="*/ 652 h 1728"/>
              <a:gd name="T20" fmla="*/ 1138 w 1600"/>
              <a:gd name="T21" fmla="*/ 682 h 1728"/>
              <a:gd name="T22" fmla="*/ 1246 w 1600"/>
              <a:gd name="T23" fmla="*/ 686 h 1728"/>
              <a:gd name="T24" fmla="*/ 1344 w 1600"/>
              <a:gd name="T25" fmla="*/ 528 h 1728"/>
              <a:gd name="T26" fmla="*/ 1248 w 1600"/>
              <a:gd name="T27" fmla="*/ 768 h 1728"/>
              <a:gd name="T28" fmla="*/ 1218 w 1600"/>
              <a:gd name="T29" fmla="*/ 804 h 1728"/>
              <a:gd name="T30" fmla="*/ 742 w 1600"/>
              <a:gd name="T31" fmla="*/ 832 h 1728"/>
              <a:gd name="T32" fmla="*/ 704 w 1600"/>
              <a:gd name="T33" fmla="*/ 922 h 1728"/>
              <a:gd name="T34" fmla="*/ 1344 w 1600"/>
              <a:gd name="T35" fmla="*/ 960 h 1728"/>
              <a:gd name="T36" fmla="*/ 1190 w 1600"/>
              <a:gd name="T37" fmla="*/ 1600 h 1728"/>
              <a:gd name="T38" fmla="*/ 1152 w 1600"/>
              <a:gd name="T39" fmla="*/ 1690 h 1728"/>
              <a:gd name="T40" fmla="*/ 1344 w 1600"/>
              <a:gd name="T41" fmla="*/ 1728 h 1728"/>
              <a:gd name="T42" fmla="*/ 1600 w 1600"/>
              <a:gd name="T43" fmla="*/ 1690 h 1728"/>
              <a:gd name="T44" fmla="*/ 576 w 1600"/>
              <a:gd name="T45" fmla="*/ 1280 h 1728"/>
              <a:gd name="T46" fmla="*/ 128 w 1600"/>
              <a:gd name="T47" fmla="*/ 576 h 1728"/>
              <a:gd name="T48" fmla="*/ 0 w 1600"/>
              <a:gd name="T49" fmla="*/ 576 h 1728"/>
              <a:gd name="T50" fmla="*/ 64 w 1600"/>
              <a:gd name="T51" fmla="*/ 1408 h 1728"/>
              <a:gd name="T52" fmla="*/ 256 w 1600"/>
              <a:gd name="T53" fmla="*/ 1600 h 1728"/>
              <a:gd name="T54" fmla="*/ 128 w 1600"/>
              <a:gd name="T55" fmla="*/ 1664 h 1728"/>
              <a:gd name="T56" fmla="*/ 256 w 1600"/>
              <a:gd name="T57" fmla="*/ 1664 h 1728"/>
              <a:gd name="T58" fmla="*/ 448 w 1600"/>
              <a:gd name="T59" fmla="*/ 1728 h 1728"/>
              <a:gd name="T60" fmla="*/ 448 w 1600"/>
              <a:gd name="T61" fmla="*/ 1600 h 1728"/>
              <a:gd name="T62" fmla="*/ 384 w 1600"/>
              <a:gd name="T63" fmla="*/ 1408 h 1728"/>
              <a:gd name="T64" fmla="*/ 640 w 1600"/>
              <a:gd name="T65" fmla="*/ 1344 h 1728"/>
              <a:gd name="T66" fmla="*/ 960 w 1600"/>
              <a:gd name="T67" fmla="*/ 1600 h 1728"/>
              <a:gd name="T68" fmla="*/ 896 w 1600"/>
              <a:gd name="T69" fmla="*/ 1216 h 1728"/>
              <a:gd name="T70" fmla="*/ 896 w 1600"/>
              <a:gd name="T71" fmla="*/ 1152 h 1728"/>
              <a:gd name="T72" fmla="*/ 512 w 1600"/>
              <a:gd name="T73" fmla="*/ 1024 h 1728"/>
              <a:gd name="T74" fmla="*/ 595 w 1600"/>
              <a:gd name="T75" fmla="*/ 753 h 1728"/>
              <a:gd name="T76" fmla="*/ 864 w 1600"/>
              <a:gd name="T77" fmla="*/ 768 h 1728"/>
              <a:gd name="T78" fmla="*/ 864 w 1600"/>
              <a:gd name="T79" fmla="*/ 576 h 1728"/>
              <a:gd name="T80" fmla="*/ 509 w 1600"/>
              <a:gd name="T81" fmla="*/ 477 h 1728"/>
              <a:gd name="T82" fmla="*/ 320 w 1600"/>
              <a:gd name="T83" fmla="*/ 448 h 1728"/>
              <a:gd name="T84" fmla="*/ 192 w 1600"/>
              <a:gd name="T85" fmla="*/ 1088 h 1728"/>
              <a:gd name="T86" fmla="*/ 384 w 1600"/>
              <a:gd name="T87" fmla="*/ 1216 h 1728"/>
              <a:gd name="T88" fmla="*/ 704 w 1600"/>
              <a:gd name="T89" fmla="*/ 1216 h 1728"/>
              <a:gd name="T90" fmla="*/ 768 w 1600"/>
              <a:gd name="T91" fmla="*/ 1728 h 1728"/>
              <a:gd name="T92" fmla="*/ 1024 w 1600"/>
              <a:gd name="T93" fmla="*/ 1664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00" h="1728">
                <a:moveTo>
                  <a:pt x="192" y="192"/>
                </a:moveTo>
                <a:cubicBezTo>
                  <a:pt x="192" y="86"/>
                  <a:pt x="278" y="0"/>
                  <a:pt x="384" y="0"/>
                </a:cubicBezTo>
                <a:cubicBezTo>
                  <a:pt x="490" y="0"/>
                  <a:pt x="576" y="86"/>
                  <a:pt x="576" y="192"/>
                </a:cubicBezTo>
                <a:cubicBezTo>
                  <a:pt x="576" y="298"/>
                  <a:pt x="490" y="384"/>
                  <a:pt x="384" y="384"/>
                </a:cubicBezTo>
                <a:cubicBezTo>
                  <a:pt x="278" y="384"/>
                  <a:pt x="192" y="298"/>
                  <a:pt x="192" y="192"/>
                </a:cubicBezTo>
                <a:close/>
                <a:moveTo>
                  <a:pt x="1600" y="896"/>
                </a:moveTo>
                <a:cubicBezTo>
                  <a:pt x="1600" y="870"/>
                  <a:pt x="1600" y="870"/>
                  <a:pt x="1600" y="870"/>
                </a:cubicBezTo>
                <a:cubicBezTo>
                  <a:pt x="1600" y="849"/>
                  <a:pt x="1583" y="832"/>
                  <a:pt x="1562" y="832"/>
                </a:cubicBezTo>
                <a:cubicBezTo>
                  <a:pt x="1408" y="832"/>
                  <a:pt x="1408" y="832"/>
                  <a:pt x="1408" y="832"/>
                </a:cubicBezTo>
                <a:cubicBezTo>
                  <a:pt x="1408" y="768"/>
                  <a:pt x="1408" y="768"/>
                  <a:pt x="1408" y="768"/>
                </a:cubicBezTo>
                <a:cubicBezTo>
                  <a:pt x="1408" y="493"/>
                  <a:pt x="1408" y="493"/>
                  <a:pt x="1408" y="493"/>
                </a:cubicBezTo>
                <a:cubicBezTo>
                  <a:pt x="1408" y="398"/>
                  <a:pt x="1408" y="398"/>
                  <a:pt x="1408" y="398"/>
                </a:cubicBezTo>
                <a:cubicBezTo>
                  <a:pt x="1408" y="376"/>
                  <a:pt x="1403" y="355"/>
                  <a:pt x="1393" y="335"/>
                </a:cubicBezTo>
                <a:cubicBezTo>
                  <a:pt x="1362" y="274"/>
                  <a:pt x="1362" y="274"/>
                  <a:pt x="1362" y="274"/>
                </a:cubicBezTo>
                <a:cubicBezTo>
                  <a:pt x="1407" y="116"/>
                  <a:pt x="1407" y="116"/>
                  <a:pt x="1407" y="116"/>
                </a:cubicBezTo>
                <a:cubicBezTo>
                  <a:pt x="1409" y="110"/>
                  <a:pt x="1408" y="103"/>
                  <a:pt x="1405" y="98"/>
                </a:cubicBezTo>
                <a:cubicBezTo>
                  <a:pt x="1402" y="92"/>
                  <a:pt x="1396" y="88"/>
                  <a:pt x="1390" y="86"/>
                </a:cubicBezTo>
                <a:cubicBezTo>
                  <a:pt x="1313" y="65"/>
                  <a:pt x="1313" y="65"/>
                  <a:pt x="1313" y="65"/>
                </a:cubicBezTo>
                <a:cubicBezTo>
                  <a:pt x="1300" y="61"/>
                  <a:pt x="1286" y="69"/>
                  <a:pt x="1282" y="82"/>
                </a:cubicBezTo>
                <a:cubicBezTo>
                  <a:pt x="1121" y="652"/>
                  <a:pt x="1121" y="652"/>
                  <a:pt x="1121" y="652"/>
                </a:cubicBezTo>
                <a:cubicBezTo>
                  <a:pt x="1119" y="658"/>
                  <a:pt x="1120" y="665"/>
                  <a:pt x="1123" y="670"/>
                </a:cubicBezTo>
                <a:cubicBezTo>
                  <a:pt x="1126" y="676"/>
                  <a:pt x="1132" y="680"/>
                  <a:pt x="1138" y="682"/>
                </a:cubicBezTo>
                <a:cubicBezTo>
                  <a:pt x="1215" y="703"/>
                  <a:pt x="1215" y="703"/>
                  <a:pt x="1215" y="703"/>
                </a:cubicBezTo>
                <a:cubicBezTo>
                  <a:pt x="1228" y="707"/>
                  <a:pt x="1242" y="699"/>
                  <a:pt x="1246" y="686"/>
                </a:cubicBezTo>
                <a:cubicBezTo>
                  <a:pt x="1280" y="563"/>
                  <a:pt x="1280" y="563"/>
                  <a:pt x="1280" y="563"/>
                </a:cubicBezTo>
                <a:cubicBezTo>
                  <a:pt x="1344" y="528"/>
                  <a:pt x="1344" y="528"/>
                  <a:pt x="1344" y="528"/>
                </a:cubicBezTo>
                <a:cubicBezTo>
                  <a:pt x="1344" y="768"/>
                  <a:pt x="1344" y="768"/>
                  <a:pt x="1344" y="768"/>
                </a:cubicBezTo>
                <a:cubicBezTo>
                  <a:pt x="1248" y="768"/>
                  <a:pt x="1248" y="768"/>
                  <a:pt x="1248" y="768"/>
                </a:cubicBezTo>
                <a:cubicBezTo>
                  <a:pt x="1246" y="768"/>
                  <a:pt x="1244" y="768"/>
                  <a:pt x="1241" y="769"/>
                </a:cubicBezTo>
                <a:cubicBezTo>
                  <a:pt x="1225" y="773"/>
                  <a:pt x="1215" y="788"/>
                  <a:pt x="1218" y="804"/>
                </a:cubicBezTo>
                <a:cubicBezTo>
                  <a:pt x="1220" y="820"/>
                  <a:pt x="1233" y="832"/>
                  <a:pt x="1249" y="832"/>
                </a:cubicBezTo>
                <a:cubicBezTo>
                  <a:pt x="742" y="832"/>
                  <a:pt x="742" y="832"/>
                  <a:pt x="742" y="832"/>
                </a:cubicBezTo>
                <a:cubicBezTo>
                  <a:pt x="721" y="832"/>
                  <a:pt x="704" y="849"/>
                  <a:pt x="704" y="870"/>
                </a:cubicBezTo>
                <a:cubicBezTo>
                  <a:pt x="704" y="922"/>
                  <a:pt x="704" y="922"/>
                  <a:pt x="704" y="922"/>
                </a:cubicBezTo>
                <a:cubicBezTo>
                  <a:pt x="704" y="943"/>
                  <a:pt x="721" y="960"/>
                  <a:pt x="742" y="960"/>
                </a:cubicBezTo>
                <a:cubicBezTo>
                  <a:pt x="1344" y="960"/>
                  <a:pt x="1344" y="960"/>
                  <a:pt x="1344" y="960"/>
                </a:cubicBezTo>
                <a:cubicBezTo>
                  <a:pt x="1344" y="1600"/>
                  <a:pt x="1344" y="1600"/>
                  <a:pt x="1344" y="1600"/>
                </a:cubicBezTo>
                <a:cubicBezTo>
                  <a:pt x="1190" y="1600"/>
                  <a:pt x="1190" y="1600"/>
                  <a:pt x="1190" y="1600"/>
                </a:cubicBezTo>
                <a:cubicBezTo>
                  <a:pt x="1169" y="1600"/>
                  <a:pt x="1152" y="1617"/>
                  <a:pt x="1152" y="1638"/>
                </a:cubicBezTo>
                <a:cubicBezTo>
                  <a:pt x="1152" y="1690"/>
                  <a:pt x="1152" y="1690"/>
                  <a:pt x="1152" y="1690"/>
                </a:cubicBezTo>
                <a:cubicBezTo>
                  <a:pt x="1152" y="1711"/>
                  <a:pt x="1169" y="1728"/>
                  <a:pt x="1190" y="1728"/>
                </a:cubicBezTo>
                <a:cubicBezTo>
                  <a:pt x="1344" y="1728"/>
                  <a:pt x="1344" y="1728"/>
                  <a:pt x="1344" y="1728"/>
                </a:cubicBezTo>
                <a:cubicBezTo>
                  <a:pt x="1562" y="1728"/>
                  <a:pt x="1562" y="1728"/>
                  <a:pt x="1562" y="1728"/>
                </a:cubicBezTo>
                <a:cubicBezTo>
                  <a:pt x="1583" y="1728"/>
                  <a:pt x="1600" y="1711"/>
                  <a:pt x="1600" y="1690"/>
                </a:cubicBezTo>
                <a:cubicBezTo>
                  <a:pt x="1600" y="896"/>
                  <a:pt x="1600" y="896"/>
                  <a:pt x="1600" y="896"/>
                </a:cubicBezTo>
                <a:close/>
                <a:moveTo>
                  <a:pt x="576" y="1280"/>
                </a:moveTo>
                <a:cubicBezTo>
                  <a:pt x="128" y="1280"/>
                  <a:pt x="128" y="1280"/>
                  <a:pt x="128" y="1280"/>
                </a:cubicBezTo>
                <a:cubicBezTo>
                  <a:pt x="128" y="576"/>
                  <a:pt x="128" y="576"/>
                  <a:pt x="128" y="576"/>
                </a:cubicBezTo>
                <a:cubicBezTo>
                  <a:pt x="128" y="541"/>
                  <a:pt x="99" y="512"/>
                  <a:pt x="64" y="512"/>
                </a:cubicBezTo>
                <a:cubicBezTo>
                  <a:pt x="29" y="512"/>
                  <a:pt x="0" y="541"/>
                  <a:pt x="0" y="576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0" y="1379"/>
                  <a:pt x="29" y="1408"/>
                  <a:pt x="64" y="1408"/>
                </a:cubicBezTo>
                <a:cubicBezTo>
                  <a:pt x="256" y="1408"/>
                  <a:pt x="256" y="1408"/>
                  <a:pt x="256" y="1408"/>
                </a:cubicBezTo>
                <a:cubicBezTo>
                  <a:pt x="256" y="1600"/>
                  <a:pt x="256" y="1600"/>
                  <a:pt x="256" y="1600"/>
                </a:cubicBezTo>
                <a:cubicBezTo>
                  <a:pt x="192" y="1600"/>
                  <a:pt x="192" y="1600"/>
                  <a:pt x="192" y="1600"/>
                </a:cubicBezTo>
                <a:cubicBezTo>
                  <a:pt x="157" y="1600"/>
                  <a:pt x="128" y="1629"/>
                  <a:pt x="128" y="1664"/>
                </a:cubicBezTo>
                <a:cubicBezTo>
                  <a:pt x="128" y="1699"/>
                  <a:pt x="157" y="1728"/>
                  <a:pt x="192" y="1728"/>
                </a:cubicBezTo>
                <a:cubicBezTo>
                  <a:pt x="227" y="1728"/>
                  <a:pt x="256" y="1699"/>
                  <a:pt x="256" y="1664"/>
                </a:cubicBezTo>
                <a:cubicBezTo>
                  <a:pt x="384" y="1664"/>
                  <a:pt x="384" y="1664"/>
                  <a:pt x="384" y="1664"/>
                </a:cubicBezTo>
                <a:cubicBezTo>
                  <a:pt x="384" y="1699"/>
                  <a:pt x="413" y="1728"/>
                  <a:pt x="448" y="1728"/>
                </a:cubicBezTo>
                <a:cubicBezTo>
                  <a:pt x="483" y="1728"/>
                  <a:pt x="512" y="1699"/>
                  <a:pt x="512" y="1664"/>
                </a:cubicBezTo>
                <a:cubicBezTo>
                  <a:pt x="512" y="1629"/>
                  <a:pt x="483" y="1600"/>
                  <a:pt x="448" y="1600"/>
                </a:cubicBezTo>
                <a:cubicBezTo>
                  <a:pt x="384" y="1600"/>
                  <a:pt x="384" y="1600"/>
                  <a:pt x="384" y="1600"/>
                </a:cubicBezTo>
                <a:cubicBezTo>
                  <a:pt x="384" y="1408"/>
                  <a:pt x="384" y="1408"/>
                  <a:pt x="384" y="1408"/>
                </a:cubicBezTo>
                <a:cubicBezTo>
                  <a:pt x="576" y="1408"/>
                  <a:pt x="576" y="1408"/>
                  <a:pt x="576" y="1408"/>
                </a:cubicBezTo>
                <a:cubicBezTo>
                  <a:pt x="611" y="1408"/>
                  <a:pt x="640" y="1379"/>
                  <a:pt x="640" y="1344"/>
                </a:cubicBezTo>
                <a:cubicBezTo>
                  <a:pt x="640" y="1309"/>
                  <a:pt x="611" y="1280"/>
                  <a:pt x="576" y="1280"/>
                </a:cubicBezTo>
                <a:close/>
                <a:moveTo>
                  <a:pt x="960" y="1600"/>
                </a:moveTo>
                <a:cubicBezTo>
                  <a:pt x="896" y="1600"/>
                  <a:pt x="896" y="1600"/>
                  <a:pt x="896" y="1600"/>
                </a:cubicBezTo>
                <a:cubicBezTo>
                  <a:pt x="896" y="1216"/>
                  <a:pt x="896" y="1216"/>
                  <a:pt x="896" y="1216"/>
                </a:cubicBezTo>
                <a:cubicBezTo>
                  <a:pt x="896" y="1184"/>
                  <a:pt x="896" y="1184"/>
                  <a:pt x="896" y="1184"/>
                </a:cubicBezTo>
                <a:cubicBezTo>
                  <a:pt x="896" y="1152"/>
                  <a:pt x="896" y="1152"/>
                  <a:pt x="896" y="1152"/>
                </a:cubicBezTo>
                <a:cubicBezTo>
                  <a:pt x="896" y="1081"/>
                  <a:pt x="839" y="1024"/>
                  <a:pt x="768" y="1024"/>
                </a:cubicBezTo>
                <a:cubicBezTo>
                  <a:pt x="512" y="1024"/>
                  <a:pt x="512" y="1024"/>
                  <a:pt x="512" y="1024"/>
                </a:cubicBezTo>
                <a:cubicBezTo>
                  <a:pt x="512" y="701"/>
                  <a:pt x="512" y="701"/>
                  <a:pt x="512" y="701"/>
                </a:cubicBezTo>
                <a:cubicBezTo>
                  <a:pt x="595" y="753"/>
                  <a:pt x="595" y="753"/>
                  <a:pt x="595" y="753"/>
                </a:cubicBezTo>
                <a:cubicBezTo>
                  <a:pt x="611" y="763"/>
                  <a:pt x="628" y="768"/>
                  <a:pt x="646" y="768"/>
                </a:cubicBezTo>
                <a:cubicBezTo>
                  <a:pt x="864" y="768"/>
                  <a:pt x="864" y="768"/>
                  <a:pt x="864" y="768"/>
                </a:cubicBezTo>
                <a:cubicBezTo>
                  <a:pt x="917" y="768"/>
                  <a:pt x="960" y="725"/>
                  <a:pt x="960" y="672"/>
                </a:cubicBezTo>
                <a:cubicBezTo>
                  <a:pt x="960" y="619"/>
                  <a:pt x="917" y="576"/>
                  <a:pt x="864" y="576"/>
                </a:cubicBezTo>
                <a:cubicBezTo>
                  <a:pt x="674" y="576"/>
                  <a:pt x="674" y="576"/>
                  <a:pt x="674" y="576"/>
                </a:cubicBezTo>
                <a:cubicBezTo>
                  <a:pt x="509" y="477"/>
                  <a:pt x="509" y="477"/>
                  <a:pt x="509" y="477"/>
                </a:cubicBezTo>
                <a:cubicBezTo>
                  <a:pt x="477" y="458"/>
                  <a:pt x="441" y="448"/>
                  <a:pt x="405" y="448"/>
                </a:cubicBezTo>
                <a:cubicBezTo>
                  <a:pt x="320" y="448"/>
                  <a:pt x="320" y="448"/>
                  <a:pt x="320" y="448"/>
                </a:cubicBezTo>
                <a:cubicBezTo>
                  <a:pt x="249" y="448"/>
                  <a:pt x="192" y="505"/>
                  <a:pt x="192" y="576"/>
                </a:cubicBezTo>
                <a:cubicBezTo>
                  <a:pt x="192" y="1088"/>
                  <a:pt x="192" y="1088"/>
                  <a:pt x="192" y="1088"/>
                </a:cubicBezTo>
                <a:cubicBezTo>
                  <a:pt x="192" y="1159"/>
                  <a:pt x="249" y="1216"/>
                  <a:pt x="320" y="1216"/>
                </a:cubicBezTo>
                <a:cubicBezTo>
                  <a:pt x="384" y="1216"/>
                  <a:pt x="384" y="1216"/>
                  <a:pt x="384" y="1216"/>
                </a:cubicBezTo>
                <a:cubicBezTo>
                  <a:pt x="512" y="1216"/>
                  <a:pt x="512" y="1216"/>
                  <a:pt x="512" y="1216"/>
                </a:cubicBezTo>
                <a:cubicBezTo>
                  <a:pt x="704" y="1216"/>
                  <a:pt x="704" y="1216"/>
                  <a:pt x="704" y="1216"/>
                </a:cubicBezTo>
                <a:cubicBezTo>
                  <a:pt x="704" y="1664"/>
                  <a:pt x="704" y="1664"/>
                  <a:pt x="704" y="1664"/>
                </a:cubicBezTo>
                <a:cubicBezTo>
                  <a:pt x="704" y="1699"/>
                  <a:pt x="733" y="1728"/>
                  <a:pt x="768" y="1728"/>
                </a:cubicBezTo>
                <a:cubicBezTo>
                  <a:pt x="960" y="1728"/>
                  <a:pt x="960" y="1728"/>
                  <a:pt x="960" y="1728"/>
                </a:cubicBezTo>
                <a:cubicBezTo>
                  <a:pt x="995" y="1728"/>
                  <a:pt x="1024" y="1699"/>
                  <a:pt x="1024" y="1664"/>
                </a:cubicBezTo>
                <a:cubicBezTo>
                  <a:pt x="1024" y="1629"/>
                  <a:pt x="995" y="1600"/>
                  <a:pt x="960" y="16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17" tIns="44808" rIns="89617" bIns="44808" numCol="1" anchor="t" anchorCtr="0" compatLnSpc="1">
            <a:prstTxWarp prst="textNoShape">
              <a:avLst/>
            </a:prstTxWarp>
          </a:bodyPr>
          <a:lstStyle/>
          <a:p>
            <a:pPr defTabSz="914192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32135975-9562-4FE0-91EB-B87C79073D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02971" y="2948653"/>
            <a:ext cx="716374" cy="624379"/>
          </a:xfrm>
          <a:custGeom>
            <a:avLst/>
            <a:gdLst>
              <a:gd name="T0" fmla="*/ 1220 w 1220"/>
              <a:gd name="T1" fmla="*/ 204 h 1063"/>
              <a:gd name="T2" fmla="*/ 1096 w 1220"/>
              <a:gd name="T3" fmla="*/ 79 h 1063"/>
              <a:gd name="T4" fmla="*/ 978 w 1220"/>
              <a:gd name="T5" fmla="*/ 164 h 1063"/>
              <a:gd name="T6" fmla="*/ 589 w 1220"/>
              <a:gd name="T7" fmla="*/ 115 h 1063"/>
              <a:gd name="T8" fmla="*/ 465 w 1220"/>
              <a:gd name="T9" fmla="*/ 0 h 1063"/>
              <a:gd name="T10" fmla="*/ 340 w 1220"/>
              <a:gd name="T11" fmla="*/ 124 h 1063"/>
              <a:gd name="T12" fmla="*/ 370 w 1220"/>
              <a:gd name="T13" fmla="*/ 205 h 1063"/>
              <a:gd name="T14" fmla="*/ 180 w 1220"/>
              <a:gd name="T15" fmla="*/ 453 h 1063"/>
              <a:gd name="T16" fmla="*/ 125 w 1220"/>
              <a:gd name="T17" fmla="*/ 440 h 1063"/>
              <a:gd name="T18" fmla="*/ 0 w 1220"/>
              <a:gd name="T19" fmla="*/ 564 h 1063"/>
              <a:gd name="T20" fmla="*/ 125 w 1220"/>
              <a:gd name="T21" fmla="*/ 689 h 1063"/>
              <a:gd name="T22" fmla="*/ 197 w 1220"/>
              <a:gd name="T23" fmla="*/ 666 h 1063"/>
              <a:gd name="T24" fmla="*/ 416 w 1220"/>
              <a:gd name="T25" fmla="*/ 872 h 1063"/>
              <a:gd name="T26" fmla="*/ 397 w 1220"/>
              <a:gd name="T27" fmla="*/ 938 h 1063"/>
              <a:gd name="T28" fmla="*/ 521 w 1220"/>
              <a:gd name="T29" fmla="*/ 1063 h 1063"/>
              <a:gd name="T30" fmla="*/ 646 w 1220"/>
              <a:gd name="T31" fmla="*/ 938 h 1063"/>
              <a:gd name="T32" fmla="*/ 642 w 1220"/>
              <a:gd name="T33" fmla="*/ 908 h 1063"/>
              <a:gd name="T34" fmla="*/ 948 w 1220"/>
              <a:gd name="T35" fmla="*/ 763 h 1063"/>
              <a:gd name="T36" fmla="*/ 1048 w 1220"/>
              <a:gd name="T37" fmla="*/ 814 h 1063"/>
              <a:gd name="T38" fmla="*/ 1173 w 1220"/>
              <a:gd name="T39" fmla="*/ 689 h 1063"/>
              <a:gd name="T40" fmla="*/ 1084 w 1220"/>
              <a:gd name="T41" fmla="*/ 570 h 1063"/>
              <a:gd name="T42" fmla="*/ 1108 w 1220"/>
              <a:gd name="T43" fmla="*/ 327 h 1063"/>
              <a:gd name="T44" fmla="*/ 1220 w 1220"/>
              <a:gd name="T45" fmla="*/ 204 h 1063"/>
              <a:gd name="T46" fmla="*/ 521 w 1220"/>
              <a:gd name="T47" fmla="*/ 594 h 1063"/>
              <a:gd name="T48" fmla="*/ 493 w 1220"/>
              <a:gd name="T49" fmla="*/ 245 h 1063"/>
              <a:gd name="T50" fmla="*/ 535 w 1220"/>
              <a:gd name="T51" fmla="*/ 226 h 1063"/>
              <a:gd name="T52" fmla="*/ 944 w 1220"/>
              <a:gd name="T53" fmla="*/ 621 h 1063"/>
              <a:gd name="T54" fmla="*/ 930 w 1220"/>
              <a:gd name="T55" fmla="*/ 649 h 1063"/>
              <a:gd name="T56" fmla="*/ 521 w 1220"/>
              <a:gd name="T57" fmla="*/ 594 h 1063"/>
              <a:gd name="T58" fmla="*/ 490 w 1220"/>
              <a:gd name="T59" fmla="*/ 818 h 1063"/>
              <a:gd name="T60" fmla="*/ 449 w 1220"/>
              <a:gd name="T61" fmla="*/ 837 h 1063"/>
              <a:gd name="T62" fmla="*/ 230 w 1220"/>
              <a:gd name="T63" fmla="*/ 631 h 1063"/>
              <a:gd name="T64" fmla="*/ 242 w 1220"/>
              <a:gd name="T65" fmla="*/ 605 h 1063"/>
              <a:gd name="T66" fmla="*/ 476 w 1220"/>
              <a:gd name="T67" fmla="*/ 636 h 1063"/>
              <a:gd name="T68" fmla="*/ 490 w 1220"/>
              <a:gd name="T69" fmla="*/ 818 h 1063"/>
              <a:gd name="T70" fmla="*/ 249 w 1220"/>
              <a:gd name="T71" fmla="*/ 558 h 1063"/>
              <a:gd name="T72" fmla="*/ 218 w 1220"/>
              <a:gd name="T73" fmla="*/ 482 h 1063"/>
              <a:gd name="T74" fmla="*/ 408 w 1220"/>
              <a:gd name="T75" fmla="*/ 235 h 1063"/>
              <a:gd name="T76" fmla="*/ 445 w 1220"/>
              <a:gd name="T77" fmla="*/ 247 h 1063"/>
              <a:gd name="T78" fmla="*/ 472 w 1220"/>
              <a:gd name="T79" fmla="*/ 587 h 1063"/>
              <a:gd name="T80" fmla="*/ 249 w 1220"/>
              <a:gd name="T81" fmla="*/ 558 h 1063"/>
              <a:gd name="T82" fmla="*/ 977 w 1220"/>
              <a:gd name="T83" fmla="*/ 587 h 1063"/>
              <a:gd name="T84" fmla="*/ 569 w 1220"/>
              <a:gd name="T85" fmla="*/ 192 h 1063"/>
              <a:gd name="T86" fmla="*/ 583 w 1220"/>
              <a:gd name="T87" fmla="*/ 163 h 1063"/>
              <a:gd name="T88" fmla="*/ 972 w 1220"/>
              <a:gd name="T89" fmla="*/ 212 h 1063"/>
              <a:gd name="T90" fmla="*/ 1060 w 1220"/>
              <a:gd name="T91" fmla="*/ 323 h 1063"/>
              <a:gd name="T92" fmla="*/ 1036 w 1220"/>
              <a:gd name="T93" fmla="*/ 566 h 1063"/>
              <a:gd name="T94" fmla="*/ 977 w 1220"/>
              <a:gd name="T95" fmla="*/ 587 h 1063"/>
              <a:gd name="T96" fmla="*/ 621 w 1220"/>
              <a:gd name="T97" fmla="*/ 864 h 1063"/>
              <a:gd name="T98" fmla="*/ 538 w 1220"/>
              <a:gd name="T99" fmla="*/ 815 h 1063"/>
              <a:gd name="T100" fmla="*/ 524 w 1220"/>
              <a:gd name="T101" fmla="*/ 643 h 1063"/>
              <a:gd name="T102" fmla="*/ 924 w 1220"/>
              <a:gd name="T103" fmla="*/ 696 h 1063"/>
              <a:gd name="T104" fmla="*/ 927 w 1220"/>
              <a:gd name="T105" fmla="*/ 720 h 1063"/>
              <a:gd name="T106" fmla="*/ 621 w 1220"/>
              <a:gd name="T107" fmla="*/ 864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0" h="1063">
                <a:moveTo>
                  <a:pt x="1220" y="204"/>
                </a:moveTo>
                <a:cubicBezTo>
                  <a:pt x="1220" y="135"/>
                  <a:pt x="1164" y="79"/>
                  <a:pt x="1096" y="79"/>
                </a:cubicBezTo>
                <a:cubicBezTo>
                  <a:pt x="1041" y="79"/>
                  <a:pt x="994" y="115"/>
                  <a:pt x="978" y="164"/>
                </a:cubicBezTo>
                <a:cubicBezTo>
                  <a:pt x="589" y="115"/>
                  <a:pt x="589" y="115"/>
                  <a:pt x="589" y="115"/>
                </a:cubicBezTo>
                <a:cubicBezTo>
                  <a:pt x="584" y="51"/>
                  <a:pt x="530" y="0"/>
                  <a:pt x="465" y="0"/>
                </a:cubicBezTo>
                <a:cubicBezTo>
                  <a:pt x="396" y="0"/>
                  <a:pt x="340" y="55"/>
                  <a:pt x="340" y="124"/>
                </a:cubicBezTo>
                <a:cubicBezTo>
                  <a:pt x="340" y="155"/>
                  <a:pt x="352" y="183"/>
                  <a:pt x="370" y="205"/>
                </a:cubicBezTo>
                <a:cubicBezTo>
                  <a:pt x="180" y="453"/>
                  <a:pt x="180" y="453"/>
                  <a:pt x="180" y="453"/>
                </a:cubicBezTo>
                <a:cubicBezTo>
                  <a:pt x="163" y="445"/>
                  <a:pt x="145" y="440"/>
                  <a:pt x="125" y="440"/>
                </a:cubicBezTo>
                <a:cubicBezTo>
                  <a:pt x="56" y="440"/>
                  <a:pt x="0" y="496"/>
                  <a:pt x="0" y="564"/>
                </a:cubicBezTo>
                <a:cubicBezTo>
                  <a:pt x="0" y="633"/>
                  <a:pt x="56" y="689"/>
                  <a:pt x="125" y="689"/>
                </a:cubicBezTo>
                <a:cubicBezTo>
                  <a:pt x="152" y="689"/>
                  <a:pt x="177" y="680"/>
                  <a:pt x="197" y="666"/>
                </a:cubicBezTo>
                <a:cubicBezTo>
                  <a:pt x="416" y="872"/>
                  <a:pt x="416" y="872"/>
                  <a:pt x="416" y="872"/>
                </a:cubicBezTo>
                <a:cubicBezTo>
                  <a:pt x="404" y="891"/>
                  <a:pt x="397" y="914"/>
                  <a:pt x="397" y="938"/>
                </a:cubicBezTo>
                <a:cubicBezTo>
                  <a:pt x="397" y="1007"/>
                  <a:pt x="453" y="1063"/>
                  <a:pt x="521" y="1063"/>
                </a:cubicBezTo>
                <a:cubicBezTo>
                  <a:pt x="590" y="1063"/>
                  <a:pt x="646" y="1007"/>
                  <a:pt x="646" y="938"/>
                </a:cubicBezTo>
                <a:cubicBezTo>
                  <a:pt x="646" y="928"/>
                  <a:pt x="644" y="918"/>
                  <a:pt x="642" y="908"/>
                </a:cubicBezTo>
                <a:cubicBezTo>
                  <a:pt x="948" y="763"/>
                  <a:pt x="948" y="763"/>
                  <a:pt x="948" y="763"/>
                </a:cubicBezTo>
                <a:cubicBezTo>
                  <a:pt x="970" y="794"/>
                  <a:pt x="1007" y="814"/>
                  <a:pt x="1048" y="814"/>
                </a:cubicBezTo>
                <a:cubicBezTo>
                  <a:pt x="1117" y="814"/>
                  <a:pt x="1173" y="758"/>
                  <a:pt x="1173" y="689"/>
                </a:cubicBezTo>
                <a:cubicBezTo>
                  <a:pt x="1173" y="633"/>
                  <a:pt x="1135" y="586"/>
                  <a:pt x="1084" y="570"/>
                </a:cubicBezTo>
                <a:cubicBezTo>
                  <a:pt x="1108" y="327"/>
                  <a:pt x="1108" y="327"/>
                  <a:pt x="1108" y="327"/>
                </a:cubicBezTo>
                <a:cubicBezTo>
                  <a:pt x="1171" y="321"/>
                  <a:pt x="1220" y="268"/>
                  <a:pt x="1220" y="204"/>
                </a:cubicBezTo>
                <a:close/>
                <a:moveTo>
                  <a:pt x="521" y="594"/>
                </a:moveTo>
                <a:cubicBezTo>
                  <a:pt x="493" y="245"/>
                  <a:pt x="493" y="245"/>
                  <a:pt x="493" y="245"/>
                </a:cubicBezTo>
                <a:cubicBezTo>
                  <a:pt x="509" y="241"/>
                  <a:pt x="523" y="235"/>
                  <a:pt x="535" y="226"/>
                </a:cubicBezTo>
                <a:cubicBezTo>
                  <a:pt x="944" y="621"/>
                  <a:pt x="944" y="621"/>
                  <a:pt x="944" y="621"/>
                </a:cubicBezTo>
                <a:cubicBezTo>
                  <a:pt x="938" y="630"/>
                  <a:pt x="934" y="639"/>
                  <a:pt x="930" y="649"/>
                </a:cubicBezTo>
                <a:lnTo>
                  <a:pt x="521" y="594"/>
                </a:lnTo>
                <a:close/>
                <a:moveTo>
                  <a:pt x="490" y="818"/>
                </a:moveTo>
                <a:cubicBezTo>
                  <a:pt x="475" y="822"/>
                  <a:pt x="461" y="828"/>
                  <a:pt x="449" y="837"/>
                </a:cubicBezTo>
                <a:cubicBezTo>
                  <a:pt x="230" y="631"/>
                  <a:pt x="230" y="631"/>
                  <a:pt x="230" y="631"/>
                </a:cubicBezTo>
                <a:cubicBezTo>
                  <a:pt x="235" y="623"/>
                  <a:pt x="239" y="614"/>
                  <a:pt x="242" y="605"/>
                </a:cubicBezTo>
                <a:cubicBezTo>
                  <a:pt x="476" y="636"/>
                  <a:pt x="476" y="636"/>
                  <a:pt x="476" y="636"/>
                </a:cubicBezTo>
                <a:lnTo>
                  <a:pt x="490" y="818"/>
                </a:lnTo>
                <a:close/>
                <a:moveTo>
                  <a:pt x="249" y="558"/>
                </a:moveTo>
                <a:cubicBezTo>
                  <a:pt x="247" y="529"/>
                  <a:pt x="236" y="502"/>
                  <a:pt x="218" y="482"/>
                </a:cubicBezTo>
                <a:cubicBezTo>
                  <a:pt x="408" y="235"/>
                  <a:pt x="408" y="235"/>
                  <a:pt x="408" y="235"/>
                </a:cubicBezTo>
                <a:cubicBezTo>
                  <a:pt x="420" y="241"/>
                  <a:pt x="432" y="245"/>
                  <a:pt x="445" y="247"/>
                </a:cubicBezTo>
                <a:cubicBezTo>
                  <a:pt x="472" y="587"/>
                  <a:pt x="472" y="587"/>
                  <a:pt x="472" y="587"/>
                </a:cubicBezTo>
                <a:lnTo>
                  <a:pt x="249" y="558"/>
                </a:lnTo>
                <a:close/>
                <a:moveTo>
                  <a:pt x="977" y="587"/>
                </a:moveTo>
                <a:cubicBezTo>
                  <a:pt x="569" y="192"/>
                  <a:pt x="569" y="192"/>
                  <a:pt x="569" y="192"/>
                </a:cubicBezTo>
                <a:cubicBezTo>
                  <a:pt x="575" y="183"/>
                  <a:pt x="579" y="173"/>
                  <a:pt x="583" y="163"/>
                </a:cubicBezTo>
                <a:cubicBezTo>
                  <a:pt x="972" y="212"/>
                  <a:pt x="972" y="212"/>
                  <a:pt x="972" y="212"/>
                </a:cubicBezTo>
                <a:cubicBezTo>
                  <a:pt x="975" y="265"/>
                  <a:pt x="1011" y="308"/>
                  <a:pt x="1060" y="323"/>
                </a:cubicBezTo>
                <a:cubicBezTo>
                  <a:pt x="1036" y="566"/>
                  <a:pt x="1036" y="566"/>
                  <a:pt x="1036" y="566"/>
                </a:cubicBezTo>
                <a:cubicBezTo>
                  <a:pt x="1015" y="568"/>
                  <a:pt x="994" y="575"/>
                  <a:pt x="977" y="587"/>
                </a:cubicBezTo>
                <a:close/>
                <a:moveTo>
                  <a:pt x="621" y="864"/>
                </a:moveTo>
                <a:cubicBezTo>
                  <a:pt x="602" y="838"/>
                  <a:pt x="572" y="819"/>
                  <a:pt x="538" y="815"/>
                </a:cubicBezTo>
                <a:cubicBezTo>
                  <a:pt x="524" y="643"/>
                  <a:pt x="524" y="643"/>
                  <a:pt x="524" y="643"/>
                </a:cubicBezTo>
                <a:cubicBezTo>
                  <a:pt x="924" y="696"/>
                  <a:pt x="924" y="696"/>
                  <a:pt x="924" y="696"/>
                </a:cubicBezTo>
                <a:cubicBezTo>
                  <a:pt x="924" y="704"/>
                  <a:pt x="925" y="712"/>
                  <a:pt x="927" y="720"/>
                </a:cubicBezTo>
                <a:lnTo>
                  <a:pt x="621" y="864"/>
                </a:lnTo>
                <a:close/>
              </a:path>
            </a:pathLst>
          </a:cu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192" tIns="72954" rIns="91192" bIns="7295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649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97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Donut 59">
            <a:extLst>
              <a:ext uri="{FF2B5EF4-FFF2-40B4-BE49-F238E27FC236}">
                <a16:creationId xmlns:a16="http://schemas.microsoft.com/office/drawing/2014/main" id="{30CC1ED3-FD5E-42BB-949C-800E9C48F00D}"/>
              </a:ext>
            </a:extLst>
          </p:cNvPr>
          <p:cNvSpPr>
            <a:spLocks noChangeAspect="1"/>
          </p:cNvSpPr>
          <p:nvPr/>
        </p:nvSpPr>
        <p:spPr bwMode="auto">
          <a:xfrm>
            <a:off x="5370549" y="4174016"/>
            <a:ext cx="792372" cy="638529"/>
          </a:xfrm>
          <a:custGeom>
            <a:avLst/>
            <a:gdLst/>
            <a:ahLst/>
            <a:cxnLst/>
            <a:rect l="l" t="t" r="r" b="b"/>
            <a:pathLst>
              <a:path w="1049699" h="873224">
                <a:moveTo>
                  <a:pt x="694504" y="413534"/>
                </a:moveTo>
                <a:cubicBezTo>
                  <a:pt x="732475" y="413534"/>
                  <a:pt x="763257" y="444315"/>
                  <a:pt x="763257" y="482286"/>
                </a:cubicBezTo>
                <a:cubicBezTo>
                  <a:pt x="763257" y="520258"/>
                  <a:pt x="732475" y="551039"/>
                  <a:pt x="694504" y="551039"/>
                </a:cubicBezTo>
                <a:cubicBezTo>
                  <a:pt x="656533" y="551039"/>
                  <a:pt x="625751" y="520258"/>
                  <a:pt x="625751" y="482286"/>
                </a:cubicBezTo>
                <a:cubicBezTo>
                  <a:pt x="625751" y="444315"/>
                  <a:pt x="656533" y="413534"/>
                  <a:pt x="694504" y="413534"/>
                </a:cubicBezTo>
                <a:close/>
                <a:moveTo>
                  <a:pt x="694504" y="344781"/>
                </a:moveTo>
                <a:cubicBezTo>
                  <a:pt x="618562" y="344781"/>
                  <a:pt x="556998" y="406344"/>
                  <a:pt x="556998" y="482286"/>
                </a:cubicBezTo>
                <a:cubicBezTo>
                  <a:pt x="556998" y="558229"/>
                  <a:pt x="618562" y="619792"/>
                  <a:pt x="694504" y="619792"/>
                </a:cubicBezTo>
                <a:cubicBezTo>
                  <a:pt x="770446" y="619792"/>
                  <a:pt x="832010" y="558229"/>
                  <a:pt x="832010" y="482286"/>
                </a:cubicBezTo>
                <a:cubicBezTo>
                  <a:pt x="832010" y="406344"/>
                  <a:pt x="770446" y="344781"/>
                  <a:pt x="694504" y="344781"/>
                </a:cubicBezTo>
                <a:close/>
                <a:moveTo>
                  <a:pt x="197661" y="172436"/>
                </a:moveTo>
                <a:cubicBezTo>
                  <a:pt x="219463" y="172436"/>
                  <a:pt x="237138" y="190111"/>
                  <a:pt x="237138" y="211913"/>
                </a:cubicBezTo>
                <a:cubicBezTo>
                  <a:pt x="237138" y="233716"/>
                  <a:pt x="219463" y="251390"/>
                  <a:pt x="197661" y="251390"/>
                </a:cubicBezTo>
                <a:cubicBezTo>
                  <a:pt x="175858" y="251390"/>
                  <a:pt x="158183" y="233716"/>
                  <a:pt x="158183" y="211913"/>
                </a:cubicBezTo>
                <a:cubicBezTo>
                  <a:pt x="158183" y="190111"/>
                  <a:pt x="175858" y="172436"/>
                  <a:pt x="197661" y="172436"/>
                </a:cubicBezTo>
                <a:close/>
                <a:moveTo>
                  <a:pt x="197661" y="132959"/>
                </a:moveTo>
                <a:cubicBezTo>
                  <a:pt x="154055" y="132959"/>
                  <a:pt x="118706" y="168308"/>
                  <a:pt x="118706" y="211913"/>
                </a:cubicBezTo>
                <a:cubicBezTo>
                  <a:pt x="118706" y="255519"/>
                  <a:pt x="154055" y="290868"/>
                  <a:pt x="197661" y="290868"/>
                </a:cubicBezTo>
                <a:cubicBezTo>
                  <a:pt x="241266" y="290868"/>
                  <a:pt x="276615" y="255519"/>
                  <a:pt x="276615" y="211913"/>
                </a:cubicBezTo>
                <a:cubicBezTo>
                  <a:pt x="276615" y="168308"/>
                  <a:pt x="241266" y="132959"/>
                  <a:pt x="197661" y="132959"/>
                </a:cubicBezTo>
                <a:close/>
                <a:moveTo>
                  <a:pt x="735148" y="113222"/>
                </a:moveTo>
                <a:lnTo>
                  <a:pt x="750778" y="185510"/>
                </a:lnTo>
                <a:lnTo>
                  <a:pt x="825020" y="210909"/>
                </a:lnTo>
                <a:lnTo>
                  <a:pt x="869956" y="162065"/>
                </a:lnTo>
                <a:lnTo>
                  <a:pt x="938336" y="208955"/>
                </a:lnTo>
                <a:lnTo>
                  <a:pt x="912938" y="277336"/>
                </a:lnTo>
                <a:lnTo>
                  <a:pt x="950059" y="332040"/>
                </a:lnTo>
                <a:lnTo>
                  <a:pt x="1026254" y="332040"/>
                </a:lnTo>
                <a:lnTo>
                  <a:pt x="1049699" y="418004"/>
                </a:lnTo>
                <a:lnTo>
                  <a:pt x="996948" y="459033"/>
                </a:lnTo>
                <a:lnTo>
                  <a:pt x="996948" y="523506"/>
                </a:lnTo>
                <a:lnTo>
                  <a:pt x="1045792" y="568442"/>
                </a:lnTo>
                <a:lnTo>
                  <a:pt x="1028208" y="646591"/>
                </a:lnTo>
                <a:lnTo>
                  <a:pt x="944197" y="648545"/>
                </a:lnTo>
                <a:lnTo>
                  <a:pt x="914891" y="695434"/>
                </a:lnTo>
                <a:lnTo>
                  <a:pt x="932475" y="767723"/>
                </a:lnTo>
                <a:lnTo>
                  <a:pt x="869956" y="814612"/>
                </a:lnTo>
                <a:lnTo>
                  <a:pt x="813297" y="769676"/>
                </a:lnTo>
                <a:lnTo>
                  <a:pt x="750778" y="797029"/>
                </a:lnTo>
                <a:lnTo>
                  <a:pt x="737102" y="865409"/>
                </a:lnTo>
                <a:lnTo>
                  <a:pt x="656998" y="873224"/>
                </a:lnTo>
                <a:lnTo>
                  <a:pt x="637461" y="789214"/>
                </a:lnTo>
                <a:lnTo>
                  <a:pt x="572988" y="769676"/>
                </a:lnTo>
                <a:lnTo>
                  <a:pt x="518283" y="814612"/>
                </a:lnTo>
                <a:lnTo>
                  <a:pt x="463579" y="765769"/>
                </a:lnTo>
                <a:lnTo>
                  <a:pt x="483116" y="701296"/>
                </a:lnTo>
                <a:lnTo>
                  <a:pt x="442088" y="646591"/>
                </a:lnTo>
                <a:lnTo>
                  <a:pt x="365892" y="644637"/>
                </a:lnTo>
                <a:lnTo>
                  <a:pt x="350262" y="568442"/>
                </a:lnTo>
                <a:lnTo>
                  <a:pt x="410828" y="537182"/>
                </a:lnTo>
                <a:lnTo>
                  <a:pt x="408874" y="460987"/>
                </a:lnTo>
                <a:lnTo>
                  <a:pt x="350262" y="412143"/>
                </a:lnTo>
                <a:lnTo>
                  <a:pt x="371753" y="339855"/>
                </a:lnTo>
                <a:lnTo>
                  <a:pt x="444041" y="341809"/>
                </a:lnTo>
                <a:lnTo>
                  <a:pt x="485070" y="296873"/>
                </a:lnTo>
                <a:lnTo>
                  <a:pt x="459671" y="208955"/>
                </a:lnTo>
                <a:lnTo>
                  <a:pt x="516330" y="164019"/>
                </a:lnTo>
                <a:lnTo>
                  <a:pt x="582757" y="208955"/>
                </a:lnTo>
                <a:lnTo>
                  <a:pt x="637461" y="189418"/>
                </a:lnTo>
                <a:lnTo>
                  <a:pt x="658952" y="115176"/>
                </a:lnTo>
                <a:close/>
                <a:moveTo>
                  <a:pt x="220998" y="0"/>
                </a:moveTo>
                <a:lnTo>
                  <a:pt x="229972" y="41507"/>
                </a:lnTo>
                <a:lnTo>
                  <a:pt x="272601" y="56091"/>
                </a:lnTo>
                <a:lnTo>
                  <a:pt x="298403" y="28045"/>
                </a:lnTo>
                <a:lnTo>
                  <a:pt x="337667" y="54969"/>
                </a:lnTo>
                <a:lnTo>
                  <a:pt x="323083" y="94233"/>
                </a:lnTo>
                <a:lnTo>
                  <a:pt x="344398" y="125643"/>
                </a:lnTo>
                <a:lnTo>
                  <a:pt x="388148" y="125643"/>
                </a:lnTo>
                <a:lnTo>
                  <a:pt x="401610" y="175003"/>
                </a:lnTo>
                <a:lnTo>
                  <a:pt x="371321" y="198561"/>
                </a:lnTo>
                <a:lnTo>
                  <a:pt x="371321" y="235581"/>
                </a:lnTo>
                <a:lnTo>
                  <a:pt x="399366" y="261383"/>
                </a:lnTo>
                <a:lnTo>
                  <a:pt x="389270" y="306256"/>
                </a:lnTo>
                <a:lnTo>
                  <a:pt x="341032" y="307377"/>
                </a:lnTo>
                <a:lnTo>
                  <a:pt x="324205" y="334301"/>
                </a:lnTo>
                <a:lnTo>
                  <a:pt x="334301" y="375808"/>
                </a:lnTo>
                <a:lnTo>
                  <a:pt x="298403" y="402732"/>
                </a:lnTo>
                <a:lnTo>
                  <a:pt x="265870" y="376930"/>
                </a:lnTo>
                <a:lnTo>
                  <a:pt x="229972" y="392635"/>
                </a:lnTo>
                <a:lnTo>
                  <a:pt x="222120" y="431899"/>
                </a:lnTo>
                <a:lnTo>
                  <a:pt x="176125" y="436386"/>
                </a:lnTo>
                <a:lnTo>
                  <a:pt x="164907" y="388148"/>
                </a:lnTo>
                <a:lnTo>
                  <a:pt x="127887" y="376930"/>
                </a:lnTo>
                <a:lnTo>
                  <a:pt x="96476" y="402732"/>
                </a:lnTo>
                <a:lnTo>
                  <a:pt x="65065" y="374686"/>
                </a:lnTo>
                <a:lnTo>
                  <a:pt x="76284" y="337666"/>
                </a:lnTo>
                <a:lnTo>
                  <a:pt x="52725" y="306256"/>
                </a:lnTo>
                <a:lnTo>
                  <a:pt x="8975" y="305134"/>
                </a:lnTo>
                <a:lnTo>
                  <a:pt x="0" y="261383"/>
                </a:lnTo>
                <a:lnTo>
                  <a:pt x="34776" y="243434"/>
                </a:lnTo>
                <a:lnTo>
                  <a:pt x="33655" y="199683"/>
                </a:lnTo>
                <a:lnTo>
                  <a:pt x="0" y="171638"/>
                </a:lnTo>
                <a:lnTo>
                  <a:pt x="12340" y="130131"/>
                </a:lnTo>
                <a:lnTo>
                  <a:pt x="53847" y="131252"/>
                </a:lnTo>
                <a:lnTo>
                  <a:pt x="77405" y="105451"/>
                </a:lnTo>
                <a:lnTo>
                  <a:pt x="62822" y="54969"/>
                </a:lnTo>
                <a:lnTo>
                  <a:pt x="95354" y="29167"/>
                </a:lnTo>
                <a:lnTo>
                  <a:pt x="133496" y="54969"/>
                </a:lnTo>
                <a:lnTo>
                  <a:pt x="164907" y="43751"/>
                </a:lnTo>
                <a:lnTo>
                  <a:pt x="177247" y="1122"/>
                </a:lnTo>
                <a:close/>
              </a:path>
            </a:pathLst>
          </a:cu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6091" fontAlgn="base">
              <a:spcBef>
                <a:spcPct val="0"/>
              </a:spcBef>
              <a:spcAft>
                <a:spcPct val="0"/>
              </a:spcAft>
            </a:pPr>
            <a:endParaRPr lang="en-US" sz="1765" spc="-4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EE7E2E6B-09D0-433F-A3EE-F0B5EBD0D7E7}"/>
              </a:ext>
            </a:extLst>
          </p:cNvPr>
          <p:cNvSpPr>
            <a:spLocks noEditPoints="1"/>
          </p:cNvSpPr>
          <p:nvPr/>
        </p:nvSpPr>
        <p:spPr bwMode="black">
          <a:xfrm>
            <a:off x="5477673" y="5326062"/>
            <a:ext cx="641672" cy="649753"/>
          </a:xfrm>
          <a:custGeom>
            <a:avLst/>
            <a:gdLst>
              <a:gd name="T0" fmla="*/ 189 w 296"/>
              <a:gd name="T1" fmla="*/ 136 h 300"/>
              <a:gd name="T2" fmla="*/ 202 w 296"/>
              <a:gd name="T3" fmla="*/ 132 h 300"/>
              <a:gd name="T4" fmla="*/ 206 w 296"/>
              <a:gd name="T5" fmla="*/ 128 h 300"/>
              <a:gd name="T6" fmla="*/ 210 w 296"/>
              <a:gd name="T7" fmla="*/ 116 h 300"/>
              <a:gd name="T8" fmla="*/ 214 w 296"/>
              <a:gd name="T9" fmla="*/ 120 h 300"/>
              <a:gd name="T10" fmla="*/ 227 w 296"/>
              <a:gd name="T11" fmla="*/ 99 h 300"/>
              <a:gd name="T12" fmla="*/ 185 w 296"/>
              <a:gd name="T13" fmla="*/ 205 h 300"/>
              <a:gd name="T14" fmla="*/ 189 w 296"/>
              <a:gd name="T15" fmla="*/ 210 h 300"/>
              <a:gd name="T16" fmla="*/ 202 w 296"/>
              <a:gd name="T17" fmla="*/ 214 h 300"/>
              <a:gd name="T18" fmla="*/ 197 w 296"/>
              <a:gd name="T19" fmla="*/ 218 h 300"/>
              <a:gd name="T20" fmla="*/ 218 w 296"/>
              <a:gd name="T21" fmla="*/ 230 h 300"/>
              <a:gd name="T22" fmla="*/ 222 w 296"/>
              <a:gd name="T23" fmla="*/ 243 h 300"/>
              <a:gd name="T24" fmla="*/ 227 w 296"/>
              <a:gd name="T25" fmla="*/ 247 h 300"/>
              <a:gd name="T26" fmla="*/ 111 w 296"/>
              <a:gd name="T27" fmla="*/ 205 h 300"/>
              <a:gd name="T28" fmla="*/ 107 w 296"/>
              <a:gd name="T29" fmla="*/ 201 h 300"/>
              <a:gd name="T30" fmla="*/ 94 w 296"/>
              <a:gd name="T31" fmla="*/ 222 h 300"/>
              <a:gd name="T32" fmla="*/ 82 w 296"/>
              <a:gd name="T33" fmla="*/ 226 h 300"/>
              <a:gd name="T34" fmla="*/ 77 w 296"/>
              <a:gd name="T35" fmla="*/ 230 h 300"/>
              <a:gd name="T36" fmla="*/ 73 w 296"/>
              <a:gd name="T37" fmla="*/ 243 h 300"/>
              <a:gd name="T38" fmla="*/ 69 w 296"/>
              <a:gd name="T39" fmla="*/ 239 h 300"/>
              <a:gd name="T40" fmla="*/ 102 w 296"/>
              <a:gd name="T41" fmla="*/ 141 h 300"/>
              <a:gd name="T42" fmla="*/ 98 w 296"/>
              <a:gd name="T43" fmla="*/ 128 h 300"/>
              <a:gd name="T44" fmla="*/ 94 w 296"/>
              <a:gd name="T45" fmla="*/ 124 h 300"/>
              <a:gd name="T46" fmla="*/ 82 w 296"/>
              <a:gd name="T47" fmla="*/ 120 h 300"/>
              <a:gd name="T48" fmla="*/ 86 w 296"/>
              <a:gd name="T49" fmla="*/ 116 h 300"/>
              <a:gd name="T50" fmla="*/ 65 w 296"/>
              <a:gd name="T51" fmla="*/ 103 h 300"/>
              <a:gd name="T52" fmla="*/ 72 w 296"/>
              <a:gd name="T53" fmla="*/ 64 h 300"/>
              <a:gd name="T54" fmla="*/ 5 w 296"/>
              <a:gd name="T55" fmla="*/ 89 h 300"/>
              <a:gd name="T56" fmla="*/ 23 w 296"/>
              <a:gd name="T57" fmla="*/ 48 h 300"/>
              <a:gd name="T58" fmla="*/ 72 w 296"/>
              <a:gd name="T59" fmla="*/ 64 h 300"/>
              <a:gd name="T60" fmla="*/ 36 w 296"/>
              <a:gd name="T61" fmla="*/ 0 h 300"/>
              <a:gd name="T62" fmla="*/ 296 w 296"/>
              <a:gd name="T63" fmla="*/ 64 h 300"/>
              <a:gd name="T64" fmla="*/ 229 w 296"/>
              <a:gd name="T65" fmla="*/ 89 h 300"/>
              <a:gd name="T66" fmla="*/ 247 w 296"/>
              <a:gd name="T67" fmla="*/ 48 h 300"/>
              <a:gd name="T68" fmla="*/ 296 w 296"/>
              <a:gd name="T69" fmla="*/ 64 h 300"/>
              <a:gd name="T70" fmla="*/ 260 w 296"/>
              <a:gd name="T71" fmla="*/ 0 h 300"/>
              <a:gd name="T72" fmla="*/ 296 w 296"/>
              <a:gd name="T73" fmla="*/ 275 h 300"/>
              <a:gd name="T74" fmla="*/ 229 w 296"/>
              <a:gd name="T75" fmla="*/ 300 h 300"/>
              <a:gd name="T76" fmla="*/ 247 w 296"/>
              <a:gd name="T77" fmla="*/ 259 h 300"/>
              <a:gd name="T78" fmla="*/ 296 w 296"/>
              <a:gd name="T79" fmla="*/ 275 h 300"/>
              <a:gd name="T80" fmla="*/ 260 w 296"/>
              <a:gd name="T81" fmla="*/ 211 h 300"/>
              <a:gd name="T82" fmla="*/ 72 w 296"/>
              <a:gd name="T83" fmla="*/ 275 h 300"/>
              <a:gd name="T84" fmla="*/ 5 w 296"/>
              <a:gd name="T85" fmla="*/ 300 h 300"/>
              <a:gd name="T86" fmla="*/ 23 w 296"/>
              <a:gd name="T87" fmla="*/ 259 h 300"/>
              <a:gd name="T88" fmla="*/ 72 w 296"/>
              <a:gd name="T89" fmla="*/ 275 h 300"/>
              <a:gd name="T90" fmla="*/ 36 w 296"/>
              <a:gd name="T91" fmla="*/ 211 h 300"/>
              <a:gd name="T92" fmla="*/ 125 w 296"/>
              <a:gd name="T93" fmla="*/ 116 h 300"/>
              <a:gd name="T94" fmla="*/ 147 w 296"/>
              <a:gd name="T95" fmla="*/ 145 h 300"/>
              <a:gd name="T96" fmla="*/ 150 w 296"/>
              <a:gd name="T97" fmla="*/ 176 h 300"/>
              <a:gd name="T98" fmla="*/ 190 w 296"/>
              <a:gd name="T99" fmla="*/ 164 h 300"/>
              <a:gd name="T100" fmla="*/ 110 w 296"/>
              <a:gd name="T101" fmla="*/ 194 h 300"/>
              <a:gd name="T102" fmla="*/ 131 w 296"/>
              <a:gd name="T103" fmla="*/ 145 h 300"/>
              <a:gd name="T104" fmla="*/ 145 w 296"/>
              <a:gd name="T105" fmla="*/ 156 h 300"/>
              <a:gd name="T106" fmla="*/ 144 w 296"/>
              <a:gd name="T107" fmla="*/ 150 h 300"/>
              <a:gd name="T108" fmla="*/ 147 w 296"/>
              <a:gd name="T109" fmla="*/ 150 h 300"/>
              <a:gd name="T110" fmla="*/ 149 w 296"/>
              <a:gd name="T111" fmla="*/ 155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6" h="300">
                <a:moveTo>
                  <a:pt x="189" y="145"/>
                </a:moveTo>
                <a:cubicBezTo>
                  <a:pt x="185" y="141"/>
                  <a:pt x="185" y="141"/>
                  <a:pt x="185" y="141"/>
                </a:cubicBezTo>
                <a:cubicBezTo>
                  <a:pt x="189" y="136"/>
                  <a:pt x="189" y="136"/>
                  <a:pt x="189" y="136"/>
                </a:cubicBezTo>
                <a:cubicBezTo>
                  <a:pt x="193" y="141"/>
                  <a:pt x="193" y="141"/>
                  <a:pt x="193" y="141"/>
                </a:cubicBezTo>
                <a:cubicBezTo>
                  <a:pt x="189" y="145"/>
                  <a:pt x="189" y="145"/>
                  <a:pt x="189" y="145"/>
                </a:cubicBezTo>
                <a:close/>
                <a:moveTo>
                  <a:pt x="202" y="132"/>
                </a:moveTo>
                <a:cubicBezTo>
                  <a:pt x="197" y="128"/>
                  <a:pt x="197" y="128"/>
                  <a:pt x="197" y="128"/>
                </a:cubicBezTo>
                <a:cubicBezTo>
                  <a:pt x="202" y="124"/>
                  <a:pt x="202" y="124"/>
                  <a:pt x="202" y="124"/>
                </a:cubicBezTo>
                <a:cubicBezTo>
                  <a:pt x="206" y="128"/>
                  <a:pt x="206" y="128"/>
                  <a:pt x="206" y="128"/>
                </a:cubicBezTo>
                <a:cubicBezTo>
                  <a:pt x="202" y="132"/>
                  <a:pt x="202" y="132"/>
                  <a:pt x="202" y="132"/>
                </a:cubicBezTo>
                <a:close/>
                <a:moveTo>
                  <a:pt x="214" y="120"/>
                </a:moveTo>
                <a:cubicBezTo>
                  <a:pt x="210" y="116"/>
                  <a:pt x="210" y="116"/>
                  <a:pt x="210" y="116"/>
                </a:cubicBezTo>
                <a:cubicBezTo>
                  <a:pt x="214" y="111"/>
                  <a:pt x="214" y="111"/>
                  <a:pt x="214" y="111"/>
                </a:cubicBezTo>
                <a:cubicBezTo>
                  <a:pt x="218" y="116"/>
                  <a:pt x="218" y="116"/>
                  <a:pt x="218" y="116"/>
                </a:cubicBezTo>
                <a:cubicBezTo>
                  <a:pt x="214" y="120"/>
                  <a:pt x="214" y="120"/>
                  <a:pt x="214" y="120"/>
                </a:cubicBezTo>
                <a:close/>
                <a:moveTo>
                  <a:pt x="227" y="107"/>
                </a:moveTo>
                <a:cubicBezTo>
                  <a:pt x="222" y="103"/>
                  <a:pt x="222" y="103"/>
                  <a:pt x="222" y="103"/>
                </a:cubicBezTo>
                <a:cubicBezTo>
                  <a:pt x="227" y="99"/>
                  <a:pt x="227" y="99"/>
                  <a:pt x="227" y="99"/>
                </a:cubicBezTo>
                <a:cubicBezTo>
                  <a:pt x="231" y="103"/>
                  <a:pt x="231" y="103"/>
                  <a:pt x="231" y="103"/>
                </a:cubicBezTo>
                <a:cubicBezTo>
                  <a:pt x="227" y="107"/>
                  <a:pt x="227" y="107"/>
                  <a:pt x="227" y="107"/>
                </a:cubicBezTo>
                <a:close/>
                <a:moveTo>
                  <a:pt x="185" y="205"/>
                </a:moveTo>
                <a:cubicBezTo>
                  <a:pt x="189" y="201"/>
                  <a:pt x="189" y="201"/>
                  <a:pt x="189" y="201"/>
                </a:cubicBezTo>
                <a:cubicBezTo>
                  <a:pt x="193" y="205"/>
                  <a:pt x="193" y="205"/>
                  <a:pt x="193" y="205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5" y="205"/>
                  <a:pt x="185" y="205"/>
                  <a:pt x="185" y="205"/>
                </a:cubicBezTo>
                <a:close/>
                <a:moveTo>
                  <a:pt x="197" y="218"/>
                </a:moveTo>
                <a:cubicBezTo>
                  <a:pt x="202" y="214"/>
                  <a:pt x="202" y="214"/>
                  <a:pt x="202" y="214"/>
                </a:cubicBezTo>
                <a:cubicBezTo>
                  <a:pt x="206" y="218"/>
                  <a:pt x="206" y="218"/>
                  <a:pt x="206" y="218"/>
                </a:cubicBezTo>
                <a:cubicBezTo>
                  <a:pt x="202" y="222"/>
                  <a:pt x="202" y="222"/>
                  <a:pt x="202" y="222"/>
                </a:cubicBezTo>
                <a:cubicBezTo>
                  <a:pt x="197" y="218"/>
                  <a:pt x="197" y="218"/>
                  <a:pt x="197" y="218"/>
                </a:cubicBezTo>
                <a:close/>
                <a:moveTo>
                  <a:pt x="210" y="230"/>
                </a:moveTo>
                <a:cubicBezTo>
                  <a:pt x="214" y="226"/>
                  <a:pt x="214" y="226"/>
                  <a:pt x="214" y="226"/>
                </a:cubicBezTo>
                <a:cubicBezTo>
                  <a:pt x="218" y="230"/>
                  <a:pt x="218" y="230"/>
                  <a:pt x="218" y="230"/>
                </a:cubicBezTo>
                <a:cubicBezTo>
                  <a:pt x="214" y="235"/>
                  <a:pt x="214" y="235"/>
                  <a:pt x="214" y="235"/>
                </a:cubicBezTo>
                <a:cubicBezTo>
                  <a:pt x="210" y="230"/>
                  <a:pt x="210" y="230"/>
                  <a:pt x="210" y="230"/>
                </a:cubicBezTo>
                <a:close/>
                <a:moveTo>
                  <a:pt x="222" y="243"/>
                </a:moveTo>
                <a:cubicBezTo>
                  <a:pt x="227" y="239"/>
                  <a:pt x="227" y="239"/>
                  <a:pt x="227" y="239"/>
                </a:cubicBezTo>
                <a:cubicBezTo>
                  <a:pt x="231" y="243"/>
                  <a:pt x="231" y="243"/>
                  <a:pt x="231" y="243"/>
                </a:cubicBezTo>
                <a:cubicBezTo>
                  <a:pt x="227" y="247"/>
                  <a:pt x="227" y="247"/>
                  <a:pt x="227" y="247"/>
                </a:cubicBezTo>
                <a:cubicBezTo>
                  <a:pt x="222" y="243"/>
                  <a:pt x="222" y="243"/>
                  <a:pt x="222" y="243"/>
                </a:cubicBezTo>
                <a:close/>
                <a:moveTo>
                  <a:pt x="107" y="201"/>
                </a:moveTo>
                <a:cubicBezTo>
                  <a:pt x="111" y="205"/>
                  <a:pt x="111" y="205"/>
                  <a:pt x="111" y="205"/>
                </a:cubicBezTo>
                <a:cubicBezTo>
                  <a:pt x="107" y="210"/>
                  <a:pt x="107" y="210"/>
                  <a:pt x="107" y="210"/>
                </a:cubicBezTo>
                <a:cubicBezTo>
                  <a:pt x="102" y="205"/>
                  <a:pt x="102" y="205"/>
                  <a:pt x="102" y="205"/>
                </a:cubicBezTo>
                <a:cubicBezTo>
                  <a:pt x="107" y="201"/>
                  <a:pt x="107" y="201"/>
                  <a:pt x="107" y="201"/>
                </a:cubicBezTo>
                <a:close/>
                <a:moveTo>
                  <a:pt x="94" y="214"/>
                </a:moveTo>
                <a:cubicBezTo>
                  <a:pt x="98" y="218"/>
                  <a:pt x="98" y="218"/>
                  <a:pt x="98" y="218"/>
                </a:cubicBezTo>
                <a:cubicBezTo>
                  <a:pt x="94" y="222"/>
                  <a:pt x="94" y="222"/>
                  <a:pt x="94" y="222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4" y="214"/>
                  <a:pt x="94" y="214"/>
                  <a:pt x="94" y="214"/>
                </a:cubicBezTo>
                <a:close/>
                <a:moveTo>
                  <a:pt x="82" y="226"/>
                </a:moveTo>
                <a:cubicBezTo>
                  <a:pt x="86" y="230"/>
                  <a:pt x="86" y="230"/>
                  <a:pt x="86" y="230"/>
                </a:cubicBezTo>
                <a:cubicBezTo>
                  <a:pt x="82" y="235"/>
                  <a:pt x="82" y="235"/>
                  <a:pt x="82" y="235"/>
                </a:cubicBezTo>
                <a:cubicBezTo>
                  <a:pt x="77" y="230"/>
                  <a:pt x="77" y="230"/>
                  <a:pt x="77" y="230"/>
                </a:cubicBezTo>
                <a:cubicBezTo>
                  <a:pt x="82" y="226"/>
                  <a:pt x="82" y="226"/>
                  <a:pt x="82" y="226"/>
                </a:cubicBezTo>
                <a:close/>
                <a:moveTo>
                  <a:pt x="69" y="239"/>
                </a:moveTo>
                <a:cubicBezTo>
                  <a:pt x="73" y="243"/>
                  <a:pt x="73" y="243"/>
                  <a:pt x="73" y="243"/>
                </a:cubicBezTo>
                <a:cubicBezTo>
                  <a:pt x="69" y="247"/>
                  <a:pt x="69" y="247"/>
                  <a:pt x="69" y="247"/>
                </a:cubicBezTo>
                <a:cubicBezTo>
                  <a:pt x="65" y="243"/>
                  <a:pt x="65" y="243"/>
                  <a:pt x="65" y="243"/>
                </a:cubicBezTo>
                <a:cubicBezTo>
                  <a:pt x="69" y="239"/>
                  <a:pt x="69" y="239"/>
                  <a:pt x="69" y="239"/>
                </a:cubicBezTo>
                <a:close/>
                <a:moveTo>
                  <a:pt x="111" y="141"/>
                </a:moveTo>
                <a:cubicBezTo>
                  <a:pt x="107" y="145"/>
                  <a:pt x="107" y="145"/>
                  <a:pt x="107" y="145"/>
                </a:cubicBezTo>
                <a:cubicBezTo>
                  <a:pt x="102" y="141"/>
                  <a:pt x="102" y="141"/>
                  <a:pt x="102" y="141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1" y="141"/>
                  <a:pt x="111" y="141"/>
                  <a:pt x="111" y="141"/>
                </a:cubicBezTo>
                <a:close/>
                <a:moveTo>
                  <a:pt x="98" y="128"/>
                </a:moveTo>
                <a:cubicBezTo>
                  <a:pt x="94" y="132"/>
                  <a:pt x="94" y="132"/>
                  <a:pt x="94" y="132"/>
                </a:cubicBezTo>
                <a:cubicBezTo>
                  <a:pt x="90" y="128"/>
                  <a:pt x="90" y="128"/>
                  <a:pt x="90" y="128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8" y="128"/>
                  <a:pt x="98" y="128"/>
                  <a:pt x="98" y="128"/>
                </a:cubicBezTo>
                <a:close/>
                <a:moveTo>
                  <a:pt x="86" y="116"/>
                </a:moveTo>
                <a:cubicBezTo>
                  <a:pt x="82" y="120"/>
                  <a:pt x="82" y="120"/>
                  <a:pt x="82" y="120"/>
                </a:cubicBezTo>
                <a:cubicBezTo>
                  <a:pt x="77" y="116"/>
                  <a:pt x="77" y="116"/>
                  <a:pt x="77" y="116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86" y="116"/>
                  <a:pt x="86" y="116"/>
                  <a:pt x="86" y="116"/>
                </a:cubicBezTo>
                <a:close/>
                <a:moveTo>
                  <a:pt x="73" y="103"/>
                </a:moveTo>
                <a:cubicBezTo>
                  <a:pt x="69" y="107"/>
                  <a:pt x="69" y="107"/>
                  <a:pt x="69" y="107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69" y="99"/>
                  <a:pt x="69" y="99"/>
                  <a:pt x="69" y="99"/>
                </a:cubicBezTo>
                <a:cubicBezTo>
                  <a:pt x="73" y="103"/>
                  <a:pt x="73" y="103"/>
                  <a:pt x="73" y="103"/>
                </a:cubicBezTo>
                <a:close/>
                <a:moveTo>
                  <a:pt x="72" y="64"/>
                </a:moveTo>
                <a:cubicBezTo>
                  <a:pt x="72" y="74"/>
                  <a:pt x="72" y="74"/>
                  <a:pt x="72" y="74"/>
                </a:cubicBezTo>
                <a:cubicBezTo>
                  <a:pt x="72" y="89"/>
                  <a:pt x="72" y="89"/>
                  <a:pt x="67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0" y="89"/>
                  <a:pt x="0" y="89"/>
                  <a:pt x="0" y="7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3"/>
                  <a:pt x="12" y="51"/>
                  <a:pt x="23" y="48"/>
                </a:cubicBezTo>
                <a:cubicBezTo>
                  <a:pt x="27" y="52"/>
                  <a:pt x="32" y="54"/>
                  <a:pt x="36" y="54"/>
                </a:cubicBezTo>
                <a:cubicBezTo>
                  <a:pt x="40" y="54"/>
                  <a:pt x="45" y="52"/>
                  <a:pt x="49" y="48"/>
                </a:cubicBezTo>
                <a:cubicBezTo>
                  <a:pt x="59" y="51"/>
                  <a:pt x="72" y="53"/>
                  <a:pt x="72" y="64"/>
                </a:cubicBezTo>
                <a:close/>
                <a:moveTo>
                  <a:pt x="36" y="48"/>
                </a:moveTo>
                <a:cubicBezTo>
                  <a:pt x="42" y="48"/>
                  <a:pt x="54" y="37"/>
                  <a:pt x="54" y="24"/>
                </a:cubicBezTo>
                <a:cubicBezTo>
                  <a:pt x="54" y="11"/>
                  <a:pt x="49" y="0"/>
                  <a:pt x="36" y="0"/>
                </a:cubicBezTo>
                <a:cubicBezTo>
                  <a:pt x="23" y="0"/>
                  <a:pt x="18" y="11"/>
                  <a:pt x="18" y="24"/>
                </a:cubicBezTo>
                <a:cubicBezTo>
                  <a:pt x="18" y="37"/>
                  <a:pt x="30" y="48"/>
                  <a:pt x="36" y="48"/>
                </a:cubicBezTo>
                <a:close/>
                <a:moveTo>
                  <a:pt x="296" y="64"/>
                </a:moveTo>
                <a:cubicBezTo>
                  <a:pt x="296" y="74"/>
                  <a:pt x="296" y="74"/>
                  <a:pt x="296" y="74"/>
                </a:cubicBezTo>
                <a:cubicBezTo>
                  <a:pt x="296" y="89"/>
                  <a:pt x="296" y="89"/>
                  <a:pt x="290" y="89"/>
                </a:cubicBezTo>
                <a:cubicBezTo>
                  <a:pt x="229" y="89"/>
                  <a:pt x="229" y="89"/>
                  <a:pt x="229" y="89"/>
                </a:cubicBezTo>
                <a:cubicBezTo>
                  <a:pt x="224" y="89"/>
                  <a:pt x="224" y="89"/>
                  <a:pt x="224" y="74"/>
                </a:cubicBezTo>
                <a:cubicBezTo>
                  <a:pt x="224" y="64"/>
                  <a:pt x="224" y="64"/>
                  <a:pt x="224" y="64"/>
                </a:cubicBezTo>
                <a:cubicBezTo>
                  <a:pt x="224" y="53"/>
                  <a:pt x="236" y="51"/>
                  <a:pt x="247" y="48"/>
                </a:cubicBezTo>
                <a:cubicBezTo>
                  <a:pt x="251" y="52"/>
                  <a:pt x="256" y="54"/>
                  <a:pt x="260" y="54"/>
                </a:cubicBezTo>
                <a:cubicBezTo>
                  <a:pt x="263" y="54"/>
                  <a:pt x="268" y="52"/>
                  <a:pt x="273" y="48"/>
                </a:cubicBezTo>
                <a:cubicBezTo>
                  <a:pt x="283" y="51"/>
                  <a:pt x="296" y="53"/>
                  <a:pt x="296" y="64"/>
                </a:cubicBezTo>
                <a:close/>
                <a:moveTo>
                  <a:pt x="260" y="48"/>
                </a:moveTo>
                <a:cubicBezTo>
                  <a:pt x="266" y="48"/>
                  <a:pt x="278" y="37"/>
                  <a:pt x="278" y="24"/>
                </a:cubicBezTo>
                <a:cubicBezTo>
                  <a:pt x="278" y="11"/>
                  <a:pt x="273" y="0"/>
                  <a:pt x="260" y="0"/>
                </a:cubicBezTo>
                <a:cubicBezTo>
                  <a:pt x="246" y="0"/>
                  <a:pt x="241" y="11"/>
                  <a:pt x="241" y="24"/>
                </a:cubicBezTo>
                <a:cubicBezTo>
                  <a:pt x="241" y="37"/>
                  <a:pt x="254" y="48"/>
                  <a:pt x="260" y="48"/>
                </a:cubicBezTo>
                <a:close/>
                <a:moveTo>
                  <a:pt x="296" y="275"/>
                </a:moveTo>
                <a:cubicBezTo>
                  <a:pt x="296" y="285"/>
                  <a:pt x="296" y="285"/>
                  <a:pt x="296" y="285"/>
                </a:cubicBezTo>
                <a:cubicBezTo>
                  <a:pt x="296" y="300"/>
                  <a:pt x="296" y="300"/>
                  <a:pt x="290" y="300"/>
                </a:cubicBezTo>
                <a:cubicBezTo>
                  <a:pt x="229" y="300"/>
                  <a:pt x="229" y="300"/>
                  <a:pt x="229" y="300"/>
                </a:cubicBezTo>
                <a:cubicBezTo>
                  <a:pt x="224" y="300"/>
                  <a:pt x="224" y="300"/>
                  <a:pt x="224" y="285"/>
                </a:cubicBezTo>
                <a:cubicBezTo>
                  <a:pt x="224" y="275"/>
                  <a:pt x="224" y="275"/>
                  <a:pt x="224" y="275"/>
                </a:cubicBezTo>
                <a:cubicBezTo>
                  <a:pt x="224" y="264"/>
                  <a:pt x="236" y="263"/>
                  <a:pt x="247" y="259"/>
                </a:cubicBezTo>
                <a:cubicBezTo>
                  <a:pt x="251" y="263"/>
                  <a:pt x="256" y="265"/>
                  <a:pt x="260" y="265"/>
                </a:cubicBezTo>
                <a:cubicBezTo>
                  <a:pt x="264" y="265"/>
                  <a:pt x="268" y="263"/>
                  <a:pt x="273" y="259"/>
                </a:cubicBezTo>
                <a:cubicBezTo>
                  <a:pt x="283" y="263"/>
                  <a:pt x="296" y="264"/>
                  <a:pt x="296" y="275"/>
                </a:cubicBezTo>
                <a:close/>
                <a:moveTo>
                  <a:pt x="260" y="259"/>
                </a:moveTo>
                <a:cubicBezTo>
                  <a:pt x="266" y="259"/>
                  <a:pt x="278" y="248"/>
                  <a:pt x="278" y="235"/>
                </a:cubicBezTo>
                <a:cubicBezTo>
                  <a:pt x="278" y="222"/>
                  <a:pt x="273" y="211"/>
                  <a:pt x="260" y="211"/>
                </a:cubicBezTo>
                <a:cubicBezTo>
                  <a:pt x="246" y="211"/>
                  <a:pt x="241" y="222"/>
                  <a:pt x="241" y="235"/>
                </a:cubicBezTo>
                <a:cubicBezTo>
                  <a:pt x="241" y="248"/>
                  <a:pt x="254" y="259"/>
                  <a:pt x="260" y="259"/>
                </a:cubicBezTo>
                <a:close/>
                <a:moveTo>
                  <a:pt x="72" y="275"/>
                </a:moveTo>
                <a:cubicBezTo>
                  <a:pt x="72" y="285"/>
                  <a:pt x="72" y="285"/>
                  <a:pt x="72" y="285"/>
                </a:cubicBezTo>
                <a:cubicBezTo>
                  <a:pt x="72" y="300"/>
                  <a:pt x="72" y="300"/>
                  <a:pt x="67" y="300"/>
                </a:cubicBezTo>
                <a:cubicBezTo>
                  <a:pt x="5" y="300"/>
                  <a:pt x="5" y="300"/>
                  <a:pt x="5" y="300"/>
                </a:cubicBezTo>
                <a:cubicBezTo>
                  <a:pt x="0" y="300"/>
                  <a:pt x="0" y="300"/>
                  <a:pt x="0" y="285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4"/>
                  <a:pt x="12" y="263"/>
                  <a:pt x="23" y="259"/>
                </a:cubicBezTo>
                <a:cubicBezTo>
                  <a:pt x="27" y="263"/>
                  <a:pt x="32" y="265"/>
                  <a:pt x="36" y="265"/>
                </a:cubicBezTo>
                <a:cubicBezTo>
                  <a:pt x="40" y="265"/>
                  <a:pt x="45" y="263"/>
                  <a:pt x="49" y="259"/>
                </a:cubicBezTo>
                <a:cubicBezTo>
                  <a:pt x="59" y="263"/>
                  <a:pt x="72" y="264"/>
                  <a:pt x="72" y="275"/>
                </a:cubicBezTo>
                <a:close/>
                <a:moveTo>
                  <a:pt x="36" y="259"/>
                </a:moveTo>
                <a:cubicBezTo>
                  <a:pt x="42" y="259"/>
                  <a:pt x="54" y="248"/>
                  <a:pt x="54" y="235"/>
                </a:cubicBezTo>
                <a:cubicBezTo>
                  <a:pt x="54" y="222"/>
                  <a:pt x="49" y="211"/>
                  <a:pt x="36" y="211"/>
                </a:cubicBezTo>
                <a:cubicBezTo>
                  <a:pt x="23" y="211"/>
                  <a:pt x="18" y="222"/>
                  <a:pt x="18" y="235"/>
                </a:cubicBezTo>
                <a:cubicBezTo>
                  <a:pt x="18" y="248"/>
                  <a:pt x="30" y="259"/>
                  <a:pt x="36" y="259"/>
                </a:cubicBezTo>
                <a:close/>
                <a:moveTo>
                  <a:pt x="125" y="116"/>
                </a:moveTo>
                <a:cubicBezTo>
                  <a:pt x="125" y="100"/>
                  <a:pt x="131" y="87"/>
                  <a:pt x="147" y="87"/>
                </a:cubicBezTo>
                <a:cubicBezTo>
                  <a:pt x="163" y="87"/>
                  <a:pt x="169" y="100"/>
                  <a:pt x="169" y="116"/>
                </a:cubicBezTo>
                <a:cubicBezTo>
                  <a:pt x="169" y="132"/>
                  <a:pt x="154" y="145"/>
                  <a:pt x="147" y="145"/>
                </a:cubicBezTo>
                <a:cubicBezTo>
                  <a:pt x="140" y="145"/>
                  <a:pt x="125" y="132"/>
                  <a:pt x="125" y="116"/>
                </a:cubicBezTo>
                <a:close/>
                <a:moveTo>
                  <a:pt x="148" y="156"/>
                </a:moveTo>
                <a:cubicBezTo>
                  <a:pt x="150" y="176"/>
                  <a:pt x="150" y="176"/>
                  <a:pt x="150" y="176"/>
                </a:cubicBezTo>
                <a:cubicBezTo>
                  <a:pt x="153" y="168"/>
                  <a:pt x="155" y="159"/>
                  <a:pt x="159" y="151"/>
                </a:cubicBezTo>
                <a:cubicBezTo>
                  <a:pt x="159" y="150"/>
                  <a:pt x="159" y="150"/>
                  <a:pt x="162" y="145"/>
                </a:cubicBezTo>
                <a:cubicBezTo>
                  <a:pt x="174" y="149"/>
                  <a:pt x="190" y="151"/>
                  <a:pt x="190" y="164"/>
                </a:cubicBezTo>
                <a:cubicBezTo>
                  <a:pt x="190" y="176"/>
                  <a:pt x="190" y="176"/>
                  <a:pt x="190" y="176"/>
                </a:cubicBezTo>
                <a:cubicBezTo>
                  <a:pt x="190" y="194"/>
                  <a:pt x="190" y="194"/>
                  <a:pt x="183" y="194"/>
                </a:cubicBezTo>
                <a:cubicBezTo>
                  <a:pt x="110" y="194"/>
                  <a:pt x="110" y="194"/>
                  <a:pt x="110" y="194"/>
                </a:cubicBezTo>
                <a:cubicBezTo>
                  <a:pt x="104" y="194"/>
                  <a:pt x="104" y="194"/>
                  <a:pt x="104" y="176"/>
                </a:cubicBezTo>
                <a:cubicBezTo>
                  <a:pt x="104" y="164"/>
                  <a:pt x="104" y="164"/>
                  <a:pt x="104" y="164"/>
                </a:cubicBezTo>
                <a:cubicBezTo>
                  <a:pt x="104" y="151"/>
                  <a:pt x="118" y="149"/>
                  <a:pt x="131" y="145"/>
                </a:cubicBezTo>
                <a:cubicBezTo>
                  <a:pt x="134" y="150"/>
                  <a:pt x="134" y="150"/>
                  <a:pt x="135" y="151"/>
                </a:cubicBezTo>
                <a:cubicBezTo>
                  <a:pt x="138" y="159"/>
                  <a:pt x="141" y="168"/>
                  <a:pt x="143" y="176"/>
                </a:cubicBezTo>
                <a:cubicBezTo>
                  <a:pt x="145" y="156"/>
                  <a:pt x="145" y="156"/>
                  <a:pt x="145" y="156"/>
                </a:cubicBezTo>
                <a:cubicBezTo>
                  <a:pt x="145" y="155"/>
                  <a:pt x="145" y="155"/>
                  <a:pt x="145" y="155"/>
                </a:cubicBezTo>
                <a:cubicBezTo>
                  <a:pt x="141" y="149"/>
                  <a:pt x="141" y="149"/>
                  <a:pt x="141" y="149"/>
                </a:cubicBezTo>
                <a:cubicBezTo>
                  <a:pt x="144" y="150"/>
                  <a:pt x="144" y="150"/>
                  <a:pt x="144" y="150"/>
                </a:cubicBezTo>
                <a:cubicBezTo>
                  <a:pt x="145" y="150"/>
                  <a:pt x="145" y="150"/>
                  <a:pt x="146" y="150"/>
                </a:cubicBezTo>
                <a:cubicBezTo>
                  <a:pt x="146" y="150"/>
                  <a:pt x="146" y="150"/>
                  <a:pt x="147" y="150"/>
                </a:cubicBezTo>
                <a:cubicBezTo>
                  <a:pt x="147" y="150"/>
                  <a:pt x="147" y="150"/>
                  <a:pt x="147" y="150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2" y="149"/>
                  <a:pt x="152" y="149"/>
                  <a:pt x="152" y="149"/>
                </a:cubicBezTo>
                <a:cubicBezTo>
                  <a:pt x="149" y="155"/>
                  <a:pt x="149" y="155"/>
                  <a:pt x="149" y="155"/>
                </a:cubicBezTo>
                <a:lnTo>
                  <a:pt x="148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endParaRPr lang="en-US" sz="1568" dirty="0"/>
          </a:p>
        </p:txBody>
      </p:sp>
    </p:spTree>
    <p:extLst>
      <p:ext uri="{BB962C8B-B14F-4D97-AF65-F5344CB8AC3E}">
        <p14:creationId xmlns:p14="http://schemas.microsoft.com/office/powerpoint/2010/main" val="11442606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EC06-CF77-4A7E-9112-E7964DCB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F9477-04F3-41EA-9BA7-B60B4119CB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6"/>
            <a:ext cx="8534335" cy="5786199"/>
          </a:xfrm>
        </p:spPr>
        <p:txBody>
          <a:bodyPr/>
          <a:lstStyle/>
          <a:p>
            <a:r>
              <a:rPr lang="en-US" sz="3200" dirty="0"/>
              <a:t>Quickly build powerful web, mobile, and API apps using .NET, .NET Core, Java, Ruby, Node.js, PHP, and Python</a:t>
            </a:r>
          </a:p>
          <a:p>
            <a:r>
              <a:rPr lang="en-US" sz="3200" dirty="0"/>
              <a:t>Fully Managed platform on Windows Or Linux</a:t>
            </a:r>
          </a:p>
          <a:p>
            <a:r>
              <a:rPr lang="en-US" sz="3200" dirty="0"/>
              <a:t>Scale up or out automatically</a:t>
            </a:r>
          </a:p>
          <a:p>
            <a:r>
              <a:rPr lang="en-US" sz="3200" dirty="0"/>
              <a:t>Host your apps anywhere in Microsoft's global datacenter infrastructure</a:t>
            </a:r>
          </a:p>
          <a:p>
            <a:r>
              <a:rPr lang="en-US" sz="3200" dirty="0"/>
              <a:t>Automated Deployments with continuous CI/CD capabilities</a:t>
            </a:r>
          </a:p>
          <a:p>
            <a:r>
              <a:rPr lang="en-US" sz="3200" dirty="0"/>
              <a:t>Azure equivalent to  AWS “Elastic Beanstalk”</a:t>
            </a:r>
          </a:p>
          <a:p>
            <a:endParaRPr lang="en-US" sz="3200" dirty="0"/>
          </a:p>
        </p:txBody>
      </p:sp>
      <p:pic>
        <p:nvPicPr>
          <p:cNvPr id="1030" name="Picture 6" descr="https://msdnshared.blob.core.windows.net/media/2016/02/web_apps.png">
            <a:extLst>
              <a:ext uri="{FF2B5EF4-FFF2-40B4-BE49-F238E27FC236}">
                <a16:creationId xmlns:a16="http://schemas.microsoft.com/office/drawing/2014/main" id="{8F6C98D4-938D-4ECA-9E17-8FAE6E63A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637" y="4411662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AF31B6-5205-4821-8DE4-E970CA8DA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828" y="1516062"/>
            <a:ext cx="1625684" cy="16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256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3F01-7FFE-4EF4-8293-E5D861F3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/ CD Process</a:t>
            </a:r>
          </a:p>
        </p:txBody>
      </p:sp>
      <p:pic>
        <p:nvPicPr>
          <p:cNvPr id="4" name="Picture 2" descr="C:\Users\NICKAL~1\AppData\Local\Temp\SNAGHTML246c93bc.PNG">
            <a:extLst>
              <a:ext uri="{FF2B5EF4-FFF2-40B4-BE49-F238E27FC236}">
                <a16:creationId xmlns:a16="http://schemas.microsoft.com/office/drawing/2014/main" id="{506E73E4-F640-438F-85D5-899763C6E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1363662"/>
            <a:ext cx="1068705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6482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Azure Web Apps</a:t>
            </a:r>
          </a:p>
        </p:txBody>
      </p:sp>
    </p:spTree>
    <p:extLst>
      <p:ext uri="{BB962C8B-B14F-4D97-AF65-F5344CB8AC3E}">
        <p14:creationId xmlns:p14="http://schemas.microsoft.com/office/powerpoint/2010/main" val="207337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56_Government_Cloud_Forum_2017_Template">
  <a:themeElements>
    <a:clrScheme name="Government Cloud Forum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2050"/>
      </a:accent1>
      <a:accent2>
        <a:srgbClr val="0078D7"/>
      </a:accent2>
      <a:accent3>
        <a:srgbClr val="5C2D91"/>
      </a:accent3>
      <a:accent4>
        <a:srgbClr val="B4009E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overnment_Cloud_Forum_2017_16x9_Template.potx" id="{057503F3-0A86-4023-81A6-E1142B1BB567}" vid="{104C37BB-9FD6-4C02-AA71-2D320DD41692}"/>
    </a:ext>
  </a:extLst>
</a:theme>
</file>

<file path=ppt/theme/theme2.xml><?xml version="1.0" encoding="utf-8"?>
<a:theme xmlns:a="http://schemas.openxmlformats.org/drawingml/2006/main" name="1_5-50156_Government_Cloud_Forum_2017_Template">
  <a:themeElements>
    <a:clrScheme name="Government Cloud Forum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2050"/>
      </a:accent1>
      <a:accent2>
        <a:srgbClr val="0078D7"/>
      </a:accent2>
      <a:accent3>
        <a:srgbClr val="5C2D91"/>
      </a:accent3>
      <a:accent4>
        <a:srgbClr val="B4009E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overnment_Cloud_Forum_2017_16x9_Template.potx" id="{057503F3-0A86-4023-81A6-E1142B1BB567}" vid="{104C37BB-9FD6-4C02-AA71-2D320DD41692}"/>
    </a:ext>
  </a:extLst>
</a:theme>
</file>

<file path=ppt/theme/theme3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BC8B2DE64DAD409A14B8A25DD2D305" ma:contentTypeVersion="2" ma:contentTypeDescription="Create a new document." ma:contentTypeScope="" ma:versionID="97b1cfa2d266a078e75624e72fc24d2c">
  <xsd:schema xmlns:xsd="http://www.w3.org/2001/XMLSchema" xmlns:xs="http://www.w3.org/2001/XMLSchema" xmlns:p="http://schemas.microsoft.com/office/2006/metadata/properties" xmlns:ns2="7879aa95-bb7c-4c30-a74e-2397392fbea0" targetNamespace="http://schemas.microsoft.com/office/2006/metadata/properties" ma:root="true" ma:fieldsID="81a7252f7635241f60e234b8701e6b00" ns2:_="">
    <xsd:import namespace="7879aa95-bb7c-4c30-a74e-2397392fb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9aa95-bb7c-4c30-a74e-2397392fb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879aa95-bb7c-4c30-a74e-2397392fbea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D55E9C-572B-4229-88AB-F6D818F20E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79aa95-bb7c-4c30-a74e-2397392fb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Government_Cloud_Forum_2017_16x9_Template</Template>
  <TotalTime>453</TotalTime>
  <Words>966</Words>
  <Application>Microsoft Office PowerPoint</Application>
  <PresentationFormat>Custom</PresentationFormat>
  <Paragraphs>198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Franklin Gothic Medium Cond</vt:lpstr>
      <vt:lpstr>Segoe UI</vt:lpstr>
      <vt:lpstr>Segoe UI Light</vt:lpstr>
      <vt:lpstr>Segoe UI Semilight</vt:lpstr>
      <vt:lpstr>Wingdings</vt:lpstr>
      <vt:lpstr>5-50156_Government_Cloud_Forum_2017_Template</vt:lpstr>
      <vt:lpstr>1_5-50156_Government_Cloud_Forum_2017_Template</vt:lpstr>
      <vt:lpstr>1_Office Theme</vt:lpstr>
      <vt:lpstr>Zero Downtime Deployments &amp; CI/CD</vt:lpstr>
      <vt:lpstr>Today’s Discussion</vt:lpstr>
      <vt:lpstr>Who is this guy?</vt:lpstr>
      <vt:lpstr>3Cloud Practices and Solution Focus </vt:lpstr>
      <vt:lpstr>Application landscape</vt:lpstr>
      <vt:lpstr>Challenges between developers and IT</vt:lpstr>
      <vt:lpstr>Azure App Service</vt:lpstr>
      <vt:lpstr>CI / CD Process</vt:lpstr>
      <vt:lpstr>Demo</vt:lpstr>
      <vt:lpstr>Deployment Slots</vt:lpstr>
      <vt:lpstr>Deployment Slot Benefits</vt:lpstr>
      <vt:lpstr>Demo</vt:lpstr>
      <vt:lpstr>Docker</vt:lpstr>
      <vt:lpstr>Docker</vt:lpstr>
      <vt:lpstr>Containers vs Virtual Machines</vt:lpstr>
      <vt:lpstr>Docker Components</vt:lpstr>
      <vt:lpstr>Docker Hub</vt:lpstr>
      <vt:lpstr>Docker Architecture</vt:lpstr>
      <vt:lpstr>How to containerize an application</vt:lpstr>
      <vt:lpstr>Demo</vt:lpstr>
      <vt:lpstr>Build Pipelines w/ Docker </vt:lpstr>
      <vt:lpstr>Blue / Green Deployments in Kubernetes</vt:lpstr>
      <vt:lpstr>Services / Nodes / Pods / Containers</vt:lpstr>
      <vt:lpstr>Demo</vt:lpstr>
      <vt:lpstr>Hands on Lap</vt:lpstr>
      <vt:lpstr>THANK YOU!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Taylor Rozek</dc:creator>
  <cp:keywords>Government Cloud Forum 2017</cp:keywords>
  <dc:description>Template: Mitchell Derrey, Silver Fox Productions_x000d_
Formatting: _x000d_
Audience Type:</dc:description>
  <cp:lastModifiedBy>Nick Althoff</cp:lastModifiedBy>
  <cp:revision>7</cp:revision>
  <dcterms:created xsi:type="dcterms:W3CDTF">2017-10-16T14:42:41Z</dcterms:created>
  <dcterms:modified xsi:type="dcterms:W3CDTF">2017-10-24T17:15:15Z</dcterms:modified>
  <cp:category>Government Cloud Forum 2017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0x01010090BC8B2DE64DAD409A14B8A25DD2D305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128;#Ronald Reagan Building and International Trade Center|f2ddfe8e-a45a-4c24-95e3-b00ad80561fd</vt:lpwstr>
  </property>
  <property fmtid="{D5CDD505-2E9C-101B-9397-08002B2CF9AE}" pid="7" name="Track">
    <vt:lpwstr/>
  </property>
  <property fmtid="{D5CDD505-2E9C-101B-9397-08002B2CF9AE}" pid="8" name="Event Location">
    <vt:lpwstr>77;#Washington DC|e1d26478-e356-4db7-b8b4-0152918ac747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126;#Government Cloud Forum 2017|63bbcddf-8d2c-47ed-80e7-66b8a697fdb8</vt:lpwstr>
  </property>
  <property fmtid="{D5CDD505-2E9C-101B-9397-08002B2CF9AE}" pid="12" name="Audience1">
    <vt:lpwstr/>
  </property>
  <property fmtid="{D5CDD505-2E9C-101B-9397-08002B2CF9AE}" pid="13" name="Event Name">
    <vt:lpwstr>127;#Microsoft Government Cloud Forum|4fcc9555-89cf-4a15-84e3-e5f71c1d338b</vt:lpwstr>
  </property>
</Properties>
</file>