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89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8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8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76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9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33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4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7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95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3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99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4DF37-BEFF-6C4B-B3FA-1CB2544A7AB7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E080-CCEB-5A43-B3D9-0F5B1FFFE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9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X0Mfh8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goo.gl/FxvlJj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968898"/>
            <a:ext cx="6047716" cy="501547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22148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「ペルソナ手法」の復習に！ペルソナについてのあれこれを</a:t>
            </a:r>
            <a:r>
              <a:rPr lang="en-US" altLang="ja-JP" b="1" dirty="0" smtClean="0"/>
              <a:t>Q&amp;A</a:t>
            </a:r>
            <a:r>
              <a:rPr lang="ja-JP" altLang="en-US" b="1" dirty="0" smtClean="0"/>
              <a:t>形式でまとめてみる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追記あり</a:t>
            </a:r>
            <a:r>
              <a:rPr lang="en-US" altLang="ja-JP" b="1" dirty="0" smtClean="0"/>
              <a:t>】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http://goo.gl/X0Mfh8</a:t>
            </a:r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135" y="6110092"/>
            <a:ext cx="5205470" cy="299911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31551" y="6406002"/>
            <a:ext cx="4078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ターゲット</a:t>
            </a:r>
            <a:r>
              <a:rPr lang="ja-JP" altLang="en-US" b="1" dirty="0"/>
              <a:t>とペルソナの</a:t>
            </a:r>
            <a:r>
              <a:rPr lang="ja-JP" altLang="en-US" b="1" dirty="0" smtClean="0"/>
              <a:t>違い</a:t>
            </a:r>
            <a:endParaRPr lang="en-US" altLang="ja-JP" b="1" dirty="0" smtClean="0"/>
          </a:p>
          <a:p>
            <a:r>
              <a:rPr lang="en-US" altLang="ja-JP" b="1" dirty="0" smtClean="0">
                <a:hlinkClick r:id="rId5"/>
              </a:rPr>
              <a:t>http://goo.gl/FxvlJj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05303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8321" y="922010"/>
            <a:ext cx="3131110" cy="316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　　　　　　　　</a:t>
            </a:r>
            <a:r>
              <a:rPr kumimoji="1" lang="en-US" altLang="ja-JP" dirty="0" smtClean="0">
                <a:solidFill>
                  <a:schemeClr val="tx1"/>
                </a:solidFill>
              </a:rPr>
              <a:t>[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似顔絵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9665" y="330533"/>
            <a:ext cx="539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 smtClean="0"/>
              <a:t>タイトル</a:t>
            </a:r>
            <a:r>
              <a:rPr lang="en-US" altLang="ja-JP" u="sng" dirty="0" smtClean="0"/>
              <a:t>or</a:t>
            </a:r>
            <a:r>
              <a:rPr lang="ja-JP" altLang="en-US" u="sng" dirty="0" smtClean="0"/>
              <a:t>タグ＋氏名：　　　　　　　　　　　　　　　　　　　　　　　　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579226" y="922011"/>
            <a:ext cx="2870184" cy="2574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rgbClr val="000000"/>
                </a:solidFill>
              </a:rPr>
              <a:t>[ 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ユーザーストーリー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]</a:t>
            </a:r>
            <a:endParaRPr kumimoji="1"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321" y="4571094"/>
            <a:ext cx="2870184" cy="2574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rgbClr val="000000"/>
                </a:solidFill>
              </a:rPr>
              <a:t>[ 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個人情報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]</a:t>
            </a: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・年齢：</a:t>
            </a:r>
            <a:endParaRPr lang="en-US" altLang="ja-JP" sz="1200" dirty="0" smtClean="0">
              <a:solidFill>
                <a:srgbClr val="000000"/>
              </a:solidFill>
            </a:endParaRPr>
          </a:p>
          <a:p>
            <a:endParaRPr kumimoji="1" lang="en-US" altLang="ja-JP" sz="1200" dirty="0" smtClean="0">
              <a:solidFill>
                <a:srgbClr val="000000"/>
              </a:solidFill>
            </a:endParaRPr>
          </a:p>
          <a:p>
            <a:r>
              <a:rPr kumimoji="1" lang="ja-JP" altLang="en-US" sz="1200" dirty="0" smtClean="0">
                <a:solidFill>
                  <a:srgbClr val="000000"/>
                </a:solidFill>
              </a:rPr>
              <a:t>・性別：</a:t>
            </a:r>
            <a:endParaRPr kumimoji="1"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・業種：</a:t>
            </a:r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（・人狼での振る舞いスタイル：）</a:t>
            </a:r>
            <a:endParaRPr lang="en-US" altLang="ja-JP" sz="1200" dirty="0" smtClean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79226" y="4571094"/>
            <a:ext cx="2870184" cy="428369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rgbClr val="000000"/>
                </a:solidFill>
              </a:rPr>
              <a:t>[ 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ゴール（や事実談）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]</a:t>
            </a: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・デザインスクールでの目標と、それに向けて準備してきたこと：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・発言例：</a:t>
            </a:r>
            <a:endParaRPr lang="en-US" altLang="ja-JP" sz="1200" dirty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・行動例：</a:t>
            </a:r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endParaRPr lang="en-US" altLang="ja-JP" sz="1200" dirty="0" smtClean="0">
              <a:solidFill>
                <a:srgbClr val="000000"/>
              </a:solidFill>
            </a:endParaRPr>
          </a:p>
          <a:p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 smtClean="0">
                <a:solidFill>
                  <a:srgbClr val="000000"/>
                </a:solidFill>
              </a:rPr>
              <a:t>（・反省点</a:t>
            </a:r>
            <a:r>
              <a:rPr lang="en-US" altLang="ja-JP" sz="1200" dirty="0" smtClean="0">
                <a:solidFill>
                  <a:srgbClr val="000000"/>
                </a:solidFill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396648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110</Words>
  <Application>Microsoft Macintosh PowerPoint</Application>
  <PresentationFormat>画面に合わせる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>琉球大学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當間 愛晃</dc:creator>
  <cp:lastModifiedBy>當間 愛晃</cp:lastModifiedBy>
  <cp:revision>6</cp:revision>
  <cp:lastPrinted>2014-12-24T03:42:00Z</cp:lastPrinted>
  <dcterms:created xsi:type="dcterms:W3CDTF">2014-12-24T03:13:12Z</dcterms:created>
  <dcterms:modified xsi:type="dcterms:W3CDTF">2014-12-24T03:45:34Z</dcterms:modified>
</cp:coreProperties>
</file>