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44926-A9E2-6E22-645B-2D447346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202E-F1FF-939D-943C-8CBAA55C9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30" y="799568"/>
            <a:ext cx="8825658" cy="386181"/>
          </a:xfrm>
        </p:spPr>
        <p:txBody>
          <a:bodyPr/>
          <a:lstStyle/>
          <a:p>
            <a:r>
              <a:rPr lang="en-US" sz="2500" b="1"/>
              <a:t>CI/CD Pipeline with GitHub </a:t>
            </a:r>
            <a:r>
              <a:rPr lang="en-US" sz="2400" b="1"/>
              <a:t>Actions</a:t>
            </a:r>
            <a:r>
              <a:rPr lang="en-US" sz="2500" b="1"/>
              <a:t> &amp; Docker</a:t>
            </a:r>
            <a:endParaRPr lang="en-IN" sz="25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D3AC9-BBCD-2EA0-E479-DB20531D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6990" y="776849"/>
            <a:ext cx="2470148" cy="386181"/>
          </a:xfrm>
        </p:spPr>
        <p:txBody>
          <a:bodyPr>
            <a:normAutofit fontScale="92500" lnSpcReduction="10000"/>
          </a:bodyPr>
          <a:lstStyle/>
          <a:p>
            <a:r>
              <a:rPr lang="en-IN" b="1"/>
              <a:t>(</a:t>
            </a:r>
            <a:r>
              <a:rPr lang="en-IN" sz="2200" b="1"/>
              <a:t>No</a:t>
            </a:r>
            <a:r>
              <a:rPr lang="en-IN" b="1"/>
              <a:t> Cloud Needed)</a:t>
            </a:r>
            <a:endParaRPr lang="en-I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854CBE6-500B-4B68-D7D3-1C9BB960259C}"/>
              </a:ext>
            </a:extLst>
          </p:cNvPr>
          <p:cNvSpPr txBox="1">
            <a:spLocks/>
          </p:cNvSpPr>
          <p:nvPr/>
        </p:nvSpPr>
        <p:spPr bwMode="gray">
          <a:xfrm>
            <a:off x="904231" y="2908526"/>
            <a:ext cx="4508427" cy="38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71748-BFBC-36E5-60E9-15C92BCDDEC6}"/>
              </a:ext>
            </a:extLst>
          </p:cNvPr>
          <p:cNvSpPr txBox="1"/>
          <p:nvPr/>
        </p:nvSpPr>
        <p:spPr>
          <a:xfrm>
            <a:off x="904231" y="1883778"/>
            <a:ext cx="1063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This project is a static e-commerce website built using HTML, CSS, and JavaScript and the The primary goal is to demonstrate containerization with Docker and automation using CI/CD pipelines via GitHub Actions without relying on cloud services.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0C8990B-2B3F-0CAE-3AD5-667AD699F96B}"/>
              </a:ext>
            </a:extLst>
          </p:cNvPr>
          <p:cNvSpPr txBox="1">
            <a:spLocks/>
          </p:cNvSpPr>
          <p:nvPr/>
        </p:nvSpPr>
        <p:spPr bwMode="gray">
          <a:xfrm>
            <a:off x="904231" y="1461186"/>
            <a:ext cx="4508427" cy="38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Intoduction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19791-1AC5-F8E1-7CFD-ED41920A9041}"/>
              </a:ext>
            </a:extLst>
          </p:cNvPr>
          <p:cNvSpPr txBox="1"/>
          <p:nvPr/>
        </p:nvSpPr>
        <p:spPr>
          <a:xfrm>
            <a:off x="904231" y="3325104"/>
            <a:ext cx="106385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This project transforms a static web application into a Dockerized service and automates its 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deployment pipeline. By integrating GitHub Actions, Docker build, local test, and push to Docker Hub, ensuring that changes are quickly validated and deployed.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C888DFD-5CD0-161D-48EB-FFDB89F80CF8}"/>
              </a:ext>
            </a:extLst>
          </p:cNvPr>
          <p:cNvSpPr txBox="1">
            <a:spLocks/>
          </p:cNvSpPr>
          <p:nvPr/>
        </p:nvSpPr>
        <p:spPr bwMode="gray">
          <a:xfrm>
            <a:off x="904230" y="4278831"/>
            <a:ext cx="4508427" cy="38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Tools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8B49A9-4F98-EA7E-6F17-026790DCDF3E}"/>
              </a:ext>
            </a:extLst>
          </p:cNvPr>
          <p:cNvSpPr txBox="1"/>
          <p:nvPr/>
        </p:nvSpPr>
        <p:spPr>
          <a:xfrm>
            <a:off x="904231" y="4665012"/>
            <a:ext cx="1063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>
                <a:solidFill>
                  <a:schemeClr val="bg1"/>
                </a:solidFill>
              </a:rPr>
              <a:t>Git &amp; GitHub: Version control and CI/CD automation.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Docker &amp; Docker Compose: Containerization of the web application.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GitHub Actions: Automated CI/CD workflow including build, test, and Docker Hub push.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Nginx: Lightweight web server to serve static content.</a:t>
            </a:r>
          </a:p>
        </p:txBody>
      </p:sp>
    </p:spTree>
    <p:extLst>
      <p:ext uri="{BB962C8B-B14F-4D97-AF65-F5344CB8AC3E}">
        <p14:creationId xmlns:p14="http://schemas.microsoft.com/office/powerpoint/2010/main" val="2010574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8DA1-808A-2F4B-321A-D46E42B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934719-0112-A67D-CA12-F0D634A81AAA}"/>
              </a:ext>
            </a:extLst>
          </p:cNvPr>
          <p:cNvSpPr txBox="1"/>
          <p:nvPr/>
        </p:nvSpPr>
        <p:spPr>
          <a:xfrm>
            <a:off x="904230" y="1396575"/>
            <a:ext cx="106385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bg1"/>
                </a:solidFill>
              </a:rPr>
              <a:t>Created the HTML, CSS, JS files in the GitHub Repository.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bg1"/>
                </a:solidFill>
              </a:rPr>
              <a:t>Dockerization: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     - Created Dockerfile with nginx:alpine base image &amp; project files to /usr/share/nginx/html.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     - Created docker-compose.yml mapping container port 8081.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bg1"/>
                </a:solidFill>
              </a:rPr>
              <a:t>CI/CD Pipeline with GitHub Actions: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     - Configured .github/workflows/ci-cd.yml &amp; Checkout code, Build Docker image.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bg1"/>
                </a:solidFill>
              </a:rPr>
              <a:t> Secrets Management: 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      - Repository secrets: DOCKER_HUB_USERNAME, DOCKER_HUB_ACCESS_TOKEN.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>
                <a:solidFill>
                  <a:schemeClr val="bg1"/>
                </a:solidFill>
              </a:rPr>
              <a:t>Local Deployment:</a:t>
            </a:r>
          </a:p>
          <a:p>
            <a:pPr algn="just"/>
            <a:r>
              <a:rPr lang="en-IN">
                <a:solidFill>
                  <a:schemeClr val="bg1"/>
                </a:solidFill>
              </a:rPr>
              <a:t>     - </a:t>
            </a:r>
            <a:r>
              <a:rPr lang="en-US">
                <a:solidFill>
                  <a:schemeClr val="bg1"/>
                </a:solidFill>
              </a:rPr>
              <a:t>Verify at http://localhost:8081</a:t>
            </a:r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3AC3950-6CC2-4C4F-D319-38C199E7F647}"/>
              </a:ext>
            </a:extLst>
          </p:cNvPr>
          <p:cNvSpPr txBox="1">
            <a:spLocks/>
          </p:cNvSpPr>
          <p:nvPr/>
        </p:nvSpPr>
        <p:spPr bwMode="gray">
          <a:xfrm>
            <a:off x="904230" y="884197"/>
            <a:ext cx="6302814" cy="4815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Steps Involved in Building the Project</a:t>
            </a:r>
            <a:endParaRPr lang="en-I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8F70D50-D9AA-F4FF-6703-8F8984F980F6}"/>
              </a:ext>
            </a:extLst>
          </p:cNvPr>
          <p:cNvSpPr txBox="1">
            <a:spLocks/>
          </p:cNvSpPr>
          <p:nvPr/>
        </p:nvSpPr>
        <p:spPr bwMode="gray">
          <a:xfrm>
            <a:off x="904230" y="4318462"/>
            <a:ext cx="4508427" cy="386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6395B-82E0-59BE-0205-AC7C7D418AB3}"/>
              </a:ext>
            </a:extLst>
          </p:cNvPr>
          <p:cNvSpPr txBox="1"/>
          <p:nvPr/>
        </p:nvSpPr>
        <p:spPr>
          <a:xfrm>
            <a:off x="904230" y="4719870"/>
            <a:ext cx="10638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The project demonstrates the full lifecycle of modern DevOps practices for static web applications. Using Docker ensures a consistent runtime environment, while GitHub Actions automates testing and deployment. The project requires no cloud infrastructure yet provides tangible, deployable outcomes, laying a foundation for containerized CI/CD pipelines.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66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35</TotalTime>
  <Words>326</Words>
  <Application>Microsoft Office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</vt:lpstr>
      <vt:lpstr>Wingdings 3</vt:lpstr>
      <vt:lpstr>Ion Boardroom</vt:lpstr>
      <vt:lpstr>CI/CD Pipeline with GitHub Actions &amp; Docker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NALUBOLU RAJASEKHAR</dc:creator>
  <cp:lastModifiedBy>NALUBOLU RAJASEKHAR</cp:lastModifiedBy>
  <cp:revision>1</cp:revision>
  <dcterms:created xsi:type="dcterms:W3CDTF">2025-09-05T11:08:24Z</dcterms:created>
  <dcterms:modified xsi:type="dcterms:W3CDTF">2025-09-05T11:43:45Z</dcterms:modified>
</cp:coreProperties>
</file>