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A286-631D-D286-7F2A-569DD56F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2D487-AC15-9DB0-99CD-0EBA0BA62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E77CA-B94D-D100-5F79-A1658FF7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4A5-5208-4D1F-B4FF-1B8617CFF79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C2131-B0F1-C428-F224-1E149EE8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8273-011D-6AA0-2897-25B57E73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99F6-DC30-463D-AF29-966A936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9395-C19F-1192-ABB3-EEBB2575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0D589-2ABB-865B-E2FD-2BDC1F16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014C5-C498-C28B-CA4D-15F9CD2E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4A5-5208-4D1F-B4FF-1B8617CFF79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8752-E1F2-9B7D-A95D-57E72FC7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3C09-5BEE-FA19-7A88-0B14F04D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99F6-DC30-463D-AF29-966A936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B074E-C539-31A4-3DF1-168669648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1808-CBE9-3C95-2AC7-58E5D0EA5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20338-A4CB-CCF7-A658-8AC1AF67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4A5-5208-4D1F-B4FF-1B8617CFF79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E79C-753D-353A-8827-87EE5DC7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D2DF-C8A4-69FF-BABF-DA1B6D2C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99F6-DC30-463D-AF29-966A936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0432-1B67-3A43-72DD-D059C97F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3AED-7830-3DDD-8A8D-12BBC5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11AD-831E-0879-F66E-BA985AF1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4A5-5208-4D1F-B4FF-1B8617CFF79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B555-EE8E-A527-22E7-6289D4B6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F8AF-6CA5-D8AF-D77D-87CB8D1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99F6-DC30-463D-AF29-966A936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7B5A-AB79-7634-8F65-F9F9DB07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7B69-DF48-6627-BC7B-C139CF077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40B9-D94A-5FFE-7D5E-7D229054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4A5-5208-4D1F-B4FF-1B8617CFF79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DC5E-F165-6EAE-0D5F-E9E1A0DA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D27DE-7C48-2098-DCB3-5C5093ED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99F6-DC30-463D-AF29-966A936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F729-6346-0C05-1479-5C1BB8E8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E4D4-B9E3-1F7E-5CED-4B179570D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62FB2-5818-CDFA-AF94-081B087DD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E130F-8C61-DA90-E551-2DD364D2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4A5-5208-4D1F-B4FF-1B8617CFF79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B7DF6-00A7-3263-A34C-96CE9243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C7630-2AC2-DFC6-6249-996A1211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99F6-DC30-463D-AF29-966A936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3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4933-E246-E3D6-DE1F-CF115547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E4103-B5E7-F244-1F2A-98C4E8D17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10C0C-3560-41B2-8F26-B63ED96AA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DC69A-E192-7B05-CB40-8BA7F5947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CDA4E-53C2-3494-A49C-7D3D78BF0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ED520-91B4-49D2-2786-9FB8A47B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4A5-5208-4D1F-B4FF-1B8617CFF79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7AAEA-4588-B3CE-8687-B18D2F1F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AA0F9-E4F3-B895-B608-57192FF6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99F6-DC30-463D-AF29-966A936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3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7380-7B83-93E9-2A91-2BC533F5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04447-98E4-AB42-25D1-3EB9A9A1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4A5-5208-4D1F-B4FF-1B8617CFF79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52AD-7EAF-918D-02D1-DC34E6CA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6443B-228B-EA89-8C33-09E495A7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99F6-DC30-463D-AF29-966A936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808BF-FDBC-415E-633B-4985A485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4A5-5208-4D1F-B4FF-1B8617CFF79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585F2-4B8D-238D-C16D-78C201DA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6EAB9-8FE8-EA4C-D0D0-7CEF56C4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99F6-DC30-463D-AF29-966A936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1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821D-7E94-E76F-5C5A-D7711FD7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49AF-A91C-A3D2-30E9-00F04D9F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3E6E1-354A-FC59-9611-AAEADF04B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79EE0-44C2-E85F-8C1C-A0778BB8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4A5-5208-4D1F-B4FF-1B8617CFF79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B178B-98D8-60BD-4CE4-138B7E2B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7F3ED-8573-5C09-E4F1-5EAF9324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99F6-DC30-463D-AF29-966A936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458A-ED54-4C5E-037F-124EF1AA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D144-F0E1-371B-D638-0C2AA60E6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9918B-0F8B-3792-6BD8-445077D72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C6AF0-0CD7-7324-4D98-E25A89B2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4A5-5208-4D1F-B4FF-1B8617CFF79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32665-CC63-84EB-3F70-9DBB1D66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6235C-9D55-0C43-C188-694C05DC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99F6-DC30-463D-AF29-966A936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12FF3-5D2A-D0D9-AA96-B5FD201F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7AF2D-7FB0-6689-B747-2D2A3F9D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2F48-28E9-6C04-2D56-C0B5E4CE5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BE4A5-5208-4D1F-B4FF-1B8617CFF79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8951-C547-1DA5-65C2-EB66816F8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FD4C-1DCE-6658-34DF-CBA480388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B99F6-DC30-463D-AF29-966A936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8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BEB96C-1F5B-9C33-D576-01D90E04A8A9}"/>
              </a:ext>
            </a:extLst>
          </p:cNvPr>
          <p:cNvSpPr/>
          <p:nvPr/>
        </p:nvSpPr>
        <p:spPr>
          <a:xfrm>
            <a:off x="406400" y="795866"/>
            <a:ext cx="1769533" cy="57065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7C9CC-68AC-BDAD-87F2-C0521EC54C56}"/>
              </a:ext>
            </a:extLst>
          </p:cNvPr>
          <p:cNvSpPr txBox="1"/>
          <p:nvPr/>
        </p:nvSpPr>
        <p:spPr>
          <a:xfrm>
            <a:off x="406400" y="355600"/>
            <a:ext cx="197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48271-EEA0-18EB-6DC6-152992B3A353}"/>
              </a:ext>
            </a:extLst>
          </p:cNvPr>
          <p:cNvSpPr txBox="1"/>
          <p:nvPr/>
        </p:nvSpPr>
        <p:spPr>
          <a:xfrm>
            <a:off x="711200" y="914400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 - Prem</a:t>
            </a:r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24535246-FEA6-D40B-172A-C0D71CBD2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1" y="1402265"/>
            <a:ext cx="892838" cy="959935"/>
          </a:xfrm>
          <a:prstGeom prst="rect">
            <a:avLst/>
          </a:prstGeom>
        </p:spPr>
      </p:pic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5E9E80AB-1A36-B6D4-4ED1-7A3899224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1" y="2576879"/>
            <a:ext cx="892838" cy="959935"/>
          </a:xfrm>
          <a:prstGeom prst="rect">
            <a:avLst/>
          </a:prstGeom>
        </p:spPr>
      </p:pic>
      <p:pic>
        <p:nvPicPr>
          <p:cNvPr id="13" name="Picture 12" descr="A blue and white logo&#10;&#10;Description automatically generated">
            <a:extLst>
              <a:ext uri="{FF2B5EF4-FFF2-40B4-BE49-F238E27FC236}">
                <a16:creationId xmlns:a16="http://schemas.microsoft.com/office/drawing/2014/main" id="{A1DF1AB0-9CCB-6F12-DA1D-5EBB24CE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1" y="3880262"/>
            <a:ext cx="892838" cy="959935"/>
          </a:xfrm>
          <a:prstGeom prst="rect">
            <a:avLst/>
          </a:prstGeom>
        </p:spPr>
      </p:pic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E24153E9-1567-5645-8212-3783FB53A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1" y="5159824"/>
            <a:ext cx="892838" cy="9599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F9AD82-2BDF-9CF5-2DDC-6A564E2CEC57}"/>
              </a:ext>
            </a:extLst>
          </p:cNvPr>
          <p:cNvSpPr txBox="1"/>
          <p:nvPr/>
        </p:nvSpPr>
        <p:spPr>
          <a:xfrm>
            <a:off x="351366" y="1814889"/>
            <a:ext cx="719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FA5CDE-8151-A0B6-1150-4D2786DC6C3A}"/>
              </a:ext>
            </a:extLst>
          </p:cNvPr>
          <p:cNvSpPr txBox="1"/>
          <p:nvPr/>
        </p:nvSpPr>
        <p:spPr>
          <a:xfrm>
            <a:off x="351365" y="2991602"/>
            <a:ext cx="719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2192E-1C1B-D22E-3DF0-0EC0A32E0050}"/>
              </a:ext>
            </a:extLst>
          </p:cNvPr>
          <p:cNvSpPr txBox="1"/>
          <p:nvPr/>
        </p:nvSpPr>
        <p:spPr>
          <a:xfrm>
            <a:off x="372730" y="4290626"/>
            <a:ext cx="719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0D7AC1-ACA4-3B0D-BD4B-C5D1FBB79550}"/>
              </a:ext>
            </a:extLst>
          </p:cNvPr>
          <p:cNvSpPr txBox="1"/>
          <p:nvPr/>
        </p:nvSpPr>
        <p:spPr>
          <a:xfrm>
            <a:off x="372731" y="5524375"/>
            <a:ext cx="719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Source4</a:t>
            </a:r>
          </a:p>
        </p:txBody>
      </p:sp>
      <p:pic>
        <p:nvPicPr>
          <p:cNvPr id="22" name="Picture 21" descr="A blue factory logo&#10;&#10;Description automatically generated">
            <a:extLst>
              <a:ext uri="{FF2B5EF4-FFF2-40B4-BE49-F238E27FC236}">
                <a16:creationId xmlns:a16="http://schemas.microsoft.com/office/drawing/2014/main" id="{010FF549-4EBA-57AA-CC18-9F77A1370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15" y="1424693"/>
            <a:ext cx="849102" cy="810507"/>
          </a:xfrm>
          <a:prstGeom prst="rect">
            <a:avLst/>
          </a:prstGeom>
        </p:spPr>
      </p:pic>
      <p:pic>
        <p:nvPicPr>
          <p:cNvPr id="23" name="Picture 22" descr="A blue factory logo&#10;&#10;Description automatically generated">
            <a:extLst>
              <a:ext uri="{FF2B5EF4-FFF2-40B4-BE49-F238E27FC236}">
                <a16:creationId xmlns:a16="http://schemas.microsoft.com/office/drawing/2014/main" id="{27129827-91E4-BB28-A5C9-3B31127E0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13" y="2651592"/>
            <a:ext cx="849102" cy="810507"/>
          </a:xfrm>
          <a:prstGeom prst="rect">
            <a:avLst/>
          </a:prstGeom>
        </p:spPr>
      </p:pic>
      <p:pic>
        <p:nvPicPr>
          <p:cNvPr id="24" name="Picture 23" descr="A blue factory logo&#10;&#10;Description automatically generated">
            <a:extLst>
              <a:ext uri="{FF2B5EF4-FFF2-40B4-BE49-F238E27FC236}">
                <a16:creationId xmlns:a16="http://schemas.microsoft.com/office/drawing/2014/main" id="{41E929AC-7C3F-B124-CA92-78A4216B2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13" y="4000788"/>
            <a:ext cx="849102" cy="810507"/>
          </a:xfrm>
          <a:prstGeom prst="rect">
            <a:avLst/>
          </a:prstGeom>
        </p:spPr>
      </p:pic>
      <p:pic>
        <p:nvPicPr>
          <p:cNvPr id="25" name="Picture 24" descr="A blue factory logo&#10;&#10;Description automatically generated">
            <a:extLst>
              <a:ext uri="{FF2B5EF4-FFF2-40B4-BE49-F238E27FC236}">
                <a16:creationId xmlns:a16="http://schemas.microsoft.com/office/drawing/2014/main" id="{C5C27FD2-383F-D448-330B-918051534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13" y="5181018"/>
            <a:ext cx="849102" cy="81050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ADAFDE-A583-F852-5456-677E77859DC5}"/>
              </a:ext>
            </a:extLst>
          </p:cNvPr>
          <p:cNvCxnSpPr/>
          <p:nvPr/>
        </p:nvCxnSpPr>
        <p:spPr>
          <a:xfrm>
            <a:off x="2175933" y="1882232"/>
            <a:ext cx="694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F90A6F-9018-ED8E-E5C6-322565E6B431}"/>
              </a:ext>
            </a:extLst>
          </p:cNvPr>
          <p:cNvCxnSpPr/>
          <p:nvPr/>
        </p:nvCxnSpPr>
        <p:spPr>
          <a:xfrm>
            <a:off x="2175933" y="3107018"/>
            <a:ext cx="607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DAE4BF-098E-0E0E-FF81-71082A4ED733}"/>
              </a:ext>
            </a:extLst>
          </p:cNvPr>
          <p:cNvCxnSpPr/>
          <p:nvPr/>
        </p:nvCxnSpPr>
        <p:spPr>
          <a:xfrm>
            <a:off x="2175933" y="4521458"/>
            <a:ext cx="607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7F43B3-31CE-0C9C-AF18-8E1C0B441169}"/>
              </a:ext>
            </a:extLst>
          </p:cNvPr>
          <p:cNvCxnSpPr/>
          <p:nvPr/>
        </p:nvCxnSpPr>
        <p:spPr>
          <a:xfrm>
            <a:off x="2175933" y="5755207"/>
            <a:ext cx="6584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CA4BC7-783A-6CEB-201C-0D522BF32F2E}"/>
              </a:ext>
            </a:extLst>
          </p:cNvPr>
          <p:cNvSpPr txBox="1"/>
          <p:nvPr/>
        </p:nvSpPr>
        <p:spPr>
          <a:xfrm>
            <a:off x="2834415" y="876300"/>
            <a:ext cx="97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ADF</a:t>
            </a:r>
          </a:p>
        </p:txBody>
      </p:sp>
      <p:pic>
        <p:nvPicPr>
          <p:cNvPr id="3" name="Picture 2" descr="A logo of a cylinder&#10;&#10;Description automatically generated">
            <a:extLst>
              <a:ext uri="{FF2B5EF4-FFF2-40B4-BE49-F238E27FC236}">
                <a16:creationId xmlns:a16="http://schemas.microsoft.com/office/drawing/2014/main" id="{EE99AE42-B60E-DB81-F56F-2B1A28651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18" y="381840"/>
            <a:ext cx="974185" cy="717226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C08BF-D641-226A-D6DC-BC4A1517E3B8}"/>
              </a:ext>
            </a:extLst>
          </p:cNvPr>
          <p:cNvSpPr/>
          <p:nvPr/>
        </p:nvSpPr>
        <p:spPr>
          <a:xfrm>
            <a:off x="6626576" y="795866"/>
            <a:ext cx="1769533" cy="570653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7848D-07AC-1CF0-95A5-F9530E3BCAAB}"/>
              </a:ext>
            </a:extLst>
          </p:cNvPr>
          <p:cNvSpPr txBox="1"/>
          <p:nvPr/>
        </p:nvSpPr>
        <p:spPr>
          <a:xfrm>
            <a:off x="6795887" y="465666"/>
            <a:ext cx="143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/>
              <a:t>Data Lake</a:t>
            </a:r>
          </a:p>
        </p:txBody>
      </p:sp>
      <p:pic>
        <p:nvPicPr>
          <p:cNvPr id="20" name="Picture 19" descr="A blue and white squares&#10;&#10;Description automatically generated">
            <a:extLst>
              <a:ext uri="{FF2B5EF4-FFF2-40B4-BE49-F238E27FC236}">
                <a16:creationId xmlns:a16="http://schemas.microsoft.com/office/drawing/2014/main" id="{C81D46C1-AA9A-7531-E647-8E660FFD4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60" y="1402265"/>
            <a:ext cx="1581150" cy="931811"/>
          </a:xfrm>
          <a:prstGeom prst="rect">
            <a:avLst/>
          </a:prstGeom>
        </p:spPr>
      </p:pic>
      <p:pic>
        <p:nvPicPr>
          <p:cNvPr id="21" name="Picture 20" descr="A blue and white squares&#10;&#10;Description automatically generated">
            <a:extLst>
              <a:ext uri="{FF2B5EF4-FFF2-40B4-BE49-F238E27FC236}">
                <a16:creationId xmlns:a16="http://schemas.microsoft.com/office/drawing/2014/main" id="{0D6A2D44-50CF-87AA-E90A-0D45687CB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67" y="2640379"/>
            <a:ext cx="1581150" cy="931811"/>
          </a:xfrm>
          <a:prstGeom prst="rect">
            <a:avLst/>
          </a:prstGeom>
        </p:spPr>
      </p:pic>
      <p:pic>
        <p:nvPicPr>
          <p:cNvPr id="26" name="Picture 25" descr="A blue and white squares&#10;&#10;Description automatically generated">
            <a:extLst>
              <a:ext uri="{FF2B5EF4-FFF2-40B4-BE49-F238E27FC236}">
                <a16:creationId xmlns:a16="http://schemas.microsoft.com/office/drawing/2014/main" id="{E826260A-56E8-35E1-7E1B-35B1BED8C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67" y="4012456"/>
            <a:ext cx="1581150" cy="931811"/>
          </a:xfrm>
          <a:prstGeom prst="rect">
            <a:avLst/>
          </a:prstGeom>
        </p:spPr>
      </p:pic>
      <p:pic>
        <p:nvPicPr>
          <p:cNvPr id="28" name="Picture 27" descr="A blue and white squares&#10;&#10;Description automatically generated">
            <a:extLst>
              <a:ext uri="{FF2B5EF4-FFF2-40B4-BE49-F238E27FC236}">
                <a16:creationId xmlns:a16="http://schemas.microsoft.com/office/drawing/2014/main" id="{B4F79C16-FF1C-3E34-183F-FACB78FDB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344" y="5289301"/>
            <a:ext cx="1581150" cy="93181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D7E88-872D-C4C9-4D38-B55027441F43}"/>
              </a:ext>
            </a:extLst>
          </p:cNvPr>
          <p:cNvCxnSpPr/>
          <p:nvPr/>
        </p:nvCxnSpPr>
        <p:spPr>
          <a:xfrm>
            <a:off x="3661290" y="1882232"/>
            <a:ext cx="694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A86171-4C5F-7F27-407A-077A7671B614}"/>
              </a:ext>
            </a:extLst>
          </p:cNvPr>
          <p:cNvCxnSpPr/>
          <p:nvPr/>
        </p:nvCxnSpPr>
        <p:spPr>
          <a:xfrm>
            <a:off x="3618599" y="3163815"/>
            <a:ext cx="694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D74E9B-0EB0-1B20-B0D4-470F963F55B0}"/>
              </a:ext>
            </a:extLst>
          </p:cNvPr>
          <p:cNvCxnSpPr/>
          <p:nvPr/>
        </p:nvCxnSpPr>
        <p:spPr>
          <a:xfrm>
            <a:off x="3632715" y="4521458"/>
            <a:ext cx="694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8CAE0-3A01-70F3-098F-B37E49B7C8E4}"/>
              </a:ext>
            </a:extLst>
          </p:cNvPr>
          <p:cNvCxnSpPr/>
          <p:nvPr/>
        </p:nvCxnSpPr>
        <p:spPr>
          <a:xfrm>
            <a:off x="3616132" y="5742764"/>
            <a:ext cx="694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blue logo with a white circle&#10;&#10;Description automatically generated">
            <a:extLst>
              <a:ext uri="{FF2B5EF4-FFF2-40B4-BE49-F238E27FC236}">
                <a16:creationId xmlns:a16="http://schemas.microsoft.com/office/drawing/2014/main" id="{8C5198EC-3AFB-BA08-0B2F-607184E22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44" y="1402265"/>
            <a:ext cx="936421" cy="936421"/>
          </a:xfrm>
          <a:prstGeom prst="rect">
            <a:avLst/>
          </a:prstGeom>
        </p:spPr>
      </p:pic>
      <p:pic>
        <p:nvPicPr>
          <p:cNvPr id="39" name="Picture 38" descr="A blue logo with a white circle&#10;&#10;Description automatically generated">
            <a:extLst>
              <a:ext uri="{FF2B5EF4-FFF2-40B4-BE49-F238E27FC236}">
                <a16:creationId xmlns:a16="http://schemas.microsoft.com/office/drawing/2014/main" id="{112D269B-67A3-C4B6-06B8-1DFC0ED90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57" y="2588634"/>
            <a:ext cx="936421" cy="936421"/>
          </a:xfrm>
          <a:prstGeom prst="rect">
            <a:avLst/>
          </a:prstGeom>
        </p:spPr>
      </p:pic>
      <p:pic>
        <p:nvPicPr>
          <p:cNvPr id="40" name="Picture 39" descr="A blue logo with a white circle&#10;&#10;Description automatically generated">
            <a:extLst>
              <a:ext uri="{FF2B5EF4-FFF2-40B4-BE49-F238E27FC236}">
                <a16:creationId xmlns:a16="http://schemas.microsoft.com/office/drawing/2014/main" id="{EB1D3BF5-C9AB-B6AF-7973-CB4364A0D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57" y="4012456"/>
            <a:ext cx="936421" cy="936421"/>
          </a:xfrm>
          <a:prstGeom prst="rect">
            <a:avLst/>
          </a:prstGeom>
        </p:spPr>
      </p:pic>
      <p:pic>
        <p:nvPicPr>
          <p:cNvPr id="41" name="Picture 40" descr="A blue logo with a white circle&#10;&#10;Description automatically generated">
            <a:extLst>
              <a:ext uri="{FF2B5EF4-FFF2-40B4-BE49-F238E27FC236}">
                <a16:creationId xmlns:a16="http://schemas.microsoft.com/office/drawing/2014/main" id="{D3B6DEE6-ACBF-414D-A6C7-DD6D21082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57" y="5183338"/>
            <a:ext cx="936421" cy="93642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EB2C4E-9EAA-BA62-D736-8BE16630464A}"/>
              </a:ext>
            </a:extLst>
          </p:cNvPr>
          <p:cNvCxnSpPr>
            <a:stCxn id="38" idx="3"/>
          </p:cNvCxnSpPr>
          <p:nvPr/>
        </p:nvCxnSpPr>
        <p:spPr>
          <a:xfrm flipV="1">
            <a:off x="5342965" y="1868170"/>
            <a:ext cx="1105460" cy="2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D4BE2C-C10F-8D3A-D757-E8DE7196FA32}"/>
              </a:ext>
            </a:extLst>
          </p:cNvPr>
          <p:cNvCxnSpPr>
            <a:cxnSpLocks/>
          </p:cNvCxnSpPr>
          <p:nvPr/>
        </p:nvCxnSpPr>
        <p:spPr>
          <a:xfrm>
            <a:off x="5342965" y="3056844"/>
            <a:ext cx="1080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F5C029-B054-C1B7-F217-A06861D0FA58}"/>
              </a:ext>
            </a:extLst>
          </p:cNvPr>
          <p:cNvCxnSpPr/>
          <p:nvPr/>
        </p:nvCxnSpPr>
        <p:spPr>
          <a:xfrm flipV="1">
            <a:off x="5342965" y="4441987"/>
            <a:ext cx="1105460" cy="2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A64ED9-D8FB-6842-1FF1-DAC3B1163EB9}"/>
              </a:ext>
            </a:extLst>
          </p:cNvPr>
          <p:cNvCxnSpPr/>
          <p:nvPr/>
        </p:nvCxnSpPr>
        <p:spPr>
          <a:xfrm flipV="1">
            <a:off x="5330358" y="5740458"/>
            <a:ext cx="1105460" cy="2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243493-DFF9-A9D7-A360-AF828919EF85}"/>
              </a:ext>
            </a:extLst>
          </p:cNvPr>
          <p:cNvSpPr txBox="1"/>
          <p:nvPr/>
        </p:nvSpPr>
        <p:spPr>
          <a:xfrm>
            <a:off x="4570091" y="877496"/>
            <a:ext cx="132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Pipelines</a:t>
            </a:r>
            <a:r>
              <a:rPr lang="en-US" dirty="0"/>
              <a:t> </a:t>
            </a:r>
          </a:p>
        </p:txBody>
      </p:sp>
      <p:pic>
        <p:nvPicPr>
          <p:cNvPr id="1026" name="Picture 2" descr="Microsoft 365 | gb">
            <a:extLst>
              <a:ext uri="{FF2B5EF4-FFF2-40B4-BE49-F238E27FC236}">
                <a16:creationId xmlns:a16="http://schemas.microsoft.com/office/drawing/2014/main" id="{89A85274-2FB0-593B-004F-C19F1CF4F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686" y="3163815"/>
            <a:ext cx="2286152" cy="24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C6FF112-9898-14AD-6DA5-7C146EB8C5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686" y="1777837"/>
            <a:ext cx="2286152" cy="1786070"/>
          </a:xfrm>
          <a:prstGeom prst="rect">
            <a:avLst/>
          </a:prstGeom>
        </p:spPr>
      </p:pic>
      <p:sp>
        <p:nvSpPr>
          <p:cNvPr id="51" name="Arrow: Left 50">
            <a:extLst>
              <a:ext uri="{FF2B5EF4-FFF2-40B4-BE49-F238E27FC236}">
                <a16:creationId xmlns:a16="http://schemas.microsoft.com/office/drawing/2014/main" id="{E44630D4-3C36-72E5-0244-5907F5C0A3FD}"/>
              </a:ext>
            </a:extLst>
          </p:cNvPr>
          <p:cNvSpPr/>
          <p:nvPr/>
        </p:nvSpPr>
        <p:spPr>
          <a:xfrm>
            <a:off x="8498060" y="3429000"/>
            <a:ext cx="645940" cy="451262"/>
          </a:xfrm>
          <a:prstGeom prst="leftArrow">
            <a:avLst>
              <a:gd name="adj1" fmla="val 58443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C78352A3-BAD4-3E0D-2804-C48A92AD93F9}"/>
              </a:ext>
            </a:extLst>
          </p:cNvPr>
          <p:cNvSpPr/>
          <p:nvPr/>
        </p:nvSpPr>
        <p:spPr>
          <a:xfrm>
            <a:off x="9248775" y="2495550"/>
            <a:ext cx="345911" cy="23157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8AA98A-8094-08BC-800E-70F4DFAA74A7}"/>
              </a:ext>
            </a:extLst>
          </p:cNvPr>
          <p:cNvSpPr txBox="1"/>
          <p:nvPr/>
        </p:nvSpPr>
        <p:spPr>
          <a:xfrm>
            <a:off x="9632247" y="1630223"/>
            <a:ext cx="259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Consumptions</a:t>
            </a:r>
          </a:p>
        </p:txBody>
      </p:sp>
      <p:pic>
        <p:nvPicPr>
          <p:cNvPr id="1028" name="Picture 4" descr="Azure Functions timer trigger CRON expressions: useful resources ...">
            <a:extLst>
              <a:ext uri="{FF2B5EF4-FFF2-40B4-BE49-F238E27FC236}">
                <a16:creationId xmlns:a16="http://schemas.microsoft.com/office/drawing/2014/main" id="{DAAA4E39-1C2D-6C55-0208-0E634CAB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100" y="1730310"/>
            <a:ext cx="366711" cy="3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Azure Functions timer trigger CRON expressions: useful resources ...">
            <a:extLst>
              <a:ext uri="{FF2B5EF4-FFF2-40B4-BE49-F238E27FC236}">
                <a16:creationId xmlns:a16="http://schemas.microsoft.com/office/drawing/2014/main" id="{45D7F404-B063-8B12-163F-432B73B12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761" y="2998253"/>
            <a:ext cx="366711" cy="3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Azure Functions timer trigger CRON expressions: useful resources ...">
            <a:extLst>
              <a:ext uri="{FF2B5EF4-FFF2-40B4-BE49-F238E27FC236}">
                <a16:creationId xmlns:a16="http://schemas.microsoft.com/office/drawing/2014/main" id="{93F41DB3-8886-8B1A-33E5-CF754C6DA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37" y="4355896"/>
            <a:ext cx="366711" cy="3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Azure Functions timer trigger CRON expressions: useful resources ...">
            <a:extLst>
              <a:ext uri="{FF2B5EF4-FFF2-40B4-BE49-F238E27FC236}">
                <a16:creationId xmlns:a16="http://schemas.microsoft.com/office/drawing/2014/main" id="{99D7CE8A-461D-0CC6-46E3-05B1FFB1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3" y="5589644"/>
            <a:ext cx="366711" cy="3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EB0E6DD-8B46-6BAC-98DC-D53A4C4F7D87}"/>
              </a:ext>
            </a:extLst>
          </p:cNvPr>
          <p:cNvSpPr txBox="1"/>
          <p:nvPr/>
        </p:nvSpPr>
        <p:spPr>
          <a:xfrm>
            <a:off x="3670732" y="2086126"/>
            <a:ext cx="78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Scheduled trigger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6C0F91-03A5-C772-503E-39F0C067F987}"/>
              </a:ext>
            </a:extLst>
          </p:cNvPr>
          <p:cNvSpPr txBox="1"/>
          <p:nvPr/>
        </p:nvSpPr>
        <p:spPr>
          <a:xfrm>
            <a:off x="3692274" y="3429128"/>
            <a:ext cx="66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Scheduled trigger </a:t>
            </a:r>
          </a:p>
          <a:p>
            <a:endParaRPr lang="en-US" sz="800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277900EE-57E9-0995-7ABD-6D2A41190065}"/>
              </a:ext>
            </a:extLst>
          </p:cNvPr>
          <p:cNvSpPr txBox="1"/>
          <p:nvPr/>
        </p:nvSpPr>
        <p:spPr>
          <a:xfrm>
            <a:off x="3771636" y="4811295"/>
            <a:ext cx="66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Scheduled trigger </a:t>
            </a:r>
          </a:p>
          <a:p>
            <a:endParaRPr lang="en-US" sz="8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681DA36-0DEA-8B22-B1AE-972B8B787EE9}"/>
              </a:ext>
            </a:extLst>
          </p:cNvPr>
          <p:cNvSpPr txBox="1"/>
          <p:nvPr/>
        </p:nvSpPr>
        <p:spPr>
          <a:xfrm>
            <a:off x="3768381" y="6092020"/>
            <a:ext cx="64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Scheduled trigger </a:t>
            </a:r>
          </a:p>
          <a:p>
            <a:endParaRPr lang="en-US" sz="8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051687F-D8C8-9D0F-52F5-6C3DCC9ECDF7}"/>
              </a:ext>
            </a:extLst>
          </p:cNvPr>
          <p:cNvSpPr txBox="1"/>
          <p:nvPr/>
        </p:nvSpPr>
        <p:spPr>
          <a:xfrm>
            <a:off x="5541815" y="1679466"/>
            <a:ext cx="1080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Daily push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791A4FD-A662-4348-EC58-011FBE33F2E9}"/>
              </a:ext>
            </a:extLst>
          </p:cNvPr>
          <p:cNvSpPr txBox="1"/>
          <p:nvPr/>
        </p:nvSpPr>
        <p:spPr>
          <a:xfrm>
            <a:off x="5534958" y="2852521"/>
            <a:ext cx="824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Daily push</a:t>
            </a:r>
          </a:p>
          <a:p>
            <a:endParaRPr lang="en-US" sz="800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CFEE19FD-894B-504B-C3B5-DAB3E5D3FF98}"/>
              </a:ext>
            </a:extLst>
          </p:cNvPr>
          <p:cNvSpPr txBox="1"/>
          <p:nvPr/>
        </p:nvSpPr>
        <p:spPr>
          <a:xfrm>
            <a:off x="5534958" y="4243213"/>
            <a:ext cx="695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Daily push</a:t>
            </a:r>
          </a:p>
          <a:p>
            <a:endParaRPr lang="en-US" sz="800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2DC5DDE-2BE9-75DC-9D99-3C91D1DAA7F9}"/>
              </a:ext>
            </a:extLst>
          </p:cNvPr>
          <p:cNvSpPr txBox="1"/>
          <p:nvPr/>
        </p:nvSpPr>
        <p:spPr>
          <a:xfrm>
            <a:off x="5534958" y="5524375"/>
            <a:ext cx="695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Daily push</a:t>
            </a:r>
          </a:p>
          <a:p>
            <a:endParaRPr lang="en-US" sz="800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7DCA3263-7961-FBB2-F879-CA959D9989E8}"/>
              </a:ext>
            </a:extLst>
          </p:cNvPr>
          <p:cNvSpPr txBox="1"/>
          <p:nvPr/>
        </p:nvSpPr>
        <p:spPr>
          <a:xfrm>
            <a:off x="7579750" y="1617458"/>
            <a:ext cx="2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E3464D2-B01E-4161-6BB6-43BC30600B64}"/>
              </a:ext>
            </a:extLst>
          </p:cNvPr>
          <p:cNvSpPr txBox="1"/>
          <p:nvPr/>
        </p:nvSpPr>
        <p:spPr>
          <a:xfrm>
            <a:off x="7589275" y="2837132"/>
            <a:ext cx="2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5ABD89B-42AD-C0F1-C635-4589C03D99E0}"/>
              </a:ext>
            </a:extLst>
          </p:cNvPr>
          <p:cNvSpPr txBox="1"/>
          <p:nvPr/>
        </p:nvSpPr>
        <p:spPr>
          <a:xfrm>
            <a:off x="7612264" y="4243213"/>
            <a:ext cx="1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F4FB27EC-D03A-7B8E-1CA2-93349199ECFC}"/>
              </a:ext>
            </a:extLst>
          </p:cNvPr>
          <p:cNvSpPr txBox="1"/>
          <p:nvPr/>
        </p:nvSpPr>
        <p:spPr>
          <a:xfrm>
            <a:off x="7684562" y="5524375"/>
            <a:ext cx="9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2335AB74-9DC9-77D5-A1FD-B0C70DA34040}"/>
              </a:ext>
            </a:extLst>
          </p:cNvPr>
          <p:cNvSpPr txBox="1"/>
          <p:nvPr/>
        </p:nvSpPr>
        <p:spPr>
          <a:xfrm>
            <a:off x="6900975" y="925337"/>
            <a:ext cx="137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31141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546C77-10BE-2C5C-1891-C898ABA7D95D}"/>
              </a:ext>
            </a:extLst>
          </p:cNvPr>
          <p:cNvSpPr txBox="1"/>
          <p:nvPr/>
        </p:nvSpPr>
        <p:spPr>
          <a:xfrm>
            <a:off x="855133" y="585801"/>
            <a:ext cx="1761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Prerequisites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D8308-D7EB-0DD2-768C-367460F3832C}"/>
              </a:ext>
            </a:extLst>
          </p:cNvPr>
          <p:cNvSpPr txBox="1"/>
          <p:nvPr/>
        </p:nvSpPr>
        <p:spPr>
          <a:xfrm>
            <a:off x="1007533" y="1109133"/>
            <a:ext cx="736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Resource group to have all the azure 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 self-hosted Integratio</a:t>
            </a:r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n </a:t>
            </a: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Runtime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Linked Services for connecting to On Prem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Storage Accounts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Aluvapalli, N (Nagarjuna)</dc:creator>
  <cp:lastModifiedBy>Aluvapalli, N (Nagarjuna)</cp:lastModifiedBy>
  <cp:revision>4</cp:revision>
  <dcterms:created xsi:type="dcterms:W3CDTF">2024-07-05T19:14:32Z</dcterms:created>
  <dcterms:modified xsi:type="dcterms:W3CDTF">2024-07-06T18:14:48Z</dcterms:modified>
</cp:coreProperties>
</file>