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7" r:id="rId3"/>
    <p:sldId id="351" r:id="rId4"/>
    <p:sldId id="358" r:id="rId5"/>
    <p:sldId id="352" r:id="rId6"/>
    <p:sldId id="354" r:id="rId7"/>
    <p:sldId id="355" r:id="rId8"/>
    <p:sldId id="356" r:id="rId9"/>
    <p:sldId id="357" r:id="rId10"/>
    <p:sldId id="326" r:id="rId11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9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Dynamic Memory Class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Class wrapping a Dynamic 1D Array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8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{</a:t>
            </a:r>
          </a:p>
          <a:p>
            <a:endParaRPr lang="en-US" sz="700" b="1" i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800" b="1" i="1" dirty="0" smtClean="0">
                <a:solidFill>
                  <a:schemeClr val="accent6"/>
                </a:solidFill>
                <a:latin typeface="Courier"/>
              </a:rPr>
              <a:t> public:</a:t>
            </a:r>
          </a:p>
          <a:p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800" b="1" i="1" dirty="0">
              <a:solidFill>
                <a:schemeClr val="accent6"/>
              </a:solidFill>
              <a:latin typeface="Courier"/>
            </a:endParaRPr>
          </a:p>
          <a:p>
            <a:r>
              <a:rPr lang="en-US" sz="18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size,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value=0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18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7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rhs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rhs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expanded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friend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&lt;&lt;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8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os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dv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7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</a:p>
          <a:p>
            <a:r>
              <a:rPr lang="en-US" sz="18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i="1" dirty="0" smtClean="0">
                <a:solidFill>
                  <a:schemeClr val="accent6"/>
                </a:solidFill>
                <a:latin typeface="Courier"/>
              </a:rPr>
              <a:t>private</a:t>
            </a:r>
            <a:r>
              <a:rPr lang="en-US" sz="1800" b="1" i="1" dirty="0">
                <a:solidFill>
                  <a:schemeClr val="accent6"/>
                </a:solidFill>
                <a:latin typeface="Courier"/>
              </a:rPr>
              <a:t>:</a:t>
            </a:r>
          </a:p>
          <a:p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m_size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( 0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),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)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1916" y="1420456"/>
            <a:ext cx="1664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Default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ctor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10092906" y="1385482"/>
            <a:ext cx="1733334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size,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value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18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 size 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{ 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new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use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noexcept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new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 = value;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e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ndl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8516" y="1420456"/>
            <a:ext cx="2187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Parametrized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ctor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570149" y="1385482"/>
            <a:ext cx="2256091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new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use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noexcept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new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endl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8956" y="1420456"/>
            <a:ext cx="147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Copy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ctor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10272045" y="1385482"/>
            <a:ext cx="1554195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</a:t>
            </a:r>
            <a:endParaRPr lang="en-US" sz="18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en-US" sz="18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&lt;&lt;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dv){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"["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dv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	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dv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]"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44756" y="1420456"/>
            <a:ext cx="1981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Destructor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dtor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759297" y="1385482"/>
            <a:ext cx="2066943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9297" y="2752176"/>
            <a:ext cx="2058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Insertion operator.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 flipV="1">
            <a:off x="9759297" y="2717202"/>
            <a:ext cx="2066943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){ 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!=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//check for self-assignment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!=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rhs.m_size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delete []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first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use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noexcept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new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!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//allocation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failed, cleanup everything (could retry too)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   </a:t>
            </a:r>
            <a:endParaRPr lang="en-US" sz="1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}           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reaching this far with a non-NULL pointer means allocation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succeeded, or previously allocated data have been maintained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}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4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11469" y="1401939"/>
            <a:ext cx="2306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Assignment operator.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511469" y="1366965"/>
            <a:ext cx="2314771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endParaRPr lang="en-US" sz="1750" b="1" dirty="0">
              <a:solidFill>
                <a:srgbClr val="405F98"/>
              </a:solidFill>
              <a:latin typeface="Courier"/>
            </a:endParaRPr>
          </a:p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7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750" b="1" dirty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75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7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</a:t>
            </a:r>
            <a:endParaRPr lang="en-US" sz="175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==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rhs.m_size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//have to have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same non-zero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size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//create a different temporary local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/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//object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copy-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handles allocation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 +=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rhs.m_data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default-constructed 0-size object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(invalid)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785" y="1427941"/>
            <a:ext cx="9186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a new object of the same size of two objects (&amp; fills it by summing their elements).</a:t>
            </a: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 The objects necessarily need to have the same size.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1452785" y="1390415"/>
            <a:ext cx="9186729" cy="76285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75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750" b="1" dirty="0" smtClean="0">
                <a:solidFill>
                  <a:schemeClr val="accent6"/>
                </a:solidFill>
                <a:latin typeface="Courier"/>
              </a:rPr>
              <a:t>expanded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75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if 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expanded( 2 *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– 1 ); 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//create a different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temporary</a:t>
            </a:r>
            <a:b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    //local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object,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parametrized</a:t>
            </a:r>
            <a:b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    //</a:t>
            </a:r>
            <a:r>
              <a:rPr lang="en-US" sz="175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handles allocation</a:t>
            </a:r>
            <a:endParaRPr lang="en-US" sz="175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fill alternating positions from start to end</a:t>
            </a:r>
            <a:endParaRPr lang="en-US" sz="175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[2*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];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interpolate intermediate positions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=1;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&lt;expanded.m_size-1;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+=2){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 = (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[i-1]+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[i+1])/2;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expanded;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default-constructed 0-size object (invalid)</a:t>
            </a:r>
            <a:endParaRPr lang="en-US" sz="175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7211" y="1265568"/>
            <a:ext cx="459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a new object of double the size of</a:t>
            </a:r>
            <a:b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original object (&amp; fills it by interpolating)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 flipV="1">
            <a:off x="7614303" y="1228042"/>
            <a:ext cx="4512179" cy="76285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633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761</cp:revision>
  <cp:lastPrinted>2017-01-27T03:37:54Z</cp:lastPrinted>
  <dcterms:created xsi:type="dcterms:W3CDTF">2017-01-24T04:47:12Z</dcterms:created>
  <dcterms:modified xsi:type="dcterms:W3CDTF">2019-04-03T03:15:30Z</dcterms:modified>
</cp:coreProperties>
</file>