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e452054e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e452054e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e452054e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e452054e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e452054e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e452054e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e452054e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e452054e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e452054e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e452054e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e452054e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e452054e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DBAC7"/>
              </a:solidFill>
              <a:highlight>
                <a:srgbClr val="22272E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e452054e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e452054e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2.png"/><Relationship Id="rId7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BlingBank - SIRS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A39 - Diogo Melita, Nuno Alves, Tomás Esteves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Document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75" y="1170125"/>
            <a:ext cx="318414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325" y="1170125"/>
            <a:ext cx="318414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 b="0" l="0" r="79817" t="0"/>
          <a:stretch/>
        </p:blipFill>
        <p:spPr>
          <a:xfrm>
            <a:off x="4751925" y="1170125"/>
            <a:ext cx="318414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Document Format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950" y="1137288"/>
            <a:ext cx="7472099" cy="286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375" y="1017725"/>
            <a:ext cx="4895242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3313000" y="974400"/>
            <a:ext cx="2122848" cy="1169424"/>
          </a:xfrm>
          <a:prstGeom prst="cloud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WORLD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2812" y="2917225"/>
            <a:ext cx="643225" cy="6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00" y="2474900"/>
            <a:ext cx="7849725" cy="24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00" y="1137650"/>
            <a:ext cx="7849725" cy="10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 and Login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875" y="1137650"/>
            <a:ext cx="7570249" cy="1024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275" y="2474889"/>
            <a:ext cx="7570262" cy="2494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75" y="3149750"/>
            <a:ext cx="6531675" cy="18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75" y="1137650"/>
            <a:ext cx="8118650" cy="1706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</a:t>
            </a:r>
            <a:r>
              <a:rPr lang="en"/>
              <a:t>Management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900" y="1064375"/>
            <a:ext cx="6467525" cy="164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475" y="3381475"/>
            <a:ext cx="6376630" cy="13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0425" y="3381471"/>
            <a:ext cx="2157900" cy="135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70157" y="1049363"/>
            <a:ext cx="1923075" cy="18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Challenge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17918" l="10074" r="14064" t="0"/>
          <a:stretch/>
        </p:blipFill>
        <p:spPr>
          <a:xfrm>
            <a:off x="7402250" y="3286150"/>
            <a:ext cx="1279000" cy="47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821" y="1360221"/>
            <a:ext cx="2446300" cy="32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2296" y="2475500"/>
            <a:ext cx="4008625" cy="209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3460" y="547549"/>
            <a:ext cx="2446300" cy="1451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