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561EF-6FCC-545F-5D63-C173D40E8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042991-87A4-88D3-F3A0-B15C0C3B36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AF2B6E-2E4E-8D41-E044-581403470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E54-B988-462F-9FB8-036A585A7F9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67831A-9D04-C27B-A32F-9DA37AED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0D836E-9CAF-92AB-F9F1-62239AC72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BF1-327A-4C8C-831C-196C0384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192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610A37-F577-925B-8CAB-F6C3B2A6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FA2A80-E972-BE02-BE56-B1C524CFC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38E40B-1BB5-D15F-8EDB-A6D3AD72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E54-B988-462F-9FB8-036A585A7F9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7E7BBF-CBE2-0259-804B-03CE71B1C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C05D8-EE7B-838E-5321-A1581DE39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BF1-327A-4C8C-831C-196C0384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3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C58704-1443-6A6E-232F-EC1A9FA72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A6BDACC-351A-0098-034F-3812F72E2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9DB8E-999B-CC33-63DD-AC2D66C81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E54-B988-462F-9FB8-036A585A7F9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0BE5CA-67EE-D718-0B01-4C1CE90A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8C53BF-AB08-BBE7-70B4-60630F3F9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BF1-327A-4C8C-831C-196C0384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00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0769EC-F49C-093C-6729-8A08A11BD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B20D7A-1223-DABB-0348-D980A3A1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12F1D-571D-985C-BFF8-B2F7BFEF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E54-B988-462F-9FB8-036A585A7F9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8469B-8EC6-69AB-A2E2-56F05D8B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C1D759-7DAF-A28E-17F9-76B7B400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BF1-327A-4C8C-831C-196C0384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28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73DB68-89CC-C7B7-EE76-2CF082F51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0E73C-692B-A269-4E4B-7B0273650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63169-5EB8-9B2B-EAC7-CBE0B3462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E54-B988-462F-9FB8-036A585A7F9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EB6A1-B372-A6DE-43C4-B12B7BDA7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6332CB-8076-C553-8EF9-780F7CCD8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BF1-327A-4C8C-831C-196C0384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3581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195253-1A68-D594-8F07-38B78DE3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6F0B4D-6ECD-9D63-8A6A-68CF5F2150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BBA64A-7B6F-8544-3FBB-677D8A115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277DFC-B202-7C5C-8A07-B26DF5E6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E54-B988-462F-9FB8-036A585A7F9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949F0F-55E7-F940-8F77-CEB30BA4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ACF6D-C442-B615-26B2-3E75426F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BF1-327A-4C8C-831C-196C0384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17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95630B-B827-FA04-B98A-BF159B306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EC8756-EAF1-2454-B6A3-95E84CA74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FAC7A2-BEC0-F35E-886F-FB0D9E0A0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4F2A9A-EB20-DDBC-5FA7-6363BC4C93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C68BF8-5025-B9AC-D2C5-A862A1BF0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E499261-D64A-EF98-520E-29779DDA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E54-B988-462F-9FB8-036A585A7F9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E8D94B-6FE2-EC96-DAE3-E99473316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7F2DD2-0991-A79F-AFA6-E8209EC8D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BF1-327A-4C8C-831C-196C0384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162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647C64-9D8A-BB93-656D-50CA596C2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9DC801-2B9E-3EEC-7C84-8F4DA6C39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E54-B988-462F-9FB8-036A585A7F9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9B4AAF-2D18-3500-82CC-F6246BAA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C04588-BE8A-59CD-062D-1CFD334EF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BF1-327A-4C8C-831C-196C0384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58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992798-F5BF-5A08-CA6F-99932C998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E54-B988-462F-9FB8-036A585A7F9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2199D-E987-5358-41AA-727179AB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CF3A38-E2ED-8189-1678-2073EC3F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BF1-327A-4C8C-831C-196C0384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86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902BB-A64E-CF56-9653-C98F515C2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1E960-A59B-A90A-1B14-AD1630E28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D90AA3-7CB4-2A29-5C85-D85AB8D7C2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FFDE1B-AC0C-5A99-963C-28BD28AD7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E54-B988-462F-9FB8-036A585A7F9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75A568-555E-1399-A9A0-F8F7506EE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0BBFF4-A007-3D95-C0A7-04D4F033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BF1-327A-4C8C-831C-196C0384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20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DE785-0F61-1DB9-9DAE-F23518A1E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D19C6DF-2E8B-C728-B8CB-1F70055260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8395E9-55B8-337C-CB9A-D3F0CE5BA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692D41-8EC9-D80B-90ED-25623E66C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23E54-B988-462F-9FB8-036A585A7F9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DF06EB-C227-94C6-4BAF-35108855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62D395-FF2C-38E7-B46A-C81E67BF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54BF1-327A-4C8C-831C-196C0384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17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3CE74C-C1B2-77F8-0B4F-3785FC6F9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399FC4-5EFC-A41D-A6AD-0922D0969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470B4-BF85-C8F6-47FC-E732B8DB30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23E54-B988-462F-9FB8-036A585A7F95}" type="datetimeFigureOut">
              <a:rPr lang="ko-KR" altLang="en-US" smtClean="0"/>
              <a:t>2022-12-21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5D4BE4-CBDC-324C-1DB5-D6851CBB1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5FA8B4-E97A-E4FC-33E0-B9EFE0B03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54BF1-327A-4C8C-831C-196C03845A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168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318AF-9065-FBA1-6688-34336CB6C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2942"/>
            <a:ext cx="9144000" cy="1122363"/>
          </a:xfrm>
        </p:spPr>
        <p:txBody>
          <a:bodyPr/>
          <a:lstStyle/>
          <a:p>
            <a:r>
              <a:rPr lang="ko-KR" altLang="en-US" dirty="0"/>
              <a:t>웹 사이트 설명서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284887-1FF3-FAA6-E230-7DF3DEDE1C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5720" y="3816643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				ICT</a:t>
            </a:r>
            <a:r>
              <a:rPr lang="ko-KR" altLang="en-US" dirty="0"/>
              <a:t>융합학과 </a:t>
            </a:r>
            <a:r>
              <a:rPr lang="en-US" altLang="ko-KR" dirty="0"/>
              <a:t>202110594 </a:t>
            </a:r>
            <a:r>
              <a:rPr lang="ko-KR" altLang="en-US" dirty="0"/>
              <a:t>한나린</a:t>
            </a:r>
          </a:p>
        </p:txBody>
      </p:sp>
    </p:spTree>
    <p:extLst>
      <p:ext uri="{BB962C8B-B14F-4D97-AF65-F5344CB8AC3E}">
        <p14:creationId xmlns:p14="http://schemas.microsoft.com/office/powerpoint/2010/main" val="399339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C343A-5DC7-9A60-6515-65B95B960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0050A8-2B21-AB11-C7D9-4E04E37E5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64705"/>
            <a:ext cx="10515600" cy="3088432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웹사이트 첫 화면 설명</a:t>
            </a:r>
            <a:r>
              <a:rPr lang="en-US" altLang="ko-KR" dirty="0"/>
              <a:t>(open API(</a:t>
            </a:r>
            <a:r>
              <a:rPr lang="ko-KR" altLang="en-US" dirty="0" err="1"/>
              <a:t>카카오맵</a:t>
            </a:r>
            <a:r>
              <a:rPr lang="ko-KR" altLang="en-US" dirty="0"/>
              <a:t> </a:t>
            </a:r>
            <a:r>
              <a:rPr lang="en-US" altLang="ko-KR" dirty="0"/>
              <a:t>API) </a:t>
            </a:r>
            <a:r>
              <a:rPr lang="ko-KR" altLang="en-US" dirty="0"/>
              <a:t>활용</a:t>
            </a:r>
            <a:r>
              <a:rPr lang="en-US" altLang="ko-KR" dirty="0"/>
              <a:t>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마우스를 지도 아이콘에 갖다 댄 화면 설명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dirty="0"/>
              <a:t>인스턴스 연동 시 퍼블릭 </a:t>
            </a:r>
            <a:r>
              <a:rPr lang="en-US" altLang="ko-KR" dirty="0"/>
              <a:t>IP</a:t>
            </a:r>
            <a:r>
              <a:rPr lang="ko-KR" altLang="en-US" dirty="0"/>
              <a:t>주소를 입력했을 때의 화면 설명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dirty="0"/>
              <a:t>Html, </a:t>
            </a:r>
            <a:r>
              <a:rPr lang="en-US" altLang="ko-KR" dirty="0" err="1"/>
              <a:t>css</a:t>
            </a:r>
            <a:r>
              <a:rPr lang="ko-KR" altLang="en-US" dirty="0"/>
              <a:t> 외 추가한 </a:t>
            </a:r>
            <a:r>
              <a:rPr lang="en-US" altLang="ko-KR" dirty="0" err="1"/>
              <a:t>sh</a:t>
            </a:r>
            <a:r>
              <a:rPr lang="en-US" altLang="ko-KR" dirty="0"/>
              <a:t> </a:t>
            </a:r>
            <a:r>
              <a:rPr lang="ko-KR" altLang="en-US" dirty="0"/>
              <a:t>파일들에 대한 설명</a:t>
            </a:r>
          </a:p>
        </p:txBody>
      </p:sp>
    </p:spTree>
    <p:extLst>
      <p:ext uri="{BB962C8B-B14F-4D97-AF65-F5344CB8AC3E}">
        <p14:creationId xmlns:p14="http://schemas.microsoft.com/office/powerpoint/2010/main" val="90622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지도이(가) 표시된 사진&#10;&#10;자동 생성된 설명">
            <a:extLst>
              <a:ext uri="{FF2B5EF4-FFF2-40B4-BE49-F238E27FC236}">
                <a16:creationId xmlns:a16="http://schemas.microsoft.com/office/drawing/2014/main" id="{31DFB73C-CB99-CB4E-A0A2-454734065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7" y="102100"/>
            <a:ext cx="12126725" cy="5870020"/>
          </a:xfr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2D59397B-D5E6-0EA0-D545-07CA3EF17FF2}"/>
              </a:ext>
            </a:extLst>
          </p:cNvPr>
          <p:cNvSpPr/>
          <p:nvPr/>
        </p:nvSpPr>
        <p:spPr>
          <a:xfrm>
            <a:off x="1455576" y="1502224"/>
            <a:ext cx="1324939" cy="3209730"/>
          </a:xfrm>
          <a:prstGeom prst="frame">
            <a:avLst>
              <a:gd name="adj1" fmla="val 47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5B10C1-9F1E-71AD-A29A-B079D72EBA55}"/>
              </a:ext>
            </a:extLst>
          </p:cNvPr>
          <p:cNvSpPr/>
          <p:nvPr/>
        </p:nvSpPr>
        <p:spPr>
          <a:xfrm>
            <a:off x="10114385" y="27990"/>
            <a:ext cx="2054309" cy="7184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웹 사이트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첫 화면</a:t>
            </a: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71BC25B0-2C8F-1C13-AB94-783180DB916B}"/>
              </a:ext>
            </a:extLst>
          </p:cNvPr>
          <p:cNvSpPr/>
          <p:nvPr/>
        </p:nvSpPr>
        <p:spPr>
          <a:xfrm>
            <a:off x="9469705" y="1791739"/>
            <a:ext cx="1195186" cy="2108453"/>
          </a:xfrm>
          <a:prstGeom prst="frame">
            <a:avLst>
              <a:gd name="adj1" fmla="val 4754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63D9E0CA-155B-EAA8-E418-0EA8D4CE525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11070" y="3137928"/>
            <a:ext cx="1650979" cy="637590"/>
          </a:xfrm>
          <a:prstGeom prst="bentConnector3">
            <a:avLst>
              <a:gd name="adj1" fmla="val 83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396B2A-1E2E-8555-B812-BAB59FC37572}"/>
              </a:ext>
            </a:extLst>
          </p:cNvPr>
          <p:cNvSpPr/>
          <p:nvPr/>
        </p:nvSpPr>
        <p:spPr>
          <a:xfrm>
            <a:off x="9497698" y="4319537"/>
            <a:ext cx="2643002" cy="113887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왼쪽에서 누른 장소에 해당하는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관광지 목록이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뜨게 만들었다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1278A085-E474-E6CF-4058-B10F9C2FADB1}"/>
              </a:ext>
            </a:extLst>
          </p:cNvPr>
          <p:cNvCxnSpPr>
            <a:cxnSpLocks/>
          </p:cNvCxnSpPr>
          <p:nvPr/>
        </p:nvCxnSpPr>
        <p:spPr>
          <a:xfrm>
            <a:off x="3937520" y="5962258"/>
            <a:ext cx="1197429" cy="354563"/>
          </a:xfrm>
          <a:prstGeom prst="bentConnector3">
            <a:avLst>
              <a:gd name="adj1" fmla="val 168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789672F-AF82-868A-73CE-543652606F4E}"/>
              </a:ext>
            </a:extLst>
          </p:cNvPr>
          <p:cNvSpPr/>
          <p:nvPr/>
        </p:nvSpPr>
        <p:spPr>
          <a:xfrm>
            <a:off x="5134949" y="5962251"/>
            <a:ext cx="6379027" cy="8770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kakao</a:t>
            </a:r>
            <a:r>
              <a:rPr lang="en-US" altLang="ko-KR" dirty="0">
                <a:solidFill>
                  <a:schemeClr val="tx1"/>
                </a:solidFill>
              </a:rPr>
              <a:t> map API (open API)</a:t>
            </a:r>
            <a:r>
              <a:rPr lang="ko-KR" altLang="en-US" dirty="0">
                <a:solidFill>
                  <a:schemeClr val="tx1"/>
                </a:solidFill>
              </a:rPr>
              <a:t>를 이용하여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웹 플랫폼에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나의 웹사이트 도메인을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첨부해서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연동시켰다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액자 47">
            <a:extLst>
              <a:ext uri="{FF2B5EF4-FFF2-40B4-BE49-F238E27FC236}">
                <a16:creationId xmlns:a16="http://schemas.microsoft.com/office/drawing/2014/main" id="{4CD5EE22-3522-F266-A342-3BB0532C7093}"/>
              </a:ext>
            </a:extLst>
          </p:cNvPr>
          <p:cNvSpPr/>
          <p:nvPr/>
        </p:nvSpPr>
        <p:spPr>
          <a:xfrm>
            <a:off x="2864499" y="1045029"/>
            <a:ext cx="6494101" cy="4879905"/>
          </a:xfrm>
          <a:prstGeom prst="frame">
            <a:avLst>
              <a:gd name="adj1" fmla="val 102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B014EF8-CBCA-DF54-857E-8EB395E6B121}"/>
              </a:ext>
            </a:extLst>
          </p:cNvPr>
          <p:cNvSpPr/>
          <p:nvPr/>
        </p:nvSpPr>
        <p:spPr>
          <a:xfrm>
            <a:off x="27993" y="27995"/>
            <a:ext cx="2799181" cy="11948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왼쪽엔 도와 시가 나오게 하고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이를 누르면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해당 지도가 누른 장소로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옮겨지게 만들었다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5372905-A3E0-9F45-2771-D478CA054CFC}"/>
              </a:ext>
            </a:extLst>
          </p:cNvPr>
          <p:cNvCxnSpPr>
            <a:cxnSpLocks/>
          </p:cNvCxnSpPr>
          <p:nvPr/>
        </p:nvCxnSpPr>
        <p:spPr>
          <a:xfrm rot="16200000" flipV="1">
            <a:off x="159379" y="1770474"/>
            <a:ext cx="1740164" cy="718459"/>
          </a:xfrm>
          <a:prstGeom prst="bentConnector3">
            <a:avLst>
              <a:gd name="adj1" fmla="val -9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5985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 descr="지도이(가) 표시된 사진&#10;&#10;자동 생성된 설명">
            <a:extLst>
              <a:ext uri="{FF2B5EF4-FFF2-40B4-BE49-F238E27FC236}">
                <a16:creationId xmlns:a16="http://schemas.microsoft.com/office/drawing/2014/main" id="{C97EF780-B983-B5F1-9B8D-B8B643C2F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0" y="463353"/>
            <a:ext cx="12146757" cy="5685518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0C7B58-6E26-4CA7-AF1E-96C350970057}"/>
              </a:ext>
            </a:extLst>
          </p:cNvPr>
          <p:cNvSpPr/>
          <p:nvPr/>
        </p:nvSpPr>
        <p:spPr>
          <a:xfrm>
            <a:off x="9442580" y="27990"/>
            <a:ext cx="2729061" cy="7744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마우스를 지도 아이콘에 갖다 댄 화면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4FA4BB1-2252-659B-C871-9477056A1658}"/>
              </a:ext>
            </a:extLst>
          </p:cNvPr>
          <p:cNvSpPr/>
          <p:nvPr/>
        </p:nvSpPr>
        <p:spPr>
          <a:xfrm>
            <a:off x="130629" y="270587"/>
            <a:ext cx="3237723" cy="101078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마우스를 맵 아이콘에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갖다 대면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관광지 지명이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위에 뜬다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5E74A48-02AA-5B22-A46E-B21344F844CB}"/>
              </a:ext>
            </a:extLst>
          </p:cNvPr>
          <p:cNvCxnSpPr>
            <a:cxnSpLocks/>
          </p:cNvCxnSpPr>
          <p:nvPr/>
        </p:nvCxnSpPr>
        <p:spPr>
          <a:xfrm>
            <a:off x="2127380" y="1306284"/>
            <a:ext cx="2500604" cy="7837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2CDD97-3932-86F4-71BD-7F15F1197D91}"/>
              </a:ext>
            </a:extLst>
          </p:cNvPr>
          <p:cNvSpPr/>
          <p:nvPr/>
        </p:nvSpPr>
        <p:spPr>
          <a:xfrm>
            <a:off x="9013372" y="4043223"/>
            <a:ext cx="3120943" cy="108860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맵 아이콘을 클릭하면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그 장소에 대한 설명 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ko-KR" altLang="en-US" dirty="0">
                <a:solidFill>
                  <a:schemeClr val="tx1"/>
                </a:solidFill>
              </a:rPr>
              <a:t>로 창이 넘어간다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7478F98-4F67-4471-1AAF-945AA4D0F757}"/>
              </a:ext>
            </a:extLst>
          </p:cNvPr>
          <p:cNvCxnSpPr>
            <a:cxnSpLocks/>
          </p:cNvCxnSpPr>
          <p:nvPr/>
        </p:nvCxnSpPr>
        <p:spPr>
          <a:xfrm>
            <a:off x="4870579" y="3051108"/>
            <a:ext cx="5001209" cy="9237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BB6D16A-A3FF-DAE7-B94E-091B71BC1EEA}"/>
              </a:ext>
            </a:extLst>
          </p:cNvPr>
          <p:cNvSpPr/>
          <p:nvPr/>
        </p:nvSpPr>
        <p:spPr>
          <a:xfrm>
            <a:off x="7049135" y="5859568"/>
            <a:ext cx="5001209" cy="92373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또한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  <a:r>
              <a:rPr lang="ko-KR" altLang="en-US" dirty="0">
                <a:solidFill>
                  <a:schemeClr val="tx1"/>
                </a:solidFill>
              </a:rPr>
              <a:t> 지도의 중심부를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결과값으로 받은 위치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클릭한 장소의 위치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r>
              <a:rPr lang="ko-KR" altLang="en-US" dirty="0">
                <a:solidFill>
                  <a:schemeClr val="tx1"/>
                </a:solidFill>
              </a:rPr>
              <a:t>로 이동시킨다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46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지도이(가) 표시된 사진&#10;&#10;자동 생성된 설명">
            <a:extLst>
              <a:ext uri="{FF2B5EF4-FFF2-40B4-BE49-F238E27FC236}">
                <a16:creationId xmlns:a16="http://schemas.microsoft.com/office/drawing/2014/main" id="{46A166BC-E57D-D9BB-5C8D-19DE4881C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5900"/>
            <a:ext cx="12192000" cy="6426200"/>
          </a:xfrm>
          <a:prstGeom prst="rect">
            <a:avLst/>
          </a:prstGeom>
        </p:spPr>
      </p:pic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CD8772AA-8DDF-5D56-6DAC-5D4E9CB274E0}"/>
              </a:ext>
            </a:extLst>
          </p:cNvPr>
          <p:cNvCxnSpPr>
            <a:cxnSpLocks/>
          </p:cNvCxnSpPr>
          <p:nvPr/>
        </p:nvCxnSpPr>
        <p:spPr>
          <a:xfrm rot="5400000">
            <a:off x="905072" y="914400"/>
            <a:ext cx="1380928" cy="115699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BD7F2D-6578-B45B-55A0-641607FA2334}"/>
              </a:ext>
            </a:extLst>
          </p:cNvPr>
          <p:cNvSpPr/>
          <p:nvPr/>
        </p:nvSpPr>
        <p:spPr>
          <a:xfrm>
            <a:off x="74646" y="2202025"/>
            <a:ext cx="1698169" cy="367626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내 </a:t>
            </a:r>
            <a:r>
              <a:rPr lang="en-US" altLang="ko-KR" dirty="0">
                <a:solidFill>
                  <a:schemeClr val="tx1"/>
                </a:solidFill>
              </a:rPr>
              <a:t>EC2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인스턴스와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연결해서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같은 화면이 연동되게</a:t>
            </a:r>
            <a:r>
              <a:rPr lang="en-US" altLang="ko-KR" dirty="0">
                <a:solidFill>
                  <a:schemeClr val="tx1"/>
                </a:solidFill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</a:rPr>
              <a:t>IP </a:t>
            </a:r>
            <a:r>
              <a:rPr lang="ko-KR" altLang="en-US" dirty="0">
                <a:solidFill>
                  <a:schemeClr val="tx1"/>
                </a:solidFill>
              </a:rPr>
              <a:t>주소에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접속되게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dirty="0">
                <a:solidFill>
                  <a:schemeClr val="tx1"/>
                </a:solidFill>
              </a:rPr>
              <a:t>만들었다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C787767F-ED16-135A-0D70-79C899E4F7FC}"/>
              </a:ext>
            </a:extLst>
          </p:cNvPr>
          <p:cNvSpPr/>
          <p:nvPr/>
        </p:nvSpPr>
        <p:spPr>
          <a:xfrm>
            <a:off x="1660849" y="485193"/>
            <a:ext cx="1045029" cy="289249"/>
          </a:xfrm>
          <a:prstGeom prst="frame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4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167CC-C9CB-A1D3-825F-C0443CBB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38" y="29217"/>
            <a:ext cx="4619620" cy="1827572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</a:pPr>
            <a:r>
              <a:rPr lang="en-US" altLang="ko-KR" b="1" dirty="0"/>
              <a:t>run.sh</a:t>
            </a:r>
            <a:r>
              <a:rPr lang="ko-KR" altLang="en-US" b="1" dirty="0"/>
              <a:t>와 </a:t>
            </a:r>
            <a:r>
              <a:rPr lang="en-US" altLang="ko-KR" b="1" dirty="0"/>
              <a:t>stop.sh</a:t>
            </a:r>
            <a:r>
              <a:rPr lang="ko-KR" altLang="en-US" b="1" dirty="0"/>
              <a:t>을</a:t>
            </a:r>
            <a:br>
              <a:rPr lang="en-US" altLang="ko-KR" b="1" dirty="0"/>
            </a:br>
            <a:r>
              <a:rPr lang="ko-KR" altLang="en-US" b="1" dirty="0"/>
              <a:t>이용한 부분에</a:t>
            </a:r>
            <a:r>
              <a:rPr lang="en-US" altLang="ko-KR" b="1" dirty="0"/>
              <a:t> </a:t>
            </a:r>
            <a:r>
              <a:rPr lang="ko-KR" altLang="en-US" b="1" dirty="0"/>
              <a:t>대해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4C1A5-EF4B-8B90-A389-44C24D1BD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8" y="1886637"/>
            <a:ext cx="4758612" cy="448627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이용한 이유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 node index.js </a:t>
            </a:r>
            <a:r>
              <a:rPr lang="ko-KR" altLang="en-US" dirty="0"/>
              <a:t>라고</a:t>
            </a:r>
            <a:r>
              <a:rPr lang="en-US" altLang="ko-KR" dirty="0"/>
              <a:t> </a:t>
            </a:r>
            <a:r>
              <a:rPr lang="ko-KR" altLang="en-US" dirty="0"/>
              <a:t>해놓고 연결을 종료하는 것과</a:t>
            </a:r>
            <a:r>
              <a:rPr lang="en-US" altLang="ko-KR" dirty="0"/>
              <a:t> </a:t>
            </a:r>
            <a:r>
              <a:rPr lang="ko-KR" altLang="en-US" dirty="0"/>
              <a:t>비슷한 류의 실수들을 방지</a:t>
            </a:r>
            <a:endParaRPr lang="en-US" altLang="ko-KR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ko-KR" altLang="en-US" dirty="0"/>
              <a:t>클라이언트의 연결을</a:t>
            </a:r>
            <a:r>
              <a:rPr lang="en-US" altLang="ko-KR" dirty="0"/>
              <a:t> </a:t>
            </a:r>
            <a:r>
              <a:rPr lang="ko-KR" altLang="en-US" dirty="0"/>
              <a:t>끊어도 백그라운드 프로세스의 동작을 보장</a:t>
            </a:r>
            <a:endParaRPr lang="en-US" altLang="ko-KR" dirty="0"/>
          </a:p>
          <a:p>
            <a:pPr lvl="1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altLang="ko-KR" dirty="0"/>
              <a:t> Ubuntu</a:t>
            </a:r>
            <a:r>
              <a:rPr lang="ko-KR" altLang="en-US" dirty="0"/>
              <a:t>로 접속한 후 </a:t>
            </a:r>
            <a:r>
              <a:rPr lang="en-US" altLang="ko-KR" dirty="0"/>
              <a:t>project       </a:t>
            </a:r>
            <a:r>
              <a:rPr lang="ko-KR" altLang="en-US" dirty="0"/>
              <a:t>디렉터리에 들어가서 </a:t>
            </a:r>
            <a:r>
              <a:rPr lang="en-US" altLang="ko-KR" dirty="0"/>
              <a:t>run.sh</a:t>
            </a:r>
            <a:r>
              <a:rPr lang="ko-KR" altLang="en-US" dirty="0"/>
              <a:t>와 </a:t>
            </a:r>
            <a:r>
              <a:rPr lang="en-US" altLang="ko-KR" dirty="0"/>
              <a:t>stop.sh</a:t>
            </a:r>
            <a:r>
              <a:rPr lang="ko-KR" altLang="en-US" dirty="0"/>
              <a:t>를 이용하여 서버를          실행 및 중지할 수 있게 만들었다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77CA30E2-2F96-4EDD-D755-94DBB77EC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258" y="147717"/>
            <a:ext cx="7368073" cy="658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47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</TotalTime>
  <Words>214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웹 사이트 설명서</vt:lpstr>
      <vt:lpstr>목차</vt:lpstr>
      <vt:lpstr>PowerPoint 프레젠테이션</vt:lpstr>
      <vt:lpstr>PowerPoint 프레젠테이션</vt:lpstr>
      <vt:lpstr>PowerPoint 프레젠테이션</vt:lpstr>
      <vt:lpstr>run.sh와 stop.sh을 이용한 부분에 대해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웹 사이트 설명서</dc:title>
  <dc:creator>한나린/ICT융합학과</dc:creator>
  <cp:lastModifiedBy>한나린/ICT융합학과</cp:lastModifiedBy>
  <cp:revision>11</cp:revision>
  <dcterms:created xsi:type="dcterms:W3CDTF">2022-12-10T03:58:28Z</dcterms:created>
  <dcterms:modified xsi:type="dcterms:W3CDTF">2022-12-21T11:46:41Z</dcterms:modified>
</cp:coreProperties>
</file>