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Lst>
  <p:notesMasterIdLst>
    <p:notesMasterId r:id="rId26"/>
  </p:notesMasterIdLst>
  <p:sldIdLst>
    <p:sldId id="381" r:id="rId4"/>
    <p:sldId id="327" r:id="rId5"/>
    <p:sldId id="402" r:id="rId6"/>
    <p:sldId id="416" r:id="rId7"/>
    <p:sldId id="417" r:id="rId8"/>
    <p:sldId id="268" r:id="rId9"/>
    <p:sldId id="332" r:id="rId10"/>
    <p:sldId id="433" r:id="rId11"/>
    <p:sldId id="425" r:id="rId12"/>
    <p:sldId id="426" r:id="rId13"/>
    <p:sldId id="431" r:id="rId14"/>
    <p:sldId id="427" r:id="rId15"/>
    <p:sldId id="428" r:id="rId16"/>
    <p:sldId id="434" r:id="rId17"/>
    <p:sldId id="439" r:id="rId18"/>
    <p:sldId id="435" r:id="rId19"/>
    <p:sldId id="436" r:id="rId20"/>
    <p:sldId id="437" r:id="rId21"/>
    <p:sldId id="438" r:id="rId22"/>
    <p:sldId id="429" r:id="rId23"/>
    <p:sldId id="430" r:id="rId24"/>
    <p:sldId id="383"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63A3F9"/>
    <a:srgbClr val="217DF7"/>
    <a:srgbClr val="AF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5724" autoAdjust="0"/>
  </p:normalViewPr>
  <p:slideViewPr>
    <p:cSldViewPr snapToGrid="0" showGuides="1">
      <p:cViewPr varScale="1">
        <p:scale>
          <a:sx n="70" d="100"/>
          <a:sy n="70" d="100"/>
        </p:scale>
        <p:origin x="1036" y="56"/>
      </p:cViewPr>
      <p:guideLst>
        <p:guide orient="horz" pos="2286"/>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DB7EE-8553-4306-9D5A-405415FEE7F5}" type="datetimeFigureOut">
              <a:rPr lang="zh-CN" altLang="en-US" smtClean="0"/>
              <a:t>2025/6/13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273AF-5923-4D78-B493-1B018D52F0B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5751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36441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71559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7793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27086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1779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5937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1112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3769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1373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EA7AF-3AEC-4994-8709-76DC0F6C8F6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484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1104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6B9D0F-9225-4952-8434-38C29095FB54}"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5816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8247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15610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B49EC556-0E4F-4361-96C2-0C2CAFEAB7B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35262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5"/>
            <a:ext cx="10363200" cy="1470026"/>
          </a:xfrm>
        </p:spPr>
        <p:txBody>
          <a:bodyPr>
            <a:normAutofit/>
          </a:bodyPr>
          <a:lstStyle/>
          <a:p>
            <a:r>
              <a:rPr lang="vi-VN" altLang="vi-VN">
                <a:latin typeface="Noto Sans"/>
                <a:ea typeface="Noto Sans"/>
              </a:rPr>
              <a:t>Bấm vào đây để chỉnh sửa kiểu tiêu</a:t>
            </a:r>
          </a:p>
        </p:txBody>
      </p:sp>
      <p:sp>
        <p:nvSpPr>
          <p:cNvPr id="3" name="副标题 2"/>
          <p:cNvSpPr>
            <a:spLocks noGrp="1"/>
          </p:cNvSpPr>
          <p:nvPr>
            <p:ph type="subTitle" idx="1"/>
          </p:nvPr>
        </p:nvSpPr>
        <p:spPr>
          <a:xfrm>
            <a:off x="1828800" y="3886200"/>
            <a:ext cx="8534401" cy="1752600"/>
          </a:xfrm>
        </p:spPr>
        <p:txBody>
          <a:bodyPr>
            <a:normAutofit/>
          </a:bodyPr>
          <a:lstStyle>
            <a:lvl1pPr marL="0" indent="0" algn="ctr">
              <a:buNone/>
              <a:defRPr>
                <a:solidFill>
                  <a:schemeClr val="tx1">
                    <a:tint val="75000"/>
                  </a:schemeClr>
                </a:solidFill>
              </a:defRPr>
            </a:lvl1pPr>
            <a:lvl2pPr marL="483870" indent="0" algn="ctr">
              <a:buNone/>
              <a:defRPr>
                <a:solidFill>
                  <a:schemeClr val="tx1">
                    <a:tint val="75000"/>
                  </a:schemeClr>
                </a:solidFill>
              </a:defRPr>
            </a:lvl2pPr>
            <a:lvl3pPr marL="967740" indent="0" algn="ctr">
              <a:buNone/>
              <a:defRPr>
                <a:solidFill>
                  <a:schemeClr val="tx1">
                    <a:tint val="75000"/>
                  </a:schemeClr>
                </a:solidFill>
              </a:defRPr>
            </a:lvl3pPr>
            <a:lvl4pPr marL="1450975" indent="0" algn="ctr">
              <a:buNone/>
              <a:defRPr>
                <a:solidFill>
                  <a:schemeClr val="tx1">
                    <a:tint val="75000"/>
                  </a:schemeClr>
                </a:solidFill>
              </a:defRPr>
            </a:lvl4pPr>
            <a:lvl5pPr marL="1934845" indent="0" algn="ctr">
              <a:buNone/>
              <a:defRPr>
                <a:solidFill>
                  <a:schemeClr val="tx1">
                    <a:tint val="75000"/>
                  </a:schemeClr>
                </a:solidFill>
              </a:defRPr>
            </a:lvl5pPr>
            <a:lvl6pPr marL="2418715" indent="0" algn="ctr">
              <a:buNone/>
              <a:defRPr>
                <a:solidFill>
                  <a:schemeClr val="tx1">
                    <a:tint val="75000"/>
                  </a:schemeClr>
                </a:solidFill>
              </a:defRPr>
            </a:lvl6pPr>
            <a:lvl7pPr marL="2902585" indent="0" algn="ctr">
              <a:buNone/>
              <a:defRPr>
                <a:solidFill>
                  <a:schemeClr val="tx1">
                    <a:tint val="75000"/>
                  </a:schemeClr>
                </a:solidFill>
              </a:defRPr>
            </a:lvl7pPr>
            <a:lvl8pPr marL="3386455" indent="0" algn="ctr">
              <a:buNone/>
              <a:defRPr>
                <a:solidFill>
                  <a:schemeClr val="tx1">
                    <a:tint val="75000"/>
                  </a:schemeClr>
                </a:solidFill>
              </a:defRPr>
            </a:lvl8pPr>
            <a:lvl9pPr marL="3870325" indent="0" algn="ctr">
              <a:buNone/>
              <a:defRPr>
                <a:solidFill>
                  <a:schemeClr val="tx1">
                    <a:tint val="75000"/>
                  </a:schemeClr>
                </a:solidFill>
              </a:defRPr>
            </a:lvl9pPr>
          </a:lstStyle>
          <a:p>
            <a:r>
              <a:rPr lang="vi-VN" altLang="vi-VN">
                <a:latin typeface="Noto Sans"/>
                <a:ea typeface="Noto Sans"/>
              </a:rPr>
              <a:t>Bấm vào đây để chỉnh sửa kiểu phụ đề</a:t>
            </a:r>
          </a:p>
        </p:txBody>
      </p:sp>
      <p:sp>
        <p:nvSpPr>
          <p:cNvPr id="4" name="日期占位符 3"/>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 đề</a:t>
            </a:r>
          </a:p>
        </p:txBody>
      </p:sp>
      <p:sp>
        <p:nvSpPr>
          <p:cNvPr id="3" name="竖排文字占位符 2"/>
          <p:cNvSpPr>
            <a:spLocks noGrp="1"/>
          </p:cNvSpPr>
          <p:nvPr>
            <p:ph type="body" orient="vert" idx="1"/>
          </p:nvPr>
        </p:nvSpPr>
        <p:spPr/>
        <p:txBody>
          <a:bodyPr vert="vert">
            <a:normAutofit/>
          </a:bodyPr>
          <a:lstStyle/>
          <a:p>
            <a:pPr lvl="0"/>
            <a:r>
              <a:rPr lang="vi-VN" altLang="vi-VN" sz="2900">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37901" y="258764"/>
            <a:ext cx="3456517" cy="5529262"/>
          </a:xfrm>
        </p:spPr>
        <p:txBody>
          <a:bodyPr vert="vert">
            <a:normAutofit/>
          </a:bodyPr>
          <a:lstStyle/>
          <a:p>
            <a:r>
              <a:rPr lang="vi-VN" altLang="vi-VN" sz="4000">
                <a:latin typeface="Noto Sans"/>
                <a:ea typeface="Noto Sans"/>
              </a:rPr>
              <a:t>Bấm vào đây để chỉnh sửa kiểu tiêu đề</a:t>
            </a:r>
          </a:p>
        </p:txBody>
      </p:sp>
      <p:sp>
        <p:nvSpPr>
          <p:cNvPr id="3" name="竖排文字占位符 2"/>
          <p:cNvSpPr>
            <a:spLocks noGrp="1"/>
          </p:cNvSpPr>
          <p:nvPr>
            <p:ph type="body" orient="vert" idx="1"/>
          </p:nvPr>
        </p:nvSpPr>
        <p:spPr>
          <a:xfrm>
            <a:off x="768350" y="258764"/>
            <a:ext cx="10166350" cy="5529262"/>
          </a:xfrm>
        </p:spPr>
        <p:txBody>
          <a:bodyPr vert="vert">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6" y="2130426"/>
            <a:ext cx="10363200" cy="1470026"/>
          </a:xfrm>
          <a:prstGeom prst="rect">
            <a:avLst/>
          </a:prstGeom>
        </p:spPr>
        <p:txBody>
          <a:bodyPr>
            <a:normAutofit/>
          </a:bodyPr>
          <a:lstStyle/>
          <a:p>
            <a:r>
              <a:rPr lang="vi-VN" altLang="vi-VN">
                <a:latin typeface="Noto Sans"/>
                <a:ea typeface="Noto Sans"/>
              </a:rPr>
              <a:t>Bấm vào đây để chỉnh</a:t>
            </a:r>
          </a:p>
        </p:txBody>
      </p:sp>
      <p:sp>
        <p:nvSpPr>
          <p:cNvPr id="3" name="副标题 2"/>
          <p:cNvSpPr>
            <a:spLocks noGrp="1"/>
          </p:cNvSpPr>
          <p:nvPr>
            <p:ph type="subTitle" idx="1"/>
          </p:nvPr>
        </p:nvSpPr>
        <p:spPr>
          <a:xfrm>
            <a:off x="1828807" y="3886200"/>
            <a:ext cx="8534401" cy="1752601"/>
          </a:xfrm>
          <a:prstGeom prst="rect">
            <a:avLst/>
          </a:prstGeom>
        </p:spPr>
        <p:txBody>
          <a:bodyPr>
            <a:normAutofit/>
          </a:bodyPr>
          <a:lstStyle>
            <a:lvl1pPr marL="0" indent="0" algn="ctr">
              <a:buNone/>
              <a:defRPr>
                <a:solidFill>
                  <a:schemeClr val="tx1">
                    <a:tint val="75000"/>
                  </a:schemeClr>
                </a:solidFill>
              </a:defRPr>
            </a:lvl1pPr>
            <a:lvl2pPr marL="622935" indent="0" algn="ctr">
              <a:buNone/>
              <a:defRPr>
                <a:solidFill>
                  <a:schemeClr val="tx1">
                    <a:tint val="75000"/>
                  </a:schemeClr>
                </a:solidFill>
              </a:defRPr>
            </a:lvl2pPr>
            <a:lvl3pPr marL="1245235" indent="0" algn="ctr">
              <a:buNone/>
              <a:defRPr>
                <a:solidFill>
                  <a:schemeClr val="tx1">
                    <a:tint val="75000"/>
                  </a:schemeClr>
                </a:solidFill>
              </a:defRPr>
            </a:lvl3pPr>
            <a:lvl4pPr marL="1868170" indent="0" algn="ctr">
              <a:buNone/>
              <a:defRPr>
                <a:solidFill>
                  <a:schemeClr val="tx1">
                    <a:tint val="75000"/>
                  </a:schemeClr>
                </a:solidFill>
              </a:defRPr>
            </a:lvl4pPr>
            <a:lvl5pPr marL="2490470" indent="0" algn="ctr">
              <a:buNone/>
              <a:defRPr>
                <a:solidFill>
                  <a:schemeClr val="tx1">
                    <a:tint val="75000"/>
                  </a:schemeClr>
                </a:solidFill>
              </a:defRPr>
            </a:lvl5pPr>
            <a:lvl6pPr marL="3113405" indent="0" algn="ctr">
              <a:buNone/>
              <a:defRPr>
                <a:solidFill>
                  <a:schemeClr val="tx1">
                    <a:tint val="75000"/>
                  </a:schemeClr>
                </a:solidFill>
              </a:defRPr>
            </a:lvl6pPr>
            <a:lvl7pPr marL="3735705" indent="0" algn="ctr">
              <a:buNone/>
              <a:defRPr>
                <a:solidFill>
                  <a:schemeClr val="tx1">
                    <a:tint val="75000"/>
                  </a:schemeClr>
                </a:solidFill>
              </a:defRPr>
            </a:lvl7pPr>
            <a:lvl8pPr marL="4358640" indent="0" algn="ctr">
              <a:buNone/>
              <a:defRPr>
                <a:solidFill>
                  <a:schemeClr val="tx1">
                    <a:tint val="75000"/>
                  </a:schemeClr>
                </a:solidFill>
              </a:defRPr>
            </a:lvl8pPr>
            <a:lvl9pPr marL="4980940" indent="0" algn="ctr">
              <a:buNone/>
              <a:defRPr>
                <a:solidFill>
                  <a:schemeClr val="tx1">
                    <a:tint val="75000"/>
                  </a:schemeClr>
                </a:solidFill>
              </a:defRPr>
            </a:lvl9pPr>
          </a:lstStyle>
          <a:p>
            <a:r>
              <a:rPr lang="vi-VN" altLang="vi-VN">
                <a:latin typeface="Noto Sans"/>
                <a:ea typeface="Noto Sans"/>
              </a:rPr>
              <a:t>Bấm vào đây để chỉnh sửa</a:t>
            </a:r>
          </a:p>
        </p:txBody>
      </p:sp>
      <p:sp>
        <p:nvSpPr>
          <p:cNvPr id="4" name="日期占位符 3"/>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normAutofit/>
          </a:bodyPr>
          <a:lstStyle/>
          <a:p>
            <a:r>
              <a:rPr lang="vi-VN" altLang="vi-VN">
                <a:latin typeface="Noto Sans"/>
                <a:ea typeface="Noto Sans"/>
              </a:rPr>
              <a:t>Bấm vào đây để chỉnh</a:t>
            </a:r>
          </a:p>
        </p:txBody>
      </p:sp>
      <p:sp>
        <p:nvSpPr>
          <p:cNvPr id="3" name="内容占位符 2"/>
          <p:cNvSpPr>
            <a:spLocks noGrp="1"/>
          </p:cNvSpPr>
          <p:nvPr>
            <p:ph idx="1"/>
          </p:nvPr>
        </p:nvSpPr>
        <p:spPr>
          <a:xfrm>
            <a:off x="609606" y="1600202"/>
            <a:ext cx="10972801" cy="4525963"/>
          </a:xfrm>
          <a:prstGeom prst="rect">
            <a:avLst/>
          </a:prstGeo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6" y="4406904"/>
            <a:ext cx="10363200" cy="1362075"/>
          </a:xfrm>
          <a:prstGeom prst="rect">
            <a:avLst/>
          </a:prstGeom>
        </p:spPr>
        <p:txBody>
          <a:bodyPr anchor="t">
            <a:normAutofit/>
          </a:bodyPr>
          <a:lstStyle>
            <a:lvl1pPr algn="l">
              <a:defRPr sz="5395" b="1" cap="all"/>
            </a:lvl1pPr>
          </a:lstStyle>
          <a:p>
            <a:r>
              <a:rPr lang="vi-VN" altLang="vi-VN" sz="5300">
                <a:latin typeface="Noto Sans"/>
                <a:ea typeface="Noto Sans"/>
              </a:rPr>
              <a:t>Bấm vào đây để chỉnh</a:t>
            </a:r>
          </a:p>
        </p:txBody>
      </p:sp>
      <p:sp>
        <p:nvSpPr>
          <p:cNvPr id="3" name="文本占位符 2"/>
          <p:cNvSpPr>
            <a:spLocks noGrp="1"/>
          </p:cNvSpPr>
          <p:nvPr>
            <p:ph type="body" idx="1"/>
          </p:nvPr>
        </p:nvSpPr>
        <p:spPr>
          <a:xfrm>
            <a:off x="963086" y="2906716"/>
            <a:ext cx="10363200" cy="1500187"/>
          </a:xfrm>
          <a:prstGeom prst="rect">
            <a:avLst/>
          </a:prstGeom>
        </p:spPr>
        <p:txBody>
          <a:bodyPr anchor="t">
            <a:normAutofit/>
          </a:bodyPr>
          <a:lstStyle>
            <a:lvl1pPr marL="0" indent="0">
              <a:buNone/>
              <a:defRPr sz="2750">
                <a:solidFill>
                  <a:schemeClr val="tx1">
                    <a:tint val="75000"/>
                  </a:schemeClr>
                </a:solidFill>
              </a:defRPr>
            </a:lvl1pPr>
            <a:lvl2pPr marL="622935" indent="0">
              <a:buNone/>
              <a:defRPr sz="2435">
                <a:solidFill>
                  <a:schemeClr val="tx1">
                    <a:tint val="75000"/>
                  </a:schemeClr>
                </a:solidFill>
              </a:defRPr>
            </a:lvl2pPr>
            <a:lvl3pPr marL="1245235" indent="0">
              <a:buNone/>
              <a:defRPr sz="2220">
                <a:solidFill>
                  <a:schemeClr val="tx1">
                    <a:tint val="75000"/>
                  </a:schemeClr>
                </a:solidFill>
              </a:defRPr>
            </a:lvl3pPr>
            <a:lvl4pPr marL="1868170" indent="0">
              <a:buNone/>
              <a:defRPr sz="1905">
                <a:solidFill>
                  <a:schemeClr val="tx1">
                    <a:tint val="75000"/>
                  </a:schemeClr>
                </a:solidFill>
              </a:defRPr>
            </a:lvl4pPr>
            <a:lvl5pPr marL="2490470" indent="0">
              <a:buNone/>
              <a:defRPr sz="1905">
                <a:solidFill>
                  <a:schemeClr val="tx1">
                    <a:tint val="75000"/>
                  </a:schemeClr>
                </a:solidFill>
              </a:defRPr>
            </a:lvl5pPr>
            <a:lvl6pPr marL="3113405" indent="0">
              <a:buNone/>
              <a:defRPr sz="1905">
                <a:solidFill>
                  <a:schemeClr val="tx1">
                    <a:tint val="75000"/>
                  </a:schemeClr>
                </a:solidFill>
              </a:defRPr>
            </a:lvl6pPr>
            <a:lvl7pPr marL="3735705" indent="0">
              <a:buNone/>
              <a:defRPr sz="1905">
                <a:solidFill>
                  <a:schemeClr val="tx1">
                    <a:tint val="75000"/>
                  </a:schemeClr>
                </a:solidFill>
              </a:defRPr>
            </a:lvl7pPr>
            <a:lvl8pPr marL="4358640" indent="0">
              <a:buNone/>
              <a:defRPr sz="1905">
                <a:solidFill>
                  <a:schemeClr val="tx1">
                    <a:tint val="75000"/>
                  </a:schemeClr>
                </a:solidFill>
              </a:defRPr>
            </a:lvl8pPr>
            <a:lvl9pPr marL="4980940" indent="0">
              <a:buNone/>
              <a:defRPr sz="1905">
                <a:solidFill>
                  <a:schemeClr val="tx1">
                    <a:tint val="75000"/>
                  </a:schemeClr>
                </a:solidFill>
              </a:defRPr>
            </a:lvl9pPr>
          </a:lstStyle>
          <a:p>
            <a:pPr lvl="0"/>
            <a:r>
              <a:rPr lang="vi-VN" altLang="vi-VN">
                <a:latin typeface="Noto Sans"/>
                <a:ea typeface="Noto Sans"/>
              </a:rPr>
              <a:t>Bấm vào đây để chỉnh sửa kiểu văn bản chính</a:t>
            </a:r>
          </a:p>
        </p:txBody>
      </p:sp>
      <p:sp>
        <p:nvSpPr>
          <p:cNvPr id="4" name="日期占位符 3"/>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normAutofit/>
          </a:bodyPr>
          <a:lstStyle/>
          <a:p>
            <a:r>
              <a:rPr lang="vi-VN" altLang="vi-VN">
                <a:latin typeface="Noto Sans"/>
                <a:ea typeface="Noto Sans"/>
              </a:rPr>
              <a:t>Bấm vào đây để chỉnh</a:t>
            </a:r>
          </a:p>
        </p:txBody>
      </p:sp>
      <p:sp>
        <p:nvSpPr>
          <p:cNvPr id="3" name="内容占位符 2"/>
          <p:cNvSpPr>
            <a:spLocks noGrp="1"/>
          </p:cNvSpPr>
          <p:nvPr>
            <p:ph sz="half" idx="1"/>
          </p:nvPr>
        </p:nvSpPr>
        <p:spPr>
          <a:xfrm>
            <a:off x="609604" y="1260483"/>
            <a:ext cx="5384800" cy="3563938"/>
          </a:xfrm>
          <a:prstGeom prst="rect">
            <a:avLst/>
          </a:prstGeom>
        </p:spPr>
        <p:txBody>
          <a:bodyPr>
            <a:normAutofit/>
          </a:bodyPr>
          <a:lstStyle>
            <a:lvl1pPr>
              <a:defRPr sz="3810"/>
            </a:lvl1pPr>
            <a:lvl2pPr>
              <a:defRPr sz="3280"/>
            </a:lvl2pPr>
            <a:lvl3pPr>
              <a:defRPr sz="2750"/>
            </a:lvl3pPr>
            <a:lvl4pPr>
              <a:defRPr sz="2435"/>
            </a:lvl4pPr>
            <a:lvl5pPr>
              <a:defRPr sz="2435"/>
            </a:lvl5pPr>
            <a:lvl6pPr>
              <a:defRPr sz="2435"/>
            </a:lvl6pPr>
            <a:lvl7pPr>
              <a:defRPr sz="2435"/>
            </a:lvl7pPr>
            <a:lvl8pPr>
              <a:defRPr sz="2435"/>
            </a:lvl8pPr>
            <a:lvl9pPr>
              <a:defRPr sz="2435"/>
            </a:lvl9pPr>
          </a:lstStyle>
          <a:p>
            <a:pPr lvl="0"/>
            <a:r>
              <a:rPr lang="vi-VN" altLang="vi-VN" sz="3400">
                <a:latin typeface="Noto Sans"/>
                <a:ea typeface="Noto Sans"/>
              </a:rPr>
              <a:t>Bấm vào đây</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内容占位符 3"/>
          <p:cNvSpPr>
            <a:spLocks noGrp="1"/>
          </p:cNvSpPr>
          <p:nvPr>
            <p:ph sz="half" idx="2"/>
          </p:nvPr>
        </p:nvSpPr>
        <p:spPr>
          <a:xfrm>
            <a:off x="6197605" y="1260483"/>
            <a:ext cx="5384800" cy="3563938"/>
          </a:xfrm>
          <a:prstGeom prst="rect">
            <a:avLst/>
          </a:prstGeom>
        </p:spPr>
        <p:txBody>
          <a:bodyPr>
            <a:normAutofit/>
          </a:bodyPr>
          <a:lstStyle>
            <a:lvl1pPr>
              <a:defRPr sz="3810"/>
            </a:lvl1pPr>
            <a:lvl2pPr>
              <a:defRPr sz="3280"/>
            </a:lvl2pPr>
            <a:lvl3pPr>
              <a:defRPr sz="2750"/>
            </a:lvl3pPr>
            <a:lvl4pPr>
              <a:defRPr sz="2435"/>
            </a:lvl4pPr>
            <a:lvl5pPr>
              <a:defRPr sz="2435"/>
            </a:lvl5pPr>
            <a:lvl6pPr>
              <a:defRPr sz="2435"/>
            </a:lvl6pPr>
            <a:lvl7pPr>
              <a:defRPr sz="2435"/>
            </a:lvl7pPr>
            <a:lvl8pPr>
              <a:defRPr sz="2435"/>
            </a:lvl8pPr>
            <a:lvl9pPr>
              <a:defRPr sz="2435"/>
            </a:lvl9pPr>
          </a:lstStyle>
          <a:p>
            <a:pPr lvl="0"/>
            <a:r>
              <a:rPr lang="vi-VN" altLang="vi-VN" sz="3400">
                <a:latin typeface="Noto Sans"/>
                <a:ea typeface="Noto Sans"/>
              </a:rPr>
              <a:t>Bấm vào đây</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5" name="日期占位符 4"/>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normAutofit/>
          </a:bodyPr>
          <a:lstStyle>
            <a:lvl1pPr>
              <a:defRPr/>
            </a:lvl1pPr>
          </a:lstStyle>
          <a:p>
            <a:r>
              <a:rPr lang="vi-VN" altLang="vi-VN">
                <a:latin typeface="Noto Sans"/>
                <a:ea typeface="Noto Sans"/>
              </a:rPr>
              <a:t>Bấm vào đây để chỉnh</a:t>
            </a:r>
          </a:p>
        </p:txBody>
      </p:sp>
      <p:sp>
        <p:nvSpPr>
          <p:cNvPr id="3" name="文本占位符 2"/>
          <p:cNvSpPr>
            <a:spLocks noGrp="1"/>
          </p:cNvSpPr>
          <p:nvPr>
            <p:ph type="body" idx="1"/>
          </p:nvPr>
        </p:nvSpPr>
        <p:spPr>
          <a:xfrm>
            <a:off x="609604" y="1535117"/>
            <a:ext cx="5386918" cy="639763"/>
          </a:xfrm>
          <a:prstGeom prst="rect">
            <a:avLst/>
          </a:prstGeom>
        </p:spPr>
        <p:txBody>
          <a:bodyPr anchor="t">
            <a:normAutofit/>
          </a:bodyPr>
          <a:lstStyle>
            <a:lvl1pPr marL="0" indent="0">
              <a:buNone/>
              <a:defRPr sz="3280" b="1"/>
            </a:lvl1pPr>
            <a:lvl2pPr marL="622935" indent="0">
              <a:buNone/>
              <a:defRPr sz="2750" b="1"/>
            </a:lvl2pPr>
            <a:lvl3pPr marL="1245235" indent="0">
              <a:buNone/>
              <a:defRPr sz="2435" b="1"/>
            </a:lvl3pPr>
            <a:lvl4pPr marL="1868170" indent="0">
              <a:buNone/>
              <a:defRPr sz="2220" b="1"/>
            </a:lvl4pPr>
            <a:lvl5pPr marL="2490470" indent="0">
              <a:buNone/>
              <a:defRPr sz="2220" b="1"/>
            </a:lvl5pPr>
            <a:lvl6pPr marL="3113405" indent="0">
              <a:buNone/>
              <a:defRPr sz="2220" b="1"/>
            </a:lvl6pPr>
            <a:lvl7pPr marL="3735705" indent="0">
              <a:buNone/>
              <a:defRPr sz="2220" b="1"/>
            </a:lvl7pPr>
            <a:lvl8pPr marL="4358640" indent="0">
              <a:buNone/>
              <a:defRPr sz="2220" b="1"/>
            </a:lvl8pPr>
            <a:lvl9pPr marL="4980940" indent="0">
              <a:buNone/>
              <a:defRPr sz="2220" b="1"/>
            </a:lvl9pPr>
          </a:lstStyle>
          <a:p>
            <a:pPr lvl="0"/>
            <a:r>
              <a:rPr lang="vi-VN" altLang="vi-VN">
                <a:latin typeface="Noto Sans"/>
                <a:ea typeface="Noto Sans"/>
              </a:rPr>
              <a:t>Bấm vào đây để chỉnh</a:t>
            </a:r>
          </a:p>
        </p:txBody>
      </p:sp>
      <p:sp>
        <p:nvSpPr>
          <p:cNvPr id="4" name="内容占位符 3"/>
          <p:cNvSpPr>
            <a:spLocks noGrp="1"/>
          </p:cNvSpPr>
          <p:nvPr>
            <p:ph sz="half" idx="2"/>
          </p:nvPr>
        </p:nvSpPr>
        <p:spPr>
          <a:xfrm>
            <a:off x="609604" y="2174879"/>
            <a:ext cx="5386918" cy="3951288"/>
          </a:xfrm>
          <a:prstGeom prst="rect">
            <a:avLst/>
          </a:prstGeom>
        </p:spPr>
        <p:txBody>
          <a:bodyPr>
            <a:normAutofit/>
          </a:bodyPr>
          <a:lstStyle>
            <a:lvl1pPr>
              <a:defRPr sz="3280"/>
            </a:lvl1pPr>
            <a:lvl2pPr>
              <a:defRPr sz="2750"/>
            </a:lvl2pPr>
            <a:lvl3pPr>
              <a:defRPr sz="2435"/>
            </a:lvl3pPr>
            <a:lvl4pPr>
              <a:defRPr sz="2220"/>
            </a:lvl4pPr>
            <a:lvl5pPr>
              <a:defRPr sz="2220"/>
            </a:lvl5pPr>
            <a:lvl6pPr>
              <a:defRPr sz="2220"/>
            </a:lvl6pPr>
            <a:lvl7pPr>
              <a:defRPr sz="2220"/>
            </a:lvl7pPr>
            <a:lvl8pPr>
              <a:defRPr sz="2220"/>
            </a:lvl8pPr>
            <a:lvl9pPr>
              <a:defRPr sz="2220"/>
            </a:lvl9p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5" name="文本占位符 4"/>
          <p:cNvSpPr>
            <a:spLocks noGrp="1"/>
          </p:cNvSpPr>
          <p:nvPr>
            <p:ph type="body" sz="quarter" idx="3"/>
          </p:nvPr>
        </p:nvSpPr>
        <p:spPr>
          <a:xfrm>
            <a:off x="6193377" y="1535117"/>
            <a:ext cx="5389033" cy="639763"/>
          </a:xfrm>
          <a:prstGeom prst="rect">
            <a:avLst/>
          </a:prstGeom>
        </p:spPr>
        <p:txBody>
          <a:bodyPr anchor="t">
            <a:normAutofit/>
          </a:bodyPr>
          <a:lstStyle>
            <a:lvl1pPr marL="0" indent="0">
              <a:buNone/>
              <a:defRPr sz="3280" b="1"/>
            </a:lvl1pPr>
            <a:lvl2pPr marL="622935" indent="0">
              <a:buNone/>
              <a:defRPr sz="2750" b="1"/>
            </a:lvl2pPr>
            <a:lvl3pPr marL="1245235" indent="0">
              <a:buNone/>
              <a:defRPr sz="2435" b="1"/>
            </a:lvl3pPr>
            <a:lvl4pPr marL="1868170" indent="0">
              <a:buNone/>
              <a:defRPr sz="2220" b="1"/>
            </a:lvl4pPr>
            <a:lvl5pPr marL="2490470" indent="0">
              <a:buNone/>
              <a:defRPr sz="2220" b="1"/>
            </a:lvl5pPr>
            <a:lvl6pPr marL="3113405" indent="0">
              <a:buNone/>
              <a:defRPr sz="2220" b="1"/>
            </a:lvl6pPr>
            <a:lvl7pPr marL="3735705" indent="0">
              <a:buNone/>
              <a:defRPr sz="2220" b="1"/>
            </a:lvl7pPr>
            <a:lvl8pPr marL="4358640" indent="0">
              <a:buNone/>
              <a:defRPr sz="2220" b="1"/>
            </a:lvl8pPr>
            <a:lvl9pPr marL="4980940" indent="0">
              <a:buNone/>
              <a:defRPr sz="2220" b="1"/>
            </a:lvl9pPr>
          </a:lstStyle>
          <a:p>
            <a:pPr lvl="0"/>
            <a:r>
              <a:rPr lang="vi-VN" altLang="vi-VN">
                <a:latin typeface="Noto Sans"/>
                <a:ea typeface="Noto Sans"/>
              </a:rPr>
              <a:t>Bấm vào đây để chỉnh</a:t>
            </a:r>
          </a:p>
        </p:txBody>
      </p:sp>
      <p:sp>
        <p:nvSpPr>
          <p:cNvPr id="6" name="内容占位符 5"/>
          <p:cNvSpPr>
            <a:spLocks noGrp="1"/>
          </p:cNvSpPr>
          <p:nvPr>
            <p:ph sz="quarter" idx="4"/>
          </p:nvPr>
        </p:nvSpPr>
        <p:spPr>
          <a:xfrm>
            <a:off x="6193377" y="2174879"/>
            <a:ext cx="5389033" cy="3951288"/>
          </a:xfrm>
          <a:prstGeom prst="rect">
            <a:avLst/>
          </a:prstGeom>
        </p:spPr>
        <p:txBody>
          <a:bodyPr>
            <a:normAutofit/>
          </a:bodyPr>
          <a:lstStyle>
            <a:lvl1pPr>
              <a:defRPr sz="3280"/>
            </a:lvl1pPr>
            <a:lvl2pPr>
              <a:defRPr sz="2750"/>
            </a:lvl2pPr>
            <a:lvl3pPr>
              <a:defRPr sz="2435"/>
            </a:lvl3pPr>
            <a:lvl4pPr>
              <a:defRPr sz="2220"/>
            </a:lvl4pPr>
            <a:lvl5pPr>
              <a:defRPr sz="2220"/>
            </a:lvl5pPr>
            <a:lvl6pPr>
              <a:defRPr sz="2220"/>
            </a:lvl6pPr>
            <a:lvl7pPr>
              <a:defRPr sz="2220"/>
            </a:lvl7pPr>
            <a:lvl8pPr>
              <a:defRPr sz="2220"/>
            </a:lvl8pPr>
            <a:lvl9pPr>
              <a:defRPr sz="2220"/>
            </a:lvl9p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7" name="日期占位符 6"/>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8" name="页脚占位符 7"/>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9" name="灯片编号占位符 8"/>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normAutofit/>
          </a:bodyPr>
          <a:lstStyle/>
          <a:p>
            <a:r>
              <a:rPr lang="vi-VN" altLang="vi-VN">
                <a:latin typeface="Noto Sans"/>
                <a:ea typeface="Noto Sans"/>
              </a:rPr>
              <a:t>Bấm vào đây để chỉnh</a:t>
            </a:r>
          </a:p>
        </p:txBody>
      </p:sp>
      <p:sp>
        <p:nvSpPr>
          <p:cNvPr id="3" name="日期占位符 2"/>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4" name="页脚占位符 3"/>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5" name="灯片编号占位符 4"/>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3" name="页脚占位符 2"/>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4" name="灯片编号占位符 3"/>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t">
            <a:normAutofit/>
          </a:bodyPr>
          <a:lstStyle>
            <a:lvl1pPr algn="l">
              <a:defRPr sz="2750" b="1"/>
            </a:lvl1pPr>
          </a:lstStyle>
          <a:p>
            <a:r>
              <a:rPr lang="vi-VN" altLang="vi-VN" sz="2500">
                <a:latin typeface="Noto Sans"/>
                <a:ea typeface="Noto Sans"/>
              </a:rPr>
              <a:t>Bấm vào đây để chỉnh sửa kiểu tiêu</a:t>
            </a:r>
          </a:p>
        </p:txBody>
      </p:sp>
      <p:sp>
        <p:nvSpPr>
          <p:cNvPr id="3" name="内容占位符 2"/>
          <p:cNvSpPr>
            <a:spLocks noGrp="1"/>
          </p:cNvSpPr>
          <p:nvPr>
            <p:ph idx="1"/>
          </p:nvPr>
        </p:nvSpPr>
        <p:spPr>
          <a:xfrm>
            <a:off x="4766737" y="273054"/>
            <a:ext cx="6815668" cy="5853113"/>
          </a:xfrm>
          <a:prstGeom prst="rect">
            <a:avLst/>
          </a:prstGeom>
        </p:spPr>
        <p:txBody>
          <a:bodyPr>
            <a:normAutofit/>
          </a:bodyPr>
          <a:lstStyle>
            <a:lvl1pPr>
              <a:defRPr sz="4340"/>
            </a:lvl1pPr>
            <a:lvl2pPr>
              <a:defRPr sz="3810"/>
            </a:lvl2pPr>
            <a:lvl3pPr>
              <a:defRPr sz="3280"/>
            </a:lvl3pPr>
            <a:lvl4pPr>
              <a:defRPr sz="2750"/>
            </a:lvl4pPr>
            <a:lvl5pPr>
              <a:defRPr sz="2750"/>
            </a:lvl5pPr>
            <a:lvl6pPr>
              <a:defRPr sz="2750"/>
            </a:lvl6pPr>
            <a:lvl7pPr>
              <a:defRPr sz="2750"/>
            </a:lvl7pPr>
            <a:lvl8pPr>
              <a:defRPr sz="2750"/>
            </a:lvl8pPr>
            <a:lvl9pPr>
              <a:defRPr sz="2750"/>
            </a:lvl9p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文本占位符 3"/>
          <p:cNvSpPr>
            <a:spLocks noGrp="1"/>
          </p:cNvSpPr>
          <p:nvPr>
            <p:ph type="body" sz="half" idx="2"/>
          </p:nvPr>
        </p:nvSpPr>
        <p:spPr>
          <a:xfrm>
            <a:off x="609602" y="1435100"/>
            <a:ext cx="4011084" cy="4691063"/>
          </a:xfrm>
          <a:prstGeom prst="rect">
            <a:avLst/>
          </a:prstGeom>
        </p:spPr>
        <p:txBody>
          <a:bodyPr>
            <a:normAutofit/>
          </a:bodyPr>
          <a:lstStyle>
            <a:lvl1pPr marL="0" indent="0">
              <a:buNone/>
              <a:defRPr sz="1905"/>
            </a:lvl1pPr>
            <a:lvl2pPr marL="622935" indent="0">
              <a:buNone/>
              <a:defRPr sz="1585"/>
            </a:lvl2pPr>
            <a:lvl3pPr marL="1245235" indent="0">
              <a:buNone/>
              <a:defRPr sz="1375"/>
            </a:lvl3pPr>
            <a:lvl4pPr marL="1868170" indent="0">
              <a:buNone/>
              <a:defRPr sz="1270"/>
            </a:lvl4pPr>
            <a:lvl5pPr marL="2490470" indent="0">
              <a:buNone/>
              <a:defRPr sz="1270"/>
            </a:lvl5pPr>
            <a:lvl6pPr marL="3113405" indent="0">
              <a:buNone/>
              <a:defRPr sz="1270"/>
            </a:lvl6pPr>
            <a:lvl7pPr marL="3735705" indent="0">
              <a:buNone/>
              <a:defRPr sz="1270"/>
            </a:lvl7pPr>
            <a:lvl8pPr marL="4358640" indent="0">
              <a:buNone/>
              <a:defRPr sz="1270"/>
            </a:lvl8pPr>
            <a:lvl9pPr marL="4980940" indent="0">
              <a:buNone/>
              <a:defRPr sz="1270"/>
            </a:lvl9pPr>
          </a:lstStyle>
          <a:p>
            <a:pPr lvl="0"/>
            <a:r>
              <a:rPr lang="vi-VN" altLang="vi-VN" sz="1800">
                <a:latin typeface="Noto Sans"/>
                <a:ea typeface="Noto Sans"/>
              </a:rPr>
              <a:t>Bấm vào đây để chỉnh sửa</a:t>
            </a:r>
          </a:p>
        </p:txBody>
      </p:sp>
      <p:sp>
        <p:nvSpPr>
          <p:cNvPr id="5" name="日期占位符 4"/>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 đề</a:t>
            </a:r>
          </a:p>
        </p:txBody>
      </p:sp>
      <p:sp>
        <p:nvSpPr>
          <p:cNvPr id="3" name="内容占位符 2"/>
          <p:cNvSpPr>
            <a:spLocks noGrp="1"/>
          </p:cNvSpPr>
          <p:nvPr>
            <p:ph idx="1"/>
          </p:nvPr>
        </p:nvSpPr>
        <p:spPr/>
        <p:txBody>
          <a:bodyPr>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6"/>
            <a:ext cx="7315200" cy="566738"/>
          </a:xfrm>
          <a:prstGeom prst="rect">
            <a:avLst/>
          </a:prstGeom>
        </p:spPr>
        <p:txBody>
          <a:bodyPr anchor="t">
            <a:normAutofit/>
          </a:bodyPr>
          <a:lstStyle>
            <a:lvl1pPr algn="l">
              <a:defRPr sz="2750" b="1"/>
            </a:lvl1pPr>
          </a:lstStyle>
          <a:p>
            <a:r>
              <a:rPr lang="vi-VN" altLang="vi-VN" sz="2500">
                <a:latin typeface="Noto Sans"/>
                <a:ea typeface="Noto Sans"/>
              </a:rPr>
              <a:t>Bấm vào đây để chỉnh sửa</a:t>
            </a:r>
          </a:p>
        </p:txBody>
      </p:sp>
      <p:sp>
        <p:nvSpPr>
          <p:cNvPr id="3" name="图片占位符 2"/>
          <p:cNvSpPr>
            <a:spLocks noGrp="1"/>
          </p:cNvSpPr>
          <p:nvPr>
            <p:ph type="pic" idx="1"/>
          </p:nvPr>
        </p:nvSpPr>
        <p:spPr>
          <a:xfrm>
            <a:off x="2389719" y="612780"/>
            <a:ext cx="7315200" cy="4114800"/>
          </a:xfrm>
          <a:prstGeom prst="rect">
            <a:avLst/>
          </a:prstGeom>
        </p:spPr>
        <p:txBody>
          <a:bodyPr/>
          <a:lstStyle>
            <a:lvl1pPr marL="0" indent="0">
              <a:buNone/>
              <a:defRPr sz="4340"/>
            </a:lvl1pPr>
            <a:lvl2pPr marL="622935" indent="0">
              <a:buNone/>
              <a:defRPr sz="3810"/>
            </a:lvl2pPr>
            <a:lvl3pPr marL="1245235" indent="0">
              <a:buNone/>
              <a:defRPr sz="3280"/>
            </a:lvl3pPr>
            <a:lvl4pPr marL="1868170" indent="0">
              <a:buNone/>
              <a:defRPr sz="2750"/>
            </a:lvl4pPr>
            <a:lvl5pPr marL="2490470" indent="0">
              <a:buNone/>
              <a:defRPr sz="2750"/>
            </a:lvl5pPr>
            <a:lvl6pPr marL="3113405" indent="0">
              <a:buNone/>
              <a:defRPr sz="2750"/>
            </a:lvl6pPr>
            <a:lvl7pPr marL="3735705" indent="0">
              <a:buNone/>
              <a:defRPr sz="2750"/>
            </a:lvl7pPr>
            <a:lvl8pPr marL="4358640" indent="0">
              <a:buNone/>
              <a:defRPr sz="2750"/>
            </a:lvl8pPr>
            <a:lvl9pPr marL="4980940" indent="0">
              <a:buNone/>
              <a:defRPr sz="2750"/>
            </a:lvl9pPr>
          </a:lstStyle>
          <a:p>
            <a:endParaRPr lang="zh-CN" altLang="en-US"/>
          </a:p>
        </p:txBody>
      </p:sp>
      <p:sp>
        <p:nvSpPr>
          <p:cNvPr id="4" name="文本占位符 3"/>
          <p:cNvSpPr>
            <a:spLocks noGrp="1"/>
          </p:cNvSpPr>
          <p:nvPr>
            <p:ph type="body" sz="half" idx="2"/>
          </p:nvPr>
        </p:nvSpPr>
        <p:spPr>
          <a:xfrm>
            <a:off x="2389719" y="5367341"/>
            <a:ext cx="7315200" cy="804862"/>
          </a:xfrm>
          <a:prstGeom prst="rect">
            <a:avLst/>
          </a:prstGeom>
        </p:spPr>
        <p:txBody>
          <a:bodyPr>
            <a:normAutofit/>
          </a:bodyPr>
          <a:lstStyle>
            <a:lvl1pPr marL="0" indent="0">
              <a:buNone/>
              <a:defRPr sz="1905"/>
            </a:lvl1pPr>
            <a:lvl2pPr marL="622935" indent="0">
              <a:buNone/>
              <a:defRPr sz="1585"/>
            </a:lvl2pPr>
            <a:lvl3pPr marL="1245235" indent="0">
              <a:buNone/>
              <a:defRPr sz="1375"/>
            </a:lvl3pPr>
            <a:lvl4pPr marL="1868170" indent="0">
              <a:buNone/>
              <a:defRPr sz="1270"/>
            </a:lvl4pPr>
            <a:lvl5pPr marL="2490470" indent="0">
              <a:buNone/>
              <a:defRPr sz="1270"/>
            </a:lvl5pPr>
            <a:lvl6pPr marL="3113405" indent="0">
              <a:buNone/>
              <a:defRPr sz="1270"/>
            </a:lvl6pPr>
            <a:lvl7pPr marL="3735705" indent="0">
              <a:buNone/>
              <a:defRPr sz="1270"/>
            </a:lvl7pPr>
            <a:lvl8pPr marL="4358640" indent="0">
              <a:buNone/>
              <a:defRPr sz="1270"/>
            </a:lvl8pPr>
            <a:lvl9pPr marL="4980940" indent="0">
              <a:buNone/>
              <a:defRPr sz="1270"/>
            </a:lvl9pPr>
          </a:lstStyle>
          <a:p>
            <a:pPr lvl="0"/>
            <a:r>
              <a:rPr lang="vi-VN" altLang="vi-VN">
                <a:latin typeface="Noto Sans"/>
                <a:ea typeface="Noto Sans"/>
              </a:rPr>
              <a:t>Bấm vào đây để chỉnh sửa kiểu văn bản chính</a:t>
            </a:r>
          </a:p>
        </p:txBody>
      </p:sp>
      <p:sp>
        <p:nvSpPr>
          <p:cNvPr id="5" name="日期占位符 4"/>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6" name="页脚占位符 5"/>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7" name="灯片编号占位符 6"/>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6" y="274644"/>
            <a:ext cx="10972801" cy="1143000"/>
          </a:xfrm>
          <a:prstGeom prst="rect">
            <a:avLst/>
          </a:prstGeom>
        </p:spPr>
        <p:txBody>
          <a:bodyPr>
            <a:normAutofit/>
          </a:bodyPr>
          <a:lstStyle/>
          <a:p>
            <a:r>
              <a:rPr lang="vi-VN" altLang="vi-VN">
                <a:latin typeface="Noto Sans"/>
                <a:ea typeface="Noto Sans"/>
              </a:rPr>
              <a:t>Bấm vào đây để chỉnh</a:t>
            </a:r>
          </a:p>
        </p:txBody>
      </p:sp>
      <p:sp>
        <p:nvSpPr>
          <p:cNvPr id="3" name="竖排文字占位符 2"/>
          <p:cNvSpPr>
            <a:spLocks noGrp="1"/>
          </p:cNvSpPr>
          <p:nvPr>
            <p:ph type="body" orient="vert" idx="1"/>
          </p:nvPr>
        </p:nvSpPr>
        <p:spPr>
          <a:xfrm>
            <a:off x="609606" y="1600202"/>
            <a:ext cx="10972801" cy="4525963"/>
          </a:xfrm>
          <a:prstGeom prst="rect">
            <a:avLst/>
          </a:prstGeom>
        </p:spPr>
        <p:txBody>
          <a:bodyPr vert="vert">
            <a:normAutofit/>
          </a:bodyPr>
          <a:lstStyle/>
          <a:p>
            <a:pPr lvl="0"/>
            <a:r>
              <a:rPr lang="vi-VN" altLang="vi-VN" sz="3000">
                <a:latin typeface="Noto Sans"/>
                <a:ea typeface="Noto Sans"/>
              </a:rPr>
              <a:t>Bấm vào đây để chỉnh sửa kiểu văn bản</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5" y="215906"/>
            <a:ext cx="2743201" cy="4608514"/>
          </a:xfrm>
          <a:prstGeom prst="rect">
            <a:avLst/>
          </a:prstGeom>
        </p:spPr>
        <p:txBody>
          <a:bodyPr vert="vert">
            <a:normAutofit/>
          </a:bodyPr>
          <a:lstStyle/>
          <a:p>
            <a:r>
              <a:rPr lang="vi-VN" altLang="vi-VN" sz="5400">
                <a:latin typeface="Noto Sans"/>
                <a:ea typeface="Noto Sans"/>
              </a:rPr>
              <a:t>Bấm vào</a:t>
            </a:r>
          </a:p>
        </p:txBody>
      </p:sp>
      <p:sp>
        <p:nvSpPr>
          <p:cNvPr id="3" name="竖排文字占位符 2"/>
          <p:cNvSpPr>
            <a:spLocks noGrp="1"/>
          </p:cNvSpPr>
          <p:nvPr>
            <p:ph type="body" orient="vert" idx="1"/>
          </p:nvPr>
        </p:nvSpPr>
        <p:spPr>
          <a:xfrm>
            <a:off x="609599" y="215906"/>
            <a:ext cx="8026400" cy="4608514"/>
          </a:xfrm>
          <a:prstGeom prst="rect">
            <a:avLst/>
          </a:prstGeom>
        </p:spPr>
        <p:txBody>
          <a:bodyPr vert="vert">
            <a:normAutofit/>
          </a:bodyPr>
          <a:lstStyle/>
          <a:p>
            <a:pPr lvl="0"/>
            <a:r>
              <a:rPr lang="vi-VN" altLang="vi-VN" sz="3000">
                <a:latin typeface="Noto Sans"/>
                <a:ea typeface="Noto Sans"/>
              </a:rPr>
              <a:t>Bấm vào đây để chỉnh sửa kiểu văn bản</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a:xfrm>
            <a:off x="609601" y="6356357"/>
            <a:ext cx="2844800" cy="365125"/>
          </a:xfrm>
          <a:prstGeom prst="rect">
            <a:avLst/>
          </a:prstGeom>
        </p:spPr>
        <p:txBody>
          <a:bodyPr>
            <a:normAutofit fontScale="90000" lnSpcReduction="20000"/>
          </a:bodyPr>
          <a:lstStyle/>
          <a:p>
            <a:pPr defTabSz="1245235"/>
            <a:fld id="{FD725410-BEFA-4075-99F8-9B76E6135EB8}" type="datetimeFigureOut">
              <a:rPr lang="vi-VN" altLang="vi-VN" sz="2300" smtClean="0">
                <a:solidFill>
                  <a:srgbClr val="FFFFFF"/>
                </a:solidFill>
                <a:latin typeface="Noto Sans"/>
                <a:ea typeface="Noto Sans"/>
              </a:rPr>
              <a:t>13/06/2025</a:t>
            </a:fld>
            <a:endParaRPr lang="zh-CN" altLang="en-US" sz="2435">
              <a:solidFill>
                <a:srgbClr val="FFFFFF"/>
              </a:solidFill>
            </a:endParaRPr>
          </a:p>
        </p:txBody>
      </p:sp>
      <p:sp>
        <p:nvSpPr>
          <p:cNvPr id="5" name="页脚占位符 4"/>
          <p:cNvSpPr>
            <a:spLocks noGrp="1"/>
          </p:cNvSpPr>
          <p:nvPr>
            <p:ph type="ftr" sz="quarter" idx="11"/>
          </p:nvPr>
        </p:nvSpPr>
        <p:spPr>
          <a:xfrm>
            <a:off x="4165608" y="6356357"/>
            <a:ext cx="3860800" cy="365125"/>
          </a:xfrm>
          <a:prstGeom prst="rect">
            <a:avLst/>
          </a:prstGeom>
        </p:spPr>
        <p:txBody>
          <a:bodyPr/>
          <a:lstStyle/>
          <a:p>
            <a:pPr defTabSz="1245235"/>
            <a:endParaRPr lang="zh-CN" altLang="en-US" sz="2435">
              <a:solidFill>
                <a:srgbClr val="FFFFFF"/>
              </a:solidFill>
            </a:endParaRPr>
          </a:p>
        </p:txBody>
      </p:sp>
      <p:sp>
        <p:nvSpPr>
          <p:cNvPr id="6" name="灯片编号占位符 5"/>
          <p:cNvSpPr>
            <a:spLocks noGrp="1"/>
          </p:cNvSpPr>
          <p:nvPr>
            <p:ph type="sldNum" sz="quarter" idx="12"/>
          </p:nvPr>
        </p:nvSpPr>
        <p:spPr>
          <a:xfrm>
            <a:off x="8737600" y="6356357"/>
            <a:ext cx="2844800" cy="365125"/>
          </a:xfrm>
          <a:prstGeom prst="rect">
            <a:avLst/>
          </a:prstGeom>
        </p:spPr>
        <p:txBody>
          <a:bodyPr>
            <a:normAutofit fontScale="85000" lnSpcReduction="20000"/>
          </a:bodyPr>
          <a:lstStyle/>
          <a:p>
            <a:pPr defTabSz="1245235"/>
            <a:fld id="{ABCBC4E8-88EF-4446-9533-1BB591964EAE}" type="slidenum">
              <a:rPr lang="vi-VN" altLang="vi-VN" sz="2435" smtClean="0">
                <a:solidFill>
                  <a:srgbClr val="FFFFFF"/>
                </a:solidFill>
                <a:latin typeface="Noto Sans"/>
                <a:ea typeface="Noto Sans"/>
              </a:rPr>
              <a:t>‹#›</a:t>
            </a:fld>
            <a:endParaRPr lang="zh-CN" altLang="en-US" sz="2435">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2" name="矩形 51"/>
          <p:cNvSpPr/>
          <p:nvPr userDrawn="1"/>
        </p:nvSpPr>
        <p:spPr>
          <a:xfrm>
            <a:off x="0" y="6461393"/>
            <a:ext cx="12192001" cy="383061"/>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3" name="组合 52"/>
          <p:cNvGrpSpPr/>
          <p:nvPr userDrawn="1"/>
        </p:nvGrpSpPr>
        <p:grpSpPr>
          <a:xfrm>
            <a:off x="329513" y="996716"/>
            <a:ext cx="10327904" cy="60959"/>
            <a:chOff x="247135" y="747537"/>
            <a:chExt cx="7745928" cy="45719"/>
          </a:xfrm>
          <a:solidFill>
            <a:schemeClr val="accent3">
              <a:lumMod val="50000"/>
            </a:schemeClr>
          </a:solidFill>
        </p:grpSpPr>
        <p:cxnSp>
          <p:nvCxnSpPr>
            <p:cNvPr id="54" name="直接连接符 53"/>
            <p:cNvCxnSpPr/>
            <p:nvPr/>
          </p:nvCxnSpPr>
          <p:spPr>
            <a:xfrm flipH="1">
              <a:off x="247135" y="770396"/>
              <a:ext cx="7745928" cy="0"/>
            </a:xfrm>
            <a:prstGeom prst="line">
              <a:avLst/>
            </a:prstGeom>
            <a:grpFill/>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7135" y="747537"/>
              <a:ext cx="3123921" cy="457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t">
            <a:normAutofit/>
          </a:bodyPr>
          <a:lstStyle>
            <a:lvl1pPr algn="ctr">
              <a:defRPr sz="6000"/>
            </a:lvl1pPr>
          </a:lstStyle>
          <a:p>
            <a:r>
              <a:rPr lang="vi-VN" altLang="vi-VN" smtClean="0">
                <a:latin typeface="Noto Sans"/>
                <a:ea typeface="Noto Sans"/>
              </a:rPr>
              <a:t>Bấm vào đây để chỉnh sửa kiểu tiêu đề chính</a:t>
            </a:r>
            <a:endParaRPr lang="en-US"/>
          </a:p>
        </p:txBody>
      </p:sp>
      <p:sp>
        <p:nvSpPr>
          <p:cNvPr id="3" name="Subtitle 2"/>
          <p:cNvSpPr>
            <a:spLocks noGrp="1"/>
          </p:cNvSpPr>
          <p:nvPr>
            <p:ph type="subTitle" idx="1" hasCustomPrompt="1"/>
          </p:nvPr>
        </p:nvSpPr>
        <p:spPr>
          <a:xfrm>
            <a:off x="1524000" y="3602037"/>
            <a:ext cx="9144000" cy="1655763"/>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ltLang="vi-VN" smtClean="0">
                <a:latin typeface="Noto Sans"/>
                <a:ea typeface="Noto Sans"/>
              </a:rPr>
              <a:t>Nhấp để chỉnh sửa kiểu phụ đề chính</a:t>
            </a:r>
            <a:endParaRPr lang="en-US"/>
          </a:p>
        </p:txBody>
      </p:sp>
      <p:sp>
        <p:nvSpPr>
          <p:cNvPr id="4" name="Date Placeholder 3"/>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vi-VN" smtClean="0">
                <a:latin typeface="Noto Sans"/>
                <a:ea typeface="Noto Sans"/>
              </a:rPr>
              <a:t>Bấm vào đây để chỉnh sửa kiểu tiêu</a:t>
            </a:r>
            <a:endParaRPr lang="en-US"/>
          </a:p>
        </p:txBody>
      </p:sp>
      <p:sp>
        <p:nvSpPr>
          <p:cNvPr id="3" name="Content Placeholder 2"/>
          <p:cNvSpPr>
            <a:spLocks noGrp="1"/>
          </p:cNvSpPr>
          <p:nvPr>
            <p:ph idx="1" hasCustomPrompt="1"/>
          </p:nvPr>
        </p:nvSpPr>
        <p:spPr/>
        <p:txBody>
          <a:bodyPr>
            <a:normAutofit/>
          </a:bodyPr>
          <a:lstStyle/>
          <a:p>
            <a:pPr lvl="0"/>
            <a:r>
              <a:rPr lang="vi-VN" altLang="vi-VN" smtClean="0">
                <a:latin typeface="Noto Sans"/>
                <a:ea typeface="Noto Sans"/>
              </a:rPr>
              <a:t>Chỉnh sửa kiểu văn bản chính</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Date Placeholder 3"/>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t">
            <a:normAutofit/>
          </a:bodyPr>
          <a:lstStyle>
            <a:lvl1pPr>
              <a:defRPr sz="6000"/>
            </a:lvl1pPr>
          </a:lstStyle>
          <a:p>
            <a:r>
              <a:rPr lang="vi-VN" altLang="vi-VN" smtClean="0">
                <a:latin typeface="Noto Sans"/>
                <a:ea typeface="Noto Sans"/>
              </a:rPr>
              <a:t>Bấm vào đây để chỉnh</a:t>
            </a:r>
            <a:endParaRPr lang="en-US"/>
          </a:p>
        </p:txBody>
      </p:sp>
      <p:sp>
        <p:nvSpPr>
          <p:cNvPr id="3" name="Text Placeholder 2"/>
          <p:cNvSpPr>
            <a:spLocks noGrp="1"/>
          </p:cNvSpPr>
          <p:nvPr>
            <p:ph type="body" idx="1" hasCustomPrompt="1"/>
          </p:nvPr>
        </p:nvSpPr>
        <p:spPr>
          <a:xfrm>
            <a:off x="831851" y="4589464"/>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ltLang="vi-VN" smtClean="0">
                <a:latin typeface="Noto Sans"/>
                <a:ea typeface="Noto Sans"/>
              </a:rPr>
              <a:t>Chỉnh sửa kiểu văn bản chính</a:t>
            </a:r>
          </a:p>
        </p:txBody>
      </p:sp>
      <p:sp>
        <p:nvSpPr>
          <p:cNvPr id="4" name="Date Placeholder 3"/>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vi-VN" smtClean="0">
                <a:latin typeface="Noto Sans"/>
                <a:ea typeface="Noto Sans"/>
              </a:rPr>
              <a:t>Bấm vào đây để chỉnh sửa kiểu tiêu</a:t>
            </a:r>
            <a:endParaRPr lang="en-US"/>
          </a:p>
        </p:txBody>
      </p:sp>
      <p:sp>
        <p:nvSpPr>
          <p:cNvPr id="3" name="Content Placeholder 2"/>
          <p:cNvSpPr>
            <a:spLocks noGrp="1"/>
          </p:cNvSpPr>
          <p:nvPr>
            <p:ph sz="half" idx="1" hasCustomPrompt="1"/>
          </p:nvPr>
        </p:nvSpPr>
        <p:spPr>
          <a:xfrm>
            <a:off x="838200" y="1825625"/>
            <a:ext cx="5181600" cy="4351339"/>
          </a:xfrm>
        </p:spPr>
        <p:txBody>
          <a:bodyPr>
            <a:normAutofit/>
          </a:bodyPr>
          <a:lstStyle/>
          <a:p>
            <a:pPr lvl="0"/>
            <a:r>
              <a:rPr lang="vi-VN" altLang="vi-VN" smtClean="0">
                <a:latin typeface="Noto Sans"/>
                <a:ea typeface="Noto Sans"/>
              </a:rPr>
              <a:t>Chỉnh sửa kiểu</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Content Placeholder 3"/>
          <p:cNvSpPr>
            <a:spLocks noGrp="1"/>
          </p:cNvSpPr>
          <p:nvPr>
            <p:ph sz="half" idx="2" hasCustomPrompt="1"/>
          </p:nvPr>
        </p:nvSpPr>
        <p:spPr>
          <a:xfrm>
            <a:off x="6172200" y="1825625"/>
            <a:ext cx="5181600" cy="4351339"/>
          </a:xfrm>
        </p:spPr>
        <p:txBody>
          <a:bodyPr>
            <a:normAutofit/>
          </a:bodyPr>
          <a:lstStyle/>
          <a:p>
            <a:pPr lvl="0"/>
            <a:r>
              <a:rPr lang="vi-VN" altLang="vi-VN" smtClean="0">
                <a:latin typeface="Noto Sans"/>
                <a:ea typeface="Noto Sans"/>
              </a:rPr>
              <a:t>Chỉnh sửa kiểu</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5" name="Date Placeholder 4"/>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p>
            <a:r>
              <a:rPr lang="vi-VN" altLang="vi-VN" smtClean="0">
                <a:latin typeface="Noto Sans"/>
                <a:ea typeface="Noto Sans"/>
              </a:rPr>
              <a:t>Bấm vào đây để chỉnh sửa kiểu tiêu</a:t>
            </a:r>
            <a:endParaRPr lang="en-US"/>
          </a:p>
        </p:txBody>
      </p:sp>
      <p:sp>
        <p:nvSpPr>
          <p:cNvPr id="3" name="Text Placeholder 2"/>
          <p:cNvSpPr>
            <a:spLocks noGrp="1"/>
          </p:cNvSpPr>
          <p:nvPr>
            <p:ph type="body" idx="1" hasCustomPrompt="1"/>
          </p:nvPr>
        </p:nvSpPr>
        <p:spPr>
          <a:xfrm>
            <a:off x="839789"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Chỉnh sửa kiểu văn bản chính</a:t>
            </a:r>
          </a:p>
        </p:txBody>
      </p:sp>
      <p:sp>
        <p:nvSpPr>
          <p:cNvPr id="4" name="Content Placeholder 3"/>
          <p:cNvSpPr>
            <a:spLocks noGrp="1"/>
          </p:cNvSpPr>
          <p:nvPr>
            <p:ph sz="half" idx="2" hasCustomPrompt="1"/>
          </p:nvPr>
        </p:nvSpPr>
        <p:spPr>
          <a:xfrm>
            <a:off x="839789" y="2505075"/>
            <a:ext cx="5157787" cy="3684588"/>
          </a:xfrm>
        </p:spPr>
        <p:txBody>
          <a:bodyPr>
            <a:normAutofit/>
          </a:bodyPr>
          <a:lstStyle/>
          <a:p>
            <a:pPr lvl="0"/>
            <a:r>
              <a:rPr lang="vi-VN" altLang="vi-VN" smtClean="0">
                <a:latin typeface="Noto Sans"/>
                <a:ea typeface="Noto Sans"/>
              </a:rPr>
              <a:t>Chỉnh sửa kiểu</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5" name="Text Placeholder 4"/>
          <p:cNvSpPr>
            <a:spLocks noGrp="1"/>
          </p:cNvSpPr>
          <p:nvPr>
            <p:ph type="body" sz="quarter" idx="3" hasCustomPrompt="1"/>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Chỉnh sửa kiểu văn bản chính</a:t>
            </a:r>
          </a:p>
        </p:txBody>
      </p:sp>
      <p:sp>
        <p:nvSpPr>
          <p:cNvPr id="6" name="Content Placeholder 5"/>
          <p:cNvSpPr>
            <a:spLocks noGrp="1"/>
          </p:cNvSpPr>
          <p:nvPr>
            <p:ph sz="quarter" idx="4" hasCustomPrompt="1"/>
          </p:nvPr>
        </p:nvSpPr>
        <p:spPr>
          <a:xfrm>
            <a:off x="6172200" y="2505075"/>
            <a:ext cx="5183188" cy="3684588"/>
          </a:xfrm>
        </p:spPr>
        <p:txBody>
          <a:bodyPr>
            <a:normAutofit/>
          </a:bodyPr>
          <a:lstStyle/>
          <a:p>
            <a:pPr lvl="0"/>
            <a:r>
              <a:rPr lang="vi-VN" altLang="vi-VN" smtClean="0">
                <a:latin typeface="Noto Sans"/>
                <a:ea typeface="Noto Sans"/>
              </a:rPr>
              <a:t>Chỉnh sửa kiểu</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7" name="Date Placeholder 6"/>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vi-VN" smtClean="0">
                <a:latin typeface="Noto Sans"/>
                <a:ea typeface="Noto Sans"/>
              </a:rPr>
              <a:t>Bấm vào đây để chỉnh sửa kiểu tiêu</a:t>
            </a:r>
            <a:endParaRPr lang="en-US"/>
          </a:p>
        </p:txBody>
      </p:sp>
      <p:sp>
        <p:nvSpPr>
          <p:cNvPr id="3" name="Date Placeholder 2"/>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normAutofit/>
          </a:bodyPr>
          <a:lstStyle>
            <a:lvl1pPr algn="l">
              <a:defRPr sz="4230" b="1" cap="all"/>
            </a:lvl1pPr>
          </a:lstStyle>
          <a:p>
            <a:r>
              <a:rPr lang="vi-VN" altLang="vi-VN">
                <a:latin typeface="Noto Sans"/>
                <a:ea typeface="Noto Sans"/>
              </a:rPr>
              <a:t>Bấm vào đây để chỉnh sửa kiểu tiêu</a:t>
            </a:r>
          </a:p>
        </p:txBody>
      </p:sp>
      <p:sp>
        <p:nvSpPr>
          <p:cNvPr id="3" name="文本占位符 2"/>
          <p:cNvSpPr>
            <a:spLocks noGrp="1"/>
          </p:cNvSpPr>
          <p:nvPr>
            <p:ph type="body" idx="1"/>
          </p:nvPr>
        </p:nvSpPr>
        <p:spPr>
          <a:xfrm>
            <a:off x="963084" y="2906713"/>
            <a:ext cx="10363200" cy="1500187"/>
          </a:xfrm>
        </p:spPr>
        <p:txBody>
          <a:bodyPr anchor="t">
            <a:normAutofit/>
          </a:bodyPr>
          <a:lstStyle>
            <a:lvl1pPr marL="0" indent="0">
              <a:buNone/>
              <a:defRPr sz="2115">
                <a:solidFill>
                  <a:schemeClr val="tx1">
                    <a:tint val="75000"/>
                  </a:schemeClr>
                </a:solidFill>
              </a:defRPr>
            </a:lvl1pPr>
            <a:lvl2pPr marL="483870" indent="0">
              <a:buNone/>
              <a:defRPr sz="1905">
                <a:solidFill>
                  <a:schemeClr val="tx1">
                    <a:tint val="75000"/>
                  </a:schemeClr>
                </a:solidFill>
              </a:defRPr>
            </a:lvl2pPr>
            <a:lvl3pPr marL="967740" indent="0">
              <a:buNone/>
              <a:defRPr sz="1695">
                <a:solidFill>
                  <a:schemeClr val="tx1">
                    <a:tint val="75000"/>
                  </a:schemeClr>
                </a:solidFill>
              </a:defRPr>
            </a:lvl3pPr>
            <a:lvl4pPr marL="1450975" indent="0">
              <a:buNone/>
              <a:defRPr sz="1480">
                <a:solidFill>
                  <a:schemeClr val="tx1">
                    <a:tint val="75000"/>
                  </a:schemeClr>
                </a:solidFill>
              </a:defRPr>
            </a:lvl4pPr>
            <a:lvl5pPr marL="1934845" indent="0">
              <a:buNone/>
              <a:defRPr sz="1480">
                <a:solidFill>
                  <a:schemeClr val="tx1">
                    <a:tint val="75000"/>
                  </a:schemeClr>
                </a:solidFill>
              </a:defRPr>
            </a:lvl5pPr>
            <a:lvl6pPr marL="2418715" indent="0">
              <a:buNone/>
              <a:defRPr sz="1480">
                <a:solidFill>
                  <a:schemeClr val="tx1">
                    <a:tint val="75000"/>
                  </a:schemeClr>
                </a:solidFill>
              </a:defRPr>
            </a:lvl6pPr>
            <a:lvl7pPr marL="2902585" indent="0">
              <a:buNone/>
              <a:defRPr sz="1480">
                <a:solidFill>
                  <a:schemeClr val="tx1">
                    <a:tint val="75000"/>
                  </a:schemeClr>
                </a:solidFill>
              </a:defRPr>
            </a:lvl7pPr>
            <a:lvl8pPr marL="3386455" indent="0">
              <a:buNone/>
              <a:defRPr sz="1480">
                <a:solidFill>
                  <a:schemeClr val="tx1">
                    <a:tint val="75000"/>
                  </a:schemeClr>
                </a:solidFill>
              </a:defRPr>
            </a:lvl8pPr>
            <a:lvl9pPr marL="3870325" indent="0">
              <a:buNone/>
              <a:defRPr sz="1480">
                <a:solidFill>
                  <a:schemeClr val="tx1">
                    <a:tint val="75000"/>
                  </a:schemeClr>
                </a:solidFill>
              </a:defRPr>
            </a:lvl9pPr>
          </a:lstStyle>
          <a:p>
            <a:pPr lvl="0"/>
            <a:r>
              <a:rPr lang="vi-VN" altLang="vi-VN">
                <a:latin typeface="Noto Sans"/>
                <a:ea typeface="Noto Sans"/>
              </a:rPr>
              <a:t>Bấm vào đây để chỉnh sửa kiểu văn bản chính</a:t>
            </a:r>
          </a:p>
        </p:txBody>
      </p:sp>
      <p:sp>
        <p:nvSpPr>
          <p:cNvPr id="4" name="日期占位符 3"/>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normAutofit/>
          </a:bodyPr>
          <a:lstStyle>
            <a:lvl1pPr>
              <a:defRPr sz="3200"/>
            </a:lvl1pPr>
          </a:lstStyle>
          <a:p>
            <a:r>
              <a:rPr lang="vi-VN" altLang="vi-VN" sz="2700" smtClean="0">
                <a:latin typeface="Noto Sans"/>
                <a:ea typeface="Noto Sans"/>
              </a:rPr>
              <a:t>Bấm vào đây để chỉnh sửa kiểu tiêu đề</a:t>
            </a:r>
            <a:endParaRPr lang="en-US"/>
          </a:p>
        </p:txBody>
      </p:sp>
      <p:sp>
        <p:nvSpPr>
          <p:cNvPr id="3" name="Content Placeholder 2"/>
          <p:cNvSpPr>
            <a:spLocks noGrp="1"/>
          </p:cNvSpPr>
          <p:nvPr>
            <p:ph idx="1" hasCustomPrompt="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smtClean="0">
                <a:latin typeface="Noto Sans"/>
                <a:ea typeface="Noto Sans"/>
              </a:rPr>
              <a:t>Chỉnh sửa kiểu</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Text Placeholder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Chỉnh sửa kiểu</a:t>
            </a:r>
          </a:p>
        </p:txBody>
      </p:sp>
      <p:sp>
        <p:nvSpPr>
          <p:cNvPr id="5" name="Date Placeholder 4"/>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normAutofit/>
          </a:bodyPr>
          <a:lstStyle>
            <a:lvl1pPr>
              <a:defRPr sz="3200"/>
            </a:lvl1pPr>
          </a:lstStyle>
          <a:p>
            <a:r>
              <a:rPr lang="vi-VN" altLang="vi-VN" sz="2700" smtClean="0">
                <a:latin typeface="Noto Sans"/>
                <a:ea typeface="Noto Sans"/>
              </a:rPr>
              <a:t>Bấm vào đây để chỉnh sửa kiểu tiêu đề</a:t>
            </a:r>
            <a:endParaRPr lang="en-US"/>
          </a:p>
        </p:txBody>
      </p:sp>
      <p:sp>
        <p:nvSpPr>
          <p:cNvPr id="3" name="Picture Placeholder 2"/>
          <p:cNvSpPr>
            <a:spLocks noGrp="1" noChangeAspect="1"/>
          </p:cNvSpPr>
          <p:nvPr>
            <p:ph type="pic" idx="1"/>
          </p:nvPr>
        </p:nvSpPr>
        <p:spPr>
          <a:xfrm>
            <a:off x="5183188" y="987425"/>
            <a:ext cx="6172200" cy="4873625"/>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ltLang="vi-VN" smtClean="0">
                <a:latin typeface="Noto Sans"/>
                <a:ea typeface="Noto Sans"/>
              </a:rPr>
              <a:t>Bấm vào biểu tượng để thêm</a:t>
            </a:r>
            <a:endParaRPr lang="en-US"/>
          </a:p>
        </p:txBody>
      </p:sp>
      <p:sp>
        <p:nvSpPr>
          <p:cNvPr id="4" name="Text Placeholder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Chỉnh sửa kiểu</a:t>
            </a:r>
          </a:p>
        </p:txBody>
      </p:sp>
      <p:sp>
        <p:nvSpPr>
          <p:cNvPr id="5" name="Date Placeholder 4"/>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vi-VN" smtClean="0">
                <a:latin typeface="Noto Sans"/>
                <a:ea typeface="Noto Sans"/>
              </a:rPr>
              <a:t>Bấm vào đây để chỉnh sửa kiểu tiêu</a:t>
            </a:r>
            <a:endParaRPr lang="en-US"/>
          </a:p>
        </p:txBody>
      </p:sp>
      <p:sp>
        <p:nvSpPr>
          <p:cNvPr id="3" name="Vertical Text Placeholder 2"/>
          <p:cNvSpPr>
            <a:spLocks noGrp="1"/>
          </p:cNvSpPr>
          <p:nvPr>
            <p:ph type="body" orient="vert" idx="1" hasCustomPrompt="1"/>
          </p:nvPr>
        </p:nvSpPr>
        <p:spPr/>
        <p:txBody>
          <a:bodyPr vert="vert">
            <a:normAutofit/>
          </a:bodyPr>
          <a:lstStyle/>
          <a:p>
            <a:pPr lvl="0"/>
            <a:r>
              <a:rPr lang="vi-VN" altLang="vi-VN" smtClean="0">
                <a:latin typeface="Noto Sans"/>
                <a:ea typeface="Noto Sans"/>
              </a:rPr>
              <a:t>Chỉnh sửa kiểu văn bản</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Date Placeholder 3"/>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p:spPr>
        <p:txBody>
          <a:bodyPr vert="vert">
            <a:normAutofit/>
          </a:bodyPr>
          <a:lstStyle/>
          <a:p>
            <a:r>
              <a:rPr lang="vi-VN" altLang="vi-VN" sz="4200" smtClean="0">
                <a:latin typeface="Noto Sans"/>
                <a:ea typeface="Noto Sans"/>
              </a:rPr>
              <a:t>Bấm vào đây để chỉnh sửa kiểu tiêu đề</a:t>
            </a:r>
            <a:endParaRPr lang="en-US"/>
          </a:p>
        </p:txBody>
      </p:sp>
      <p:sp>
        <p:nvSpPr>
          <p:cNvPr id="3" name="Vertical Text Placeholder 2"/>
          <p:cNvSpPr>
            <a:spLocks noGrp="1"/>
          </p:cNvSpPr>
          <p:nvPr>
            <p:ph type="body" orient="vert" idx="1" hasCustomPrompt="1"/>
          </p:nvPr>
        </p:nvSpPr>
        <p:spPr>
          <a:xfrm>
            <a:off x="838200" y="365125"/>
            <a:ext cx="7734300" cy="5811839"/>
          </a:xfrm>
        </p:spPr>
        <p:txBody>
          <a:bodyPr vert="vert">
            <a:normAutofit/>
          </a:bodyPr>
          <a:lstStyle/>
          <a:p>
            <a:pPr lvl="0"/>
            <a:r>
              <a:rPr lang="vi-VN" altLang="vi-VN" smtClean="0">
                <a:latin typeface="Noto Sans"/>
                <a:ea typeface="Noto Sans"/>
              </a:rPr>
              <a:t>Chỉnh sửa kiểu văn bản chính</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Date Placeholder 3"/>
          <p:cNvSpPr>
            <a:spLocks noGrp="1"/>
          </p:cNvSpPr>
          <p:nvPr>
            <p:ph type="dt" sz="half" idx="10"/>
          </p:nvPr>
        </p:nvSpPr>
        <p:spPr/>
        <p:txBody>
          <a:bodyPr>
            <a:normAutofit/>
          </a:body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normAutofit/>
          </a:bodyPr>
          <a:lstStyle/>
          <a:p>
            <a:fld id="{82952373-7980-4DA7-9ADE-54D716DB38BB}" type="slidenum">
              <a:rPr lang="vi-VN" altLang="vi-VN" smtClean="0">
                <a:latin typeface="Noto Sans"/>
                <a:ea typeface="Noto Sans"/>
              </a:r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 đề</a:t>
            </a:r>
          </a:p>
        </p:txBody>
      </p:sp>
      <p:sp>
        <p:nvSpPr>
          <p:cNvPr id="3" name="内容占位符 2"/>
          <p:cNvSpPr>
            <a:spLocks noGrp="1"/>
          </p:cNvSpPr>
          <p:nvPr>
            <p:ph sz="half" idx="1"/>
          </p:nvPr>
        </p:nvSpPr>
        <p:spPr>
          <a:xfrm>
            <a:off x="768352" y="1511301"/>
            <a:ext cx="6811433" cy="4276725"/>
          </a:xfrm>
        </p:spPr>
        <p:txBody>
          <a:bodyPr>
            <a:normAutofit/>
          </a:bodyPr>
          <a:lstStyle>
            <a:lvl1pPr>
              <a:defRPr sz="2965"/>
            </a:lvl1pPr>
            <a:lvl2pPr>
              <a:defRPr sz="2540"/>
            </a:lvl2pPr>
            <a:lvl3pPr>
              <a:defRPr sz="2115"/>
            </a:lvl3pPr>
            <a:lvl4pPr>
              <a:defRPr sz="1905"/>
            </a:lvl4pPr>
            <a:lvl5pPr>
              <a:defRPr sz="1905"/>
            </a:lvl5pPr>
            <a:lvl6pPr>
              <a:defRPr sz="1905"/>
            </a:lvl6pPr>
            <a:lvl7pPr>
              <a:defRPr sz="1905"/>
            </a:lvl7pPr>
            <a:lvl8pPr>
              <a:defRPr sz="1905"/>
            </a:lvl8pPr>
            <a:lvl9pPr>
              <a:defRPr sz="1905"/>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内容占位符 3"/>
          <p:cNvSpPr>
            <a:spLocks noGrp="1"/>
          </p:cNvSpPr>
          <p:nvPr>
            <p:ph sz="half" idx="2"/>
          </p:nvPr>
        </p:nvSpPr>
        <p:spPr>
          <a:xfrm>
            <a:off x="7782985" y="1511301"/>
            <a:ext cx="6811433" cy="4276725"/>
          </a:xfrm>
        </p:spPr>
        <p:txBody>
          <a:bodyPr>
            <a:normAutofit/>
          </a:bodyPr>
          <a:lstStyle>
            <a:lvl1pPr>
              <a:defRPr sz="2965"/>
            </a:lvl1pPr>
            <a:lvl2pPr>
              <a:defRPr sz="2540"/>
            </a:lvl2pPr>
            <a:lvl3pPr>
              <a:defRPr sz="2115"/>
            </a:lvl3pPr>
            <a:lvl4pPr>
              <a:defRPr sz="1905"/>
            </a:lvl4pPr>
            <a:lvl5pPr>
              <a:defRPr sz="1905"/>
            </a:lvl5pPr>
            <a:lvl6pPr>
              <a:defRPr sz="1905"/>
            </a:lvl6pPr>
            <a:lvl7pPr>
              <a:defRPr sz="1905"/>
            </a:lvl7pPr>
            <a:lvl8pPr>
              <a:defRPr sz="1905"/>
            </a:lvl8pPr>
            <a:lvl9pPr>
              <a:defRPr sz="1905"/>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5" name="日期占位符 4"/>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1" cy="1143000"/>
          </a:xfrm>
        </p:spPr>
        <p:txBody>
          <a:bodyPr>
            <a:normAutofit/>
          </a:bodyPr>
          <a:lstStyle>
            <a:lvl1pPr>
              <a:defRPr/>
            </a:lvl1pPr>
          </a:lstStyle>
          <a:p>
            <a:r>
              <a:rPr lang="vi-VN" altLang="vi-VN">
                <a:latin typeface="Noto Sans"/>
                <a:ea typeface="Noto Sans"/>
              </a:rPr>
              <a:t>Bấm vào đây để chỉnh sửa kiểu tiêu đề</a:t>
            </a:r>
          </a:p>
        </p:txBody>
      </p:sp>
      <p:sp>
        <p:nvSpPr>
          <p:cNvPr id="3" name="文本占位符 2"/>
          <p:cNvSpPr>
            <a:spLocks noGrp="1"/>
          </p:cNvSpPr>
          <p:nvPr>
            <p:ph type="body" idx="1"/>
          </p:nvPr>
        </p:nvSpPr>
        <p:spPr>
          <a:xfrm>
            <a:off x="609601" y="1535113"/>
            <a:ext cx="5386917" cy="639762"/>
          </a:xfrm>
        </p:spPr>
        <p:txBody>
          <a:bodyPr anchor="t">
            <a:normAutofit/>
          </a:bodyPr>
          <a:lstStyle>
            <a:lvl1pPr marL="0" indent="0">
              <a:buNone/>
              <a:defRPr sz="2540" b="1"/>
            </a:lvl1pPr>
            <a:lvl2pPr marL="483870" indent="0">
              <a:buNone/>
              <a:defRPr sz="2115" b="1"/>
            </a:lvl2pPr>
            <a:lvl3pPr marL="967740" indent="0">
              <a:buNone/>
              <a:defRPr sz="1905" b="1"/>
            </a:lvl3pPr>
            <a:lvl4pPr marL="1450975" indent="0">
              <a:buNone/>
              <a:defRPr sz="1695" b="1"/>
            </a:lvl4pPr>
            <a:lvl5pPr marL="1934845" indent="0">
              <a:buNone/>
              <a:defRPr sz="1695" b="1"/>
            </a:lvl5pPr>
            <a:lvl6pPr marL="2418715" indent="0">
              <a:buNone/>
              <a:defRPr sz="1695" b="1"/>
            </a:lvl6pPr>
            <a:lvl7pPr marL="2902585" indent="0">
              <a:buNone/>
              <a:defRPr sz="1695" b="1"/>
            </a:lvl7pPr>
            <a:lvl8pPr marL="3386455" indent="0">
              <a:buNone/>
              <a:defRPr sz="1695" b="1"/>
            </a:lvl8pPr>
            <a:lvl9pPr marL="3870325" indent="0">
              <a:buNone/>
              <a:defRPr sz="1695" b="1"/>
            </a:lvl9pPr>
          </a:lstStyle>
          <a:p>
            <a:pPr lvl="0"/>
            <a:r>
              <a:rPr lang="vi-VN" altLang="vi-VN" sz="1700">
                <a:latin typeface="Noto Sans"/>
                <a:ea typeface="Noto Sans"/>
              </a:rPr>
              <a:t>Bấm vào đây để chỉnh sửa kiểu văn</a:t>
            </a:r>
          </a:p>
        </p:txBody>
      </p:sp>
      <p:sp>
        <p:nvSpPr>
          <p:cNvPr id="4" name="内容占位符 3"/>
          <p:cNvSpPr>
            <a:spLocks noGrp="1"/>
          </p:cNvSpPr>
          <p:nvPr>
            <p:ph sz="half" idx="2"/>
          </p:nvPr>
        </p:nvSpPr>
        <p:spPr>
          <a:xfrm>
            <a:off x="609601" y="2174876"/>
            <a:ext cx="5386917" cy="3951288"/>
          </a:xfrm>
        </p:spPr>
        <p:txBody>
          <a:bodyPr>
            <a:normAutofit/>
          </a:bodyPr>
          <a:lstStyle>
            <a:lvl1pPr>
              <a:defRPr sz="2540"/>
            </a:lvl1pPr>
            <a:lvl2pPr>
              <a:defRPr sz="2115"/>
            </a:lvl2pPr>
            <a:lvl3pPr>
              <a:defRPr sz="1905"/>
            </a:lvl3pPr>
            <a:lvl4pPr>
              <a:defRPr sz="1695"/>
            </a:lvl4pPr>
            <a:lvl5pPr>
              <a:defRPr sz="1695"/>
            </a:lvl5pPr>
            <a:lvl6pPr>
              <a:defRPr sz="1695"/>
            </a:lvl6pPr>
            <a:lvl7pPr>
              <a:defRPr sz="1695"/>
            </a:lvl7pPr>
            <a:lvl8pPr>
              <a:defRPr sz="1695"/>
            </a:lvl8pPr>
            <a:lvl9pPr>
              <a:defRPr sz="1695"/>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5" name="文本占位符 4"/>
          <p:cNvSpPr>
            <a:spLocks noGrp="1"/>
          </p:cNvSpPr>
          <p:nvPr>
            <p:ph type="body" sz="quarter" idx="3"/>
          </p:nvPr>
        </p:nvSpPr>
        <p:spPr>
          <a:xfrm>
            <a:off x="6193368" y="1535113"/>
            <a:ext cx="5389033" cy="639762"/>
          </a:xfrm>
        </p:spPr>
        <p:txBody>
          <a:bodyPr anchor="t">
            <a:normAutofit/>
          </a:bodyPr>
          <a:lstStyle>
            <a:lvl1pPr marL="0" indent="0">
              <a:buNone/>
              <a:defRPr sz="2540" b="1"/>
            </a:lvl1pPr>
            <a:lvl2pPr marL="483870" indent="0">
              <a:buNone/>
              <a:defRPr sz="2115" b="1"/>
            </a:lvl2pPr>
            <a:lvl3pPr marL="967740" indent="0">
              <a:buNone/>
              <a:defRPr sz="1905" b="1"/>
            </a:lvl3pPr>
            <a:lvl4pPr marL="1450975" indent="0">
              <a:buNone/>
              <a:defRPr sz="1695" b="1"/>
            </a:lvl4pPr>
            <a:lvl5pPr marL="1934845" indent="0">
              <a:buNone/>
              <a:defRPr sz="1695" b="1"/>
            </a:lvl5pPr>
            <a:lvl6pPr marL="2418715" indent="0">
              <a:buNone/>
              <a:defRPr sz="1695" b="1"/>
            </a:lvl6pPr>
            <a:lvl7pPr marL="2902585" indent="0">
              <a:buNone/>
              <a:defRPr sz="1695" b="1"/>
            </a:lvl7pPr>
            <a:lvl8pPr marL="3386455" indent="0">
              <a:buNone/>
              <a:defRPr sz="1695" b="1"/>
            </a:lvl8pPr>
            <a:lvl9pPr marL="3870325" indent="0">
              <a:buNone/>
              <a:defRPr sz="1695" b="1"/>
            </a:lvl9pPr>
          </a:lstStyle>
          <a:p>
            <a:pPr lvl="0"/>
            <a:r>
              <a:rPr lang="vi-VN" altLang="vi-VN" sz="1700">
                <a:latin typeface="Noto Sans"/>
                <a:ea typeface="Noto Sans"/>
              </a:rPr>
              <a:t>Bấm vào đây để chỉnh sửa kiểu văn</a:t>
            </a:r>
          </a:p>
        </p:txBody>
      </p:sp>
      <p:sp>
        <p:nvSpPr>
          <p:cNvPr id="6" name="内容占位符 5"/>
          <p:cNvSpPr>
            <a:spLocks noGrp="1"/>
          </p:cNvSpPr>
          <p:nvPr>
            <p:ph sz="quarter" idx="4"/>
          </p:nvPr>
        </p:nvSpPr>
        <p:spPr>
          <a:xfrm>
            <a:off x="6193368" y="2174876"/>
            <a:ext cx="5389033" cy="3951288"/>
          </a:xfrm>
        </p:spPr>
        <p:txBody>
          <a:bodyPr>
            <a:normAutofit/>
          </a:bodyPr>
          <a:lstStyle>
            <a:lvl1pPr>
              <a:defRPr sz="2540"/>
            </a:lvl1pPr>
            <a:lvl2pPr>
              <a:defRPr sz="2115"/>
            </a:lvl2pPr>
            <a:lvl3pPr>
              <a:defRPr sz="1905"/>
            </a:lvl3pPr>
            <a:lvl4pPr>
              <a:defRPr sz="1695"/>
            </a:lvl4pPr>
            <a:lvl5pPr>
              <a:defRPr sz="1695"/>
            </a:lvl5pPr>
            <a:lvl6pPr>
              <a:defRPr sz="1695"/>
            </a:lvl6pPr>
            <a:lvl7pPr>
              <a:defRPr sz="1695"/>
            </a:lvl7pPr>
            <a:lvl8pPr>
              <a:defRPr sz="1695"/>
            </a:lvl8pPr>
            <a:lvl9pPr>
              <a:defRPr sz="1695"/>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7" name="日期占位符 6"/>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vi-VN" altLang="vi-VN">
                <a:latin typeface="Noto Sans"/>
                <a:ea typeface="Noto Sans"/>
              </a:rPr>
              <a:t>Bấm vào đây để chỉnh sửa kiểu tiêu đề</a:t>
            </a:r>
          </a:p>
        </p:txBody>
      </p:sp>
      <p:sp>
        <p:nvSpPr>
          <p:cNvPr id="3" name="日期占位符 2"/>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t">
            <a:normAutofit/>
          </a:bodyPr>
          <a:lstStyle>
            <a:lvl1pPr algn="l">
              <a:defRPr sz="2115" b="1"/>
            </a:lvl1pPr>
          </a:lstStyle>
          <a:p>
            <a:r>
              <a:rPr lang="vi-VN" altLang="vi-VN">
                <a:latin typeface="Noto Sans"/>
                <a:ea typeface="Noto Sans"/>
              </a:rPr>
              <a:t>Bấm vào đây để chỉnh</a:t>
            </a:r>
          </a:p>
        </p:txBody>
      </p:sp>
      <p:sp>
        <p:nvSpPr>
          <p:cNvPr id="3" name="内容占位符 2"/>
          <p:cNvSpPr>
            <a:spLocks noGrp="1"/>
          </p:cNvSpPr>
          <p:nvPr>
            <p:ph idx="1"/>
          </p:nvPr>
        </p:nvSpPr>
        <p:spPr>
          <a:xfrm>
            <a:off x="4766733" y="273050"/>
            <a:ext cx="6815667" cy="5853113"/>
          </a:xfrm>
        </p:spPr>
        <p:txBody>
          <a:bodyPr>
            <a:normAutofit/>
          </a:bodyPr>
          <a:lstStyle>
            <a:lvl1pPr>
              <a:defRPr sz="3385"/>
            </a:lvl1pPr>
            <a:lvl2pPr>
              <a:defRPr sz="2965"/>
            </a:lvl2pPr>
            <a:lvl3pPr>
              <a:defRPr sz="2540"/>
            </a:lvl3pPr>
            <a:lvl4pPr>
              <a:defRPr sz="2115"/>
            </a:lvl4pPr>
            <a:lvl5pPr>
              <a:defRPr sz="2115"/>
            </a:lvl5pPr>
            <a:lvl6pPr>
              <a:defRPr sz="2115"/>
            </a:lvl6pPr>
            <a:lvl7pPr>
              <a:defRPr sz="2115"/>
            </a:lvl7pPr>
            <a:lvl8pPr>
              <a:defRPr sz="2115"/>
            </a:lvl8pPr>
            <a:lvl9pPr>
              <a:defRPr sz="2115"/>
            </a:lvl9pPr>
          </a:lstStyle>
          <a:p>
            <a:pPr lvl="0"/>
            <a:r>
              <a:rPr lang="vi-VN" altLang="vi-VN">
                <a:latin typeface="Noto Sans"/>
                <a:ea typeface="Noto Sans"/>
              </a:rPr>
              <a:t>Bấm vào đây để</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文本占位符 3"/>
          <p:cNvSpPr>
            <a:spLocks noGrp="1"/>
          </p:cNvSpPr>
          <p:nvPr>
            <p:ph type="body" sz="half" idx="2"/>
          </p:nvPr>
        </p:nvSpPr>
        <p:spPr>
          <a:xfrm>
            <a:off x="609602" y="1435100"/>
            <a:ext cx="4011084" cy="4691063"/>
          </a:xfrm>
        </p:spPr>
        <p:txBody>
          <a:bodyPr>
            <a:normAutofit/>
          </a:bodyPr>
          <a:lstStyle>
            <a:lvl1pPr marL="0" indent="0">
              <a:buNone/>
              <a:defRPr sz="1480"/>
            </a:lvl1pPr>
            <a:lvl2pPr marL="483870" indent="0">
              <a:buNone/>
              <a:defRPr sz="1270"/>
            </a:lvl2pPr>
            <a:lvl3pPr marL="967740" indent="0">
              <a:buNone/>
              <a:defRPr sz="1060"/>
            </a:lvl3pPr>
            <a:lvl4pPr marL="1450975" indent="0">
              <a:buNone/>
              <a:defRPr sz="950"/>
            </a:lvl4pPr>
            <a:lvl5pPr marL="1934845" indent="0">
              <a:buNone/>
              <a:defRPr sz="950"/>
            </a:lvl5pPr>
            <a:lvl6pPr marL="2418715" indent="0">
              <a:buNone/>
              <a:defRPr sz="950"/>
            </a:lvl6pPr>
            <a:lvl7pPr marL="2902585" indent="0">
              <a:buNone/>
              <a:defRPr sz="950"/>
            </a:lvl7pPr>
            <a:lvl8pPr marL="3386455" indent="0">
              <a:buNone/>
              <a:defRPr sz="950"/>
            </a:lvl8pPr>
            <a:lvl9pPr marL="3870325" indent="0">
              <a:buNone/>
              <a:defRPr sz="95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t">
            <a:normAutofit/>
          </a:bodyPr>
          <a:lstStyle>
            <a:lvl1pPr algn="l">
              <a:defRPr sz="2115" b="1"/>
            </a:lvl1pPr>
          </a:lstStyle>
          <a:p>
            <a:r>
              <a:rPr lang="vi-VN" altLang="vi-VN">
                <a:latin typeface="Noto Sans"/>
                <a:ea typeface="Noto Sans"/>
              </a:rPr>
              <a:t>Bấm vào đây để chỉnh sửa kiểu tiêu đề chính</a:t>
            </a:r>
          </a:p>
        </p:txBody>
      </p:sp>
      <p:sp>
        <p:nvSpPr>
          <p:cNvPr id="3" name="图片占位符 2"/>
          <p:cNvSpPr>
            <a:spLocks noGrp="1"/>
          </p:cNvSpPr>
          <p:nvPr>
            <p:ph type="pic" idx="1"/>
          </p:nvPr>
        </p:nvSpPr>
        <p:spPr>
          <a:xfrm>
            <a:off x="2389717" y="612776"/>
            <a:ext cx="7315200" cy="4114800"/>
          </a:xfrm>
        </p:spPr>
        <p:txBody>
          <a:bodyPr/>
          <a:lstStyle>
            <a:lvl1pPr marL="0" indent="0">
              <a:buNone/>
              <a:defRPr sz="3385"/>
            </a:lvl1pPr>
            <a:lvl2pPr marL="483870" indent="0">
              <a:buNone/>
              <a:defRPr sz="2965"/>
            </a:lvl2pPr>
            <a:lvl3pPr marL="967740" indent="0">
              <a:buNone/>
              <a:defRPr sz="2540"/>
            </a:lvl3pPr>
            <a:lvl4pPr marL="1450975" indent="0">
              <a:buNone/>
              <a:defRPr sz="2115"/>
            </a:lvl4pPr>
            <a:lvl5pPr marL="1934845" indent="0">
              <a:buNone/>
              <a:defRPr sz="2115"/>
            </a:lvl5pPr>
            <a:lvl6pPr marL="2418715" indent="0">
              <a:buNone/>
              <a:defRPr sz="2115"/>
            </a:lvl6pPr>
            <a:lvl7pPr marL="2902585" indent="0">
              <a:buNone/>
              <a:defRPr sz="2115"/>
            </a:lvl7pPr>
            <a:lvl8pPr marL="3386455" indent="0">
              <a:buNone/>
              <a:defRPr sz="2115"/>
            </a:lvl8pPr>
            <a:lvl9pPr marL="3870325" indent="0">
              <a:buNone/>
              <a:defRPr sz="2115"/>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normAutofit/>
          </a:bodyPr>
          <a:lstStyle>
            <a:lvl1pPr marL="0" indent="0">
              <a:buNone/>
              <a:defRPr sz="1480"/>
            </a:lvl1pPr>
            <a:lvl2pPr marL="483870" indent="0">
              <a:buNone/>
              <a:defRPr sz="1270"/>
            </a:lvl2pPr>
            <a:lvl3pPr marL="967740" indent="0">
              <a:buNone/>
              <a:defRPr sz="1060"/>
            </a:lvl3pPr>
            <a:lvl4pPr marL="1450975" indent="0">
              <a:buNone/>
              <a:defRPr sz="950"/>
            </a:lvl4pPr>
            <a:lvl5pPr marL="1934845" indent="0">
              <a:buNone/>
              <a:defRPr sz="950"/>
            </a:lvl5pPr>
            <a:lvl6pPr marL="2418715" indent="0">
              <a:buNone/>
              <a:defRPr sz="950"/>
            </a:lvl6pPr>
            <a:lvl7pPr marL="2902585" indent="0">
              <a:buNone/>
              <a:defRPr sz="950"/>
            </a:lvl7pPr>
            <a:lvl8pPr marL="3386455" indent="0">
              <a:buNone/>
              <a:defRPr sz="950"/>
            </a:lvl8pPr>
            <a:lvl9pPr marL="3870325" indent="0">
              <a:buNone/>
              <a:defRPr sz="95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87459E12-B4B2-45E3-8380-85B0EFC69055}" type="datetimeFigureOut">
              <a:rPr lang="vi-VN" altLang="vi-VN" sz="1200" smtClean="0">
                <a:latin typeface="Noto Sans"/>
                <a:ea typeface="Noto Sans"/>
              </a:rPr>
              <a:t>13/06/2025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109C2AD-CA39-43E2-BBEF-768E308D7275}" type="slidenum">
              <a:rPr lang="vi-VN" altLang="vi-VN" smtClean="0">
                <a:latin typeface="Noto Sans"/>
                <a:ea typeface="Noto Sans"/>
              </a:r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1" cy="1143000"/>
          </a:xfrm>
          <a:prstGeom prst="rect">
            <a:avLst/>
          </a:prstGeom>
        </p:spPr>
        <p:txBody>
          <a:bodyPr vert="horz" lIns="91440" tIns="45720" rIns="91440" bIns="45720" rtlCol="0" anchor="t">
            <a:normAutofit/>
          </a:bodyPr>
          <a:lstStyle/>
          <a:p>
            <a:r>
              <a:rPr lang="vi-VN" altLang="vi-VN">
                <a:latin typeface="Noto Sans"/>
                <a:ea typeface="Noto Sans"/>
              </a:rPr>
              <a:t>Bấm vào đây để chỉnh sửa kiểu tiêu đề</a:t>
            </a:r>
          </a:p>
        </p:txBody>
      </p:sp>
      <p:sp>
        <p:nvSpPr>
          <p:cNvPr id="3" name="文本占位符 2"/>
          <p:cNvSpPr>
            <a:spLocks noGrp="1"/>
          </p:cNvSpPr>
          <p:nvPr>
            <p:ph type="body" idx="1"/>
          </p:nvPr>
        </p:nvSpPr>
        <p:spPr>
          <a:xfrm>
            <a:off x="609600" y="1600200"/>
            <a:ext cx="10972801" cy="4525963"/>
          </a:xfrm>
          <a:prstGeom prst="rect">
            <a:avLst/>
          </a:prstGeom>
        </p:spPr>
        <p:txBody>
          <a:bodyPr vert="horz" lIns="91440" tIns="45720" rIns="91440" bIns="45720" rtlCol="0">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thứ hai</a:t>
            </a:r>
          </a:p>
          <a:p>
            <a:pPr lvl="2"/>
            <a:r>
              <a:rPr lang="vi-VN" altLang="vi-VN">
                <a:latin typeface="Noto Sans"/>
                <a:ea typeface="Noto Sans"/>
              </a:rPr>
              <a:t>Cấp 3</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a:defRPr sz="1270">
                <a:solidFill>
                  <a:schemeClr val="tx1">
                    <a:tint val="75000"/>
                  </a:schemeClr>
                </a:solidFill>
              </a:defRPr>
            </a:lvl1pPr>
          </a:lstStyle>
          <a:p>
            <a:fld id="{87459E12-B4B2-45E3-8380-85B0EFC69055}" type="datetimeFigureOut">
              <a:rPr lang="vi-VN" altLang="vi-VN" sz="1200" smtClean="0">
                <a:latin typeface="Noto Sans"/>
                <a:ea typeface="Noto Sans"/>
              </a:rPr>
              <a:t>13/06/2025</a:t>
            </a:fld>
            <a:endParaRPr lang="zh-CN" altLang="en-US"/>
          </a:p>
        </p:txBody>
      </p:sp>
      <p:sp>
        <p:nvSpPr>
          <p:cNvPr id="5" name="页脚占位符 4"/>
          <p:cNvSpPr>
            <a:spLocks noGrp="1"/>
          </p:cNvSpPr>
          <p:nvPr>
            <p:ph type="ftr" sz="quarter" idx="3"/>
          </p:nvPr>
        </p:nvSpPr>
        <p:spPr>
          <a:xfrm>
            <a:off x="4165601" y="6356351"/>
            <a:ext cx="3860800" cy="365125"/>
          </a:xfrm>
          <a:prstGeom prst="rect">
            <a:avLst/>
          </a:prstGeom>
        </p:spPr>
        <p:txBody>
          <a:bodyPr vert="horz" lIns="91440" tIns="45720" rIns="91440" bIns="45720" rtlCol="0" anchor="ctr"/>
          <a:lstStyle>
            <a:lvl1pPr algn="ctr">
              <a:defRPr sz="127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a:defRPr sz="1270">
                <a:solidFill>
                  <a:schemeClr val="tx1">
                    <a:tint val="75000"/>
                  </a:schemeClr>
                </a:solidFill>
              </a:defRPr>
            </a:lvl1pPr>
          </a:lstStyle>
          <a:p>
            <a:fld id="{F109C2AD-CA39-43E2-BBEF-768E308D7275}" type="slidenum">
              <a:rPr lang="vi-VN" altLang="vi-VN" smtClean="0">
                <a:latin typeface="Noto Sans"/>
                <a:ea typeface="Noto Sans"/>
              </a:r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xStyles>
    <p:titleStyle>
      <a:lvl1pPr algn="ctr" defTabSz="967740" rtl="0" eaLnBrk="1" latinLnBrk="0" hangingPunct="1">
        <a:spcBef>
          <a:spcPct val="0"/>
        </a:spcBef>
        <a:buNone/>
        <a:defRPr sz="4655" kern="1200">
          <a:solidFill>
            <a:schemeClr val="tx1"/>
          </a:solidFill>
          <a:latin typeface="+mj-lt"/>
          <a:ea typeface="+mj-ea"/>
          <a:cs typeface="+mj-cs"/>
        </a:defRPr>
      </a:lvl1pPr>
    </p:titleStyle>
    <p:bodyStyle>
      <a:lvl1pPr marL="362585" indent="-362585" algn="l" defTabSz="967740" rtl="0" eaLnBrk="1" latinLnBrk="0" hangingPunct="1">
        <a:spcBef>
          <a:spcPct val="20000"/>
        </a:spcBef>
        <a:buFont typeface="Arial" panose="020B0604020202020204" pitchFamily="34" charset="0"/>
        <a:buChar char="•"/>
        <a:defRPr sz="3385" kern="1200">
          <a:solidFill>
            <a:schemeClr val="tx1"/>
          </a:solidFill>
          <a:latin typeface="+mn-lt"/>
          <a:ea typeface="+mn-ea"/>
          <a:cs typeface="+mn-cs"/>
        </a:defRPr>
      </a:lvl1pPr>
      <a:lvl2pPr marL="786130" indent="-302260" algn="l" defTabSz="967740" rtl="0" eaLnBrk="1" latinLnBrk="0" hangingPunct="1">
        <a:spcBef>
          <a:spcPct val="20000"/>
        </a:spcBef>
        <a:buFont typeface="Arial" panose="020B0604020202020204" pitchFamily="34" charset="0"/>
        <a:buChar char="–"/>
        <a:defRPr sz="2965" kern="1200">
          <a:solidFill>
            <a:schemeClr val="tx1"/>
          </a:solidFill>
          <a:latin typeface="+mn-lt"/>
          <a:ea typeface="+mn-ea"/>
          <a:cs typeface="+mn-cs"/>
        </a:defRPr>
      </a:lvl2pPr>
      <a:lvl3pPr marL="1209675" indent="-241935" algn="l" defTabSz="967740" rtl="0" eaLnBrk="1" latinLnBrk="0" hangingPunct="1">
        <a:spcBef>
          <a:spcPct val="20000"/>
        </a:spcBef>
        <a:buFont typeface="Arial" panose="020B0604020202020204" pitchFamily="34" charset="0"/>
        <a:buChar char="•"/>
        <a:defRPr sz="2540" kern="1200">
          <a:solidFill>
            <a:schemeClr val="tx1"/>
          </a:solidFill>
          <a:latin typeface="+mn-lt"/>
          <a:ea typeface="+mn-ea"/>
          <a:cs typeface="+mn-cs"/>
        </a:defRPr>
      </a:lvl3pPr>
      <a:lvl4pPr marL="169291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4pPr>
      <a:lvl5pPr marL="217678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5pPr>
      <a:lvl6pPr marL="266065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6pPr>
      <a:lvl7pPr marL="314452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7pPr>
      <a:lvl8pPr marL="362839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8pPr>
      <a:lvl9pPr marL="4112260" indent="-241935" algn="l" defTabSz="967740" rtl="0" eaLnBrk="1" latinLnBrk="0" hangingPunct="1">
        <a:spcBef>
          <a:spcPct val="20000"/>
        </a:spcBef>
        <a:buFont typeface="Arial" panose="020B0604020202020204" pitchFamily="34" charset="0"/>
        <a:buChar char="•"/>
        <a:defRPr sz="2115" kern="1200">
          <a:solidFill>
            <a:schemeClr val="tx1"/>
          </a:solidFill>
          <a:latin typeface="+mn-lt"/>
          <a:ea typeface="+mn-ea"/>
          <a:cs typeface="+mn-cs"/>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slow" p14:dur="2000" advTm="3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3000">
        <p:random/>
      </p:transition>
    </mc:Fallback>
  </mc:AlternateContent>
  <p:txStyles>
    <p:titleStyle>
      <a:lvl1pPr algn="ctr" defTabSz="1245235" rtl="0" eaLnBrk="1" latinLnBrk="0" hangingPunct="1">
        <a:spcBef>
          <a:spcPct val="0"/>
        </a:spcBef>
        <a:buNone/>
        <a:defRPr sz="6030" kern="1200">
          <a:solidFill>
            <a:schemeClr val="tx1"/>
          </a:solidFill>
          <a:latin typeface="+mj-lt"/>
          <a:ea typeface="+mj-ea"/>
          <a:cs typeface="+mj-cs"/>
        </a:defRPr>
      </a:lvl1pPr>
    </p:titleStyle>
    <p:bodyStyle>
      <a:lvl1pPr marL="466725" indent="-466725" algn="l" defTabSz="1245235" rtl="0" eaLnBrk="1" latinLnBrk="0" hangingPunct="1">
        <a:spcBef>
          <a:spcPct val="20000"/>
        </a:spcBef>
        <a:buFont typeface="Arial" panose="020B0604020202020204" pitchFamily="34" charset="0"/>
        <a:buChar char="•"/>
        <a:defRPr sz="4340" kern="1200">
          <a:solidFill>
            <a:schemeClr val="tx1"/>
          </a:solidFill>
          <a:latin typeface="+mn-lt"/>
          <a:ea typeface="+mn-ea"/>
          <a:cs typeface="+mn-cs"/>
        </a:defRPr>
      </a:lvl1pPr>
      <a:lvl2pPr marL="1011555" indent="-389255" algn="l" defTabSz="1245235" rtl="0" eaLnBrk="1" latinLnBrk="0" hangingPunct="1">
        <a:spcBef>
          <a:spcPct val="20000"/>
        </a:spcBef>
        <a:buFont typeface="Arial" panose="020B0604020202020204" pitchFamily="34" charset="0"/>
        <a:buChar char="–"/>
        <a:defRPr sz="3810" kern="1200">
          <a:solidFill>
            <a:schemeClr val="tx1"/>
          </a:solidFill>
          <a:latin typeface="+mn-lt"/>
          <a:ea typeface="+mn-ea"/>
          <a:cs typeface="+mn-cs"/>
        </a:defRPr>
      </a:lvl2pPr>
      <a:lvl3pPr marL="1556385" indent="-311150" algn="l" defTabSz="1245235" rtl="0" eaLnBrk="1" latinLnBrk="0" hangingPunct="1">
        <a:spcBef>
          <a:spcPct val="20000"/>
        </a:spcBef>
        <a:buFont typeface="Arial" panose="020B0604020202020204" pitchFamily="34" charset="0"/>
        <a:buChar char="•"/>
        <a:defRPr sz="3280" kern="1200">
          <a:solidFill>
            <a:schemeClr val="tx1"/>
          </a:solidFill>
          <a:latin typeface="+mn-lt"/>
          <a:ea typeface="+mn-ea"/>
          <a:cs typeface="+mn-cs"/>
        </a:defRPr>
      </a:lvl3pPr>
      <a:lvl4pPr marL="2179320"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4pPr>
      <a:lvl5pPr marL="2801620"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5pPr>
      <a:lvl6pPr marL="3424555"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6pPr>
      <a:lvl7pPr marL="4047490"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7pPr>
      <a:lvl8pPr marL="4669790"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8pPr>
      <a:lvl9pPr marL="5292725" indent="-311150" algn="l" defTabSz="1245235" rtl="0" eaLnBrk="1" latinLnBrk="0" hangingPunct="1">
        <a:spcBef>
          <a:spcPct val="20000"/>
        </a:spcBef>
        <a:buFont typeface="Arial" panose="020B0604020202020204" pitchFamily="34" charset="0"/>
        <a:buChar char="•"/>
        <a:defRPr sz="2750" kern="1200">
          <a:solidFill>
            <a:schemeClr val="tx1"/>
          </a:solidFill>
          <a:latin typeface="+mn-lt"/>
          <a:ea typeface="+mn-ea"/>
          <a:cs typeface="+mn-cs"/>
        </a:defRPr>
      </a:lvl9pPr>
    </p:bodyStyle>
    <p:otherStyle>
      <a:defPPr>
        <a:defRPr lang="zh-CN"/>
      </a:defPPr>
      <a:lvl1pPr marL="0" algn="l" defTabSz="1245235" rtl="0" eaLnBrk="1" latinLnBrk="0" hangingPunct="1">
        <a:defRPr sz="2435" kern="1200">
          <a:solidFill>
            <a:schemeClr val="tx1"/>
          </a:solidFill>
          <a:latin typeface="+mn-lt"/>
          <a:ea typeface="+mn-ea"/>
          <a:cs typeface="+mn-cs"/>
        </a:defRPr>
      </a:lvl1pPr>
      <a:lvl2pPr marL="622935" algn="l" defTabSz="1245235" rtl="0" eaLnBrk="1" latinLnBrk="0" hangingPunct="1">
        <a:defRPr sz="2435" kern="1200">
          <a:solidFill>
            <a:schemeClr val="tx1"/>
          </a:solidFill>
          <a:latin typeface="+mn-lt"/>
          <a:ea typeface="+mn-ea"/>
          <a:cs typeface="+mn-cs"/>
        </a:defRPr>
      </a:lvl2pPr>
      <a:lvl3pPr marL="1245235" algn="l" defTabSz="1245235" rtl="0" eaLnBrk="1" latinLnBrk="0" hangingPunct="1">
        <a:defRPr sz="2435" kern="1200">
          <a:solidFill>
            <a:schemeClr val="tx1"/>
          </a:solidFill>
          <a:latin typeface="+mn-lt"/>
          <a:ea typeface="+mn-ea"/>
          <a:cs typeface="+mn-cs"/>
        </a:defRPr>
      </a:lvl3pPr>
      <a:lvl4pPr marL="1868170" algn="l" defTabSz="1245235" rtl="0" eaLnBrk="1" latinLnBrk="0" hangingPunct="1">
        <a:defRPr sz="2435" kern="1200">
          <a:solidFill>
            <a:schemeClr val="tx1"/>
          </a:solidFill>
          <a:latin typeface="+mn-lt"/>
          <a:ea typeface="+mn-ea"/>
          <a:cs typeface="+mn-cs"/>
        </a:defRPr>
      </a:lvl4pPr>
      <a:lvl5pPr marL="2490470" algn="l" defTabSz="1245235" rtl="0" eaLnBrk="1" latinLnBrk="0" hangingPunct="1">
        <a:defRPr sz="2435" kern="1200">
          <a:solidFill>
            <a:schemeClr val="tx1"/>
          </a:solidFill>
          <a:latin typeface="+mn-lt"/>
          <a:ea typeface="+mn-ea"/>
          <a:cs typeface="+mn-cs"/>
        </a:defRPr>
      </a:lvl5pPr>
      <a:lvl6pPr marL="3113405" algn="l" defTabSz="1245235" rtl="0" eaLnBrk="1" latinLnBrk="0" hangingPunct="1">
        <a:defRPr sz="2435" kern="1200">
          <a:solidFill>
            <a:schemeClr val="tx1"/>
          </a:solidFill>
          <a:latin typeface="+mn-lt"/>
          <a:ea typeface="+mn-ea"/>
          <a:cs typeface="+mn-cs"/>
        </a:defRPr>
      </a:lvl6pPr>
      <a:lvl7pPr marL="3735705" algn="l" defTabSz="1245235" rtl="0" eaLnBrk="1" latinLnBrk="0" hangingPunct="1">
        <a:defRPr sz="2435" kern="1200">
          <a:solidFill>
            <a:schemeClr val="tx1"/>
          </a:solidFill>
          <a:latin typeface="+mn-lt"/>
          <a:ea typeface="+mn-ea"/>
          <a:cs typeface="+mn-cs"/>
        </a:defRPr>
      </a:lvl7pPr>
      <a:lvl8pPr marL="4358640" algn="l" defTabSz="1245235" rtl="0" eaLnBrk="1" latinLnBrk="0" hangingPunct="1">
        <a:defRPr sz="2435" kern="1200">
          <a:solidFill>
            <a:schemeClr val="tx1"/>
          </a:solidFill>
          <a:latin typeface="+mn-lt"/>
          <a:ea typeface="+mn-ea"/>
          <a:cs typeface="+mn-cs"/>
        </a:defRPr>
      </a:lvl8pPr>
      <a:lvl9pPr marL="4980940" algn="l" defTabSz="1245235" rtl="0" eaLnBrk="1" latinLnBrk="0" hangingPunct="1">
        <a:defRPr sz="243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vi-VN" altLang="vi-VN" smtClean="0">
                <a:latin typeface="Noto Sans"/>
                <a:ea typeface="Noto Sans"/>
              </a:rPr>
              <a:t>Bấm vào đây để chỉnh sửa kiểu tiêu</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vi-VN" altLang="vi-VN" smtClean="0">
                <a:latin typeface="Noto Sans"/>
                <a:ea typeface="Noto Sans"/>
              </a:rPr>
              <a:t>Chỉnh sửa kiểu văn bản chính</a:t>
            </a:r>
          </a:p>
          <a:p>
            <a:pPr lvl="1"/>
            <a:r>
              <a:rPr lang="vi-VN" altLang="vi-VN" smtClean="0">
                <a:latin typeface="Noto Sans"/>
                <a:ea typeface="Noto Sans"/>
              </a:rPr>
              <a:t>Cấp độ thứ hai</a:t>
            </a:r>
          </a:p>
          <a:p>
            <a:pPr lvl="2"/>
            <a:r>
              <a:rPr lang="vi-VN" altLang="vi-VN" smtClean="0">
                <a:latin typeface="Noto Sans"/>
                <a:ea typeface="Noto Sans"/>
              </a:rPr>
              <a:t>Cấp 3</a:t>
            </a:r>
          </a:p>
          <a:p>
            <a:pPr lvl="3"/>
            <a:r>
              <a:rPr lang="vi-VN" altLang="vi-VN" smtClean="0">
                <a:latin typeface="Noto Sans"/>
                <a:ea typeface="Noto Sans"/>
              </a:rPr>
              <a:t>Cấp 4</a:t>
            </a:r>
          </a:p>
          <a:p>
            <a:pPr lvl="4"/>
            <a:r>
              <a:rPr lang="vi-VN" altLang="vi-VN" smtClean="0">
                <a:latin typeface="Noto Sans"/>
                <a:ea typeface="Noto Sans"/>
              </a:rPr>
              <a:t>Cấp 5</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338D311F-5273-49D9-8923-B0334C2356D8}" type="datetimeFigureOut">
              <a:rPr lang="vi-VN" altLang="vi-VN" sz="1100" smtClean="0">
                <a:latin typeface="Noto Sans"/>
                <a:ea typeface="Noto Sans"/>
              </a:rPr>
              <a:t>13/06/2025</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82952373-7980-4DA7-9ADE-54D716DB38BB}" type="slidenum">
              <a:rPr lang="vi-VN" altLang="vi-VN" smtClean="0">
                <a:latin typeface="Noto Sans"/>
                <a:ea typeface="Noto Sans"/>
              </a:rPr>
              <a:t>‹#›</a:t>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6"/>
          <p:cNvSpPr/>
          <p:nvPr/>
        </p:nvSpPr>
        <p:spPr bwMode="auto">
          <a:xfrm>
            <a:off x="-24315" y="-17419"/>
            <a:ext cx="4536251" cy="4801175"/>
          </a:xfrm>
          <a:custGeom>
            <a:avLst/>
            <a:gdLst>
              <a:gd name="connsiteX0" fmla="*/ 3873521 w 4367317"/>
              <a:gd name="connsiteY0" fmla="*/ 0 h 5069536"/>
              <a:gd name="connsiteX1" fmla="*/ 4367317 w 4367317"/>
              <a:gd name="connsiteY1" fmla="*/ 0 h 5069536"/>
              <a:gd name="connsiteX2" fmla="*/ 0 w 4367317"/>
              <a:gd name="connsiteY2" fmla="*/ 5069536 h 5069536"/>
              <a:gd name="connsiteX3" fmla="*/ 0 w 4367317"/>
              <a:gd name="connsiteY3" fmla="*/ 1974215 h 5069536"/>
            </a:gdLst>
            <a:ahLst/>
            <a:cxnLst>
              <a:cxn ang="0">
                <a:pos x="connsiteX0" y="connsiteY0"/>
              </a:cxn>
              <a:cxn ang="0">
                <a:pos x="connsiteX1" y="connsiteY1"/>
              </a:cxn>
              <a:cxn ang="0">
                <a:pos x="connsiteX2" y="connsiteY2"/>
              </a:cxn>
              <a:cxn ang="0">
                <a:pos x="connsiteX3" y="connsiteY3"/>
              </a:cxn>
            </a:cxnLst>
            <a:rect l="l" t="t" r="r" b="b"/>
            <a:pathLst>
              <a:path w="4367317" h="5069536">
                <a:moveTo>
                  <a:pt x="3873521" y="0"/>
                </a:moveTo>
                <a:lnTo>
                  <a:pt x="4367317" y="0"/>
                </a:lnTo>
                <a:lnTo>
                  <a:pt x="0" y="5069536"/>
                </a:lnTo>
                <a:lnTo>
                  <a:pt x="0" y="197421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37" name="5"/>
          <p:cNvSpPr/>
          <p:nvPr/>
        </p:nvSpPr>
        <p:spPr bwMode="auto">
          <a:xfrm>
            <a:off x="-24316" y="-43545"/>
            <a:ext cx="3955151" cy="2314573"/>
          </a:xfrm>
          <a:custGeom>
            <a:avLst/>
            <a:gdLst>
              <a:gd name="connsiteX0" fmla="*/ 0 w 3955151"/>
              <a:gd name="connsiteY0" fmla="*/ 0 h 2314573"/>
              <a:gd name="connsiteX1" fmla="*/ 3541893 w 3955151"/>
              <a:gd name="connsiteY1" fmla="*/ 0 h 2314573"/>
              <a:gd name="connsiteX2" fmla="*/ 3955151 w 3955151"/>
              <a:gd name="connsiteY2" fmla="*/ 10116 h 2314573"/>
              <a:gd name="connsiteX3" fmla="*/ 0 w 3955151"/>
              <a:gd name="connsiteY3" fmla="*/ 2314573 h 2314573"/>
            </a:gdLst>
            <a:ahLst/>
            <a:cxnLst>
              <a:cxn ang="0">
                <a:pos x="connsiteX0" y="connsiteY0"/>
              </a:cxn>
              <a:cxn ang="0">
                <a:pos x="connsiteX1" y="connsiteY1"/>
              </a:cxn>
              <a:cxn ang="0">
                <a:pos x="connsiteX2" y="connsiteY2"/>
              </a:cxn>
              <a:cxn ang="0">
                <a:pos x="connsiteX3" y="connsiteY3"/>
              </a:cxn>
            </a:cxnLst>
            <a:rect l="l" t="t" r="r" b="b"/>
            <a:pathLst>
              <a:path w="3955151" h="2314573">
                <a:moveTo>
                  <a:pt x="0" y="0"/>
                </a:moveTo>
                <a:lnTo>
                  <a:pt x="3541893" y="0"/>
                </a:lnTo>
                <a:lnTo>
                  <a:pt x="3955151" y="10116"/>
                </a:lnTo>
                <a:lnTo>
                  <a:pt x="0" y="231457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36" name="4"/>
          <p:cNvSpPr/>
          <p:nvPr/>
        </p:nvSpPr>
        <p:spPr bwMode="auto">
          <a:xfrm>
            <a:off x="-24316" y="-17417"/>
            <a:ext cx="3982023" cy="3071803"/>
          </a:xfrm>
          <a:custGeom>
            <a:avLst/>
            <a:gdLst>
              <a:gd name="connsiteX0" fmla="*/ 3934942 w 3982022"/>
              <a:gd name="connsiteY0" fmla="*/ 0 h 3071803"/>
              <a:gd name="connsiteX1" fmla="*/ 3982022 w 3982022"/>
              <a:gd name="connsiteY1" fmla="*/ 0 h 3071803"/>
              <a:gd name="connsiteX2" fmla="*/ 0 w 3982022"/>
              <a:gd name="connsiteY2" fmla="*/ 3071803 h 3071803"/>
              <a:gd name="connsiteX3" fmla="*/ 0 w 3982022"/>
              <a:gd name="connsiteY3" fmla="*/ 1848528 h 3071803"/>
            </a:gdLst>
            <a:ahLst/>
            <a:cxnLst>
              <a:cxn ang="0">
                <a:pos x="connsiteX0" y="connsiteY0"/>
              </a:cxn>
              <a:cxn ang="0">
                <a:pos x="connsiteX1" y="connsiteY1"/>
              </a:cxn>
              <a:cxn ang="0">
                <a:pos x="connsiteX2" y="connsiteY2"/>
              </a:cxn>
              <a:cxn ang="0">
                <a:pos x="connsiteX3" y="connsiteY3"/>
              </a:cxn>
            </a:cxnLst>
            <a:rect l="l" t="t" r="r" b="b"/>
            <a:pathLst>
              <a:path w="3982022" h="3071803">
                <a:moveTo>
                  <a:pt x="3934942" y="0"/>
                </a:moveTo>
                <a:lnTo>
                  <a:pt x="3982022" y="0"/>
                </a:lnTo>
                <a:lnTo>
                  <a:pt x="0" y="3071803"/>
                </a:lnTo>
                <a:lnTo>
                  <a:pt x="0" y="1848528"/>
                </a:lnTo>
                <a:close/>
              </a:path>
            </a:pathLst>
          </a:custGeom>
          <a:solidFill>
            <a:schemeClr val="accent5">
              <a:lumMod val="60000"/>
              <a:lumOff val="40000"/>
            </a:schemeClr>
          </a:solidFill>
          <a:ln>
            <a:noFill/>
          </a:ln>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4" name="3"/>
          <p:cNvSpPr/>
          <p:nvPr/>
        </p:nvSpPr>
        <p:spPr bwMode="auto">
          <a:xfrm>
            <a:off x="9290264" y="2687956"/>
            <a:ext cx="2925237" cy="3476625"/>
          </a:xfrm>
          <a:custGeom>
            <a:avLst/>
            <a:gdLst>
              <a:gd name="connsiteX0" fmla="*/ 2919413 w 2925237"/>
              <a:gd name="connsiteY0" fmla="*/ 0 h 3476625"/>
              <a:gd name="connsiteX1" fmla="*/ 2925237 w 2925237"/>
              <a:gd name="connsiteY1" fmla="*/ 163915 h 3476625"/>
              <a:gd name="connsiteX2" fmla="*/ 2925237 w 2925237"/>
              <a:gd name="connsiteY2" fmla="*/ 3398721 h 3476625"/>
              <a:gd name="connsiteX3" fmla="*/ 0 w 2925237"/>
              <a:gd name="connsiteY3" fmla="*/ 3476625 h 3476625"/>
            </a:gdLst>
            <a:ahLst/>
            <a:cxnLst>
              <a:cxn ang="0">
                <a:pos x="connsiteX0" y="connsiteY0"/>
              </a:cxn>
              <a:cxn ang="0">
                <a:pos x="connsiteX1" y="connsiteY1"/>
              </a:cxn>
              <a:cxn ang="0">
                <a:pos x="connsiteX2" y="connsiteY2"/>
              </a:cxn>
              <a:cxn ang="0">
                <a:pos x="connsiteX3" y="connsiteY3"/>
              </a:cxn>
            </a:cxnLst>
            <a:rect l="l" t="t" r="r" b="b"/>
            <a:pathLst>
              <a:path w="2925237" h="3476625">
                <a:moveTo>
                  <a:pt x="2919413" y="0"/>
                </a:moveTo>
                <a:lnTo>
                  <a:pt x="2925237" y="163915"/>
                </a:lnTo>
                <a:lnTo>
                  <a:pt x="2925237" y="3398721"/>
                </a:lnTo>
                <a:lnTo>
                  <a:pt x="0" y="347662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2" name="2"/>
          <p:cNvSpPr/>
          <p:nvPr/>
        </p:nvSpPr>
        <p:spPr bwMode="auto">
          <a:xfrm>
            <a:off x="8237752" y="4131556"/>
            <a:ext cx="3977749" cy="2758695"/>
          </a:xfrm>
          <a:custGeom>
            <a:avLst/>
            <a:gdLst>
              <a:gd name="connsiteX0" fmla="*/ 3977749 w 3977749"/>
              <a:gd name="connsiteY0" fmla="*/ 0 h 2758695"/>
              <a:gd name="connsiteX1" fmla="*/ 3977749 w 3977749"/>
              <a:gd name="connsiteY1" fmla="*/ 2758695 h 2758695"/>
              <a:gd name="connsiteX2" fmla="*/ 626774 w 3977749"/>
              <a:gd name="connsiteY2" fmla="*/ 2758695 h 2758695"/>
              <a:gd name="connsiteX3" fmla="*/ 0 w 3977749"/>
              <a:gd name="connsiteY3" fmla="*/ 2734703 h 2758695"/>
            </a:gdLst>
            <a:ahLst/>
            <a:cxnLst>
              <a:cxn ang="0">
                <a:pos x="connsiteX0" y="connsiteY0"/>
              </a:cxn>
              <a:cxn ang="0">
                <a:pos x="connsiteX1" y="connsiteY1"/>
              </a:cxn>
              <a:cxn ang="0">
                <a:pos x="connsiteX2" y="connsiteY2"/>
              </a:cxn>
              <a:cxn ang="0">
                <a:pos x="connsiteX3" y="connsiteY3"/>
              </a:cxn>
            </a:cxnLst>
            <a:rect l="l" t="t" r="r" b="b"/>
            <a:pathLst>
              <a:path w="3977749" h="2758695">
                <a:moveTo>
                  <a:pt x="3977749" y="0"/>
                </a:moveTo>
                <a:lnTo>
                  <a:pt x="3977749" y="2758695"/>
                </a:lnTo>
                <a:lnTo>
                  <a:pt x="626774" y="2758695"/>
                </a:lnTo>
                <a:lnTo>
                  <a:pt x="0" y="2734703"/>
                </a:lnTo>
                <a:close/>
              </a:path>
            </a:pathLst>
          </a:custGeom>
          <a:solidFill>
            <a:srgbClr val="4F7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3" name="1"/>
          <p:cNvSpPr/>
          <p:nvPr/>
        </p:nvSpPr>
        <p:spPr bwMode="auto">
          <a:xfrm>
            <a:off x="7875576" y="4899188"/>
            <a:ext cx="4339925" cy="1991063"/>
          </a:xfrm>
          <a:custGeom>
            <a:avLst/>
            <a:gdLst>
              <a:gd name="connsiteX0" fmla="*/ 4339925 w 4339925"/>
              <a:gd name="connsiteY0" fmla="*/ 0 h 1991063"/>
              <a:gd name="connsiteX1" fmla="*/ 4339925 w 4339925"/>
              <a:gd name="connsiteY1" fmla="*/ 913141 h 1991063"/>
              <a:gd name="connsiteX2" fmla="*/ 305017 w 4339925"/>
              <a:gd name="connsiteY2" fmla="*/ 1991063 h 1991063"/>
              <a:gd name="connsiteX3" fmla="*/ 0 w 4339925"/>
              <a:gd name="connsiteY3" fmla="*/ 1991063 h 1991063"/>
            </a:gdLst>
            <a:ahLst/>
            <a:cxnLst>
              <a:cxn ang="0">
                <a:pos x="connsiteX0" y="connsiteY0"/>
              </a:cxn>
              <a:cxn ang="0">
                <a:pos x="connsiteX1" y="connsiteY1"/>
              </a:cxn>
              <a:cxn ang="0">
                <a:pos x="connsiteX2" y="connsiteY2"/>
              </a:cxn>
              <a:cxn ang="0">
                <a:pos x="connsiteX3" y="connsiteY3"/>
              </a:cxn>
            </a:cxnLst>
            <a:rect l="l" t="t" r="r" b="b"/>
            <a:pathLst>
              <a:path w="4339925" h="1991063">
                <a:moveTo>
                  <a:pt x="4339925" y="0"/>
                </a:moveTo>
                <a:lnTo>
                  <a:pt x="4339925" y="913141"/>
                </a:lnTo>
                <a:lnTo>
                  <a:pt x="305017" y="1991063"/>
                </a:lnTo>
                <a:lnTo>
                  <a:pt x="0" y="199106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3" name="矩形 2"/>
          <p:cNvSpPr/>
          <p:nvPr/>
        </p:nvSpPr>
        <p:spPr>
          <a:xfrm rot="18903724">
            <a:off x="-430038" y="6422271"/>
            <a:ext cx="3798680" cy="2843509"/>
          </a:xfrm>
          <a:prstGeom prst="rect">
            <a:avLst/>
          </a:prstGeom>
          <a:solidFill>
            <a:srgbClr val="7B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5"/>
          <p:cNvSpPr>
            <a:spLocks/>
          </p:cNvSpPr>
          <p:nvPr/>
        </p:nvSpPr>
        <p:spPr bwMode="auto">
          <a:xfrm>
            <a:off x="529913" y="3037437"/>
            <a:ext cx="11195673" cy="122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round/>
                <a:headEnd/>
                <a:tailEnd/>
              </a14:hiddenLine>
            </a:ext>
          </a:extLst>
        </p:spPr>
        <p:txBody>
          <a:bodyPr lIns="19051" tIns="19051" rIns="19051" bIns="19051" anchor="ctr"/>
          <a:lstStyle/>
          <a:p>
            <a:pPr algn="ctr"/>
            <a:r>
              <a:rPr lang="en-US" sz="3733" b="1" dirty="0">
                <a:latin typeface="Arial" panose="020B0604020202020204" pitchFamily="34" charset="0"/>
                <a:cs typeface="Arial" panose="020B0604020202020204" pitchFamily="34" charset="0"/>
                <a:sym typeface="Open Sans" charset="0"/>
              </a:rPr>
              <a:t>ĐỀ TÀI: </a:t>
            </a:r>
            <a:r>
              <a:rPr lang="en-US" sz="3733" b="1" dirty="0">
                <a:solidFill>
                  <a:schemeClr val="accent1">
                    <a:lumMod val="75000"/>
                    <a:lumOff val="25000"/>
                  </a:schemeClr>
                </a:solidFill>
                <a:latin typeface="Arial" panose="020B0604020202020204" pitchFamily="34" charset="0"/>
                <a:cs typeface="Arial" panose="020B0604020202020204" pitchFamily="34" charset="0"/>
                <a:sym typeface="Open Sans" charset="0"/>
              </a:rPr>
              <a:t>THIẾT KẾ VÀ TRIỂN KHAI GIAO THỨC AMBA  </a:t>
            </a:r>
            <a:r>
              <a:rPr lang="en-US" sz="3733" b="1" dirty="0" smtClean="0">
                <a:solidFill>
                  <a:schemeClr val="accent1">
                    <a:lumMod val="75000"/>
                    <a:lumOff val="25000"/>
                  </a:schemeClr>
                </a:solidFill>
                <a:latin typeface="Arial" panose="020B0604020202020204" pitchFamily="34" charset="0"/>
                <a:cs typeface="Arial" panose="020B0604020202020204" pitchFamily="34" charset="0"/>
                <a:sym typeface="Open Sans" charset="0"/>
              </a:rPr>
              <a:t>AHB</a:t>
            </a:r>
            <a:endParaRPr lang="en-US" sz="3733" b="1" dirty="0">
              <a:solidFill>
                <a:schemeClr val="accent1">
                  <a:lumMod val="75000"/>
                  <a:lumOff val="25000"/>
                </a:schemeClr>
              </a:solidFill>
              <a:latin typeface="Arial" panose="020B0604020202020204" pitchFamily="34" charset="0"/>
              <a:cs typeface="Arial" panose="020B0604020202020204" pitchFamily="34" charset="0"/>
              <a:sym typeface="Open Sans" charset="0"/>
            </a:endParaRPr>
          </a:p>
        </p:txBody>
      </p:sp>
      <p:sp>
        <p:nvSpPr>
          <p:cNvPr id="16" name="Rectangle 15"/>
          <p:cNvSpPr/>
          <p:nvPr/>
        </p:nvSpPr>
        <p:spPr bwMode="auto">
          <a:xfrm>
            <a:off x="1296025" y="16579852"/>
            <a:ext cx="104625" cy="93747"/>
          </a:xfrm>
          <a:prstGeom prst="rect">
            <a:avLst/>
          </a:prstGeom>
          <a:noFill/>
          <a:ln w="25400" cap="flat" cmpd="sng" algn="ctr">
            <a:noFill/>
            <a:prstDash val="solid"/>
            <a:round/>
            <a:headEnd type="none" w="med" len="med"/>
            <a:tailEnd type="none" w="med" len="med"/>
          </a:ln>
          <a:effectLst/>
          <a:extLst/>
        </p:spPr>
        <p:txBody>
          <a:bodyPr vert="horz" wrap="square" lIns="121920" tIns="60960" rIns="121920" bIns="60960" numCol="1" rtlCol="0" anchor="t" anchorCtr="0" compatLnSpc="1">
            <a:prstTxWarp prst="textNoShape">
              <a:avLst/>
            </a:prstTxWarp>
          </a:bodyPr>
          <a:lstStyle/>
          <a:p>
            <a:pPr algn="ctr" defTabSz="1219170" fontAlgn="base">
              <a:spcBef>
                <a:spcPct val="0"/>
              </a:spcBef>
              <a:spcAft>
                <a:spcPct val="0"/>
              </a:spcAft>
            </a:pPr>
            <a:endParaRPr lang="en-US" sz="14400">
              <a:solidFill>
                <a:srgbClr val="000000"/>
              </a:solidFill>
              <a:latin typeface="Arial" panose="020B0604020202020204" pitchFamily="34" charset="0"/>
              <a:cs typeface="Arial" panose="020B0604020202020204" pitchFamily="34" charset="0"/>
              <a:sym typeface="Gill Sans" charset="0"/>
            </a:endParaRPr>
          </a:p>
        </p:txBody>
      </p:sp>
      <p:sp>
        <p:nvSpPr>
          <p:cNvPr id="17" name="TextBox 16"/>
          <p:cNvSpPr txBox="1"/>
          <p:nvPr/>
        </p:nvSpPr>
        <p:spPr>
          <a:xfrm>
            <a:off x="838824" y="247092"/>
            <a:ext cx="10566400" cy="1734064"/>
          </a:xfrm>
          <a:prstGeom prst="rect">
            <a:avLst/>
          </a:prstGeom>
          <a:noFill/>
        </p:spPr>
        <p:txBody>
          <a:bodyPr wrap="square" rtlCol="0">
            <a:spAutoFit/>
          </a:bodyPr>
          <a:lstStyle/>
          <a:p>
            <a:pPr algn="ctr"/>
            <a:r>
              <a:rPr lang="en-US" sz="2667" b="1" dirty="0">
                <a:latin typeface="Arial" panose="020B0604020202020204" pitchFamily="34" charset="0"/>
                <a:cs typeface="Arial" panose="020B0604020202020204" pitchFamily="34" charset="0"/>
              </a:rPr>
              <a:t>BỘ GIÁO DỤC VÀ ĐÀO TẠO</a:t>
            </a:r>
          </a:p>
          <a:p>
            <a:pPr algn="ctr"/>
            <a:r>
              <a:rPr lang="en-US" sz="2667" b="1" dirty="0">
                <a:latin typeface="Arial" panose="020B0604020202020204" pitchFamily="34" charset="0"/>
                <a:cs typeface="Arial" panose="020B0604020202020204" pitchFamily="34" charset="0"/>
              </a:rPr>
              <a:t>TRƯỜNG ĐẠI HỌC SƯ PHẠM KỸ THUẬT TP. HỒ CHÍ MINH</a:t>
            </a:r>
          </a:p>
          <a:p>
            <a:pPr algn="ctr"/>
            <a:r>
              <a:rPr lang="en-US" sz="2667" b="1" dirty="0">
                <a:latin typeface="Arial" panose="020B0604020202020204" pitchFamily="34" charset="0"/>
                <a:cs typeface="Arial" panose="020B0604020202020204" pitchFamily="34" charset="0"/>
              </a:rPr>
              <a:t>KHOA ĐIỆN – ĐIỆN TỬ</a:t>
            </a:r>
          </a:p>
          <a:p>
            <a:pPr algn="ctr"/>
            <a:r>
              <a:rPr lang="en-US" sz="2667" b="1" dirty="0">
                <a:latin typeface="Arial" panose="020B0604020202020204" pitchFamily="34" charset="0"/>
                <a:cs typeface="Arial" panose="020B0604020202020204" pitchFamily="34" charset="0"/>
              </a:rPr>
              <a:t>BỘ MÔN KỸ THUẬT MÁY TÍNH</a:t>
            </a:r>
          </a:p>
        </p:txBody>
      </p:sp>
      <p:sp>
        <p:nvSpPr>
          <p:cNvPr id="18" name="TextBox 17"/>
          <p:cNvSpPr txBox="1"/>
          <p:nvPr/>
        </p:nvSpPr>
        <p:spPr>
          <a:xfrm>
            <a:off x="1296024" y="2189397"/>
            <a:ext cx="9652000" cy="646331"/>
          </a:xfrm>
          <a:prstGeom prst="rect">
            <a:avLst/>
          </a:prstGeom>
          <a:noFill/>
        </p:spPr>
        <p:txBody>
          <a:bodyPr wrap="square" rtlCol="0">
            <a:spAutoFit/>
          </a:bodyPr>
          <a:lstStyle/>
          <a:p>
            <a:pPr algn="ctr"/>
            <a:r>
              <a:rPr lang="en-US" sz="3600" b="1" dirty="0">
                <a:solidFill>
                  <a:srgbClr val="FF0000"/>
                </a:solidFill>
                <a:latin typeface="Arial" panose="020B0604020202020204" pitchFamily="34" charset="0"/>
                <a:cs typeface="Arial" panose="020B0604020202020204" pitchFamily="34" charset="0"/>
              </a:rPr>
              <a:t>BÁO CÁO ĐỒ ÁN </a:t>
            </a:r>
            <a:r>
              <a:rPr lang="en-US" sz="3600" b="1" dirty="0" smtClean="0">
                <a:solidFill>
                  <a:srgbClr val="FF0000"/>
                </a:solidFill>
                <a:latin typeface="Arial" panose="020B0604020202020204" pitchFamily="34" charset="0"/>
                <a:cs typeface="Arial" panose="020B0604020202020204" pitchFamily="34" charset="0"/>
              </a:rPr>
              <a:t>2</a:t>
            </a:r>
            <a:endParaRPr lang="en-US" sz="3600" b="1" dirty="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1966695" y="4476231"/>
            <a:ext cx="8508732" cy="1362809"/>
          </a:xfrm>
          <a:prstGeom prst="rect">
            <a:avLst/>
          </a:prstGeom>
          <a:noFill/>
        </p:spPr>
        <p:txBody>
          <a:bodyPr wrap="square" rtlCol="0">
            <a:spAutoFit/>
          </a:bodyPr>
          <a:lstStyle/>
          <a:p>
            <a:pPr algn="l">
              <a:lnSpc>
                <a:spcPct val="150000"/>
              </a:lnSpc>
            </a:pPr>
            <a:r>
              <a:rPr lang="en-US" sz="2933" b="1" dirty="0">
                <a:latin typeface="Arial" panose="020B0604020202020204" pitchFamily="34" charset="0"/>
                <a:cs typeface="Arial" panose="020B0604020202020204" pitchFamily="34" charset="0"/>
              </a:rPr>
              <a:t>GVHD: </a:t>
            </a:r>
            <a:r>
              <a:rPr lang="en-US" sz="2933" b="1" dirty="0" smtClean="0">
                <a:latin typeface="Arial" panose="020B0604020202020204" pitchFamily="34" charset="0"/>
                <a:cs typeface="Arial" panose="020B0604020202020204" pitchFamily="34" charset="0"/>
              </a:rPr>
              <a:t>  </a:t>
            </a:r>
            <a:r>
              <a:rPr lang="en-US" sz="2933" b="1" dirty="0" err="1" smtClean="0">
                <a:latin typeface="Arial" panose="020B0604020202020204" pitchFamily="34" charset="0"/>
                <a:cs typeface="Arial" panose="020B0604020202020204" pitchFamily="34" charset="0"/>
              </a:rPr>
              <a:t>ThS</a:t>
            </a:r>
            <a:r>
              <a:rPr lang="en-US" sz="2933" b="1" dirty="0">
                <a:latin typeface="Arial" panose="020B0604020202020204" pitchFamily="34" charset="0"/>
                <a:cs typeface="Arial" panose="020B0604020202020204" pitchFamily="34" charset="0"/>
              </a:rPr>
              <a:t>. </a:t>
            </a:r>
            <a:r>
              <a:rPr lang="en-US" sz="2933" b="1" dirty="0" smtClean="0">
                <a:latin typeface="Arial" panose="020B0604020202020204" pitchFamily="34" charset="0"/>
                <a:cs typeface="Arial" panose="020B0604020202020204" pitchFamily="34" charset="0"/>
              </a:rPr>
              <a:t>TRƯƠNG QUANG PHÚC</a:t>
            </a:r>
            <a:endParaRPr lang="en-US" sz="2933" b="1" dirty="0">
              <a:latin typeface="Arial" panose="020B0604020202020204" pitchFamily="34" charset="0"/>
              <a:cs typeface="Arial" panose="020B0604020202020204" pitchFamily="34" charset="0"/>
            </a:endParaRPr>
          </a:p>
          <a:p>
            <a:pPr algn="l">
              <a:lnSpc>
                <a:spcPct val="150000"/>
              </a:lnSpc>
            </a:pPr>
            <a:r>
              <a:rPr lang="en-US" sz="2933" b="1" dirty="0">
                <a:latin typeface="Arial" panose="020B0604020202020204" pitchFamily="34" charset="0"/>
                <a:cs typeface="Arial" panose="020B0604020202020204" pitchFamily="34" charset="0"/>
              </a:rPr>
              <a:t>SVTH 1: HOÀNG VÕ HOÀI </a:t>
            </a:r>
            <a:r>
              <a:rPr lang="en-US" sz="2933" b="1" dirty="0" smtClean="0">
                <a:latin typeface="Arial" panose="020B0604020202020204" pitchFamily="34" charset="0"/>
                <a:cs typeface="Arial" panose="020B0604020202020204" pitchFamily="34" charset="0"/>
              </a:rPr>
              <a:t>NAM	21119234 </a:t>
            </a:r>
            <a:endParaRPr lang="en-US" sz="2933" b="1" dirty="0">
              <a:latin typeface="Arial" panose="020B0604020202020204" pitchFamily="34" charset="0"/>
              <a:cs typeface="Arial" panose="020B0604020202020204" pitchFamily="34" charset="0"/>
            </a:endParaRPr>
          </a:p>
        </p:txBody>
      </p:sp>
      <p:pic>
        <p:nvPicPr>
          <p:cNvPr id="20" name="Picture 4" descr="http://sdh.hcmute.edu.vn/Resources/ImagesPortal/Khoa/K_logo.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7569" y="357258"/>
            <a:ext cx="976379" cy="118680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3074024" y="6205601"/>
            <a:ext cx="6096000" cy="913199"/>
          </a:xfrm>
          <a:prstGeom prst="rect">
            <a:avLst/>
          </a:prstGeom>
          <a:noFill/>
        </p:spPr>
        <p:txBody>
          <a:bodyPr wrap="square" rtlCol="0">
            <a:spAutoFit/>
          </a:bodyPr>
          <a:lstStyle/>
          <a:p>
            <a:pPr algn="ctr"/>
            <a:r>
              <a:rPr lang="en-US" sz="2667" b="1" dirty="0">
                <a:latin typeface="Arial" panose="020B0604020202020204" pitchFamily="34" charset="0"/>
                <a:cs typeface="Arial" panose="020B0604020202020204" pitchFamily="34" charset="0"/>
              </a:rPr>
              <a:t>Tp. HCM, </a:t>
            </a:r>
            <a:r>
              <a:rPr lang="en-US" sz="2667" b="1" dirty="0" err="1">
                <a:latin typeface="Arial" panose="020B0604020202020204" pitchFamily="34" charset="0"/>
                <a:cs typeface="Arial" panose="020B0604020202020204" pitchFamily="34" charset="0"/>
              </a:rPr>
              <a:t>tháng</a:t>
            </a:r>
            <a:r>
              <a:rPr lang="en-US" sz="2667" b="1" dirty="0">
                <a:latin typeface="Arial" panose="020B0604020202020204" pitchFamily="34" charset="0"/>
                <a:cs typeface="Arial" panose="020B0604020202020204" pitchFamily="34" charset="0"/>
              </a:rPr>
              <a:t> 6/2025</a:t>
            </a:r>
          </a:p>
          <a:p>
            <a:endParaRPr lang="vi-VN" sz="2667" dirty="0">
              <a:latin typeface="Arial" panose="020B0604020202020204" pitchFamily="34" charset="0"/>
              <a:cs typeface="Arial" panose="020B0604020202020204" pitchFamily="34" charset="0"/>
            </a:endParaRPr>
          </a:p>
        </p:txBody>
      </p:sp>
      <p:pic>
        <p:nvPicPr>
          <p:cNvPr id="22" name="Picture 2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0948025" y="357258"/>
            <a:ext cx="1032809" cy="1186807"/>
          </a:xfrm>
          <a:prstGeom prst="rect">
            <a:avLst/>
          </a:prstGeom>
          <a:solidFill>
            <a:schemeClr val="bg1"/>
          </a:solidFill>
          <a:ln>
            <a:noFill/>
          </a:ln>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0-#ppt_w/2"/>
                                          </p:val>
                                        </p:tav>
                                        <p:tav tm="100000">
                                          <p:val>
                                            <p:strVal val="#ppt_x"/>
                                          </p:val>
                                        </p:tav>
                                      </p:tavLst>
                                    </p:anim>
                                    <p:anim calcmode="lin" valueType="num">
                                      <p:cBhvr additive="base">
                                        <p:cTn id="24" dur="500" fill="hold"/>
                                        <p:tgtEl>
                                          <p:spTgt spid="43"/>
                                        </p:tgtEl>
                                        <p:attrNameLst>
                                          <p:attrName>ppt_y</p:attrName>
                                        </p:attrNameLst>
                                      </p:cBhvr>
                                      <p:tavLst>
                                        <p:tav tm="0">
                                          <p:val>
                                            <p:strVal val="#ppt_y"/>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6" grpId="0" animBg="1"/>
      <p:bldP spid="44" grpId="0" animBg="1"/>
      <p:bldP spid="42" grpId="0" animBg="1"/>
      <p:bldP spid="4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0" y="1294962"/>
            <a:ext cx="7667991" cy="4143312"/>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171450" y="5195124"/>
            <a:ext cx="2669884" cy="711900"/>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a:bodyPr>
          <a:lstStyle/>
          <a:p>
            <a:pPr lvl="0" algn="ctr"/>
            <a:r>
              <a:rPr lang="en-US" altLang="vi-VN" sz="2100" b="1" dirty="0" smtClean="0">
                <a:solidFill>
                  <a:schemeClr val="tx1"/>
                </a:solidFill>
                <a:latin typeface="Noto Sans"/>
                <a:ea typeface="Noto Sans"/>
                <a:sym typeface="+mn-ea"/>
              </a:rPr>
              <a:t>Test module Slave</a:t>
            </a:r>
            <a:endParaRPr lang="vi-VN" altLang="vi-VN" sz="2100" b="1" dirty="0">
              <a:solidFill>
                <a:schemeClr val="tx1"/>
              </a:solidFill>
              <a:latin typeface="Noto Sans"/>
              <a:ea typeface="Noto Sans"/>
              <a:sym typeface="+mn-ea"/>
            </a:endParaRPr>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726784" y="1509646"/>
            <a:ext cx="6557321" cy="3470795"/>
          </a:xfrm>
          <a:prstGeom prst="rect">
            <a:avLst/>
          </a:prstGeom>
        </p:spPr>
      </p:pic>
      <p:sp>
        <p:nvSpPr>
          <p:cNvPr id="16" name="矩形 51"/>
          <p:cNvSpPr/>
          <p:nvPr/>
        </p:nvSpPr>
        <p:spPr>
          <a:xfrm>
            <a:off x="8299894" y="1198709"/>
            <a:ext cx="3454620" cy="3996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ghi và đọc dữ liệu của khối bus tớ (slave), khi nhóm tín hiệu kiểm tra được cấp dữ liệu thì khối bus chủ đã thực hiện đươc quá trình ghi và đọc dữ liệu qua tín hiệu HWRITE. </a:t>
            </a:r>
            <a:endParaRPr lang="vi-VN" altLang="zh-CN" dirty="0">
              <a:solidFill>
                <a:srgbClr val="000000"/>
              </a:solidFill>
              <a:latin typeface="Noto Sans"/>
            </a:endParaRPr>
          </a:p>
        </p:txBody>
      </p:sp>
    </p:spTree>
    <p:extLst>
      <p:ext uri="{BB962C8B-B14F-4D97-AF65-F5344CB8AC3E}">
        <p14:creationId xmlns:p14="http://schemas.microsoft.com/office/powerpoint/2010/main" val="228374331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171450" y="918277"/>
            <a:ext cx="7109231" cy="4874744"/>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1" y="804072"/>
            <a:ext cx="7557636" cy="5452349"/>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5097624" y="5658206"/>
            <a:ext cx="2669884" cy="868792"/>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a:bodyPr>
          <a:lstStyle/>
          <a:p>
            <a:pPr lvl="0" algn="ctr"/>
            <a:r>
              <a:rPr lang="en-US" altLang="vi-VN" sz="2100" b="1" dirty="0" err="1" smtClean="0">
                <a:solidFill>
                  <a:schemeClr val="tx1"/>
                </a:solidFill>
                <a:latin typeface="Noto Sans"/>
                <a:ea typeface="Noto Sans"/>
                <a:sym typeface="+mn-ea"/>
              </a:rPr>
              <a:t>Quá</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trình</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ghi</a:t>
            </a:r>
            <a:endParaRPr lang="vi-VN" altLang="vi-VN" sz="2100" b="1" dirty="0">
              <a:solidFill>
                <a:schemeClr val="tx1"/>
              </a:solidFill>
              <a:latin typeface="Noto Sans"/>
              <a:ea typeface="Noto Sans"/>
              <a:sym typeface="+mn-ea"/>
            </a:endParaRPr>
          </a:p>
        </p:txBody>
      </p:sp>
      <p:sp>
        <p:nvSpPr>
          <p:cNvPr id="15" name="矩形 51"/>
          <p:cNvSpPr/>
          <p:nvPr/>
        </p:nvSpPr>
        <p:spPr>
          <a:xfrm>
            <a:off x="8313463" y="1183100"/>
            <a:ext cx="3454620" cy="43450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K</a:t>
            </a:r>
            <a:r>
              <a:rPr lang="vi-VN" altLang="zh-CN" dirty="0" smtClean="0">
                <a:solidFill>
                  <a:srgbClr val="000000"/>
                </a:solidFill>
                <a:latin typeface="Noto Sans"/>
              </a:rPr>
              <a:t>hi </a:t>
            </a:r>
            <a:r>
              <a:rPr lang="vi-VN" altLang="zh-CN" dirty="0">
                <a:solidFill>
                  <a:srgbClr val="000000"/>
                </a:solidFill>
                <a:latin typeface="Noto Sans"/>
              </a:rPr>
              <a:t>nhóm tín hiệu kiểm tra được cấp dữ liệu thì khối bus chủ sẽ gửi tín hiệu đọc hoặc ghi qua HWRITE, đồng thời bus chủ cũng cung cấp địa chỉ và dữ liệu muốn ghi, cùng với đó là kiểu truyền cho mỗi lần truyền (Nonseq - 01). Sau đó bus tớ sẽ nhận các tín hiệu đó và phản hồi lại qua HRDATA. </a:t>
            </a:r>
            <a:endParaRPr lang="vi-VN" altLang="zh-CN" dirty="0">
              <a:solidFill>
                <a:srgbClr val="000000"/>
              </a:solidFill>
              <a:latin typeface="Noto Sans"/>
            </a:endParaRPr>
          </a:p>
        </p:txBody>
      </p:sp>
    </p:spTree>
    <p:extLst>
      <p:ext uri="{BB962C8B-B14F-4D97-AF65-F5344CB8AC3E}">
        <p14:creationId xmlns:p14="http://schemas.microsoft.com/office/powerpoint/2010/main" val="324254013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67"/>
          <p:cNvSpPr/>
          <p:nvPr/>
        </p:nvSpPr>
        <p:spPr>
          <a:xfrm>
            <a:off x="336885" y="918276"/>
            <a:ext cx="7051468" cy="5077237"/>
          </a:xfrm>
          <a:prstGeom prst="rect">
            <a:avLst/>
          </a:prstGeom>
          <a:solidFill>
            <a:sysClr val="window" lastClr="FFFFFF"/>
          </a:solidFill>
          <a:ln w="28575" cap="flat" cmpd="sng" algn="ctr">
            <a:noFill/>
            <a:prstDash val="solid"/>
            <a:miter lim="800000"/>
          </a:ln>
          <a:effectLst>
            <a:innerShdw blurRad="114300">
              <a:prstClr val="black"/>
            </a:innerShdw>
          </a:effectLst>
        </p:spPr>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a:p>
        </p:txBody>
      </p:sp>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75"/>
          <p:cNvSpPr/>
          <p:nvPr/>
        </p:nvSpPr>
        <p:spPr>
          <a:xfrm>
            <a:off x="4657989" y="5446873"/>
            <a:ext cx="2730364" cy="548640"/>
          </a:xfrm>
          <a:prstGeom prst="rect">
            <a:avLst/>
          </a:prstGeom>
          <a:solidFill>
            <a:srgbClr val="7BA0CE"/>
          </a:solidFill>
          <a:ln w="12700" cap="flat" cmpd="sng" algn="ctr">
            <a:noFill/>
            <a:prstDash val="solid"/>
            <a:miter lim="800000"/>
          </a:ln>
          <a:effectLst/>
        </p:spPr>
        <p:txBody>
          <a:bodyPr rtlCol="0" anchor="ctr"/>
          <a:lstStyle/>
          <a:p>
            <a:pPr algn="ctr"/>
            <a:r>
              <a:rPr lang="en-US" altLang="zh-CN" dirty="0" err="1" smtClean="0">
                <a:latin typeface="Noto Sans"/>
              </a:rPr>
              <a:t>Quá</a:t>
            </a:r>
            <a:r>
              <a:rPr lang="en-US" altLang="zh-CN" dirty="0" smtClean="0">
                <a:latin typeface="Noto Sans"/>
              </a:rPr>
              <a:t> </a:t>
            </a:r>
            <a:r>
              <a:rPr lang="en-US" altLang="zh-CN" dirty="0" err="1" smtClean="0">
                <a:latin typeface="Noto Sans"/>
              </a:rPr>
              <a:t>trình</a:t>
            </a:r>
            <a:r>
              <a:rPr lang="en-US" altLang="zh-CN" dirty="0" smtClean="0">
                <a:latin typeface="Noto Sans"/>
              </a:rPr>
              <a:t> </a:t>
            </a:r>
            <a:r>
              <a:rPr lang="en-US" altLang="zh-CN" dirty="0" err="1" smtClean="0">
                <a:latin typeface="Noto Sans"/>
              </a:rPr>
              <a:t>đọc</a:t>
            </a:r>
            <a:endParaRPr lang="zh-CN" altLang="en-US" dirty="0">
              <a:latin typeface="Noto Sans"/>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714194" y="1229641"/>
            <a:ext cx="6143806" cy="4180188"/>
          </a:xfrm>
          <a:prstGeom prst="rect">
            <a:avLst/>
          </a:prstGeom>
        </p:spPr>
      </p:pic>
      <p:sp>
        <p:nvSpPr>
          <p:cNvPr id="9" name="矩形 51"/>
          <p:cNvSpPr/>
          <p:nvPr/>
        </p:nvSpPr>
        <p:spPr>
          <a:xfrm>
            <a:off x="8203735" y="918276"/>
            <a:ext cx="3454620" cy="39920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đọc dữ liệu của toàn bộ hệ thống AHB, khi nhóm tín hiệu kiểm tra được cấp dữ liệu thì khối bus chủ sẽ gửi tín hiệu đọc qua HWRITE = 0, Sau đó bus tớ sẽ nhận các tín hiệu đó và phản hồi lại qua HRDATA đúng với giá trị đã ghi trước đó. </a:t>
            </a:r>
            <a:endParaRPr lang="vi-VN" altLang="zh-CN" dirty="0">
              <a:solidFill>
                <a:srgbClr val="000000"/>
              </a:solidFill>
              <a:latin typeface="Noto Sans"/>
            </a:endParaRPr>
          </a:p>
        </p:txBody>
      </p:sp>
    </p:spTree>
    <p:extLst>
      <p:ext uri="{BB962C8B-B14F-4D97-AF65-F5344CB8AC3E}">
        <p14:creationId xmlns:p14="http://schemas.microsoft.com/office/powerpoint/2010/main" val="255656535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1"/>
          <p:cNvSpPr/>
          <p:nvPr/>
        </p:nvSpPr>
        <p:spPr>
          <a:xfrm>
            <a:off x="171449" y="790515"/>
            <a:ext cx="7226047" cy="560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ctr" defTabSz="967740"/>
            <a:endParaRPr lang="zh-CN" altLang="en-US" sz="1905">
              <a:solidFill>
                <a:srgbClr val="000000"/>
              </a:solidFill>
              <a:latin typeface="Century Gothic"/>
              <a:ea typeface="微软雅黑"/>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398866" y="918277"/>
            <a:ext cx="6879758" cy="4787136"/>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75"/>
          <p:cNvSpPr/>
          <p:nvPr/>
        </p:nvSpPr>
        <p:spPr>
          <a:xfrm>
            <a:off x="2539519" y="5848228"/>
            <a:ext cx="2730364" cy="548640"/>
          </a:xfrm>
          <a:prstGeom prst="rect">
            <a:avLst/>
          </a:prstGeom>
          <a:solidFill>
            <a:srgbClr val="7BA0CE"/>
          </a:solidFill>
          <a:ln w="12700" cap="flat" cmpd="sng" algn="ctr">
            <a:noFill/>
            <a:prstDash val="solid"/>
            <a:miter lim="800000"/>
          </a:ln>
          <a:effectLst/>
        </p:spPr>
        <p:txBody>
          <a:bodyPr rtlCol="0" anchor="ctr"/>
          <a:lstStyle/>
          <a:p>
            <a:pPr algn="ctr"/>
            <a:r>
              <a:rPr lang="en-US" altLang="zh-CN" dirty="0" err="1" smtClean="0">
                <a:latin typeface="Noto Sans"/>
              </a:rPr>
              <a:t>Ghi</a:t>
            </a:r>
            <a:r>
              <a:rPr lang="en-US" altLang="zh-CN" dirty="0" smtClean="0">
                <a:latin typeface="Noto Sans"/>
              </a:rPr>
              <a:t> </a:t>
            </a:r>
            <a:r>
              <a:rPr lang="en-US" altLang="zh-CN" dirty="0" err="1" smtClean="0">
                <a:latin typeface="Noto Sans"/>
              </a:rPr>
              <a:t>vào</a:t>
            </a:r>
            <a:r>
              <a:rPr lang="en-US" altLang="zh-CN" dirty="0" smtClean="0">
                <a:latin typeface="Noto Sans"/>
              </a:rPr>
              <a:t> </a:t>
            </a:r>
            <a:r>
              <a:rPr lang="en-US" altLang="zh-CN" dirty="0" err="1" smtClean="0">
                <a:latin typeface="Noto Sans"/>
              </a:rPr>
              <a:t>địa</a:t>
            </a:r>
            <a:r>
              <a:rPr lang="en-US" altLang="zh-CN" dirty="0" smtClean="0">
                <a:latin typeface="Noto Sans"/>
              </a:rPr>
              <a:t> </a:t>
            </a:r>
            <a:r>
              <a:rPr lang="en-US" altLang="zh-CN" dirty="0" err="1" smtClean="0">
                <a:latin typeface="Noto Sans"/>
              </a:rPr>
              <a:t>chỉ</a:t>
            </a:r>
            <a:r>
              <a:rPr lang="en-US" altLang="zh-CN" dirty="0" smtClean="0">
                <a:latin typeface="Noto Sans"/>
              </a:rPr>
              <a:t> </a:t>
            </a:r>
            <a:r>
              <a:rPr lang="en-US" altLang="zh-CN" dirty="0" err="1" smtClean="0">
                <a:latin typeface="Noto Sans"/>
              </a:rPr>
              <a:t>lỗi</a:t>
            </a:r>
            <a:endParaRPr lang="zh-CN" altLang="en-US" dirty="0">
              <a:latin typeface="Noto Sans"/>
            </a:endParaRPr>
          </a:p>
        </p:txBody>
      </p:sp>
      <p:sp>
        <p:nvSpPr>
          <p:cNvPr id="9" name="矩形 51"/>
          <p:cNvSpPr/>
          <p:nvPr/>
        </p:nvSpPr>
        <p:spPr>
          <a:xfrm>
            <a:off x="8198687" y="2024479"/>
            <a:ext cx="3454620" cy="2574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a:t>
            </a:r>
            <a:r>
              <a:rPr lang="en-US" altLang="zh-CN" dirty="0" err="1" smtClean="0">
                <a:solidFill>
                  <a:srgbClr val="000000"/>
                </a:solidFill>
                <a:latin typeface="Noto Sans"/>
              </a:rPr>
              <a:t>ghi</a:t>
            </a:r>
            <a:r>
              <a:rPr lang="vi-VN" altLang="zh-CN" dirty="0" smtClean="0">
                <a:solidFill>
                  <a:srgbClr val="000000"/>
                </a:solidFill>
                <a:latin typeface="Noto Sans"/>
              </a:rPr>
              <a:t> </a:t>
            </a:r>
            <a:r>
              <a:rPr lang="vi-VN" altLang="zh-CN" dirty="0">
                <a:solidFill>
                  <a:srgbClr val="000000"/>
                </a:solidFill>
                <a:latin typeface="Noto Sans"/>
              </a:rPr>
              <a:t>dữ liệu </a:t>
            </a:r>
            <a:r>
              <a:rPr lang="en-US" altLang="zh-CN" dirty="0" err="1" smtClean="0">
                <a:solidFill>
                  <a:srgbClr val="000000"/>
                </a:solidFill>
                <a:latin typeface="Noto Sans"/>
              </a:rPr>
              <a:t>vào</a:t>
            </a:r>
            <a:r>
              <a:rPr lang="en-US" altLang="zh-CN" dirty="0" smtClean="0">
                <a:solidFill>
                  <a:srgbClr val="000000"/>
                </a:solidFill>
                <a:latin typeface="Noto Sans"/>
              </a:rPr>
              <a:t> </a:t>
            </a:r>
            <a:r>
              <a:rPr lang="en-US" altLang="zh-CN" dirty="0" err="1" smtClean="0">
                <a:solidFill>
                  <a:srgbClr val="000000"/>
                </a:solidFill>
                <a:latin typeface="Noto Sans"/>
              </a:rPr>
              <a:t>một</a:t>
            </a:r>
            <a:r>
              <a:rPr lang="en-US" altLang="zh-CN" dirty="0" smtClean="0">
                <a:solidFill>
                  <a:srgbClr val="000000"/>
                </a:solidFill>
                <a:latin typeface="Noto Sans"/>
              </a:rPr>
              <a:t> </a:t>
            </a:r>
            <a:r>
              <a:rPr lang="en-US" altLang="zh-CN" dirty="0" err="1" smtClean="0">
                <a:solidFill>
                  <a:srgbClr val="000000"/>
                </a:solidFill>
                <a:latin typeface="Noto Sans"/>
              </a:rPr>
              <a:t>địa</a:t>
            </a:r>
            <a:r>
              <a:rPr lang="en-US" altLang="zh-CN" dirty="0" smtClean="0">
                <a:solidFill>
                  <a:srgbClr val="000000"/>
                </a:solidFill>
                <a:latin typeface="Noto Sans"/>
              </a:rPr>
              <a:t> </a:t>
            </a:r>
            <a:r>
              <a:rPr lang="en-US" altLang="zh-CN" dirty="0" err="1" smtClean="0">
                <a:solidFill>
                  <a:srgbClr val="000000"/>
                </a:solidFill>
                <a:latin typeface="Noto Sans"/>
              </a:rPr>
              <a:t>chỉ</a:t>
            </a:r>
            <a:r>
              <a:rPr lang="en-US" altLang="zh-CN" dirty="0" smtClean="0">
                <a:solidFill>
                  <a:srgbClr val="000000"/>
                </a:solidFill>
                <a:latin typeface="Noto Sans"/>
              </a:rPr>
              <a:t> </a:t>
            </a:r>
            <a:r>
              <a:rPr lang="en-US" altLang="zh-CN" dirty="0" err="1" smtClean="0">
                <a:solidFill>
                  <a:srgbClr val="000000"/>
                </a:solidFill>
                <a:latin typeface="Noto Sans"/>
              </a:rPr>
              <a:t>lỗi</a:t>
            </a:r>
            <a:r>
              <a:rPr lang="en-US" altLang="zh-CN" dirty="0" smtClean="0">
                <a:solidFill>
                  <a:srgbClr val="000000"/>
                </a:solidFill>
                <a:latin typeface="Noto Sans"/>
              </a:rPr>
              <a:t>.</a:t>
            </a:r>
          </a:p>
          <a:p>
            <a:pPr algn="just" defTabSz="967740">
              <a:lnSpc>
                <a:spcPct val="150000"/>
              </a:lnSpc>
            </a:pPr>
            <a:r>
              <a:rPr lang="en-US" altLang="zh-CN" dirty="0" smtClean="0">
                <a:solidFill>
                  <a:srgbClr val="000000"/>
                </a:solidFill>
                <a:latin typeface="Noto Sans"/>
              </a:rPr>
              <a:t> </a:t>
            </a:r>
            <a:r>
              <a:rPr lang="vi-VN" altLang="zh-CN" dirty="0" smtClean="0">
                <a:solidFill>
                  <a:srgbClr val="000000"/>
                </a:solidFill>
                <a:latin typeface="Noto Sans"/>
              </a:rPr>
              <a:t>HADDR</a:t>
            </a:r>
            <a:r>
              <a:rPr lang="en-US" altLang="zh-CN" dirty="0" smtClean="0">
                <a:solidFill>
                  <a:srgbClr val="000000"/>
                </a:solidFill>
                <a:latin typeface="Noto Sans"/>
              </a:rPr>
              <a:t> </a:t>
            </a:r>
            <a:r>
              <a:rPr lang="vi-VN" altLang="zh-CN" dirty="0" smtClean="0">
                <a:solidFill>
                  <a:srgbClr val="000000"/>
                </a:solidFill>
                <a:latin typeface="Noto Sans"/>
              </a:rPr>
              <a:t>=</a:t>
            </a:r>
            <a:r>
              <a:rPr lang="en-US" altLang="zh-CN" dirty="0" smtClean="0">
                <a:solidFill>
                  <a:srgbClr val="000000"/>
                </a:solidFill>
                <a:latin typeface="Noto Sans"/>
              </a:rPr>
              <a:t> </a:t>
            </a:r>
            <a:r>
              <a:rPr lang="vi-VN" altLang="zh-CN" dirty="0" smtClean="0">
                <a:solidFill>
                  <a:srgbClr val="000000"/>
                </a:solidFill>
                <a:latin typeface="Noto Sans"/>
              </a:rPr>
              <a:t>32'hffdf_fdff,</a:t>
            </a:r>
            <a:endParaRPr lang="en-US" altLang="zh-CN" dirty="0" smtClean="0">
              <a:solidFill>
                <a:srgbClr val="000000"/>
              </a:solidFill>
              <a:latin typeface="Noto Sans"/>
            </a:endParaRPr>
          </a:p>
          <a:p>
            <a:pPr algn="just" defTabSz="967740">
              <a:lnSpc>
                <a:spcPct val="150000"/>
              </a:lnSpc>
            </a:pPr>
            <a:r>
              <a:rPr lang="vi-VN" altLang="zh-CN" dirty="0" smtClean="0">
                <a:solidFill>
                  <a:srgbClr val="000000"/>
                </a:solidFill>
                <a:latin typeface="Noto Sans"/>
              </a:rPr>
              <a:t> </a:t>
            </a:r>
            <a:r>
              <a:rPr lang="vi-VN" altLang="zh-CN" dirty="0">
                <a:solidFill>
                  <a:srgbClr val="000000"/>
                </a:solidFill>
                <a:latin typeface="Noto Sans"/>
              </a:rPr>
              <a:t>HWDATA = 32'h aaaa_bbbb</a:t>
            </a:r>
            <a:r>
              <a:rPr lang="vi-VN" altLang="zh-CN" dirty="0" smtClean="0">
                <a:solidFill>
                  <a:srgbClr val="000000"/>
                </a:solidFill>
                <a:latin typeface="Noto Sans"/>
              </a:rPr>
              <a:t>,</a:t>
            </a:r>
            <a:endParaRPr lang="en-US" altLang="zh-CN" dirty="0" smtClean="0">
              <a:solidFill>
                <a:srgbClr val="000000"/>
              </a:solidFill>
              <a:latin typeface="Noto Sans"/>
            </a:endParaRPr>
          </a:p>
          <a:p>
            <a:pPr algn="just" defTabSz="967740">
              <a:lnSpc>
                <a:spcPct val="150000"/>
              </a:lnSpc>
            </a:pPr>
            <a:r>
              <a:rPr lang="vi-VN" altLang="zh-CN" dirty="0" smtClean="0">
                <a:solidFill>
                  <a:srgbClr val="000000"/>
                </a:solidFill>
                <a:latin typeface="Noto Sans"/>
              </a:rPr>
              <a:t> </a:t>
            </a:r>
            <a:r>
              <a:rPr lang="vi-VN" altLang="zh-CN" dirty="0">
                <a:solidFill>
                  <a:srgbClr val="000000"/>
                </a:solidFill>
                <a:latin typeface="Noto Sans"/>
              </a:rPr>
              <a:t>HWRITE = </a:t>
            </a:r>
            <a:r>
              <a:rPr lang="vi-VN" altLang="zh-CN" dirty="0" smtClean="0">
                <a:solidFill>
                  <a:srgbClr val="000000"/>
                </a:solidFill>
                <a:latin typeface="Noto Sans"/>
              </a:rPr>
              <a:t>1</a:t>
            </a:r>
            <a:r>
              <a:rPr lang="en-US" altLang="zh-CN" dirty="0" smtClean="0">
                <a:solidFill>
                  <a:srgbClr val="000000"/>
                </a:solidFill>
                <a:latin typeface="Noto Sans"/>
              </a:rPr>
              <a:t>.</a:t>
            </a:r>
            <a:endParaRPr lang="vi-VN" altLang="zh-CN" dirty="0">
              <a:solidFill>
                <a:srgbClr val="000000"/>
              </a:solidFill>
              <a:latin typeface="Noto Sans"/>
            </a:endParaRPr>
          </a:p>
        </p:txBody>
      </p:sp>
    </p:spTree>
    <p:extLst>
      <p:ext uri="{BB962C8B-B14F-4D97-AF65-F5344CB8AC3E}">
        <p14:creationId xmlns:p14="http://schemas.microsoft.com/office/powerpoint/2010/main" val="29840645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1" y="918277"/>
            <a:ext cx="7369992" cy="533814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4978297" y="5772411"/>
            <a:ext cx="2669884" cy="754587"/>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a:bodyPr>
          <a:lstStyle/>
          <a:p>
            <a:pPr lvl="0" algn="ctr"/>
            <a:r>
              <a:rPr lang="en-US" altLang="vi-VN" sz="2100" b="1" dirty="0" err="1" smtClean="0">
                <a:latin typeface="Noto Sans"/>
                <a:ea typeface="Noto Sans"/>
                <a:sym typeface="+mn-ea"/>
              </a:rPr>
              <a:t>Đọc</a:t>
            </a:r>
            <a:r>
              <a:rPr lang="en-US" altLang="vi-VN" sz="2100" b="1" dirty="0" smtClean="0">
                <a:latin typeface="Noto Sans"/>
                <a:ea typeface="Noto Sans"/>
                <a:sym typeface="+mn-ea"/>
              </a:rPr>
              <a:t> </a:t>
            </a:r>
            <a:r>
              <a:rPr lang="en-US" altLang="vi-VN" sz="2100" b="1" dirty="0" err="1" smtClean="0">
                <a:latin typeface="Noto Sans"/>
                <a:ea typeface="Noto Sans"/>
                <a:sym typeface="+mn-ea"/>
              </a:rPr>
              <a:t>từ</a:t>
            </a:r>
            <a:r>
              <a:rPr lang="en-US" altLang="vi-VN" sz="2100" b="1" dirty="0" smtClean="0">
                <a:latin typeface="Noto Sans"/>
                <a:ea typeface="Noto Sans"/>
                <a:sym typeface="+mn-ea"/>
              </a:rPr>
              <a:t> </a:t>
            </a:r>
            <a:r>
              <a:rPr lang="en-US" altLang="vi-VN" sz="2100" b="1" dirty="0" err="1" smtClean="0">
                <a:latin typeface="Noto Sans"/>
                <a:ea typeface="Noto Sans"/>
                <a:sym typeface="+mn-ea"/>
              </a:rPr>
              <a:t>địa</a:t>
            </a:r>
            <a:r>
              <a:rPr lang="en-US" altLang="vi-VN" sz="2100" b="1" dirty="0" smtClean="0">
                <a:latin typeface="Noto Sans"/>
                <a:ea typeface="Noto Sans"/>
                <a:sym typeface="+mn-ea"/>
              </a:rPr>
              <a:t> </a:t>
            </a:r>
            <a:r>
              <a:rPr lang="en-US" altLang="vi-VN" sz="2100" b="1" dirty="0" err="1" smtClean="0">
                <a:latin typeface="Noto Sans"/>
                <a:ea typeface="Noto Sans"/>
                <a:sym typeface="+mn-ea"/>
              </a:rPr>
              <a:t>chỉ</a:t>
            </a:r>
            <a:r>
              <a:rPr lang="en-US" altLang="vi-VN" sz="2100" b="1" dirty="0" smtClean="0">
                <a:latin typeface="Noto Sans"/>
                <a:ea typeface="Noto Sans"/>
                <a:sym typeface="+mn-ea"/>
              </a:rPr>
              <a:t> </a:t>
            </a:r>
            <a:r>
              <a:rPr lang="en-US" altLang="vi-VN" sz="2100" b="1" dirty="0" err="1" smtClean="0">
                <a:latin typeface="Noto Sans"/>
                <a:ea typeface="Noto Sans"/>
                <a:sym typeface="+mn-ea"/>
              </a:rPr>
              <a:t>lỗi</a:t>
            </a:r>
            <a:endParaRPr lang="vi-VN" altLang="vi-VN" sz="2100" b="1" dirty="0">
              <a:solidFill>
                <a:schemeClr val="tx1"/>
              </a:solidFill>
              <a:latin typeface="Noto Sans"/>
              <a:ea typeface="Noto Sans"/>
              <a:sym typeface="+mn-ea"/>
            </a:endParaRPr>
          </a:p>
        </p:txBody>
      </p:sp>
      <p:pic>
        <p:nvPicPr>
          <p:cNvPr id="16" name="Picture 15"/>
          <p:cNvPicPr/>
          <p:nvPr/>
        </p:nvPicPr>
        <p:blipFill>
          <a:blip r:embed="rId3"/>
          <a:stretch>
            <a:fillRect/>
          </a:stretch>
        </p:blipFill>
        <p:spPr>
          <a:xfrm>
            <a:off x="549403" y="1292754"/>
            <a:ext cx="6624395" cy="4209079"/>
          </a:xfrm>
          <a:prstGeom prst="rect">
            <a:avLst/>
          </a:prstGeom>
        </p:spPr>
      </p:pic>
      <p:sp>
        <p:nvSpPr>
          <p:cNvPr id="18" name="矩形 51"/>
          <p:cNvSpPr/>
          <p:nvPr/>
        </p:nvSpPr>
        <p:spPr>
          <a:xfrm>
            <a:off x="8342636" y="918277"/>
            <a:ext cx="3454620" cy="3114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a:t>
            </a:r>
            <a:r>
              <a:rPr lang="en-US" altLang="zh-CN" dirty="0" err="1" smtClean="0">
                <a:solidFill>
                  <a:srgbClr val="000000"/>
                </a:solidFill>
                <a:latin typeface="Noto Sans"/>
              </a:rPr>
              <a:t>đọc</a:t>
            </a:r>
            <a:r>
              <a:rPr lang="vi-VN" altLang="zh-CN" dirty="0" smtClean="0">
                <a:solidFill>
                  <a:srgbClr val="000000"/>
                </a:solidFill>
                <a:latin typeface="Noto Sans"/>
              </a:rPr>
              <a:t> </a:t>
            </a:r>
            <a:r>
              <a:rPr lang="vi-VN" altLang="zh-CN" dirty="0">
                <a:solidFill>
                  <a:srgbClr val="000000"/>
                </a:solidFill>
                <a:latin typeface="Noto Sans"/>
              </a:rPr>
              <a:t>dữ liệu </a:t>
            </a:r>
            <a:r>
              <a:rPr lang="en-US" altLang="zh-CN" dirty="0" err="1" smtClean="0">
                <a:solidFill>
                  <a:srgbClr val="000000"/>
                </a:solidFill>
                <a:latin typeface="Noto Sans"/>
              </a:rPr>
              <a:t>từ</a:t>
            </a:r>
            <a:r>
              <a:rPr lang="en-US" altLang="zh-CN" dirty="0" smtClean="0">
                <a:solidFill>
                  <a:srgbClr val="000000"/>
                </a:solidFill>
                <a:latin typeface="Noto Sans"/>
              </a:rPr>
              <a:t> </a:t>
            </a:r>
            <a:r>
              <a:rPr lang="en-US" altLang="zh-CN" dirty="0" err="1" smtClean="0">
                <a:solidFill>
                  <a:srgbClr val="000000"/>
                </a:solidFill>
                <a:latin typeface="Noto Sans"/>
              </a:rPr>
              <a:t>một</a:t>
            </a:r>
            <a:r>
              <a:rPr lang="en-US" altLang="zh-CN" dirty="0" smtClean="0">
                <a:solidFill>
                  <a:srgbClr val="000000"/>
                </a:solidFill>
                <a:latin typeface="Noto Sans"/>
              </a:rPr>
              <a:t> </a:t>
            </a:r>
            <a:r>
              <a:rPr lang="en-US" altLang="zh-CN" dirty="0" err="1" smtClean="0">
                <a:solidFill>
                  <a:srgbClr val="000000"/>
                </a:solidFill>
                <a:latin typeface="Noto Sans"/>
              </a:rPr>
              <a:t>địa</a:t>
            </a:r>
            <a:r>
              <a:rPr lang="en-US" altLang="zh-CN" dirty="0" smtClean="0">
                <a:solidFill>
                  <a:srgbClr val="000000"/>
                </a:solidFill>
                <a:latin typeface="Noto Sans"/>
              </a:rPr>
              <a:t> </a:t>
            </a:r>
            <a:r>
              <a:rPr lang="en-US" altLang="zh-CN" dirty="0" err="1" smtClean="0">
                <a:solidFill>
                  <a:srgbClr val="000000"/>
                </a:solidFill>
                <a:latin typeface="Noto Sans"/>
              </a:rPr>
              <a:t>chỉ</a:t>
            </a:r>
            <a:r>
              <a:rPr lang="en-US" altLang="zh-CN" dirty="0" smtClean="0">
                <a:solidFill>
                  <a:srgbClr val="000000"/>
                </a:solidFill>
                <a:latin typeface="Noto Sans"/>
              </a:rPr>
              <a:t> </a:t>
            </a:r>
            <a:r>
              <a:rPr lang="en-US" altLang="zh-CN" dirty="0" err="1" smtClean="0">
                <a:solidFill>
                  <a:srgbClr val="000000"/>
                </a:solidFill>
                <a:latin typeface="Noto Sans"/>
              </a:rPr>
              <a:t>lỗi</a:t>
            </a:r>
            <a:r>
              <a:rPr lang="en-US" altLang="zh-CN" dirty="0" smtClean="0">
                <a:solidFill>
                  <a:srgbClr val="000000"/>
                </a:solidFill>
                <a:latin typeface="Noto Sans"/>
              </a:rPr>
              <a:t>.</a:t>
            </a:r>
          </a:p>
          <a:p>
            <a:pPr algn="just" defTabSz="967740">
              <a:lnSpc>
                <a:spcPct val="150000"/>
              </a:lnSpc>
            </a:pPr>
            <a:r>
              <a:rPr lang="en-US" altLang="zh-CN" dirty="0" smtClean="0">
                <a:solidFill>
                  <a:srgbClr val="000000"/>
                </a:solidFill>
                <a:latin typeface="Noto Sans"/>
              </a:rPr>
              <a:t> </a:t>
            </a:r>
            <a:r>
              <a:rPr lang="vi-VN" altLang="zh-CN" dirty="0" smtClean="0">
                <a:solidFill>
                  <a:srgbClr val="000000"/>
                </a:solidFill>
                <a:latin typeface="Noto Sans"/>
              </a:rPr>
              <a:t>HADDR</a:t>
            </a:r>
            <a:r>
              <a:rPr lang="en-US" altLang="zh-CN" dirty="0" smtClean="0">
                <a:solidFill>
                  <a:srgbClr val="000000"/>
                </a:solidFill>
                <a:latin typeface="Noto Sans"/>
              </a:rPr>
              <a:t> </a:t>
            </a:r>
            <a:r>
              <a:rPr lang="vi-VN" altLang="zh-CN" dirty="0" smtClean="0">
                <a:solidFill>
                  <a:srgbClr val="000000"/>
                </a:solidFill>
                <a:latin typeface="Noto Sans"/>
              </a:rPr>
              <a:t>=</a:t>
            </a:r>
            <a:r>
              <a:rPr lang="en-US" altLang="zh-CN" dirty="0" smtClean="0">
                <a:solidFill>
                  <a:srgbClr val="000000"/>
                </a:solidFill>
                <a:latin typeface="Noto Sans"/>
              </a:rPr>
              <a:t> </a:t>
            </a:r>
            <a:r>
              <a:rPr lang="vi-VN" altLang="zh-CN" dirty="0" smtClean="0">
                <a:solidFill>
                  <a:srgbClr val="000000"/>
                </a:solidFill>
                <a:latin typeface="Noto Sans"/>
              </a:rPr>
              <a:t>32'hffdf_fdff,</a:t>
            </a:r>
            <a:endParaRPr lang="en-US" altLang="zh-CN" dirty="0" smtClean="0">
              <a:solidFill>
                <a:srgbClr val="000000"/>
              </a:solidFill>
              <a:latin typeface="Noto Sans"/>
            </a:endParaRPr>
          </a:p>
          <a:p>
            <a:pPr algn="just" defTabSz="967740">
              <a:lnSpc>
                <a:spcPct val="150000"/>
              </a:lnSpc>
            </a:pPr>
            <a:r>
              <a:rPr lang="en-US" altLang="zh-CN" dirty="0" smtClean="0">
                <a:solidFill>
                  <a:srgbClr val="000000"/>
                </a:solidFill>
                <a:latin typeface="Noto Sans"/>
              </a:rPr>
              <a:t> </a:t>
            </a:r>
            <a:r>
              <a:rPr lang="vi-VN" altLang="zh-CN" dirty="0" smtClean="0">
                <a:solidFill>
                  <a:srgbClr val="000000"/>
                </a:solidFill>
                <a:latin typeface="Noto Sans"/>
              </a:rPr>
              <a:t>HWRITE </a:t>
            </a:r>
            <a:r>
              <a:rPr lang="vi-VN" altLang="zh-CN" dirty="0">
                <a:solidFill>
                  <a:srgbClr val="000000"/>
                </a:solidFill>
                <a:latin typeface="Noto Sans"/>
              </a:rPr>
              <a:t>= </a:t>
            </a:r>
            <a:r>
              <a:rPr lang="en-US" altLang="zh-CN" dirty="0">
                <a:solidFill>
                  <a:srgbClr val="000000"/>
                </a:solidFill>
                <a:latin typeface="Noto Sans"/>
              </a:rPr>
              <a:t>0</a:t>
            </a:r>
            <a:r>
              <a:rPr lang="en-US" altLang="zh-CN" dirty="0" smtClean="0">
                <a:solidFill>
                  <a:srgbClr val="000000"/>
                </a:solidFill>
                <a:latin typeface="Noto Sans"/>
              </a:rPr>
              <a:t>.</a:t>
            </a:r>
          </a:p>
          <a:p>
            <a:pPr algn="just" defTabSz="967740">
              <a:lnSpc>
                <a:spcPct val="150000"/>
              </a:lnSpc>
            </a:pPr>
            <a:r>
              <a:rPr lang="en-US" altLang="zh-CN" dirty="0" err="1" smtClean="0">
                <a:solidFill>
                  <a:srgbClr val="000000"/>
                </a:solidFill>
                <a:latin typeface="Noto Sans"/>
              </a:rPr>
              <a:t>Kết</a:t>
            </a:r>
            <a:r>
              <a:rPr lang="en-US" altLang="zh-CN" dirty="0" smtClean="0">
                <a:solidFill>
                  <a:srgbClr val="000000"/>
                </a:solidFill>
                <a:latin typeface="Noto Sans"/>
              </a:rPr>
              <a:t> </a:t>
            </a:r>
            <a:r>
              <a:rPr lang="en-US" altLang="zh-CN" dirty="0" err="1" smtClean="0">
                <a:solidFill>
                  <a:srgbClr val="000000"/>
                </a:solidFill>
                <a:latin typeface="Noto Sans"/>
              </a:rPr>
              <a:t>quả</a:t>
            </a:r>
            <a:r>
              <a:rPr lang="en-US" altLang="zh-CN" dirty="0" smtClean="0">
                <a:solidFill>
                  <a:srgbClr val="000000"/>
                </a:solidFill>
                <a:latin typeface="Noto Sans"/>
              </a:rPr>
              <a:t> </a:t>
            </a:r>
            <a:r>
              <a:rPr lang="en-US" altLang="zh-CN" dirty="0" err="1" smtClean="0">
                <a:solidFill>
                  <a:srgbClr val="000000"/>
                </a:solidFill>
                <a:latin typeface="Noto Sans"/>
              </a:rPr>
              <a:t>thu</a:t>
            </a:r>
            <a:r>
              <a:rPr lang="en-US" altLang="zh-CN" dirty="0" smtClean="0">
                <a:solidFill>
                  <a:srgbClr val="000000"/>
                </a:solidFill>
                <a:latin typeface="Noto Sans"/>
              </a:rPr>
              <a:t> </a:t>
            </a:r>
            <a:r>
              <a:rPr lang="en-US" altLang="zh-CN" dirty="0" err="1" smtClean="0">
                <a:solidFill>
                  <a:srgbClr val="000000"/>
                </a:solidFill>
                <a:latin typeface="Noto Sans"/>
              </a:rPr>
              <a:t>được</a:t>
            </a:r>
            <a:r>
              <a:rPr lang="en-US" altLang="zh-CN" dirty="0" smtClean="0">
                <a:solidFill>
                  <a:srgbClr val="000000"/>
                </a:solidFill>
                <a:latin typeface="Noto Sans"/>
              </a:rPr>
              <a:t> </a:t>
            </a:r>
            <a:r>
              <a:rPr lang="en-US" altLang="zh-CN" dirty="0" err="1" smtClean="0">
                <a:solidFill>
                  <a:srgbClr val="000000"/>
                </a:solidFill>
                <a:latin typeface="Noto Sans"/>
              </a:rPr>
              <a:t>giá</a:t>
            </a:r>
            <a:r>
              <a:rPr lang="en-US" altLang="zh-CN" dirty="0" smtClean="0">
                <a:solidFill>
                  <a:srgbClr val="000000"/>
                </a:solidFill>
                <a:latin typeface="Noto Sans"/>
              </a:rPr>
              <a:t> </a:t>
            </a:r>
            <a:r>
              <a:rPr lang="en-US" altLang="zh-CN" dirty="0" err="1" smtClean="0">
                <a:solidFill>
                  <a:srgbClr val="000000"/>
                </a:solidFill>
                <a:latin typeface="Noto Sans"/>
              </a:rPr>
              <a:t>trị</a:t>
            </a:r>
            <a:r>
              <a:rPr lang="en-US" altLang="zh-CN" dirty="0" smtClean="0">
                <a:solidFill>
                  <a:srgbClr val="000000"/>
                </a:solidFill>
                <a:latin typeface="Noto Sans"/>
              </a:rPr>
              <a:t> </a:t>
            </a:r>
            <a:r>
              <a:rPr lang="en-US" altLang="zh-CN" dirty="0" err="1" smtClean="0">
                <a:solidFill>
                  <a:srgbClr val="000000"/>
                </a:solidFill>
                <a:latin typeface="Noto Sans"/>
              </a:rPr>
              <a:t>đọc</a:t>
            </a:r>
            <a:r>
              <a:rPr lang="en-US" altLang="zh-CN" dirty="0" smtClean="0">
                <a:solidFill>
                  <a:srgbClr val="000000"/>
                </a:solidFill>
                <a:latin typeface="Noto Sans"/>
              </a:rPr>
              <a:t> </a:t>
            </a:r>
            <a:r>
              <a:rPr lang="en-US" altLang="zh-CN" dirty="0" err="1" smtClean="0">
                <a:solidFill>
                  <a:srgbClr val="000000"/>
                </a:solidFill>
                <a:latin typeface="Noto Sans"/>
              </a:rPr>
              <a:t>là</a:t>
            </a:r>
            <a:r>
              <a:rPr lang="en-US" altLang="zh-CN" dirty="0" smtClean="0">
                <a:solidFill>
                  <a:srgbClr val="000000"/>
                </a:solidFill>
                <a:latin typeface="Noto Sans"/>
              </a:rPr>
              <a:t> </a:t>
            </a:r>
            <a:r>
              <a:rPr lang="en-US" altLang="zh-CN" dirty="0" err="1" smtClean="0">
                <a:solidFill>
                  <a:srgbClr val="000000"/>
                </a:solidFill>
                <a:latin typeface="Noto Sans"/>
              </a:rPr>
              <a:t>không</a:t>
            </a:r>
            <a:r>
              <a:rPr lang="en-US" altLang="zh-CN" dirty="0" smtClean="0">
                <a:solidFill>
                  <a:srgbClr val="000000"/>
                </a:solidFill>
                <a:latin typeface="Noto Sans"/>
              </a:rPr>
              <a:t> </a:t>
            </a:r>
            <a:r>
              <a:rPr lang="en-US" altLang="zh-CN" dirty="0" err="1" smtClean="0">
                <a:solidFill>
                  <a:srgbClr val="000000"/>
                </a:solidFill>
                <a:latin typeface="Noto Sans"/>
              </a:rPr>
              <a:t>xác</a:t>
            </a:r>
            <a:r>
              <a:rPr lang="en-US" altLang="zh-CN" dirty="0" smtClean="0">
                <a:solidFill>
                  <a:srgbClr val="000000"/>
                </a:solidFill>
                <a:latin typeface="Noto Sans"/>
              </a:rPr>
              <a:t> </a:t>
            </a:r>
            <a:r>
              <a:rPr lang="en-US" altLang="zh-CN" dirty="0" err="1" smtClean="0">
                <a:solidFill>
                  <a:srgbClr val="000000"/>
                </a:solidFill>
                <a:latin typeface="Noto Sans"/>
              </a:rPr>
              <a:t>định</a:t>
            </a:r>
            <a:endParaRPr lang="en-US" altLang="zh-CN" dirty="0" smtClean="0">
              <a:solidFill>
                <a:srgbClr val="000000"/>
              </a:solidFill>
              <a:latin typeface="Noto Sans"/>
            </a:endParaRPr>
          </a:p>
          <a:p>
            <a:pPr algn="just" defTabSz="967740">
              <a:lnSpc>
                <a:spcPct val="150000"/>
              </a:lnSpc>
            </a:pPr>
            <a:r>
              <a:rPr lang="en-US" altLang="zh-CN" dirty="0">
                <a:solidFill>
                  <a:srgbClr val="000000"/>
                </a:solidFill>
                <a:latin typeface="Noto Sans"/>
              </a:rPr>
              <a:t> </a:t>
            </a:r>
            <a:r>
              <a:rPr lang="en-US" altLang="zh-CN" dirty="0" smtClean="0">
                <a:solidFill>
                  <a:srgbClr val="000000"/>
                </a:solidFill>
                <a:latin typeface="Noto Sans"/>
              </a:rPr>
              <a:t>HRDATA = </a:t>
            </a:r>
            <a:r>
              <a:rPr lang="en-US" altLang="zh-CN" dirty="0" err="1" smtClean="0">
                <a:solidFill>
                  <a:srgbClr val="000000"/>
                </a:solidFill>
                <a:latin typeface="Noto Sans"/>
              </a:rPr>
              <a:t>xxxxxxxx</a:t>
            </a:r>
            <a:endParaRPr lang="vi-VN" altLang="zh-CN" dirty="0">
              <a:solidFill>
                <a:srgbClr val="000000"/>
              </a:solidFill>
              <a:latin typeface="Noto Sans"/>
            </a:endParaRPr>
          </a:p>
        </p:txBody>
      </p:sp>
    </p:spTree>
    <p:extLst>
      <p:ext uri="{BB962C8B-B14F-4D97-AF65-F5344CB8AC3E}">
        <p14:creationId xmlns:p14="http://schemas.microsoft.com/office/powerpoint/2010/main" val="416809001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1" y="918277"/>
            <a:ext cx="7369992" cy="533814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4978297" y="5772411"/>
            <a:ext cx="2669884" cy="609535"/>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a:bodyPr>
          <a:lstStyle/>
          <a:p>
            <a:pPr lvl="0" algn="ctr"/>
            <a:r>
              <a:rPr lang="en-US" altLang="vi-VN" sz="2100" b="1" dirty="0" err="1">
                <a:latin typeface="Noto Sans"/>
                <a:ea typeface="Noto Sans"/>
                <a:sym typeface="+mn-ea"/>
              </a:rPr>
              <a:t>Ghi</a:t>
            </a:r>
            <a:r>
              <a:rPr lang="en-US" altLang="vi-VN" sz="2100" b="1" dirty="0">
                <a:latin typeface="Noto Sans"/>
                <a:ea typeface="Noto Sans"/>
                <a:sym typeface="+mn-ea"/>
              </a:rPr>
              <a:t> </a:t>
            </a:r>
            <a:r>
              <a:rPr lang="en-US" altLang="vi-VN" sz="2100" b="1" dirty="0" err="1">
                <a:latin typeface="Noto Sans"/>
                <a:ea typeface="Noto Sans"/>
                <a:sym typeface="+mn-ea"/>
              </a:rPr>
              <a:t>với</a:t>
            </a:r>
            <a:r>
              <a:rPr lang="en-US" altLang="vi-VN" sz="2100" b="1" dirty="0">
                <a:latin typeface="Noto Sans"/>
                <a:ea typeface="Noto Sans"/>
                <a:sym typeface="+mn-ea"/>
              </a:rPr>
              <a:t> </a:t>
            </a:r>
            <a:r>
              <a:rPr lang="en-US" altLang="vi-VN" sz="2100" b="1" dirty="0" err="1">
                <a:latin typeface="Noto Sans"/>
                <a:ea typeface="Noto Sans"/>
                <a:sym typeface="+mn-ea"/>
              </a:rPr>
              <a:t>Htrans</a:t>
            </a:r>
            <a:r>
              <a:rPr lang="en-US" altLang="vi-VN" sz="2100" b="1" dirty="0">
                <a:latin typeface="Noto Sans"/>
                <a:ea typeface="Noto Sans"/>
                <a:sym typeface="+mn-ea"/>
              </a:rPr>
              <a:t> IDLE</a:t>
            </a:r>
            <a:endParaRPr lang="vi-VN" altLang="vi-VN" sz="2100" b="1" dirty="0">
              <a:latin typeface="Noto Sans"/>
              <a:ea typeface="Noto Sans"/>
              <a:sym typeface="+mn-ea"/>
            </a:endParaRPr>
          </a:p>
        </p:txBody>
      </p:sp>
      <p:pic>
        <p:nvPicPr>
          <p:cNvPr id="17" name="Picture 16"/>
          <p:cNvPicPr/>
          <p:nvPr/>
        </p:nvPicPr>
        <p:blipFill>
          <a:blip r:embed="rId3">
            <a:extLst>
              <a:ext uri="{28A0092B-C50C-407E-A947-70E740481C1C}">
                <a14:useLocalDpi xmlns:a14="http://schemas.microsoft.com/office/drawing/2010/main" val="0"/>
              </a:ext>
            </a:extLst>
          </a:blip>
          <a:stretch>
            <a:fillRect/>
          </a:stretch>
        </p:blipFill>
        <p:spPr>
          <a:xfrm>
            <a:off x="305410" y="1127412"/>
            <a:ext cx="7006914" cy="4375528"/>
          </a:xfrm>
          <a:prstGeom prst="rect">
            <a:avLst/>
          </a:prstGeom>
        </p:spPr>
      </p:pic>
      <p:sp>
        <p:nvSpPr>
          <p:cNvPr id="15" name="矩形 51"/>
          <p:cNvSpPr/>
          <p:nvPr/>
        </p:nvSpPr>
        <p:spPr>
          <a:xfrm>
            <a:off x="8237525" y="1912315"/>
            <a:ext cx="3454620" cy="2805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của bus khi ta tiến hành ghi giá trị ‘ffffffff’ vào địa chỉ ‘10000000’ xác định, nhưng với kiểu truyền là IDLE – trạng thái không có giao dịch, bus không được sử dụng. </a:t>
            </a:r>
            <a:endParaRPr lang="vi-VN" altLang="zh-CN" dirty="0">
              <a:solidFill>
                <a:srgbClr val="000000"/>
              </a:solidFill>
              <a:latin typeface="Noto Sans"/>
            </a:endParaRPr>
          </a:p>
        </p:txBody>
      </p:sp>
    </p:spTree>
    <p:extLst>
      <p:ext uri="{BB962C8B-B14F-4D97-AF65-F5344CB8AC3E}">
        <p14:creationId xmlns:p14="http://schemas.microsoft.com/office/powerpoint/2010/main" val="263097401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369327" y="1277988"/>
            <a:ext cx="6320840" cy="4274580"/>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0" y="1121616"/>
            <a:ext cx="7445430" cy="4615257"/>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85724" y="5137372"/>
            <a:ext cx="2669884" cy="868792"/>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lnSpcReduction="10000"/>
          </a:bodyPr>
          <a:lstStyle/>
          <a:p>
            <a:pPr lvl="0" algn="ctr"/>
            <a:r>
              <a:rPr lang="en-US" altLang="vi-VN" sz="2100" b="1" dirty="0" err="1" smtClean="0">
                <a:latin typeface="Noto Sans"/>
                <a:ea typeface="Noto Sans"/>
                <a:sym typeface="+mn-ea"/>
              </a:rPr>
              <a:t>Đọc</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với</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Htrans</a:t>
            </a:r>
            <a:r>
              <a:rPr lang="en-US" altLang="vi-VN" sz="2100" b="1" dirty="0" smtClean="0">
                <a:solidFill>
                  <a:schemeClr val="tx1"/>
                </a:solidFill>
                <a:latin typeface="Noto Sans"/>
                <a:ea typeface="Noto Sans"/>
                <a:sym typeface="+mn-ea"/>
              </a:rPr>
              <a:t> IDLE</a:t>
            </a:r>
            <a:endParaRPr lang="vi-VN" altLang="vi-VN" sz="2100" b="1" dirty="0">
              <a:solidFill>
                <a:schemeClr val="tx1"/>
              </a:solidFill>
              <a:latin typeface="Noto Sans"/>
              <a:ea typeface="Noto Sans"/>
              <a:sym typeface="+mn-ea"/>
            </a:endParaRPr>
          </a:p>
        </p:txBody>
      </p:sp>
      <p:sp>
        <p:nvSpPr>
          <p:cNvPr id="16" name="矩形 51"/>
          <p:cNvSpPr/>
          <p:nvPr/>
        </p:nvSpPr>
        <p:spPr>
          <a:xfrm>
            <a:off x="8326284" y="1121616"/>
            <a:ext cx="3454620" cy="4430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khi đọc giá trị ra từ địa chỉ ‘10000000’, khi đó với giá trị ghi vào là ‘ffffffff’ thì giá trị được HRDATA đọc ra lại là ‘aaaabbbb’ – giá trị đã được ghi trước đó chứ không phải giá trị đang ghi vào vì khi kiểu truyền là IDLE sẽ không thể xày ra giao dịch nên HRDATA không nhận được giá trị ghi. </a:t>
            </a:r>
            <a:endParaRPr lang="vi-VN" altLang="zh-CN" dirty="0">
              <a:solidFill>
                <a:srgbClr val="000000"/>
              </a:solidFill>
              <a:latin typeface="Noto Sans"/>
            </a:endParaRPr>
          </a:p>
        </p:txBody>
      </p:sp>
    </p:spTree>
    <p:extLst>
      <p:ext uri="{BB962C8B-B14F-4D97-AF65-F5344CB8AC3E}">
        <p14:creationId xmlns:p14="http://schemas.microsoft.com/office/powerpoint/2010/main" val="357578336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1" y="918277"/>
            <a:ext cx="7557636" cy="533814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5097624" y="5658206"/>
            <a:ext cx="2669884" cy="868792"/>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a:bodyPr>
          <a:lstStyle/>
          <a:p>
            <a:pPr lvl="0" algn="ctr"/>
            <a:r>
              <a:rPr lang="en-US" altLang="vi-VN" sz="2100" b="1" dirty="0" err="1" smtClean="0">
                <a:solidFill>
                  <a:schemeClr val="tx1"/>
                </a:solidFill>
                <a:latin typeface="Noto Sans"/>
                <a:ea typeface="Noto Sans"/>
                <a:sym typeface="+mn-ea"/>
              </a:rPr>
              <a:t>Ghi</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liên</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tục</a:t>
            </a:r>
            <a:endParaRPr lang="vi-VN" altLang="vi-VN" sz="2100" b="1" dirty="0">
              <a:solidFill>
                <a:schemeClr val="tx1"/>
              </a:solidFill>
              <a:latin typeface="Noto Sans"/>
              <a:ea typeface="Noto Sans"/>
              <a:sym typeface="+mn-ea"/>
            </a:endParaRPr>
          </a:p>
        </p:txBody>
      </p:sp>
      <p:pic>
        <p:nvPicPr>
          <p:cNvPr id="16" name="Picture 15"/>
          <p:cNvPicPr/>
          <p:nvPr/>
        </p:nvPicPr>
        <p:blipFill>
          <a:blip r:embed="rId3"/>
          <a:stretch>
            <a:fillRect/>
          </a:stretch>
        </p:blipFill>
        <p:spPr>
          <a:xfrm>
            <a:off x="545335" y="930856"/>
            <a:ext cx="6637891" cy="4301307"/>
          </a:xfrm>
          <a:prstGeom prst="rect">
            <a:avLst/>
          </a:prstGeom>
        </p:spPr>
      </p:pic>
      <p:sp>
        <p:nvSpPr>
          <p:cNvPr id="15" name="矩形 51"/>
          <p:cNvSpPr/>
          <p:nvPr/>
        </p:nvSpPr>
        <p:spPr>
          <a:xfrm>
            <a:off x="8326284" y="1121616"/>
            <a:ext cx="3454620" cy="4430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khi ghi giá trị liên tục không có thời gian chờ giao dịch hoàn thành, khi đó với 3 giá trị ghi vào từ 3 địa chỉ khác nhau, bus chỉ hiện thị được giá trị của dữ liệu cuối cùng. </a:t>
            </a:r>
            <a:endParaRPr lang="vi-VN" altLang="zh-CN" dirty="0">
              <a:solidFill>
                <a:srgbClr val="000000"/>
              </a:solidFill>
              <a:latin typeface="Noto Sans"/>
            </a:endParaRPr>
          </a:p>
        </p:txBody>
      </p:sp>
    </p:spTree>
    <p:extLst>
      <p:ext uri="{BB962C8B-B14F-4D97-AF65-F5344CB8AC3E}">
        <p14:creationId xmlns:p14="http://schemas.microsoft.com/office/powerpoint/2010/main" val="49388217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319090" y="1074649"/>
            <a:ext cx="6882989" cy="4583557"/>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1" y="918277"/>
            <a:ext cx="7247444" cy="486035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117938" y="5380182"/>
            <a:ext cx="2669884" cy="868792"/>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a:bodyPr>
          <a:lstStyle/>
          <a:p>
            <a:pPr lvl="0" algn="ctr"/>
            <a:r>
              <a:rPr lang="en-US" altLang="vi-VN" sz="2100" b="1" dirty="0" err="1" smtClean="0">
                <a:latin typeface="Noto Sans"/>
                <a:ea typeface="Noto Sans"/>
                <a:sym typeface="+mn-ea"/>
              </a:rPr>
              <a:t>Đọc</a:t>
            </a:r>
            <a:r>
              <a:rPr lang="en-US" altLang="vi-VN" sz="2100" b="1" dirty="0" smtClean="0">
                <a:latin typeface="Noto Sans"/>
                <a:ea typeface="Noto Sans"/>
                <a:sym typeface="+mn-ea"/>
              </a:rPr>
              <a:t> </a:t>
            </a:r>
            <a:r>
              <a:rPr lang="en-US" altLang="vi-VN" sz="2100" b="1" dirty="0" err="1" smtClean="0">
                <a:latin typeface="Noto Sans"/>
                <a:ea typeface="Noto Sans"/>
                <a:sym typeface="+mn-ea"/>
              </a:rPr>
              <a:t>liên</a:t>
            </a:r>
            <a:r>
              <a:rPr lang="en-US" altLang="vi-VN" sz="2100" b="1" dirty="0" smtClean="0">
                <a:latin typeface="Noto Sans"/>
                <a:ea typeface="Noto Sans"/>
                <a:sym typeface="+mn-ea"/>
              </a:rPr>
              <a:t> </a:t>
            </a:r>
            <a:r>
              <a:rPr lang="en-US" altLang="vi-VN" sz="2100" b="1" dirty="0" err="1" smtClean="0">
                <a:latin typeface="Noto Sans"/>
                <a:ea typeface="Noto Sans"/>
                <a:sym typeface="+mn-ea"/>
              </a:rPr>
              <a:t>tục</a:t>
            </a:r>
            <a:endParaRPr lang="vi-VN" altLang="vi-VN" sz="2100" b="1" dirty="0">
              <a:solidFill>
                <a:schemeClr val="tx1"/>
              </a:solidFill>
              <a:latin typeface="Noto Sans"/>
              <a:ea typeface="Noto Sans"/>
              <a:sym typeface="+mn-ea"/>
            </a:endParaRPr>
          </a:p>
        </p:txBody>
      </p:sp>
      <p:sp>
        <p:nvSpPr>
          <p:cNvPr id="16" name="矩形 51"/>
          <p:cNvSpPr/>
          <p:nvPr/>
        </p:nvSpPr>
        <p:spPr>
          <a:xfrm>
            <a:off x="8326284" y="1121616"/>
            <a:ext cx="3454620" cy="37049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M</a:t>
            </a:r>
            <a:r>
              <a:rPr lang="vi-VN" altLang="zh-CN" dirty="0" smtClean="0">
                <a:solidFill>
                  <a:srgbClr val="000000"/>
                </a:solidFill>
                <a:latin typeface="Noto Sans"/>
              </a:rPr>
              <a:t>ô </a:t>
            </a:r>
            <a:r>
              <a:rPr lang="vi-VN" altLang="zh-CN" dirty="0">
                <a:solidFill>
                  <a:srgbClr val="000000"/>
                </a:solidFill>
                <a:latin typeface="Noto Sans"/>
              </a:rPr>
              <a:t>tả hoạt động khi đọc giá trị liên tục không có thời gian chờ giao dịch hoàn thành, khi đó với 3 giá trị ghi vào từ 3 địa chỉ khác nhau, bus chỉ đọc được được giá trị của dữ liệu cuối cùng là ‘33333333’ từ địa chỉ ‘40000008’.</a:t>
            </a:r>
            <a:endParaRPr lang="vi-VN" altLang="zh-CN" dirty="0">
              <a:solidFill>
                <a:srgbClr val="000000"/>
              </a:solidFill>
              <a:latin typeface="Noto Sans"/>
            </a:endParaRPr>
          </a:p>
        </p:txBody>
      </p:sp>
    </p:spTree>
    <p:extLst>
      <p:ext uri="{BB962C8B-B14F-4D97-AF65-F5344CB8AC3E}">
        <p14:creationId xmlns:p14="http://schemas.microsoft.com/office/powerpoint/2010/main" val="148799006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876693" y="918277"/>
            <a:ext cx="5533534" cy="5190292"/>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3964615" y="5860195"/>
            <a:ext cx="2669884" cy="868792"/>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lnSpcReduction="10000"/>
          </a:bodyPr>
          <a:lstStyle/>
          <a:p>
            <a:pPr lvl="0" algn="ctr"/>
            <a:r>
              <a:rPr lang="en-US" altLang="vi-VN" sz="2100" b="1" dirty="0" err="1" smtClean="0">
                <a:solidFill>
                  <a:schemeClr val="tx1"/>
                </a:solidFill>
                <a:latin typeface="Noto Sans"/>
                <a:ea typeface="Noto Sans"/>
                <a:sym typeface="+mn-ea"/>
              </a:rPr>
              <a:t>Tài</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nguyên</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sử</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dụng</a:t>
            </a:r>
            <a:r>
              <a:rPr lang="en-US" altLang="vi-VN" sz="2100" b="1" dirty="0" smtClean="0">
                <a:solidFill>
                  <a:schemeClr val="tx1"/>
                </a:solidFill>
                <a:latin typeface="Noto Sans"/>
                <a:ea typeface="Noto Sans"/>
                <a:sym typeface="+mn-ea"/>
              </a:rPr>
              <a:t> </a:t>
            </a:r>
            <a:endParaRPr lang="vi-VN" altLang="vi-VN" sz="2100" b="1" dirty="0">
              <a:solidFill>
                <a:schemeClr val="tx1"/>
              </a:solidFill>
              <a:latin typeface="Noto Sans"/>
              <a:ea typeface="Noto Sans"/>
              <a:sym typeface="+mn-ea"/>
            </a:endParaRPr>
          </a:p>
        </p:txBody>
      </p:sp>
      <p:pic>
        <p:nvPicPr>
          <p:cNvPr id="16" name="Picture 15"/>
          <p:cNvPicPr/>
          <p:nvPr/>
        </p:nvPicPr>
        <p:blipFill>
          <a:blip r:embed="rId3">
            <a:extLst>
              <a:ext uri="{28A0092B-C50C-407E-A947-70E740481C1C}">
                <a14:useLocalDpi xmlns:a14="http://schemas.microsoft.com/office/drawing/2010/main" val="0"/>
              </a:ext>
            </a:extLst>
          </a:blip>
          <a:stretch>
            <a:fillRect/>
          </a:stretch>
        </p:blipFill>
        <p:spPr>
          <a:xfrm>
            <a:off x="1073671" y="1148513"/>
            <a:ext cx="5157446" cy="2438835"/>
          </a:xfrm>
          <a:prstGeom prst="rect">
            <a:avLst/>
          </a:prstGeom>
        </p:spPr>
      </p:pic>
      <p:pic>
        <p:nvPicPr>
          <p:cNvPr id="17" name="Picture 16"/>
          <p:cNvPicPr/>
          <p:nvPr/>
        </p:nvPicPr>
        <p:blipFill>
          <a:blip r:embed="rId4">
            <a:extLst>
              <a:ext uri="{28A0092B-C50C-407E-A947-70E740481C1C}">
                <a14:useLocalDpi xmlns:a14="http://schemas.microsoft.com/office/drawing/2010/main" val="0"/>
              </a:ext>
            </a:extLst>
          </a:blip>
          <a:stretch>
            <a:fillRect/>
          </a:stretch>
        </p:blipFill>
        <p:spPr>
          <a:xfrm>
            <a:off x="1073671" y="3682186"/>
            <a:ext cx="5160203" cy="2002356"/>
          </a:xfrm>
          <a:prstGeom prst="rect">
            <a:avLst/>
          </a:prstGeom>
        </p:spPr>
      </p:pic>
      <p:sp>
        <p:nvSpPr>
          <p:cNvPr id="15" name="矩形 51"/>
          <p:cNvSpPr/>
          <p:nvPr/>
        </p:nvSpPr>
        <p:spPr>
          <a:xfrm>
            <a:off x="7515579" y="918278"/>
            <a:ext cx="4286780" cy="44832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T</a:t>
            </a:r>
            <a:r>
              <a:rPr lang="vi-VN" altLang="zh-CN" dirty="0" smtClean="0">
                <a:solidFill>
                  <a:srgbClr val="000000"/>
                </a:solidFill>
                <a:latin typeface="Noto Sans"/>
              </a:rPr>
              <a:t>ổng </a:t>
            </a:r>
            <a:r>
              <a:rPr lang="vi-VN" altLang="zh-CN" dirty="0">
                <a:solidFill>
                  <a:srgbClr val="000000"/>
                </a:solidFill>
                <a:latin typeface="Noto Sans"/>
              </a:rPr>
              <a:t>hợp trên cho thấy hệ thống bus được thiết kế đã sử dụng 675 số lượng bản tìm kiếm lối vào (Look Up Table – LUT) chỉ chiếm 1% tài nguyên trong kit và phần lớn được sử dụng cho các phép tính logic. Số lượng flip flop đã sử dụng 2122 slice chiếm 2% tài nguyên, số lượng chân được sử dụng là 107 đơn vị, chiếm tới 42% tài nguyên trên chip.</a:t>
            </a:r>
            <a:endParaRPr lang="vi-VN" altLang="zh-CN" dirty="0">
              <a:solidFill>
                <a:srgbClr val="000000"/>
              </a:solidFill>
              <a:latin typeface="Noto Sans"/>
            </a:endParaRPr>
          </a:p>
        </p:txBody>
      </p:sp>
    </p:spTree>
    <p:extLst>
      <p:ext uri="{BB962C8B-B14F-4D97-AF65-F5344CB8AC3E}">
        <p14:creationId xmlns:p14="http://schemas.microsoft.com/office/powerpoint/2010/main" val="233127651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3612473">
            <a:off x="-4487264" y="4569308"/>
            <a:ext cx="10997920" cy="663454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3" name="矩形 2"/>
          <p:cNvSpPr/>
          <p:nvPr/>
        </p:nvSpPr>
        <p:spPr>
          <a:xfrm rot="18916618">
            <a:off x="-4501026" y="-2005939"/>
            <a:ext cx="10997920" cy="66345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5" name="矩形 4"/>
          <p:cNvSpPr/>
          <p:nvPr/>
        </p:nvSpPr>
        <p:spPr>
          <a:xfrm rot="13612473">
            <a:off x="9298517" y="-4007102"/>
            <a:ext cx="10997920" cy="6634540"/>
          </a:xfrm>
          <a:prstGeom prst="rect">
            <a:avLst/>
          </a:prstGeom>
          <a:solidFill>
            <a:srgbClr val="0834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pic>
        <p:nvPicPr>
          <p:cNvPr id="2" name="图片 1"/>
          <p:cNvPicPr>
            <a:picLocks noChangeAspect="1"/>
          </p:cNvPicPr>
          <p:nvPr/>
        </p:nvPicPr>
        <p:blipFill>
          <a:blip r:embed="rId3"/>
          <a:stretch>
            <a:fillRect/>
          </a:stretch>
        </p:blipFill>
        <p:spPr>
          <a:xfrm>
            <a:off x="9827929" y="7750656"/>
            <a:ext cx="12138597" cy="6828536"/>
          </a:xfrm>
          <a:prstGeom prst="rect">
            <a:avLst/>
          </a:prstGeom>
        </p:spPr>
      </p:pic>
      <p:sp>
        <p:nvSpPr>
          <p:cNvPr id="7" name="Rectangle 30"/>
          <p:cNvSpPr/>
          <p:nvPr/>
        </p:nvSpPr>
        <p:spPr>
          <a:xfrm flipH="1">
            <a:off x="432665" y="1823922"/>
            <a:ext cx="3104454" cy="2207548"/>
          </a:xfrm>
          <a:prstGeom prst="rect">
            <a:avLst/>
          </a:prstGeom>
        </p:spPr>
        <p:txBody>
          <a:bodyPr wrap="none">
            <a:normAutofit/>
          </a:bodyPr>
          <a:lstStyle/>
          <a:p>
            <a:pPr algn="ctr"/>
            <a:r>
              <a:rPr lang="vi-VN" altLang="vi-VN" sz="4300" b="1" dirty="0">
                <a:solidFill>
                  <a:schemeClr val="bg1"/>
                </a:solidFill>
                <a:latin typeface="Noto Sans"/>
                <a:ea typeface="Noto Sans"/>
                <a:cs typeface="Open Sans" panose="020B0606030504020204" pitchFamily="34" charset="0"/>
              </a:rPr>
              <a:t>NỘI </a:t>
            </a:r>
            <a:r>
              <a:rPr lang="vi-VN" altLang="vi-VN" sz="4300" b="1" dirty="0" smtClean="0">
                <a:solidFill>
                  <a:schemeClr val="bg1"/>
                </a:solidFill>
                <a:latin typeface="Noto Sans"/>
                <a:ea typeface="Noto Sans"/>
                <a:cs typeface="Open Sans" panose="020B0606030504020204" pitchFamily="34" charset="0"/>
              </a:rPr>
              <a:t>DUNG</a:t>
            </a:r>
            <a:endParaRPr lang="en-US" altLang="vi-VN" sz="4300" b="1" dirty="0" smtClean="0">
              <a:solidFill>
                <a:schemeClr val="bg1"/>
              </a:solidFill>
              <a:latin typeface="Noto Sans"/>
              <a:ea typeface="Noto Sans"/>
              <a:cs typeface="Open Sans" panose="020B0606030504020204" pitchFamily="34" charset="0"/>
            </a:endParaRPr>
          </a:p>
          <a:p>
            <a:pPr algn="ctr"/>
            <a:r>
              <a:rPr lang="en-US" altLang="vi-VN" sz="4300" b="1" dirty="0" smtClean="0">
                <a:solidFill>
                  <a:schemeClr val="bg1"/>
                </a:solidFill>
                <a:latin typeface="Noto Sans"/>
                <a:ea typeface="Noto Sans"/>
                <a:cs typeface="Open Sans" panose="020B0606030504020204" pitchFamily="34" charset="0"/>
              </a:rPr>
              <a:t>BÁO CÁO</a:t>
            </a:r>
          </a:p>
          <a:p>
            <a:pPr algn="r"/>
            <a:endParaRPr lang="en-US" sz="4875" b="1" dirty="0">
              <a:solidFill>
                <a:schemeClr val="bg1"/>
              </a:solidFill>
              <a:latin typeface="方正兰亭中粗黑_GBK" panose="02000000000000000000" pitchFamily="2" charset="-122"/>
              <a:ea typeface="方正兰亭中粗黑_GBK" panose="02000000000000000000" pitchFamily="2" charset="-122"/>
              <a:cs typeface="Open Sans" panose="020B0606030504020204" pitchFamily="34" charset="0"/>
            </a:endParaRPr>
          </a:p>
        </p:txBody>
      </p:sp>
      <p:sp>
        <p:nvSpPr>
          <p:cNvPr id="8" name="Rectangle 30"/>
          <p:cNvSpPr/>
          <p:nvPr/>
        </p:nvSpPr>
        <p:spPr>
          <a:xfrm flipH="1">
            <a:off x="6809000" y="1858139"/>
            <a:ext cx="5057879" cy="457200"/>
          </a:xfrm>
          <a:prstGeom prst="rect">
            <a:avLst/>
          </a:prstGeom>
          <a:solidFill>
            <a:srgbClr val="4F80BD"/>
          </a:solidFill>
        </p:spPr>
        <p:txBody>
          <a:bodyPr wrap="square">
            <a:noAutofit/>
          </a:bodyPr>
          <a:lstStyle/>
          <a:p>
            <a:r>
              <a:rPr lang="en-US" altLang="vi-VN" sz="2400" b="1" dirty="0" smtClean="0">
                <a:solidFill>
                  <a:schemeClr val="bg1"/>
                </a:solidFill>
                <a:latin typeface="Noto Sans"/>
                <a:ea typeface="Noto Sans"/>
                <a:cs typeface="Open Sans" panose="020B0606030504020204" pitchFamily="34" charset="0"/>
              </a:rPr>
              <a:t>  I	MỞ ĐẦU	</a:t>
            </a:r>
            <a:endParaRPr lang="vi-VN" altLang="vi-VN" sz="2400" b="1" dirty="0" smtClean="0">
              <a:solidFill>
                <a:schemeClr val="bg1"/>
              </a:solidFill>
              <a:latin typeface="Noto Sans"/>
              <a:ea typeface="Noto Sans"/>
              <a:cs typeface="Open Sans" panose="020B0606030504020204" pitchFamily="34" charset="0"/>
            </a:endParaRPr>
          </a:p>
        </p:txBody>
      </p:sp>
      <p:cxnSp>
        <p:nvCxnSpPr>
          <p:cNvPr id="10" name="直接连接符 9"/>
          <p:cNvCxnSpPr/>
          <p:nvPr/>
        </p:nvCxnSpPr>
        <p:spPr>
          <a:xfrm>
            <a:off x="6234208" y="1677033"/>
            <a:ext cx="0" cy="422592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165385" y="2045236"/>
            <a:ext cx="134205" cy="134205"/>
          </a:xfrm>
          <a:prstGeom prst="ellipse">
            <a:avLst/>
          </a:prstGeom>
          <a:solidFill>
            <a:srgbClr val="4F80BD"/>
          </a:solidFill>
          <a:ln>
            <a:solidFill>
              <a:srgbClr val="4F8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12" name="椭圆 11"/>
          <p:cNvSpPr/>
          <p:nvPr/>
        </p:nvSpPr>
        <p:spPr>
          <a:xfrm>
            <a:off x="6165385" y="2933053"/>
            <a:ext cx="134205" cy="134205"/>
          </a:xfrm>
          <a:prstGeom prst="ellipse">
            <a:avLst/>
          </a:prstGeom>
          <a:solidFill>
            <a:srgbClr val="4F80BD"/>
          </a:solidFill>
          <a:ln>
            <a:solidFill>
              <a:srgbClr val="4F8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13" name="椭圆 12"/>
          <p:cNvSpPr/>
          <p:nvPr/>
        </p:nvSpPr>
        <p:spPr>
          <a:xfrm>
            <a:off x="6165385" y="3827753"/>
            <a:ext cx="134205" cy="134205"/>
          </a:xfrm>
          <a:prstGeom prst="ellipse">
            <a:avLst/>
          </a:prstGeom>
          <a:solidFill>
            <a:srgbClr val="4F80BD"/>
          </a:solidFill>
          <a:ln>
            <a:solidFill>
              <a:srgbClr val="4F8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15" name="椭圆 14"/>
          <p:cNvSpPr/>
          <p:nvPr/>
        </p:nvSpPr>
        <p:spPr>
          <a:xfrm>
            <a:off x="6165385" y="4691482"/>
            <a:ext cx="134205" cy="134205"/>
          </a:xfrm>
          <a:prstGeom prst="ellipse">
            <a:avLst/>
          </a:prstGeom>
          <a:solidFill>
            <a:srgbClr val="4F80BD"/>
          </a:solidFill>
          <a:ln>
            <a:solidFill>
              <a:srgbClr val="4F8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6" name="Freeform 6"/>
          <p:cNvSpPr>
            <a:spLocks noEditPoints="1"/>
          </p:cNvSpPr>
          <p:nvPr/>
        </p:nvSpPr>
        <p:spPr bwMode="auto">
          <a:xfrm>
            <a:off x="2388870" y="724535"/>
            <a:ext cx="1576705" cy="1099185"/>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椭圆 14"/>
          <p:cNvSpPr/>
          <p:nvPr/>
        </p:nvSpPr>
        <p:spPr>
          <a:xfrm>
            <a:off x="6165385" y="5558335"/>
            <a:ext cx="134205" cy="134205"/>
          </a:xfrm>
          <a:prstGeom prst="ellipse">
            <a:avLst/>
          </a:prstGeom>
          <a:solidFill>
            <a:srgbClr val="4F80BD"/>
          </a:solidFill>
          <a:ln>
            <a:solidFill>
              <a:srgbClr val="4F8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40"/>
          </a:p>
        </p:txBody>
      </p:sp>
      <p:sp>
        <p:nvSpPr>
          <p:cNvPr id="20" name="Rectangle 30"/>
          <p:cNvSpPr/>
          <p:nvPr/>
        </p:nvSpPr>
        <p:spPr>
          <a:xfrm flipH="1">
            <a:off x="6809000" y="2770561"/>
            <a:ext cx="5057879" cy="457200"/>
          </a:xfrm>
          <a:prstGeom prst="rect">
            <a:avLst/>
          </a:prstGeom>
          <a:solidFill>
            <a:srgbClr val="4F80BD"/>
          </a:solidFill>
        </p:spPr>
        <p:txBody>
          <a:bodyPr wrap="square">
            <a:noAutofit/>
          </a:bodyPr>
          <a:lstStyle/>
          <a:p>
            <a:r>
              <a:rPr lang="en-US" altLang="vi-VN" sz="2400" b="1" dirty="0" smtClean="0">
                <a:solidFill>
                  <a:schemeClr val="bg1"/>
                </a:solidFill>
                <a:latin typeface="Noto Sans"/>
                <a:ea typeface="Noto Sans"/>
                <a:cs typeface="Open Sans" panose="020B0606030504020204" pitchFamily="34" charset="0"/>
              </a:rPr>
              <a:t>  II	TỔNG QUAN HỆ THỐNG	</a:t>
            </a:r>
            <a:endParaRPr lang="vi-VN" altLang="vi-VN" sz="2400" b="1" dirty="0" smtClean="0">
              <a:solidFill>
                <a:schemeClr val="bg1"/>
              </a:solidFill>
              <a:latin typeface="Noto Sans"/>
              <a:ea typeface="Noto Sans"/>
              <a:cs typeface="Open Sans" panose="020B0606030504020204" pitchFamily="34" charset="0"/>
            </a:endParaRPr>
          </a:p>
        </p:txBody>
      </p:sp>
      <p:sp>
        <p:nvSpPr>
          <p:cNvPr id="21" name="Rectangle 30"/>
          <p:cNvSpPr/>
          <p:nvPr/>
        </p:nvSpPr>
        <p:spPr>
          <a:xfrm flipH="1">
            <a:off x="6809000" y="3619522"/>
            <a:ext cx="5057879" cy="457200"/>
          </a:xfrm>
          <a:prstGeom prst="rect">
            <a:avLst/>
          </a:prstGeom>
          <a:solidFill>
            <a:srgbClr val="4F80BD"/>
          </a:solidFill>
        </p:spPr>
        <p:txBody>
          <a:bodyPr wrap="square">
            <a:normAutofit/>
          </a:bodyPr>
          <a:lstStyle/>
          <a:p>
            <a:r>
              <a:rPr lang="en-US" altLang="vi-VN" sz="2400" b="1" dirty="0" smtClean="0">
                <a:solidFill>
                  <a:schemeClr val="bg1"/>
                </a:solidFill>
                <a:latin typeface="Noto Sans"/>
                <a:ea typeface="Noto Sans"/>
                <a:cs typeface="Open Sans" panose="020B0606030504020204" pitchFamily="34" charset="0"/>
              </a:rPr>
              <a:t>  III</a:t>
            </a:r>
            <a:r>
              <a:rPr lang="en-US" altLang="vi-VN" sz="2400" b="1" dirty="0">
                <a:solidFill>
                  <a:schemeClr val="bg1"/>
                </a:solidFill>
                <a:latin typeface="Noto Sans"/>
                <a:ea typeface="Noto Sans"/>
                <a:cs typeface="Open Sans" panose="020B0606030504020204" pitchFamily="34" charset="0"/>
              </a:rPr>
              <a:t>	</a:t>
            </a:r>
            <a:r>
              <a:rPr lang="en-US" altLang="vi-VN" sz="2400" b="1" dirty="0" smtClean="0">
                <a:solidFill>
                  <a:schemeClr val="bg1"/>
                </a:solidFill>
                <a:latin typeface="Noto Sans"/>
                <a:ea typeface="Noto Sans"/>
                <a:cs typeface="Open Sans" panose="020B0606030504020204" pitchFamily="34" charset="0"/>
              </a:rPr>
              <a:t>THIẾT KẾ HỆ THỐNG</a:t>
            </a:r>
            <a:endParaRPr lang="vi-VN" altLang="vi-VN" sz="2400" b="1" dirty="0" smtClean="0">
              <a:solidFill>
                <a:schemeClr val="bg1"/>
              </a:solidFill>
              <a:latin typeface="Noto Sans"/>
              <a:ea typeface="Noto Sans"/>
              <a:cs typeface="Open Sans" panose="020B0606030504020204" pitchFamily="34" charset="0"/>
            </a:endParaRPr>
          </a:p>
        </p:txBody>
      </p:sp>
      <p:sp>
        <p:nvSpPr>
          <p:cNvPr id="22" name="Rectangle 30"/>
          <p:cNvSpPr/>
          <p:nvPr/>
        </p:nvSpPr>
        <p:spPr>
          <a:xfrm flipH="1">
            <a:off x="6809000" y="4486692"/>
            <a:ext cx="5057879" cy="457200"/>
          </a:xfrm>
          <a:prstGeom prst="rect">
            <a:avLst/>
          </a:prstGeom>
          <a:solidFill>
            <a:srgbClr val="4F80BD"/>
          </a:solidFill>
        </p:spPr>
        <p:txBody>
          <a:bodyPr wrap="square">
            <a:normAutofit/>
          </a:bodyPr>
          <a:lstStyle/>
          <a:p>
            <a:r>
              <a:rPr lang="en-US" altLang="vi-VN" sz="2400" b="1" dirty="0" smtClean="0">
                <a:solidFill>
                  <a:schemeClr val="bg1"/>
                </a:solidFill>
                <a:latin typeface="Noto Sans"/>
                <a:ea typeface="Noto Sans"/>
                <a:cs typeface="Open Sans" panose="020B0606030504020204" pitchFamily="34" charset="0"/>
              </a:rPr>
              <a:t>  IV	KẾT QUẢ ĐÁNH GIÁ</a:t>
            </a:r>
            <a:endParaRPr lang="vi-VN" altLang="vi-VN" sz="2400" b="1" dirty="0" smtClean="0">
              <a:solidFill>
                <a:schemeClr val="bg1"/>
              </a:solidFill>
              <a:latin typeface="Noto Sans"/>
              <a:ea typeface="Noto Sans"/>
              <a:cs typeface="Open Sans" panose="020B0606030504020204" pitchFamily="34" charset="0"/>
            </a:endParaRPr>
          </a:p>
        </p:txBody>
      </p:sp>
      <p:sp>
        <p:nvSpPr>
          <p:cNvPr id="23" name="Rectangle 30"/>
          <p:cNvSpPr/>
          <p:nvPr/>
        </p:nvSpPr>
        <p:spPr>
          <a:xfrm flipH="1">
            <a:off x="6809000" y="5422685"/>
            <a:ext cx="5057879" cy="457200"/>
          </a:xfrm>
          <a:prstGeom prst="rect">
            <a:avLst/>
          </a:prstGeom>
          <a:solidFill>
            <a:srgbClr val="4F80BD"/>
          </a:solidFill>
        </p:spPr>
        <p:txBody>
          <a:bodyPr wrap="square">
            <a:normAutofit/>
          </a:bodyPr>
          <a:lstStyle/>
          <a:p>
            <a:r>
              <a:rPr lang="en-US" altLang="vi-VN" sz="2400" b="1" dirty="0" smtClean="0">
                <a:solidFill>
                  <a:schemeClr val="bg1"/>
                </a:solidFill>
                <a:latin typeface="Noto Sans"/>
                <a:ea typeface="Noto Sans"/>
                <a:cs typeface="Open Sans" panose="020B0606030504020204" pitchFamily="34" charset="0"/>
              </a:rPr>
              <a:t>  V	HƯỚNG PHÁT TRIỂN</a:t>
            </a:r>
            <a:endParaRPr lang="vi-VN" altLang="vi-VN" sz="2400" b="1" dirty="0" smtClean="0">
              <a:solidFill>
                <a:schemeClr val="bg1"/>
              </a:solidFill>
              <a:latin typeface="Noto Sans"/>
              <a:ea typeface="Noto Sans"/>
              <a:cs typeface="Open Sans" panose="020B06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nodeType="afterGroup">
                            <p:stCondLst>
                              <p:cond delay="1000"/>
                            </p:stCondLst>
                            <p:childTnLst>
                              <p:par>
                                <p:cTn id="14" presetID="2" presetClass="entr" presetSubtype="3"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500"/>
                            </p:stCondLst>
                            <p:childTnLst>
                              <p:par>
                                <p:cTn id="19" presetID="45" presetClass="entr" presetSubtype="0" fill="hold" grpId="0" nodeType="after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ppt_w</p:attrName>
                                        </p:attrNameLst>
                                      </p:cBhvr>
                                      <p:tavLst>
                                        <p:tav tm="0" fmla="#ppt_w*sin(2.5*pi*$)">
                                          <p:val>
                                            <p:fltVal val="0"/>
                                          </p:val>
                                        </p:tav>
                                        <p:tav tm="100000">
                                          <p:val>
                                            <p:fltVal val="1"/>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3700"/>
                            </p:stCondLst>
                            <p:childTnLst>
                              <p:par>
                                <p:cTn id="25" presetID="22" presetClass="entr" presetSubtype="1"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nodeType="afterGroup">
                            <p:stCondLst>
                              <p:cond delay="42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300"/>
                                        <p:tgtEl>
                                          <p:spTgt spid="11"/>
                                        </p:tgtEl>
                                      </p:cBhvr>
                                    </p:animEffect>
                                  </p:childTnLst>
                                </p:cTn>
                              </p:par>
                            </p:childTnLst>
                          </p:cTn>
                        </p:par>
                        <p:par>
                          <p:cTn id="32" fill="hold" nodeType="afterGroup">
                            <p:stCondLst>
                              <p:cond delay="4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300"/>
                                        <p:tgtEl>
                                          <p:spTgt spid="12"/>
                                        </p:tgtEl>
                                      </p:cBhvr>
                                    </p:animEffect>
                                  </p:childTnLst>
                                </p:cTn>
                              </p:par>
                            </p:childTnLst>
                          </p:cTn>
                        </p:par>
                        <p:par>
                          <p:cTn id="36" fill="hold" nodeType="afterGroup">
                            <p:stCondLst>
                              <p:cond delay="48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300"/>
                                        <p:tgtEl>
                                          <p:spTgt spid="13"/>
                                        </p:tgtEl>
                                      </p:cBhvr>
                                    </p:animEffect>
                                  </p:childTnLst>
                                </p:cTn>
                              </p:par>
                            </p:childTnLst>
                          </p:cTn>
                        </p:par>
                        <p:par>
                          <p:cTn id="40" fill="hold" nodeType="afterGroup">
                            <p:stCondLst>
                              <p:cond delay="51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300"/>
                                        <p:tgtEl>
                                          <p:spTgt spid="15"/>
                                        </p:tgtEl>
                                      </p:cBhvr>
                                    </p:animEffect>
                                  </p:childTnLst>
                                </p:cTn>
                              </p:par>
                            </p:childTnLst>
                          </p:cTn>
                        </p:par>
                        <p:par>
                          <p:cTn id="44" fill="hold" nodeType="afterGroup">
                            <p:stCondLst>
                              <p:cond delay="5400"/>
                            </p:stCondLst>
                            <p:childTnLst>
                              <p:par>
                                <p:cTn id="45" presetID="1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p:tgtEl>
                                          <p:spTgt spid="8"/>
                                        </p:tgtEl>
                                        <p:attrNameLst>
                                          <p:attrName>ppt_x</p:attrName>
                                        </p:attrNameLst>
                                      </p:cBhvr>
                                      <p:tavLst>
                                        <p:tav tm="0">
                                          <p:val>
                                            <p:strVal val="#ppt_x-#ppt_w*1.125000"/>
                                          </p:val>
                                        </p:tav>
                                        <p:tav tm="100000">
                                          <p:val>
                                            <p:strVal val="#ppt_x"/>
                                          </p:val>
                                        </p:tav>
                                      </p:tavLst>
                                    </p:anim>
                                    <p:animEffect transition="in" filter="wipe(right)">
                                      <p:cBhvr>
                                        <p:cTn id="48" dur="500"/>
                                        <p:tgtEl>
                                          <p:spTgt spid="8"/>
                                        </p:tgtEl>
                                      </p:cBhvr>
                                    </p:animEffect>
                                  </p:childTnLst>
                                </p:cTn>
                              </p:par>
                            </p:childTnLst>
                          </p:cTn>
                        </p:par>
                        <p:par>
                          <p:cTn id="49" fill="hold">
                            <p:stCondLst>
                              <p:cond delay="5900"/>
                            </p:stCondLst>
                            <p:childTnLst>
                              <p:par>
                                <p:cTn id="50" presetID="10"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300"/>
                                        <p:tgtEl>
                                          <p:spTgt spid="19"/>
                                        </p:tgtEl>
                                      </p:cBhvr>
                                    </p:animEffect>
                                  </p:childTnLst>
                                </p:cTn>
                              </p:par>
                            </p:childTnLst>
                          </p:cTn>
                        </p:par>
                        <p:par>
                          <p:cTn id="53" fill="hold">
                            <p:stCondLst>
                              <p:cond delay="6200"/>
                            </p:stCondLst>
                            <p:childTnLst>
                              <p:par>
                                <p:cTn id="54" presetID="12" presetClass="entr" presetSubtype="8"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p:tgtEl>
                                          <p:spTgt spid="20"/>
                                        </p:tgtEl>
                                        <p:attrNameLst>
                                          <p:attrName>ppt_x</p:attrName>
                                        </p:attrNameLst>
                                      </p:cBhvr>
                                      <p:tavLst>
                                        <p:tav tm="0">
                                          <p:val>
                                            <p:strVal val="#ppt_x-#ppt_w*1.125000"/>
                                          </p:val>
                                        </p:tav>
                                        <p:tav tm="100000">
                                          <p:val>
                                            <p:strVal val="#ppt_x"/>
                                          </p:val>
                                        </p:tav>
                                      </p:tavLst>
                                    </p:anim>
                                    <p:animEffect transition="in" filter="wipe(right)">
                                      <p:cBhvr>
                                        <p:cTn id="57" dur="500"/>
                                        <p:tgtEl>
                                          <p:spTgt spid="20"/>
                                        </p:tgtEl>
                                      </p:cBhvr>
                                    </p:animEffect>
                                  </p:childTnLst>
                                </p:cTn>
                              </p:par>
                            </p:childTnLst>
                          </p:cTn>
                        </p:par>
                        <p:par>
                          <p:cTn id="58" fill="hold">
                            <p:stCondLst>
                              <p:cond delay="6700"/>
                            </p:stCondLst>
                            <p:childTnLst>
                              <p:par>
                                <p:cTn id="59" presetID="12" presetClass="entr" presetSubtype="8"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p:tgtEl>
                                          <p:spTgt spid="21"/>
                                        </p:tgtEl>
                                        <p:attrNameLst>
                                          <p:attrName>ppt_x</p:attrName>
                                        </p:attrNameLst>
                                      </p:cBhvr>
                                      <p:tavLst>
                                        <p:tav tm="0">
                                          <p:val>
                                            <p:strVal val="#ppt_x-#ppt_w*1.125000"/>
                                          </p:val>
                                        </p:tav>
                                        <p:tav tm="100000">
                                          <p:val>
                                            <p:strVal val="#ppt_x"/>
                                          </p:val>
                                        </p:tav>
                                      </p:tavLst>
                                    </p:anim>
                                    <p:animEffect transition="in" filter="wipe(right)">
                                      <p:cBhvr>
                                        <p:cTn id="62" dur="500"/>
                                        <p:tgtEl>
                                          <p:spTgt spid="21"/>
                                        </p:tgtEl>
                                      </p:cBhvr>
                                    </p:animEffect>
                                  </p:childTnLst>
                                </p:cTn>
                              </p:par>
                            </p:childTnLst>
                          </p:cTn>
                        </p:par>
                        <p:par>
                          <p:cTn id="63" fill="hold">
                            <p:stCondLst>
                              <p:cond delay="7200"/>
                            </p:stCondLst>
                            <p:childTnLst>
                              <p:par>
                                <p:cTn id="64" presetID="12" presetClass="entr" presetSubtype="8"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p:tgtEl>
                                          <p:spTgt spid="22"/>
                                        </p:tgtEl>
                                        <p:attrNameLst>
                                          <p:attrName>ppt_x</p:attrName>
                                        </p:attrNameLst>
                                      </p:cBhvr>
                                      <p:tavLst>
                                        <p:tav tm="0">
                                          <p:val>
                                            <p:strVal val="#ppt_x-#ppt_w*1.125000"/>
                                          </p:val>
                                        </p:tav>
                                        <p:tav tm="100000">
                                          <p:val>
                                            <p:strVal val="#ppt_x"/>
                                          </p:val>
                                        </p:tav>
                                      </p:tavLst>
                                    </p:anim>
                                    <p:animEffect transition="in" filter="wipe(right)">
                                      <p:cBhvr>
                                        <p:cTn id="67" dur="500"/>
                                        <p:tgtEl>
                                          <p:spTgt spid="22"/>
                                        </p:tgtEl>
                                      </p:cBhvr>
                                    </p:animEffect>
                                  </p:childTnLst>
                                </p:cTn>
                              </p:par>
                            </p:childTnLst>
                          </p:cTn>
                        </p:par>
                        <p:par>
                          <p:cTn id="68" fill="hold">
                            <p:stCondLst>
                              <p:cond delay="7700"/>
                            </p:stCondLst>
                            <p:childTnLst>
                              <p:par>
                                <p:cTn id="69" presetID="12" presetClass="entr" presetSubtype="8"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p:tgtEl>
                                          <p:spTgt spid="23"/>
                                        </p:tgtEl>
                                        <p:attrNameLst>
                                          <p:attrName>ppt_x</p:attrName>
                                        </p:attrNameLst>
                                      </p:cBhvr>
                                      <p:tavLst>
                                        <p:tav tm="0">
                                          <p:val>
                                            <p:strVal val="#ppt_x-#ppt_w*1.125000"/>
                                          </p:val>
                                        </p:tav>
                                        <p:tav tm="100000">
                                          <p:val>
                                            <p:strVal val="#ppt_x"/>
                                          </p:val>
                                        </p:tav>
                                      </p:tavLst>
                                    </p:anim>
                                    <p:animEffect transition="in" filter="wipe(right)">
                                      <p:cBhvr>
                                        <p:cTn id="7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animBg="1"/>
      <p:bldP spid="7" grpId="0"/>
      <p:bldP spid="8" grpId="0" animBg="1"/>
      <p:bldP spid="11" grpId="0" animBg="1"/>
      <p:bldP spid="12" grpId="0" animBg="1"/>
      <p:bldP spid="13" grpId="0" animBg="1"/>
      <p:bldP spid="15" grpId="0" animBg="1"/>
      <p:bldP spid="19"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Hướng</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phát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triển</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17"/>
          <p:cNvGrpSpPr/>
          <p:nvPr/>
        </p:nvGrpSpPr>
        <p:grpSpPr>
          <a:xfrm>
            <a:off x="4773672" y="2122047"/>
            <a:ext cx="2644657" cy="2930370"/>
            <a:chOff x="4669152" y="2204864"/>
            <a:chExt cx="2853697" cy="3161994"/>
          </a:xfrm>
        </p:grpSpPr>
        <p:sp>
          <p:nvSpPr>
            <p:cNvPr id="5" name="矩形: 剪去单角 444"/>
            <p:cNvSpPr/>
            <p:nvPr/>
          </p:nvSpPr>
          <p:spPr>
            <a:xfrm>
              <a:off x="4669152" y="2204864"/>
              <a:ext cx="2853695" cy="3161994"/>
            </a:xfrm>
            <a:prstGeom prst="snip1Rect">
              <a:avLst>
                <a:gd name="adj" fmla="val 29383"/>
              </a:avLst>
            </a:prstGeom>
            <a:solidFill>
              <a:sysClr val="window" lastClr="FFFFFF"/>
            </a:solidFill>
            <a:ln w="3175" cap="flat" cmpd="sng" algn="ctr">
              <a:solidFill>
                <a:srgbClr val="4F7FBD"/>
              </a:solidFill>
              <a:prstDash val="solid"/>
              <a:miter lim="800000"/>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6" name="矩形 19"/>
            <p:cNvSpPr/>
            <p:nvPr/>
          </p:nvSpPr>
          <p:spPr>
            <a:xfrm>
              <a:off x="4669153" y="5243677"/>
              <a:ext cx="2853695" cy="123181"/>
            </a:xfrm>
            <a:prstGeom prst="rect">
              <a:avLst/>
            </a:prstGeom>
            <a:solidFill>
              <a:srgbClr val="5685B6"/>
            </a:solidFill>
            <a:ln w="3175">
              <a:noFill/>
              <a:prstDash val="solid"/>
              <a:round/>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7" name="任意多边形: 形状 445"/>
            <p:cNvSpPr/>
            <p:nvPr/>
          </p:nvSpPr>
          <p:spPr bwMode="auto">
            <a:xfrm>
              <a:off x="6802874" y="2204864"/>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5685B6"/>
            </a:solidFill>
            <a:ln w="3175">
              <a:noFill/>
              <a:prstDash val="solid"/>
              <a:round/>
            </a:ln>
            <a:effectLst/>
          </p:spPr>
          <p:txBody>
            <a:bodyPr vert="horz" wrap="square" lIns="121920" tIns="60960" rIns="121920" bIns="60960" anchor="t" anchorCtr="0" compatLnSpc="1">
              <a:normAutofit/>
            </a:bodyPr>
            <a:lstStyle/>
            <a:p>
              <a:pPr lvl="0" algn="r">
                <a:lnSpc>
                  <a:spcPct val="150000"/>
                </a:lnSpc>
              </a:pPr>
              <a:r>
                <a:rPr lang="vi-VN" altLang="vi-VN" sz="2000" b="1">
                  <a:solidFill>
                    <a:sysClr val="window" lastClr="FFFFFF"/>
                  </a:solidFill>
                  <a:latin typeface="Noto Sans"/>
                  <a:ea typeface="Noto Sans"/>
                  <a:cs typeface="庞门正道标题体" charset="0"/>
                  <a:sym typeface="庞门正道标题体" charset="0"/>
                </a:rPr>
                <a:t>2</a:t>
              </a:r>
            </a:p>
          </p:txBody>
        </p:sp>
      </p:grpSp>
      <p:grpSp>
        <p:nvGrpSpPr>
          <p:cNvPr id="8" name="组合 21"/>
          <p:cNvGrpSpPr/>
          <p:nvPr/>
        </p:nvGrpSpPr>
        <p:grpSpPr>
          <a:xfrm>
            <a:off x="1703943" y="2122047"/>
            <a:ext cx="2644657" cy="2930370"/>
            <a:chOff x="1703943" y="2324178"/>
            <a:chExt cx="2644657" cy="2930370"/>
          </a:xfrm>
        </p:grpSpPr>
        <p:sp>
          <p:nvSpPr>
            <p:cNvPr id="9" name="矩形: 剪去单角 437"/>
            <p:cNvSpPr/>
            <p:nvPr/>
          </p:nvSpPr>
          <p:spPr>
            <a:xfrm>
              <a:off x="1703943" y="2324178"/>
              <a:ext cx="2644655" cy="2930370"/>
            </a:xfrm>
            <a:prstGeom prst="snip1Rect">
              <a:avLst>
                <a:gd name="adj" fmla="val 29383"/>
              </a:avLst>
            </a:prstGeom>
            <a:solidFill>
              <a:sysClr val="window" lastClr="FFFFFF"/>
            </a:solidFill>
            <a:ln w="3175" cap="flat" cmpd="sng" algn="ctr">
              <a:solidFill>
                <a:srgbClr val="44546A"/>
              </a:solidFill>
              <a:prstDash val="solid"/>
              <a:miter lim="800000"/>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10" name="矩形 23"/>
            <p:cNvSpPr/>
            <p:nvPr/>
          </p:nvSpPr>
          <p:spPr>
            <a:xfrm>
              <a:off x="1703944" y="5140390"/>
              <a:ext cx="2644655" cy="114158"/>
            </a:xfrm>
            <a:prstGeom prst="rect">
              <a:avLst/>
            </a:prstGeom>
            <a:solidFill>
              <a:srgbClr val="44546A"/>
            </a:solidFill>
            <a:ln w="3175">
              <a:noFill/>
              <a:prstDash val="solid"/>
              <a:round/>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11" name="任意多边形: 形状 438"/>
            <p:cNvSpPr/>
            <p:nvPr/>
          </p:nvSpPr>
          <p:spPr bwMode="auto">
            <a:xfrm>
              <a:off x="3681365" y="2324178"/>
              <a:ext cx="667235" cy="66723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ln>
            <a:effectLst/>
          </p:spPr>
          <p:txBody>
            <a:bodyPr vert="horz" wrap="square" lIns="121920" tIns="60960" rIns="121920" bIns="60960" anchor="t" anchorCtr="0" compatLnSpc="1">
              <a:normAutofit/>
            </a:bodyPr>
            <a:lstStyle/>
            <a:p>
              <a:pPr lvl="0" algn="r">
                <a:lnSpc>
                  <a:spcPct val="150000"/>
                </a:lnSpc>
              </a:pPr>
              <a:r>
                <a:rPr lang="vi-VN" altLang="vi-VN" sz="2000" b="1">
                  <a:solidFill>
                    <a:sysClr val="window" lastClr="FFFFFF"/>
                  </a:solidFill>
                  <a:latin typeface="Noto Sans"/>
                  <a:ea typeface="Noto Sans"/>
                  <a:cs typeface="庞门正道标题体" charset="0"/>
                  <a:sym typeface="庞门正道标题体" charset="0"/>
                </a:rPr>
                <a:t>1</a:t>
              </a:r>
            </a:p>
          </p:txBody>
        </p:sp>
      </p:grpSp>
      <p:grpSp>
        <p:nvGrpSpPr>
          <p:cNvPr id="12" name="组合 39"/>
          <p:cNvGrpSpPr/>
          <p:nvPr/>
        </p:nvGrpSpPr>
        <p:grpSpPr>
          <a:xfrm>
            <a:off x="7843402" y="2122047"/>
            <a:ext cx="2644657" cy="2930370"/>
            <a:chOff x="247577" y="3140968"/>
            <a:chExt cx="2501994" cy="2772295"/>
          </a:xfrm>
        </p:grpSpPr>
        <p:sp>
          <p:nvSpPr>
            <p:cNvPr id="13" name="矩形: 剪去单角 455"/>
            <p:cNvSpPr/>
            <p:nvPr/>
          </p:nvSpPr>
          <p:spPr>
            <a:xfrm>
              <a:off x="247577" y="3140968"/>
              <a:ext cx="2501992" cy="2772295"/>
            </a:xfrm>
            <a:prstGeom prst="snip1Rect">
              <a:avLst>
                <a:gd name="adj" fmla="val 29383"/>
              </a:avLst>
            </a:prstGeom>
            <a:solidFill>
              <a:sysClr val="window" lastClr="FFFFFF"/>
            </a:solidFill>
            <a:ln w="3175" cap="flat" cmpd="sng" algn="ctr">
              <a:solidFill>
                <a:srgbClr val="44546A"/>
              </a:solidFill>
              <a:prstDash val="solid"/>
              <a:miter lim="800000"/>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14" name="矩形 60"/>
            <p:cNvSpPr/>
            <p:nvPr/>
          </p:nvSpPr>
          <p:spPr>
            <a:xfrm>
              <a:off x="247578" y="5805263"/>
              <a:ext cx="2501992" cy="108000"/>
            </a:xfrm>
            <a:prstGeom prst="rect">
              <a:avLst/>
            </a:prstGeom>
            <a:solidFill>
              <a:srgbClr val="44546A"/>
            </a:solidFill>
            <a:ln w="3175">
              <a:noFill/>
              <a:prstDash val="solid"/>
              <a:round/>
            </a:ln>
            <a:effectLst/>
          </p:spPr>
          <p:txBody>
            <a:bodyPr anchor="ctr"/>
            <a:lstStyle/>
            <a:p>
              <a:pPr algn="ctr">
                <a:lnSpc>
                  <a:spcPct val="150000"/>
                </a:lnSpc>
              </a:pPr>
              <a:endParaRPr>
                <a:latin typeface="微软雅黑" panose="020B0503020204020204" charset="-122"/>
                <a:ea typeface="微软雅黑"/>
                <a:cs typeface="庞门正道标题体" charset="0"/>
                <a:sym typeface="庞门正道标题体" charset="0"/>
              </a:endParaRPr>
            </a:p>
          </p:txBody>
        </p:sp>
        <p:sp>
          <p:nvSpPr>
            <p:cNvPr id="15" name="任意多边形: 形状 456"/>
            <p:cNvSpPr/>
            <p:nvPr/>
          </p:nvSpPr>
          <p:spPr bwMode="auto">
            <a:xfrm>
              <a:off x="2118329" y="3140968"/>
              <a:ext cx="631242" cy="631242"/>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ln>
            <a:effectLst/>
          </p:spPr>
          <p:txBody>
            <a:bodyPr vert="horz" wrap="square" lIns="121920" tIns="60960" rIns="121920" bIns="60960" anchor="t" anchorCtr="0" compatLnSpc="1">
              <a:normAutofit/>
            </a:bodyPr>
            <a:lstStyle/>
            <a:p>
              <a:pPr lvl="0" algn="r">
                <a:lnSpc>
                  <a:spcPct val="150000"/>
                </a:lnSpc>
              </a:pPr>
              <a:r>
                <a:rPr lang="vi-VN" altLang="vi-VN" sz="2000" b="1">
                  <a:solidFill>
                    <a:sysClr val="window" lastClr="FFFFFF"/>
                  </a:solidFill>
                  <a:latin typeface="Noto Sans"/>
                  <a:ea typeface="Noto Sans"/>
                  <a:cs typeface="庞门正道标题体" charset="0"/>
                  <a:sym typeface="庞门正道标题体" charset="0"/>
                </a:rPr>
                <a:t>3</a:t>
              </a:r>
            </a:p>
          </p:txBody>
        </p:sp>
      </p:grpSp>
      <p:sp>
        <p:nvSpPr>
          <p:cNvPr id="27" name="TextBox 24"/>
          <p:cNvSpPr txBox="1"/>
          <p:nvPr/>
        </p:nvSpPr>
        <p:spPr>
          <a:xfrm>
            <a:off x="1893845" y="2292208"/>
            <a:ext cx="2158975" cy="317633"/>
          </a:xfrm>
          <a:prstGeom prst="rect">
            <a:avLst/>
          </a:prstGeom>
          <a:noFill/>
        </p:spPr>
        <p:txBody>
          <a:bodyPr wrap="square" rtlCol="0">
            <a:noAutofit/>
          </a:bodyPr>
          <a:lstStyle/>
          <a:p>
            <a:pPr algn="just">
              <a:lnSpc>
                <a:spcPct val="150000"/>
              </a:lnSpc>
            </a:pPr>
            <a:r>
              <a:rPr lang="en-US" altLang="vi-VN" sz="1600" b="1" dirty="0" err="1">
                <a:solidFill>
                  <a:sysClr val="windowText" lastClr="000000">
                    <a:lumMod val="75000"/>
                  </a:sysClr>
                </a:solidFill>
                <a:latin typeface="Noto Sans"/>
                <a:ea typeface="Noto Sans"/>
                <a:cs typeface="庞门正道标题体" charset="0"/>
                <a:sym typeface="庞门正道标题体" charset="0"/>
              </a:rPr>
              <a:t>Thêm</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các</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cơ</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chế</a:t>
            </a:r>
            <a:endParaRPr lang="vi-VN" altLang="vi-VN" sz="1600" b="1" dirty="0">
              <a:solidFill>
                <a:sysClr val="windowText" lastClr="000000">
                  <a:lumMod val="75000"/>
                </a:sysClr>
              </a:solidFill>
              <a:latin typeface="Noto Sans"/>
              <a:ea typeface="Noto Sans"/>
              <a:cs typeface="庞门正道标题体" charset="0"/>
              <a:sym typeface="庞门正道标题体" charset="0"/>
            </a:endParaRPr>
          </a:p>
        </p:txBody>
      </p:sp>
      <p:sp>
        <p:nvSpPr>
          <p:cNvPr id="28" name="TextBox 24"/>
          <p:cNvSpPr txBox="1"/>
          <p:nvPr/>
        </p:nvSpPr>
        <p:spPr>
          <a:xfrm>
            <a:off x="5014439" y="2301719"/>
            <a:ext cx="2143207" cy="238702"/>
          </a:xfrm>
          <a:prstGeom prst="rect">
            <a:avLst/>
          </a:prstGeom>
          <a:noFill/>
        </p:spPr>
        <p:txBody>
          <a:bodyPr wrap="square" rtlCol="0">
            <a:noAutofit/>
          </a:bodyPr>
          <a:lstStyle/>
          <a:p>
            <a:pPr algn="just">
              <a:lnSpc>
                <a:spcPct val="150000"/>
              </a:lnSpc>
            </a:pPr>
            <a:r>
              <a:rPr lang="en-US" altLang="vi-VN" sz="1600" b="1" dirty="0" err="1">
                <a:solidFill>
                  <a:sysClr val="windowText" lastClr="000000">
                    <a:lumMod val="75000"/>
                  </a:sysClr>
                </a:solidFill>
                <a:latin typeface="Noto Sans"/>
                <a:ea typeface="Noto Sans"/>
                <a:cs typeface="庞门正道标题体" charset="0"/>
                <a:sym typeface="庞门正道标题体" charset="0"/>
              </a:rPr>
              <a:t>Xây</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dựng</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cầu</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nối</a:t>
            </a:r>
            <a:endParaRPr lang="vi-VN" altLang="vi-VN" sz="1600" b="1" dirty="0">
              <a:solidFill>
                <a:sysClr val="windowText" lastClr="000000">
                  <a:lumMod val="75000"/>
                </a:sysClr>
              </a:solidFill>
              <a:latin typeface="Noto Sans"/>
              <a:ea typeface="Noto Sans"/>
              <a:cs typeface="庞门正道标题体" charset="0"/>
              <a:sym typeface="庞门正道标题体" charset="0"/>
            </a:endParaRPr>
          </a:p>
        </p:txBody>
      </p:sp>
      <p:sp>
        <p:nvSpPr>
          <p:cNvPr id="29" name="TextBox 23"/>
          <p:cNvSpPr txBox="1"/>
          <p:nvPr/>
        </p:nvSpPr>
        <p:spPr>
          <a:xfrm>
            <a:off x="1816362" y="2773755"/>
            <a:ext cx="2313940" cy="522058"/>
          </a:xfrm>
          <a:prstGeom prst="rect">
            <a:avLst/>
          </a:prstGeom>
          <a:noFill/>
        </p:spPr>
        <p:txBody>
          <a:bodyPr wrap="square" rtlCol="0">
            <a:noAutofit/>
          </a:bodyPr>
          <a:lstStyle/>
          <a:p>
            <a:pPr algn="just">
              <a:lnSpc>
                <a:spcPct val="150000"/>
              </a:lnSpc>
            </a:pPr>
            <a:r>
              <a:rPr lang="vi-VN" altLang="vi-VN" sz="1400" dirty="0">
                <a:solidFill>
                  <a:sysClr val="windowText" lastClr="000000">
                    <a:lumMod val="75000"/>
                  </a:sysClr>
                </a:solidFill>
                <a:latin typeface="Noto Sans"/>
                <a:ea typeface="Noto Sans"/>
                <a:cs typeface="庞门正道标题体" charset="0"/>
                <a:sym typeface="庞门正道标题体" charset="0"/>
              </a:rPr>
              <a:t>Các cơ chế </a:t>
            </a:r>
            <a:r>
              <a:rPr lang="vi-VN" altLang="vi-VN" sz="1400" dirty="0" smtClean="0">
                <a:solidFill>
                  <a:sysClr val="windowText" lastClr="000000">
                    <a:lumMod val="75000"/>
                  </a:sysClr>
                </a:solidFill>
                <a:latin typeface="Noto Sans"/>
                <a:ea typeface="Noto Sans"/>
                <a:cs typeface="庞门正道标题体" charset="0"/>
                <a:sym typeface="庞门正道标题体" charset="0"/>
              </a:rPr>
              <a:t>như</a:t>
            </a:r>
            <a:r>
              <a:rPr lang="en-US" altLang="vi-VN" sz="1400" dirty="0" smtClean="0">
                <a:solidFill>
                  <a:sysClr val="windowText" lastClr="000000">
                    <a:lumMod val="75000"/>
                  </a:sysClr>
                </a:solidFill>
                <a:latin typeface="Noto Sans"/>
                <a:ea typeface="Noto Sans"/>
                <a:cs typeface="庞门正道标题体" charset="0"/>
                <a:sym typeface="庞门正道标题体" charset="0"/>
              </a:rPr>
              <a:t> Burst (</a:t>
            </a:r>
            <a:r>
              <a:rPr lang="en-US" altLang="vi-VN" sz="1400" dirty="0" err="1" smtClean="0">
                <a:solidFill>
                  <a:sysClr val="windowText" lastClr="000000">
                    <a:lumMod val="75000"/>
                  </a:sysClr>
                </a:solidFill>
                <a:latin typeface="Noto Sans"/>
                <a:ea typeface="Noto Sans"/>
                <a:cs typeface="庞门正道标题体" charset="0"/>
                <a:sym typeface="庞门正道标题体" charset="0"/>
              </a:rPr>
              <a:t>truyền</a:t>
            </a:r>
            <a:r>
              <a:rPr lang="en-US" altLang="vi-VN" sz="1400" dirty="0" smtClean="0">
                <a:solidFill>
                  <a:sysClr val="windowText" lastClr="000000">
                    <a:lumMod val="75000"/>
                  </a:sysClr>
                </a:solidFill>
                <a:latin typeface="Noto Sans"/>
                <a:ea typeface="Noto Sans"/>
                <a:cs typeface="庞门正道标题体" charset="0"/>
                <a:sym typeface="庞门正道标题体" charset="0"/>
              </a:rPr>
              <a:t> </a:t>
            </a:r>
            <a:r>
              <a:rPr lang="en-US" altLang="vi-VN" sz="1400" dirty="0" err="1" smtClean="0">
                <a:solidFill>
                  <a:sysClr val="windowText" lastClr="000000">
                    <a:lumMod val="75000"/>
                  </a:sysClr>
                </a:solidFill>
                <a:latin typeface="Noto Sans"/>
                <a:ea typeface="Noto Sans"/>
                <a:cs typeface="庞门正道标题体" charset="0"/>
                <a:sym typeface="庞门正道标题体" charset="0"/>
              </a:rPr>
              <a:t>khối</a:t>
            </a:r>
            <a:r>
              <a:rPr lang="en-US" altLang="vi-VN" sz="1400" dirty="0" smtClean="0">
                <a:solidFill>
                  <a:sysClr val="windowText" lastClr="000000">
                    <a:lumMod val="75000"/>
                  </a:sysClr>
                </a:solidFill>
                <a:latin typeface="Noto Sans"/>
                <a:ea typeface="Noto Sans"/>
                <a:cs typeface="庞门正道标题体" charset="0"/>
                <a:sym typeface="庞门正道标题体" charset="0"/>
              </a:rPr>
              <a:t>),</a:t>
            </a:r>
            <a:r>
              <a:rPr lang="vi-VN" altLang="vi-VN" sz="1400" dirty="0" smtClean="0">
                <a:solidFill>
                  <a:sysClr val="windowText" lastClr="000000">
                    <a:lumMod val="75000"/>
                  </a:sysClr>
                </a:solidFill>
                <a:latin typeface="Noto Sans"/>
                <a:ea typeface="Noto Sans"/>
                <a:cs typeface="庞门正道标题体" charset="0"/>
                <a:sym typeface="庞门正道标题体" charset="0"/>
              </a:rPr>
              <a:t> </a:t>
            </a:r>
            <a:r>
              <a:rPr lang="vi-VN" altLang="vi-VN" sz="1400" dirty="0">
                <a:solidFill>
                  <a:sysClr val="windowText" lastClr="000000">
                    <a:lumMod val="75000"/>
                  </a:sysClr>
                </a:solidFill>
                <a:latin typeface="Noto Sans"/>
                <a:ea typeface="Noto Sans"/>
                <a:cs typeface="庞门正道标题体" charset="0"/>
                <a:sym typeface="庞门正道标题体" charset="0"/>
              </a:rPr>
              <a:t>QoS (chất lượng dịch vụ), kiểm soát truy cập độc quyền (lock), và hỗ trợ cache sẽ được bổ sung</a:t>
            </a:r>
            <a:r>
              <a:rPr lang="en-US" altLang="vi-VN" sz="1400" dirty="0">
                <a:solidFill>
                  <a:sysClr val="windowText" lastClr="000000">
                    <a:lumMod val="75000"/>
                  </a:sysClr>
                </a:solidFill>
                <a:latin typeface="Noto Sans"/>
                <a:ea typeface="Noto Sans"/>
                <a:cs typeface="庞门正道标题体" charset="0"/>
                <a:sym typeface="庞门正道标题体" charset="0"/>
              </a:rPr>
              <a:t>.</a:t>
            </a:r>
            <a:endParaRPr lang="en-US" altLang="zh-CN" sz="1400" dirty="0">
              <a:solidFill>
                <a:sysClr val="windowText" lastClr="000000">
                  <a:lumMod val="75000"/>
                </a:sysClr>
              </a:solidFill>
              <a:latin typeface="微软雅黑" panose="020B0503020204020204" charset="-122"/>
              <a:cs typeface="庞门正道标题体" charset="0"/>
              <a:sym typeface="庞门正道标题体" charset="0"/>
            </a:endParaRPr>
          </a:p>
        </p:txBody>
      </p:sp>
      <p:sp>
        <p:nvSpPr>
          <p:cNvPr id="30" name="TextBox 23"/>
          <p:cNvSpPr txBox="1"/>
          <p:nvPr/>
        </p:nvSpPr>
        <p:spPr>
          <a:xfrm>
            <a:off x="4890903" y="2717436"/>
            <a:ext cx="2313940" cy="522058"/>
          </a:xfrm>
          <a:prstGeom prst="rect">
            <a:avLst/>
          </a:prstGeom>
          <a:noFill/>
        </p:spPr>
        <p:txBody>
          <a:bodyPr wrap="square" rtlCol="0">
            <a:noAutofit/>
          </a:bodyPr>
          <a:lstStyle/>
          <a:p>
            <a:pPr algn="just">
              <a:lnSpc>
                <a:spcPct val="150000"/>
              </a:lnSpc>
            </a:pPr>
            <a:r>
              <a:rPr lang="en-US" altLang="vi-VN" sz="1400" dirty="0">
                <a:solidFill>
                  <a:sysClr val="windowText" lastClr="000000">
                    <a:lumMod val="75000"/>
                  </a:sysClr>
                </a:solidFill>
                <a:latin typeface="Noto Sans"/>
                <a:ea typeface="Noto Sans"/>
                <a:cs typeface="庞门正道标题体" charset="0"/>
                <a:sym typeface="庞门正道标题体" charset="0"/>
              </a:rPr>
              <a:t>X</a:t>
            </a:r>
            <a:r>
              <a:rPr lang="vi-VN" altLang="vi-VN" sz="1400" dirty="0">
                <a:solidFill>
                  <a:sysClr val="windowText" lastClr="000000">
                    <a:lumMod val="75000"/>
                  </a:sysClr>
                </a:solidFill>
                <a:latin typeface="Noto Sans"/>
                <a:ea typeface="Noto Sans"/>
                <a:cs typeface="庞门正道标题体" charset="0"/>
                <a:sym typeface="庞门正道标题体" charset="0"/>
              </a:rPr>
              <a:t>ây dựng các cầu nối giữa </a:t>
            </a:r>
            <a:r>
              <a:rPr lang="en-US" altLang="vi-VN" sz="1400" dirty="0" smtClean="0">
                <a:solidFill>
                  <a:sysClr val="windowText" lastClr="000000">
                    <a:lumMod val="75000"/>
                  </a:sysClr>
                </a:solidFill>
                <a:latin typeface="Noto Sans"/>
                <a:ea typeface="Noto Sans"/>
                <a:cs typeface="庞门正道标题体" charset="0"/>
                <a:sym typeface="庞门正道标题体" charset="0"/>
              </a:rPr>
              <a:t>AHB</a:t>
            </a:r>
            <a:r>
              <a:rPr lang="vi-VN" altLang="vi-VN" sz="1400" dirty="0" smtClean="0">
                <a:solidFill>
                  <a:sysClr val="windowText" lastClr="000000">
                    <a:lumMod val="75000"/>
                  </a:sysClr>
                </a:solidFill>
                <a:latin typeface="Noto Sans"/>
                <a:ea typeface="Noto Sans"/>
                <a:cs typeface="庞门正道标题体" charset="0"/>
                <a:sym typeface="庞门正道标题体" charset="0"/>
              </a:rPr>
              <a:t> </a:t>
            </a:r>
            <a:r>
              <a:rPr lang="vi-VN" altLang="vi-VN" sz="1400" dirty="0">
                <a:solidFill>
                  <a:sysClr val="windowText" lastClr="000000">
                    <a:lumMod val="75000"/>
                  </a:sysClr>
                </a:solidFill>
                <a:latin typeface="Noto Sans"/>
                <a:ea typeface="Noto Sans"/>
                <a:cs typeface="庞门正道标题体" charset="0"/>
                <a:sym typeface="庞门正道标题体" charset="0"/>
              </a:rPr>
              <a:t>và các giao thức bus khác như </a:t>
            </a:r>
            <a:r>
              <a:rPr lang="vi-VN" altLang="vi-VN" sz="1400" dirty="0" smtClean="0">
                <a:solidFill>
                  <a:sysClr val="windowText" lastClr="000000">
                    <a:lumMod val="75000"/>
                  </a:sysClr>
                </a:solidFill>
                <a:latin typeface="Noto Sans"/>
                <a:ea typeface="Noto Sans"/>
                <a:cs typeface="庞门正道标题体" charset="0"/>
                <a:sym typeface="庞门正道标题体" charset="0"/>
              </a:rPr>
              <a:t>A</a:t>
            </a:r>
            <a:r>
              <a:rPr lang="en-US" altLang="vi-VN" sz="1400" dirty="0" smtClean="0">
                <a:solidFill>
                  <a:sysClr val="windowText" lastClr="000000">
                    <a:lumMod val="75000"/>
                  </a:sysClr>
                </a:solidFill>
                <a:latin typeface="Noto Sans"/>
                <a:ea typeface="Noto Sans"/>
                <a:cs typeface="庞门正道标题体" charset="0"/>
                <a:sym typeface="庞门正道标题体" charset="0"/>
              </a:rPr>
              <a:t>XI</a:t>
            </a:r>
            <a:r>
              <a:rPr lang="vi-VN" altLang="vi-VN" sz="1400" dirty="0" smtClean="0">
                <a:solidFill>
                  <a:sysClr val="windowText" lastClr="000000">
                    <a:lumMod val="75000"/>
                  </a:sysClr>
                </a:solidFill>
                <a:latin typeface="Noto Sans"/>
                <a:ea typeface="Noto Sans"/>
                <a:cs typeface="庞门正道标题体" charset="0"/>
                <a:sym typeface="庞门正道标题体" charset="0"/>
              </a:rPr>
              <a:t> </a:t>
            </a:r>
            <a:r>
              <a:rPr lang="vi-VN" altLang="vi-VN" sz="1400" dirty="0">
                <a:solidFill>
                  <a:sysClr val="windowText" lastClr="000000">
                    <a:lumMod val="75000"/>
                  </a:sysClr>
                </a:solidFill>
                <a:latin typeface="Noto Sans"/>
                <a:ea typeface="Noto Sans"/>
                <a:cs typeface="庞门正道标题体" charset="0"/>
                <a:sym typeface="庞门正道标题体" charset="0"/>
              </a:rPr>
              <a:t>hoặc APB, tạo tiền đề cho việc tích hợp hệ thống vào các nền tảng SoC đa chuẩn.</a:t>
            </a:r>
            <a:endParaRPr lang="en-US" altLang="zh-CN" sz="1400" dirty="0">
              <a:solidFill>
                <a:sysClr val="windowText" lastClr="000000">
                  <a:lumMod val="75000"/>
                </a:sysClr>
              </a:solidFill>
              <a:latin typeface="微软雅黑" panose="020B0503020204020204" charset="-122"/>
              <a:cs typeface="庞门正道标题体" charset="0"/>
              <a:sym typeface="庞门正道标题体" charset="0"/>
            </a:endParaRPr>
          </a:p>
        </p:txBody>
      </p:sp>
      <p:sp>
        <p:nvSpPr>
          <p:cNvPr id="31" name="TextBox 24"/>
          <p:cNvSpPr txBox="1"/>
          <p:nvPr/>
        </p:nvSpPr>
        <p:spPr>
          <a:xfrm>
            <a:off x="8146357" y="2292208"/>
            <a:ext cx="2057953" cy="168786"/>
          </a:xfrm>
          <a:prstGeom prst="rect">
            <a:avLst/>
          </a:prstGeom>
          <a:noFill/>
        </p:spPr>
        <p:txBody>
          <a:bodyPr wrap="square" rtlCol="0">
            <a:noAutofit/>
          </a:bodyPr>
          <a:lstStyle/>
          <a:p>
            <a:pPr algn="just">
              <a:lnSpc>
                <a:spcPct val="150000"/>
              </a:lnSpc>
            </a:pPr>
            <a:r>
              <a:rPr lang="en-US" altLang="vi-VN" sz="1600" b="1" dirty="0" err="1">
                <a:solidFill>
                  <a:sysClr val="windowText" lastClr="000000">
                    <a:lumMod val="75000"/>
                  </a:sysClr>
                </a:solidFill>
                <a:latin typeface="Noto Sans"/>
                <a:ea typeface="Noto Sans"/>
                <a:cs typeface="庞门正道标题体" charset="0"/>
                <a:sym typeface="庞门正道标题体" charset="0"/>
              </a:rPr>
              <a:t>Triển</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khai</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thực</a:t>
            </a:r>
            <a:r>
              <a:rPr lang="en-US" altLang="vi-VN" sz="1600" b="1" dirty="0">
                <a:solidFill>
                  <a:sysClr val="windowText" lastClr="000000">
                    <a:lumMod val="75000"/>
                  </a:sysClr>
                </a:solidFill>
                <a:latin typeface="Noto Sans"/>
                <a:ea typeface="Noto Sans"/>
                <a:cs typeface="庞门正道标题体" charset="0"/>
                <a:sym typeface="庞门正道标题体" charset="0"/>
              </a:rPr>
              <a:t> </a:t>
            </a:r>
            <a:r>
              <a:rPr lang="en-US" altLang="vi-VN" sz="1600" b="1" dirty="0" err="1">
                <a:solidFill>
                  <a:sysClr val="windowText" lastClr="000000">
                    <a:lumMod val="75000"/>
                  </a:sysClr>
                </a:solidFill>
                <a:latin typeface="Noto Sans"/>
                <a:ea typeface="Noto Sans"/>
                <a:cs typeface="庞门正道标题体" charset="0"/>
                <a:sym typeface="庞门正道标题体" charset="0"/>
              </a:rPr>
              <a:t>tế</a:t>
            </a:r>
            <a:endParaRPr lang="vi-VN" altLang="vi-VN" sz="1600" b="1" dirty="0">
              <a:solidFill>
                <a:sysClr val="windowText" lastClr="000000">
                  <a:lumMod val="75000"/>
                </a:sysClr>
              </a:solidFill>
              <a:latin typeface="Noto Sans"/>
              <a:ea typeface="Noto Sans"/>
              <a:cs typeface="庞门正道标题体" charset="0"/>
              <a:sym typeface="庞门正道标题体" charset="0"/>
            </a:endParaRPr>
          </a:p>
        </p:txBody>
      </p:sp>
      <p:sp>
        <p:nvSpPr>
          <p:cNvPr id="32" name="TextBox 23"/>
          <p:cNvSpPr txBox="1"/>
          <p:nvPr/>
        </p:nvSpPr>
        <p:spPr>
          <a:xfrm>
            <a:off x="7960633" y="2725471"/>
            <a:ext cx="2313940" cy="522058"/>
          </a:xfrm>
          <a:prstGeom prst="rect">
            <a:avLst/>
          </a:prstGeom>
          <a:noFill/>
        </p:spPr>
        <p:txBody>
          <a:bodyPr wrap="square" rtlCol="0">
            <a:noAutofit/>
          </a:bodyPr>
          <a:lstStyle/>
          <a:p>
            <a:pPr algn="just">
              <a:lnSpc>
                <a:spcPct val="150000"/>
              </a:lnSpc>
            </a:pPr>
            <a:r>
              <a:rPr lang="en-US" altLang="vi-VN" sz="1400" dirty="0" err="1">
                <a:solidFill>
                  <a:sysClr val="windowText" lastClr="000000">
                    <a:lumMod val="75000"/>
                  </a:sysClr>
                </a:solidFill>
                <a:latin typeface="Noto Sans"/>
                <a:ea typeface="Noto Sans"/>
                <a:cs typeface="庞门正道标题体" charset="0"/>
                <a:sym typeface="庞门正道标题体" charset="0"/>
              </a:rPr>
              <a:t>Triển</a:t>
            </a:r>
            <a:r>
              <a:rPr lang="en-US" altLang="vi-VN" sz="1400" dirty="0">
                <a:solidFill>
                  <a:sysClr val="windowText" lastClr="000000">
                    <a:lumMod val="75000"/>
                  </a:sysClr>
                </a:solidFill>
                <a:latin typeface="Noto Sans"/>
                <a:ea typeface="Noto Sans"/>
                <a:cs typeface="庞门正道标题体" charset="0"/>
                <a:sym typeface="庞门正道标题体" charset="0"/>
              </a:rPr>
              <a:t> </a:t>
            </a:r>
            <a:r>
              <a:rPr lang="vi-VN" altLang="vi-VN" sz="1400" dirty="0">
                <a:solidFill>
                  <a:sysClr val="windowText" lastClr="000000">
                    <a:lumMod val="75000"/>
                  </a:sysClr>
                </a:solidFill>
                <a:latin typeface="Noto Sans"/>
                <a:ea typeface="Noto Sans"/>
                <a:cs typeface="庞门正道标题体" charset="0"/>
                <a:sym typeface="庞门正道标题体" charset="0"/>
              </a:rPr>
              <a:t>khai thực tế trên FPGA để kiểm tra hiệu suất, độ ổn định và đánh giá khả năng hoạt động trong môi trường phần cứng thực tế. </a:t>
            </a:r>
            <a:endParaRPr lang="en-US" altLang="zh-CN" sz="1400" dirty="0">
              <a:solidFill>
                <a:sysClr val="windowText" lastClr="000000">
                  <a:lumMod val="75000"/>
                </a:sysClr>
              </a:solidFill>
              <a:latin typeface="微软雅黑" panose="020B0503020204020204" charset="-122"/>
              <a:cs typeface="庞门正道标题体" charset="0"/>
              <a:sym typeface="庞门正道标题体" charset="0"/>
            </a:endParaRPr>
          </a:p>
        </p:txBody>
      </p:sp>
    </p:spTree>
    <p:extLst>
      <p:ext uri="{BB962C8B-B14F-4D97-AF65-F5344CB8AC3E}">
        <p14:creationId xmlns:p14="http://schemas.microsoft.com/office/powerpoint/2010/main" val="98843784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500"/>
                                        <p:tgtEl>
                                          <p:spTgt spid="27"/>
                                        </p:tgtEl>
                                        <p:attrNameLst>
                                          <p:attrName>ppt_y</p:attrName>
                                        </p:attrNameLst>
                                      </p:cBhvr>
                                      <p:tavLst>
                                        <p:tav tm="0">
                                          <p:val>
                                            <p:strVal val="#ppt_y-#ppt_h*1.125000"/>
                                          </p:val>
                                        </p:tav>
                                        <p:tav tm="100000">
                                          <p:val>
                                            <p:strVal val="#ppt_y"/>
                                          </p:val>
                                        </p:tav>
                                      </p:tavLst>
                                    </p:anim>
                                    <p:animEffect transition="in" filter="wipe(down)">
                                      <p:cBhvr>
                                        <p:cTn id="29" dur="500"/>
                                        <p:tgtEl>
                                          <p:spTgt spid="27"/>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down)">
                                      <p:cBhvr>
                                        <p:cTn id="33" dur="500"/>
                                        <p:tgtEl>
                                          <p:spTgt spid="28"/>
                                        </p:tgtEl>
                                      </p:cBhvr>
                                    </p:animEffect>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p:tgtEl>
                                          <p:spTgt spid="29"/>
                                        </p:tgtEl>
                                        <p:attrNameLst>
                                          <p:attrName>ppt_y</p:attrName>
                                        </p:attrNameLst>
                                      </p:cBhvr>
                                      <p:tavLst>
                                        <p:tav tm="0">
                                          <p:val>
                                            <p:strVal val="#ppt_y+#ppt_h*1.125000"/>
                                          </p:val>
                                        </p:tav>
                                        <p:tav tm="100000">
                                          <p:val>
                                            <p:strVal val="#ppt_y"/>
                                          </p:val>
                                        </p:tav>
                                      </p:tavLst>
                                    </p:anim>
                                    <p:animEffect transition="in" filter="wipe(up)">
                                      <p:cBhvr>
                                        <p:cTn id="38" dur="500"/>
                                        <p:tgtEl>
                                          <p:spTgt spid="29"/>
                                        </p:tgtEl>
                                      </p:cBhvr>
                                    </p:animEffect>
                                  </p:childTnLst>
                                </p:cTn>
                              </p:par>
                            </p:childTnLst>
                          </p:cTn>
                        </p:par>
                        <p:par>
                          <p:cTn id="39" fill="hold">
                            <p:stCondLst>
                              <p:cond delay="2500"/>
                            </p:stCondLst>
                            <p:childTnLst>
                              <p:par>
                                <p:cTn id="40" presetID="12" presetClass="entr" presetSubtype="4" fill="hold" grpId="0" nodeType="after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up)">
                                      <p:cBhvr>
                                        <p:cTn id="43" dur="500"/>
                                        <p:tgtEl>
                                          <p:spTgt spid="30"/>
                                        </p:tgtEl>
                                      </p:cBhvr>
                                    </p:animEffect>
                                  </p:childTnLst>
                                </p:cTn>
                              </p:par>
                              <p:par>
                                <p:cTn id="44" presetID="12" presetClass="entr" presetSubtype="1"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ppt_y</p:attrName>
                                        </p:attrNameLst>
                                      </p:cBhvr>
                                      <p:tavLst>
                                        <p:tav tm="0">
                                          <p:val>
                                            <p:strVal val="#ppt_y-#ppt_h*1.125000"/>
                                          </p:val>
                                        </p:tav>
                                        <p:tav tm="100000">
                                          <p:val>
                                            <p:strVal val="#ppt_y"/>
                                          </p:val>
                                        </p:tav>
                                      </p:tavLst>
                                    </p:anim>
                                    <p:animEffect transition="in" filter="wipe(down)">
                                      <p:cBhvr>
                                        <p:cTn id="47" dur="500"/>
                                        <p:tgtEl>
                                          <p:spTgt spid="31"/>
                                        </p:tgtEl>
                                      </p:cBhvr>
                                    </p:animEffect>
                                  </p:childTnLst>
                                </p:cTn>
                              </p:par>
                            </p:childTnLst>
                          </p:cTn>
                        </p:par>
                        <p:par>
                          <p:cTn id="48" fill="hold">
                            <p:stCondLst>
                              <p:cond delay="3000"/>
                            </p:stCondLst>
                            <p:childTnLst>
                              <p:par>
                                <p:cTn id="49" presetID="12" presetClass="entr" presetSubtype="4" fill="hold" grpId="0"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p:tgtEl>
                                          <p:spTgt spid="32"/>
                                        </p:tgtEl>
                                        <p:attrNameLst>
                                          <p:attrName>ppt_y</p:attrName>
                                        </p:attrNameLst>
                                      </p:cBhvr>
                                      <p:tavLst>
                                        <p:tav tm="0">
                                          <p:val>
                                            <p:strVal val="#ppt_y+#ppt_h*1.125000"/>
                                          </p:val>
                                        </p:tav>
                                        <p:tav tm="100000">
                                          <p:val>
                                            <p:strVal val="#ppt_y"/>
                                          </p:val>
                                        </p:tav>
                                      </p:tavLst>
                                    </p:anim>
                                    <p:animEffect transition="in" filter="wipe(up)">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7" grpId="0"/>
      <p:bldP spid="28" grpId="0"/>
      <p:bldP spid="29"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1943166" y="260846"/>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smtClean="0">
                <a:solidFill>
                  <a:schemeClr val="bg1"/>
                </a:solidFill>
                <a:latin typeface="Noto Sans"/>
                <a:ea typeface="微软雅黑"/>
                <a:cs typeface="Bebas Neue" charset="0"/>
                <a:sym typeface="Bebas Neue" charset="0"/>
              </a:rPr>
              <a:t>TÀI LIỆU THAM KHẢO</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3"/>
          <p:cNvSpPr/>
          <p:nvPr/>
        </p:nvSpPr>
        <p:spPr bwMode="auto">
          <a:xfrm>
            <a:off x="1" y="889401"/>
            <a:ext cx="12192000" cy="5445758"/>
          </a:xfrm>
          <a:prstGeom prst="rect">
            <a:avLst/>
          </a:prstGeom>
          <a:solidFill>
            <a:srgbClr val="7BA0CE"/>
          </a:solidFill>
          <a:ln w="25400" cap="flat" cmpd="sng" algn="ctr">
            <a:noFill/>
            <a:prstDash val="solid"/>
            <a:round/>
            <a:headEnd type="none" w="med" len="med"/>
            <a:tailEnd type="none" w="med" len="med"/>
          </a:ln>
          <a:effectLst>
            <a:reflection blurRad="6350" stA="50000" endA="300" endPos="55000" dir="5400000" sy="-100000" algn="bl" rotWithShape="0"/>
          </a:effectLst>
        </p:spPr>
        <p:txBody>
          <a:bodyPr vert="horz" wrap="square" lIns="130911" tIns="65456" rIns="130911" bIns="65456" numCol="1" rtlCol="0" anchor="t" anchorCtr="0" compatLnSpc="1"/>
          <a:lstStyle/>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[1] D. K, "Design and Verification of AHB Protocol Using System Verilog," International Journal of Engineering Research and Applications, vol. 11, no. 7, 2021. </a:t>
            </a:r>
          </a:p>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[2] P. H. </a:t>
            </a:r>
            <a:r>
              <a:rPr lang="en-US" altLang="zh-CN" sz="2100" kern="0" dirty="0" err="1">
                <a:solidFill>
                  <a:schemeClr val="bg2"/>
                </a:solidFill>
                <a:latin typeface="Noto Sans"/>
                <a:sym typeface="Gill Sans" charset="0"/>
              </a:rPr>
              <a:t>Phong</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Nghiên</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cứu</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thiết</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kế</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và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thực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hiện</a:t>
            </a:r>
            <a:r>
              <a:rPr lang="en-US" altLang="zh-CN" sz="2100" kern="0" dirty="0">
                <a:solidFill>
                  <a:schemeClr val="bg2"/>
                </a:solidFill>
                <a:latin typeface="Noto Sans"/>
                <a:sym typeface="Gill Sans" charset="0"/>
              </a:rPr>
              <a:t> Bus </a:t>
            </a:r>
            <a:r>
              <a:rPr lang="en-US" altLang="zh-CN" sz="2100" kern="0" dirty="0" err="1">
                <a:solidFill>
                  <a:schemeClr val="bg2"/>
                </a:solidFill>
                <a:latin typeface="Noto Sans"/>
                <a:sym typeface="Gill Sans" charset="0"/>
              </a:rPr>
              <a:t>truyền</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thông</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tốc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độ</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cao</a:t>
            </a:r>
            <a:r>
              <a:rPr lang="en-US" altLang="zh-CN" sz="2100" kern="0" dirty="0">
                <a:solidFill>
                  <a:schemeClr val="bg2"/>
                </a:solidFill>
                <a:latin typeface="Noto Sans"/>
                <a:sym typeface="Gill Sans" charset="0"/>
              </a:rPr>
              <a:t> AMBA AHB," </a:t>
            </a:r>
            <a:r>
              <a:rPr lang="en-US" altLang="zh-CN" sz="2100" kern="0" dirty="0" err="1">
                <a:solidFill>
                  <a:schemeClr val="bg2"/>
                </a:solidFill>
                <a:latin typeface="Noto Sans"/>
                <a:sym typeface="Gill Sans" charset="0"/>
              </a:rPr>
              <a:t>Đại</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học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quốc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gia</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Nội</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Nội</a:t>
            </a:r>
            <a:r>
              <a:rPr lang="en-US" altLang="zh-CN" sz="2100" kern="0" dirty="0">
                <a:solidFill>
                  <a:schemeClr val="bg2"/>
                </a:solidFill>
                <a:latin typeface="Noto Sans"/>
                <a:sym typeface="Gill Sans" charset="0"/>
              </a:rPr>
              <a:t>, 2009. </a:t>
            </a:r>
          </a:p>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[3] T. X. </a:t>
            </a:r>
            <a:r>
              <a:rPr lang="en-US" altLang="zh-CN" sz="2100" kern="0" dirty="0" err="1">
                <a:solidFill>
                  <a:schemeClr val="bg2"/>
                </a:solidFill>
                <a:latin typeface="Noto Sans"/>
                <a:sym typeface="Gill Sans" charset="0"/>
              </a:rPr>
              <a:t>Tú</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Thiết</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kế</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và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mô</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hình</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hóa</a:t>
            </a:r>
            <a:r>
              <a:rPr lang="en-US" altLang="zh-CN" sz="2100" kern="0" dirty="0">
                <a:solidFill>
                  <a:schemeClr val="bg2"/>
                </a:solidFill>
                <a:latin typeface="Noto Sans"/>
                <a:sym typeface="Gill Sans" charset="0"/>
              </a:rPr>
              <a:t> bus </a:t>
            </a:r>
            <a:r>
              <a:rPr lang="en-US" altLang="zh-CN" sz="2100" kern="0" dirty="0" err="1">
                <a:solidFill>
                  <a:schemeClr val="bg2"/>
                </a:solidFill>
                <a:latin typeface="Noto Sans"/>
                <a:sym typeface="Gill Sans" charset="0"/>
              </a:rPr>
              <a:t>truyền</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thông</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tốc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độ</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cao</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dùng</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cho</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các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hệ</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thống</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trên</a:t>
            </a:r>
            <a:r>
              <a:rPr lang="en-US" altLang="zh-CN" sz="2100" kern="0" dirty="0">
                <a:solidFill>
                  <a:schemeClr val="bg2"/>
                </a:solidFill>
                <a:latin typeface="Noto Sans"/>
                <a:sym typeface="Gill Sans" charset="0"/>
              </a:rPr>
              <a:t> vi </a:t>
            </a:r>
            <a:r>
              <a:rPr lang="en-US" altLang="zh-CN" sz="2100" kern="0" dirty="0" err="1">
                <a:solidFill>
                  <a:schemeClr val="bg2"/>
                </a:solidFill>
                <a:latin typeface="Noto Sans"/>
                <a:sym typeface="Gill Sans" charset="0"/>
              </a:rPr>
              <a:t>mạch</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Đại</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học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quốc</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gia</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Nội</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Hà</a:t>
            </a:r>
            <a:r>
              <a:rPr lang="en-US" altLang="zh-CN" sz="2100" kern="0" dirty="0">
                <a:solidFill>
                  <a:schemeClr val="bg2"/>
                </a:solidFill>
                <a:latin typeface="Noto Sans"/>
                <a:sym typeface="Gill Sans" charset="0"/>
              </a:rPr>
              <a:t> </a:t>
            </a:r>
            <a:r>
              <a:rPr lang="en-US" altLang="zh-CN" sz="2100" kern="0" dirty="0" err="1">
                <a:solidFill>
                  <a:schemeClr val="bg2"/>
                </a:solidFill>
                <a:latin typeface="Noto Sans"/>
                <a:sym typeface="Gill Sans" charset="0"/>
              </a:rPr>
              <a:t>Nội</a:t>
            </a:r>
            <a:r>
              <a:rPr lang="en-US" altLang="zh-CN" sz="2100" kern="0" dirty="0">
                <a:solidFill>
                  <a:schemeClr val="bg2"/>
                </a:solidFill>
                <a:latin typeface="Noto Sans"/>
                <a:sym typeface="Gill Sans" charset="0"/>
              </a:rPr>
              <a:t>, 2010. </a:t>
            </a:r>
          </a:p>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[4] A. L. (1999), AMBA Specification (Rev 2.0). </a:t>
            </a:r>
          </a:p>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[5] A. L. Copyright © 2001, ARM® AMBA® 5 AHB Protocol, ARM IHI 0033B.b.  </a:t>
            </a:r>
          </a:p>
          <a:p>
            <a:pPr algn="just" defTabSz="1309370" fontAlgn="base">
              <a:lnSpc>
                <a:spcPct val="150000"/>
              </a:lnSpc>
              <a:spcBef>
                <a:spcPct val="0"/>
              </a:spcBef>
              <a:spcAft>
                <a:spcPct val="0"/>
              </a:spcAft>
              <a:defRPr/>
            </a:pPr>
            <a:r>
              <a:rPr lang="en-US" altLang="zh-CN" sz="2100" kern="0" dirty="0">
                <a:solidFill>
                  <a:schemeClr val="bg2"/>
                </a:solidFill>
                <a:latin typeface="Noto Sans"/>
                <a:sym typeface="Gill Sans" charset="0"/>
              </a:rPr>
              <a:t>[6] S. B. D. L, "Efficient Design and Implementation of AMBA AHB Bus Protocol using Verilog," International Conference on Intelligent Sustainable System, no. (ICISS) in IEEE, 2019. </a:t>
            </a:r>
          </a:p>
          <a:p>
            <a:pPr algn="just" defTabSz="1309370" fontAlgn="base">
              <a:lnSpc>
                <a:spcPct val="150000"/>
              </a:lnSpc>
              <a:spcBef>
                <a:spcPct val="0"/>
              </a:spcBef>
              <a:spcAft>
                <a:spcPct val="0"/>
              </a:spcAft>
              <a:defRPr/>
            </a:pPr>
            <a:endParaRPr lang="en-US" altLang="zh-CN" sz="2100" kern="0" dirty="0">
              <a:solidFill>
                <a:schemeClr val="bg2"/>
              </a:solidFill>
              <a:latin typeface="Noto Sans"/>
              <a:sym typeface="Gill Sans" charset="0"/>
            </a:endParaRPr>
          </a:p>
          <a:p>
            <a:pPr algn="just" defTabSz="1309370" fontAlgn="base">
              <a:lnSpc>
                <a:spcPct val="150000"/>
              </a:lnSpc>
              <a:spcBef>
                <a:spcPct val="0"/>
              </a:spcBef>
              <a:spcAft>
                <a:spcPct val="0"/>
              </a:spcAft>
              <a:defRPr/>
            </a:pPr>
            <a:endParaRPr lang="en-US" altLang="zh-CN" sz="2100" kern="0" dirty="0">
              <a:solidFill>
                <a:schemeClr val="bg2"/>
              </a:solidFill>
              <a:latin typeface="Noto Sans"/>
              <a:sym typeface="Gill Sans" charset="0"/>
            </a:endParaRPr>
          </a:p>
        </p:txBody>
      </p:sp>
    </p:spTree>
    <p:extLst>
      <p:ext uri="{BB962C8B-B14F-4D97-AF65-F5344CB8AC3E}">
        <p14:creationId xmlns:p14="http://schemas.microsoft.com/office/powerpoint/2010/main" val="181018507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22"/>
                                        </p:tgtEl>
                                        <p:attrNameLst>
                                          <p:attrName>style.visibility</p:attrName>
                                        </p:attrNameLst>
                                      </p:cBhvr>
                                      <p:to>
                                        <p:strVal val="visible"/>
                                      </p:to>
                                    </p:set>
                                    <p:animEffect transition="in" filter="barn(outVertical)">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6"/>
          <p:cNvSpPr/>
          <p:nvPr/>
        </p:nvSpPr>
        <p:spPr bwMode="auto">
          <a:xfrm>
            <a:off x="-24315" y="-17419"/>
            <a:ext cx="4367317" cy="5069536"/>
          </a:xfrm>
          <a:custGeom>
            <a:avLst/>
            <a:gdLst>
              <a:gd name="connsiteX0" fmla="*/ 3873521 w 4367317"/>
              <a:gd name="connsiteY0" fmla="*/ 0 h 5069536"/>
              <a:gd name="connsiteX1" fmla="*/ 4367317 w 4367317"/>
              <a:gd name="connsiteY1" fmla="*/ 0 h 5069536"/>
              <a:gd name="connsiteX2" fmla="*/ 0 w 4367317"/>
              <a:gd name="connsiteY2" fmla="*/ 5069536 h 5069536"/>
              <a:gd name="connsiteX3" fmla="*/ 0 w 4367317"/>
              <a:gd name="connsiteY3" fmla="*/ 1974215 h 5069536"/>
            </a:gdLst>
            <a:ahLst/>
            <a:cxnLst>
              <a:cxn ang="0">
                <a:pos x="connsiteX0" y="connsiteY0"/>
              </a:cxn>
              <a:cxn ang="0">
                <a:pos x="connsiteX1" y="connsiteY1"/>
              </a:cxn>
              <a:cxn ang="0">
                <a:pos x="connsiteX2" y="connsiteY2"/>
              </a:cxn>
              <a:cxn ang="0">
                <a:pos x="connsiteX3" y="connsiteY3"/>
              </a:cxn>
            </a:cxnLst>
            <a:rect l="l" t="t" r="r" b="b"/>
            <a:pathLst>
              <a:path w="4367317" h="5069536">
                <a:moveTo>
                  <a:pt x="3873521" y="0"/>
                </a:moveTo>
                <a:lnTo>
                  <a:pt x="4367317" y="0"/>
                </a:lnTo>
                <a:lnTo>
                  <a:pt x="0" y="5069536"/>
                </a:lnTo>
                <a:lnTo>
                  <a:pt x="0" y="197421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37" name="5"/>
          <p:cNvSpPr/>
          <p:nvPr/>
        </p:nvSpPr>
        <p:spPr bwMode="auto">
          <a:xfrm>
            <a:off x="-24316" y="-43545"/>
            <a:ext cx="3955151" cy="2314573"/>
          </a:xfrm>
          <a:custGeom>
            <a:avLst/>
            <a:gdLst>
              <a:gd name="connsiteX0" fmla="*/ 0 w 3955151"/>
              <a:gd name="connsiteY0" fmla="*/ 0 h 2314573"/>
              <a:gd name="connsiteX1" fmla="*/ 3541893 w 3955151"/>
              <a:gd name="connsiteY1" fmla="*/ 0 h 2314573"/>
              <a:gd name="connsiteX2" fmla="*/ 3955151 w 3955151"/>
              <a:gd name="connsiteY2" fmla="*/ 10116 h 2314573"/>
              <a:gd name="connsiteX3" fmla="*/ 0 w 3955151"/>
              <a:gd name="connsiteY3" fmla="*/ 2314573 h 2314573"/>
            </a:gdLst>
            <a:ahLst/>
            <a:cxnLst>
              <a:cxn ang="0">
                <a:pos x="connsiteX0" y="connsiteY0"/>
              </a:cxn>
              <a:cxn ang="0">
                <a:pos x="connsiteX1" y="connsiteY1"/>
              </a:cxn>
              <a:cxn ang="0">
                <a:pos x="connsiteX2" y="connsiteY2"/>
              </a:cxn>
              <a:cxn ang="0">
                <a:pos x="connsiteX3" y="connsiteY3"/>
              </a:cxn>
            </a:cxnLst>
            <a:rect l="l" t="t" r="r" b="b"/>
            <a:pathLst>
              <a:path w="3955151" h="2314573">
                <a:moveTo>
                  <a:pt x="0" y="0"/>
                </a:moveTo>
                <a:lnTo>
                  <a:pt x="3541893" y="0"/>
                </a:lnTo>
                <a:lnTo>
                  <a:pt x="3955151" y="10116"/>
                </a:lnTo>
                <a:lnTo>
                  <a:pt x="0" y="2314573"/>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36" name="4"/>
          <p:cNvSpPr/>
          <p:nvPr/>
        </p:nvSpPr>
        <p:spPr bwMode="auto">
          <a:xfrm>
            <a:off x="-24316" y="-17417"/>
            <a:ext cx="3982023" cy="3071803"/>
          </a:xfrm>
          <a:custGeom>
            <a:avLst/>
            <a:gdLst>
              <a:gd name="connsiteX0" fmla="*/ 3934942 w 3982022"/>
              <a:gd name="connsiteY0" fmla="*/ 0 h 3071803"/>
              <a:gd name="connsiteX1" fmla="*/ 3982022 w 3982022"/>
              <a:gd name="connsiteY1" fmla="*/ 0 h 3071803"/>
              <a:gd name="connsiteX2" fmla="*/ 0 w 3982022"/>
              <a:gd name="connsiteY2" fmla="*/ 3071803 h 3071803"/>
              <a:gd name="connsiteX3" fmla="*/ 0 w 3982022"/>
              <a:gd name="connsiteY3" fmla="*/ 1848528 h 3071803"/>
            </a:gdLst>
            <a:ahLst/>
            <a:cxnLst>
              <a:cxn ang="0">
                <a:pos x="connsiteX0" y="connsiteY0"/>
              </a:cxn>
              <a:cxn ang="0">
                <a:pos x="connsiteX1" y="connsiteY1"/>
              </a:cxn>
              <a:cxn ang="0">
                <a:pos x="connsiteX2" y="connsiteY2"/>
              </a:cxn>
              <a:cxn ang="0">
                <a:pos x="connsiteX3" y="connsiteY3"/>
              </a:cxn>
            </a:cxnLst>
            <a:rect l="l" t="t" r="r" b="b"/>
            <a:pathLst>
              <a:path w="3982022" h="3071803">
                <a:moveTo>
                  <a:pt x="3934942" y="0"/>
                </a:moveTo>
                <a:lnTo>
                  <a:pt x="3982022" y="0"/>
                </a:lnTo>
                <a:lnTo>
                  <a:pt x="0" y="3071803"/>
                </a:lnTo>
                <a:lnTo>
                  <a:pt x="0" y="1848528"/>
                </a:lnTo>
                <a:close/>
              </a:path>
            </a:pathLst>
          </a:custGeom>
          <a:solidFill>
            <a:schemeClr val="accent5">
              <a:lumMod val="60000"/>
              <a:lumOff val="40000"/>
            </a:schemeClr>
          </a:solidFill>
          <a:ln>
            <a:noFill/>
          </a:ln>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4" name="3"/>
          <p:cNvSpPr/>
          <p:nvPr/>
        </p:nvSpPr>
        <p:spPr bwMode="auto">
          <a:xfrm>
            <a:off x="9290264" y="2687956"/>
            <a:ext cx="2925237" cy="3476625"/>
          </a:xfrm>
          <a:custGeom>
            <a:avLst/>
            <a:gdLst>
              <a:gd name="connsiteX0" fmla="*/ 2919413 w 2925237"/>
              <a:gd name="connsiteY0" fmla="*/ 0 h 3476625"/>
              <a:gd name="connsiteX1" fmla="*/ 2925237 w 2925237"/>
              <a:gd name="connsiteY1" fmla="*/ 163915 h 3476625"/>
              <a:gd name="connsiteX2" fmla="*/ 2925237 w 2925237"/>
              <a:gd name="connsiteY2" fmla="*/ 3398721 h 3476625"/>
              <a:gd name="connsiteX3" fmla="*/ 0 w 2925237"/>
              <a:gd name="connsiteY3" fmla="*/ 3476625 h 3476625"/>
            </a:gdLst>
            <a:ahLst/>
            <a:cxnLst>
              <a:cxn ang="0">
                <a:pos x="connsiteX0" y="connsiteY0"/>
              </a:cxn>
              <a:cxn ang="0">
                <a:pos x="connsiteX1" y="connsiteY1"/>
              </a:cxn>
              <a:cxn ang="0">
                <a:pos x="connsiteX2" y="connsiteY2"/>
              </a:cxn>
              <a:cxn ang="0">
                <a:pos x="connsiteX3" y="connsiteY3"/>
              </a:cxn>
            </a:cxnLst>
            <a:rect l="l" t="t" r="r" b="b"/>
            <a:pathLst>
              <a:path w="2925237" h="3476625">
                <a:moveTo>
                  <a:pt x="2919413" y="0"/>
                </a:moveTo>
                <a:lnTo>
                  <a:pt x="2925237" y="163915"/>
                </a:lnTo>
                <a:lnTo>
                  <a:pt x="2925237" y="3398721"/>
                </a:lnTo>
                <a:lnTo>
                  <a:pt x="0" y="3476625"/>
                </a:lnTo>
                <a:close/>
              </a:path>
            </a:pathLst>
          </a:custGeom>
          <a:solidFill>
            <a:srgbClr val="EFEF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2" name="2"/>
          <p:cNvSpPr/>
          <p:nvPr/>
        </p:nvSpPr>
        <p:spPr bwMode="auto">
          <a:xfrm>
            <a:off x="8237752" y="4131556"/>
            <a:ext cx="3977749" cy="2758695"/>
          </a:xfrm>
          <a:custGeom>
            <a:avLst/>
            <a:gdLst>
              <a:gd name="connsiteX0" fmla="*/ 3977749 w 3977749"/>
              <a:gd name="connsiteY0" fmla="*/ 0 h 2758695"/>
              <a:gd name="connsiteX1" fmla="*/ 3977749 w 3977749"/>
              <a:gd name="connsiteY1" fmla="*/ 2758695 h 2758695"/>
              <a:gd name="connsiteX2" fmla="*/ 626774 w 3977749"/>
              <a:gd name="connsiteY2" fmla="*/ 2758695 h 2758695"/>
              <a:gd name="connsiteX3" fmla="*/ 0 w 3977749"/>
              <a:gd name="connsiteY3" fmla="*/ 2734703 h 2758695"/>
            </a:gdLst>
            <a:ahLst/>
            <a:cxnLst>
              <a:cxn ang="0">
                <a:pos x="connsiteX0" y="connsiteY0"/>
              </a:cxn>
              <a:cxn ang="0">
                <a:pos x="connsiteX1" y="connsiteY1"/>
              </a:cxn>
              <a:cxn ang="0">
                <a:pos x="connsiteX2" y="connsiteY2"/>
              </a:cxn>
              <a:cxn ang="0">
                <a:pos x="connsiteX3" y="connsiteY3"/>
              </a:cxn>
            </a:cxnLst>
            <a:rect l="l" t="t" r="r" b="b"/>
            <a:pathLst>
              <a:path w="3977749" h="2758695">
                <a:moveTo>
                  <a:pt x="3977749" y="0"/>
                </a:moveTo>
                <a:lnTo>
                  <a:pt x="3977749" y="2758695"/>
                </a:lnTo>
                <a:lnTo>
                  <a:pt x="626774" y="2758695"/>
                </a:lnTo>
                <a:lnTo>
                  <a:pt x="0" y="2734703"/>
                </a:lnTo>
                <a:close/>
              </a:path>
            </a:pathLst>
          </a:custGeom>
          <a:solidFill>
            <a:srgbClr val="4F7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43" name="1"/>
          <p:cNvSpPr/>
          <p:nvPr/>
        </p:nvSpPr>
        <p:spPr bwMode="auto">
          <a:xfrm>
            <a:off x="7875576" y="4899188"/>
            <a:ext cx="4339925" cy="1991063"/>
          </a:xfrm>
          <a:custGeom>
            <a:avLst/>
            <a:gdLst>
              <a:gd name="connsiteX0" fmla="*/ 4339925 w 4339925"/>
              <a:gd name="connsiteY0" fmla="*/ 0 h 1991063"/>
              <a:gd name="connsiteX1" fmla="*/ 4339925 w 4339925"/>
              <a:gd name="connsiteY1" fmla="*/ 913141 h 1991063"/>
              <a:gd name="connsiteX2" fmla="*/ 305017 w 4339925"/>
              <a:gd name="connsiteY2" fmla="*/ 1991063 h 1991063"/>
              <a:gd name="connsiteX3" fmla="*/ 0 w 4339925"/>
              <a:gd name="connsiteY3" fmla="*/ 1991063 h 1991063"/>
            </a:gdLst>
            <a:ahLst/>
            <a:cxnLst>
              <a:cxn ang="0">
                <a:pos x="connsiteX0" y="connsiteY0"/>
              </a:cxn>
              <a:cxn ang="0">
                <a:pos x="connsiteX1" y="connsiteY1"/>
              </a:cxn>
              <a:cxn ang="0">
                <a:pos x="connsiteX2" y="connsiteY2"/>
              </a:cxn>
              <a:cxn ang="0">
                <a:pos x="connsiteX3" y="connsiteY3"/>
              </a:cxn>
            </a:cxnLst>
            <a:rect l="l" t="t" r="r" b="b"/>
            <a:pathLst>
              <a:path w="4339925" h="1991063">
                <a:moveTo>
                  <a:pt x="4339925" y="0"/>
                </a:moveTo>
                <a:lnTo>
                  <a:pt x="4339925" y="913141"/>
                </a:lnTo>
                <a:lnTo>
                  <a:pt x="305017" y="1991063"/>
                </a:lnTo>
                <a:lnTo>
                  <a:pt x="0" y="1991063"/>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zh-CN" altLang="en-US" sz="1355">
              <a:solidFill>
                <a:prstClr val="black"/>
              </a:solidFill>
              <a:cs typeface="+mn-ea"/>
              <a:sym typeface="+mn-lt"/>
            </a:endParaRPr>
          </a:p>
        </p:txBody>
      </p:sp>
      <p:sp>
        <p:nvSpPr>
          <p:cNvPr id="14" name="PA_矩形 3"/>
          <p:cNvSpPr txBox="1">
            <a:spLocks noChangeArrowheads="1"/>
          </p:cNvSpPr>
          <p:nvPr>
            <p:custDataLst>
              <p:tags r:id="rId1"/>
            </p:custDataLst>
          </p:nvPr>
        </p:nvSpPr>
        <p:spPr bwMode="auto">
          <a:xfrm>
            <a:off x="2481395" y="2328476"/>
            <a:ext cx="8670477" cy="1278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72" tIns="60936" rIns="121872" bIns="60936" numCol="1" anchor="t" anchorCtr="0" compatLnSpc="1">
            <a:normAutofit fontScale="85000" lnSpcReduction="10000"/>
          </a:bodyPr>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a:defRPr>
            </a:lvl2pPr>
            <a:lvl3pPr algn="l" rtl="0" fontAlgn="base">
              <a:spcBef>
                <a:spcPct val="0"/>
              </a:spcBef>
              <a:spcAft>
                <a:spcPct val="0"/>
              </a:spcAft>
              <a:defRPr sz="2400">
                <a:solidFill>
                  <a:schemeClr val="tx2"/>
                </a:solidFill>
                <a:latin typeface="Arial" panose="020B0604020202020204" pitchFamily="34" charset="0"/>
                <a:ea typeface="微软雅黑"/>
              </a:defRPr>
            </a:lvl3pPr>
            <a:lvl4pPr algn="l" rtl="0" fontAlgn="base">
              <a:spcBef>
                <a:spcPct val="0"/>
              </a:spcBef>
              <a:spcAft>
                <a:spcPct val="0"/>
              </a:spcAft>
              <a:defRPr sz="2400">
                <a:solidFill>
                  <a:schemeClr val="tx2"/>
                </a:solidFill>
                <a:latin typeface="Arial" panose="020B0604020202020204" pitchFamily="34" charset="0"/>
                <a:ea typeface="微软雅黑"/>
              </a:defRPr>
            </a:lvl4pPr>
            <a:lvl5pPr algn="l" rtl="0" fontAlgn="base">
              <a:spcBef>
                <a:spcPct val="0"/>
              </a:spcBef>
              <a:spcAft>
                <a:spcPct val="0"/>
              </a:spcAft>
              <a:defRPr sz="2400">
                <a:solidFill>
                  <a:schemeClr val="tx2"/>
                </a:solidFill>
                <a:latin typeface="Arial" panose="020B0604020202020204" pitchFamily="34" charset="0"/>
                <a:ea typeface="微软雅黑"/>
              </a:defRPr>
            </a:lvl5pPr>
            <a:lvl6pPr marL="457200" algn="l" rtl="0" fontAlgn="base">
              <a:spcBef>
                <a:spcPct val="0"/>
              </a:spcBef>
              <a:spcAft>
                <a:spcPct val="0"/>
              </a:spcAft>
              <a:defRPr sz="2400">
                <a:solidFill>
                  <a:schemeClr val="tx2"/>
                </a:solidFill>
                <a:latin typeface="Arial" panose="020B0604020202020204" pitchFamily="34" charset="0"/>
                <a:ea typeface="微软雅黑"/>
              </a:defRPr>
            </a:lvl6pPr>
            <a:lvl7pPr marL="914400" algn="l" rtl="0" fontAlgn="base">
              <a:spcBef>
                <a:spcPct val="0"/>
              </a:spcBef>
              <a:spcAft>
                <a:spcPct val="0"/>
              </a:spcAft>
              <a:defRPr sz="2400">
                <a:solidFill>
                  <a:schemeClr val="tx2"/>
                </a:solidFill>
                <a:latin typeface="Arial" panose="020B0604020202020204" pitchFamily="34" charset="0"/>
                <a:ea typeface="微软雅黑"/>
              </a:defRPr>
            </a:lvl7pPr>
            <a:lvl8pPr marL="1371600" algn="l" rtl="0" fontAlgn="base">
              <a:spcBef>
                <a:spcPct val="0"/>
              </a:spcBef>
              <a:spcAft>
                <a:spcPct val="0"/>
              </a:spcAft>
              <a:defRPr sz="2400">
                <a:solidFill>
                  <a:schemeClr val="tx2"/>
                </a:solidFill>
                <a:latin typeface="Arial" panose="020B0604020202020204" pitchFamily="34" charset="0"/>
                <a:ea typeface="微软雅黑"/>
              </a:defRPr>
            </a:lvl8pPr>
            <a:lvl9pPr marL="1828800" algn="l" rtl="0" fontAlgn="base">
              <a:spcBef>
                <a:spcPct val="0"/>
              </a:spcBef>
              <a:spcAft>
                <a:spcPct val="0"/>
              </a:spcAft>
              <a:defRPr sz="2400">
                <a:solidFill>
                  <a:schemeClr val="tx2"/>
                </a:solidFill>
                <a:latin typeface="Arial" panose="020B0604020202020204" pitchFamily="34" charset="0"/>
                <a:ea typeface="微软雅黑"/>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vi-VN" sz="6400" b="1" dirty="0" smtClean="0">
                <a:solidFill>
                  <a:schemeClr val="accent1">
                    <a:lumMod val="75000"/>
                  </a:schemeClr>
                </a:solidFill>
                <a:latin typeface="Noto Sans"/>
                <a:ea typeface="Noto Sans"/>
                <a:cs typeface="+mn-ea"/>
                <a:sym typeface="+mn-lt"/>
              </a:rPr>
              <a:t>THANKS FOR WATCHING</a:t>
            </a:r>
            <a:endParaRPr lang="vi-VN" altLang="vi-VN" sz="6400" b="1" dirty="0">
              <a:solidFill>
                <a:schemeClr val="accent1">
                  <a:lumMod val="75000"/>
                </a:schemeClr>
              </a:solidFill>
              <a:latin typeface="Noto Sans"/>
              <a:ea typeface="Noto Sans"/>
              <a:cs typeface="+mn-ea"/>
              <a:sym typeface="+mn-lt"/>
            </a:endParaRPr>
          </a:p>
        </p:txBody>
      </p:sp>
      <p:sp>
        <p:nvSpPr>
          <p:cNvPr id="23" name="任意多边形 22"/>
          <p:cNvSpPr/>
          <p:nvPr/>
        </p:nvSpPr>
        <p:spPr>
          <a:xfrm>
            <a:off x="2371090" y="1602740"/>
            <a:ext cx="8780780" cy="2374900"/>
          </a:xfrm>
          <a:custGeom>
            <a:avLst/>
            <a:gdLst>
              <a:gd name="connsiteX0" fmla="*/ 0 w 6585492"/>
              <a:gd name="connsiteY0" fmla="*/ 0 h 2171406"/>
              <a:gd name="connsiteX1" fmla="*/ 1849289 w 6585492"/>
              <a:gd name="connsiteY1" fmla="*/ 0 h 2171406"/>
              <a:gd name="connsiteX2" fmla="*/ 1849289 w 6585492"/>
              <a:gd name="connsiteY2" fmla="*/ 149501 h 2171406"/>
              <a:gd name="connsiteX3" fmla="*/ 149501 w 6585492"/>
              <a:gd name="connsiteY3" fmla="*/ 149501 h 2171406"/>
              <a:gd name="connsiteX4" fmla="*/ 149501 w 6585492"/>
              <a:gd name="connsiteY4" fmla="*/ 2021905 h 2171406"/>
              <a:gd name="connsiteX5" fmla="*/ 6435991 w 6585492"/>
              <a:gd name="connsiteY5" fmla="*/ 2021905 h 2171406"/>
              <a:gd name="connsiteX6" fmla="*/ 6435991 w 6585492"/>
              <a:gd name="connsiteY6" fmla="*/ 149501 h 2171406"/>
              <a:gd name="connsiteX7" fmla="*/ 4399901 w 6585492"/>
              <a:gd name="connsiteY7" fmla="*/ 149501 h 2171406"/>
              <a:gd name="connsiteX8" fmla="*/ 4399901 w 6585492"/>
              <a:gd name="connsiteY8" fmla="*/ 0 h 2171406"/>
              <a:gd name="connsiteX9" fmla="*/ 6585492 w 6585492"/>
              <a:gd name="connsiteY9" fmla="*/ 0 h 2171406"/>
              <a:gd name="connsiteX10" fmla="*/ 6585492 w 6585492"/>
              <a:gd name="connsiteY10" fmla="*/ 2171406 h 2171406"/>
              <a:gd name="connsiteX11" fmla="*/ 0 w 6585492"/>
              <a:gd name="connsiteY11" fmla="*/ 2171406 h 2171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85492" h="2171406">
                <a:moveTo>
                  <a:pt x="0" y="0"/>
                </a:moveTo>
                <a:lnTo>
                  <a:pt x="1849289" y="0"/>
                </a:lnTo>
                <a:lnTo>
                  <a:pt x="1849289" y="149501"/>
                </a:lnTo>
                <a:lnTo>
                  <a:pt x="149501" y="149501"/>
                </a:lnTo>
                <a:lnTo>
                  <a:pt x="149501" y="2021905"/>
                </a:lnTo>
                <a:lnTo>
                  <a:pt x="6435991" y="2021905"/>
                </a:lnTo>
                <a:lnTo>
                  <a:pt x="6435991" y="149501"/>
                </a:lnTo>
                <a:lnTo>
                  <a:pt x="4399901" y="149501"/>
                </a:lnTo>
                <a:lnTo>
                  <a:pt x="4399901" y="0"/>
                </a:lnTo>
                <a:lnTo>
                  <a:pt x="6585492" y="0"/>
                </a:lnTo>
                <a:lnTo>
                  <a:pt x="6585492" y="2171406"/>
                </a:lnTo>
                <a:lnTo>
                  <a:pt x="0" y="2171406"/>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 name="Freeform 6"/>
          <p:cNvSpPr>
            <a:spLocks noEditPoints="1"/>
          </p:cNvSpPr>
          <p:nvPr/>
        </p:nvSpPr>
        <p:spPr bwMode="auto">
          <a:xfrm>
            <a:off x="5768340" y="895350"/>
            <a:ext cx="1565275" cy="1246505"/>
          </a:xfrm>
          <a:custGeom>
            <a:avLst/>
            <a:gdLst>
              <a:gd name="T0" fmla="*/ 725 w 1364"/>
              <a:gd name="T1" fmla="*/ 847 h 1123"/>
              <a:gd name="T2" fmla="*/ 51 w 1364"/>
              <a:gd name="T3" fmla="*/ 757 h 1123"/>
              <a:gd name="T4" fmla="*/ 1159 w 1364"/>
              <a:gd name="T5" fmla="*/ 786 h 1123"/>
              <a:gd name="T6" fmla="*/ 1143 w 1364"/>
              <a:gd name="T7" fmla="*/ 765 h 1123"/>
              <a:gd name="T8" fmla="*/ 720 w 1364"/>
              <a:gd name="T9" fmla="*/ 805 h 1123"/>
              <a:gd name="T10" fmla="*/ 57 w 1364"/>
              <a:gd name="T11" fmla="*/ 484 h 1123"/>
              <a:gd name="T12" fmla="*/ 733 w 1364"/>
              <a:gd name="T13" fmla="*/ 828 h 1123"/>
              <a:gd name="T14" fmla="*/ 1158 w 1364"/>
              <a:gd name="T15" fmla="*/ 621 h 1123"/>
              <a:gd name="T16" fmla="*/ 720 w 1364"/>
              <a:gd name="T17" fmla="*/ 805 h 1123"/>
              <a:gd name="T18" fmla="*/ 1001 w 1364"/>
              <a:gd name="T19" fmla="*/ 579 h 1123"/>
              <a:gd name="T20" fmla="*/ 990 w 1364"/>
              <a:gd name="T21" fmla="*/ 441 h 1123"/>
              <a:gd name="T22" fmla="*/ 284 w 1364"/>
              <a:gd name="T23" fmla="*/ 432 h 1123"/>
              <a:gd name="T24" fmla="*/ 71 w 1364"/>
              <a:gd name="T25" fmla="*/ 478 h 1123"/>
              <a:gd name="T26" fmla="*/ 720 w 1364"/>
              <a:gd name="T27" fmla="*/ 1101 h 1123"/>
              <a:gd name="T28" fmla="*/ 57 w 1364"/>
              <a:gd name="T29" fmla="*/ 780 h 1123"/>
              <a:gd name="T30" fmla="*/ 733 w 1364"/>
              <a:gd name="T31" fmla="*/ 1123 h 1123"/>
              <a:gd name="T32" fmla="*/ 1158 w 1364"/>
              <a:gd name="T33" fmla="*/ 917 h 1123"/>
              <a:gd name="T34" fmla="*/ 720 w 1364"/>
              <a:gd name="T35" fmla="*/ 1101 h 1123"/>
              <a:gd name="T36" fmla="*/ 1067 w 1364"/>
              <a:gd name="T37" fmla="*/ 344 h 1123"/>
              <a:gd name="T38" fmla="*/ 1056 w 1364"/>
              <a:gd name="T39" fmla="*/ 368 h 1123"/>
              <a:gd name="T40" fmla="*/ 1063 w 1364"/>
              <a:gd name="T41" fmla="*/ 404 h 1123"/>
              <a:gd name="T42" fmla="*/ 1035 w 1364"/>
              <a:gd name="T43" fmla="*/ 562 h 1123"/>
              <a:gd name="T44" fmla="*/ 1115 w 1364"/>
              <a:gd name="T45" fmla="*/ 422 h 1123"/>
              <a:gd name="T46" fmla="*/ 1106 w 1364"/>
              <a:gd name="T47" fmla="*/ 389 h 1123"/>
              <a:gd name="T48" fmla="*/ 1114 w 1364"/>
              <a:gd name="T49" fmla="*/ 352 h 1123"/>
              <a:gd name="T50" fmla="*/ 1104 w 1364"/>
              <a:gd name="T51" fmla="*/ 226 h 1123"/>
              <a:gd name="T52" fmla="*/ 1356 w 1364"/>
              <a:gd name="T53" fmla="*/ 174 h 1123"/>
              <a:gd name="T54" fmla="*/ 773 w 1364"/>
              <a:gd name="T55" fmla="*/ 4 h 1123"/>
              <a:gd name="T56" fmla="*/ 413 w 1364"/>
              <a:gd name="T57" fmla="*/ 28 h 1123"/>
              <a:gd name="T58" fmla="*/ 11 w 1364"/>
              <a:gd name="T59" fmla="*/ 76 h 1123"/>
              <a:gd name="T60" fmla="*/ 480 w 1364"/>
              <a:gd name="T61" fmla="*/ 323 h 1123"/>
              <a:gd name="T62" fmla="*/ 1039 w 1364"/>
              <a:gd name="T63" fmla="*/ 238 h 1123"/>
              <a:gd name="T64" fmla="*/ 628 w 1364"/>
              <a:gd name="T65" fmla="*/ 161 h 1123"/>
              <a:gd name="T66" fmla="*/ 1054 w 1364"/>
              <a:gd name="T67" fmla="*/ 204 h 1123"/>
              <a:gd name="T68" fmla="*/ 961 w 1364"/>
              <a:gd name="T69" fmla="*/ 281 h 1123"/>
              <a:gd name="T70" fmla="*/ 315 w 1364"/>
              <a:gd name="T71" fmla="*/ 432 h 1123"/>
              <a:gd name="T72" fmla="*/ 466 w 1364"/>
              <a:gd name="T73" fmla="*/ 350 h 1123"/>
              <a:gd name="T74" fmla="*/ 961 w 1364"/>
              <a:gd name="T75" fmla="*/ 281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4" h="1123">
                <a:moveTo>
                  <a:pt x="717" y="953"/>
                </a:moveTo>
                <a:cubicBezTo>
                  <a:pt x="707" y="917"/>
                  <a:pt x="707" y="881"/>
                  <a:pt x="725" y="847"/>
                </a:cubicBezTo>
                <a:lnTo>
                  <a:pt x="54" y="632"/>
                </a:lnTo>
                <a:cubicBezTo>
                  <a:pt x="28" y="665"/>
                  <a:pt x="21" y="710"/>
                  <a:pt x="51" y="757"/>
                </a:cubicBezTo>
                <a:lnTo>
                  <a:pt x="730" y="975"/>
                </a:lnTo>
                <a:lnTo>
                  <a:pt x="1159" y="786"/>
                </a:lnTo>
                <a:cubicBezTo>
                  <a:pt x="1170" y="781"/>
                  <a:pt x="1169" y="773"/>
                  <a:pt x="1155" y="768"/>
                </a:cubicBezTo>
                <a:lnTo>
                  <a:pt x="1143" y="765"/>
                </a:lnTo>
                <a:lnTo>
                  <a:pt x="717" y="953"/>
                </a:lnTo>
                <a:close/>
                <a:moveTo>
                  <a:pt x="720" y="805"/>
                </a:moveTo>
                <a:cubicBezTo>
                  <a:pt x="710" y="770"/>
                  <a:pt x="710" y="734"/>
                  <a:pt x="729" y="700"/>
                </a:cubicBezTo>
                <a:lnTo>
                  <a:pt x="57" y="484"/>
                </a:lnTo>
                <a:cubicBezTo>
                  <a:pt x="31" y="518"/>
                  <a:pt x="24" y="563"/>
                  <a:pt x="55" y="610"/>
                </a:cubicBezTo>
                <a:lnTo>
                  <a:pt x="733" y="828"/>
                </a:lnTo>
                <a:lnTo>
                  <a:pt x="1162" y="639"/>
                </a:lnTo>
                <a:cubicBezTo>
                  <a:pt x="1174" y="633"/>
                  <a:pt x="1172" y="626"/>
                  <a:pt x="1158" y="621"/>
                </a:cubicBezTo>
                <a:lnTo>
                  <a:pt x="1146" y="617"/>
                </a:lnTo>
                <a:lnTo>
                  <a:pt x="720" y="805"/>
                </a:lnTo>
                <a:close/>
                <a:moveTo>
                  <a:pt x="742" y="694"/>
                </a:moveTo>
                <a:lnTo>
                  <a:pt x="1001" y="579"/>
                </a:lnTo>
                <a:lnTo>
                  <a:pt x="1021" y="451"/>
                </a:lnTo>
                <a:lnTo>
                  <a:pt x="990" y="441"/>
                </a:lnTo>
                <a:cubicBezTo>
                  <a:pt x="976" y="548"/>
                  <a:pt x="711" y="556"/>
                  <a:pt x="638" y="556"/>
                </a:cubicBezTo>
                <a:cubicBezTo>
                  <a:pt x="562" y="556"/>
                  <a:pt x="284" y="548"/>
                  <a:pt x="284" y="432"/>
                </a:cubicBezTo>
                <a:lnTo>
                  <a:pt x="284" y="384"/>
                </a:lnTo>
                <a:lnTo>
                  <a:pt x="71" y="478"/>
                </a:lnTo>
                <a:lnTo>
                  <a:pt x="742" y="694"/>
                </a:lnTo>
                <a:close/>
                <a:moveTo>
                  <a:pt x="720" y="1101"/>
                </a:moveTo>
                <a:cubicBezTo>
                  <a:pt x="710" y="1066"/>
                  <a:pt x="710" y="1030"/>
                  <a:pt x="728" y="995"/>
                </a:cubicBezTo>
                <a:lnTo>
                  <a:pt x="57" y="780"/>
                </a:lnTo>
                <a:cubicBezTo>
                  <a:pt x="31" y="814"/>
                  <a:pt x="24" y="858"/>
                  <a:pt x="54" y="906"/>
                </a:cubicBezTo>
                <a:lnTo>
                  <a:pt x="733" y="1123"/>
                </a:lnTo>
                <a:lnTo>
                  <a:pt x="1162" y="934"/>
                </a:lnTo>
                <a:cubicBezTo>
                  <a:pt x="1173" y="929"/>
                  <a:pt x="1171" y="921"/>
                  <a:pt x="1158" y="917"/>
                </a:cubicBezTo>
                <a:lnTo>
                  <a:pt x="1146" y="913"/>
                </a:lnTo>
                <a:lnTo>
                  <a:pt x="720" y="1101"/>
                </a:lnTo>
                <a:close/>
                <a:moveTo>
                  <a:pt x="1067" y="219"/>
                </a:moveTo>
                <a:lnTo>
                  <a:pt x="1067" y="344"/>
                </a:lnTo>
                <a:cubicBezTo>
                  <a:pt x="1062" y="345"/>
                  <a:pt x="1058" y="348"/>
                  <a:pt x="1058" y="352"/>
                </a:cubicBezTo>
                <a:lnTo>
                  <a:pt x="1056" y="368"/>
                </a:lnTo>
                <a:cubicBezTo>
                  <a:pt x="1056" y="378"/>
                  <a:pt x="1065" y="382"/>
                  <a:pt x="1064" y="389"/>
                </a:cubicBezTo>
                <a:lnTo>
                  <a:pt x="1063" y="404"/>
                </a:lnTo>
                <a:cubicBezTo>
                  <a:pt x="1063" y="410"/>
                  <a:pt x="1057" y="415"/>
                  <a:pt x="1056" y="422"/>
                </a:cubicBezTo>
                <a:lnTo>
                  <a:pt x="1035" y="562"/>
                </a:lnTo>
                <a:cubicBezTo>
                  <a:pt x="1043" y="579"/>
                  <a:pt x="1127" y="579"/>
                  <a:pt x="1136" y="562"/>
                </a:cubicBezTo>
                <a:lnTo>
                  <a:pt x="1115" y="422"/>
                </a:lnTo>
                <a:cubicBezTo>
                  <a:pt x="1114" y="415"/>
                  <a:pt x="1108" y="410"/>
                  <a:pt x="1107" y="404"/>
                </a:cubicBezTo>
                <a:lnTo>
                  <a:pt x="1106" y="389"/>
                </a:lnTo>
                <a:cubicBezTo>
                  <a:pt x="1106" y="381"/>
                  <a:pt x="1115" y="379"/>
                  <a:pt x="1115" y="369"/>
                </a:cubicBezTo>
                <a:lnTo>
                  <a:pt x="1114" y="352"/>
                </a:lnTo>
                <a:cubicBezTo>
                  <a:pt x="1113" y="347"/>
                  <a:pt x="1109" y="344"/>
                  <a:pt x="1104" y="344"/>
                </a:cubicBezTo>
                <a:cubicBezTo>
                  <a:pt x="1104" y="218"/>
                  <a:pt x="1104" y="362"/>
                  <a:pt x="1104" y="226"/>
                </a:cubicBezTo>
                <a:lnTo>
                  <a:pt x="1356" y="183"/>
                </a:lnTo>
                <a:cubicBezTo>
                  <a:pt x="1362" y="182"/>
                  <a:pt x="1364" y="177"/>
                  <a:pt x="1356" y="174"/>
                </a:cubicBezTo>
                <a:cubicBezTo>
                  <a:pt x="1235" y="139"/>
                  <a:pt x="1125" y="107"/>
                  <a:pt x="1024" y="77"/>
                </a:cubicBezTo>
                <a:cubicBezTo>
                  <a:pt x="934" y="51"/>
                  <a:pt x="850" y="26"/>
                  <a:pt x="773" y="4"/>
                </a:cubicBezTo>
                <a:cubicBezTo>
                  <a:pt x="759" y="0"/>
                  <a:pt x="750" y="0"/>
                  <a:pt x="736" y="1"/>
                </a:cubicBezTo>
                <a:cubicBezTo>
                  <a:pt x="635" y="9"/>
                  <a:pt x="527" y="18"/>
                  <a:pt x="413" y="28"/>
                </a:cubicBezTo>
                <a:cubicBezTo>
                  <a:pt x="289" y="39"/>
                  <a:pt x="155" y="50"/>
                  <a:pt x="12" y="62"/>
                </a:cubicBezTo>
                <a:cubicBezTo>
                  <a:pt x="0" y="64"/>
                  <a:pt x="3" y="73"/>
                  <a:pt x="11" y="76"/>
                </a:cubicBezTo>
                <a:cubicBezTo>
                  <a:pt x="68" y="106"/>
                  <a:pt x="130" y="139"/>
                  <a:pt x="198" y="175"/>
                </a:cubicBezTo>
                <a:cubicBezTo>
                  <a:pt x="281" y="219"/>
                  <a:pt x="374" y="268"/>
                  <a:pt x="480" y="323"/>
                </a:cubicBezTo>
                <a:cubicBezTo>
                  <a:pt x="489" y="328"/>
                  <a:pt x="508" y="330"/>
                  <a:pt x="523" y="327"/>
                </a:cubicBezTo>
                <a:cubicBezTo>
                  <a:pt x="695" y="298"/>
                  <a:pt x="867" y="268"/>
                  <a:pt x="1039" y="238"/>
                </a:cubicBezTo>
                <a:cubicBezTo>
                  <a:pt x="1038" y="232"/>
                  <a:pt x="1036" y="229"/>
                  <a:pt x="1029" y="227"/>
                </a:cubicBezTo>
                <a:lnTo>
                  <a:pt x="628" y="161"/>
                </a:lnTo>
                <a:cubicBezTo>
                  <a:pt x="593" y="156"/>
                  <a:pt x="599" y="131"/>
                  <a:pt x="619" y="134"/>
                </a:cubicBezTo>
                <a:lnTo>
                  <a:pt x="1054" y="204"/>
                </a:lnTo>
                <a:cubicBezTo>
                  <a:pt x="1062" y="206"/>
                  <a:pt x="1066" y="211"/>
                  <a:pt x="1067" y="219"/>
                </a:cubicBezTo>
                <a:close/>
                <a:moveTo>
                  <a:pt x="961" y="281"/>
                </a:moveTo>
                <a:lnTo>
                  <a:pt x="961" y="432"/>
                </a:lnTo>
                <a:cubicBezTo>
                  <a:pt x="961" y="557"/>
                  <a:pt x="315" y="557"/>
                  <a:pt x="315" y="432"/>
                </a:cubicBezTo>
                <a:lnTo>
                  <a:pt x="315" y="270"/>
                </a:lnTo>
                <a:cubicBezTo>
                  <a:pt x="365" y="296"/>
                  <a:pt x="415" y="323"/>
                  <a:pt x="466" y="350"/>
                </a:cubicBezTo>
                <a:cubicBezTo>
                  <a:pt x="483" y="359"/>
                  <a:pt x="509" y="360"/>
                  <a:pt x="528" y="357"/>
                </a:cubicBezTo>
                <a:cubicBezTo>
                  <a:pt x="672" y="331"/>
                  <a:pt x="816" y="306"/>
                  <a:pt x="961" y="281"/>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矩形 2"/>
          <p:cNvSpPr/>
          <p:nvPr/>
        </p:nvSpPr>
        <p:spPr>
          <a:xfrm rot="18903724">
            <a:off x="-612775" y="5980430"/>
            <a:ext cx="4185285" cy="3201035"/>
          </a:xfrm>
          <a:prstGeom prst="rect">
            <a:avLst/>
          </a:prstGeom>
          <a:solidFill>
            <a:srgbClr val="7BA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0-#ppt_w/2"/>
                                          </p:val>
                                        </p:tav>
                                        <p:tav tm="100000">
                                          <p:val>
                                            <p:strVal val="#ppt_x"/>
                                          </p:val>
                                        </p:tav>
                                      </p:tavLst>
                                    </p:anim>
                                    <p:anim calcmode="lin" valueType="num">
                                      <p:cBhvr additive="base">
                                        <p:cTn id="24" dur="500" fill="hold"/>
                                        <p:tgtEl>
                                          <p:spTgt spid="43"/>
                                        </p:tgtEl>
                                        <p:attrNameLst>
                                          <p:attrName>ppt_y</p:attrName>
                                        </p:attrNameLst>
                                      </p:cBhvr>
                                      <p:tavLst>
                                        <p:tav tm="0">
                                          <p:val>
                                            <p:strVal val="#ppt_y"/>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6" grpId="0" animBg="1"/>
      <p:bldP spid="44" grpId="0" animBg="1"/>
      <p:bldP spid="42" grpId="0" animBg="1"/>
      <p:bldP spid="43" grpId="0" animBg="1"/>
      <p:bldP spid="14" grpId="0"/>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
          <p:cNvSpPr/>
          <p:nvPr/>
        </p:nvSpPr>
        <p:spPr>
          <a:xfrm>
            <a:off x="7329403" y="2922530"/>
            <a:ext cx="4634796" cy="2332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ctr" defTabSz="967740"/>
            <a:endParaRPr lang="zh-CN" altLang="en-US" sz="1905">
              <a:solidFill>
                <a:srgbClr val="000000"/>
              </a:solidFill>
              <a:latin typeface="Century Gothic"/>
              <a:ea typeface="微软雅黑"/>
            </a:endParaRPr>
          </a:p>
        </p:txBody>
      </p:sp>
      <p:pic>
        <p:nvPicPr>
          <p:cNvPr id="13" name="Picture 12" descr="The Advanced Microcontroller Bus Architecture: An Introduction - Technical  Articles"/>
          <p:cNvPicPr/>
          <p:nvPr/>
        </p:nvPicPr>
        <p:blipFill>
          <a:blip r:embed="rId3">
            <a:extLst>
              <a:ext uri="{28A0092B-C50C-407E-A947-70E740481C1C}">
                <a14:useLocalDpi xmlns:a14="http://schemas.microsoft.com/office/drawing/2010/main" val="0"/>
              </a:ext>
            </a:extLst>
          </a:blip>
          <a:srcRect/>
          <a:stretch>
            <a:fillRect/>
          </a:stretch>
        </p:blipFill>
        <p:spPr bwMode="auto">
          <a:xfrm>
            <a:off x="133851" y="1022909"/>
            <a:ext cx="6526831" cy="3375836"/>
          </a:xfrm>
          <a:prstGeom prst="rect">
            <a:avLst/>
          </a:prstGeom>
          <a:noFill/>
          <a:ln>
            <a:noFill/>
          </a:ln>
        </p:spPr>
      </p:pic>
      <p:sp>
        <p:nvSpPr>
          <p:cNvPr id="11" name="矩形 1"/>
          <p:cNvSpPr/>
          <p:nvPr/>
        </p:nvSpPr>
        <p:spPr>
          <a:xfrm>
            <a:off x="7329403" y="925512"/>
            <a:ext cx="4634796" cy="18323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ctr" defTabSz="967740"/>
            <a:endParaRPr lang="zh-CN" altLang="en-US" sz="1905">
              <a:solidFill>
                <a:srgbClr val="000000"/>
              </a:solidFill>
              <a:latin typeface="Century Gothic"/>
              <a:ea typeface="微软雅黑"/>
            </a:endParaRPr>
          </a:p>
        </p:txBody>
      </p:sp>
      <p:sp>
        <p:nvSpPr>
          <p:cNvPr id="63" name="Rectangle 45"/>
          <p:cNvSpPr/>
          <p:nvPr/>
        </p:nvSpPr>
        <p:spPr bwMode="auto">
          <a:xfrm>
            <a:off x="-365761" y="298383"/>
            <a:ext cx="3391259" cy="349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Phần</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mở</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đầu</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64" name="矩形 63"/>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6"/>
          <p:cNvSpPr txBox="1"/>
          <p:nvPr/>
        </p:nvSpPr>
        <p:spPr>
          <a:xfrm>
            <a:off x="7425654" y="1022909"/>
            <a:ext cx="4538545" cy="5451811"/>
          </a:xfrm>
          <a:prstGeom prst="rect">
            <a:avLst/>
          </a:prstGeom>
          <a:noFill/>
        </p:spPr>
        <p:txBody>
          <a:bodyPr wrap="square" rtlCol="0">
            <a:normAutofit/>
          </a:bodyPr>
          <a:lstStyle>
            <a:defPPr>
              <a:defRPr lang="zh-CN"/>
            </a:defPPr>
            <a:lvl1pPr algn="just">
              <a:defRPr sz="2000">
                <a:solidFill>
                  <a:srgbClr val="595959"/>
                </a:solidFill>
                <a:latin typeface="微软雅黑" panose="020B0503020204020204" charset="-122"/>
                <a:ea typeface="微软雅黑"/>
              </a:defRPr>
            </a:lvl1pPr>
          </a:lstStyle>
          <a:p>
            <a:pPr>
              <a:lnSpc>
                <a:spcPct val="150000"/>
              </a:lnSpc>
            </a:pPr>
            <a:r>
              <a:rPr lang="en-US" altLang="vi-VN" dirty="0" err="1" smtClean="0">
                <a:solidFill>
                  <a:schemeClr val="bg1"/>
                </a:solidFill>
                <a:latin typeface="Noto Sans"/>
                <a:ea typeface="Noto Sans"/>
                <a:cs typeface="+mn-ea"/>
                <a:sym typeface="+mn-lt"/>
              </a:rPr>
              <a:t>Mô</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hình</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của</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một</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SoC</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cơ</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bản</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bao</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gồm</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nhiều</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thành</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phần</a:t>
            </a:r>
            <a:r>
              <a:rPr lang="en-US" altLang="vi-VN" dirty="0" smtClean="0">
                <a:solidFill>
                  <a:schemeClr val="bg1"/>
                </a:solidFill>
                <a:latin typeface="Noto Sans"/>
                <a:ea typeface="Noto Sans"/>
                <a:cs typeface="+mn-ea"/>
                <a:sym typeface="+mn-lt"/>
              </a:rPr>
              <a:t> </a:t>
            </a:r>
            <a:r>
              <a:rPr lang="en-US" altLang="vi-VN" dirty="0" err="1" smtClean="0">
                <a:solidFill>
                  <a:schemeClr val="bg1"/>
                </a:solidFill>
                <a:latin typeface="Noto Sans"/>
                <a:ea typeface="Noto Sans"/>
                <a:cs typeface="+mn-ea"/>
                <a:sym typeface="+mn-lt"/>
              </a:rPr>
              <a:t>như</a:t>
            </a:r>
            <a:r>
              <a:rPr lang="en-US" altLang="vi-VN" dirty="0" smtClean="0">
                <a:solidFill>
                  <a:schemeClr val="bg1"/>
                </a:solidFill>
                <a:latin typeface="Noto Sans"/>
                <a:ea typeface="Noto Sans"/>
                <a:cs typeface="+mn-ea"/>
                <a:sym typeface="+mn-lt"/>
              </a:rPr>
              <a:t> :</a:t>
            </a:r>
          </a:p>
          <a:p>
            <a:pPr>
              <a:lnSpc>
                <a:spcPct val="150000"/>
              </a:lnSpc>
            </a:pPr>
            <a:r>
              <a:rPr lang="en-US" altLang="vi-VN" dirty="0" smtClean="0">
                <a:solidFill>
                  <a:schemeClr val="bg1"/>
                </a:solidFill>
                <a:latin typeface="Noto Sans"/>
                <a:ea typeface="Noto Sans"/>
                <a:cs typeface="+mn-ea"/>
                <a:sym typeface="+mn-lt"/>
              </a:rPr>
              <a:t>+  CPU, Ram, GPU, …</a:t>
            </a:r>
          </a:p>
          <a:p>
            <a:pPr>
              <a:lnSpc>
                <a:spcPct val="150000"/>
              </a:lnSpc>
            </a:pPr>
            <a:endParaRPr lang="en-US" altLang="zh-CN" dirty="0">
              <a:solidFill>
                <a:schemeClr val="bg1"/>
              </a:solidFill>
              <a:latin typeface="Noto Sans"/>
              <a:cs typeface="+mn-ea"/>
              <a:sym typeface="+mn-lt"/>
            </a:endParaRPr>
          </a:p>
          <a:p>
            <a:pPr>
              <a:lnSpc>
                <a:spcPct val="150000"/>
              </a:lnSpc>
            </a:pPr>
            <a:r>
              <a:rPr lang="en-US" altLang="zh-CN" dirty="0" err="1" smtClean="0">
                <a:solidFill>
                  <a:schemeClr val="bg1"/>
                </a:solidFill>
                <a:latin typeface="Noto Sans"/>
                <a:cs typeface="+mn-ea"/>
                <a:sym typeface="+mn-lt"/>
              </a:rPr>
              <a:t>Nhằm</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đáp</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ứng</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nhu</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cầu</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về</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tốc</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độ</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độ</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linh</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hoạt</a:t>
            </a:r>
            <a:r>
              <a:rPr lang="en-US" altLang="zh-CN" dirty="0">
                <a:solidFill>
                  <a:schemeClr val="bg1"/>
                </a:solidFill>
                <a:latin typeface="Noto Sans"/>
                <a:cs typeface="+mn-ea"/>
                <a:sym typeface="+mn-lt"/>
              </a:rPr>
              <a:t> </a:t>
            </a:r>
            <a:r>
              <a:rPr lang="en-US" altLang="zh-CN" dirty="0" err="1" smtClean="0">
                <a:solidFill>
                  <a:schemeClr val="bg1"/>
                </a:solidFill>
                <a:latin typeface="Noto Sans"/>
                <a:cs typeface="+mn-ea"/>
                <a:sym typeface="+mn-lt"/>
              </a:rPr>
              <a:t>và</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khả</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năng</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mở</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rộng</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Giao</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thức</a:t>
            </a:r>
            <a:r>
              <a:rPr lang="en-US" altLang="zh-CN" dirty="0" smtClean="0">
                <a:solidFill>
                  <a:schemeClr val="bg1"/>
                </a:solidFill>
                <a:latin typeface="Noto Sans"/>
                <a:cs typeface="+mn-ea"/>
                <a:sym typeface="+mn-lt"/>
              </a:rPr>
              <a:t> Bus AHB </a:t>
            </a:r>
            <a:r>
              <a:rPr lang="en-US" altLang="zh-CN" dirty="0" err="1" smtClean="0">
                <a:solidFill>
                  <a:schemeClr val="bg1"/>
                </a:solidFill>
                <a:latin typeface="Noto Sans"/>
                <a:cs typeface="+mn-ea"/>
                <a:sym typeface="+mn-lt"/>
              </a:rPr>
              <a:t>được</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sử</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dụng</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để</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truyền</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dữ</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liệu</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với</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tốc</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độ</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ổn</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định</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và</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dễ</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triển</a:t>
            </a:r>
            <a:r>
              <a:rPr lang="en-US" altLang="zh-CN" dirty="0" smtClean="0">
                <a:solidFill>
                  <a:schemeClr val="bg1"/>
                </a:solidFill>
                <a:latin typeface="Noto Sans"/>
                <a:cs typeface="+mn-ea"/>
                <a:sym typeface="+mn-lt"/>
              </a:rPr>
              <a:t> </a:t>
            </a:r>
            <a:r>
              <a:rPr lang="en-US" altLang="zh-CN" dirty="0" err="1" smtClean="0">
                <a:solidFill>
                  <a:schemeClr val="bg1"/>
                </a:solidFill>
                <a:latin typeface="Noto Sans"/>
                <a:cs typeface="+mn-ea"/>
                <a:sym typeface="+mn-lt"/>
              </a:rPr>
              <a:t>khai</a:t>
            </a:r>
            <a:r>
              <a:rPr lang="en-US" altLang="zh-CN" dirty="0" smtClean="0">
                <a:solidFill>
                  <a:schemeClr val="bg1"/>
                </a:solidFill>
                <a:latin typeface="Noto Sans"/>
                <a:cs typeface="+mn-ea"/>
                <a:sym typeface="+mn-lt"/>
              </a:rPr>
              <a:t>.</a:t>
            </a:r>
            <a:endParaRPr lang="en-US" altLang="zh-CN" dirty="0"/>
          </a:p>
        </p:txBody>
      </p:sp>
      <p:sp>
        <p:nvSpPr>
          <p:cNvPr id="40" name="矩形 39"/>
          <p:cNvSpPr/>
          <p:nvPr/>
        </p:nvSpPr>
        <p:spPr>
          <a:xfrm>
            <a:off x="84822" y="925512"/>
            <a:ext cx="6672114" cy="3829367"/>
          </a:xfrm>
          <a:prstGeom prst="rect">
            <a:avLst/>
          </a:prstGeom>
          <a:noFill/>
          <a:ln w="1270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17" name="42 Rectángulo"/>
          <p:cNvSpPr/>
          <p:nvPr/>
        </p:nvSpPr>
        <p:spPr>
          <a:xfrm>
            <a:off x="84821" y="4305365"/>
            <a:ext cx="2148239" cy="449514"/>
          </a:xfrm>
          <a:prstGeom prst="rect">
            <a:avLst/>
          </a:prstGeom>
          <a:solidFill>
            <a:srgbClr val="44546A"/>
          </a:solidFill>
          <a:ln w="19050" cap="flat" cmpd="sng" algn="ctr">
            <a:noFill/>
            <a:prstDash val="solid"/>
            <a:miter lim="800000"/>
          </a:ln>
          <a:effectLst/>
        </p:spPr>
        <p:txBody>
          <a:bodyPr anchor="t">
            <a:normAutofit/>
          </a:bodyPr>
          <a:lstStyle/>
          <a:p>
            <a:pPr lvl="0" algn="ctr" eaLnBrk="0" fontAlgn="base" hangingPunct="0">
              <a:spcBef>
                <a:spcPct val="0"/>
              </a:spcBef>
              <a:spcAft>
                <a:spcPct val="0"/>
              </a:spcAft>
              <a:defRPr/>
            </a:pPr>
            <a:r>
              <a:rPr lang="en-US" altLang="vi-VN" sz="2100" kern="0" dirty="0" smtClean="0">
                <a:solidFill>
                  <a:sysClr val="window" lastClr="FFFFFF"/>
                </a:solidFill>
                <a:latin typeface="Noto Sans"/>
                <a:ea typeface="Noto Sans"/>
                <a:cs typeface="庞门正道标题体" charset="0"/>
                <a:sym typeface="庞门正道标题体" charset="0"/>
              </a:rPr>
              <a:t>System on Chip</a:t>
            </a:r>
            <a:endParaRPr lang="en-US" altLang="zh-CN" sz="1400" kern="0" dirty="0">
              <a:solidFill>
                <a:sysClr val="window" lastClr="FFFFFF"/>
              </a:solidFill>
              <a:latin typeface="微软雅黑" panose="020B0503020204020204" charset="-122"/>
              <a:ea typeface="微软雅黑"/>
              <a:cs typeface="庞门正道标题体" charset="0"/>
              <a:sym typeface="庞门正道标题体" charset="0"/>
            </a:endParaRPr>
          </a:p>
        </p:txBody>
      </p:sp>
      <p:sp>
        <p:nvSpPr>
          <p:cNvPr id="2" name="AutoShape 2" descr="A typical AMBA based SoC design. PIO: Peripheral I/O, UART: Universa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outVertical)">
                                      <p:cBhvr>
                                        <p:cTn id="7" dur="500"/>
                                        <p:tgtEl>
                                          <p:spTgt spid="6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45"/>
          <p:cNvSpPr/>
          <p:nvPr/>
        </p:nvSpPr>
        <p:spPr bwMode="auto">
          <a:xfrm>
            <a:off x="-2154921" y="266047"/>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vi-VN" sz="2800" dirty="0" err="1" smtClean="0">
                <a:solidFill>
                  <a:schemeClr val="bg1"/>
                </a:solidFill>
                <a:latin typeface="Noto Sans"/>
                <a:ea typeface="Noto Sans"/>
                <a:cs typeface="Bebas Neue" charset="0"/>
                <a:sym typeface="Bebas Neue" charset="0"/>
              </a:rPr>
              <a:t>Tổng</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quan</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hệ</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thống</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39" name="矩形 38"/>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9"/>
          <p:cNvSpPr/>
          <p:nvPr/>
        </p:nvSpPr>
        <p:spPr>
          <a:xfrm>
            <a:off x="77002" y="1210577"/>
            <a:ext cx="7869055" cy="4468328"/>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五边形 42"/>
          <p:cNvSpPr/>
          <p:nvPr/>
        </p:nvSpPr>
        <p:spPr>
          <a:xfrm flipH="1">
            <a:off x="4340897" y="5158015"/>
            <a:ext cx="3630595" cy="558165"/>
          </a:xfrm>
          <a:prstGeom prst="homePlate">
            <a:avLst/>
          </a:prstGeom>
          <a:solidFill>
            <a:srgbClr val="4F7FBD"/>
          </a:solidFill>
          <a:ln w="12700" cap="flat" cmpd="sng" algn="ctr">
            <a:noFill/>
            <a:prstDash val="solid"/>
            <a:miter lim="800000"/>
          </a:ln>
          <a:effectLst/>
        </p:spPr>
        <p:txBody>
          <a:bodyPr rtlCol="0" anchor="ctr"/>
          <a:lstStyle/>
          <a:p>
            <a:pPr algn="ctr"/>
            <a:endParaRPr lang="zh-CN" altLang="en-US"/>
          </a:p>
        </p:txBody>
      </p:sp>
      <p:sp>
        <p:nvSpPr>
          <p:cNvPr id="9" name="文本框 3"/>
          <p:cNvSpPr txBox="1"/>
          <p:nvPr/>
        </p:nvSpPr>
        <p:spPr>
          <a:xfrm>
            <a:off x="4566618" y="5228240"/>
            <a:ext cx="3760084" cy="282960"/>
          </a:xfrm>
          <a:prstGeom prst="rect">
            <a:avLst/>
          </a:prstGeom>
          <a:noFill/>
        </p:spPr>
        <p:txBody>
          <a:bodyPr wrap="none" rtlCol="0">
            <a:noAutofit/>
          </a:bodyPr>
          <a:lstStyle/>
          <a:p>
            <a:pPr algn="l"/>
            <a:r>
              <a:rPr lang="en-US" altLang="vi-VN" sz="1600" b="1" dirty="0" err="1" smtClean="0">
                <a:solidFill>
                  <a:srgbClr val="FFFFFF"/>
                </a:solidFill>
                <a:latin typeface="Noto Sans"/>
                <a:ea typeface="Noto Sans"/>
              </a:rPr>
              <a:t>Hoạt</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động</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của</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một</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giao</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dịch</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đọc</a:t>
            </a:r>
            <a:endParaRPr lang="vi-VN" altLang="vi-VN" sz="1600" b="1" dirty="0" smtClean="0">
              <a:solidFill>
                <a:srgbClr val="FFFFFF"/>
              </a:solidFill>
              <a:latin typeface="Noto Sans"/>
              <a:ea typeface="Noto Sans"/>
            </a:endParaRPr>
          </a:p>
        </p:txBody>
      </p:sp>
      <p:sp>
        <p:nvSpPr>
          <p:cNvPr id="10" name="矩形 51"/>
          <p:cNvSpPr/>
          <p:nvPr/>
        </p:nvSpPr>
        <p:spPr>
          <a:xfrm>
            <a:off x="8350301" y="1210576"/>
            <a:ext cx="3630595" cy="4300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r>
              <a:rPr lang="vi-VN" altLang="zh-CN" dirty="0">
                <a:solidFill>
                  <a:srgbClr val="000000"/>
                </a:solidFill>
                <a:latin typeface="Noto Sans"/>
              </a:rPr>
              <a:t>Giao dịch </a:t>
            </a:r>
            <a:r>
              <a:rPr lang="en-US" altLang="zh-CN" dirty="0" err="1" smtClean="0">
                <a:solidFill>
                  <a:srgbClr val="000000"/>
                </a:solidFill>
                <a:latin typeface="Noto Sans"/>
              </a:rPr>
              <a:t>đọc</a:t>
            </a:r>
            <a:r>
              <a:rPr lang="vi-VN" altLang="zh-CN" dirty="0" smtClean="0">
                <a:solidFill>
                  <a:srgbClr val="000000"/>
                </a:solidFill>
                <a:latin typeface="Noto Sans"/>
              </a:rPr>
              <a:t> </a:t>
            </a:r>
            <a:r>
              <a:rPr lang="vi-VN" altLang="zh-CN" dirty="0">
                <a:solidFill>
                  <a:srgbClr val="000000"/>
                </a:solidFill>
                <a:latin typeface="Noto Sans"/>
              </a:rPr>
              <a:t>này </a:t>
            </a:r>
            <a:r>
              <a:rPr lang="en-US" altLang="zh-CN" dirty="0" err="1">
                <a:solidFill>
                  <a:srgbClr val="000000"/>
                </a:solidFill>
                <a:latin typeface="Noto Sans"/>
              </a:rPr>
              <a:t>hoạt</a:t>
            </a:r>
            <a:r>
              <a:rPr lang="en-US" altLang="zh-CN" dirty="0">
                <a:solidFill>
                  <a:srgbClr val="000000"/>
                </a:solidFill>
                <a:latin typeface="Noto Sans"/>
              </a:rPr>
              <a:t> </a:t>
            </a:r>
            <a:r>
              <a:rPr lang="en-US" altLang="zh-CN" dirty="0" err="1">
                <a:solidFill>
                  <a:srgbClr val="000000"/>
                </a:solidFill>
                <a:latin typeface="Noto Sans"/>
              </a:rPr>
              <a:t>động</a:t>
            </a:r>
            <a:r>
              <a:rPr lang="en-US" altLang="zh-CN" dirty="0">
                <a:solidFill>
                  <a:srgbClr val="000000"/>
                </a:solidFill>
                <a:latin typeface="Noto Sans"/>
              </a:rPr>
              <a:t> </a:t>
            </a:r>
            <a:r>
              <a:rPr lang="en-US" altLang="zh-CN" dirty="0" err="1">
                <a:solidFill>
                  <a:srgbClr val="000000"/>
                </a:solidFill>
                <a:latin typeface="Noto Sans"/>
              </a:rPr>
              <a:t>như</a:t>
            </a:r>
            <a:r>
              <a:rPr lang="en-US" altLang="zh-CN" dirty="0">
                <a:solidFill>
                  <a:srgbClr val="000000"/>
                </a:solidFill>
                <a:latin typeface="Noto Sans"/>
              </a:rPr>
              <a:t> </a:t>
            </a:r>
            <a:r>
              <a:rPr lang="en-US" altLang="zh-CN" dirty="0" err="1">
                <a:solidFill>
                  <a:srgbClr val="000000"/>
                </a:solidFill>
                <a:latin typeface="Noto Sans"/>
              </a:rPr>
              <a:t>sau</a:t>
            </a:r>
            <a:r>
              <a:rPr lang="vi-VN" altLang="zh-CN" dirty="0">
                <a:solidFill>
                  <a:srgbClr val="000000"/>
                </a:solidFill>
                <a:latin typeface="Noto Sans"/>
              </a:rPr>
              <a:t>:</a:t>
            </a:r>
          </a:p>
          <a:p>
            <a:pPr algn="just" defTabSz="967740"/>
            <a:r>
              <a:rPr lang="vi-VN" altLang="zh-CN" dirty="0">
                <a:solidFill>
                  <a:srgbClr val="000000"/>
                </a:solidFill>
                <a:latin typeface="Noto Sans"/>
              </a:rPr>
              <a:t>_ </a:t>
            </a:r>
            <a:r>
              <a:rPr lang="en-US" altLang="zh-CN" dirty="0" err="1">
                <a:solidFill>
                  <a:srgbClr val="000000"/>
                </a:solidFill>
                <a:latin typeface="Noto Sans"/>
              </a:rPr>
              <a:t>Đầu</a:t>
            </a:r>
            <a:r>
              <a:rPr lang="en-US" altLang="zh-CN" dirty="0">
                <a:solidFill>
                  <a:srgbClr val="000000"/>
                </a:solidFill>
                <a:latin typeface="Noto Sans"/>
              </a:rPr>
              <a:t> </a:t>
            </a:r>
            <a:r>
              <a:rPr lang="en-US" altLang="zh-CN" dirty="0" err="1">
                <a:solidFill>
                  <a:srgbClr val="000000"/>
                </a:solidFill>
                <a:latin typeface="Noto Sans"/>
              </a:rPr>
              <a:t>tiên</a:t>
            </a:r>
            <a:r>
              <a:rPr lang="en-US" altLang="zh-CN" dirty="0">
                <a:solidFill>
                  <a:srgbClr val="000000"/>
                </a:solidFill>
                <a:latin typeface="Noto Sans"/>
              </a:rPr>
              <a:t> </a:t>
            </a:r>
            <a:r>
              <a:rPr lang="en-US" altLang="zh-CN" dirty="0" err="1">
                <a:solidFill>
                  <a:srgbClr val="000000"/>
                </a:solidFill>
                <a:latin typeface="Noto Sans"/>
              </a:rPr>
              <a:t>khối</a:t>
            </a:r>
            <a:r>
              <a:rPr lang="en-US" altLang="zh-CN" dirty="0">
                <a:solidFill>
                  <a:srgbClr val="000000"/>
                </a:solidFill>
                <a:latin typeface="Noto Sans"/>
              </a:rPr>
              <a:t> bus </a:t>
            </a:r>
            <a:r>
              <a:rPr lang="en-US" altLang="zh-CN" dirty="0" err="1">
                <a:solidFill>
                  <a:srgbClr val="000000"/>
                </a:solidFill>
                <a:latin typeface="Noto Sans"/>
              </a:rPr>
              <a:t>chủ</a:t>
            </a:r>
            <a:r>
              <a:rPr lang="en-US" altLang="zh-CN" dirty="0">
                <a:solidFill>
                  <a:srgbClr val="000000"/>
                </a:solidFill>
                <a:latin typeface="Noto Sans"/>
              </a:rPr>
              <a:t> </a:t>
            </a:r>
            <a:r>
              <a:rPr lang="en-US" altLang="zh-CN" dirty="0" err="1">
                <a:solidFill>
                  <a:srgbClr val="000000"/>
                </a:solidFill>
                <a:latin typeface="Noto Sans"/>
              </a:rPr>
              <a:t>đưa</a:t>
            </a:r>
            <a:r>
              <a:rPr lang="en-US" altLang="zh-CN" dirty="0">
                <a:solidFill>
                  <a:srgbClr val="000000"/>
                </a:solidFill>
                <a:latin typeface="Noto Sans"/>
              </a:rPr>
              <a:t> </a:t>
            </a:r>
            <a:r>
              <a:rPr lang="en-US" altLang="zh-CN" dirty="0" err="1">
                <a:solidFill>
                  <a:srgbClr val="000000"/>
                </a:solidFill>
                <a:latin typeface="Noto Sans"/>
              </a:rPr>
              <a:t>tín</a:t>
            </a:r>
            <a:r>
              <a:rPr lang="en-US" altLang="zh-CN" dirty="0">
                <a:solidFill>
                  <a:srgbClr val="000000"/>
                </a:solidFill>
                <a:latin typeface="Noto Sans"/>
              </a:rPr>
              <a:t> </a:t>
            </a:r>
            <a:r>
              <a:rPr lang="en-US" altLang="zh-CN" dirty="0" err="1">
                <a:solidFill>
                  <a:srgbClr val="000000"/>
                </a:solidFill>
                <a:latin typeface="Noto Sans"/>
              </a:rPr>
              <a:t>hiệu</a:t>
            </a:r>
            <a:r>
              <a:rPr lang="en-US" altLang="zh-CN" dirty="0">
                <a:solidFill>
                  <a:srgbClr val="000000"/>
                </a:solidFill>
                <a:latin typeface="Noto Sans"/>
              </a:rPr>
              <a:t> HWRITE </a:t>
            </a:r>
            <a:r>
              <a:rPr lang="en-US" altLang="zh-CN" dirty="0" err="1" smtClean="0">
                <a:solidFill>
                  <a:srgbClr val="000000"/>
                </a:solidFill>
                <a:latin typeface="Noto Sans"/>
              </a:rPr>
              <a:t>xuống</a:t>
            </a:r>
            <a:r>
              <a:rPr lang="en-US" altLang="zh-CN" dirty="0" smtClean="0">
                <a:solidFill>
                  <a:srgbClr val="000000"/>
                </a:solidFill>
                <a:latin typeface="Noto Sans"/>
              </a:rPr>
              <a:t> </a:t>
            </a:r>
            <a:r>
              <a:rPr lang="en-US" altLang="zh-CN" dirty="0" err="1" smtClean="0">
                <a:solidFill>
                  <a:srgbClr val="000000"/>
                </a:solidFill>
                <a:latin typeface="Noto Sans"/>
              </a:rPr>
              <a:t>mức</a:t>
            </a:r>
            <a:r>
              <a:rPr lang="en-US" altLang="zh-CN" dirty="0" smtClean="0">
                <a:solidFill>
                  <a:srgbClr val="000000"/>
                </a:solidFill>
                <a:latin typeface="Noto Sans"/>
              </a:rPr>
              <a:t> </a:t>
            </a:r>
            <a:r>
              <a:rPr lang="en-US" altLang="zh-CN" dirty="0" err="1" smtClean="0">
                <a:solidFill>
                  <a:srgbClr val="000000"/>
                </a:solidFill>
                <a:latin typeface="Noto Sans"/>
              </a:rPr>
              <a:t>thấp</a:t>
            </a:r>
            <a:r>
              <a:rPr lang="en-US" altLang="zh-CN" dirty="0" smtClean="0">
                <a:solidFill>
                  <a:srgbClr val="000000"/>
                </a:solidFill>
                <a:latin typeface="Noto Sans"/>
              </a:rPr>
              <a:t> (</a:t>
            </a:r>
            <a:r>
              <a:rPr lang="en-US" altLang="zh-CN" dirty="0" err="1" smtClean="0">
                <a:solidFill>
                  <a:srgbClr val="000000"/>
                </a:solidFill>
                <a:latin typeface="Noto Sans"/>
              </a:rPr>
              <a:t>thông</a:t>
            </a:r>
            <a:r>
              <a:rPr lang="en-US" altLang="zh-CN" dirty="0" smtClean="0">
                <a:solidFill>
                  <a:srgbClr val="000000"/>
                </a:solidFill>
                <a:latin typeface="Noto Sans"/>
              </a:rPr>
              <a:t> </a:t>
            </a:r>
            <a:r>
              <a:rPr lang="en-US" altLang="zh-CN" dirty="0" err="1">
                <a:solidFill>
                  <a:srgbClr val="000000"/>
                </a:solidFill>
                <a:latin typeface="Noto Sans"/>
              </a:rPr>
              <a:t>báo</a:t>
            </a:r>
            <a:r>
              <a:rPr lang="en-US" altLang="zh-CN" dirty="0">
                <a:solidFill>
                  <a:srgbClr val="000000"/>
                </a:solidFill>
                <a:latin typeface="Noto Sans"/>
              </a:rPr>
              <a:t> </a:t>
            </a:r>
            <a:r>
              <a:rPr lang="en-US" altLang="zh-CN" dirty="0" err="1">
                <a:solidFill>
                  <a:srgbClr val="000000"/>
                </a:solidFill>
                <a:latin typeface="Noto Sans"/>
              </a:rPr>
              <a:t>thực</a:t>
            </a:r>
            <a:r>
              <a:rPr lang="en-US" altLang="zh-CN" dirty="0">
                <a:solidFill>
                  <a:srgbClr val="000000"/>
                </a:solidFill>
                <a:latin typeface="Noto Sans"/>
              </a:rPr>
              <a:t> </a:t>
            </a:r>
            <a:r>
              <a:rPr lang="en-US" altLang="zh-CN" dirty="0" err="1">
                <a:solidFill>
                  <a:srgbClr val="000000"/>
                </a:solidFill>
                <a:latin typeface="Noto Sans"/>
              </a:rPr>
              <a:t>hiện</a:t>
            </a:r>
            <a:r>
              <a:rPr lang="en-US" altLang="zh-CN" dirty="0">
                <a:solidFill>
                  <a:srgbClr val="000000"/>
                </a:solidFill>
                <a:latin typeface="Noto Sans"/>
              </a:rPr>
              <a:t> </a:t>
            </a:r>
            <a:r>
              <a:rPr lang="en-US" altLang="zh-CN" dirty="0" err="1">
                <a:solidFill>
                  <a:srgbClr val="000000"/>
                </a:solidFill>
                <a:latin typeface="Noto Sans"/>
              </a:rPr>
              <a:t>quá</a:t>
            </a:r>
            <a:r>
              <a:rPr lang="en-US" altLang="zh-CN" dirty="0">
                <a:solidFill>
                  <a:srgbClr val="000000"/>
                </a:solidFill>
                <a:latin typeface="Noto Sans"/>
              </a:rPr>
              <a:t> </a:t>
            </a:r>
            <a:r>
              <a:rPr lang="en-US" altLang="zh-CN" dirty="0" err="1">
                <a:solidFill>
                  <a:srgbClr val="000000"/>
                </a:solidFill>
                <a:latin typeface="Noto Sans"/>
              </a:rPr>
              <a:t>trình</a:t>
            </a:r>
            <a:r>
              <a:rPr lang="en-US" altLang="zh-CN" dirty="0">
                <a:solidFill>
                  <a:srgbClr val="000000"/>
                </a:solidFill>
                <a:latin typeface="Noto Sans"/>
              </a:rPr>
              <a:t> </a:t>
            </a:r>
            <a:r>
              <a:rPr lang="en-US" altLang="zh-CN" dirty="0" err="1" smtClean="0">
                <a:solidFill>
                  <a:srgbClr val="000000"/>
                </a:solidFill>
                <a:latin typeface="Noto Sans"/>
              </a:rPr>
              <a:t>đọc</a:t>
            </a:r>
            <a:r>
              <a:rPr lang="en-US" altLang="zh-CN" dirty="0" smtClean="0">
                <a:solidFill>
                  <a:srgbClr val="000000"/>
                </a:solidFill>
                <a:latin typeface="Noto Sans"/>
              </a:rPr>
              <a:t>).</a:t>
            </a:r>
            <a:endParaRPr lang="en-US" altLang="zh-CN" dirty="0">
              <a:solidFill>
                <a:srgbClr val="000000"/>
              </a:solidFill>
              <a:latin typeface="Noto Sans"/>
            </a:endParaRPr>
          </a:p>
          <a:p>
            <a:pPr algn="just" defTabSz="967740"/>
            <a:r>
              <a:rPr lang="en-US" altLang="zh-CN" dirty="0">
                <a:solidFill>
                  <a:srgbClr val="000000"/>
                </a:solidFill>
                <a:latin typeface="Noto Sans"/>
              </a:rPr>
              <a:t>_ </a:t>
            </a:r>
            <a:r>
              <a:rPr lang="en-US" altLang="zh-CN" dirty="0" err="1">
                <a:solidFill>
                  <a:srgbClr val="000000"/>
                </a:solidFill>
                <a:latin typeface="Noto Sans"/>
              </a:rPr>
              <a:t>Tín</a:t>
            </a:r>
            <a:r>
              <a:rPr lang="en-US" altLang="zh-CN" dirty="0">
                <a:solidFill>
                  <a:srgbClr val="000000"/>
                </a:solidFill>
                <a:latin typeface="Noto Sans"/>
              </a:rPr>
              <a:t> </a:t>
            </a:r>
            <a:r>
              <a:rPr lang="en-US" altLang="zh-CN" dirty="0" err="1">
                <a:solidFill>
                  <a:srgbClr val="000000"/>
                </a:solidFill>
                <a:latin typeface="Noto Sans"/>
              </a:rPr>
              <a:t>hiệu</a:t>
            </a:r>
            <a:r>
              <a:rPr lang="en-US" altLang="zh-CN" dirty="0">
                <a:solidFill>
                  <a:srgbClr val="000000"/>
                </a:solidFill>
                <a:latin typeface="Noto Sans"/>
              </a:rPr>
              <a:t> </a:t>
            </a:r>
            <a:r>
              <a:rPr lang="en-US" altLang="zh-CN" dirty="0" err="1">
                <a:solidFill>
                  <a:srgbClr val="000000"/>
                </a:solidFill>
                <a:latin typeface="Noto Sans"/>
              </a:rPr>
              <a:t>dữ</a:t>
            </a:r>
            <a:r>
              <a:rPr lang="en-US" altLang="zh-CN" dirty="0">
                <a:solidFill>
                  <a:srgbClr val="000000"/>
                </a:solidFill>
                <a:latin typeface="Noto Sans"/>
              </a:rPr>
              <a:t> </a:t>
            </a:r>
            <a:r>
              <a:rPr lang="en-US" altLang="zh-CN" dirty="0" err="1">
                <a:solidFill>
                  <a:srgbClr val="000000"/>
                </a:solidFill>
                <a:latin typeface="Noto Sans"/>
              </a:rPr>
              <a:t>liệu</a:t>
            </a:r>
            <a:r>
              <a:rPr lang="en-US" altLang="zh-CN" dirty="0">
                <a:solidFill>
                  <a:srgbClr val="000000"/>
                </a:solidFill>
                <a:latin typeface="Noto Sans"/>
              </a:rPr>
              <a:t> </a:t>
            </a:r>
            <a:r>
              <a:rPr lang="en-US" altLang="zh-CN" dirty="0" err="1">
                <a:solidFill>
                  <a:srgbClr val="000000"/>
                </a:solidFill>
                <a:latin typeface="Noto Sans"/>
              </a:rPr>
              <a:t>được</a:t>
            </a:r>
            <a:r>
              <a:rPr lang="en-US" altLang="zh-CN" dirty="0">
                <a:solidFill>
                  <a:srgbClr val="000000"/>
                </a:solidFill>
                <a:latin typeface="Noto Sans"/>
              </a:rPr>
              <a:t> </a:t>
            </a:r>
            <a:r>
              <a:rPr lang="en-US" altLang="zh-CN" dirty="0" err="1">
                <a:solidFill>
                  <a:srgbClr val="000000"/>
                </a:solidFill>
                <a:latin typeface="Noto Sans"/>
              </a:rPr>
              <a:t>đưa</a:t>
            </a:r>
            <a:r>
              <a:rPr lang="en-US" altLang="zh-CN" dirty="0">
                <a:solidFill>
                  <a:srgbClr val="000000"/>
                </a:solidFill>
                <a:latin typeface="Noto Sans"/>
              </a:rPr>
              <a:t> </a:t>
            </a:r>
            <a:r>
              <a:rPr lang="en-US" altLang="zh-CN" dirty="0" err="1">
                <a:solidFill>
                  <a:srgbClr val="000000"/>
                </a:solidFill>
                <a:latin typeface="Noto Sans"/>
              </a:rPr>
              <a:t>lên</a:t>
            </a:r>
            <a:r>
              <a:rPr lang="en-US" altLang="zh-CN" dirty="0">
                <a:solidFill>
                  <a:srgbClr val="000000"/>
                </a:solidFill>
                <a:latin typeface="Noto Sans"/>
              </a:rPr>
              <a:t> bus </a:t>
            </a:r>
            <a:r>
              <a:rPr lang="en-US" altLang="zh-CN" dirty="0" err="1">
                <a:solidFill>
                  <a:srgbClr val="000000"/>
                </a:solidFill>
                <a:latin typeface="Noto Sans"/>
              </a:rPr>
              <a:t>và</a:t>
            </a:r>
            <a:r>
              <a:rPr lang="en-US" altLang="zh-CN" dirty="0">
                <a:solidFill>
                  <a:srgbClr val="000000"/>
                </a:solidFill>
                <a:latin typeface="Noto Sans"/>
              </a:rPr>
              <a:t> </a:t>
            </a:r>
            <a:r>
              <a:rPr lang="en-US" altLang="zh-CN" dirty="0" err="1">
                <a:solidFill>
                  <a:srgbClr val="000000"/>
                </a:solidFill>
                <a:latin typeface="Noto Sans"/>
              </a:rPr>
              <a:t>tín</a:t>
            </a:r>
            <a:r>
              <a:rPr lang="en-US" altLang="zh-CN" dirty="0">
                <a:solidFill>
                  <a:srgbClr val="000000"/>
                </a:solidFill>
                <a:latin typeface="Noto Sans"/>
              </a:rPr>
              <a:t> </a:t>
            </a:r>
            <a:r>
              <a:rPr lang="en-US" altLang="zh-CN" dirty="0" err="1">
                <a:solidFill>
                  <a:srgbClr val="000000"/>
                </a:solidFill>
                <a:latin typeface="Noto Sans"/>
              </a:rPr>
              <a:t>hiệu</a:t>
            </a:r>
            <a:r>
              <a:rPr lang="en-US" altLang="zh-CN" dirty="0">
                <a:solidFill>
                  <a:srgbClr val="000000"/>
                </a:solidFill>
                <a:latin typeface="Noto Sans"/>
              </a:rPr>
              <a:t> HREADY </a:t>
            </a:r>
            <a:r>
              <a:rPr lang="en-US" altLang="zh-CN" dirty="0" err="1">
                <a:solidFill>
                  <a:srgbClr val="000000"/>
                </a:solidFill>
                <a:latin typeface="Noto Sans"/>
              </a:rPr>
              <a:t>mức</a:t>
            </a:r>
            <a:r>
              <a:rPr lang="en-US" altLang="zh-CN" dirty="0">
                <a:solidFill>
                  <a:srgbClr val="000000"/>
                </a:solidFill>
                <a:latin typeface="Noto Sans"/>
              </a:rPr>
              <a:t> </a:t>
            </a:r>
            <a:r>
              <a:rPr lang="en-US" altLang="zh-CN" dirty="0" err="1">
                <a:solidFill>
                  <a:srgbClr val="000000"/>
                </a:solidFill>
                <a:latin typeface="Noto Sans"/>
              </a:rPr>
              <a:t>cao</a:t>
            </a:r>
            <a:r>
              <a:rPr lang="en-US" altLang="zh-CN" dirty="0">
                <a:solidFill>
                  <a:srgbClr val="000000"/>
                </a:solidFill>
                <a:latin typeface="Noto Sans"/>
              </a:rPr>
              <a:t> (</a:t>
            </a:r>
            <a:r>
              <a:rPr lang="en-US" altLang="zh-CN" dirty="0" err="1">
                <a:solidFill>
                  <a:srgbClr val="000000"/>
                </a:solidFill>
                <a:latin typeface="Noto Sans"/>
              </a:rPr>
              <a:t>thông</a:t>
            </a:r>
            <a:r>
              <a:rPr lang="en-US" altLang="zh-CN" dirty="0">
                <a:solidFill>
                  <a:srgbClr val="000000"/>
                </a:solidFill>
                <a:latin typeface="Noto Sans"/>
              </a:rPr>
              <a:t> </a:t>
            </a:r>
            <a:r>
              <a:rPr lang="en-US" altLang="zh-CN" dirty="0" err="1">
                <a:solidFill>
                  <a:srgbClr val="000000"/>
                </a:solidFill>
                <a:latin typeface="Noto Sans"/>
              </a:rPr>
              <a:t>báo</a:t>
            </a:r>
            <a:r>
              <a:rPr lang="en-US" altLang="zh-CN" dirty="0">
                <a:solidFill>
                  <a:srgbClr val="000000"/>
                </a:solidFill>
                <a:latin typeface="Noto Sans"/>
              </a:rPr>
              <a:t> </a:t>
            </a:r>
            <a:r>
              <a:rPr lang="en-US" altLang="zh-CN" dirty="0" err="1">
                <a:solidFill>
                  <a:srgbClr val="000000"/>
                </a:solidFill>
                <a:latin typeface="Noto Sans"/>
              </a:rPr>
              <a:t>sẵn</a:t>
            </a:r>
            <a:r>
              <a:rPr lang="en-US" altLang="zh-CN" dirty="0">
                <a:solidFill>
                  <a:srgbClr val="000000"/>
                </a:solidFill>
                <a:latin typeface="Noto Sans"/>
              </a:rPr>
              <a:t> </a:t>
            </a:r>
            <a:r>
              <a:rPr lang="en-US" altLang="zh-CN" dirty="0" err="1">
                <a:solidFill>
                  <a:srgbClr val="000000"/>
                </a:solidFill>
                <a:latin typeface="Noto Sans"/>
              </a:rPr>
              <a:t>sàng</a:t>
            </a:r>
            <a:r>
              <a:rPr lang="en-US" altLang="zh-CN" dirty="0">
                <a:solidFill>
                  <a:srgbClr val="000000"/>
                </a:solidFill>
                <a:latin typeface="Noto Sans"/>
              </a:rPr>
              <a:t> </a:t>
            </a:r>
            <a:r>
              <a:rPr lang="en-US" altLang="zh-CN" dirty="0" err="1">
                <a:solidFill>
                  <a:srgbClr val="000000"/>
                </a:solidFill>
                <a:latin typeface="Noto Sans"/>
              </a:rPr>
              <a:t>quá</a:t>
            </a:r>
            <a:r>
              <a:rPr lang="en-US" altLang="zh-CN" dirty="0">
                <a:solidFill>
                  <a:srgbClr val="000000"/>
                </a:solidFill>
                <a:latin typeface="Noto Sans"/>
              </a:rPr>
              <a:t> </a:t>
            </a:r>
            <a:r>
              <a:rPr lang="en-US" altLang="zh-CN" dirty="0" err="1">
                <a:solidFill>
                  <a:srgbClr val="000000"/>
                </a:solidFill>
                <a:latin typeface="Noto Sans"/>
              </a:rPr>
              <a:t>trình</a:t>
            </a:r>
            <a:r>
              <a:rPr lang="en-US" altLang="zh-CN" dirty="0">
                <a:solidFill>
                  <a:srgbClr val="000000"/>
                </a:solidFill>
                <a:latin typeface="Noto Sans"/>
              </a:rPr>
              <a:t> </a:t>
            </a:r>
            <a:r>
              <a:rPr lang="en-US" altLang="zh-CN" dirty="0" err="1">
                <a:solidFill>
                  <a:srgbClr val="000000"/>
                </a:solidFill>
                <a:latin typeface="Noto Sans"/>
              </a:rPr>
              <a:t>truyền</a:t>
            </a:r>
            <a:r>
              <a:rPr lang="en-US" altLang="zh-CN" dirty="0">
                <a:solidFill>
                  <a:srgbClr val="000000"/>
                </a:solidFill>
                <a:latin typeface="Noto Sans"/>
              </a:rPr>
              <a:t> </a:t>
            </a:r>
            <a:r>
              <a:rPr lang="en-US" altLang="zh-CN" dirty="0" err="1">
                <a:solidFill>
                  <a:srgbClr val="000000"/>
                </a:solidFill>
                <a:latin typeface="Noto Sans"/>
              </a:rPr>
              <a:t>nhận</a:t>
            </a:r>
            <a:r>
              <a:rPr lang="en-US" altLang="zh-CN" dirty="0">
                <a:solidFill>
                  <a:srgbClr val="000000"/>
                </a:solidFill>
                <a:latin typeface="Noto Sans"/>
              </a:rPr>
              <a:t> </a:t>
            </a:r>
            <a:r>
              <a:rPr lang="en-US" altLang="zh-CN" dirty="0" err="1">
                <a:solidFill>
                  <a:srgbClr val="000000"/>
                </a:solidFill>
                <a:latin typeface="Noto Sans"/>
              </a:rPr>
              <a:t>dữ</a:t>
            </a:r>
            <a:r>
              <a:rPr lang="en-US" altLang="zh-CN" dirty="0">
                <a:solidFill>
                  <a:srgbClr val="000000"/>
                </a:solidFill>
                <a:latin typeface="Noto Sans"/>
              </a:rPr>
              <a:t> </a:t>
            </a:r>
            <a:r>
              <a:rPr lang="en-US" altLang="zh-CN" dirty="0" err="1">
                <a:solidFill>
                  <a:srgbClr val="000000"/>
                </a:solidFill>
                <a:latin typeface="Noto Sans"/>
              </a:rPr>
              <a:t>liệu</a:t>
            </a:r>
            <a:r>
              <a:rPr lang="en-US" altLang="zh-CN" dirty="0">
                <a:solidFill>
                  <a:srgbClr val="000000"/>
                </a:solidFill>
                <a:latin typeface="Noto Sans"/>
              </a:rPr>
              <a:t>).</a:t>
            </a:r>
          </a:p>
          <a:p>
            <a:pPr algn="just" defTabSz="967740"/>
            <a:r>
              <a:rPr lang="en-US" altLang="zh-CN" dirty="0">
                <a:solidFill>
                  <a:srgbClr val="000000"/>
                </a:solidFill>
                <a:latin typeface="Noto Sans"/>
              </a:rPr>
              <a:t>_ </a:t>
            </a:r>
            <a:r>
              <a:rPr lang="en-US" altLang="zh-CN" dirty="0" err="1">
                <a:solidFill>
                  <a:srgbClr val="000000"/>
                </a:solidFill>
                <a:latin typeface="Noto Sans"/>
              </a:rPr>
              <a:t>Kết</a:t>
            </a:r>
            <a:r>
              <a:rPr lang="en-US" altLang="zh-CN" dirty="0">
                <a:solidFill>
                  <a:srgbClr val="000000"/>
                </a:solidFill>
                <a:latin typeface="Noto Sans"/>
              </a:rPr>
              <a:t> </a:t>
            </a:r>
            <a:r>
              <a:rPr lang="en-US" altLang="zh-CN" dirty="0" err="1">
                <a:solidFill>
                  <a:srgbClr val="000000"/>
                </a:solidFill>
                <a:latin typeface="Noto Sans"/>
              </a:rPr>
              <a:t>thúc</a:t>
            </a:r>
            <a:r>
              <a:rPr lang="en-US" altLang="zh-CN" dirty="0">
                <a:solidFill>
                  <a:srgbClr val="000000"/>
                </a:solidFill>
                <a:latin typeface="Noto Sans"/>
              </a:rPr>
              <a:t> </a:t>
            </a:r>
            <a:r>
              <a:rPr lang="en-US" altLang="zh-CN" dirty="0" err="1">
                <a:solidFill>
                  <a:srgbClr val="000000"/>
                </a:solidFill>
                <a:latin typeface="Noto Sans"/>
              </a:rPr>
              <a:t>quá</a:t>
            </a:r>
            <a:r>
              <a:rPr lang="en-US" altLang="zh-CN" dirty="0">
                <a:solidFill>
                  <a:srgbClr val="000000"/>
                </a:solidFill>
                <a:latin typeface="Noto Sans"/>
              </a:rPr>
              <a:t> </a:t>
            </a:r>
            <a:r>
              <a:rPr lang="en-US" altLang="zh-CN" dirty="0" err="1">
                <a:solidFill>
                  <a:srgbClr val="000000"/>
                </a:solidFill>
                <a:latin typeface="Noto Sans"/>
              </a:rPr>
              <a:t>trình</a:t>
            </a:r>
            <a:r>
              <a:rPr lang="en-US" altLang="zh-CN" dirty="0">
                <a:solidFill>
                  <a:srgbClr val="000000"/>
                </a:solidFill>
                <a:latin typeface="Noto Sans"/>
              </a:rPr>
              <a:t> </a:t>
            </a:r>
            <a:r>
              <a:rPr lang="en-US" altLang="zh-CN" dirty="0" err="1" smtClean="0">
                <a:solidFill>
                  <a:srgbClr val="000000"/>
                </a:solidFill>
                <a:latin typeface="Noto Sans"/>
              </a:rPr>
              <a:t>đọc</a:t>
            </a:r>
            <a:r>
              <a:rPr lang="en-US" altLang="zh-CN" dirty="0" smtClean="0">
                <a:solidFill>
                  <a:srgbClr val="000000"/>
                </a:solidFill>
                <a:latin typeface="Noto Sans"/>
              </a:rPr>
              <a:t>, </a:t>
            </a:r>
            <a:r>
              <a:rPr lang="en-US" altLang="zh-CN" dirty="0" err="1" smtClean="0">
                <a:solidFill>
                  <a:srgbClr val="000000"/>
                </a:solidFill>
                <a:latin typeface="Noto Sans"/>
              </a:rPr>
              <a:t>tín</a:t>
            </a:r>
            <a:r>
              <a:rPr lang="en-US" altLang="zh-CN" dirty="0" smtClean="0">
                <a:solidFill>
                  <a:srgbClr val="000000"/>
                </a:solidFill>
                <a:latin typeface="Noto Sans"/>
              </a:rPr>
              <a:t> </a:t>
            </a:r>
            <a:r>
              <a:rPr lang="en-US" altLang="zh-CN" dirty="0" err="1" smtClean="0">
                <a:solidFill>
                  <a:srgbClr val="000000"/>
                </a:solidFill>
                <a:latin typeface="Noto Sans"/>
              </a:rPr>
              <a:t>hiệu</a:t>
            </a:r>
            <a:r>
              <a:rPr lang="en-US" altLang="zh-CN" dirty="0" smtClean="0">
                <a:solidFill>
                  <a:srgbClr val="000000"/>
                </a:solidFill>
                <a:latin typeface="Noto Sans"/>
              </a:rPr>
              <a:t> HRDATA </a:t>
            </a:r>
            <a:r>
              <a:rPr lang="en-US" altLang="zh-CN" dirty="0" err="1" smtClean="0">
                <a:solidFill>
                  <a:srgbClr val="000000"/>
                </a:solidFill>
                <a:latin typeface="Noto Sans"/>
              </a:rPr>
              <a:t>sẽ</a:t>
            </a:r>
            <a:r>
              <a:rPr lang="en-US" altLang="zh-CN" dirty="0" smtClean="0">
                <a:solidFill>
                  <a:srgbClr val="000000"/>
                </a:solidFill>
                <a:latin typeface="Noto Sans"/>
              </a:rPr>
              <a:t> </a:t>
            </a:r>
            <a:r>
              <a:rPr lang="en-US" altLang="zh-CN" dirty="0" err="1" smtClean="0">
                <a:solidFill>
                  <a:srgbClr val="000000"/>
                </a:solidFill>
                <a:latin typeface="Noto Sans"/>
              </a:rPr>
              <a:t>hiển</a:t>
            </a:r>
            <a:r>
              <a:rPr lang="en-US" altLang="zh-CN" dirty="0" smtClean="0">
                <a:solidFill>
                  <a:srgbClr val="000000"/>
                </a:solidFill>
                <a:latin typeface="Noto Sans"/>
              </a:rPr>
              <a:t> </a:t>
            </a:r>
            <a:r>
              <a:rPr lang="en-US" altLang="zh-CN" dirty="0" err="1" smtClean="0">
                <a:solidFill>
                  <a:srgbClr val="000000"/>
                </a:solidFill>
                <a:latin typeface="Noto Sans"/>
              </a:rPr>
              <a:t>thị</a:t>
            </a:r>
            <a:r>
              <a:rPr lang="en-US" altLang="zh-CN" dirty="0" smtClean="0">
                <a:solidFill>
                  <a:srgbClr val="000000"/>
                </a:solidFill>
                <a:latin typeface="Noto Sans"/>
              </a:rPr>
              <a:t> </a:t>
            </a:r>
            <a:r>
              <a:rPr lang="en-US" altLang="zh-CN" dirty="0" err="1" smtClean="0">
                <a:solidFill>
                  <a:srgbClr val="000000"/>
                </a:solidFill>
                <a:latin typeface="Noto Sans"/>
              </a:rPr>
              <a:t>dữ</a:t>
            </a:r>
            <a:r>
              <a:rPr lang="en-US" altLang="zh-CN" dirty="0" smtClean="0">
                <a:solidFill>
                  <a:srgbClr val="000000"/>
                </a:solidFill>
                <a:latin typeface="Noto Sans"/>
              </a:rPr>
              <a:t> </a:t>
            </a:r>
            <a:r>
              <a:rPr lang="en-US" altLang="zh-CN" dirty="0" err="1" smtClean="0">
                <a:solidFill>
                  <a:srgbClr val="000000"/>
                </a:solidFill>
                <a:latin typeface="Noto Sans"/>
              </a:rPr>
              <a:t>liệu</a:t>
            </a:r>
            <a:r>
              <a:rPr lang="en-US" altLang="zh-CN" dirty="0" smtClean="0">
                <a:solidFill>
                  <a:srgbClr val="000000"/>
                </a:solidFill>
                <a:latin typeface="Noto Sans"/>
              </a:rPr>
              <a:t> </a:t>
            </a:r>
            <a:r>
              <a:rPr lang="en-US" altLang="zh-CN" dirty="0" err="1" smtClean="0">
                <a:solidFill>
                  <a:srgbClr val="000000"/>
                </a:solidFill>
                <a:latin typeface="Noto Sans"/>
              </a:rPr>
              <a:t>vừa</a:t>
            </a:r>
            <a:r>
              <a:rPr lang="en-US" altLang="zh-CN" dirty="0" smtClean="0">
                <a:solidFill>
                  <a:srgbClr val="000000"/>
                </a:solidFill>
                <a:latin typeface="Noto Sans"/>
              </a:rPr>
              <a:t> </a:t>
            </a:r>
            <a:r>
              <a:rPr lang="en-US" altLang="zh-CN" dirty="0" err="1" smtClean="0">
                <a:solidFill>
                  <a:srgbClr val="000000"/>
                </a:solidFill>
                <a:latin typeface="Noto Sans"/>
              </a:rPr>
              <a:t>ghi</a:t>
            </a:r>
            <a:r>
              <a:rPr lang="en-US" altLang="zh-CN" dirty="0" smtClean="0">
                <a:solidFill>
                  <a:srgbClr val="000000"/>
                </a:solidFill>
                <a:latin typeface="Noto Sans"/>
              </a:rPr>
              <a:t> </a:t>
            </a:r>
            <a:r>
              <a:rPr lang="en-US" altLang="zh-CN" dirty="0" err="1" smtClean="0">
                <a:solidFill>
                  <a:srgbClr val="000000"/>
                </a:solidFill>
                <a:latin typeface="Noto Sans"/>
              </a:rPr>
              <a:t>được</a:t>
            </a:r>
            <a:r>
              <a:rPr lang="en-US" altLang="zh-CN" dirty="0" smtClean="0">
                <a:solidFill>
                  <a:srgbClr val="000000"/>
                </a:solidFill>
                <a:latin typeface="Noto Sans"/>
              </a:rPr>
              <a:t> </a:t>
            </a:r>
            <a:r>
              <a:rPr lang="en-US" altLang="zh-CN" dirty="0" err="1" smtClean="0">
                <a:solidFill>
                  <a:srgbClr val="000000"/>
                </a:solidFill>
                <a:latin typeface="Noto Sans"/>
              </a:rPr>
              <a:t>ra.</a:t>
            </a:r>
            <a:endParaRPr lang="vi-VN" altLang="zh-CN" dirty="0">
              <a:solidFill>
                <a:srgbClr val="000000"/>
              </a:solidFill>
              <a:latin typeface="Noto Sans"/>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306056" y="1751017"/>
            <a:ext cx="7410945" cy="2684735"/>
          </a:xfrm>
          <a:prstGeom prst="rect">
            <a:avLst/>
          </a:prstGeom>
        </p:spPr>
      </p:pic>
    </p:spTree>
    <p:extLst>
      <p:ext uri="{BB962C8B-B14F-4D97-AF65-F5344CB8AC3E}">
        <p14:creationId xmlns:p14="http://schemas.microsoft.com/office/powerpoint/2010/main" val="74056456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45"/>
          <p:cNvSpPr/>
          <p:nvPr/>
        </p:nvSpPr>
        <p:spPr bwMode="auto">
          <a:xfrm>
            <a:off x="-2154921" y="266047"/>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vi-VN" sz="2800" dirty="0" err="1" smtClean="0">
                <a:solidFill>
                  <a:schemeClr val="bg1"/>
                </a:solidFill>
                <a:latin typeface="Noto Sans"/>
                <a:ea typeface="Noto Sans"/>
                <a:cs typeface="Bebas Neue" charset="0"/>
                <a:sym typeface="Bebas Neue" charset="0"/>
              </a:rPr>
              <a:t>Tổng</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quan</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hệ</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thống</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39" name="矩形 38"/>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9"/>
          <p:cNvSpPr/>
          <p:nvPr/>
        </p:nvSpPr>
        <p:spPr>
          <a:xfrm>
            <a:off x="274320" y="1281124"/>
            <a:ext cx="7522056" cy="4369868"/>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五边形 42"/>
          <p:cNvSpPr/>
          <p:nvPr/>
        </p:nvSpPr>
        <p:spPr>
          <a:xfrm flipH="1">
            <a:off x="4165781" y="5092827"/>
            <a:ext cx="3630595" cy="558165"/>
          </a:xfrm>
          <a:prstGeom prst="homePlate">
            <a:avLst/>
          </a:prstGeom>
          <a:solidFill>
            <a:srgbClr val="4F7FBD"/>
          </a:solidFill>
          <a:ln w="12700" cap="flat" cmpd="sng" algn="ctr">
            <a:noFill/>
            <a:prstDash val="solid"/>
            <a:miter lim="800000"/>
          </a:ln>
          <a:effectLst/>
        </p:spPr>
        <p:txBody>
          <a:bodyPr rtlCol="0" anchor="ctr"/>
          <a:lstStyle/>
          <a:p>
            <a:pPr algn="ctr"/>
            <a:endParaRPr lang="zh-CN" altLang="en-US"/>
          </a:p>
        </p:txBody>
      </p:sp>
      <p:sp>
        <p:nvSpPr>
          <p:cNvPr id="9" name="文本框 3"/>
          <p:cNvSpPr txBox="1"/>
          <p:nvPr/>
        </p:nvSpPr>
        <p:spPr>
          <a:xfrm>
            <a:off x="4391502" y="5163052"/>
            <a:ext cx="3760084" cy="282960"/>
          </a:xfrm>
          <a:prstGeom prst="rect">
            <a:avLst/>
          </a:prstGeom>
          <a:noFill/>
        </p:spPr>
        <p:txBody>
          <a:bodyPr wrap="none" rtlCol="0">
            <a:noAutofit/>
          </a:bodyPr>
          <a:lstStyle/>
          <a:p>
            <a:pPr algn="l"/>
            <a:r>
              <a:rPr lang="en-US" altLang="vi-VN" sz="1600" b="1" dirty="0" err="1" smtClean="0">
                <a:solidFill>
                  <a:srgbClr val="FFFFFF"/>
                </a:solidFill>
                <a:latin typeface="Noto Sans"/>
                <a:ea typeface="Noto Sans"/>
              </a:rPr>
              <a:t>Hoạt</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động</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của</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một</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giao</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dịch</a:t>
            </a:r>
            <a:r>
              <a:rPr lang="en-US" altLang="vi-VN" sz="1600" b="1" dirty="0" smtClean="0">
                <a:solidFill>
                  <a:srgbClr val="FFFFFF"/>
                </a:solidFill>
                <a:latin typeface="Noto Sans"/>
                <a:ea typeface="Noto Sans"/>
              </a:rPr>
              <a:t> </a:t>
            </a:r>
            <a:r>
              <a:rPr lang="en-US" altLang="vi-VN" sz="1600" b="1" dirty="0" err="1" smtClean="0">
                <a:solidFill>
                  <a:srgbClr val="FFFFFF"/>
                </a:solidFill>
                <a:latin typeface="Noto Sans"/>
                <a:ea typeface="Noto Sans"/>
              </a:rPr>
              <a:t>ghi</a:t>
            </a:r>
            <a:endParaRPr lang="vi-VN" altLang="vi-VN" sz="1600" b="1" dirty="0" smtClean="0">
              <a:solidFill>
                <a:srgbClr val="FFFFFF"/>
              </a:solidFill>
              <a:latin typeface="Noto Sans"/>
              <a:ea typeface="Noto Sans"/>
            </a:endParaRPr>
          </a:p>
        </p:txBody>
      </p:sp>
      <p:sp>
        <p:nvSpPr>
          <p:cNvPr id="10" name="矩形 51"/>
          <p:cNvSpPr/>
          <p:nvPr/>
        </p:nvSpPr>
        <p:spPr>
          <a:xfrm>
            <a:off x="8377307" y="1281124"/>
            <a:ext cx="3454620" cy="3921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r>
              <a:rPr lang="vi-VN" altLang="zh-CN" dirty="0">
                <a:solidFill>
                  <a:srgbClr val="000000"/>
                </a:solidFill>
                <a:latin typeface="Noto Sans"/>
              </a:rPr>
              <a:t>Giao dịch ghi này </a:t>
            </a:r>
            <a:r>
              <a:rPr lang="en-US" altLang="zh-CN" dirty="0" err="1" smtClean="0">
                <a:solidFill>
                  <a:srgbClr val="000000"/>
                </a:solidFill>
                <a:latin typeface="Noto Sans"/>
              </a:rPr>
              <a:t>hoạt</a:t>
            </a:r>
            <a:r>
              <a:rPr lang="en-US" altLang="zh-CN" dirty="0" smtClean="0">
                <a:solidFill>
                  <a:srgbClr val="000000"/>
                </a:solidFill>
                <a:latin typeface="Noto Sans"/>
              </a:rPr>
              <a:t> </a:t>
            </a:r>
            <a:r>
              <a:rPr lang="en-US" altLang="zh-CN" dirty="0" err="1" smtClean="0">
                <a:solidFill>
                  <a:srgbClr val="000000"/>
                </a:solidFill>
                <a:latin typeface="Noto Sans"/>
              </a:rPr>
              <a:t>động</a:t>
            </a:r>
            <a:r>
              <a:rPr lang="en-US" altLang="zh-CN" dirty="0" smtClean="0">
                <a:solidFill>
                  <a:srgbClr val="000000"/>
                </a:solidFill>
                <a:latin typeface="Noto Sans"/>
              </a:rPr>
              <a:t> </a:t>
            </a:r>
            <a:r>
              <a:rPr lang="en-US" altLang="zh-CN" dirty="0" err="1" smtClean="0">
                <a:solidFill>
                  <a:srgbClr val="000000"/>
                </a:solidFill>
                <a:latin typeface="Noto Sans"/>
              </a:rPr>
              <a:t>như</a:t>
            </a:r>
            <a:r>
              <a:rPr lang="en-US" altLang="zh-CN" dirty="0" smtClean="0">
                <a:solidFill>
                  <a:srgbClr val="000000"/>
                </a:solidFill>
                <a:latin typeface="Noto Sans"/>
              </a:rPr>
              <a:t> </a:t>
            </a:r>
            <a:r>
              <a:rPr lang="en-US" altLang="zh-CN" dirty="0" err="1" smtClean="0">
                <a:solidFill>
                  <a:srgbClr val="000000"/>
                </a:solidFill>
                <a:latin typeface="Noto Sans"/>
              </a:rPr>
              <a:t>sau</a:t>
            </a:r>
            <a:r>
              <a:rPr lang="vi-VN" altLang="zh-CN" dirty="0" smtClean="0">
                <a:solidFill>
                  <a:srgbClr val="000000"/>
                </a:solidFill>
                <a:latin typeface="Noto Sans"/>
              </a:rPr>
              <a:t>:</a:t>
            </a:r>
            <a:endParaRPr lang="vi-VN" altLang="zh-CN" dirty="0">
              <a:solidFill>
                <a:srgbClr val="000000"/>
              </a:solidFill>
              <a:latin typeface="Noto Sans"/>
            </a:endParaRPr>
          </a:p>
          <a:p>
            <a:pPr algn="just" defTabSz="967740"/>
            <a:r>
              <a:rPr lang="vi-VN" altLang="zh-CN" dirty="0">
                <a:solidFill>
                  <a:srgbClr val="000000"/>
                </a:solidFill>
                <a:latin typeface="Noto Sans"/>
              </a:rPr>
              <a:t>_ </a:t>
            </a:r>
            <a:r>
              <a:rPr lang="en-US" altLang="zh-CN" dirty="0" err="1" smtClean="0">
                <a:solidFill>
                  <a:srgbClr val="000000"/>
                </a:solidFill>
                <a:latin typeface="Noto Sans"/>
              </a:rPr>
              <a:t>Đầu</a:t>
            </a:r>
            <a:r>
              <a:rPr lang="en-US" altLang="zh-CN" dirty="0" smtClean="0">
                <a:solidFill>
                  <a:srgbClr val="000000"/>
                </a:solidFill>
                <a:latin typeface="Noto Sans"/>
              </a:rPr>
              <a:t> </a:t>
            </a:r>
            <a:r>
              <a:rPr lang="en-US" altLang="zh-CN" dirty="0" err="1" smtClean="0">
                <a:solidFill>
                  <a:srgbClr val="000000"/>
                </a:solidFill>
                <a:latin typeface="Noto Sans"/>
              </a:rPr>
              <a:t>tiên</a:t>
            </a:r>
            <a:r>
              <a:rPr lang="en-US" altLang="zh-CN" dirty="0" smtClean="0">
                <a:solidFill>
                  <a:srgbClr val="000000"/>
                </a:solidFill>
                <a:latin typeface="Noto Sans"/>
              </a:rPr>
              <a:t> </a:t>
            </a:r>
            <a:r>
              <a:rPr lang="en-US" altLang="zh-CN" dirty="0" err="1" smtClean="0">
                <a:solidFill>
                  <a:srgbClr val="000000"/>
                </a:solidFill>
                <a:latin typeface="Noto Sans"/>
              </a:rPr>
              <a:t>khối</a:t>
            </a:r>
            <a:r>
              <a:rPr lang="en-US" altLang="zh-CN" dirty="0" smtClean="0">
                <a:solidFill>
                  <a:srgbClr val="000000"/>
                </a:solidFill>
                <a:latin typeface="Noto Sans"/>
              </a:rPr>
              <a:t> bus </a:t>
            </a:r>
            <a:r>
              <a:rPr lang="en-US" altLang="zh-CN" dirty="0" err="1" smtClean="0">
                <a:solidFill>
                  <a:srgbClr val="000000"/>
                </a:solidFill>
                <a:latin typeface="Noto Sans"/>
              </a:rPr>
              <a:t>chủ</a:t>
            </a:r>
            <a:r>
              <a:rPr lang="en-US" altLang="zh-CN" dirty="0" smtClean="0">
                <a:solidFill>
                  <a:srgbClr val="000000"/>
                </a:solidFill>
                <a:latin typeface="Noto Sans"/>
              </a:rPr>
              <a:t> </a:t>
            </a:r>
            <a:r>
              <a:rPr lang="en-US" altLang="zh-CN" dirty="0" err="1" smtClean="0">
                <a:solidFill>
                  <a:srgbClr val="000000"/>
                </a:solidFill>
                <a:latin typeface="Noto Sans"/>
              </a:rPr>
              <a:t>đưa</a:t>
            </a:r>
            <a:r>
              <a:rPr lang="en-US" altLang="zh-CN" dirty="0" smtClean="0">
                <a:solidFill>
                  <a:srgbClr val="000000"/>
                </a:solidFill>
                <a:latin typeface="Noto Sans"/>
              </a:rPr>
              <a:t> </a:t>
            </a:r>
            <a:r>
              <a:rPr lang="en-US" altLang="zh-CN" dirty="0" err="1" smtClean="0">
                <a:solidFill>
                  <a:srgbClr val="000000"/>
                </a:solidFill>
                <a:latin typeface="Noto Sans"/>
              </a:rPr>
              <a:t>tín</a:t>
            </a:r>
            <a:r>
              <a:rPr lang="en-US" altLang="zh-CN" dirty="0" smtClean="0">
                <a:solidFill>
                  <a:srgbClr val="000000"/>
                </a:solidFill>
                <a:latin typeface="Noto Sans"/>
              </a:rPr>
              <a:t> </a:t>
            </a:r>
            <a:r>
              <a:rPr lang="en-US" altLang="zh-CN" dirty="0" err="1" smtClean="0">
                <a:solidFill>
                  <a:srgbClr val="000000"/>
                </a:solidFill>
                <a:latin typeface="Noto Sans"/>
              </a:rPr>
              <a:t>hiệu</a:t>
            </a:r>
            <a:r>
              <a:rPr lang="en-US" altLang="zh-CN" dirty="0" smtClean="0">
                <a:solidFill>
                  <a:srgbClr val="000000"/>
                </a:solidFill>
                <a:latin typeface="Noto Sans"/>
              </a:rPr>
              <a:t> HWRITE </a:t>
            </a:r>
            <a:r>
              <a:rPr lang="en-US" altLang="zh-CN" dirty="0" err="1" smtClean="0">
                <a:solidFill>
                  <a:srgbClr val="000000"/>
                </a:solidFill>
                <a:latin typeface="Noto Sans"/>
              </a:rPr>
              <a:t>lên</a:t>
            </a:r>
            <a:r>
              <a:rPr lang="en-US" altLang="zh-CN" dirty="0" smtClean="0">
                <a:solidFill>
                  <a:srgbClr val="000000"/>
                </a:solidFill>
                <a:latin typeface="Noto Sans"/>
              </a:rPr>
              <a:t> </a:t>
            </a:r>
            <a:r>
              <a:rPr lang="en-US" altLang="zh-CN" dirty="0" err="1" smtClean="0">
                <a:solidFill>
                  <a:srgbClr val="000000"/>
                </a:solidFill>
                <a:latin typeface="Noto Sans"/>
              </a:rPr>
              <a:t>mức</a:t>
            </a:r>
            <a:r>
              <a:rPr lang="en-US" altLang="zh-CN" dirty="0" smtClean="0">
                <a:solidFill>
                  <a:srgbClr val="000000"/>
                </a:solidFill>
                <a:latin typeface="Noto Sans"/>
              </a:rPr>
              <a:t> </a:t>
            </a:r>
            <a:r>
              <a:rPr lang="en-US" altLang="zh-CN" dirty="0" err="1" smtClean="0">
                <a:solidFill>
                  <a:srgbClr val="000000"/>
                </a:solidFill>
                <a:latin typeface="Noto Sans"/>
              </a:rPr>
              <a:t>cao</a:t>
            </a:r>
            <a:r>
              <a:rPr lang="en-US" altLang="zh-CN" dirty="0" smtClean="0">
                <a:solidFill>
                  <a:srgbClr val="000000"/>
                </a:solidFill>
                <a:latin typeface="Noto Sans"/>
              </a:rPr>
              <a:t> (</a:t>
            </a:r>
            <a:r>
              <a:rPr lang="en-US" altLang="zh-CN" dirty="0" err="1" smtClean="0">
                <a:solidFill>
                  <a:srgbClr val="000000"/>
                </a:solidFill>
                <a:latin typeface="Noto Sans"/>
              </a:rPr>
              <a:t>thông</a:t>
            </a:r>
            <a:r>
              <a:rPr lang="en-US" altLang="zh-CN" dirty="0" smtClean="0">
                <a:solidFill>
                  <a:srgbClr val="000000"/>
                </a:solidFill>
                <a:latin typeface="Noto Sans"/>
              </a:rPr>
              <a:t> </a:t>
            </a:r>
            <a:r>
              <a:rPr lang="en-US" altLang="zh-CN" dirty="0" err="1" smtClean="0">
                <a:solidFill>
                  <a:srgbClr val="000000"/>
                </a:solidFill>
                <a:latin typeface="Noto Sans"/>
              </a:rPr>
              <a:t>báo</a:t>
            </a:r>
            <a:r>
              <a:rPr lang="en-US" altLang="zh-CN" dirty="0" smtClean="0">
                <a:solidFill>
                  <a:srgbClr val="000000"/>
                </a:solidFill>
                <a:latin typeface="Noto Sans"/>
              </a:rPr>
              <a:t> </a:t>
            </a:r>
            <a:r>
              <a:rPr lang="en-US" altLang="zh-CN" dirty="0" err="1" smtClean="0">
                <a:solidFill>
                  <a:srgbClr val="000000"/>
                </a:solidFill>
                <a:latin typeface="Noto Sans"/>
              </a:rPr>
              <a:t>thực</a:t>
            </a:r>
            <a:r>
              <a:rPr lang="en-US" altLang="zh-CN" dirty="0" smtClean="0">
                <a:solidFill>
                  <a:srgbClr val="000000"/>
                </a:solidFill>
                <a:latin typeface="Noto Sans"/>
              </a:rPr>
              <a:t> </a:t>
            </a:r>
            <a:r>
              <a:rPr lang="en-US" altLang="zh-CN" dirty="0" err="1" smtClean="0">
                <a:solidFill>
                  <a:srgbClr val="000000"/>
                </a:solidFill>
                <a:latin typeface="Noto Sans"/>
              </a:rPr>
              <a:t>hiện</a:t>
            </a:r>
            <a:r>
              <a:rPr lang="en-US" altLang="zh-CN" dirty="0" smtClean="0">
                <a:solidFill>
                  <a:srgbClr val="000000"/>
                </a:solidFill>
                <a:latin typeface="Noto Sans"/>
              </a:rPr>
              <a:t> </a:t>
            </a:r>
            <a:r>
              <a:rPr lang="en-US" altLang="zh-CN" dirty="0" err="1" smtClean="0">
                <a:solidFill>
                  <a:srgbClr val="000000"/>
                </a:solidFill>
                <a:latin typeface="Noto Sans"/>
              </a:rPr>
              <a:t>quá</a:t>
            </a:r>
            <a:r>
              <a:rPr lang="en-US" altLang="zh-CN" dirty="0" smtClean="0">
                <a:solidFill>
                  <a:srgbClr val="000000"/>
                </a:solidFill>
                <a:latin typeface="Noto Sans"/>
              </a:rPr>
              <a:t> </a:t>
            </a:r>
            <a:r>
              <a:rPr lang="en-US" altLang="zh-CN" dirty="0" err="1" smtClean="0">
                <a:solidFill>
                  <a:srgbClr val="000000"/>
                </a:solidFill>
                <a:latin typeface="Noto Sans"/>
              </a:rPr>
              <a:t>trình</a:t>
            </a:r>
            <a:r>
              <a:rPr lang="en-US" altLang="zh-CN" dirty="0" smtClean="0">
                <a:solidFill>
                  <a:srgbClr val="000000"/>
                </a:solidFill>
                <a:latin typeface="Noto Sans"/>
              </a:rPr>
              <a:t> </a:t>
            </a:r>
            <a:r>
              <a:rPr lang="en-US" altLang="zh-CN" dirty="0" err="1" smtClean="0">
                <a:solidFill>
                  <a:srgbClr val="000000"/>
                </a:solidFill>
                <a:latin typeface="Noto Sans"/>
              </a:rPr>
              <a:t>ghi</a:t>
            </a:r>
            <a:r>
              <a:rPr lang="en-US" altLang="zh-CN" dirty="0" smtClean="0">
                <a:solidFill>
                  <a:srgbClr val="000000"/>
                </a:solidFill>
                <a:latin typeface="Noto Sans"/>
              </a:rPr>
              <a:t>).</a:t>
            </a:r>
          </a:p>
          <a:p>
            <a:pPr algn="just" defTabSz="967740"/>
            <a:r>
              <a:rPr lang="en-US" altLang="zh-CN" dirty="0" smtClean="0">
                <a:solidFill>
                  <a:srgbClr val="000000"/>
                </a:solidFill>
                <a:latin typeface="Noto Sans"/>
              </a:rPr>
              <a:t>_ </a:t>
            </a:r>
            <a:r>
              <a:rPr lang="en-US" altLang="zh-CN" dirty="0" err="1" smtClean="0">
                <a:solidFill>
                  <a:srgbClr val="000000"/>
                </a:solidFill>
                <a:latin typeface="Noto Sans"/>
              </a:rPr>
              <a:t>Tín</a:t>
            </a:r>
            <a:r>
              <a:rPr lang="en-US" altLang="zh-CN" dirty="0" smtClean="0">
                <a:solidFill>
                  <a:srgbClr val="000000"/>
                </a:solidFill>
                <a:latin typeface="Noto Sans"/>
              </a:rPr>
              <a:t> </a:t>
            </a:r>
            <a:r>
              <a:rPr lang="en-US" altLang="zh-CN" dirty="0" err="1" smtClean="0">
                <a:solidFill>
                  <a:srgbClr val="000000"/>
                </a:solidFill>
                <a:latin typeface="Noto Sans"/>
              </a:rPr>
              <a:t>hiệu</a:t>
            </a:r>
            <a:r>
              <a:rPr lang="en-US" altLang="zh-CN" dirty="0" smtClean="0">
                <a:solidFill>
                  <a:srgbClr val="000000"/>
                </a:solidFill>
                <a:latin typeface="Noto Sans"/>
              </a:rPr>
              <a:t> </a:t>
            </a:r>
            <a:r>
              <a:rPr lang="en-US" altLang="zh-CN" dirty="0" err="1" smtClean="0">
                <a:solidFill>
                  <a:srgbClr val="000000"/>
                </a:solidFill>
                <a:latin typeface="Noto Sans"/>
              </a:rPr>
              <a:t>dữ</a:t>
            </a:r>
            <a:r>
              <a:rPr lang="en-US" altLang="zh-CN" dirty="0" smtClean="0">
                <a:solidFill>
                  <a:srgbClr val="000000"/>
                </a:solidFill>
                <a:latin typeface="Noto Sans"/>
              </a:rPr>
              <a:t> </a:t>
            </a:r>
            <a:r>
              <a:rPr lang="en-US" altLang="zh-CN" dirty="0" err="1" smtClean="0">
                <a:solidFill>
                  <a:srgbClr val="000000"/>
                </a:solidFill>
                <a:latin typeface="Noto Sans"/>
              </a:rPr>
              <a:t>liệu</a:t>
            </a:r>
            <a:r>
              <a:rPr lang="en-US" altLang="zh-CN" dirty="0" smtClean="0">
                <a:solidFill>
                  <a:srgbClr val="000000"/>
                </a:solidFill>
                <a:latin typeface="Noto Sans"/>
              </a:rPr>
              <a:t> </a:t>
            </a:r>
            <a:r>
              <a:rPr lang="en-US" altLang="zh-CN" dirty="0" err="1" smtClean="0">
                <a:solidFill>
                  <a:srgbClr val="000000"/>
                </a:solidFill>
                <a:latin typeface="Noto Sans"/>
              </a:rPr>
              <a:t>được</a:t>
            </a:r>
            <a:r>
              <a:rPr lang="en-US" altLang="zh-CN" dirty="0" smtClean="0">
                <a:solidFill>
                  <a:srgbClr val="000000"/>
                </a:solidFill>
                <a:latin typeface="Noto Sans"/>
              </a:rPr>
              <a:t> </a:t>
            </a:r>
            <a:r>
              <a:rPr lang="en-US" altLang="zh-CN" dirty="0" err="1" smtClean="0">
                <a:solidFill>
                  <a:srgbClr val="000000"/>
                </a:solidFill>
                <a:latin typeface="Noto Sans"/>
              </a:rPr>
              <a:t>đưa</a:t>
            </a:r>
            <a:r>
              <a:rPr lang="en-US" altLang="zh-CN" dirty="0" smtClean="0">
                <a:solidFill>
                  <a:srgbClr val="000000"/>
                </a:solidFill>
                <a:latin typeface="Noto Sans"/>
              </a:rPr>
              <a:t> </a:t>
            </a:r>
            <a:r>
              <a:rPr lang="en-US" altLang="zh-CN" dirty="0" err="1" smtClean="0">
                <a:solidFill>
                  <a:srgbClr val="000000"/>
                </a:solidFill>
                <a:latin typeface="Noto Sans"/>
              </a:rPr>
              <a:t>lên</a:t>
            </a:r>
            <a:r>
              <a:rPr lang="en-US" altLang="zh-CN" dirty="0" smtClean="0">
                <a:solidFill>
                  <a:srgbClr val="000000"/>
                </a:solidFill>
                <a:latin typeface="Noto Sans"/>
              </a:rPr>
              <a:t> bus </a:t>
            </a:r>
            <a:r>
              <a:rPr lang="en-US" altLang="zh-CN" dirty="0" err="1" smtClean="0">
                <a:solidFill>
                  <a:srgbClr val="000000"/>
                </a:solidFill>
                <a:latin typeface="Noto Sans"/>
              </a:rPr>
              <a:t>và</a:t>
            </a:r>
            <a:r>
              <a:rPr lang="en-US" altLang="zh-CN" dirty="0" smtClean="0">
                <a:solidFill>
                  <a:srgbClr val="000000"/>
                </a:solidFill>
                <a:latin typeface="Noto Sans"/>
              </a:rPr>
              <a:t> </a:t>
            </a:r>
            <a:r>
              <a:rPr lang="en-US" altLang="zh-CN" dirty="0" err="1" smtClean="0">
                <a:solidFill>
                  <a:srgbClr val="000000"/>
                </a:solidFill>
                <a:latin typeface="Noto Sans"/>
              </a:rPr>
              <a:t>tín</a:t>
            </a:r>
            <a:r>
              <a:rPr lang="en-US" altLang="zh-CN" dirty="0" smtClean="0">
                <a:solidFill>
                  <a:srgbClr val="000000"/>
                </a:solidFill>
                <a:latin typeface="Noto Sans"/>
              </a:rPr>
              <a:t> </a:t>
            </a:r>
            <a:r>
              <a:rPr lang="en-US" altLang="zh-CN" dirty="0" err="1" smtClean="0">
                <a:solidFill>
                  <a:srgbClr val="000000"/>
                </a:solidFill>
                <a:latin typeface="Noto Sans"/>
              </a:rPr>
              <a:t>hiệu</a:t>
            </a:r>
            <a:r>
              <a:rPr lang="en-US" altLang="zh-CN" dirty="0" smtClean="0">
                <a:solidFill>
                  <a:srgbClr val="000000"/>
                </a:solidFill>
                <a:latin typeface="Noto Sans"/>
              </a:rPr>
              <a:t> HREADY </a:t>
            </a:r>
            <a:r>
              <a:rPr lang="en-US" altLang="zh-CN" dirty="0" err="1" smtClean="0">
                <a:solidFill>
                  <a:srgbClr val="000000"/>
                </a:solidFill>
                <a:latin typeface="Noto Sans"/>
              </a:rPr>
              <a:t>mức</a:t>
            </a:r>
            <a:r>
              <a:rPr lang="en-US" altLang="zh-CN" dirty="0" smtClean="0">
                <a:solidFill>
                  <a:srgbClr val="000000"/>
                </a:solidFill>
                <a:latin typeface="Noto Sans"/>
              </a:rPr>
              <a:t> </a:t>
            </a:r>
            <a:r>
              <a:rPr lang="en-US" altLang="zh-CN" dirty="0" err="1" smtClean="0">
                <a:solidFill>
                  <a:srgbClr val="000000"/>
                </a:solidFill>
                <a:latin typeface="Noto Sans"/>
              </a:rPr>
              <a:t>cao</a:t>
            </a:r>
            <a:r>
              <a:rPr lang="en-US" altLang="zh-CN" dirty="0" smtClean="0">
                <a:solidFill>
                  <a:srgbClr val="000000"/>
                </a:solidFill>
                <a:latin typeface="Noto Sans"/>
              </a:rPr>
              <a:t> (</a:t>
            </a:r>
            <a:r>
              <a:rPr lang="en-US" altLang="zh-CN" dirty="0" err="1" smtClean="0">
                <a:solidFill>
                  <a:srgbClr val="000000"/>
                </a:solidFill>
                <a:latin typeface="Noto Sans"/>
              </a:rPr>
              <a:t>thông</a:t>
            </a:r>
            <a:r>
              <a:rPr lang="en-US" altLang="zh-CN" dirty="0" smtClean="0">
                <a:solidFill>
                  <a:srgbClr val="000000"/>
                </a:solidFill>
                <a:latin typeface="Noto Sans"/>
              </a:rPr>
              <a:t> </a:t>
            </a:r>
            <a:r>
              <a:rPr lang="en-US" altLang="zh-CN" dirty="0" err="1" smtClean="0">
                <a:solidFill>
                  <a:srgbClr val="000000"/>
                </a:solidFill>
                <a:latin typeface="Noto Sans"/>
              </a:rPr>
              <a:t>báo</a:t>
            </a:r>
            <a:r>
              <a:rPr lang="en-US" altLang="zh-CN" dirty="0" smtClean="0">
                <a:solidFill>
                  <a:srgbClr val="000000"/>
                </a:solidFill>
                <a:latin typeface="Noto Sans"/>
              </a:rPr>
              <a:t> </a:t>
            </a:r>
            <a:r>
              <a:rPr lang="en-US" altLang="zh-CN" dirty="0" err="1" smtClean="0">
                <a:solidFill>
                  <a:srgbClr val="000000"/>
                </a:solidFill>
                <a:latin typeface="Noto Sans"/>
              </a:rPr>
              <a:t>sẵn</a:t>
            </a:r>
            <a:r>
              <a:rPr lang="en-US" altLang="zh-CN" dirty="0" smtClean="0">
                <a:solidFill>
                  <a:srgbClr val="000000"/>
                </a:solidFill>
                <a:latin typeface="Noto Sans"/>
              </a:rPr>
              <a:t> </a:t>
            </a:r>
            <a:r>
              <a:rPr lang="en-US" altLang="zh-CN" dirty="0" err="1" smtClean="0">
                <a:solidFill>
                  <a:srgbClr val="000000"/>
                </a:solidFill>
                <a:latin typeface="Noto Sans"/>
              </a:rPr>
              <a:t>sàng</a:t>
            </a:r>
            <a:r>
              <a:rPr lang="en-US" altLang="zh-CN" dirty="0" smtClean="0">
                <a:solidFill>
                  <a:srgbClr val="000000"/>
                </a:solidFill>
                <a:latin typeface="Noto Sans"/>
              </a:rPr>
              <a:t> </a:t>
            </a:r>
            <a:r>
              <a:rPr lang="en-US" altLang="zh-CN" dirty="0" err="1" smtClean="0">
                <a:solidFill>
                  <a:srgbClr val="000000"/>
                </a:solidFill>
                <a:latin typeface="Noto Sans"/>
              </a:rPr>
              <a:t>quá</a:t>
            </a:r>
            <a:r>
              <a:rPr lang="en-US" altLang="zh-CN" dirty="0" smtClean="0">
                <a:solidFill>
                  <a:srgbClr val="000000"/>
                </a:solidFill>
                <a:latin typeface="Noto Sans"/>
              </a:rPr>
              <a:t> </a:t>
            </a:r>
            <a:r>
              <a:rPr lang="en-US" altLang="zh-CN" dirty="0" err="1" smtClean="0">
                <a:solidFill>
                  <a:srgbClr val="000000"/>
                </a:solidFill>
                <a:latin typeface="Noto Sans"/>
              </a:rPr>
              <a:t>trình</a:t>
            </a:r>
            <a:r>
              <a:rPr lang="en-US" altLang="zh-CN" dirty="0" smtClean="0">
                <a:solidFill>
                  <a:srgbClr val="000000"/>
                </a:solidFill>
                <a:latin typeface="Noto Sans"/>
              </a:rPr>
              <a:t> </a:t>
            </a:r>
            <a:r>
              <a:rPr lang="en-US" altLang="zh-CN" dirty="0" err="1" smtClean="0">
                <a:solidFill>
                  <a:srgbClr val="000000"/>
                </a:solidFill>
                <a:latin typeface="Noto Sans"/>
              </a:rPr>
              <a:t>truyền</a:t>
            </a:r>
            <a:r>
              <a:rPr lang="en-US" altLang="zh-CN" dirty="0" smtClean="0">
                <a:solidFill>
                  <a:srgbClr val="000000"/>
                </a:solidFill>
                <a:latin typeface="Noto Sans"/>
              </a:rPr>
              <a:t> </a:t>
            </a:r>
            <a:r>
              <a:rPr lang="en-US" altLang="zh-CN" dirty="0" err="1" smtClean="0">
                <a:solidFill>
                  <a:srgbClr val="000000"/>
                </a:solidFill>
                <a:latin typeface="Noto Sans"/>
              </a:rPr>
              <a:t>nhận</a:t>
            </a:r>
            <a:r>
              <a:rPr lang="en-US" altLang="zh-CN" dirty="0" smtClean="0">
                <a:solidFill>
                  <a:srgbClr val="000000"/>
                </a:solidFill>
                <a:latin typeface="Noto Sans"/>
              </a:rPr>
              <a:t> </a:t>
            </a:r>
            <a:r>
              <a:rPr lang="en-US" altLang="zh-CN" dirty="0" err="1" smtClean="0">
                <a:solidFill>
                  <a:srgbClr val="000000"/>
                </a:solidFill>
                <a:latin typeface="Noto Sans"/>
              </a:rPr>
              <a:t>dữ</a:t>
            </a:r>
            <a:r>
              <a:rPr lang="en-US" altLang="zh-CN" dirty="0" smtClean="0">
                <a:solidFill>
                  <a:srgbClr val="000000"/>
                </a:solidFill>
                <a:latin typeface="Noto Sans"/>
              </a:rPr>
              <a:t> </a:t>
            </a:r>
            <a:r>
              <a:rPr lang="en-US" altLang="zh-CN" dirty="0" err="1" smtClean="0">
                <a:solidFill>
                  <a:srgbClr val="000000"/>
                </a:solidFill>
                <a:latin typeface="Noto Sans"/>
              </a:rPr>
              <a:t>liệu</a:t>
            </a:r>
            <a:r>
              <a:rPr lang="en-US" altLang="zh-CN" dirty="0" smtClean="0">
                <a:solidFill>
                  <a:srgbClr val="000000"/>
                </a:solidFill>
                <a:latin typeface="Noto Sans"/>
              </a:rPr>
              <a:t>).</a:t>
            </a:r>
          </a:p>
          <a:p>
            <a:pPr algn="just" defTabSz="967740"/>
            <a:r>
              <a:rPr lang="en-US" altLang="zh-CN" dirty="0" smtClean="0">
                <a:solidFill>
                  <a:srgbClr val="000000"/>
                </a:solidFill>
                <a:latin typeface="Noto Sans"/>
              </a:rPr>
              <a:t>_ </a:t>
            </a:r>
            <a:r>
              <a:rPr lang="en-US" altLang="zh-CN" dirty="0" err="1" smtClean="0">
                <a:solidFill>
                  <a:srgbClr val="000000"/>
                </a:solidFill>
                <a:latin typeface="Noto Sans"/>
              </a:rPr>
              <a:t>Kết</a:t>
            </a:r>
            <a:r>
              <a:rPr lang="en-US" altLang="zh-CN" dirty="0" smtClean="0">
                <a:solidFill>
                  <a:srgbClr val="000000"/>
                </a:solidFill>
                <a:latin typeface="Noto Sans"/>
              </a:rPr>
              <a:t> </a:t>
            </a:r>
            <a:r>
              <a:rPr lang="en-US" altLang="zh-CN" dirty="0" err="1" smtClean="0">
                <a:solidFill>
                  <a:srgbClr val="000000"/>
                </a:solidFill>
                <a:latin typeface="Noto Sans"/>
              </a:rPr>
              <a:t>thúc</a:t>
            </a:r>
            <a:r>
              <a:rPr lang="en-US" altLang="zh-CN" dirty="0" smtClean="0">
                <a:solidFill>
                  <a:srgbClr val="000000"/>
                </a:solidFill>
                <a:latin typeface="Noto Sans"/>
              </a:rPr>
              <a:t> </a:t>
            </a:r>
            <a:r>
              <a:rPr lang="en-US" altLang="zh-CN" dirty="0" err="1" smtClean="0">
                <a:solidFill>
                  <a:srgbClr val="000000"/>
                </a:solidFill>
                <a:latin typeface="Noto Sans"/>
              </a:rPr>
              <a:t>quá</a:t>
            </a:r>
            <a:r>
              <a:rPr lang="en-US" altLang="zh-CN" dirty="0" smtClean="0">
                <a:solidFill>
                  <a:srgbClr val="000000"/>
                </a:solidFill>
                <a:latin typeface="Noto Sans"/>
              </a:rPr>
              <a:t> </a:t>
            </a:r>
            <a:r>
              <a:rPr lang="en-US" altLang="zh-CN" dirty="0" err="1" smtClean="0">
                <a:solidFill>
                  <a:srgbClr val="000000"/>
                </a:solidFill>
                <a:latin typeface="Noto Sans"/>
              </a:rPr>
              <a:t>trình</a:t>
            </a:r>
            <a:r>
              <a:rPr lang="en-US" altLang="zh-CN" dirty="0">
                <a:solidFill>
                  <a:srgbClr val="000000"/>
                </a:solidFill>
                <a:latin typeface="Noto Sans"/>
              </a:rPr>
              <a:t> </a:t>
            </a:r>
            <a:r>
              <a:rPr lang="en-US" altLang="zh-CN" dirty="0" err="1" smtClean="0">
                <a:solidFill>
                  <a:srgbClr val="000000"/>
                </a:solidFill>
                <a:latin typeface="Noto Sans"/>
              </a:rPr>
              <a:t>ghi</a:t>
            </a:r>
            <a:r>
              <a:rPr lang="en-US" altLang="zh-CN" dirty="0" smtClean="0">
                <a:solidFill>
                  <a:srgbClr val="000000"/>
                </a:solidFill>
                <a:latin typeface="Noto Sans"/>
              </a:rPr>
              <a:t>, HWRITE </a:t>
            </a:r>
            <a:r>
              <a:rPr lang="en-US" altLang="zh-CN" dirty="0" err="1" smtClean="0">
                <a:solidFill>
                  <a:srgbClr val="000000"/>
                </a:solidFill>
                <a:latin typeface="Noto Sans"/>
              </a:rPr>
              <a:t>xuống</a:t>
            </a:r>
            <a:r>
              <a:rPr lang="en-US" altLang="zh-CN" dirty="0" smtClean="0">
                <a:solidFill>
                  <a:srgbClr val="000000"/>
                </a:solidFill>
                <a:latin typeface="Noto Sans"/>
              </a:rPr>
              <a:t> </a:t>
            </a:r>
            <a:r>
              <a:rPr lang="en-US" altLang="zh-CN" dirty="0" err="1" smtClean="0">
                <a:solidFill>
                  <a:srgbClr val="000000"/>
                </a:solidFill>
                <a:latin typeface="Noto Sans"/>
              </a:rPr>
              <a:t>mức</a:t>
            </a:r>
            <a:r>
              <a:rPr lang="en-US" altLang="zh-CN" dirty="0" smtClean="0">
                <a:solidFill>
                  <a:srgbClr val="000000"/>
                </a:solidFill>
                <a:latin typeface="Noto Sans"/>
              </a:rPr>
              <a:t> </a:t>
            </a:r>
            <a:r>
              <a:rPr lang="en-US" altLang="zh-CN" dirty="0" err="1" smtClean="0">
                <a:solidFill>
                  <a:srgbClr val="000000"/>
                </a:solidFill>
                <a:latin typeface="Noto Sans"/>
              </a:rPr>
              <a:t>thấp</a:t>
            </a:r>
            <a:r>
              <a:rPr lang="en-US" altLang="zh-CN" dirty="0" smtClean="0">
                <a:solidFill>
                  <a:srgbClr val="000000"/>
                </a:solidFill>
                <a:latin typeface="Noto Sans"/>
              </a:rPr>
              <a:t> </a:t>
            </a:r>
            <a:r>
              <a:rPr lang="en-US" altLang="zh-CN" dirty="0" err="1" smtClean="0">
                <a:solidFill>
                  <a:srgbClr val="000000"/>
                </a:solidFill>
                <a:latin typeface="Noto Sans"/>
              </a:rPr>
              <a:t>để</a:t>
            </a:r>
            <a:r>
              <a:rPr lang="en-US" altLang="zh-CN" dirty="0" smtClean="0">
                <a:solidFill>
                  <a:srgbClr val="000000"/>
                </a:solidFill>
                <a:latin typeface="Noto Sans"/>
              </a:rPr>
              <a:t> </a:t>
            </a:r>
            <a:r>
              <a:rPr lang="en-US" altLang="zh-CN" dirty="0" err="1" smtClean="0">
                <a:solidFill>
                  <a:srgbClr val="000000"/>
                </a:solidFill>
                <a:latin typeface="Noto Sans"/>
              </a:rPr>
              <a:t>đọc</a:t>
            </a:r>
            <a:r>
              <a:rPr lang="en-US" altLang="zh-CN" dirty="0" smtClean="0">
                <a:solidFill>
                  <a:srgbClr val="000000"/>
                </a:solidFill>
                <a:latin typeface="Noto Sans"/>
              </a:rPr>
              <a:t> </a:t>
            </a:r>
            <a:r>
              <a:rPr lang="en-US" altLang="zh-CN" dirty="0" err="1" smtClean="0">
                <a:solidFill>
                  <a:srgbClr val="000000"/>
                </a:solidFill>
                <a:latin typeface="Noto Sans"/>
              </a:rPr>
              <a:t>dữ</a:t>
            </a:r>
            <a:r>
              <a:rPr lang="en-US" altLang="zh-CN" dirty="0" smtClean="0">
                <a:solidFill>
                  <a:srgbClr val="000000"/>
                </a:solidFill>
                <a:latin typeface="Noto Sans"/>
              </a:rPr>
              <a:t> </a:t>
            </a:r>
            <a:r>
              <a:rPr lang="en-US" altLang="zh-CN" dirty="0" err="1" smtClean="0">
                <a:solidFill>
                  <a:srgbClr val="000000"/>
                </a:solidFill>
                <a:latin typeface="Noto Sans"/>
              </a:rPr>
              <a:t>liệu</a:t>
            </a:r>
            <a:r>
              <a:rPr lang="en-US" altLang="zh-CN" dirty="0" smtClean="0">
                <a:solidFill>
                  <a:srgbClr val="000000"/>
                </a:solidFill>
                <a:latin typeface="Noto Sans"/>
              </a:rPr>
              <a:t> </a:t>
            </a:r>
            <a:r>
              <a:rPr lang="en-US" altLang="zh-CN" dirty="0" err="1" smtClean="0">
                <a:solidFill>
                  <a:srgbClr val="000000"/>
                </a:solidFill>
                <a:latin typeface="Noto Sans"/>
              </a:rPr>
              <a:t>vừa</a:t>
            </a:r>
            <a:r>
              <a:rPr lang="en-US" altLang="zh-CN" dirty="0" smtClean="0">
                <a:solidFill>
                  <a:srgbClr val="000000"/>
                </a:solidFill>
                <a:latin typeface="Noto Sans"/>
              </a:rPr>
              <a:t> </a:t>
            </a:r>
            <a:r>
              <a:rPr lang="en-US" altLang="zh-CN" dirty="0" err="1" smtClean="0">
                <a:solidFill>
                  <a:srgbClr val="000000"/>
                </a:solidFill>
                <a:latin typeface="Noto Sans"/>
              </a:rPr>
              <a:t>ghi</a:t>
            </a:r>
            <a:r>
              <a:rPr lang="en-US" altLang="zh-CN" dirty="0" smtClean="0">
                <a:solidFill>
                  <a:srgbClr val="000000"/>
                </a:solidFill>
                <a:latin typeface="Noto Sans"/>
              </a:rPr>
              <a:t> </a:t>
            </a:r>
            <a:r>
              <a:rPr lang="en-US" altLang="zh-CN" dirty="0" err="1" smtClean="0">
                <a:solidFill>
                  <a:srgbClr val="000000"/>
                </a:solidFill>
                <a:latin typeface="Noto Sans"/>
              </a:rPr>
              <a:t>ra.</a:t>
            </a:r>
            <a:endParaRPr lang="vi-VN" altLang="zh-CN" dirty="0">
              <a:solidFill>
                <a:srgbClr val="000000"/>
              </a:solidFill>
              <a:latin typeface="Noto Sans"/>
            </a:endParaRPr>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560213" y="1692387"/>
            <a:ext cx="6764131" cy="2525570"/>
          </a:xfrm>
          <a:prstGeom prst="rect">
            <a:avLst/>
          </a:prstGeom>
        </p:spPr>
      </p:pic>
    </p:spTree>
    <p:extLst>
      <p:ext uri="{BB962C8B-B14F-4D97-AF65-F5344CB8AC3E}">
        <p14:creationId xmlns:p14="http://schemas.microsoft.com/office/powerpoint/2010/main" val="228122718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arn(outVertical)">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 name="Rectangle 45"/>
          <p:cNvSpPr/>
          <p:nvPr/>
        </p:nvSpPr>
        <p:spPr bwMode="auto">
          <a:xfrm>
            <a:off x="-2119524" y="264743"/>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vi-VN" sz="2800" dirty="0" err="1" smtClean="0">
                <a:solidFill>
                  <a:schemeClr val="bg1"/>
                </a:solidFill>
                <a:latin typeface="Noto Sans"/>
                <a:ea typeface="Noto Sans"/>
                <a:cs typeface="Bebas Neue" charset="0"/>
                <a:sym typeface="Bebas Neue" charset="0"/>
              </a:rPr>
              <a:t>Tổng</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quan</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hệ</a:t>
            </a:r>
            <a:r>
              <a:rPr lang="en-US" altLang="vi-VN" sz="2800" dirty="0" smtClean="0">
                <a:solidFill>
                  <a:schemeClr val="bg1"/>
                </a:solidFill>
                <a:latin typeface="Noto Sans"/>
                <a:ea typeface="Noto Sans"/>
                <a:cs typeface="Bebas Neue" charset="0"/>
                <a:sym typeface="Bebas Neue" charset="0"/>
              </a:rPr>
              <a:t> </a:t>
            </a:r>
            <a:r>
              <a:rPr lang="en-US" altLang="vi-VN" sz="2800" dirty="0" err="1" smtClean="0">
                <a:solidFill>
                  <a:schemeClr val="bg1"/>
                </a:solidFill>
                <a:latin typeface="Noto Sans"/>
                <a:ea typeface="Noto Sans"/>
                <a:cs typeface="Bebas Neue" charset="0"/>
                <a:sym typeface="Bebas Neue" charset="0"/>
              </a:rPr>
              <a:t>thống</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64" name="矩形 63"/>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39"/>
          <p:cNvSpPr/>
          <p:nvPr/>
        </p:nvSpPr>
        <p:spPr>
          <a:xfrm>
            <a:off x="713232" y="1709927"/>
            <a:ext cx="5934456" cy="2907793"/>
          </a:xfrm>
          <a:prstGeom prst="rect">
            <a:avLst/>
          </a:prstGeom>
          <a:noFill/>
          <a:ln w="28575"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25" name="矩形: 圆角 19"/>
          <p:cNvSpPr/>
          <p:nvPr/>
        </p:nvSpPr>
        <p:spPr>
          <a:xfrm>
            <a:off x="2719104" y="4347558"/>
            <a:ext cx="1919317" cy="884100"/>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lnSpcReduction="10000"/>
          </a:bodyPr>
          <a:lstStyle/>
          <a:p>
            <a:pPr lvl="0" algn="ctr"/>
            <a:r>
              <a:rPr lang="en-US" altLang="vi-VN" sz="2100" b="1" dirty="0" err="1" smtClean="0">
                <a:solidFill>
                  <a:schemeClr val="tx1"/>
                </a:solidFill>
                <a:latin typeface="Noto Sans"/>
                <a:ea typeface="Noto Sans"/>
                <a:sym typeface="+mn-ea"/>
              </a:rPr>
              <a:t>Mô</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hình</a:t>
            </a:r>
            <a:r>
              <a:rPr lang="en-US" altLang="vi-VN" sz="2100" b="1" dirty="0" smtClean="0">
                <a:solidFill>
                  <a:schemeClr val="tx1"/>
                </a:solidFill>
                <a:latin typeface="Noto Sans"/>
                <a:ea typeface="Noto Sans"/>
                <a:sym typeface="+mn-ea"/>
              </a:rPr>
              <a:t> </a:t>
            </a:r>
            <a:r>
              <a:rPr lang="en-US" altLang="vi-VN" sz="2100" b="1" dirty="0" err="1" smtClean="0">
                <a:solidFill>
                  <a:schemeClr val="tx1"/>
                </a:solidFill>
                <a:latin typeface="Noto Sans"/>
                <a:ea typeface="Noto Sans"/>
                <a:sym typeface="+mn-ea"/>
              </a:rPr>
              <a:t>điểm</a:t>
            </a:r>
            <a:r>
              <a:rPr lang="en-US" altLang="vi-VN" sz="2100" b="1" dirty="0" smtClean="0">
                <a:solidFill>
                  <a:schemeClr val="tx1"/>
                </a:solidFill>
                <a:latin typeface="Noto Sans"/>
                <a:ea typeface="Noto Sans"/>
                <a:sym typeface="+mn-ea"/>
              </a:rPr>
              <a:t> – </a:t>
            </a:r>
            <a:r>
              <a:rPr lang="en-US" altLang="vi-VN" sz="2100" b="1" dirty="0" err="1" smtClean="0">
                <a:solidFill>
                  <a:schemeClr val="tx1"/>
                </a:solidFill>
                <a:latin typeface="Noto Sans"/>
                <a:ea typeface="Noto Sans"/>
                <a:sym typeface="+mn-ea"/>
              </a:rPr>
              <a:t>điểm</a:t>
            </a:r>
            <a:r>
              <a:rPr lang="en-US" altLang="vi-VN" sz="2100" b="1" dirty="0" smtClean="0">
                <a:solidFill>
                  <a:schemeClr val="tx1"/>
                </a:solidFill>
                <a:latin typeface="Noto Sans"/>
                <a:ea typeface="Noto Sans"/>
                <a:sym typeface="+mn-ea"/>
              </a:rPr>
              <a:t> </a:t>
            </a:r>
            <a:endParaRPr lang="vi-VN" altLang="vi-VN" sz="2100" b="1" dirty="0">
              <a:solidFill>
                <a:schemeClr val="tx1"/>
              </a:solidFill>
              <a:latin typeface="Noto Sans"/>
              <a:ea typeface="Noto Sans"/>
              <a:sym typeface="+mn-ea"/>
            </a:endParaRPr>
          </a:p>
        </p:txBody>
      </p:sp>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979061" y="2139425"/>
            <a:ext cx="5399405" cy="1778635"/>
          </a:xfrm>
          <a:prstGeom prst="rect">
            <a:avLst/>
          </a:prstGeom>
        </p:spPr>
      </p:pic>
      <p:sp>
        <p:nvSpPr>
          <p:cNvPr id="8" name="矩形 51"/>
          <p:cNvSpPr/>
          <p:nvPr/>
        </p:nvSpPr>
        <p:spPr>
          <a:xfrm>
            <a:off x="7796974" y="1709927"/>
            <a:ext cx="3454620" cy="327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r>
              <a:rPr lang="en-US" altLang="zh-CN" dirty="0" smtClean="0">
                <a:solidFill>
                  <a:srgbClr val="000000"/>
                </a:solidFill>
                <a:latin typeface="Noto Sans"/>
              </a:rPr>
              <a:t>S</a:t>
            </a:r>
            <a:r>
              <a:rPr lang="vi-VN" altLang="zh-CN" dirty="0" smtClean="0">
                <a:solidFill>
                  <a:srgbClr val="000000"/>
                </a:solidFill>
                <a:latin typeface="Noto Sans"/>
              </a:rPr>
              <a:t>ơ </a:t>
            </a:r>
            <a:r>
              <a:rPr lang="vi-VN" altLang="zh-CN" dirty="0">
                <a:solidFill>
                  <a:srgbClr val="000000"/>
                </a:solidFill>
                <a:latin typeface="Noto Sans"/>
              </a:rPr>
              <a:t>đồ khối hệ thống sử dụng AHB bus bao gồm 1 bus chủ và 1 bus tớ. </a:t>
            </a:r>
          </a:p>
          <a:p>
            <a:pPr algn="just" defTabSz="967740"/>
            <a:r>
              <a:rPr lang="vi-VN" altLang="zh-CN" dirty="0">
                <a:solidFill>
                  <a:srgbClr val="000000"/>
                </a:solidFill>
                <a:latin typeface="Noto Sans"/>
              </a:rPr>
              <a:t>- Khối bus chủ (Manager) có chức năng thực hiện việc truyền dữ liệu và chọn địa chỉ vào bus tớ. </a:t>
            </a:r>
          </a:p>
          <a:p>
            <a:pPr algn="just" defTabSz="967740"/>
            <a:r>
              <a:rPr lang="vi-VN" altLang="zh-CN" dirty="0">
                <a:solidFill>
                  <a:srgbClr val="000000"/>
                </a:solidFill>
                <a:latin typeface="Noto Sans"/>
              </a:rPr>
              <a:t>-Khối bus tớ (Subordinate) có chức năng nhận dữ liệu và đọc dữ liệu ra từ tín hiệu của bus chủ.</a:t>
            </a:r>
            <a:endParaRPr lang="vi-VN" altLang="zh-CN" dirty="0">
              <a:solidFill>
                <a:srgbClr val="000000"/>
              </a:solidFill>
              <a:latin typeface="Noto Sans"/>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arn(outVertical)">
                                      <p:cBhvr>
                                        <p:cTn id="7" dur="500"/>
                                        <p:tgtEl>
                                          <p:spTgt spid="6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1000"/>
                                        <p:tgtEl>
                                          <p:spTgt spid="25"/>
                                        </p:tgtEl>
                                      </p:cBhvr>
                                    </p:animEffect>
                                    <p:anim calcmode="lin" valueType="num">
                                      <p:cBhvr>
                                        <p:cTn id="11" dur="1000" fill="hold"/>
                                        <p:tgtEl>
                                          <p:spTgt spid="25"/>
                                        </p:tgtEl>
                                        <p:attrNameLst>
                                          <p:attrName>ppt_x</p:attrName>
                                        </p:attrNameLst>
                                      </p:cBhvr>
                                      <p:tavLst>
                                        <p:tav tm="0">
                                          <p:val>
                                            <p:strVal val="#ppt_x"/>
                                          </p:val>
                                        </p:tav>
                                        <p:tav tm="100000">
                                          <p:val>
                                            <p:strVal val="#ppt_x"/>
                                          </p:val>
                                        </p:tav>
                                      </p:tavLst>
                                    </p:anim>
                                    <p:anim calcmode="lin" valueType="num">
                                      <p:cBhvr>
                                        <p:cTn id="1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422090" y="1163601"/>
            <a:ext cx="6046087" cy="3350647"/>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Thiết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kế</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hệ</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thống</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49" y="1074650"/>
            <a:ext cx="6710117" cy="413837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32" name="矩形 2"/>
          <p:cNvSpPr/>
          <p:nvPr/>
        </p:nvSpPr>
        <p:spPr>
          <a:xfrm>
            <a:off x="4812134" y="5185572"/>
            <a:ext cx="2069432" cy="664143"/>
          </a:xfrm>
          <a:prstGeom prst="rect">
            <a:avLst/>
          </a:prstGeom>
          <a:solidFill>
            <a:srgbClr val="4F80B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Noto Sans"/>
              </a:rPr>
              <a:t>Khối</a:t>
            </a:r>
            <a:r>
              <a:rPr lang="en-US" altLang="zh-CN" dirty="0" smtClean="0">
                <a:latin typeface="Noto Sans"/>
              </a:rPr>
              <a:t> Bus </a:t>
            </a:r>
            <a:r>
              <a:rPr lang="en-US" altLang="zh-CN" dirty="0" err="1" smtClean="0">
                <a:latin typeface="Noto Sans"/>
              </a:rPr>
              <a:t>chủ</a:t>
            </a:r>
            <a:endParaRPr lang="zh-CN" altLang="en-US" dirty="0">
              <a:latin typeface="Noto Sans"/>
            </a:endParaRPr>
          </a:p>
        </p:txBody>
      </p:sp>
      <p:sp>
        <p:nvSpPr>
          <p:cNvPr id="7" name="矩形 1"/>
          <p:cNvSpPr/>
          <p:nvPr/>
        </p:nvSpPr>
        <p:spPr>
          <a:xfrm>
            <a:off x="7713426" y="1074650"/>
            <a:ext cx="3808824" cy="4138374"/>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ctr" defTabSz="967740">
              <a:lnSpc>
                <a:spcPct val="150000"/>
              </a:lnSpc>
            </a:pPr>
            <a:endParaRPr lang="zh-CN" altLang="en-US" sz="1905">
              <a:solidFill>
                <a:srgbClr val="000000"/>
              </a:solidFill>
              <a:latin typeface="Century Gothic"/>
              <a:ea typeface="微软雅黑"/>
            </a:endParaRPr>
          </a:p>
        </p:txBody>
      </p:sp>
      <p:sp>
        <p:nvSpPr>
          <p:cNvPr id="8" name="文本框 17"/>
          <p:cNvSpPr txBox="1"/>
          <p:nvPr/>
        </p:nvSpPr>
        <p:spPr>
          <a:xfrm>
            <a:off x="8473769" y="1173223"/>
            <a:ext cx="2615343" cy="658560"/>
          </a:xfrm>
          <a:prstGeom prst="rect">
            <a:avLst/>
          </a:prstGeom>
          <a:noFill/>
        </p:spPr>
        <p:txBody>
          <a:bodyPr wrap="square" rtlCol="0">
            <a:noAutofit/>
          </a:bodyPr>
          <a:lstStyle/>
          <a:p>
            <a:pPr algn="just">
              <a:lnSpc>
                <a:spcPct val="150000"/>
              </a:lnSpc>
            </a:pPr>
            <a:r>
              <a:rPr lang="en-US" altLang="vi-VN" sz="2000" b="1" dirty="0" err="1" smtClean="0">
                <a:latin typeface="Noto Sans"/>
                <a:ea typeface="Noto Sans"/>
              </a:rPr>
              <a:t>Chức</a:t>
            </a:r>
            <a:r>
              <a:rPr lang="en-US" altLang="vi-VN" sz="2000" b="1" dirty="0" smtClean="0">
                <a:latin typeface="Noto Sans"/>
                <a:ea typeface="Noto Sans"/>
              </a:rPr>
              <a:t> </a:t>
            </a:r>
            <a:r>
              <a:rPr lang="en-US" altLang="vi-VN" sz="2000" b="1" dirty="0" err="1" smtClean="0">
                <a:latin typeface="Noto Sans"/>
                <a:ea typeface="Noto Sans"/>
              </a:rPr>
              <a:t>năng</a:t>
            </a:r>
            <a:r>
              <a:rPr lang="en-US" altLang="vi-VN" sz="2000" b="1" dirty="0" smtClean="0">
                <a:latin typeface="Noto Sans"/>
                <a:ea typeface="Noto Sans"/>
              </a:rPr>
              <a:t> </a:t>
            </a:r>
            <a:r>
              <a:rPr lang="en-US" altLang="vi-VN" sz="2000" b="1" dirty="0" err="1" smtClean="0">
                <a:latin typeface="Noto Sans"/>
                <a:ea typeface="Noto Sans"/>
              </a:rPr>
              <a:t>chính</a:t>
            </a:r>
            <a:endParaRPr lang="vi-VN" altLang="vi-VN" sz="2000" b="1" dirty="0">
              <a:latin typeface="Noto Sans"/>
              <a:ea typeface="Noto Sans"/>
            </a:endParaRPr>
          </a:p>
        </p:txBody>
      </p:sp>
      <p:sp>
        <p:nvSpPr>
          <p:cNvPr id="9" name="Rectangle 7"/>
          <p:cNvSpPr/>
          <p:nvPr/>
        </p:nvSpPr>
        <p:spPr bwMode="auto">
          <a:xfrm>
            <a:off x="7903231" y="1671505"/>
            <a:ext cx="3429212" cy="119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Autofit/>
          </a:bodyPr>
          <a:lstStyle/>
          <a:p>
            <a:pPr algn="just" defTabSz="967740" fontAlgn="base">
              <a:lnSpc>
                <a:spcPct val="150000"/>
              </a:lnSpc>
              <a:spcBef>
                <a:spcPct val="0"/>
              </a:spcBef>
              <a:spcAft>
                <a:spcPct val="0"/>
              </a:spcAft>
            </a:pPr>
            <a:r>
              <a:rPr lang="vi-VN" altLang="vi-VN" sz="1400" dirty="0">
                <a:latin typeface="Noto Sans"/>
                <a:ea typeface="Noto Sans"/>
                <a:cs typeface="庞门正道标题体" charset="0"/>
                <a:sym typeface="庞门正道标题体" charset="0"/>
              </a:rPr>
              <a:t>Khối bus chủ chịu trách nhiệm khởi phát các giao dịch đọc và ghi với các bus tớ </a:t>
            </a:r>
            <a:r>
              <a:rPr lang="en-US" altLang="vi-VN" sz="1400" dirty="0" smtClean="0">
                <a:latin typeface="Noto Sans"/>
                <a:ea typeface="Noto Sans"/>
                <a:cs typeface="庞门正道标题体" charset="0"/>
                <a:sym typeface="庞门正道标题体" charset="0"/>
              </a:rPr>
              <a:t>, </a:t>
            </a:r>
            <a:r>
              <a:rPr lang="vi-VN" altLang="vi-VN" sz="1400" dirty="0" smtClean="0">
                <a:latin typeface="Noto Sans"/>
                <a:ea typeface="Noto Sans"/>
                <a:cs typeface="庞门正道标题体" charset="0"/>
                <a:sym typeface="庞门正道标题体" charset="0"/>
              </a:rPr>
              <a:t>đồng </a:t>
            </a:r>
            <a:r>
              <a:rPr lang="vi-VN" altLang="vi-VN" sz="1400" dirty="0">
                <a:latin typeface="Noto Sans"/>
                <a:ea typeface="Noto Sans"/>
                <a:cs typeface="庞门正道标题体" charset="0"/>
                <a:sym typeface="庞门正道标题体" charset="0"/>
              </a:rPr>
              <a:t>thời quản lý luồng dữ liệu và địa chỉ theo đúng trình tự truyền thông của AXI.</a:t>
            </a:r>
            <a:endParaRPr lang="zh-CN" altLang="en-US" sz="1400" spc="106" dirty="0">
              <a:solidFill>
                <a:schemeClr val="tx1"/>
              </a:solidFill>
              <a:latin typeface="微软雅黑" panose="020B0503020204020204" charset="-122"/>
              <a:ea typeface="微软雅黑 Light" panose="020B0502040204020203" pitchFamily="34" charset="-122"/>
              <a:cs typeface="庞门正道标题体" charset="0"/>
              <a:sym typeface="庞门正道标题体" charset="0"/>
            </a:endParaRPr>
          </a:p>
        </p:txBody>
      </p:sp>
      <p:sp>
        <p:nvSpPr>
          <p:cNvPr id="10" name="文本框 19"/>
          <p:cNvSpPr txBox="1"/>
          <p:nvPr/>
        </p:nvSpPr>
        <p:spPr>
          <a:xfrm>
            <a:off x="8473769" y="3332689"/>
            <a:ext cx="2615343" cy="419626"/>
          </a:xfrm>
          <a:prstGeom prst="rect">
            <a:avLst/>
          </a:prstGeom>
          <a:noFill/>
        </p:spPr>
        <p:txBody>
          <a:bodyPr wrap="square" rtlCol="0">
            <a:noAutofit/>
          </a:bodyPr>
          <a:lstStyle/>
          <a:p>
            <a:pPr>
              <a:lnSpc>
                <a:spcPct val="150000"/>
              </a:lnSpc>
            </a:pPr>
            <a:r>
              <a:rPr lang="en-US" altLang="vi-VN" sz="2000" b="1" dirty="0" err="1" smtClean="0">
                <a:latin typeface="Noto Sans"/>
                <a:ea typeface="Noto Sans"/>
              </a:rPr>
              <a:t>Các</a:t>
            </a:r>
            <a:r>
              <a:rPr lang="en-US" altLang="vi-VN" sz="2000" b="1" dirty="0" smtClean="0">
                <a:latin typeface="Noto Sans"/>
                <a:ea typeface="Noto Sans"/>
              </a:rPr>
              <a:t> </a:t>
            </a:r>
            <a:r>
              <a:rPr lang="en-US" altLang="vi-VN" sz="2000" b="1" dirty="0" err="1" smtClean="0">
                <a:latin typeface="Noto Sans"/>
                <a:ea typeface="Noto Sans"/>
              </a:rPr>
              <a:t>nhóm</a:t>
            </a:r>
            <a:r>
              <a:rPr lang="en-US" altLang="vi-VN" sz="2000" b="1" dirty="0" smtClean="0">
                <a:latin typeface="Noto Sans"/>
                <a:ea typeface="Noto Sans"/>
              </a:rPr>
              <a:t> </a:t>
            </a:r>
            <a:r>
              <a:rPr lang="en-US" altLang="vi-VN" sz="2000" b="1" dirty="0" err="1" smtClean="0">
                <a:latin typeface="Noto Sans"/>
                <a:ea typeface="Noto Sans"/>
              </a:rPr>
              <a:t>tín</a:t>
            </a:r>
            <a:r>
              <a:rPr lang="en-US" altLang="vi-VN" sz="2000" b="1" dirty="0" smtClean="0">
                <a:latin typeface="Noto Sans"/>
                <a:ea typeface="Noto Sans"/>
              </a:rPr>
              <a:t> </a:t>
            </a:r>
            <a:r>
              <a:rPr lang="en-US" altLang="vi-VN" sz="2000" b="1" dirty="0" err="1" smtClean="0">
                <a:latin typeface="Noto Sans"/>
                <a:ea typeface="Noto Sans"/>
              </a:rPr>
              <a:t>hiệu</a:t>
            </a:r>
            <a:endParaRPr lang="vi-VN" altLang="vi-VN" sz="2000" b="1" dirty="0">
              <a:latin typeface="Noto Sans"/>
              <a:ea typeface="Noto Sans"/>
            </a:endParaRPr>
          </a:p>
        </p:txBody>
      </p:sp>
      <p:sp>
        <p:nvSpPr>
          <p:cNvPr id="11" name="Rectangle 7"/>
          <p:cNvSpPr/>
          <p:nvPr/>
        </p:nvSpPr>
        <p:spPr bwMode="auto">
          <a:xfrm>
            <a:off x="7932028" y="3817466"/>
            <a:ext cx="3590223" cy="175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Autofit/>
          </a:bodyPr>
          <a:lstStyle/>
          <a:p>
            <a:pPr algn="just" defTabSz="967740" fontAlgn="base">
              <a:lnSpc>
                <a:spcPct val="150000"/>
              </a:lnSpc>
              <a:spcBef>
                <a:spcPct val="0"/>
              </a:spcBef>
              <a:spcAft>
                <a:spcPct val="0"/>
              </a:spcAft>
            </a:pPr>
            <a:r>
              <a:rPr lang="vi-VN" altLang="vi-VN" sz="1400" dirty="0">
                <a:latin typeface="Noto Sans"/>
                <a:ea typeface="Noto Sans"/>
                <a:cs typeface="庞门正道标题体" charset="0"/>
                <a:sym typeface="庞门正道标题体" charset="0"/>
              </a:rPr>
              <a:t>Nhóm tín hiệu toàn cục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điều khiển đầu vào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địa chỉ đọc và ghi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dữ liệu đọc và ghi </a:t>
            </a:r>
            <a:endParaRPr lang="en-US" altLang="vi-VN" sz="1400" dirty="0" smtClean="0">
              <a:latin typeface="Noto Sans"/>
              <a:ea typeface="Noto Sans"/>
              <a:cs typeface="庞门正道标题体" charset="0"/>
              <a:sym typeface="庞门正道标题体" charset="0"/>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Thiết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kế</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hệ</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thống</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490194" y="1404234"/>
            <a:ext cx="6297106" cy="3705094"/>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32" name="矩形 2"/>
          <p:cNvSpPr/>
          <p:nvPr/>
        </p:nvSpPr>
        <p:spPr>
          <a:xfrm>
            <a:off x="4717868" y="5109328"/>
            <a:ext cx="2069432" cy="664143"/>
          </a:xfrm>
          <a:prstGeom prst="rect">
            <a:avLst/>
          </a:prstGeom>
          <a:solidFill>
            <a:srgbClr val="4F80B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latin typeface="Noto Sans"/>
              </a:rPr>
              <a:t>Khối</a:t>
            </a:r>
            <a:r>
              <a:rPr lang="en-US" altLang="zh-CN" dirty="0" smtClean="0">
                <a:latin typeface="Noto Sans"/>
              </a:rPr>
              <a:t> Bus </a:t>
            </a:r>
            <a:r>
              <a:rPr lang="en-US" altLang="zh-CN" dirty="0" err="1" smtClean="0">
                <a:latin typeface="Noto Sans"/>
              </a:rPr>
              <a:t>tớ</a:t>
            </a:r>
            <a:endParaRPr lang="zh-CN" altLang="en-US" dirty="0">
              <a:latin typeface="Noto Sans"/>
            </a:endParaRPr>
          </a:p>
        </p:txBody>
      </p:sp>
      <p:sp>
        <p:nvSpPr>
          <p:cNvPr id="7" name="矩形 1"/>
          <p:cNvSpPr/>
          <p:nvPr/>
        </p:nvSpPr>
        <p:spPr>
          <a:xfrm>
            <a:off x="7914747" y="1305660"/>
            <a:ext cx="3808824" cy="4180740"/>
          </a:xfrm>
          <a:prstGeom prst="rect">
            <a:avLst/>
          </a:prstGeom>
          <a:solidFill>
            <a:srgbClr val="4F80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ctr" defTabSz="967740">
              <a:lnSpc>
                <a:spcPct val="150000"/>
              </a:lnSpc>
            </a:pPr>
            <a:endParaRPr lang="zh-CN" altLang="en-US" sz="1905">
              <a:solidFill>
                <a:srgbClr val="000000"/>
              </a:solidFill>
              <a:latin typeface="Century Gothic"/>
              <a:ea typeface="微软雅黑"/>
            </a:endParaRPr>
          </a:p>
        </p:txBody>
      </p:sp>
      <p:sp>
        <p:nvSpPr>
          <p:cNvPr id="8" name="文本框 17"/>
          <p:cNvSpPr txBox="1"/>
          <p:nvPr/>
        </p:nvSpPr>
        <p:spPr>
          <a:xfrm>
            <a:off x="8675090" y="1404233"/>
            <a:ext cx="2615343" cy="658560"/>
          </a:xfrm>
          <a:prstGeom prst="rect">
            <a:avLst/>
          </a:prstGeom>
          <a:noFill/>
        </p:spPr>
        <p:txBody>
          <a:bodyPr wrap="square" rtlCol="0">
            <a:noAutofit/>
          </a:bodyPr>
          <a:lstStyle/>
          <a:p>
            <a:pPr algn="just">
              <a:lnSpc>
                <a:spcPct val="150000"/>
              </a:lnSpc>
            </a:pPr>
            <a:r>
              <a:rPr lang="en-US" altLang="vi-VN" sz="2000" b="1" dirty="0" err="1" smtClean="0">
                <a:latin typeface="Noto Sans"/>
                <a:ea typeface="Noto Sans"/>
              </a:rPr>
              <a:t>Chức</a:t>
            </a:r>
            <a:r>
              <a:rPr lang="en-US" altLang="vi-VN" sz="2000" b="1" dirty="0" smtClean="0">
                <a:latin typeface="Noto Sans"/>
                <a:ea typeface="Noto Sans"/>
              </a:rPr>
              <a:t> </a:t>
            </a:r>
            <a:r>
              <a:rPr lang="en-US" altLang="vi-VN" sz="2000" b="1" dirty="0" err="1" smtClean="0">
                <a:latin typeface="Noto Sans"/>
                <a:ea typeface="Noto Sans"/>
              </a:rPr>
              <a:t>năng</a:t>
            </a:r>
            <a:r>
              <a:rPr lang="en-US" altLang="vi-VN" sz="2000" b="1" dirty="0" smtClean="0">
                <a:latin typeface="Noto Sans"/>
                <a:ea typeface="Noto Sans"/>
              </a:rPr>
              <a:t> </a:t>
            </a:r>
            <a:r>
              <a:rPr lang="en-US" altLang="vi-VN" sz="2000" b="1" dirty="0" err="1" smtClean="0">
                <a:latin typeface="Noto Sans"/>
                <a:ea typeface="Noto Sans"/>
              </a:rPr>
              <a:t>chính</a:t>
            </a:r>
            <a:endParaRPr lang="vi-VN" altLang="vi-VN" sz="2000" b="1" dirty="0">
              <a:latin typeface="Noto Sans"/>
              <a:ea typeface="Noto Sans"/>
            </a:endParaRPr>
          </a:p>
        </p:txBody>
      </p:sp>
      <p:sp>
        <p:nvSpPr>
          <p:cNvPr id="9" name="Rectangle 7"/>
          <p:cNvSpPr/>
          <p:nvPr/>
        </p:nvSpPr>
        <p:spPr bwMode="auto">
          <a:xfrm>
            <a:off x="8104553" y="1954802"/>
            <a:ext cx="3429212" cy="119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Autofit/>
          </a:bodyPr>
          <a:lstStyle/>
          <a:p>
            <a:pPr algn="just" defTabSz="967740" fontAlgn="base">
              <a:lnSpc>
                <a:spcPct val="150000"/>
              </a:lnSpc>
              <a:spcBef>
                <a:spcPct val="0"/>
              </a:spcBef>
              <a:spcAft>
                <a:spcPct val="0"/>
              </a:spcAft>
            </a:pPr>
            <a:r>
              <a:rPr lang="vi-VN" altLang="vi-VN" sz="1400" dirty="0">
                <a:latin typeface="Noto Sans"/>
                <a:ea typeface="Noto Sans"/>
                <a:cs typeface="庞门正道标题体" charset="0"/>
                <a:sym typeface="庞门正道标题体" charset="0"/>
              </a:rPr>
              <a:t>Khối bus tớ có vai trò nhận dữ liệu ghi từ bus chủ và cung cấp dữ liệu ngược lại cho bus chủ, là nơi xử lý tất cả các tín hiệu theo tiêu chuẩn kỹ thuật của bus AHB.</a:t>
            </a:r>
            <a:endParaRPr lang="zh-CN" altLang="en-US" sz="1400" spc="106" dirty="0">
              <a:solidFill>
                <a:schemeClr val="tx1"/>
              </a:solidFill>
              <a:latin typeface="微软雅黑" panose="020B0503020204020204" charset="-122"/>
              <a:ea typeface="微软雅黑 Light" panose="020B0502040204020203" pitchFamily="34" charset="-122"/>
              <a:cs typeface="庞门正道标题体" charset="0"/>
              <a:sym typeface="庞门正道标题体" charset="0"/>
            </a:endParaRPr>
          </a:p>
        </p:txBody>
      </p:sp>
      <p:sp>
        <p:nvSpPr>
          <p:cNvPr id="10" name="文本框 19"/>
          <p:cNvSpPr txBox="1"/>
          <p:nvPr/>
        </p:nvSpPr>
        <p:spPr>
          <a:xfrm>
            <a:off x="8675090" y="3563699"/>
            <a:ext cx="2615343" cy="419626"/>
          </a:xfrm>
          <a:prstGeom prst="rect">
            <a:avLst/>
          </a:prstGeom>
          <a:noFill/>
        </p:spPr>
        <p:txBody>
          <a:bodyPr wrap="square" rtlCol="0">
            <a:noAutofit/>
          </a:bodyPr>
          <a:lstStyle/>
          <a:p>
            <a:pPr>
              <a:lnSpc>
                <a:spcPct val="150000"/>
              </a:lnSpc>
            </a:pPr>
            <a:r>
              <a:rPr lang="en-US" altLang="vi-VN" sz="2000" b="1" dirty="0" err="1" smtClean="0">
                <a:latin typeface="Noto Sans"/>
                <a:ea typeface="Noto Sans"/>
              </a:rPr>
              <a:t>Các</a:t>
            </a:r>
            <a:r>
              <a:rPr lang="en-US" altLang="vi-VN" sz="2000" b="1" dirty="0" smtClean="0">
                <a:latin typeface="Noto Sans"/>
                <a:ea typeface="Noto Sans"/>
              </a:rPr>
              <a:t> </a:t>
            </a:r>
            <a:r>
              <a:rPr lang="en-US" altLang="vi-VN" sz="2000" b="1" dirty="0" err="1" smtClean="0">
                <a:latin typeface="Noto Sans"/>
                <a:ea typeface="Noto Sans"/>
              </a:rPr>
              <a:t>nhóm</a:t>
            </a:r>
            <a:r>
              <a:rPr lang="en-US" altLang="vi-VN" sz="2000" b="1" dirty="0" smtClean="0">
                <a:latin typeface="Noto Sans"/>
                <a:ea typeface="Noto Sans"/>
              </a:rPr>
              <a:t> </a:t>
            </a:r>
            <a:r>
              <a:rPr lang="en-US" altLang="vi-VN" sz="2000" b="1" dirty="0" err="1" smtClean="0">
                <a:latin typeface="Noto Sans"/>
                <a:ea typeface="Noto Sans"/>
              </a:rPr>
              <a:t>tín</a:t>
            </a:r>
            <a:r>
              <a:rPr lang="en-US" altLang="vi-VN" sz="2000" b="1" dirty="0" smtClean="0">
                <a:latin typeface="Noto Sans"/>
                <a:ea typeface="Noto Sans"/>
              </a:rPr>
              <a:t> </a:t>
            </a:r>
            <a:r>
              <a:rPr lang="en-US" altLang="vi-VN" sz="2000" b="1" dirty="0" err="1" smtClean="0">
                <a:latin typeface="Noto Sans"/>
                <a:ea typeface="Noto Sans"/>
              </a:rPr>
              <a:t>hiệu</a:t>
            </a:r>
            <a:endParaRPr lang="vi-VN" altLang="vi-VN" sz="2000" b="1" dirty="0">
              <a:latin typeface="Noto Sans"/>
              <a:ea typeface="Noto Sans"/>
            </a:endParaRPr>
          </a:p>
        </p:txBody>
      </p:sp>
      <p:sp>
        <p:nvSpPr>
          <p:cNvPr id="11" name="Rectangle 7"/>
          <p:cNvSpPr/>
          <p:nvPr/>
        </p:nvSpPr>
        <p:spPr bwMode="auto">
          <a:xfrm>
            <a:off x="8133349" y="4048476"/>
            <a:ext cx="3590223" cy="1755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Autofit/>
          </a:bodyPr>
          <a:lstStyle/>
          <a:p>
            <a:pPr algn="just" defTabSz="967740" fontAlgn="base">
              <a:lnSpc>
                <a:spcPct val="150000"/>
              </a:lnSpc>
              <a:spcBef>
                <a:spcPct val="0"/>
              </a:spcBef>
              <a:spcAft>
                <a:spcPct val="0"/>
              </a:spcAft>
            </a:pPr>
            <a:r>
              <a:rPr lang="vi-VN" altLang="vi-VN" sz="1400" dirty="0">
                <a:latin typeface="Noto Sans"/>
                <a:ea typeface="Noto Sans"/>
                <a:cs typeface="庞门正道标题体" charset="0"/>
                <a:sym typeface="庞门正道标题体" charset="0"/>
              </a:rPr>
              <a:t>Nhóm tín hiệu toàn cục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điều khiển đầu vào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địa chỉ đọc và ghi </a:t>
            </a:r>
            <a:endParaRPr lang="en-US" altLang="vi-VN" sz="1400" dirty="0" smtClean="0">
              <a:latin typeface="Noto Sans"/>
              <a:ea typeface="Noto Sans"/>
              <a:cs typeface="庞门正道标题体" charset="0"/>
              <a:sym typeface="庞门正道标题体" charset="0"/>
            </a:endParaRPr>
          </a:p>
          <a:p>
            <a:pPr algn="just" defTabSz="967740" fontAlgn="base">
              <a:lnSpc>
                <a:spcPct val="150000"/>
              </a:lnSpc>
              <a:spcBef>
                <a:spcPct val="0"/>
              </a:spcBef>
              <a:spcAft>
                <a:spcPct val="0"/>
              </a:spcAft>
            </a:pPr>
            <a:r>
              <a:rPr lang="vi-VN" altLang="vi-VN" sz="1400" dirty="0" smtClean="0">
                <a:latin typeface="Noto Sans"/>
                <a:ea typeface="Noto Sans"/>
                <a:cs typeface="庞门正道标题体" charset="0"/>
                <a:sym typeface="庞门正道标题体" charset="0"/>
              </a:rPr>
              <a:t>Nhóm </a:t>
            </a:r>
            <a:r>
              <a:rPr lang="vi-VN" altLang="vi-VN" sz="1400" dirty="0">
                <a:latin typeface="Noto Sans"/>
                <a:ea typeface="Noto Sans"/>
                <a:cs typeface="庞门正道标题体" charset="0"/>
                <a:sym typeface="庞门正道标题体" charset="0"/>
              </a:rPr>
              <a:t>tín hiệu dữ liệu đọc và ghi </a:t>
            </a:r>
            <a:endParaRPr lang="en-US" altLang="vi-VN" sz="1400" dirty="0" smtClean="0">
              <a:latin typeface="Noto Sans"/>
              <a:ea typeface="Noto Sans"/>
              <a:cs typeface="庞门正道标题体" charset="0"/>
              <a:sym typeface="庞门正道标题体" charset="0"/>
            </a:endParaRPr>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832477" y="1574857"/>
            <a:ext cx="5836470" cy="3053450"/>
          </a:xfrm>
          <a:prstGeom prst="rect">
            <a:avLst/>
          </a:prstGeom>
        </p:spPr>
      </p:pic>
    </p:spTree>
    <p:extLst>
      <p:ext uri="{BB962C8B-B14F-4D97-AF65-F5344CB8AC3E}">
        <p14:creationId xmlns:p14="http://schemas.microsoft.com/office/powerpoint/2010/main" val="388548746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408447" y="1198709"/>
            <a:ext cx="7170704" cy="3900162"/>
          </a:xfrm>
          <a:prstGeom prst="rect">
            <a:avLst/>
          </a:prstGeom>
        </p:spPr>
      </p:pic>
      <p:sp>
        <p:nvSpPr>
          <p:cNvPr id="54" name="Rectangle 45"/>
          <p:cNvSpPr/>
          <p:nvPr/>
        </p:nvSpPr>
        <p:spPr bwMode="auto">
          <a:xfrm>
            <a:off x="-2357052" y="289722"/>
            <a:ext cx="8029498" cy="62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normAutofit/>
          </a:bodyPr>
          <a:lstStyle/>
          <a:p>
            <a:pPr algn="ctr" defTabSz="967740" fontAlgn="base">
              <a:lnSpc>
                <a:spcPct val="70000"/>
              </a:lnSpc>
              <a:spcBef>
                <a:spcPct val="0"/>
              </a:spcBef>
              <a:spcAft>
                <a:spcPct val="0"/>
              </a:spcAft>
            </a:pPr>
            <a:r>
              <a:rPr lang="en-US" altLang="zh-CN" sz="2800" dirty="0" err="1" smtClean="0">
                <a:solidFill>
                  <a:schemeClr val="bg1"/>
                </a:solidFill>
                <a:latin typeface="Noto Sans"/>
                <a:ea typeface="微软雅黑"/>
                <a:cs typeface="Bebas Neue" charset="0"/>
                <a:sym typeface="Bebas Neue" charset="0"/>
              </a:rPr>
              <a:t>Kết</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quả</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đánh</a:t>
            </a:r>
            <a:r>
              <a:rPr lang="en-US" altLang="zh-CN" sz="2800" dirty="0" smtClean="0">
                <a:solidFill>
                  <a:schemeClr val="bg1"/>
                </a:solidFill>
                <a:latin typeface="Noto Sans"/>
                <a:ea typeface="微软雅黑"/>
                <a:cs typeface="Bebas Neue" charset="0"/>
                <a:sym typeface="Bebas Neue" charset="0"/>
              </a:rPr>
              <a:t> </a:t>
            </a:r>
            <a:r>
              <a:rPr lang="en-US" altLang="zh-CN" sz="2800" dirty="0" err="1" smtClean="0">
                <a:solidFill>
                  <a:schemeClr val="bg1"/>
                </a:solidFill>
                <a:latin typeface="Noto Sans"/>
                <a:ea typeface="微软雅黑"/>
                <a:cs typeface="Bebas Neue" charset="0"/>
                <a:sym typeface="Bebas Neue" charset="0"/>
              </a:rPr>
              <a:t>giá</a:t>
            </a:r>
            <a:r>
              <a:rPr lang="en-US" altLang="zh-CN" sz="2800" dirty="0" smtClean="0">
                <a:solidFill>
                  <a:schemeClr val="bg1"/>
                </a:solidFill>
                <a:latin typeface="Noto Sans"/>
                <a:ea typeface="微软雅黑"/>
                <a:cs typeface="Bebas Neue" charset="0"/>
                <a:sym typeface="Bebas Neue" charset="0"/>
              </a:rPr>
              <a:t> </a:t>
            </a:r>
            <a:endParaRPr lang="en-US" altLang="zh-CN" sz="2800" dirty="0">
              <a:solidFill>
                <a:schemeClr val="bg1">
                  <a:lumMod val="95000"/>
                  <a:lumOff val="5000"/>
                </a:schemeClr>
              </a:solidFill>
              <a:latin typeface="微软雅黑" panose="020B0503020204020204" charset="-122"/>
              <a:ea typeface="微软雅黑"/>
              <a:cs typeface="Bebas Neue" charset="0"/>
              <a:sym typeface="Bebas Neue" charset="0"/>
            </a:endParaRPr>
          </a:p>
        </p:txBody>
      </p:sp>
      <p:sp>
        <p:nvSpPr>
          <p:cNvPr id="2" name="矩形 1"/>
          <p:cNvSpPr/>
          <p:nvPr/>
        </p:nvSpPr>
        <p:spPr>
          <a:xfrm>
            <a:off x="0" y="133350"/>
            <a:ext cx="171450" cy="51435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9"/>
          <p:cNvSpPr/>
          <p:nvPr/>
        </p:nvSpPr>
        <p:spPr>
          <a:xfrm>
            <a:off x="171450" y="1198709"/>
            <a:ext cx="7682765" cy="4143312"/>
          </a:xfrm>
          <a:prstGeom prst="rect">
            <a:avLst/>
          </a:prstGeom>
          <a:noFill/>
          <a:ln w="19050" cap="flat" cmpd="sng" algn="ctr">
            <a:solidFill>
              <a:srgbClr val="4F7FBD"/>
            </a:solidFill>
            <a:prstDash val="solid"/>
            <a:miter lim="800000"/>
          </a:ln>
          <a:effectLst/>
        </p:spPr>
        <p:txBody>
          <a:bodyPr anchor="ctr"/>
          <a:lstStyle/>
          <a:p>
            <a:pPr algn="ctr"/>
            <a:endParaRPr>
              <a:cs typeface="微软雅黑 Light" panose="020B0502040204020203" pitchFamily="34" charset="-122"/>
              <a:sym typeface="Calibri Light" panose="020F0302020204030204" pitchFamily="34" charset="0"/>
            </a:endParaRPr>
          </a:p>
        </p:txBody>
      </p:sp>
      <p:sp>
        <p:nvSpPr>
          <p:cNvPr id="8" name="矩形: 圆角 19"/>
          <p:cNvSpPr/>
          <p:nvPr/>
        </p:nvSpPr>
        <p:spPr>
          <a:xfrm>
            <a:off x="171450" y="5098871"/>
            <a:ext cx="2669884" cy="830291"/>
          </a:xfrm>
          <a:prstGeom prst="roundRect">
            <a:avLst>
              <a:gd name="adj" fmla="val 50000"/>
            </a:avLst>
          </a:prstGeom>
          <a:solidFill>
            <a:srgbClr val="4F7FBD"/>
          </a:solidFill>
          <a:ln w="12700" cap="flat" cmpd="sng" algn="ctr">
            <a:noFill/>
            <a:prstDash val="solid"/>
            <a:miter lim="800000"/>
          </a:ln>
          <a:effectLst>
            <a:outerShdw blurRad="254000" dist="254000" dir="5400000" algn="t" rotWithShape="0">
              <a:prstClr val="black">
                <a:alpha val="40000"/>
              </a:prstClr>
            </a:outerShdw>
          </a:effectLst>
        </p:spPr>
        <p:txBody>
          <a:bodyPr rtlCol="0" anchor="t">
            <a:normAutofit fontScale="92500" lnSpcReduction="20000"/>
          </a:bodyPr>
          <a:lstStyle/>
          <a:p>
            <a:pPr lvl="0" algn="ctr"/>
            <a:r>
              <a:rPr lang="en-US" altLang="vi-VN" sz="2100" b="1" dirty="0" smtClean="0">
                <a:solidFill>
                  <a:schemeClr val="tx1"/>
                </a:solidFill>
                <a:latin typeface="Noto Sans"/>
                <a:ea typeface="Noto Sans"/>
                <a:sym typeface="+mn-ea"/>
              </a:rPr>
              <a:t>Test module Master</a:t>
            </a:r>
            <a:endParaRPr lang="vi-VN" altLang="vi-VN" sz="2100" b="1" dirty="0">
              <a:solidFill>
                <a:schemeClr val="tx1"/>
              </a:solidFill>
              <a:latin typeface="Noto Sans"/>
              <a:ea typeface="Noto Sans"/>
              <a:sym typeface="+mn-ea"/>
            </a:endParaRPr>
          </a:p>
        </p:txBody>
      </p:sp>
      <p:sp>
        <p:nvSpPr>
          <p:cNvPr id="19" name="矩形 51"/>
          <p:cNvSpPr/>
          <p:nvPr/>
        </p:nvSpPr>
        <p:spPr>
          <a:xfrm>
            <a:off x="8299894" y="1198708"/>
            <a:ext cx="3454620" cy="5266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757" tIns="48378" rIns="96757" bIns="48378" numCol="1" spcCol="0" rtlCol="0" fromWordArt="0" anchor="ctr" anchorCtr="0" forceAA="0" compatLnSpc="1">
            <a:noAutofit/>
          </a:bodyPr>
          <a:lstStyle/>
          <a:p>
            <a:pPr algn="just" defTabSz="967740">
              <a:lnSpc>
                <a:spcPct val="150000"/>
              </a:lnSpc>
            </a:pPr>
            <a:r>
              <a:rPr lang="en-US" altLang="zh-CN" dirty="0" smtClean="0">
                <a:solidFill>
                  <a:srgbClr val="000000"/>
                </a:solidFill>
                <a:latin typeface="Noto Sans"/>
              </a:rPr>
              <a:t>H</a:t>
            </a:r>
            <a:r>
              <a:rPr lang="vi-VN" altLang="zh-CN" dirty="0" smtClean="0">
                <a:solidFill>
                  <a:srgbClr val="000000"/>
                </a:solidFill>
                <a:latin typeface="Noto Sans"/>
              </a:rPr>
              <a:t>oạt </a:t>
            </a:r>
            <a:r>
              <a:rPr lang="vi-VN" altLang="zh-CN" dirty="0">
                <a:solidFill>
                  <a:srgbClr val="000000"/>
                </a:solidFill>
                <a:latin typeface="Noto Sans"/>
              </a:rPr>
              <a:t>động ghi và đọc dữ liệu của khối bus chủ (master), khi nhóm tín hiệu kiểm tra được cấp dữ liệu thì khối bus chủ đã thực hiện đươc quá trình ghi và đọc dữ liệu qua tín hiệu HWRITE. Các trình tự hoạt động của các tín hiệu thuộc nhóm địa chỉ và điều khiển cũng đã thực hiện đúng theo tiêu chuẩn kỹ thuật của AMBA AHB Bus. </a:t>
            </a:r>
            <a:endParaRPr lang="vi-VN" altLang="zh-CN" dirty="0">
              <a:solidFill>
                <a:srgbClr val="000000"/>
              </a:solidFill>
              <a:latin typeface="Noto Sans"/>
            </a:endParaRPr>
          </a:p>
        </p:txBody>
      </p:sp>
    </p:spTree>
    <p:extLst>
      <p:ext uri="{BB962C8B-B14F-4D97-AF65-F5344CB8AC3E}">
        <p14:creationId xmlns:p14="http://schemas.microsoft.com/office/powerpoint/2010/main" val="359347390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arn(outVertical)">
                                      <p:cBhvr>
                                        <p:cTn id="7" dur="500"/>
                                        <p:tgtEl>
                                          <p:spTgt spid="54"/>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Narrow"/>
        <a:ea typeface="微软雅黑"/>
        <a:cs typeface="Arial"/>
      </a:majorFont>
      <a:minorFont>
        <a:latin typeface="Century Gothic"/>
        <a:ea typeface="微软雅黑"/>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1">
      <a:dk1>
        <a:srgbClr val="FFFFFF"/>
      </a:dk1>
      <a:lt1>
        <a:srgbClr val="000000"/>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自定义 1">
      <a:majorFont>
        <a:latin typeface="Arial Narrow"/>
        <a:ea typeface="微软雅黑"/>
        <a:cs typeface="Arial"/>
      </a:majorFont>
      <a:minorFont>
        <a:latin typeface="Century Gothic"/>
        <a:ea typeface="微软雅黑"/>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fdrusjd">
      <a:majorFont>
        <a:latin typeface="Arial"/>
        <a:ea typeface="微软雅黑"/>
        <a:cs typeface="Arial"/>
      </a:majorFont>
      <a:minorFont>
        <a:latin typeface="Arial"/>
        <a:ea typeface="微软雅黑"/>
        <a:cs typeface="Arial"/>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1639</Words>
  <Application>Microsoft Office PowerPoint</Application>
  <PresentationFormat>Widescreen</PresentationFormat>
  <Paragraphs>137</Paragraphs>
  <Slides>22</Slides>
  <Notes>22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22</vt:i4>
      </vt:variant>
    </vt:vector>
  </HeadingPairs>
  <TitlesOfParts>
    <vt:vector size="39" baseType="lpstr">
      <vt:lpstr>微软雅黑</vt:lpstr>
      <vt:lpstr>宋体</vt:lpstr>
      <vt:lpstr>微软雅黑 Light</vt:lpstr>
      <vt:lpstr>Arial</vt:lpstr>
      <vt:lpstr>Bebas Neue</vt:lpstr>
      <vt:lpstr>Calibri</vt:lpstr>
      <vt:lpstr>Calibri Light</vt:lpstr>
      <vt:lpstr>Century Gothic</vt:lpstr>
      <vt:lpstr>等线</vt:lpstr>
      <vt:lpstr>Gill Sans</vt:lpstr>
      <vt:lpstr>Noto Sans</vt:lpstr>
      <vt:lpstr>Open Sans</vt:lpstr>
      <vt:lpstr>庞门正道标题体</vt:lpstr>
      <vt:lpstr>方正兰亭中粗黑_GBK</vt:lpstr>
      <vt:lpstr>1_Office 主题​​</vt:lpstr>
      <vt:lpstr>2_Office 主题​​</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001zyc</dc:title>
  <dc:creator>优品PPT</dc:creator>
  <dc:description>http://www.ypppt.com/</dc:description>
  <cp:lastModifiedBy>Admin</cp:lastModifiedBy>
  <cp:revision>279</cp:revision>
  <dcterms:created xsi:type="dcterms:W3CDTF">2018-08-06T06:49:00Z</dcterms:created>
  <dcterms:modified xsi:type="dcterms:W3CDTF">2025-06-13T14:05:32Z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2052-10.8.0.6470</vt:lpwstr>
  </property>
</Properties>
</file>