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6"/>
  </p:normalViewPr>
  <p:slideViewPr>
    <p:cSldViewPr snapToGrid="0" snapToObjects="1">
      <p:cViewPr varScale="1">
        <p:scale>
          <a:sx n="156" d="100"/>
          <a:sy n="156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831C-A4D4-0740-8E42-6869885D6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FAC9-68C4-B84A-930C-494C0E234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02B2-9116-7A42-9732-ECCC5862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AF6C-D280-2943-B00E-E76E967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50A8-8437-C041-B6B1-A0D680ED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9BE6-0B41-AE45-BED9-351CE4F4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8749-89E2-4542-8955-F3A5C363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DD1F-99C1-0047-898B-B57EAD6B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C026-460F-5A4E-85BF-552C92CB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80B2-A60A-0A4A-A338-EF5FBB99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05C51-5054-7E4F-A96E-14A374E0A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FA13-AD10-9240-A52F-473CF444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11D5-783B-3547-BE54-9DAB6CE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DD2F-F20C-0947-8861-F046C67E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51F9-929C-DB44-AD46-2F9584F1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1CB9-5A35-3F40-894A-89314A1F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FF29-0D85-AA49-847B-076CFAF6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85DB-B249-2042-84A3-EDBDB601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2BE1-563F-0E45-9EA9-9C161FCB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228E-3460-E54B-B1D8-BF356DF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0AB0-F436-E54F-8830-2BEF97AF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50353-52BF-2F4D-B809-C1740B31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2898-54EB-C345-9CB6-B88A97D4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342F-2E47-B549-ABE9-8DDBAE20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D68B-976A-B244-B847-6EAAA524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5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EBE9-5033-464E-9AF9-284A4E31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F5DC-C77E-A042-89D0-E10869086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9AB31-A341-B646-AF89-A1EBE01C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85B7-216B-834C-8E3D-8A7C88D4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097C-5322-0946-9BF0-9FFE72B8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282B-A2FF-F948-B752-4B03F3BA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AA7A-1E27-5B45-9020-4410B3C6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374A-07B1-594F-A5AB-198E3720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E21DE-BA28-CF46-820D-C2E53F2D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9CDFC-F711-8943-9273-4E55B9AE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E2182-40DF-AF40-8441-A09163E0B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09982-8E95-E34D-A6BA-647CF84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70DBA-B713-4A4A-BF7A-CE8183EA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BAC4F-B738-444D-85C2-C576CA58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1ED6-65EB-8F43-98BE-ECBBB1A9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B8D5F-E0D2-C043-B2AC-71F85F20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FDD02-4497-A94A-87B0-C6CC7738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3C85E-2796-234D-90A7-59514483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7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48A06-8986-B941-8818-7774571A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F4620-A97E-FD42-97AE-EF10AB9E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BCB52-9B67-2947-B47E-05E8EEB7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4233-29B3-5D43-950A-0B455789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6B1E-72B3-9643-AEBA-7F6DFDD2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54E81-9480-C842-AB49-84206E2D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35FE-3DB5-2E4F-B46B-B6FF8305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EA211-743B-E942-A5EF-2C13D44A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51B6D-4698-9742-8370-A77E2E0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4F08-1509-E44A-A547-28D4B53D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6CAD7-26B8-AC4F-B344-6CB8A318C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6BFDF-5F39-CA47-A5D2-5A2F9E94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649EA-0F98-4346-8BDB-AC7C259F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7FB40-A1B6-FE45-9C06-8C64D6E2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C7A30-5A39-D740-A8CE-7944B913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1D6FF-99F0-9A45-AD18-7D5EBA55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A468-D341-FD46-B913-A628C161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7AB2-264A-964E-86DF-E26813931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37EF-0C45-624E-ADC2-9EB3812CA54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E7E3-4B1E-D84A-999B-628D8B3E3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2224-9D71-BA4F-B1AC-A85262E3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364-FE7D-3642-B586-64FBF685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0994-CE2B-AD4F-8A43-B556ADBC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735" y="269422"/>
            <a:ext cx="10760529" cy="1019856"/>
          </a:xfrm>
        </p:spPr>
        <p:txBody>
          <a:bodyPr/>
          <a:lstStyle/>
          <a:p>
            <a:r>
              <a:rPr lang="en-US" dirty="0"/>
              <a:t>Data Visualization for Store 577</a:t>
            </a:r>
          </a:p>
        </p:txBody>
      </p:sp>
      <p:pic>
        <p:nvPicPr>
          <p:cNvPr id="1026" name="Picture 2" descr="This Berlin shop sells high-quality goods with a difference – they're all  second-hand | World Economic Forum">
            <a:extLst>
              <a:ext uri="{FF2B5EF4-FFF2-40B4-BE49-F238E27FC236}">
                <a16:creationId xmlns:a16="http://schemas.microsoft.com/office/drawing/2014/main" id="{A967E9C0-58BE-144F-B913-17456707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5" y="1471010"/>
            <a:ext cx="8458202" cy="511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6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9A41-6938-7147-8D65-21276A86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How did Store #577 perform against their individual monthly targets during the year 2019? 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EA1EF1-838D-DF45-89B5-B5D39184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07" y="653143"/>
            <a:ext cx="11089821" cy="6729358"/>
          </a:xfrm>
        </p:spPr>
      </p:pic>
    </p:spTree>
    <p:extLst>
      <p:ext uri="{BB962C8B-B14F-4D97-AF65-F5344CB8AC3E}">
        <p14:creationId xmlns:p14="http://schemas.microsoft.com/office/powerpoint/2010/main" val="33347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7F16-01CC-724A-8003-37C70BBD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How are the store sales trending so far in 2020?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B5DF6-6BF4-FE41-A020-2B614BFB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8730" y="968374"/>
            <a:ext cx="12789459" cy="6138941"/>
          </a:xfrm>
        </p:spPr>
      </p:pic>
    </p:spTree>
    <p:extLst>
      <p:ext uri="{BB962C8B-B14F-4D97-AF65-F5344CB8AC3E}">
        <p14:creationId xmlns:p14="http://schemas.microsoft.com/office/powerpoint/2010/main" val="501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BEDE-8100-E94F-AF6B-5FD5AA16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Do you expect the store to meet its annual 2020 target by the end of the year? 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C54F8-373B-1649-82C2-28ACD4583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55" y="1027905"/>
            <a:ext cx="10331715" cy="6199029"/>
          </a:xfrm>
        </p:spPr>
      </p:pic>
    </p:spTree>
    <p:extLst>
      <p:ext uri="{BB962C8B-B14F-4D97-AF65-F5344CB8AC3E}">
        <p14:creationId xmlns:p14="http://schemas.microsoft.com/office/powerpoint/2010/main" val="229706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Visualization for Store 577</vt:lpstr>
      <vt:lpstr>1. How did Store #577 perform against their individual monthly targets during the year 2019?  </vt:lpstr>
      <vt:lpstr>2. How are the store sales trending so far in 2020? </vt:lpstr>
      <vt:lpstr>3. Do you expect the store to meet its annual 2020 target by the end of the year?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Store 577</dc:title>
  <dc:creator>Nicholas Marangi</dc:creator>
  <cp:lastModifiedBy>Nicholas Marangi</cp:lastModifiedBy>
  <cp:revision>2</cp:revision>
  <dcterms:created xsi:type="dcterms:W3CDTF">2021-04-16T07:39:09Z</dcterms:created>
  <dcterms:modified xsi:type="dcterms:W3CDTF">2021-04-16T08:08:15Z</dcterms:modified>
</cp:coreProperties>
</file>