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39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843D8-2E01-45BE-9106-4B6345C56F0D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4CBB-C1A9-46E1-A5C1-8FEC055B8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065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843D8-2E01-45BE-9106-4B6345C56F0D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4CBB-C1A9-46E1-A5C1-8FEC055B8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642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843D8-2E01-45BE-9106-4B6345C56F0D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4CBB-C1A9-46E1-A5C1-8FEC055B8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026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843D8-2E01-45BE-9106-4B6345C56F0D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4CBB-C1A9-46E1-A5C1-8FEC055B8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588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843D8-2E01-45BE-9106-4B6345C56F0D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4CBB-C1A9-46E1-A5C1-8FEC055B8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757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843D8-2E01-45BE-9106-4B6345C56F0D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4CBB-C1A9-46E1-A5C1-8FEC055B8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328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843D8-2E01-45BE-9106-4B6345C56F0D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4CBB-C1A9-46E1-A5C1-8FEC055B8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120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843D8-2E01-45BE-9106-4B6345C56F0D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4CBB-C1A9-46E1-A5C1-8FEC055B8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305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843D8-2E01-45BE-9106-4B6345C56F0D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4CBB-C1A9-46E1-A5C1-8FEC055B8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787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843D8-2E01-45BE-9106-4B6345C56F0D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4CBB-C1A9-46E1-A5C1-8FEC055B8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343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843D8-2E01-45BE-9106-4B6345C56F0D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4CBB-C1A9-46E1-A5C1-8FEC055B8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946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9843D8-2E01-45BE-9106-4B6345C56F0D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8C4CBB-C1A9-46E1-A5C1-8FEC055B8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999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63282" y="-817532"/>
            <a:ext cx="9144000" cy="238760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3529" y="2678600"/>
            <a:ext cx="9144000" cy="1655762"/>
          </a:xfrm>
        </p:spPr>
        <p:txBody>
          <a:bodyPr>
            <a:normAutofit/>
          </a:bodyPr>
          <a:lstStyle/>
          <a:p>
            <a:endParaRPr lang="en-US" sz="16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17532"/>
            <a:ext cx="12192000" cy="767553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763282" y="432178"/>
            <a:ext cx="105507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smtClean="0">
                <a:solidFill>
                  <a:schemeClr val="bg1"/>
                </a:solidFill>
              </a:rPr>
              <a:t>Các loại nhạc cụ dân tộc việt nam</a:t>
            </a:r>
            <a:endParaRPr lang="en-US" sz="480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213225" y="1724757"/>
            <a:ext cx="5706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Hiểu biết thêm về văn hóa Việt Nam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7561" y="2580608"/>
            <a:ext cx="6281159" cy="3533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454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3364" y="108752"/>
            <a:ext cx="10515600" cy="1325563"/>
          </a:xfrm>
        </p:spPr>
        <p:txBody>
          <a:bodyPr/>
          <a:lstStyle/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11" name="TextBox 10"/>
          <p:cNvSpPr txBox="1"/>
          <p:nvPr/>
        </p:nvSpPr>
        <p:spPr>
          <a:xfrm>
            <a:off x="700755" y="602801"/>
            <a:ext cx="98732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smtClean="0">
                <a:solidFill>
                  <a:schemeClr val="bg1"/>
                </a:solidFill>
              </a:rPr>
              <a:t>Giới thiệu chung</a:t>
            </a:r>
            <a:endParaRPr lang="en-US" sz="440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83364" y="2170270"/>
            <a:ext cx="842615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solidFill>
                  <a:schemeClr val="bg1"/>
                </a:solidFill>
              </a:rPr>
              <a:t>Tác giả:Phạm Đăng Nam</a:t>
            </a:r>
          </a:p>
          <a:p>
            <a:r>
              <a:rPr lang="en-US" sz="2400" smtClean="0">
                <a:solidFill>
                  <a:schemeClr val="bg1"/>
                </a:solidFill>
              </a:rPr>
              <a:t>Lớp:JSB42</a:t>
            </a:r>
          </a:p>
          <a:p>
            <a:r>
              <a:rPr lang="en-US" sz="2400" smtClean="0">
                <a:solidFill>
                  <a:schemeClr val="bg1"/>
                </a:solidFill>
              </a:rPr>
              <a:t>Sở thích:đá bóng,chơi game,nghe nhạc</a:t>
            </a:r>
          </a:p>
          <a:p>
            <a:r>
              <a:rPr lang="en-US" sz="2400" smtClean="0">
                <a:solidFill>
                  <a:schemeClr val="bg1"/>
                </a:solidFill>
              </a:rPr>
              <a:t>Sản phẩm:trang web giới thiệu về các loại nhạc cụ dân tộc</a:t>
            </a:r>
          </a:p>
          <a:p>
            <a:r>
              <a:rPr lang="en-US" sz="2400" smtClean="0">
                <a:solidFill>
                  <a:schemeClr val="bg1"/>
                </a:solidFill>
              </a:rPr>
              <a:t>Công cụ:visual studio code</a:t>
            </a:r>
          </a:p>
          <a:p>
            <a:endParaRPr lang="en-US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0944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77503"/>
          </a:xfrm>
        </p:spPr>
      </p:pic>
      <p:sp>
        <p:nvSpPr>
          <p:cNvPr id="5" name="TextBox 4"/>
          <p:cNvSpPr txBox="1"/>
          <p:nvPr/>
        </p:nvSpPr>
        <p:spPr>
          <a:xfrm>
            <a:off x="1051133" y="767358"/>
            <a:ext cx="87338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smtClean="0">
                <a:solidFill>
                  <a:schemeClr val="bg1"/>
                </a:solidFill>
              </a:rPr>
              <a:t>Sản phẩm</a:t>
            </a:r>
            <a:endParaRPr lang="en-US" sz="540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51133" y="2384277"/>
            <a:ext cx="725537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solidFill>
                  <a:schemeClr val="bg1"/>
                </a:solidFill>
              </a:rPr>
              <a:t>Quá trình làm</a:t>
            </a:r>
          </a:p>
          <a:p>
            <a:r>
              <a:rPr lang="en-US" sz="2400" smtClean="0">
                <a:solidFill>
                  <a:schemeClr val="bg1"/>
                </a:solidFill>
              </a:rPr>
              <a:t>Buổi 1:Lên ý tưởng cho sản phẩm</a:t>
            </a:r>
          </a:p>
          <a:p>
            <a:r>
              <a:rPr lang="en-US" sz="2400" smtClean="0">
                <a:solidFill>
                  <a:schemeClr val="bg1"/>
                </a:solidFill>
              </a:rPr>
              <a:t>Buổi 2:Tìm hiểu thông tin cho sản phẩm</a:t>
            </a:r>
          </a:p>
          <a:p>
            <a:r>
              <a:rPr lang="en-US" sz="2400" smtClean="0">
                <a:solidFill>
                  <a:schemeClr val="bg1"/>
                </a:solidFill>
              </a:rPr>
              <a:t>Buổi 3:Làm phần bao quát cho sản phẩm</a:t>
            </a:r>
          </a:p>
          <a:p>
            <a:r>
              <a:rPr lang="en-US" sz="2400" smtClean="0">
                <a:solidFill>
                  <a:schemeClr val="bg1"/>
                </a:solidFill>
              </a:rPr>
              <a:t>Buổi 4:Hoàn thiện và trang trí sản phẩm</a:t>
            </a:r>
            <a:endParaRPr lang="en-US" sz="240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51133" y="5046388"/>
            <a:ext cx="106309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>
                <a:solidFill>
                  <a:schemeClr val="bg1"/>
                </a:solidFill>
                <a:latin typeface="Bodoni MT Black" panose="02070A03080606020203" pitchFamily="18" charset="0"/>
              </a:rPr>
              <a:t>Mục đích:Giúp người đọc hiểu thêm về bản sắc văn hóa của dân tộc Việt Nam</a:t>
            </a:r>
            <a:endParaRPr lang="en-US" sz="2800">
              <a:solidFill>
                <a:schemeClr val="bg1"/>
              </a:solidFill>
              <a:latin typeface="Bodoni MT Black" panose="02070A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1991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5" y="0"/>
            <a:ext cx="12192000" cy="6999006"/>
          </a:xfrm>
        </p:spPr>
      </p:pic>
      <p:sp>
        <p:nvSpPr>
          <p:cNvPr id="6" name="TextBox 5"/>
          <p:cNvSpPr txBox="1"/>
          <p:nvPr/>
        </p:nvSpPr>
        <p:spPr>
          <a:xfrm>
            <a:off x="1441391" y="1174724"/>
            <a:ext cx="84517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Cách thức hoạt động của trang web</a:t>
            </a:r>
            <a:endParaRPr lang="en-US" sz="400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41391" y="2782418"/>
            <a:ext cx="975003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smtClean="0">
                <a:solidFill>
                  <a:schemeClr val="bg1"/>
                </a:solidFill>
              </a:rPr>
              <a:t>Nội dung:Trang web sẽ có thanh navbar</a:t>
            </a:r>
          </a:p>
          <a:p>
            <a:r>
              <a:rPr lang="en-US" sz="3600" smtClean="0">
                <a:solidFill>
                  <a:schemeClr val="bg1"/>
                </a:solidFill>
              </a:rPr>
              <a:t>_Hình ảnh của các loại nhạc cụ và tên</a:t>
            </a:r>
          </a:p>
          <a:p>
            <a:r>
              <a:rPr lang="en-US" sz="3600" smtClean="0">
                <a:solidFill>
                  <a:schemeClr val="bg1"/>
                </a:solidFill>
              </a:rPr>
              <a:t>Cách thức hoạt động:</a:t>
            </a:r>
          </a:p>
          <a:p>
            <a:r>
              <a:rPr lang="en-US" sz="3600" smtClean="0">
                <a:solidFill>
                  <a:schemeClr val="bg1"/>
                </a:solidFill>
              </a:rPr>
              <a:t>_Nhấn vào tên nhạc cụ mà bạn muốn tìm hiểu</a:t>
            </a:r>
          </a:p>
          <a:p>
            <a:r>
              <a:rPr lang="en-US" sz="3600" smtClean="0">
                <a:solidFill>
                  <a:schemeClr val="bg1"/>
                </a:solidFill>
              </a:rPr>
              <a:t>_Nhấn quay lại để quay lại trang chủ</a:t>
            </a:r>
            <a:endParaRPr lang="en-US" sz="3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4169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7631394"/>
          </a:xfrm>
        </p:spPr>
      </p:pic>
      <p:sp>
        <p:nvSpPr>
          <p:cNvPr id="5" name="TextBox 4"/>
          <p:cNvSpPr txBox="1"/>
          <p:nvPr/>
        </p:nvSpPr>
        <p:spPr>
          <a:xfrm>
            <a:off x="922946" y="1128045"/>
            <a:ext cx="68793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smtClean="0">
                <a:solidFill>
                  <a:schemeClr val="bg1"/>
                </a:solidFill>
              </a:rPr>
              <a:t>DEMO WEB</a:t>
            </a:r>
            <a:endParaRPr lang="en-US" sz="5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3235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9" name="TextBox 8"/>
          <p:cNvSpPr txBox="1"/>
          <p:nvPr/>
        </p:nvSpPr>
        <p:spPr>
          <a:xfrm>
            <a:off x="1598064" y="940037"/>
            <a:ext cx="94858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smtClean="0"/>
              <a:t>Cảm ơn mọi người đã lắng nghe</a:t>
            </a:r>
            <a:endParaRPr lang="en-US" sz="5400"/>
          </a:p>
        </p:txBody>
      </p:sp>
    </p:spTree>
    <p:extLst>
      <p:ext uri="{BB962C8B-B14F-4D97-AF65-F5344CB8AC3E}">
        <p14:creationId xmlns:p14="http://schemas.microsoft.com/office/powerpoint/2010/main" val="1782621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14182</TotalTime>
  <Words>155</Words>
  <Application>Microsoft Office PowerPoint</Application>
  <PresentationFormat>Widescreen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Berlin Sans FB Demi</vt:lpstr>
      <vt:lpstr>Bodoni MT Black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Các loại nhạc cụ âm nhạc</dc:title>
  <dc:creator>Admin</dc:creator>
  <cp:lastModifiedBy>Admin</cp:lastModifiedBy>
  <cp:revision>8</cp:revision>
  <dcterms:created xsi:type="dcterms:W3CDTF">2022-07-21T11:07:29Z</dcterms:created>
  <dcterms:modified xsi:type="dcterms:W3CDTF">2022-07-31T07:29:51Z</dcterms:modified>
</cp:coreProperties>
</file>