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7"/>
  </p:notesMasterIdLst>
  <p:sldIdLst>
    <p:sldId id="256" r:id="rId2"/>
    <p:sldId id="336" r:id="rId3"/>
    <p:sldId id="258" r:id="rId4"/>
    <p:sldId id="265" r:id="rId5"/>
    <p:sldId id="273" r:id="rId6"/>
    <p:sldId id="271" r:id="rId7"/>
    <p:sldId id="270" r:id="rId8"/>
    <p:sldId id="340" r:id="rId9"/>
    <p:sldId id="274" r:id="rId10"/>
    <p:sldId id="337" r:id="rId11"/>
    <p:sldId id="338" r:id="rId12"/>
    <p:sldId id="339" r:id="rId13"/>
    <p:sldId id="341" r:id="rId14"/>
    <p:sldId id="343" r:id="rId15"/>
    <p:sldId id="344" r:id="rId16"/>
  </p:sldIdLst>
  <p:sldSz cx="9144000" cy="5143500" type="screen16x9"/>
  <p:notesSz cx="6858000" cy="9144000"/>
  <p:embeddedFontLst>
    <p:embeddedFont>
      <p:font typeface="나눔스퀘어 네오 Heavy" panose="00000A00000000000000" pitchFamily="2" charset="-127"/>
      <p:bold r:id="rId18"/>
    </p:embeddedFont>
    <p:embeddedFont>
      <p:font typeface="나눔스퀘어_ac" panose="020B0600000101010101" pitchFamily="50" charset="-127"/>
      <p:regular r:id="rId19"/>
    </p:embeddedFont>
    <p:embeddedFont>
      <p:font typeface="나눔스퀘어_ac Bold" panose="020B0600000101010101" pitchFamily="50" charset="-127"/>
      <p:bold r:id="rId20"/>
    </p:embeddedFont>
    <p:embeddedFont>
      <p:font typeface="나눔스퀘어_ac ExtraBold" panose="020B0600000101010101" pitchFamily="50" charset="-127"/>
      <p:bold r:id="rId21"/>
    </p:embeddedFont>
    <p:embeddedFont>
      <p:font typeface="나눔스퀘어_ac Light" panose="020B0600000101010101" pitchFamily="50" charset="-127"/>
      <p:regular r:id="rId22"/>
    </p:embeddedFont>
    <p:embeddedFont>
      <p:font typeface="Helvetica Neue Light" panose="020B0600000101010101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E9264E-EF0D-412A-9D73-85DB3F4E2609}">
  <a:tblStyle styleId="{35E9264E-EF0D-412A-9D73-85DB3F4E26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1" autoAdjust="0"/>
  </p:normalViewPr>
  <p:slideViewPr>
    <p:cSldViewPr snapToGrid="0">
      <p:cViewPr varScale="1">
        <p:scale>
          <a:sx n="133" d="100"/>
          <a:sy n="133" d="100"/>
        </p:scale>
        <p:origin x="6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7" d="100"/>
          <a:sy n="107" d="100"/>
        </p:scale>
        <p:origin x="34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728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807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43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b8a5aef315_1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b8a5aef315_1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335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b437ff306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b437ff306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088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7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85d32b42a5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85d32b42a5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88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5d32b42a5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5d32b42a5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b8a5aef31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b8a5aef31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5d32b42a5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5d32b42a5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b8a5aef315_9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b8a5aef315_9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05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/>
          <p:nvPr/>
        </p:nvSpPr>
        <p:spPr>
          <a:xfrm>
            <a:off x="4754226" y="2"/>
            <a:ext cx="4438131" cy="4186748"/>
          </a:xfrm>
          <a:custGeom>
            <a:avLst/>
            <a:gdLst/>
            <a:ahLst/>
            <a:cxnLst/>
            <a:rect l="l" t="t" r="r" b="b"/>
            <a:pathLst>
              <a:path w="67477" h="63655" extrusionOk="0">
                <a:moveTo>
                  <a:pt x="11686" y="1"/>
                </a:moveTo>
                <a:cubicBezTo>
                  <a:pt x="10853" y="4714"/>
                  <a:pt x="11767" y="9746"/>
                  <a:pt x="14301" y="13814"/>
                </a:cubicBezTo>
                <a:cubicBezTo>
                  <a:pt x="15520" y="15774"/>
                  <a:pt x="17099" y="17552"/>
                  <a:pt x="17810" y="19751"/>
                </a:cubicBezTo>
                <a:cubicBezTo>
                  <a:pt x="19410" y="24682"/>
                  <a:pt x="16129" y="29862"/>
                  <a:pt x="12382" y="33452"/>
                </a:cubicBezTo>
                <a:cubicBezTo>
                  <a:pt x="8639" y="37048"/>
                  <a:pt x="4104" y="40191"/>
                  <a:pt x="2128" y="44980"/>
                </a:cubicBezTo>
                <a:cubicBezTo>
                  <a:pt x="0" y="50134"/>
                  <a:pt x="1605" y="56594"/>
                  <a:pt x="5902" y="60149"/>
                </a:cubicBezTo>
                <a:cubicBezTo>
                  <a:pt x="8877" y="62614"/>
                  <a:pt x="12846" y="63655"/>
                  <a:pt x="16729" y="63655"/>
                </a:cubicBezTo>
                <a:cubicBezTo>
                  <a:pt x="16822" y="63655"/>
                  <a:pt x="16915" y="63654"/>
                  <a:pt x="17008" y="63653"/>
                </a:cubicBezTo>
                <a:cubicBezTo>
                  <a:pt x="20974" y="63592"/>
                  <a:pt x="24854" y="62546"/>
                  <a:pt x="28612" y="61292"/>
                </a:cubicBezTo>
                <a:cubicBezTo>
                  <a:pt x="42755" y="56579"/>
                  <a:pt x="55756" y="49002"/>
                  <a:pt x="67477" y="39739"/>
                </a:cubicBezTo>
                <a:lnTo>
                  <a:pt x="67477" y="6"/>
                </a:lnTo>
                <a:lnTo>
                  <a:pt x="674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5262256" y="397"/>
            <a:ext cx="4338946" cy="3874000"/>
          </a:xfrm>
          <a:custGeom>
            <a:avLst/>
            <a:gdLst/>
            <a:ahLst/>
            <a:cxnLst/>
            <a:rect l="l" t="t" r="r" b="b"/>
            <a:pathLst>
              <a:path w="65969" h="58900" extrusionOk="0">
                <a:moveTo>
                  <a:pt x="65430" y="0"/>
                </a:moveTo>
                <a:lnTo>
                  <a:pt x="65430" y="5"/>
                </a:lnTo>
                <a:lnTo>
                  <a:pt x="9639" y="5"/>
                </a:lnTo>
                <a:cubicBezTo>
                  <a:pt x="8802" y="4362"/>
                  <a:pt x="11767" y="9009"/>
                  <a:pt x="14301" y="12767"/>
                </a:cubicBezTo>
                <a:cubicBezTo>
                  <a:pt x="15520" y="14570"/>
                  <a:pt x="17105" y="16220"/>
                  <a:pt x="17816" y="18247"/>
                </a:cubicBezTo>
                <a:cubicBezTo>
                  <a:pt x="19415" y="22807"/>
                  <a:pt x="16130" y="27596"/>
                  <a:pt x="12387" y="30907"/>
                </a:cubicBezTo>
                <a:cubicBezTo>
                  <a:pt x="8639" y="34223"/>
                  <a:pt x="4109" y="37123"/>
                  <a:pt x="2129" y="41556"/>
                </a:cubicBezTo>
                <a:cubicBezTo>
                  <a:pt x="1" y="46315"/>
                  <a:pt x="1605" y="52282"/>
                  <a:pt x="5907" y="55562"/>
                </a:cubicBezTo>
                <a:cubicBezTo>
                  <a:pt x="7831" y="57035"/>
                  <a:pt x="9775" y="58899"/>
                  <a:pt x="14093" y="58899"/>
                </a:cubicBezTo>
                <a:cubicBezTo>
                  <a:pt x="16625" y="58899"/>
                  <a:pt x="19972" y="58258"/>
                  <a:pt x="24610" y="56522"/>
                </a:cubicBezTo>
                <a:cubicBezTo>
                  <a:pt x="36926" y="51916"/>
                  <a:pt x="54243" y="40378"/>
                  <a:pt x="65969" y="31821"/>
                </a:cubicBezTo>
                <a:lnTo>
                  <a:pt x="654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718400" y="36601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2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 txBox="1">
            <a:spLocks noGrp="1"/>
          </p:cNvSpPr>
          <p:nvPr>
            <p:ph type="subTitle" idx="1"/>
          </p:nvPr>
        </p:nvSpPr>
        <p:spPr>
          <a:xfrm>
            <a:off x="2933850" y="1106025"/>
            <a:ext cx="327630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30" name="Google Shape;430;p43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3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32" name="Google Shape;432;p43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3"/>
          <p:cNvSpPr/>
          <p:nvPr/>
        </p:nvSpPr>
        <p:spPr>
          <a:xfrm>
            <a:off x="6156202" y="2793827"/>
            <a:ext cx="2987839" cy="2349733"/>
          </a:xfrm>
          <a:custGeom>
            <a:avLst/>
            <a:gdLst/>
            <a:ahLst/>
            <a:cxnLst/>
            <a:rect l="l" t="t" r="r" b="b"/>
            <a:pathLst>
              <a:path w="14575" h="14449" extrusionOk="0">
                <a:moveTo>
                  <a:pt x="14575" y="1"/>
                </a:moveTo>
                <a:cubicBezTo>
                  <a:pt x="14143" y="433"/>
                  <a:pt x="13876" y="1005"/>
                  <a:pt x="13812" y="1615"/>
                </a:cubicBezTo>
                <a:cubicBezTo>
                  <a:pt x="13698" y="2530"/>
                  <a:pt x="14054" y="3356"/>
                  <a:pt x="13444" y="4169"/>
                </a:cubicBezTo>
                <a:cubicBezTo>
                  <a:pt x="13012" y="4741"/>
                  <a:pt x="12338" y="4931"/>
                  <a:pt x="11703" y="5198"/>
                </a:cubicBezTo>
                <a:cubicBezTo>
                  <a:pt x="10737" y="5617"/>
                  <a:pt x="9822" y="6329"/>
                  <a:pt x="9518" y="7371"/>
                </a:cubicBezTo>
                <a:cubicBezTo>
                  <a:pt x="9302" y="8121"/>
                  <a:pt x="9429" y="8921"/>
                  <a:pt x="9149" y="9645"/>
                </a:cubicBezTo>
                <a:cubicBezTo>
                  <a:pt x="8672" y="10849"/>
                  <a:pt x="7688" y="11210"/>
                  <a:pt x="6524" y="11210"/>
                </a:cubicBezTo>
                <a:cubicBezTo>
                  <a:pt x="6385" y="11210"/>
                  <a:pt x="6243" y="11205"/>
                  <a:pt x="6099" y="11196"/>
                </a:cubicBezTo>
                <a:cubicBezTo>
                  <a:pt x="5885" y="11182"/>
                  <a:pt x="5672" y="11174"/>
                  <a:pt x="5463" y="11174"/>
                </a:cubicBezTo>
                <a:cubicBezTo>
                  <a:pt x="4311" y="11174"/>
                  <a:pt x="3244" y="11407"/>
                  <a:pt x="2287" y="12149"/>
                </a:cubicBezTo>
                <a:cubicBezTo>
                  <a:pt x="1563" y="12695"/>
                  <a:pt x="1068" y="13496"/>
                  <a:pt x="394" y="14105"/>
                </a:cubicBezTo>
                <a:cubicBezTo>
                  <a:pt x="267" y="14233"/>
                  <a:pt x="127" y="14347"/>
                  <a:pt x="0" y="14449"/>
                </a:cubicBezTo>
                <a:lnTo>
                  <a:pt x="14575" y="14449"/>
                </a:lnTo>
                <a:lnTo>
                  <a:pt x="145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3"/>
          <p:cNvSpPr/>
          <p:nvPr/>
        </p:nvSpPr>
        <p:spPr>
          <a:xfrm flipH="1">
            <a:off x="2" y="2793827"/>
            <a:ext cx="2987839" cy="2349733"/>
          </a:xfrm>
          <a:custGeom>
            <a:avLst/>
            <a:gdLst/>
            <a:ahLst/>
            <a:cxnLst/>
            <a:rect l="l" t="t" r="r" b="b"/>
            <a:pathLst>
              <a:path w="14575" h="14449" extrusionOk="0">
                <a:moveTo>
                  <a:pt x="14575" y="1"/>
                </a:moveTo>
                <a:cubicBezTo>
                  <a:pt x="14143" y="433"/>
                  <a:pt x="13876" y="1005"/>
                  <a:pt x="13812" y="1615"/>
                </a:cubicBezTo>
                <a:cubicBezTo>
                  <a:pt x="13698" y="2530"/>
                  <a:pt x="14054" y="3356"/>
                  <a:pt x="13444" y="4169"/>
                </a:cubicBezTo>
                <a:cubicBezTo>
                  <a:pt x="13012" y="4741"/>
                  <a:pt x="12338" y="4931"/>
                  <a:pt x="11703" y="5198"/>
                </a:cubicBezTo>
                <a:cubicBezTo>
                  <a:pt x="10737" y="5617"/>
                  <a:pt x="9822" y="6329"/>
                  <a:pt x="9518" y="7371"/>
                </a:cubicBezTo>
                <a:cubicBezTo>
                  <a:pt x="9302" y="8121"/>
                  <a:pt x="9429" y="8921"/>
                  <a:pt x="9149" y="9645"/>
                </a:cubicBezTo>
                <a:cubicBezTo>
                  <a:pt x="8672" y="10849"/>
                  <a:pt x="7688" y="11210"/>
                  <a:pt x="6524" y="11210"/>
                </a:cubicBezTo>
                <a:cubicBezTo>
                  <a:pt x="6385" y="11210"/>
                  <a:pt x="6243" y="11205"/>
                  <a:pt x="6099" y="11196"/>
                </a:cubicBezTo>
                <a:cubicBezTo>
                  <a:pt x="5885" y="11182"/>
                  <a:pt x="5672" y="11174"/>
                  <a:pt x="5463" y="11174"/>
                </a:cubicBezTo>
                <a:cubicBezTo>
                  <a:pt x="4311" y="11174"/>
                  <a:pt x="3244" y="11407"/>
                  <a:pt x="2287" y="12149"/>
                </a:cubicBezTo>
                <a:cubicBezTo>
                  <a:pt x="1563" y="12695"/>
                  <a:pt x="1068" y="13496"/>
                  <a:pt x="394" y="14105"/>
                </a:cubicBezTo>
                <a:cubicBezTo>
                  <a:pt x="267" y="14233"/>
                  <a:pt x="127" y="14347"/>
                  <a:pt x="0" y="14449"/>
                </a:cubicBezTo>
                <a:lnTo>
                  <a:pt x="14575" y="14449"/>
                </a:lnTo>
                <a:lnTo>
                  <a:pt x="145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3"/>
          <p:cNvSpPr/>
          <p:nvPr/>
        </p:nvSpPr>
        <p:spPr>
          <a:xfrm>
            <a:off x="3169852" y="2139024"/>
            <a:ext cx="2886303" cy="2665900"/>
          </a:xfrm>
          <a:custGeom>
            <a:avLst/>
            <a:gdLst/>
            <a:ahLst/>
            <a:cxnLst/>
            <a:rect l="l" t="t" r="r" b="b"/>
            <a:pathLst>
              <a:path w="192196" h="177490" extrusionOk="0">
                <a:moveTo>
                  <a:pt x="76038" y="1"/>
                </a:moveTo>
                <a:cubicBezTo>
                  <a:pt x="68455" y="1"/>
                  <a:pt x="60870" y="2888"/>
                  <a:pt x="54888" y="7575"/>
                </a:cubicBezTo>
                <a:cubicBezTo>
                  <a:pt x="47494" y="13403"/>
                  <a:pt x="42319" y="21841"/>
                  <a:pt x="39361" y="30844"/>
                </a:cubicBezTo>
                <a:cubicBezTo>
                  <a:pt x="36273" y="40369"/>
                  <a:pt x="35273" y="51068"/>
                  <a:pt x="28836" y="58767"/>
                </a:cubicBezTo>
                <a:cubicBezTo>
                  <a:pt x="23356" y="65291"/>
                  <a:pt x="14831" y="68509"/>
                  <a:pt x="8742" y="74555"/>
                </a:cubicBezTo>
                <a:cubicBezTo>
                  <a:pt x="3392" y="79904"/>
                  <a:pt x="0" y="87951"/>
                  <a:pt x="217" y="95562"/>
                </a:cubicBezTo>
                <a:cubicBezTo>
                  <a:pt x="348" y="102695"/>
                  <a:pt x="6089" y="107349"/>
                  <a:pt x="8916" y="113568"/>
                </a:cubicBezTo>
                <a:cubicBezTo>
                  <a:pt x="12743" y="122006"/>
                  <a:pt x="10395" y="132227"/>
                  <a:pt x="14092" y="140751"/>
                </a:cubicBezTo>
                <a:cubicBezTo>
                  <a:pt x="17919" y="149624"/>
                  <a:pt x="27618" y="154756"/>
                  <a:pt x="37143" y="156583"/>
                </a:cubicBezTo>
                <a:cubicBezTo>
                  <a:pt x="46625" y="158410"/>
                  <a:pt x="56454" y="157627"/>
                  <a:pt x="66109" y="158540"/>
                </a:cubicBezTo>
                <a:cubicBezTo>
                  <a:pt x="84420" y="160193"/>
                  <a:pt x="101600" y="167717"/>
                  <a:pt x="119040" y="173589"/>
                </a:cubicBezTo>
                <a:cubicBezTo>
                  <a:pt x="124738" y="175502"/>
                  <a:pt x="130566" y="177242"/>
                  <a:pt x="136525" y="177460"/>
                </a:cubicBezTo>
                <a:cubicBezTo>
                  <a:pt x="136979" y="177479"/>
                  <a:pt x="137435" y="177489"/>
                  <a:pt x="137892" y="177489"/>
                </a:cubicBezTo>
                <a:cubicBezTo>
                  <a:pt x="143466" y="177489"/>
                  <a:pt x="149139" y="175995"/>
                  <a:pt x="153400" y="172458"/>
                </a:cubicBezTo>
                <a:cubicBezTo>
                  <a:pt x="162360" y="164977"/>
                  <a:pt x="162664" y="151059"/>
                  <a:pt x="170188" y="142143"/>
                </a:cubicBezTo>
                <a:cubicBezTo>
                  <a:pt x="175190" y="136228"/>
                  <a:pt x="182975" y="132966"/>
                  <a:pt x="187238" y="126529"/>
                </a:cubicBezTo>
                <a:cubicBezTo>
                  <a:pt x="192196" y="118918"/>
                  <a:pt x="191021" y="108827"/>
                  <a:pt x="187977" y="100259"/>
                </a:cubicBezTo>
                <a:cubicBezTo>
                  <a:pt x="184932" y="91691"/>
                  <a:pt x="180235" y="83688"/>
                  <a:pt x="178495" y="74772"/>
                </a:cubicBezTo>
                <a:cubicBezTo>
                  <a:pt x="176277" y="63290"/>
                  <a:pt x="178756" y="48850"/>
                  <a:pt x="169449" y="39891"/>
                </a:cubicBezTo>
                <a:cubicBezTo>
                  <a:pt x="158315" y="29191"/>
                  <a:pt x="138743" y="33019"/>
                  <a:pt x="125260" y="27582"/>
                </a:cubicBezTo>
                <a:cubicBezTo>
                  <a:pt x="109211" y="21102"/>
                  <a:pt x="98512" y="3791"/>
                  <a:pt x="81549" y="529"/>
                </a:cubicBezTo>
                <a:cubicBezTo>
                  <a:pt x="79728" y="172"/>
                  <a:pt x="77883" y="1"/>
                  <a:pt x="760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4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46"/>
          <p:cNvSpPr txBox="1">
            <a:spLocks noGrp="1"/>
          </p:cNvSpPr>
          <p:nvPr>
            <p:ph type="subTitle" idx="1"/>
          </p:nvPr>
        </p:nvSpPr>
        <p:spPr>
          <a:xfrm>
            <a:off x="2411300" y="3351575"/>
            <a:ext cx="2184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4" name="Google Shape;454;p46"/>
          <p:cNvSpPr txBox="1">
            <a:spLocks noGrp="1"/>
          </p:cNvSpPr>
          <p:nvPr>
            <p:ph type="subTitle" idx="2"/>
          </p:nvPr>
        </p:nvSpPr>
        <p:spPr>
          <a:xfrm>
            <a:off x="2411325" y="3139700"/>
            <a:ext cx="21843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46"/>
          <p:cNvSpPr txBox="1">
            <a:spLocks noGrp="1"/>
          </p:cNvSpPr>
          <p:nvPr>
            <p:ph type="subTitle" idx="3"/>
          </p:nvPr>
        </p:nvSpPr>
        <p:spPr>
          <a:xfrm>
            <a:off x="4376198" y="2219725"/>
            <a:ext cx="2184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46"/>
          <p:cNvSpPr txBox="1">
            <a:spLocks noGrp="1"/>
          </p:cNvSpPr>
          <p:nvPr>
            <p:ph type="subTitle" idx="4"/>
          </p:nvPr>
        </p:nvSpPr>
        <p:spPr>
          <a:xfrm>
            <a:off x="4376225" y="2007925"/>
            <a:ext cx="21843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46"/>
          <p:cNvSpPr txBox="1">
            <a:spLocks noGrp="1"/>
          </p:cNvSpPr>
          <p:nvPr>
            <p:ph type="subTitle" idx="5"/>
          </p:nvPr>
        </p:nvSpPr>
        <p:spPr>
          <a:xfrm>
            <a:off x="6341081" y="3351575"/>
            <a:ext cx="2184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46"/>
          <p:cNvSpPr txBox="1">
            <a:spLocks noGrp="1"/>
          </p:cNvSpPr>
          <p:nvPr>
            <p:ph type="subTitle" idx="6"/>
          </p:nvPr>
        </p:nvSpPr>
        <p:spPr>
          <a:xfrm>
            <a:off x="6341104" y="3139700"/>
            <a:ext cx="21843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6"/>
          <p:cNvSpPr txBox="1">
            <a:spLocks noGrp="1"/>
          </p:cNvSpPr>
          <p:nvPr>
            <p:ph type="subTitle" idx="7"/>
          </p:nvPr>
        </p:nvSpPr>
        <p:spPr>
          <a:xfrm>
            <a:off x="618773" y="2219725"/>
            <a:ext cx="1839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0" name="Google Shape;460;p46"/>
          <p:cNvSpPr txBox="1">
            <a:spLocks noGrp="1"/>
          </p:cNvSpPr>
          <p:nvPr>
            <p:ph type="subTitle" idx="8"/>
          </p:nvPr>
        </p:nvSpPr>
        <p:spPr>
          <a:xfrm>
            <a:off x="618775" y="2007925"/>
            <a:ext cx="18396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46"/>
          <p:cNvSpPr/>
          <p:nvPr/>
        </p:nvSpPr>
        <p:spPr>
          <a:xfrm flipH="1">
            <a:off x="2154881" y="4637301"/>
            <a:ext cx="4915891" cy="543728"/>
          </a:xfrm>
          <a:custGeom>
            <a:avLst/>
            <a:gdLst/>
            <a:ahLst/>
            <a:cxnLst/>
            <a:rect l="l" t="t" r="r" b="b"/>
            <a:pathLst>
              <a:path w="88903" h="21887" extrusionOk="0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/>
          <p:nvPr/>
        </p:nvSpPr>
        <p:spPr>
          <a:xfrm flipH="1">
            <a:off x="2778176" y="4489780"/>
            <a:ext cx="535251" cy="513317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6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6"/>
          <p:cNvSpPr/>
          <p:nvPr/>
        </p:nvSpPr>
        <p:spPr>
          <a:xfrm rot="-5400000" flipH="1">
            <a:off x="8565611" y="4500747"/>
            <a:ext cx="535251" cy="513317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6"/>
          <p:cNvSpPr/>
          <p:nvPr/>
        </p:nvSpPr>
        <p:spPr>
          <a:xfrm rot="5400000" flipH="1">
            <a:off x="8805362" y="123311"/>
            <a:ext cx="229858" cy="220424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07000" y="2339677"/>
            <a:ext cx="3511500" cy="11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7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33" name="Google Shape;33;p7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00401" y="1443224"/>
            <a:ext cx="27885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627980" y="2199150"/>
            <a:ext cx="34239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2573326" y="4078061"/>
            <a:ext cx="2304531" cy="1066296"/>
          </a:xfrm>
          <a:custGeom>
            <a:avLst/>
            <a:gdLst/>
            <a:ahLst/>
            <a:cxnLst/>
            <a:rect l="l" t="t" r="r" b="b"/>
            <a:pathLst>
              <a:path w="25618" h="11853" extrusionOk="0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877851" y="3830332"/>
            <a:ext cx="1929769" cy="1314002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411263" y="3199475"/>
            <a:ext cx="4471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8061771" y="4013211"/>
            <a:ext cx="1082229" cy="1130315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rot="10800000" flipH="1">
            <a:off x="-3974" y="3964620"/>
            <a:ext cx="1128724" cy="1178906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2285512" flipH="1">
            <a:off x="5414385" y="3797548"/>
            <a:ext cx="433495" cy="1226243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 rot="2285512" flipH="1">
            <a:off x="5538300" y="3860652"/>
            <a:ext cx="137074" cy="1153883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 rot="2903787" flipH="1">
            <a:off x="5633597" y="4007606"/>
            <a:ext cx="433471" cy="1226195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2903787" flipH="1">
            <a:off x="5753073" y="4065925"/>
            <a:ext cx="137066" cy="1153837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2777791" flipH="1">
            <a:off x="3671448" y="4007595"/>
            <a:ext cx="433478" cy="1226168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2777791" flipH="1">
            <a:off x="3844072" y="4070592"/>
            <a:ext cx="137068" cy="1153812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2687597" y="3944207"/>
            <a:ext cx="4064427" cy="1200155"/>
          </a:xfrm>
          <a:custGeom>
            <a:avLst/>
            <a:gdLst/>
            <a:ahLst/>
            <a:cxnLst/>
            <a:rect l="l" t="t" r="r" b="b"/>
            <a:pathLst>
              <a:path w="32818" h="7008" extrusionOk="0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275800" y="2142075"/>
            <a:ext cx="25923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-4865444">
            <a:off x="-3485036" y="703416"/>
            <a:ext cx="5233868" cy="4453602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8509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3"/>
          </p:nvPr>
        </p:nvSpPr>
        <p:spPr>
          <a:xfrm>
            <a:off x="1517950" y="228951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23797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1850950" y="36954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6"/>
          </p:nvPr>
        </p:nvSpPr>
        <p:spPr>
          <a:xfrm>
            <a:off x="1517950" y="404906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7" hasCustomPrompt="1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5150150" y="3695401"/>
            <a:ext cx="22653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4939550" y="404906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3" hasCustomPrompt="1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4939550" y="228951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268" name="Google Shape;268;p24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4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272" name="Google Shape;272;p24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1"/>
          </p:nvPr>
        </p:nvSpPr>
        <p:spPr>
          <a:xfrm>
            <a:off x="64592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2"/>
          </p:nvPr>
        </p:nvSpPr>
        <p:spPr>
          <a:xfrm>
            <a:off x="691663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3"/>
          </p:nvPr>
        </p:nvSpPr>
        <p:spPr>
          <a:xfrm>
            <a:off x="338437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4"/>
          </p:nvPr>
        </p:nvSpPr>
        <p:spPr>
          <a:xfrm>
            <a:off x="338438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5"/>
          </p:nvPr>
        </p:nvSpPr>
        <p:spPr>
          <a:xfrm>
            <a:off x="6108438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6"/>
          </p:nvPr>
        </p:nvSpPr>
        <p:spPr>
          <a:xfrm>
            <a:off x="610843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/>
          <p:nvPr/>
        </p:nvSpPr>
        <p:spPr>
          <a:xfrm>
            <a:off x="4784700" y="3518475"/>
            <a:ext cx="3379777" cy="963717"/>
          </a:xfrm>
          <a:custGeom>
            <a:avLst/>
            <a:gdLst/>
            <a:ahLst/>
            <a:cxnLst/>
            <a:rect l="l" t="t" r="r" b="b"/>
            <a:pathLst>
              <a:path w="199544" h="111348" extrusionOk="0">
                <a:moveTo>
                  <a:pt x="99772" y="1"/>
                </a:moveTo>
                <a:cubicBezTo>
                  <a:pt x="44666" y="1"/>
                  <a:pt x="1" y="24919"/>
                  <a:pt x="1" y="55674"/>
                </a:cubicBezTo>
                <a:cubicBezTo>
                  <a:pt x="1" y="86429"/>
                  <a:pt x="44666" y="111347"/>
                  <a:pt x="99772" y="111347"/>
                </a:cubicBezTo>
                <a:cubicBezTo>
                  <a:pt x="154878" y="111347"/>
                  <a:pt x="199543" y="86429"/>
                  <a:pt x="199543" y="55674"/>
                </a:cubicBezTo>
                <a:cubicBezTo>
                  <a:pt x="199543" y="24919"/>
                  <a:pt x="154878" y="1"/>
                  <a:pt x="997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"/>
          <p:cNvSpPr/>
          <p:nvPr/>
        </p:nvSpPr>
        <p:spPr>
          <a:xfrm rot="10800000">
            <a:off x="6371323" y="-22"/>
            <a:ext cx="2802301" cy="1908198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0"/>
          <p:cNvSpPr/>
          <p:nvPr/>
        </p:nvSpPr>
        <p:spPr>
          <a:xfrm flipH="1">
            <a:off x="7904838" y="3746504"/>
            <a:ext cx="611314" cy="1396972"/>
          </a:xfrm>
          <a:custGeom>
            <a:avLst/>
            <a:gdLst/>
            <a:ahLst/>
            <a:cxnLst/>
            <a:rect l="l" t="t" r="r" b="b"/>
            <a:pathLst>
              <a:path w="13815" h="31570" extrusionOk="0">
                <a:moveTo>
                  <a:pt x="12378" y="1"/>
                </a:moveTo>
                <a:cubicBezTo>
                  <a:pt x="12281" y="1"/>
                  <a:pt x="12182" y="10"/>
                  <a:pt x="12084" y="27"/>
                </a:cubicBezTo>
                <a:cubicBezTo>
                  <a:pt x="10380" y="255"/>
                  <a:pt x="8978" y="1669"/>
                  <a:pt x="8410" y="3298"/>
                </a:cubicBezTo>
                <a:cubicBezTo>
                  <a:pt x="8284" y="3651"/>
                  <a:pt x="8195" y="4017"/>
                  <a:pt x="7955" y="4308"/>
                </a:cubicBezTo>
                <a:cubicBezTo>
                  <a:pt x="7793" y="4516"/>
                  <a:pt x="7520" y="4659"/>
                  <a:pt x="7263" y="4659"/>
                </a:cubicBezTo>
                <a:cubicBezTo>
                  <a:pt x="7160" y="4659"/>
                  <a:pt x="7060" y="4636"/>
                  <a:pt x="6970" y="4586"/>
                </a:cubicBezTo>
                <a:cubicBezTo>
                  <a:pt x="6516" y="4320"/>
                  <a:pt x="6516" y="3525"/>
                  <a:pt x="5998" y="3411"/>
                </a:cubicBezTo>
                <a:cubicBezTo>
                  <a:pt x="4495" y="4320"/>
                  <a:pt x="4155" y="6429"/>
                  <a:pt x="4634" y="8121"/>
                </a:cubicBezTo>
                <a:cubicBezTo>
                  <a:pt x="4761" y="8563"/>
                  <a:pt x="4925" y="9030"/>
                  <a:pt x="4798" y="9472"/>
                </a:cubicBezTo>
                <a:cubicBezTo>
                  <a:pt x="4713" y="9803"/>
                  <a:pt x="4373" y="10078"/>
                  <a:pt x="4059" y="10078"/>
                </a:cubicBezTo>
                <a:cubicBezTo>
                  <a:pt x="3954" y="10078"/>
                  <a:pt x="3852" y="10047"/>
                  <a:pt x="3763" y="9977"/>
                </a:cubicBezTo>
                <a:cubicBezTo>
                  <a:pt x="3649" y="9876"/>
                  <a:pt x="3574" y="9737"/>
                  <a:pt x="3447" y="9662"/>
                </a:cubicBezTo>
                <a:cubicBezTo>
                  <a:pt x="3377" y="9621"/>
                  <a:pt x="3305" y="9603"/>
                  <a:pt x="3232" y="9603"/>
                </a:cubicBezTo>
                <a:cubicBezTo>
                  <a:pt x="2988" y="9603"/>
                  <a:pt x="2741" y="9802"/>
                  <a:pt x="2576" y="10015"/>
                </a:cubicBezTo>
                <a:cubicBezTo>
                  <a:pt x="1048" y="11947"/>
                  <a:pt x="1806" y="14952"/>
                  <a:pt x="3485" y="16745"/>
                </a:cubicBezTo>
                <a:cubicBezTo>
                  <a:pt x="3826" y="17112"/>
                  <a:pt x="4218" y="17528"/>
                  <a:pt x="4142" y="17996"/>
                </a:cubicBezTo>
                <a:cubicBezTo>
                  <a:pt x="4003" y="18728"/>
                  <a:pt x="3031" y="18778"/>
                  <a:pt x="2349" y="19107"/>
                </a:cubicBezTo>
                <a:cubicBezTo>
                  <a:pt x="1667" y="19422"/>
                  <a:pt x="1276" y="20104"/>
                  <a:pt x="1149" y="20862"/>
                </a:cubicBezTo>
                <a:cubicBezTo>
                  <a:pt x="1086" y="21279"/>
                  <a:pt x="1086" y="21708"/>
                  <a:pt x="1175" y="22125"/>
                </a:cubicBezTo>
                <a:cubicBezTo>
                  <a:pt x="1225" y="22377"/>
                  <a:pt x="1301" y="22630"/>
                  <a:pt x="1389" y="22870"/>
                </a:cubicBezTo>
                <a:cubicBezTo>
                  <a:pt x="1402" y="22895"/>
                  <a:pt x="1414" y="22920"/>
                  <a:pt x="1414" y="22933"/>
                </a:cubicBezTo>
                <a:cubicBezTo>
                  <a:pt x="1717" y="23753"/>
                  <a:pt x="2197" y="24524"/>
                  <a:pt x="2563" y="25332"/>
                </a:cubicBezTo>
                <a:cubicBezTo>
                  <a:pt x="2740" y="25723"/>
                  <a:pt x="2892" y="26228"/>
                  <a:pt x="2614" y="26569"/>
                </a:cubicBezTo>
                <a:cubicBezTo>
                  <a:pt x="2427" y="26807"/>
                  <a:pt x="2147" y="26852"/>
                  <a:pt x="1838" y="26852"/>
                </a:cubicBezTo>
                <a:cubicBezTo>
                  <a:pt x="1649" y="26852"/>
                  <a:pt x="1449" y="26835"/>
                  <a:pt x="1253" y="26835"/>
                </a:cubicBezTo>
                <a:cubicBezTo>
                  <a:pt x="1054" y="26835"/>
                  <a:pt x="858" y="26852"/>
                  <a:pt x="682" y="26923"/>
                </a:cubicBezTo>
                <a:cubicBezTo>
                  <a:pt x="442" y="27024"/>
                  <a:pt x="253" y="27213"/>
                  <a:pt x="164" y="27453"/>
                </a:cubicBezTo>
                <a:cubicBezTo>
                  <a:pt x="25" y="27744"/>
                  <a:pt x="0" y="28059"/>
                  <a:pt x="76" y="28375"/>
                </a:cubicBezTo>
                <a:cubicBezTo>
                  <a:pt x="202" y="28931"/>
                  <a:pt x="568" y="29398"/>
                  <a:pt x="947" y="29840"/>
                </a:cubicBezTo>
                <a:cubicBezTo>
                  <a:pt x="1427" y="30408"/>
                  <a:pt x="1907" y="30989"/>
                  <a:pt x="2399" y="31570"/>
                </a:cubicBezTo>
                <a:lnTo>
                  <a:pt x="10973" y="31570"/>
                </a:lnTo>
                <a:cubicBezTo>
                  <a:pt x="11289" y="31140"/>
                  <a:pt x="11554" y="30686"/>
                  <a:pt x="11794" y="30218"/>
                </a:cubicBezTo>
                <a:cubicBezTo>
                  <a:pt x="12274" y="29234"/>
                  <a:pt x="12665" y="28072"/>
                  <a:pt x="12248" y="27049"/>
                </a:cubicBezTo>
                <a:cubicBezTo>
                  <a:pt x="12135" y="26733"/>
                  <a:pt x="11920" y="26443"/>
                  <a:pt x="11604" y="26342"/>
                </a:cubicBezTo>
                <a:cubicBezTo>
                  <a:pt x="11532" y="26322"/>
                  <a:pt x="11460" y="26313"/>
                  <a:pt x="11388" y="26313"/>
                </a:cubicBezTo>
                <a:cubicBezTo>
                  <a:pt x="10831" y="26313"/>
                  <a:pt x="10304" y="26847"/>
                  <a:pt x="9728" y="26847"/>
                </a:cubicBezTo>
                <a:cubicBezTo>
                  <a:pt x="9722" y="26847"/>
                  <a:pt x="9716" y="26847"/>
                  <a:pt x="9710" y="26847"/>
                </a:cubicBezTo>
                <a:cubicBezTo>
                  <a:pt x="9155" y="26834"/>
                  <a:pt x="8713" y="26291"/>
                  <a:pt x="8650" y="25736"/>
                </a:cubicBezTo>
                <a:cubicBezTo>
                  <a:pt x="8587" y="25193"/>
                  <a:pt x="9079" y="24284"/>
                  <a:pt x="9332" y="23791"/>
                </a:cubicBezTo>
                <a:cubicBezTo>
                  <a:pt x="9988" y="23514"/>
                  <a:pt x="10405" y="22844"/>
                  <a:pt x="10519" y="22162"/>
                </a:cubicBezTo>
                <a:cubicBezTo>
                  <a:pt x="10645" y="21493"/>
                  <a:pt x="10468" y="20761"/>
                  <a:pt x="9976" y="20281"/>
                </a:cubicBezTo>
                <a:cubicBezTo>
                  <a:pt x="9761" y="20092"/>
                  <a:pt x="9521" y="19927"/>
                  <a:pt x="9369" y="19700"/>
                </a:cubicBezTo>
                <a:cubicBezTo>
                  <a:pt x="8827" y="18879"/>
                  <a:pt x="9660" y="17857"/>
                  <a:pt x="10430" y="17251"/>
                </a:cubicBezTo>
                <a:lnTo>
                  <a:pt x="11781" y="16165"/>
                </a:lnTo>
                <a:cubicBezTo>
                  <a:pt x="12160" y="15862"/>
                  <a:pt x="12564" y="15470"/>
                  <a:pt x="12476" y="15003"/>
                </a:cubicBezTo>
                <a:cubicBezTo>
                  <a:pt x="12299" y="14094"/>
                  <a:pt x="10796" y="14460"/>
                  <a:pt x="10140" y="13829"/>
                </a:cubicBezTo>
                <a:cubicBezTo>
                  <a:pt x="9546" y="13260"/>
                  <a:pt x="9900" y="12263"/>
                  <a:pt x="10380" y="11606"/>
                </a:cubicBezTo>
                <a:cubicBezTo>
                  <a:pt x="10859" y="10937"/>
                  <a:pt x="11415" y="10331"/>
                  <a:pt x="12034" y="9801"/>
                </a:cubicBezTo>
                <a:cubicBezTo>
                  <a:pt x="12450" y="9434"/>
                  <a:pt x="12905" y="9106"/>
                  <a:pt x="13183" y="8626"/>
                </a:cubicBezTo>
                <a:cubicBezTo>
                  <a:pt x="13461" y="8159"/>
                  <a:pt x="13524" y="7502"/>
                  <a:pt x="13145" y="7098"/>
                </a:cubicBezTo>
                <a:cubicBezTo>
                  <a:pt x="12728" y="6656"/>
                  <a:pt x="11996" y="6707"/>
                  <a:pt x="11541" y="6328"/>
                </a:cubicBezTo>
                <a:cubicBezTo>
                  <a:pt x="10910" y="5798"/>
                  <a:pt x="11099" y="4762"/>
                  <a:pt x="11592" y="4118"/>
                </a:cubicBezTo>
                <a:cubicBezTo>
                  <a:pt x="12097" y="3474"/>
                  <a:pt x="12817" y="3020"/>
                  <a:pt x="13284" y="2351"/>
                </a:cubicBezTo>
                <a:cubicBezTo>
                  <a:pt x="13738" y="1681"/>
                  <a:pt x="13814" y="596"/>
                  <a:pt x="13107" y="179"/>
                </a:cubicBezTo>
                <a:cubicBezTo>
                  <a:pt x="12879" y="60"/>
                  <a:pt x="12631" y="1"/>
                  <a:pt x="123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"/>
          <p:cNvSpPr/>
          <p:nvPr/>
        </p:nvSpPr>
        <p:spPr>
          <a:xfrm flipH="1">
            <a:off x="7998733" y="3808057"/>
            <a:ext cx="263199" cy="1335421"/>
          </a:xfrm>
          <a:custGeom>
            <a:avLst/>
            <a:gdLst/>
            <a:ahLst/>
            <a:cxnLst/>
            <a:rect l="l" t="t" r="r" b="b"/>
            <a:pathLst>
              <a:path w="5948" h="30179" extrusionOk="0">
                <a:moveTo>
                  <a:pt x="5822" y="0"/>
                </a:moveTo>
                <a:cubicBezTo>
                  <a:pt x="2766" y="3738"/>
                  <a:pt x="821" y="8283"/>
                  <a:pt x="240" y="13082"/>
                </a:cubicBezTo>
                <a:cubicBezTo>
                  <a:pt x="76" y="14647"/>
                  <a:pt x="1" y="16226"/>
                  <a:pt x="13" y="17791"/>
                </a:cubicBezTo>
                <a:cubicBezTo>
                  <a:pt x="1" y="18928"/>
                  <a:pt x="26" y="20052"/>
                  <a:pt x="51" y="21176"/>
                </a:cubicBezTo>
                <a:cubicBezTo>
                  <a:pt x="127" y="24193"/>
                  <a:pt x="329" y="27199"/>
                  <a:pt x="644" y="30179"/>
                </a:cubicBezTo>
                <a:lnTo>
                  <a:pt x="809" y="30179"/>
                </a:lnTo>
                <a:cubicBezTo>
                  <a:pt x="493" y="27199"/>
                  <a:pt x="291" y="24181"/>
                  <a:pt x="203" y="21176"/>
                </a:cubicBezTo>
                <a:cubicBezTo>
                  <a:pt x="177" y="20052"/>
                  <a:pt x="165" y="18928"/>
                  <a:pt x="165" y="17804"/>
                </a:cubicBezTo>
                <a:cubicBezTo>
                  <a:pt x="152" y="16226"/>
                  <a:pt x="228" y="14660"/>
                  <a:pt x="392" y="13094"/>
                </a:cubicBezTo>
                <a:cubicBezTo>
                  <a:pt x="973" y="8321"/>
                  <a:pt x="2905" y="3813"/>
                  <a:pt x="5948" y="101"/>
                </a:cubicBezTo>
                <a:lnTo>
                  <a:pt x="58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713225" y="34827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0"/>
          <p:cNvSpPr txBox="1">
            <a:spLocks noGrp="1"/>
          </p:cNvSpPr>
          <p:nvPr>
            <p:ph type="subTitle" idx="1"/>
          </p:nvPr>
        </p:nvSpPr>
        <p:spPr>
          <a:xfrm>
            <a:off x="713225" y="1646925"/>
            <a:ext cx="3745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ibeye"/>
              <a:buAutoNum type="arabicPeriod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rabicPeriod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rabicPeriod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8261926" y="3452459"/>
            <a:ext cx="740000" cy="1691047"/>
          </a:xfrm>
          <a:custGeom>
            <a:avLst/>
            <a:gdLst/>
            <a:ahLst/>
            <a:cxnLst/>
            <a:rect l="l" t="t" r="r" b="b"/>
            <a:pathLst>
              <a:path w="13815" h="31570" extrusionOk="0">
                <a:moveTo>
                  <a:pt x="12378" y="1"/>
                </a:moveTo>
                <a:cubicBezTo>
                  <a:pt x="12281" y="1"/>
                  <a:pt x="12182" y="10"/>
                  <a:pt x="12084" y="27"/>
                </a:cubicBezTo>
                <a:cubicBezTo>
                  <a:pt x="10380" y="255"/>
                  <a:pt x="8978" y="1669"/>
                  <a:pt x="8410" y="3298"/>
                </a:cubicBezTo>
                <a:cubicBezTo>
                  <a:pt x="8284" y="3651"/>
                  <a:pt x="8195" y="4017"/>
                  <a:pt x="7955" y="4308"/>
                </a:cubicBezTo>
                <a:cubicBezTo>
                  <a:pt x="7793" y="4516"/>
                  <a:pt x="7520" y="4659"/>
                  <a:pt x="7263" y="4659"/>
                </a:cubicBezTo>
                <a:cubicBezTo>
                  <a:pt x="7160" y="4659"/>
                  <a:pt x="7060" y="4636"/>
                  <a:pt x="6970" y="4586"/>
                </a:cubicBezTo>
                <a:cubicBezTo>
                  <a:pt x="6516" y="4320"/>
                  <a:pt x="6516" y="3525"/>
                  <a:pt x="5998" y="3411"/>
                </a:cubicBezTo>
                <a:cubicBezTo>
                  <a:pt x="4495" y="4320"/>
                  <a:pt x="4155" y="6429"/>
                  <a:pt x="4634" y="8121"/>
                </a:cubicBezTo>
                <a:cubicBezTo>
                  <a:pt x="4761" y="8563"/>
                  <a:pt x="4925" y="9030"/>
                  <a:pt x="4798" y="9472"/>
                </a:cubicBezTo>
                <a:cubicBezTo>
                  <a:pt x="4713" y="9803"/>
                  <a:pt x="4373" y="10078"/>
                  <a:pt x="4059" y="10078"/>
                </a:cubicBezTo>
                <a:cubicBezTo>
                  <a:pt x="3954" y="10078"/>
                  <a:pt x="3852" y="10047"/>
                  <a:pt x="3763" y="9977"/>
                </a:cubicBezTo>
                <a:cubicBezTo>
                  <a:pt x="3649" y="9876"/>
                  <a:pt x="3574" y="9737"/>
                  <a:pt x="3447" y="9662"/>
                </a:cubicBezTo>
                <a:cubicBezTo>
                  <a:pt x="3377" y="9621"/>
                  <a:pt x="3305" y="9603"/>
                  <a:pt x="3232" y="9603"/>
                </a:cubicBezTo>
                <a:cubicBezTo>
                  <a:pt x="2988" y="9603"/>
                  <a:pt x="2741" y="9802"/>
                  <a:pt x="2576" y="10015"/>
                </a:cubicBezTo>
                <a:cubicBezTo>
                  <a:pt x="1048" y="11947"/>
                  <a:pt x="1806" y="14952"/>
                  <a:pt x="3485" y="16745"/>
                </a:cubicBezTo>
                <a:cubicBezTo>
                  <a:pt x="3826" y="17112"/>
                  <a:pt x="4218" y="17528"/>
                  <a:pt x="4142" y="17996"/>
                </a:cubicBezTo>
                <a:cubicBezTo>
                  <a:pt x="4003" y="18728"/>
                  <a:pt x="3031" y="18778"/>
                  <a:pt x="2349" y="19107"/>
                </a:cubicBezTo>
                <a:cubicBezTo>
                  <a:pt x="1667" y="19422"/>
                  <a:pt x="1276" y="20104"/>
                  <a:pt x="1149" y="20862"/>
                </a:cubicBezTo>
                <a:cubicBezTo>
                  <a:pt x="1086" y="21279"/>
                  <a:pt x="1086" y="21708"/>
                  <a:pt x="1175" y="22125"/>
                </a:cubicBezTo>
                <a:cubicBezTo>
                  <a:pt x="1225" y="22377"/>
                  <a:pt x="1301" y="22630"/>
                  <a:pt x="1389" y="22870"/>
                </a:cubicBezTo>
                <a:cubicBezTo>
                  <a:pt x="1402" y="22895"/>
                  <a:pt x="1414" y="22920"/>
                  <a:pt x="1414" y="22933"/>
                </a:cubicBezTo>
                <a:cubicBezTo>
                  <a:pt x="1717" y="23753"/>
                  <a:pt x="2197" y="24524"/>
                  <a:pt x="2563" y="25332"/>
                </a:cubicBezTo>
                <a:cubicBezTo>
                  <a:pt x="2740" y="25723"/>
                  <a:pt x="2892" y="26228"/>
                  <a:pt x="2614" y="26569"/>
                </a:cubicBezTo>
                <a:cubicBezTo>
                  <a:pt x="2427" y="26807"/>
                  <a:pt x="2147" y="26852"/>
                  <a:pt x="1838" y="26852"/>
                </a:cubicBezTo>
                <a:cubicBezTo>
                  <a:pt x="1649" y="26852"/>
                  <a:pt x="1449" y="26835"/>
                  <a:pt x="1253" y="26835"/>
                </a:cubicBezTo>
                <a:cubicBezTo>
                  <a:pt x="1054" y="26835"/>
                  <a:pt x="858" y="26852"/>
                  <a:pt x="682" y="26923"/>
                </a:cubicBezTo>
                <a:cubicBezTo>
                  <a:pt x="442" y="27024"/>
                  <a:pt x="253" y="27213"/>
                  <a:pt x="164" y="27453"/>
                </a:cubicBezTo>
                <a:cubicBezTo>
                  <a:pt x="25" y="27744"/>
                  <a:pt x="0" y="28059"/>
                  <a:pt x="76" y="28375"/>
                </a:cubicBezTo>
                <a:cubicBezTo>
                  <a:pt x="202" y="28931"/>
                  <a:pt x="568" y="29398"/>
                  <a:pt x="947" y="29840"/>
                </a:cubicBezTo>
                <a:cubicBezTo>
                  <a:pt x="1427" y="30408"/>
                  <a:pt x="1907" y="30989"/>
                  <a:pt x="2399" y="31570"/>
                </a:cubicBezTo>
                <a:lnTo>
                  <a:pt x="10973" y="31570"/>
                </a:lnTo>
                <a:cubicBezTo>
                  <a:pt x="11289" y="31140"/>
                  <a:pt x="11554" y="30686"/>
                  <a:pt x="11794" y="30218"/>
                </a:cubicBezTo>
                <a:cubicBezTo>
                  <a:pt x="12274" y="29234"/>
                  <a:pt x="12665" y="28072"/>
                  <a:pt x="12248" y="27049"/>
                </a:cubicBezTo>
                <a:cubicBezTo>
                  <a:pt x="12135" y="26733"/>
                  <a:pt x="11920" y="26443"/>
                  <a:pt x="11604" y="26342"/>
                </a:cubicBezTo>
                <a:cubicBezTo>
                  <a:pt x="11532" y="26322"/>
                  <a:pt x="11460" y="26313"/>
                  <a:pt x="11388" y="26313"/>
                </a:cubicBezTo>
                <a:cubicBezTo>
                  <a:pt x="10831" y="26313"/>
                  <a:pt x="10304" y="26847"/>
                  <a:pt x="9728" y="26847"/>
                </a:cubicBezTo>
                <a:cubicBezTo>
                  <a:pt x="9722" y="26847"/>
                  <a:pt x="9716" y="26847"/>
                  <a:pt x="9710" y="26847"/>
                </a:cubicBezTo>
                <a:cubicBezTo>
                  <a:pt x="9155" y="26834"/>
                  <a:pt x="8713" y="26291"/>
                  <a:pt x="8650" y="25736"/>
                </a:cubicBezTo>
                <a:cubicBezTo>
                  <a:pt x="8587" y="25193"/>
                  <a:pt x="9079" y="24284"/>
                  <a:pt x="9332" y="23791"/>
                </a:cubicBezTo>
                <a:cubicBezTo>
                  <a:pt x="9988" y="23514"/>
                  <a:pt x="10405" y="22844"/>
                  <a:pt x="10519" y="22162"/>
                </a:cubicBezTo>
                <a:cubicBezTo>
                  <a:pt x="10645" y="21493"/>
                  <a:pt x="10468" y="20761"/>
                  <a:pt x="9976" y="20281"/>
                </a:cubicBezTo>
                <a:cubicBezTo>
                  <a:pt x="9761" y="20092"/>
                  <a:pt x="9521" y="19927"/>
                  <a:pt x="9369" y="19700"/>
                </a:cubicBezTo>
                <a:cubicBezTo>
                  <a:pt x="8827" y="18879"/>
                  <a:pt x="9660" y="17857"/>
                  <a:pt x="10430" y="17251"/>
                </a:cubicBezTo>
                <a:lnTo>
                  <a:pt x="11781" y="16165"/>
                </a:lnTo>
                <a:cubicBezTo>
                  <a:pt x="12160" y="15862"/>
                  <a:pt x="12564" y="15470"/>
                  <a:pt x="12476" y="15003"/>
                </a:cubicBezTo>
                <a:cubicBezTo>
                  <a:pt x="12299" y="14094"/>
                  <a:pt x="10796" y="14460"/>
                  <a:pt x="10140" y="13829"/>
                </a:cubicBezTo>
                <a:cubicBezTo>
                  <a:pt x="9546" y="13260"/>
                  <a:pt x="9900" y="12263"/>
                  <a:pt x="10380" y="11606"/>
                </a:cubicBezTo>
                <a:cubicBezTo>
                  <a:pt x="10859" y="10937"/>
                  <a:pt x="11415" y="10331"/>
                  <a:pt x="12034" y="9801"/>
                </a:cubicBezTo>
                <a:cubicBezTo>
                  <a:pt x="12450" y="9434"/>
                  <a:pt x="12905" y="9106"/>
                  <a:pt x="13183" y="8626"/>
                </a:cubicBezTo>
                <a:cubicBezTo>
                  <a:pt x="13461" y="8159"/>
                  <a:pt x="13524" y="7502"/>
                  <a:pt x="13145" y="7098"/>
                </a:cubicBezTo>
                <a:cubicBezTo>
                  <a:pt x="12728" y="6656"/>
                  <a:pt x="11996" y="6707"/>
                  <a:pt x="11541" y="6328"/>
                </a:cubicBezTo>
                <a:cubicBezTo>
                  <a:pt x="10910" y="5798"/>
                  <a:pt x="11099" y="4762"/>
                  <a:pt x="11592" y="4118"/>
                </a:cubicBezTo>
                <a:cubicBezTo>
                  <a:pt x="12097" y="3474"/>
                  <a:pt x="12817" y="3020"/>
                  <a:pt x="13284" y="2351"/>
                </a:cubicBezTo>
                <a:cubicBezTo>
                  <a:pt x="13738" y="1681"/>
                  <a:pt x="13814" y="596"/>
                  <a:pt x="13107" y="179"/>
                </a:cubicBezTo>
                <a:cubicBezTo>
                  <a:pt x="12879" y="60"/>
                  <a:pt x="12631" y="1"/>
                  <a:pt x="123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8569655" y="3526967"/>
            <a:ext cx="318605" cy="1616538"/>
          </a:xfrm>
          <a:custGeom>
            <a:avLst/>
            <a:gdLst/>
            <a:ahLst/>
            <a:cxnLst/>
            <a:rect l="l" t="t" r="r" b="b"/>
            <a:pathLst>
              <a:path w="5948" h="30179" extrusionOk="0">
                <a:moveTo>
                  <a:pt x="5822" y="0"/>
                </a:moveTo>
                <a:cubicBezTo>
                  <a:pt x="2766" y="3738"/>
                  <a:pt x="821" y="8283"/>
                  <a:pt x="240" y="13082"/>
                </a:cubicBezTo>
                <a:cubicBezTo>
                  <a:pt x="76" y="14647"/>
                  <a:pt x="1" y="16226"/>
                  <a:pt x="13" y="17791"/>
                </a:cubicBezTo>
                <a:cubicBezTo>
                  <a:pt x="1" y="18928"/>
                  <a:pt x="26" y="20052"/>
                  <a:pt x="51" y="21176"/>
                </a:cubicBezTo>
                <a:cubicBezTo>
                  <a:pt x="127" y="24193"/>
                  <a:pt x="329" y="27199"/>
                  <a:pt x="644" y="30179"/>
                </a:cubicBezTo>
                <a:lnTo>
                  <a:pt x="809" y="30179"/>
                </a:lnTo>
                <a:cubicBezTo>
                  <a:pt x="493" y="27199"/>
                  <a:pt x="291" y="24181"/>
                  <a:pt x="203" y="21176"/>
                </a:cubicBezTo>
                <a:cubicBezTo>
                  <a:pt x="177" y="20052"/>
                  <a:pt x="165" y="18928"/>
                  <a:pt x="165" y="17804"/>
                </a:cubicBezTo>
                <a:cubicBezTo>
                  <a:pt x="152" y="16226"/>
                  <a:pt x="228" y="14660"/>
                  <a:pt x="392" y="13094"/>
                </a:cubicBezTo>
                <a:cubicBezTo>
                  <a:pt x="973" y="8321"/>
                  <a:pt x="2905" y="3813"/>
                  <a:pt x="5948" y="101"/>
                </a:cubicBezTo>
                <a:lnTo>
                  <a:pt x="58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70" r:id="rId8"/>
    <p:sldLayoutId id="2147483676" r:id="rId9"/>
    <p:sldLayoutId id="2147483682" r:id="rId10"/>
    <p:sldLayoutId id="2147483689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>
            <a:spLocks noGrp="1"/>
          </p:cNvSpPr>
          <p:nvPr>
            <p:ph type="title"/>
          </p:nvPr>
        </p:nvSpPr>
        <p:spPr>
          <a:xfrm>
            <a:off x="6000921" y="1482444"/>
            <a:ext cx="2461383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dist" defTabSz="360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HINY</a:t>
            </a:r>
            <a:br>
              <a:rPr lang="en-US">
                <a:latin typeface="+mj-lt"/>
              </a:rPr>
            </a:br>
            <a:endParaRPr sz="1600">
              <a:latin typeface="+mj-lt"/>
            </a:endParaRPr>
          </a:p>
        </p:txBody>
      </p:sp>
      <p:sp>
        <p:nvSpPr>
          <p:cNvPr id="589" name="Google Shape;589;p59"/>
          <p:cNvSpPr txBox="1">
            <a:spLocks noGrp="1"/>
          </p:cNvSpPr>
          <p:nvPr>
            <p:ph type="subTitle" idx="1"/>
          </p:nvPr>
        </p:nvSpPr>
        <p:spPr>
          <a:xfrm>
            <a:off x="4290758" y="2746572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+mj-ea"/>
              </a:rPr>
              <a:t>Team</a:t>
            </a:r>
            <a:r>
              <a:rPr lang="en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">
                <a:solidFill>
                  <a:schemeClr val="accent5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Lazy Cheetah</a:t>
            </a:r>
            <a:endParaRPr>
              <a:solidFill>
                <a:schemeClr val="accent5">
                  <a:lumMod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590" name="Google Shape;590;p59"/>
          <p:cNvGrpSpPr/>
          <p:nvPr/>
        </p:nvGrpSpPr>
        <p:grpSpPr>
          <a:xfrm>
            <a:off x="718405" y="875340"/>
            <a:ext cx="3644433" cy="3392799"/>
            <a:chOff x="-3142275" y="-3574825"/>
            <a:chExt cx="13789000" cy="12836925"/>
          </a:xfrm>
        </p:grpSpPr>
        <p:sp>
          <p:nvSpPr>
            <p:cNvPr id="591" name="Google Shape;591;p59"/>
            <p:cNvSpPr/>
            <p:nvPr/>
          </p:nvSpPr>
          <p:spPr>
            <a:xfrm>
              <a:off x="-3142275" y="2204675"/>
              <a:ext cx="13789000" cy="7057425"/>
            </a:xfrm>
            <a:custGeom>
              <a:avLst/>
              <a:gdLst/>
              <a:ahLst/>
              <a:cxnLst/>
              <a:rect l="l" t="t" r="r" b="b"/>
              <a:pathLst>
                <a:path w="551560" h="282297" extrusionOk="0">
                  <a:moveTo>
                    <a:pt x="268616" y="0"/>
                  </a:moveTo>
                  <a:lnTo>
                    <a:pt x="254566" y="370"/>
                  </a:lnTo>
                  <a:lnTo>
                    <a:pt x="240609" y="1109"/>
                  </a:lnTo>
                  <a:lnTo>
                    <a:pt x="227021" y="2126"/>
                  </a:lnTo>
                  <a:lnTo>
                    <a:pt x="213433" y="3605"/>
                  </a:lnTo>
                  <a:lnTo>
                    <a:pt x="200307" y="5269"/>
                  </a:lnTo>
                  <a:lnTo>
                    <a:pt x="187366" y="7395"/>
                  </a:lnTo>
                  <a:lnTo>
                    <a:pt x="174610" y="9706"/>
                  </a:lnTo>
                  <a:lnTo>
                    <a:pt x="162316" y="12479"/>
                  </a:lnTo>
                  <a:lnTo>
                    <a:pt x="150207" y="15437"/>
                  </a:lnTo>
                  <a:lnTo>
                    <a:pt x="138468" y="18672"/>
                  </a:lnTo>
                  <a:lnTo>
                    <a:pt x="127099" y="22185"/>
                  </a:lnTo>
                  <a:lnTo>
                    <a:pt x="116099" y="26067"/>
                  </a:lnTo>
                  <a:lnTo>
                    <a:pt x="105469" y="30041"/>
                  </a:lnTo>
                  <a:lnTo>
                    <a:pt x="95208" y="34386"/>
                  </a:lnTo>
                  <a:lnTo>
                    <a:pt x="85503" y="38915"/>
                  </a:lnTo>
                  <a:lnTo>
                    <a:pt x="76074" y="43722"/>
                  </a:lnTo>
                  <a:lnTo>
                    <a:pt x="67201" y="48806"/>
                  </a:lnTo>
                  <a:lnTo>
                    <a:pt x="58789" y="53982"/>
                  </a:lnTo>
                  <a:lnTo>
                    <a:pt x="50840" y="59343"/>
                  </a:lnTo>
                  <a:lnTo>
                    <a:pt x="43352" y="65074"/>
                  </a:lnTo>
                  <a:lnTo>
                    <a:pt x="36512" y="70898"/>
                  </a:lnTo>
                  <a:lnTo>
                    <a:pt x="30134" y="76814"/>
                  </a:lnTo>
                  <a:lnTo>
                    <a:pt x="24311" y="83007"/>
                  </a:lnTo>
                  <a:lnTo>
                    <a:pt x="19042" y="89385"/>
                  </a:lnTo>
                  <a:lnTo>
                    <a:pt x="14420" y="95855"/>
                  </a:lnTo>
                  <a:lnTo>
                    <a:pt x="10353" y="102510"/>
                  </a:lnTo>
                  <a:lnTo>
                    <a:pt x="7026" y="109258"/>
                  </a:lnTo>
                  <a:lnTo>
                    <a:pt x="4253" y="116191"/>
                  </a:lnTo>
                  <a:lnTo>
                    <a:pt x="2127" y="123123"/>
                  </a:lnTo>
                  <a:lnTo>
                    <a:pt x="740" y="130333"/>
                  </a:lnTo>
                  <a:lnTo>
                    <a:pt x="93" y="137543"/>
                  </a:lnTo>
                  <a:lnTo>
                    <a:pt x="0" y="141148"/>
                  </a:lnTo>
                  <a:lnTo>
                    <a:pt x="93" y="144753"/>
                  </a:lnTo>
                  <a:lnTo>
                    <a:pt x="740" y="151963"/>
                  </a:lnTo>
                  <a:lnTo>
                    <a:pt x="2127" y="159173"/>
                  </a:lnTo>
                  <a:lnTo>
                    <a:pt x="4253" y="166106"/>
                  </a:lnTo>
                  <a:lnTo>
                    <a:pt x="7026" y="173038"/>
                  </a:lnTo>
                  <a:lnTo>
                    <a:pt x="10353" y="179786"/>
                  </a:lnTo>
                  <a:lnTo>
                    <a:pt x="14420" y="186441"/>
                  </a:lnTo>
                  <a:lnTo>
                    <a:pt x="19042" y="192912"/>
                  </a:lnTo>
                  <a:lnTo>
                    <a:pt x="24311" y="199290"/>
                  </a:lnTo>
                  <a:lnTo>
                    <a:pt x="30134" y="205483"/>
                  </a:lnTo>
                  <a:lnTo>
                    <a:pt x="36512" y="211399"/>
                  </a:lnTo>
                  <a:lnTo>
                    <a:pt x="43352" y="217222"/>
                  </a:lnTo>
                  <a:lnTo>
                    <a:pt x="50840" y="222953"/>
                  </a:lnTo>
                  <a:lnTo>
                    <a:pt x="58789" y="228314"/>
                  </a:lnTo>
                  <a:lnTo>
                    <a:pt x="67201" y="233491"/>
                  </a:lnTo>
                  <a:lnTo>
                    <a:pt x="76074" y="238575"/>
                  </a:lnTo>
                  <a:lnTo>
                    <a:pt x="85503" y="243381"/>
                  </a:lnTo>
                  <a:lnTo>
                    <a:pt x="95208" y="247911"/>
                  </a:lnTo>
                  <a:lnTo>
                    <a:pt x="105469" y="252255"/>
                  </a:lnTo>
                  <a:lnTo>
                    <a:pt x="116099" y="256230"/>
                  </a:lnTo>
                  <a:lnTo>
                    <a:pt x="127099" y="260112"/>
                  </a:lnTo>
                  <a:lnTo>
                    <a:pt x="138468" y="263625"/>
                  </a:lnTo>
                  <a:lnTo>
                    <a:pt x="150207" y="266860"/>
                  </a:lnTo>
                  <a:lnTo>
                    <a:pt x="162316" y="269818"/>
                  </a:lnTo>
                  <a:lnTo>
                    <a:pt x="174610" y="272498"/>
                  </a:lnTo>
                  <a:lnTo>
                    <a:pt x="187366" y="274902"/>
                  </a:lnTo>
                  <a:lnTo>
                    <a:pt x="200307" y="277028"/>
                  </a:lnTo>
                  <a:lnTo>
                    <a:pt x="213433" y="278691"/>
                  </a:lnTo>
                  <a:lnTo>
                    <a:pt x="227021" y="280078"/>
                  </a:lnTo>
                  <a:lnTo>
                    <a:pt x="240609" y="281187"/>
                  </a:lnTo>
                  <a:lnTo>
                    <a:pt x="254566" y="281927"/>
                  </a:lnTo>
                  <a:lnTo>
                    <a:pt x="268616" y="282296"/>
                  </a:lnTo>
                  <a:lnTo>
                    <a:pt x="282944" y="282296"/>
                  </a:lnTo>
                  <a:lnTo>
                    <a:pt x="296994" y="281927"/>
                  </a:lnTo>
                  <a:lnTo>
                    <a:pt x="310952" y="281187"/>
                  </a:lnTo>
                  <a:lnTo>
                    <a:pt x="324540" y="280078"/>
                  </a:lnTo>
                  <a:lnTo>
                    <a:pt x="338035" y="278691"/>
                  </a:lnTo>
                  <a:lnTo>
                    <a:pt x="351253" y="277028"/>
                  </a:lnTo>
                  <a:lnTo>
                    <a:pt x="364287" y="274902"/>
                  </a:lnTo>
                  <a:lnTo>
                    <a:pt x="376950" y="272498"/>
                  </a:lnTo>
                  <a:lnTo>
                    <a:pt x="389244" y="269818"/>
                  </a:lnTo>
                  <a:lnTo>
                    <a:pt x="401353" y="266860"/>
                  </a:lnTo>
                  <a:lnTo>
                    <a:pt x="413092" y="263625"/>
                  </a:lnTo>
                  <a:lnTo>
                    <a:pt x="424462" y="260112"/>
                  </a:lnTo>
                  <a:lnTo>
                    <a:pt x="435461" y="256230"/>
                  </a:lnTo>
                  <a:lnTo>
                    <a:pt x="446092" y="252255"/>
                  </a:lnTo>
                  <a:lnTo>
                    <a:pt x="456259" y="247911"/>
                  </a:lnTo>
                  <a:lnTo>
                    <a:pt x="466057" y="243381"/>
                  </a:lnTo>
                  <a:lnTo>
                    <a:pt x="475486" y="238575"/>
                  </a:lnTo>
                  <a:lnTo>
                    <a:pt x="484360" y="233491"/>
                  </a:lnTo>
                  <a:lnTo>
                    <a:pt x="492771" y="228314"/>
                  </a:lnTo>
                  <a:lnTo>
                    <a:pt x="500721" y="222953"/>
                  </a:lnTo>
                  <a:lnTo>
                    <a:pt x="508115" y="217222"/>
                  </a:lnTo>
                  <a:lnTo>
                    <a:pt x="515048" y="211399"/>
                  </a:lnTo>
                  <a:lnTo>
                    <a:pt x="521426" y="205483"/>
                  </a:lnTo>
                  <a:lnTo>
                    <a:pt x="527249" y="199290"/>
                  </a:lnTo>
                  <a:lnTo>
                    <a:pt x="532426" y="192912"/>
                  </a:lnTo>
                  <a:lnTo>
                    <a:pt x="537048" y="186441"/>
                  </a:lnTo>
                  <a:lnTo>
                    <a:pt x="541115" y="179786"/>
                  </a:lnTo>
                  <a:lnTo>
                    <a:pt x="544535" y="173038"/>
                  </a:lnTo>
                  <a:lnTo>
                    <a:pt x="547308" y="166106"/>
                  </a:lnTo>
                  <a:lnTo>
                    <a:pt x="549341" y="159173"/>
                  </a:lnTo>
                  <a:lnTo>
                    <a:pt x="550820" y="151963"/>
                  </a:lnTo>
                  <a:lnTo>
                    <a:pt x="551467" y="144753"/>
                  </a:lnTo>
                  <a:lnTo>
                    <a:pt x="551560" y="141148"/>
                  </a:lnTo>
                  <a:lnTo>
                    <a:pt x="551467" y="137543"/>
                  </a:lnTo>
                  <a:lnTo>
                    <a:pt x="550820" y="130333"/>
                  </a:lnTo>
                  <a:lnTo>
                    <a:pt x="549341" y="123123"/>
                  </a:lnTo>
                  <a:lnTo>
                    <a:pt x="547308" y="116191"/>
                  </a:lnTo>
                  <a:lnTo>
                    <a:pt x="544535" y="109258"/>
                  </a:lnTo>
                  <a:lnTo>
                    <a:pt x="541115" y="102510"/>
                  </a:lnTo>
                  <a:lnTo>
                    <a:pt x="537048" y="95855"/>
                  </a:lnTo>
                  <a:lnTo>
                    <a:pt x="532426" y="89385"/>
                  </a:lnTo>
                  <a:lnTo>
                    <a:pt x="527249" y="83007"/>
                  </a:lnTo>
                  <a:lnTo>
                    <a:pt x="521426" y="76814"/>
                  </a:lnTo>
                  <a:lnTo>
                    <a:pt x="515048" y="70898"/>
                  </a:lnTo>
                  <a:lnTo>
                    <a:pt x="508115" y="65074"/>
                  </a:lnTo>
                  <a:lnTo>
                    <a:pt x="500721" y="59343"/>
                  </a:lnTo>
                  <a:lnTo>
                    <a:pt x="492771" y="53982"/>
                  </a:lnTo>
                  <a:lnTo>
                    <a:pt x="484360" y="48806"/>
                  </a:lnTo>
                  <a:lnTo>
                    <a:pt x="475486" y="43722"/>
                  </a:lnTo>
                  <a:lnTo>
                    <a:pt x="466057" y="38915"/>
                  </a:lnTo>
                  <a:lnTo>
                    <a:pt x="456259" y="34386"/>
                  </a:lnTo>
                  <a:lnTo>
                    <a:pt x="446092" y="30041"/>
                  </a:lnTo>
                  <a:lnTo>
                    <a:pt x="435461" y="26067"/>
                  </a:lnTo>
                  <a:lnTo>
                    <a:pt x="424462" y="22185"/>
                  </a:lnTo>
                  <a:lnTo>
                    <a:pt x="413092" y="18672"/>
                  </a:lnTo>
                  <a:lnTo>
                    <a:pt x="401353" y="15437"/>
                  </a:lnTo>
                  <a:lnTo>
                    <a:pt x="389244" y="12479"/>
                  </a:lnTo>
                  <a:lnTo>
                    <a:pt x="376950" y="9706"/>
                  </a:lnTo>
                  <a:lnTo>
                    <a:pt x="364287" y="7395"/>
                  </a:lnTo>
                  <a:lnTo>
                    <a:pt x="351253" y="5269"/>
                  </a:lnTo>
                  <a:lnTo>
                    <a:pt x="338035" y="3605"/>
                  </a:lnTo>
                  <a:lnTo>
                    <a:pt x="324540" y="2126"/>
                  </a:lnTo>
                  <a:lnTo>
                    <a:pt x="310952" y="1109"/>
                  </a:lnTo>
                  <a:lnTo>
                    <a:pt x="296994" y="370"/>
                  </a:lnTo>
                  <a:lnTo>
                    <a:pt x="282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9"/>
            <p:cNvSpPr/>
            <p:nvPr/>
          </p:nvSpPr>
          <p:spPr>
            <a:xfrm>
              <a:off x="5805425" y="5691775"/>
              <a:ext cx="3757500" cy="2320150"/>
            </a:xfrm>
            <a:custGeom>
              <a:avLst/>
              <a:gdLst/>
              <a:ahLst/>
              <a:cxnLst/>
              <a:rect l="l" t="t" r="r" b="b"/>
              <a:pathLst>
                <a:path w="150300" h="92806" extrusionOk="0">
                  <a:moveTo>
                    <a:pt x="71268" y="0"/>
                  </a:moveTo>
                  <a:lnTo>
                    <a:pt x="63596" y="555"/>
                  </a:lnTo>
                  <a:lnTo>
                    <a:pt x="56293" y="1387"/>
                  </a:lnTo>
                  <a:lnTo>
                    <a:pt x="49268" y="2774"/>
                  </a:lnTo>
                  <a:lnTo>
                    <a:pt x="42521" y="4530"/>
                  </a:lnTo>
                  <a:lnTo>
                    <a:pt x="36050" y="6656"/>
                  </a:lnTo>
                  <a:lnTo>
                    <a:pt x="30134" y="9152"/>
                  </a:lnTo>
                  <a:lnTo>
                    <a:pt x="24588" y="12017"/>
                  </a:lnTo>
                  <a:lnTo>
                    <a:pt x="19412" y="15160"/>
                  </a:lnTo>
                  <a:lnTo>
                    <a:pt x="14883" y="18580"/>
                  </a:lnTo>
                  <a:lnTo>
                    <a:pt x="10815" y="22277"/>
                  </a:lnTo>
                  <a:lnTo>
                    <a:pt x="7303" y="26252"/>
                  </a:lnTo>
                  <a:lnTo>
                    <a:pt x="4437" y="30412"/>
                  </a:lnTo>
                  <a:lnTo>
                    <a:pt x="2311" y="34756"/>
                  </a:lnTo>
                  <a:lnTo>
                    <a:pt x="832" y="39378"/>
                  </a:lnTo>
                  <a:lnTo>
                    <a:pt x="1" y="43999"/>
                  </a:lnTo>
                  <a:lnTo>
                    <a:pt x="1" y="46403"/>
                  </a:lnTo>
                  <a:lnTo>
                    <a:pt x="1" y="48806"/>
                  </a:lnTo>
                  <a:lnTo>
                    <a:pt x="832" y="53520"/>
                  </a:lnTo>
                  <a:lnTo>
                    <a:pt x="2311" y="57957"/>
                  </a:lnTo>
                  <a:lnTo>
                    <a:pt x="4437" y="62394"/>
                  </a:lnTo>
                  <a:lnTo>
                    <a:pt x="7303" y="66554"/>
                  </a:lnTo>
                  <a:lnTo>
                    <a:pt x="10815" y="70436"/>
                  </a:lnTo>
                  <a:lnTo>
                    <a:pt x="14883" y="74133"/>
                  </a:lnTo>
                  <a:lnTo>
                    <a:pt x="19412" y="77646"/>
                  </a:lnTo>
                  <a:lnTo>
                    <a:pt x="24588" y="80696"/>
                  </a:lnTo>
                  <a:lnTo>
                    <a:pt x="30134" y="83562"/>
                  </a:lnTo>
                  <a:lnTo>
                    <a:pt x="36050" y="86057"/>
                  </a:lnTo>
                  <a:lnTo>
                    <a:pt x="42521" y="88183"/>
                  </a:lnTo>
                  <a:lnTo>
                    <a:pt x="49268" y="90032"/>
                  </a:lnTo>
                  <a:lnTo>
                    <a:pt x="56293" y="91326"/>
                  </a:lnTo>
                  <a:lnTo>
                    <a:pt x="63596" y="92343"/>
                  </a:lnTo>
                  <a:lnTo>
                    <a:pt x="71268" y="92805"/>
                  </a:lnTo>
                  <a:lnTo>
                    <a:pt x="79032" y="92805"/>
                  </a:lnTo>
                  <a:lnTo>
                    <a:pt x="86520" y="92343"/>
                  </a:lnTo>
                  <a:lnTo>
                    <a:pt x="93914" y="91326"/>
                  </a:lnTo>
                  <a:lnTo>
                    <a:pt x="100940" y="90032"/>
                  </a:lnTo>
                  <a:lnTo>
                    <a:pt x="107687" y="88183"/>
                  </a:lnTo>
                  <a:lnTo>
                    <a:pt x="114065" y="86057"/>
                  </a:lnTo>
                  <a:lnTo>
                    <a:pt x="120074" y="83562"/>
                  </a:lnTo>
                  <a:lnTo>
                    <a:pt x="125620" y="80696"/>
                  </a:lnTo>
                  <a:lnTo>
                    <a:pt x="130704" y="77646"/>
                  </a:lnTo>
                  <a:lnTo>
                    <a:pt x="135325" y="74133"/>
                  </a:lnTo>
                  <a:lnTo>
                    <a:pt x="139392" y="70436"/>
                  </a:lnTo>
                  <a:lnTo>
                    <a:pt x="142813" y="66554"/>
                  </a:lnTo>
                  <a:lnTo>
                    <a:pt x="145678" y="62394"/>
                  </a:lnTo>
                  <a:lnTo>
                    <a:pt x="147896" y="57957"/>
                  </a:lnTo>
                  <a:lnTo>
                    <a:pt x="149375" y="53520"/>
                  </a:lnTo>
                  <a:lnTo>
                    <a:pt x="150207" y="48806"/>
                  </a:lnTo>
                  <a:lnTo>
                    <a:pt x="150300" y="46403"/>
                  </a:lnTo>
                  <a:lnTo>
                    <a:pt x="150207" y="43999"/>
                  </a:lnTo>
                  <a:lnTo>
                    <a:pt x="149375" y="39378"/>
                  </a:lnTo>
                  <a:lnTo>
                    <a:pt x="147896" y="34756"/>
                  </a:lnTo>
                  <a:lnTo>
                    <a:pt x="145678" y="30412"/>
                  </a:lnTo>
                  <a:lnTo>
                    <a:pt x="142813" y="26252"/>
                  </a:lnTo>
                  <a:lnTo>
                    <a:pt x="139392" y="22277"/>
                  </a:lnTo>
                  <a:lnTo>
                    <a:pt x="135325" y="18580"/>
                  </a:lnTo>
                  <a:lnTo>
                    <a:pt x="130704" y="15160"/>
                  </a:lnTo>
                  <a:lnTo>
                    <a:pt x="125620" y="12017"/>
                  </a:lnTo>
                  <a:lnTo>
                    <a:pt x="120074" y="9152"/>
                  </a:lnTo>
                  <a:lnTo>
                    <a:pt x="114065" y="6656"/>
                  </a:lnTo>
                  <a:lnTo>
                    <a:pt x="107687" y="4530"/>
                  </a:lnTo>
                  <a:lnTo>
                    <a:pt x="100940" y="2774"/>
                  </a:lnTo>
                  <a:lnTo>
                    <a:pt x="93914" y="1387"/>
                  </a:lnTo>
                  <a:lnTo>
                    <a:pt x="86520" y="555"/>
                  </a:lnTo>
                  <a:lnTo>
                    <a:pt x="79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9"/>
            <p:cNvSpPr/>
            <p:nvPr/>
          </p:nvSpPr>
          <p:spPr>
            <a:xfrm>
              <a:off x="-2127800" y="4062600"/>
              <a:ext cx="5379725" cy="3098925"/>
            </a:xfrm>
            <a:custGeom>
              <a:avLst/>
              <a:gdLst/>
              <a:ahLst/>
              <a:cxnLst/>
              <a:rect l="l" t="t" r="r" b="b"/>
              <a:pathLst>
                <a:path w="215189" h="123957" extrusionOk="0">
                  <a:moveTo>
                    <a:pt x="162039" y="1"/>
                  </a:moveTo>
                  <a:lnTo>
                    <a:pt x="160745" y="555"/>
                  </a:lnTo>
                  <a:lnTo>
                    <a:pt x="1110" y="92621"/>
                  </a:lnTo>
                  <a:lnTo>
                    <a:pt x="555" y="92898"/>
                  </a:lnTo>
                  <a:lnTo>
                    <a:pt x="0" y="94007"/>
                  </a:lnTo>
                  <a:lnTo>
                    <a:pt x="185" y="94562"/>
                  </a:lnTo>
                  <a:lnTo>
                    <a:pt x="278" y="94932"/>
                  </a:lnTo>
                  <a:lnTo>
                    <a:pt x="832" y="95486"/>
                  </a:lnTo>
                  <a:lnTo>
                    <a:pt x="1110" y="95671"/>
                  </a:lnTo>
                  <a:lnTo>
                    <a:pt x="49268" y="123401"/>
                  </a:lnTo>
                  <a:lnTo>
                    <a:pt x="50470" y="123956"/>
                  </a:lnTo>
                  <a:lnTo>
                    <a:pt x="53243" y="123956"/>
                  </a:lnTo>
                  <a:lnTo>
                    <a:pt x="54445" y="123401"/>
                  </a:lnTo>
                  <a:lnTo>
                    <a:pt x="68680" y="115175"/>
                  </a:lnTo>
                  <a:lnTo>
                    <a:pt x="199752" y="39655"/>
                  </a:lnTo>
                  <a:lnTo>
                    <a:pt x="214080" y="31244"/>
                  </a:lnTo>
                  <a:lnTo>
                    <a:pt x="214634" y="31059"/>
                  </a:lnTo>
                  <a:lnTo>
                    <a:pt x="215189" y="29950"/>
                  </a:lnTo>
                  <a:lnTo>
                    <a:pt x="215097" y="29303"/>
                  </a:lnTo>
                  <a:lnTo>
                    <a:pt x="215004" y="28933"/>
                  </a:lnTo>
                  <a:lnTo>
                    <a:pt x="214449" y="28378"/>
                  </a:lnTo>
                  <a:lnTo>
                    <a:pt x="214080" y="28286"/>
                  </a:lnTo>
                  <a:lnTo>
                    <a:pt x="165921" y="555"/>
                  </a:lnTo>
                  <a:lnTo>
                    <a:pt x="164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9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9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9"/>
            <p:cNvSpPr/>
            <p:nvPr/>
          </p:nvSpPr>
          <p:spPr>
            <a:xfrm>
              <a:off x="8592350" y="3605050"/>
              <a:ext cx="1199350" cy="2599750"/>
            </a:xfrm>
            <a:custGeom>
              <a:avLst/>
              <a:gdLst/>
              <a:ahLst/>
              <a:cxnLst/>
              <a:rect l="l" t="t" r="r" b="b"/>
              <a:pathLst>
                <a:path w="47974" h="103990" extrusionOk="0">
                  <a:moveTo>
                    <a:pt x="46865" y="1"/>
                  </a:moveTo>
                  <a:lnTo>
                    <a:pt x="44923" y="1295"/>
                  </a:lnTo>
                  <a:lnTo>
                    <a:pt x="40949" y="4160"/>
                  </a:lnTo>
                  <a:lnTo>
                    <a:pt x="36974" y="7488"/>
                  </a:lnTo>
                  <a:lnTo>
                    <a:pt x="32999" y="11370"/>
                  </a:lnTo>
                  <a:lnTo>
                    <a:pt x="29025" y="15715"/>
                  </a:lnTo>
                  <a:lnTo>
                    <a:pt x="25235" y="20614"/>
                  </a:lnTo>
                  <a:lnTo>
                    <a:pt x="21537" y="26067"/>
                  </a:lnTo>
                  <a:lnTo>
                    <a:pt x="18025" y="31891"/>
                  </a:lnTo>
                  <a:lnTo>
                    <a:pt x="14605" y="38361"/>
                  </a:lnTo>
                  <a:lnTo>
                    <a:pt x="11462" y="45386"/>
                  </a:lnTo>
                  <a:lnTo>
                    <a:pt x="8689" y="52873"/>
                  </a:lnTo>
                  <a:lnTo>
                    <a:pt x="6193" y="60823"/>
                  </a:lnTo>
                  <a:lnTo>
                    <a:pt x="4067" y="69327"/>
                  </a:lnTo>
                  <a:lnTo>
                    <a:pt x="2311" y="78386"/>
                  </a:lnTo>
                  <a:lnTo>
                    <a:pt x="1017" y="87906"/>
                  </a:lnTo>
                  <a:lnTo>
                    <a:pt x="185" y="97982"/>
                  </a:lnTo>
                  <a:lnTo>
                    <a:pt x="0" y="103158"/>
                  </a:lnTo>
                  <a:lnTo>
                    <a:pt x="0" y="103528"/>
                  </a:lnTo>
                  <a:lnTo>
                    <a:pt x="370" y="103990"/>
                  </a:lnTo>
                  <a:lnTo>
                    <a:pt x="1017" y="103990"/>
                  </a:lnTo>
                  <a:lnTo>
                    <a:pt x="1387" y="103528"/>
                  </a:lnTo>
                  <a:lnTo>
                    <a:pt x="1479" y="103251"/>
                  </a:lnTo>
                  <a:lnTo>
                    <a:pt x="1664" y="98074"/>
                  </a:lnTo>
                  <a:lnTo>
                    <a:pt x="2496" y="88091"/>
                  </a:lnTo>
                  <a:lnTo>
                    <a:pt x="3790" y="78663"/>
                  </a:lnTo>
                  <a:lnTo>
                    <a:pt x="5454" y="69789"/>
                  </a:lnTo>
                  <a:lnTo>
                    <a:pt x="7580" y="61285"/>
                  </a:lnTo>
                  <a:lnTo>
                    <a:pt x="10076" y="53428"/>
                  </a:lnTo>
                  <a:lnTo>
                    <a:pt x="12849" y="46033"/>
                  </a:lnTo>
                  <a:lnTo>
                    <a:pt x="15899" y="39193"/>
                  </a:lnTo>
                  <a:lnTo>
                    <a:pt x="19134" y="32815"/>
                  </a:lnTo>
                  <a:lnTo>
                    <a:pt x="22739" y="26899"/>
                  </a:lnTo>
                  <a:lnTo>
                    <a:pt x="26344" y="21630"/>
                  </a:lnTo>
                  <a:lnTo>
                    <a:pt x="30134" y="16731"/>
                  </a:lnTo>
                  <a:lnTo>
                    <a:pt x="34016" y="12479"/>
                  </a:lnTo>
                  <a:lnTo>
                    <a:pt x="37898" y="8597"/>
                  </a:lnTo>
                  <a:lnTo>
                    <a:pt x="41873" y="5270"/>
                  </a:lnTo>
                  <a:lnTo>
                    <a:pt x="45755" y="2496"/>
                  </a:lnTo>
                  <a:lnTo>
                    <a:pt x="47604" y="1387"/>
                  </a:lnTo>
                  <a:lnTo>
                    <a:pt x="47881" y="1110"/>
                  </a:lnTo>
                  <a:lnTo>
                    <a:pt x="47974" y="555"/>
                  </a:lnTo>
                  <a:lnTo>
                    <a:pt x="47881" y="278"/>
                  </a:lnTo>
                  <a:lnTo>
                    <a:pt x="47697" y="93"/>
                  </a:lnTo>
                  <a:lnTo>
                    <a:pt x="47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9"/>
            <p:cNvSpPr/>
            <p:nvPr/>
          </p:nvSpPr>
          <p:spPr>
            <a:xfrm>
              <a:off x="8553050" y="4545575"/>
              <a:ext cx="1714700" cy="1918050"/>
            </a:xfrm>
            <a:custGeom>
              <a:avLst/>
              <a:gdLst/>
              <a:ahLst/>
              <a:cxnLst/>
              <a:rect l="l" t="t" r="r" b="b"/>
              <a:pathLst>
                <a:path w="68588" h="76722" extrusionOk="0">
                  <a:moveTo>
                    <a:pt x="55739" y="1"/>
                  </a:moveTo>
                  <a:lnTo>
                    <a:pt x="52966" y="370"/>
                  </a:lnTo>
                  <a:lnTo>
                    <a:pt x="48437" y="1572"/>
                  </a:lnTo>
                  <a:lnTo>
                    <a:pt x="42059" y="4715"/>
                  </a:lnTo>
                  <a:lnTo>
                    <a:pt x="35311" y="9059"/>
                  </a:lnTo>
                  <a:lnTo>
                    <a:pt x="28656" y="14698"/>
                  </a:lnTo>
                  <a:lnTo>
                    <a:pt x="22370" y="21168"/>
                  </a:lnTo>
                  <a:lnTo>
                    <a:pt x="16824" y="28378"/>
                  </a:lnTo>
                  <a:lnTo>
                    <a:pt x="14421" y="32261"/>
                  </a:lnTo>
                  <a:lnTo>
                    <a:pt x="12017" y="36513"/>
                  </a:lnTo>
                  <a:lnTo>
                    <a:pt x="7950" y="44647"/>
                  </a:lnTo>
                  <a:lnTo>
                    <a:pt x="4992" y="52042"/>
                  </a:lnTo>
                  <a:lnTo>
                    <a:pt x="2866" y="58604"/>
                  </a:lnTo>
                  <a:lnTo>
                    <a:pt x="833" y="66646"/>
                  </a:lnTo>
                  <a:lnTo>
                    <a:pt x="1" y="72747"/>
                  </a:lnTo>
                  <a:lnTo>
                    <a:pt x="1" y="73302"/>
                  </a:lnTo>
                  <a:lnTo>
                    <a:pt x="6564" y="76722"/>
                  </a:lnTo>
                  <a:lnTo>
                    <a:pt x="7950" y="73487"/>
                  </a:lnTo>
                  <a:lnTo>
                    <a:pt x="11000" y="67478"/>
                  </a:lnTo>
                  <a:lnTo>
                    <a:pt x="14513" y="61932"/>
                  </a:lnTo>
                  <a:lnTo>
                    <a:pt x="18303" y="56848"/>
                  </a:lnTo>
                  <a:lnTo>
                    <a:pt x="22370" y="52134"/>
                  </a:lnTo>
                  <a:lnTo>
                    <a:pt x="26622" y="47790"/>
                  </a:lnTo>
                  <a:lnTo>
                    <a:pt x="33185" y="42059"/>
                  </a:lnTo>
                  <a:lnTo>
                    <a:pt x="41781" y="35588"/>
                  </a:lnTo>
                  <a:lnTo>
                    <a:pt x="49916" y="30504"/>
                  </a:lnTo>
                  <a:lnTo>
                    <a:pt x="56848" y="26345"/>
                  </a:lnTo>
                  <a:lnTo>
                    <a:pt x="62025" y="23109"/>
                  </a:lnTo>
                  <a:lnTo>
                    <a:pt x="63688" y="21908"/>
                  </a:lnTo>
                  <a:lnTo>
                    <a:pt x="65075" y="20614"/>
                  </a:lnTo>
                  <a:lnTo>
                    <a:pt x="67016" y="17933"/>
                  </a:lnTo>
                  <a:lnTo>
                    <a:pt x="68218" y="15068"/>
                  </a:lnTo>
                  <a:lnTo>
                    <a:pt x="68587" y="12202"/>
                  </a:lnTo>
                  <a:lnTo>
                    <a:pt x="68218" y="9337"/>
                  </a:lnTo>
                  <a:lnTo>
                    <a:pt x="67108" y="6656"/>
                  </a:lnTo>
                  <a:lnTo>
                    <a:pt x="65352" y="4160"/>
                  </a:lnTo>
                  <a:lnTo>
                    <a:pt x="62949" y="2034"/>
                  </a:lnTo>
                  <a:lnTo>
                    <a:pt x="61470" y="1202"/>
                  </a:lnTo>
                  <a:lnTo>
                    <a:pt x="60546" y="648"/>
                  </a:lnTo>
                  <a:lnTo>
                    <a:pt x="58235" y="93"/>
                  </a:lnTo>
                  <a:lnTo>
                    <a:pt x="55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9"/>
            <p:cNvSpPr/>
            <p:nvPr/>
          </p:nvSpPr>
          <p:spPr>
            <a:xfrm>
              <a:off x="8636250" y="4707350"/>
              <a:ext cx="1411975" cy="1615325"/>
            </a:xfrm>
            <a:custGeom>
              <a:avLst/>
              <a:gdLst/>
              <a:ahLst/>
              <a:cxnLst/>
              <a:rect l="l" t="t" r="r" b="b"/>
              <a:pathLst>
                <a:path w="56479" h="64613" extrusionOk="0">
                  <a:moveTo>
                    <a:pt x="55461" y="0"/>
                  </a:moveTo>
                  <a:lnTo>
                    <a:pt x="55184" y="185"/>
                  </a:lnTo>
                  <a:lnTo>
                    <a:pt x="53982" y="832"/>
                  </a:lnTo>
                  <a:lnTo>
                    <a:pt x="52873" y="1387"/>
                  </a:lnTo>
                  <a:lnTo>
                    <a:pt x="49823" y="3143"/>
                  </a:lnTo>
                  <a:lnTo>
                    <a:pt x="46865" y="4992"/>
                  </a:lnTo>
                  <a:lnTo>
                    <a:pt x="42613" y="7950"/>
                  </a:lnTo>
                  <a:lnTo>
                    <a:pt x="38453" y="11000"/>
                  </a:lnTo>
                  <a:lnTo>
                    <a:pt x="33369" y="14975"/>
                  </a:lnTo>
                  <a:lnTo>
                    <a:pt x="28563" y="19227"/>
                  </a:lnTo>
                  <a:lnTo>
                    <a:pt x="25882" y="21722"/>
                  </a:lnTo>
                  <a:lnTo>
                    <a:pt x="20798" y="26991"/>
                  </a:lnTo>
                  <a:lnTo>
                    <a:pt x="18487" y="29764"/>
                  </a:lnTo>
                  <a:lnTo>
                    <a:pt x="15899" y="32722"/>
                  </a:lnTo>
                  <a:lnTo>
                    <a:pt x="11277" y="39100"/>
                  </a:lnTo>
                  <a:lnTo>
                    <a:pt x="9151" y="42520"/>
                  </a:lnTo>
                  <a:lnTo>
                    <a:pt x="7118" y="46125"/>
                  </a:lnTo>
                  <a:lnTo>
                    <a:pt x="3420" y="53612"/>
                  </a:lnTo>
                  <a:lnTo>
                    <a:pt x="1849" y="57495"/>
                  </a:lnTo>
                  <a:lnTo>
                    <a:pt x="1387" y="59066"/>
                  </a:lnTo>
                  <a:lnTo>
                    <a:pt x="832" y="60545"/>
                  </a:lnTo>
                  <a:lnTo>
                    <a:pt x="185" y="62116"/>
                  </a:lnTo>
                  <a:lnTo>
                    <a:pt x="0" y="63780"/>
                  </a:lnTo>
                  <a:lnTo>
                    <a:pt x="185" y="64242"/>
                  </a:lnTo>
                  <a:lnTo>
                    <a:pt x="555" y="64612"/>
                  </a:lnTo>
                  <a:lnTo>
                    <a:pt x="647" y="64612"/>
                  </a:lnTo>
                  <a:lnTo>
                    <a:pt x="1017" y="64520"/>
                  </a:lnTo>
                  <a:lnTo>
                    <a:pt x="1664" y="63780"/>
                  </a:lnTo>
                  <a:lnTo>
                    <a:pt x="2219" y="62024"/>
                  </a:lnTo>
                  <a:lnTo>
                    <a:pt x="2404" y="61192"/>
                  </a:lnTo>
                  <a:lnTo>
                    <a:pt x="3051" y="59159"/>
                  </a:lnTo>
                  <a:lnTo>
                    <a:pt x="3790" y="57125"/>
                  </a:lnTo>
                  <a:lnTo>
                    <a:pt x="5454" y="53243"/>
                  </a:lnTo>
                  <a:lnTo>
                    <a:pt x="7210" y="49453"/>
                  </a:lnTo>
                  <a:lnTo>
                    <a:pt x="9059" y="45940"/>
                  </a:lnTo>
                  <a:lnTo>
                    <a:pt x="13311" y="39100"/>
                  </a:lnTo>
                  <a:lnTo>
                    <a:pt x="15714" y="35865"/>
                  </a:lnTo>
                  <a:lnTo>
                    <a:pt x="17933" y="32907"/>
                  </a:lnTo>
                  <a:lnTo>
                    <a:pt x="22924" y="27176"/>
                  </a:lnTo>
                  <a:lnTo>
                    <a:pt x="25512" y="24403"/>
                  </a:lnTo>
                  <a:lnTo>
                    <a:pt x="27916" y="22092"/>
                  </a:lnTo>
                  <a:lnTo>
                    <a:pt x="32907" y="17470"/>
                  </a:lnTo>
                  <a:lnTo>
                    <a:pt x="35588" y="15344"/>
                  </a:lnTo>
                  <a:lnTo>
                    <a:pt x="40025" y="11832"/>
                  </a:lnTo>
                  <a:lnTo>
                    <a:pt x="44739" y="8597"/>
                  </a:lnTo>
                  <a:lnTo>
                    <a:pt x="48159" y="6193"/>
                  </a:lnTo>
                  <a:lnTo>
                    <a:pt x="51764" y="4067"/>
                  </a:lnTo>
                  <a:lnTo>
                    <a:pt x="53613" y="2958"/>
                  </a:lnTo>
                  <a:lnTo>
                    <a:pt x="55554" y="1941"/>
                  </a:lnTo>
                  <a:lnTo>
                    <a:pt x="55924" y="1756"/>
                  </a:lnTo>
                  <a:lnTo>
                    <a:pt x="56201" y="1572"/>
                  </a:lnTo>
                  <a:lnTo>
                    <a:pt x="56478" y="925"/>
                  </a:lnTo>
                  <a:lnTo>
                    <a:pt x="56293" y="555"/>
                  </a:lnTo>
                  <a:lnTo>
                    <a:pt x="56201" y="277"/>
                  </a:lnTo>
                  <a:lnTo>
                    <a:pt x="5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9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9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9"/>
            <p:cNvSpPr/>
            <p:nvPr/>
          </p:nvSpPr>
          <p:spPr>
            <a:xfrm>
              <a:off x="-2118550" y="3889300"/>
              <a:ext cx="1210925" cy="1640725"/>
            </a:xfrm>
            <a:custGeom>
              <a:avLst/>
              <a:gdLst/>
              <a:ahLst/>
              <a:cxnLst/>
              <a:rect l="l" t="t" r="r" b="b"/>
              <a:pathLst>
                <a:path w="48437" h="65629" extrusionOk="0">
                  <a:moveTo>
                    <a:pt x="462" y="0"/>
                  </a:moveTo>
                  <a:lnTo>
                    <a:pt x="185" y="278"/>
                  </a:lnTo>
                  <a:lnTo>
                    <a:pt x="93" y="555"/>
                  </a:lnTo>
                  <a:lnTo>
                    <a:pt x="0" y="740"/>
                  </a:lnTo>
                  <a:lnTo>
                    <a:pt x="185" y="1109"/>
                  </a:lnTo>
                  <a:lnTo>
                    <a:pt x="462" y="1202"/>
                  </a:lnTo>
                  <a:lnTo>
                    <a:pt x="3328" y="2126"/>
                  </a:lnTo>
                  <a:lnTo>
                    <a:pt x="10076" y="5454"/>
                  </a:lnTo>
                  <a:lnTo>
                    <a:pt x="17378" y="10445"/>
                  </a:lnTo>
                  <a:lnTo>
                    <a:pt x="23016" y="15344"/>
                  </a:lnTo>
                  <a:lnTo>
                    <a:pt x="26806" y="19042"/>
                  </a:lnTo>
                  <a:lnTo>
                    <a:pt x="30411" y="23109"/>
                  </a:lnTo>
                  <a:lnTo>
                    <a:pt x="33739" y="27638"/>
                  </a:lnTo>
                  <a:lnTo>
                    <a:pt x="36974" y="32445"/>
                  </a:lnTo>
                  <a:lnTo>
                    <a:pt x="39840" y="37621"/>
                  </a:lnTo>
                  <a:lnTo>
                    <a:pt x="42335" y="43167"/>
                  </a:lnTo>
                  <a:lnTo>
                    <a:pt x="44369" y="49083"/>
                  </a:lnTo>
                  <a:lnTo>
                    <a:pt x="45940" y="55184"/>
                  </a:lnTo>
                  <a:lnTo>
                    <a:pt x="47050" y="61747"/>
                  </a:lnTo>
                  <a:lnTo>
                    <a:pt x="47327" y="65074"/>
                  </a:lnTo>
                  <a:lnTo>
                    <a:pt x="47419" y="65444"/>
                  </a:lnTo>
                  <a:lnTo>
                    <a:pt x="47881" y="65629"/>
                  </a:lnTo>
                  <a:lnTo>
                    <a:pt x="48344" y="65444"/>
                  </a:lnTo>
                  <a:lnTo>
                    <a:pt x="48436" y="64982"/>
                  </a:lnTo>
                  <a:lnTo>
                    <a:pt x="48159" y="61562"/>
                  </a:lnTo>
                  <a:lnTo>
                    <a:pt x="47142" y="54999"/>
                  </a:lnTo>
                  <a:lnTo>
                    <a:pt x="45478" y="48713"/>
                  </a:lnTo>
                  <a:lnTo>
                    <a:pt x="43445" y="42705"/>
                  </a:lnTo>
                  <a:lnTo>
                    <a:pt x="40856" y="37159"/>
                  </a:lnTo>
                  <a:lnTo>
                    <a:pt x="37898" y="31890"/>
                  </a:lnTo>
                  <a:lnTo>
                    <a:pt x="34663" y="26899"/>
                  </a:lnTo>
                  <a:lnTo>
                    <a:pt x="31243" y="22369"/>
                  </a:lnTo>
                  <a:lnTo>
                    <a:pt x="27546" y="18210"/>
                  </a:lnTo>
                  <a:lnTo>
                    <a:pt x="23756" y="14420"/>
                  </a:lnTo>
                  <a:lnTo>
                    <a:pt x="18025" y="9429"/>
                  </a:lnTo>
                  <a:lnTo>
                    <a:pt x="10538" y="4345"/>
                  </a:lnTo>
                  <a:lnTo>
                    <a:pt x="3698" y="1017"/>
                  </a:lnTo>
                  <a:lnTo>
                    <a:pt x="740" y="93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9"/>
            <p:cNvSpPr/>
            <p:nvPr/>
          </p:nvSpPr>
          <p:spPr>
            <a:xfrm>
              <a:off x="-2386625" y="4654200"/>
              <a:ext cx="1807125" cy="2017400"/>
            </a:xfrm>
            <a:custGeom>
              <a:avLst/>
              <a:gdLst/>
              <a:ahLst/>
              <a:cxnLst/>
              <a:rect l="l" t="t" r="r" b="b"/>
              <a:pathLst>
                <a:path w="72285" h="80696" extrusionOk="0">
                  <a:moveTo>
                    <a:pt x="10076" y="0"/>
                  </a:moveTo>
                  <a:lnTo>
                    <a:pt x="8320" y="462"/>
                  </a:lnTo>
                  <a:lnTo>
                    <a:pt x="7211" y="832"/>
                  </a:lnTo>
                  <a:lnTo>
                    <a:pt x="5085" y="1849"/>
                  </a:lnTo>
                  <a:lnTo>
                    <a:pt x="3421" y="3328"/>
                  </a:lnTo>
                  <a:lnTo>
                    <a:pt x="2034" y="5084"/>
                  </a:lnTo>
                  <a:lnTo>
                    <a:pt x="925" y="7025"/>
                  </a:lnTo>
                  <a:lnTo>
                    <a:pt x="278" y="9059"/>
                  </a:lnTo>
                  <a:lnTo>
                    <a:pt x="1" y="11370"/>
                  </a:lnTo>
                  <a:lnTo>
                    <a:pt x="186" y="13681"/>
                  </a:lnTo>
                  <a:lnTo>
                    <a:pt x="463" y="14790"/>
                  </a:lnTo>
                  <a:lnTo>
                    <a:pt x="648" y="15437"/>
                  </a:lnTo>
                  <a:lnTo>
                    <a:pt x="925" y="15991"/>
                  </a:lnTo>
                  <a:lnTo>
                    <a:pt x="1757" y="17840"/>
                  </a:lnTo>
                  <a:lnTo>
                    <a:pt x="4253" y="21260"/>
                  </a:lnTo>
                  <a:lnTo>
                    <a:pt x="5362" y="23016"/>
                  </a:lnTo>
                  <a:lnTo>
                    <a:pt x="5917" y="23941"/>
                  </a:lnTo>
                  <a:lnTo>
                    <a:pt x="6656" y="25882"/>
                  </a:lnTo>
                  <a:lnTo>
                    <a:pt x="7026" y="27823"/>
                  </a:lnTo>
                  <a:lnTo>
                    <a:pt x="6841" y="29857"/>
                  </a:lnTo>
                  <a:lnTo>
                    <a:pt x="6471" y="30781"/>
                  </a:lnTo>
                  <a:lnTo>
                    <a:pt x="5824" y="32168"/>
                  </a:lnTo>
                  <a:lnTo>
                    <a:pt x="4160" y="34848"/>
                  </a:lnTo>
                  <a:lnTo>
                    <a:pt x="3606" y="36235"/>
                  </a:lnTo>
                  <a:lnTo>
                    <a:pt x="3051" y="38176"/>
                  </a:lnTo>
                  <a:lnTo>
                    <a:pt x="2866" y="41781"/>
                  </a:lnTo>
                  <a:lnTo>
                    <a:pt x="3513" y="44277"/>
                  </a:lnTo>
                  <a:lnTo>
                    <a:pt x="4345" y="45663"/>
                  </a:lnTo>
                  <a:lnTo>
                    <a:pt x="5547" y="47050"/>
                  </a:lnTo>
                  <a:lnTo>
                    <a:pt x="7118" y="48251"/>
                  </a:lnTo>
                  <a:lnTo>
                    <a:pt x="8043" y="48713"/>
                  </a:lnTo>
                  <a:lnTo>
                    <a:pt x="9059" y="49268"/>
                  </a:lnTo>
                  <a:lnTo>
                    <a:pt x="11370" y="49823"/>
                  </a:lnTo>
                  <a:lnTo>
                    <a:pt x="14975" y="50562"/>
                  </a:lnTo>
                  <a:lnTo>
                    <a:pt x="18488" y="51209"/>
                  </a:lnTo>
                  <a:lnTo>
                    <a:pt x="20614" y="52041"/>
                  </a:lnTo>
                  <a:lnTo>
                    <a:pt x="22555" y="53150"/>
                  </a:lnTo>
                  <a:lnTo>
                    <a:pt x="24034" y="54999"/>
                  </a:lnTo>
                  <a:lnTo>
                    <a:pt x="24588" y="56201"/>
                  </a:lnTo>
                  <a:lnTo>
                    <a:pt x="25235" y="58142"/>
                  </a:lnTo>
                  <a:lnTo>
                    <a:pt x="25883" y="62301"/>
                  </a:lnTo>
                  <a:lnTo>
                    <a:pt x="26160" y="64335"/>
                  </a:lnTo>
                  <a:lnTo>
                    <a:pt x="26714" y="66368"/>
                  </a:lnTo>
                  <a:lnTo>
                    <a:pt x="28286" y="70158"/>
                  </a:lnTo>
                  <a:lnTo>
                    <a:pt x="30597" y="73671"/>
                  </a:lnTo>
                  <a:lnTo>
                    <a:pt x="33370" y="76629"/>
                  </a:lnTo>
                  <a:lnTo>
                    <a:pt x="35034" y="77830"/>
                  </a:lnTo>
                  <a:lnTo>
                    <a:pt x="36235" y="78662"/>
                  </a:lnTo>
                  <a:lnTo>
                    <a:pt x="38823" y="79772"/>
                  </a:lnTo>
                  <a:lnTo>
                    <a:pt x="41412" y="80419"/>
                  </a:lnTo>
                  <a:lnTo>
                    <a:pt x="44185" y="80696"/>
                  </a:lnTo>
                  <a:lnTo>
                    <a:pt x="48344" y="80603"/>
                  </a:lnTo>
                  <a:lnTo>
                    <a:pt x="53613" y="79217"/>
                  </a:lnTo>
                  <a:lnTo>
                    <a:pt x="56201" y="78108"/>
                  </a:lnTo>
                  <a:lnTo>
                    <a:pt x="57588" y="77368"/>
                  </a:lnTo>
                  <a:lnTo>
                    <a:pt x="60361" y="75612"/>
                  </a:lnTo>
                  <a:lnTo>
                    <a:pt x="62949" y="73671"/>
                  </a:lnTo>
                  <a:lnTo>
                    <a:pt x="65260" y="71360"/>
                  </a:lnTo>
                  <a:lnTo>
                    <a:pt x="66277" y="70066"/>
                  </a:lnTo>
                  <a:lnTo>
                    <a:pt x="67386" y="68679"/>
                  </a:lnTo>
                  <a:lnTo>
                    <a:pt x="69142" y="65721"/>
                  </a:lnTo>
                  <a:lnTo>
                    <a:pt x="70529" y="62579"/>
                  </a:lnTo>
                  <a:lnTo>
                    <a:pt x="71545" y="59251"/>
                  </a:lnTo>
                  <a:lnTo>
                    <a:pt x="72192" y="55923"/>
                  </a:lnTo>
                  <a:lnTo>
                    <a:pt x="72285" y="52596"/>
                  </a:lnTo>
                  <a:lnTo>
                    <a:pt x="72100" y="49083"/>
                  </a:lnTo>
                  <a:lnTo>
                    <a:pt x="71360" y="45663"/>
                  </a:lnTo>
                  <a:lnTo>
                    <a:pt x="70898" y="43999"/>
                  </a:lnTo>
                  <a:lnTo>
                    <a:pt x="70251" y="42058"/>
                  </a:lnTo>
                  <a:lnTo>
                    <a:pt x="68218" y="38453"/>
                  </a:lnTo>
                  <a:lnTo>
                    <a:pt x="66924" y="36789"/>
                  </a:lnTo>
                  <a:lnTo>
                    <a:pt x="65814" y="35680"/>
                  </a:lnTo>
                  <a:lnTo>
                    <a:pt x="63134" y="33831"/>
                  </a:lnTo>
                  <a:lnTo>
                    <a:pt x="61840" y="32907"/>
                  </a:lnTo>
                  <a:lnTo>
                    <a:pt x="59067" y="30689"/>
                  </a:lnTo>
                  <a:lnTo>
                    <a:pt x="55277" y="26806"/>
                  </a:lnTo>
                  <a:lnTo>
                    <a:pt x="53336" y="23756"/>
                  </a:lnTo>
                  <a:lnTo>
                    <a:pt x="52781" y="22092"/>
                  </a:lnTo>
                  <a:lnTo>
                    <a:pt x="52226" y="19319"/>
                  </a:lnTo>
                  <a:lnTo>
                    <a:pt x="51487" y="15160"/>
                  </a:lnTo>
                  <a:lnTo>
                    <a:pt x="50563" y="12571"/>
                  </a:lnTo>
                  <a:lnTo>
                    <a:pt x="49916" y="11185"/>
                  </a:lnTo>
                  <a:lnTo>
                    <a:pt x="48899" y="9613"/>
                  </a:lnTo>
                  <a:lnTo>
                    <a:pt x="46126" y="7118"/>
                  </a:lnTo>
                  <a:lnTo>
                    <a:pt x="44369" y="6286"/>
                  </a:lnTo>
                  <a:lnTo>
                    <a:pt x="43168" y="6008"/>
                  </a:lnTo>
                  <a:lnTo>
                    <a:pt x="40857" y="5731"/>
                  </a:lnTo>
                  <a:lnTo>
                    <a:pt x="37160" y="6008"/>
                  </a:lnTo>
                  <a:lnTo>
                    <a:pt x="34756" y="6286"/>
                  </a:lnTo>
                  <a:lnTo>
                    <a:pt x="33000" y="6471"/>
                  </a:lnTo>
                  <a:lnTo>
                    <a:pt x="29857" y="6193"/>
                  </a:lnTo>
                  <a:lnTo>
                    <a:pt x="25605" y="4622"/>
                  </a:lnTo>
                  <a:lnTo>
                    <a:pt x="22555" y="3143"/>
                  </a:lnTo>
                  <a:lnTo>
                    <a:pt x="20891" y="2311"/>
                  </a:lnTo>
                  <a:lnTo>
                    <a:pt x="17378" y="925"/>
                  </a:lnTo>
                  <a:lnTo>
                    <a:pt x="1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9"/>
            <p:cNvSpPr/>
            <p:nvPr/>
          </p:nvSpPr>
          <p:spPr>
            <a:xfrm>
              <a:off x="-1956800" y="5497650"/>
              <a:ext cx="746450" cy="138700"/>
            </a:xfrm>
            <a:custGeom>
              <a:avLst/>
              <a:gdLst/>
              <a:ahLst/>
              <a:cxnLst/>
              <a:rect l="l" t="t" r="r" b="b"/>
              <a:pathLst>
                <a:path w="29858" h="5548" extrusionOk="0">
                  <a:moveTo>
                    <a:pt x="13311" y="1"/>
                  </a:moveTo>
                  <a:lnTo>
                    <a:pt x="9521" y="93"/>
                  </a:lnTo>
                  <a:lnTo>
                    <a:pt x="5824" y="648"/>
                  </a:lnTo>
                  <a:lnTo>
                    <a:pt x="2127" y="1665"/>
                  </a:lnTo>
                  <a:lnTo>
                    <a:pt x="370" y="2312"/>
                  </a:lnTo>
                  <a:lnTo>
                    <a:pt x="93" y="2497"/>
                  </a:lnTo>
                  <a:lnTo>
                    <a:pt x="1" y="2959"/>
                  </a:lnTo>
                  <a:lnTo>
                    <a:pt x="93" y="3144"/>
                  </a:lnTo>
                  <a:lnTo>
                    <a:pt x="278" y="3329"/>
                  </a:lnTo>
                  <a:lnTo>
                    <a:pt x="463" y="3513"/>
                  </a:lnTo>
                  <a:lnTo>
                    <a:pt x="648" y="3513"/>
                  </a:lnTo>
                  <a:lnTo>
                    <a:pt x="833" y="3421"/>
                  </a:lnTo>
                  <a:lnTo>
                    <a:pt x="2589" y="2774"/>
                  </a:lnTo>
                  <a:lnTo>
                    <a:pt x="6101" y="1942"/>
                  </a:lnTo>
                  <a:lnTo>
                    <a:pt x="9706" y="1387"/>
                  </a:lnTo>
                  <a:lnTo>
                    <a:pt x="13311" y="1203"/>
                  </a:lnTo>
                  <a:lnTo>
                    <a:pt x="16916" y="1480"/>
                  </a:lnTo>
                  <a:lnTo>
                    <a:pt x="20521" y="2127"/>
                  </a:lnTo>
                  <a:lnTo>
                    <a:pt x="23941" y="3144"/>
                  </a:lnTo>
                  <a:lnTo>
                    <a:pt x="27361" y="4623"/>
                  </a:lnTo>
                  <a:lnTo>
                    <a:pt x="28933" y="5547"/>
                  </a:lnTo>
                  <a:lnTo>
                    <a:pt x="29210" y="5547"/>
                  </a:lnTo>
                  <a:lnTo>
                    <a:pt x="29672" y="5455"/>
                  </a:lnTo>
                  <a:lnTo>
                    <a:pt x="29765" y="5270"/>
                  </a:lnTo>
                  <a:lnTo>
                    <a:pt x="29857" y="4992"/>
                  </a:lnTo>
                  <a:lnTo>
                    <a:pt x="29765" y="4530"/>
                  </a:lnTo>
                  <a:lnTo>
                    <a:pt x="29580" y="4438"/>
                  </a:lnTo>
                  <a:lnTo>
                    <a:pt x="27824" y="3513"/>
                  </a:lnTo>
                  <a:lnTo>
                    <a:pt x="24403" y="1942"/>
                  </a:lnTo>
                  <a:lnTo>
                    <a:pt x="20798" y="925"/>
                  </a:lnTo>
                  <a:lnTo>
                    <a:pt x="17009" y="278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9"/>
            <p:cNvSpPr/>
            <p:nvPr/>
          </p:nvSpPr>
          <p:spPr>
            <a:xfrm>
              <a:off x="-2081575" y="4839050"/>
              <a:ext cx="1160075" cy="1573750"/>
            </a:xfrm>
            <a:custGeom>
              <a:avLst/>
              <a:gdLst/>
              <a:ahLst/>
              <a:cxnLst/>
              <a:rect l="l" t="t" r="r" b="b"/>
              <a:pathLst>
                <a:path w="46403" h="62950" extrusionOk="0">
                  <a:moveTo>
                    <a:pt x="555" y="1"/>
                  </a:moveTo>
                  <a:lnTo>
                    <a:pt x="93" y="93"/>
                  </a:lnTo>
                  <a:lnTo>
                    <a:pt x="93" y="278"/>
                  </a:lnTo>
                  <a:lnTo>
                    <a:pt x="0" y="278"/>
                  </a:lnTo>
                  <a:lnTo>
                    <a:pt x="0" y="556"/>
                  </a:lnTo>
                  <a:lnTo>
                    <a:pt x="93" y="925"/>
                  </a:lnTo>
                  <a:lnTo>
                    <a:pt x="370" y="1018"/>
                  </a:lnTo>
                  <a:lnTo>
                    <a:pt x="3698" y="2589"/>
                  </a:lnTo>
                  <a:lnTo>
                    <a:pt x="10907" y="7211"/>
                  </a:lnTo>
                  <a:lnTo>
                    <a:pt x="18302" y="13312"/>
                  </a:lnTo>
                  <a:lnTo>
                    <a:pt x="25605" y="20614"/>
                  </a:lnTo>
                  <a:lnTo>
                    <a:pt x="32260" y="28933"/>
                  </a:lnTo>
                  <a:lnTo>
                    <a:pt x="36604" y="35773"/>
                  </a:lnTo>
                  <a:lnTo>
                    <a:pt x="39100" y="40395"/>
                  </a:lnTo>
                  <a:lnTo>
                    <a:pt x="41226" y="45202"/>
                  </a:lnTo>
                  <a:lnTo>
                    <a:pt x="42982" y="50008"/>
                  </a:lnTo>
                  <a:lnTo>
                    <a:pt x="44276" y="54907"/>
                  </a:lnTo>
                  <a:lnTo>
                    <a:pt x="45016" y="59899"/>
                  </a:lnTo>
                  <a:lnTo>
                    <a:pt x="45201" y="62302"/>
                  </a:lnTo>
                  <a:lnTo>
                    <a:pt x="45293" y="62487"/>
                  </a:lnTo>
                  <a:lnTo>
                    <a:pt x="45571" y="62857"/>
                  </a:lnTo>
                  <a:lnTo>
                    <a:pt x="45848" y="62857"/>
                  </a:lnTo>
                  <a:lnTo>
                    <a:pt x="45848" y="62949"/>
                  </a:lnTo>
                  <a:lnTo>
                    <a:pt x="46033" y="62857"/>
                  </a:lnTo>
                  <a:lnTo>
                    <a:pt x="46402" y="62487"/>
                  </a:lnTo>
                  <a:lnTo>
                    <a:pt x="46402" y="62302"/>
                  </a:lnTo>
                  <a:lnTo>
                    <a:pt x="46218" y="59806"/>
                  </a:lnTo>
                  <a:lnTo>
                    <a:pt x="45478" y="54815"/>
                  </a:lnTo>
                  <a:lnTo>
                    <a:pt x="44184" y="49823"/>
                  </a:lnTo>
                  <a:lnTo>
                    <a:pt x="42335" y="44924"/>
                  </a:lnTo>
                  <a:lnTo>
                    <a:pt x="40209" y="39933"/>
                  </a:lnTo>
                  <a:lnTo>
                    <a:pt x="37529" y="35219"/>
                  </a:lnTo>
                  <a:lnTo>
                    <a:pt x="33184" y="28378"/>
                  </a:lnTo>
                  <a:lnTo>
                    <a:pt x="26437" y="19874"/>
                  </a:lnTo>
                  <a:lnTo>
                    <a:pt x="19042" y="12480"/>
                  </a:lnTo>
                  <a:lnTo>
                    <a:pt x="11462" y="6287"/>
                  </a:lnTo>
                  <a:lnTo>
                    <a:pt x="4252" y="1665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9"/>
            <p:cNvSpPr/>
            <p:nvPr/>
          </p:nvSpPr>
          <p:spPr>
            <a:xfrm>
              <a:off x="-699675" y="-2934725"/>
              <a:ext cx="3491750" cy="9872075"/>
            </a:xfrm>
            <a:custGeom>
              <a:avLst/>
              <a:gdLst/>
              <a:ahLst/>
              <a:cxnLst/>
              <a:rect l="l" t="t" r="r" b="b"/>
              <a:pathLst>
                <a:path w="139670" h="394883" extrusionOk="0">
                  <a:moveTo>
                    <a:pt x="130981" y="28286"/>
                  </a:moveTo>
                  <a:lnTo>
                    <a:pt x="131905" y="28563"/>
                  </a:lnTo>
                  <a:lnTo>
                    <a:pt x="132644" y="29118"/>
                  </a:lnTo>
                  <a:lnTo>
                    <a:pt x="132922" y="29580"/>
                  </a:lnTo>
                  <a:lnTo>
                    <a:pt x="133199" y="30227"/>
                  </a:lnTo>
                  <a:lnTo>
                    <a:pt x="133291" y="30874"/>
                  </a:lnTo>
                  <a:lnTo>
                    <a:pt x="133291" y="288398"/>
                  </a:lnTo>
                  <a:lnTo>
                    <a:pt x="133199" y="289322"/>
                  </a:lnTo>
                  <a:lnTo>
                    <a:pt x="132644" y="290709"/>
                  </a:lnTo>
                  <a:lnTo>
                    <a:pt x="130981" y="292650"/>
                  </a:lnTo>
                  <a:lnTo>
                    <a:pt x="129502" y="293482"/>
                  </a:lnTo>
                  <a:lnTo>
                    <a:pt x="9706" y="362716"/>
                  </a:lnTo>
                  <a:lnTo>
                    <a:pt x="8966" y="363085"/>
                  </a:lnTo>
                  <a:lnTo>
                    <a:pt x="7580" y="363178"/>
                  </a:lnTo>
                  <a:lnTo>
                    <a:pt x="6563" y="362623"/>
                  </a:lnTo>
                  <a:lnTo>
                    <a:pt x="6008" y="361421"/>
                  </a:lnTo>
                  <a:lnTo>
                    <a:pt x="5916" y="360497"/>
                  </a:lnTo>
                  <a:lnTo>
                    <a:pt x="5916" y="104360"/>
                  </a:lnTo>
                  <a:lnTo>
                    <a:pt x="6008" y="103436"/>
                  </a:lnTo>
                  <a:lnTo>
                    <a:pt x="6471" y="101494"/>
                  </a:lnTo>
                  <a:lnTo>
                    <a:pt x="7580" y="99831"/>
                  </a:lnTo>
                  <a:lnTo>
                    <a:pt x="8966" y="98444"/>
                  </a:lnTo>
                  <a:lnTo>
                    <a:pt x="9798" y="97889"/>
                  </a:lnTo>
                  <a:lnTo>
                    <a:pt x="129502" y="28656"/>
                  </a:lnTo>
                  <a:lnTo>
                    <a:pt x="129964" y="28471"/>
                  </a:lnTo>
                  <a:lnTo>
                    <a:pt x="130981" y="28286"/>
                  </a:lnTo>
                  <a:close/>
                  <a:moveTo>
                    <a:pt x="137728" y="1"/>
                  </a:moveTo>
                  <a:lnTo>
                    <a:pt x="136157" y="186"/>
                  </a:lnTo>
                  <a:lnTo>
                    <a:pt x="135233" y="648"/>
                  </a:lnTo>
                  <a:lnTo>
                    <a:pt x="4437" y="76167"/>
                  </a:lnTo>
                  <a:lnTo>
                    <a:pt x="3513" y="76814"/>
                  </a:lnTo>
                  <a:lnTo>
                    <a:pt x="1941" y="78478"/>
                  </a:lnTo>
                  <a:lnTo>
                    <a:pt x="832" y="80419"/>
                  </a:lnTo>
                  <a:lnTo>
                    <a:pt x="93" y="82638"/>
                  </a:lnTo>
                  <a:lnTo>
                    <a:pt x="0" y="83839"/>
                  </a:lnTo>
                  <a:lnTo>
                    <a:pt x="0" y="391833"/>
                  </a:lnTo>
                  <a:lnTo>
                    <a:pt x="93" y="392849"/>
                  </a:lnTo>
                  <a:lnTo>
                    <a:pt x="740" y="394236"/>
                  </a:lnTo>
                  <a:lnTo>
                    <a:pt x="1941" y="394883"/>
                  </a:lnTo>
                  <a:lnTo>
                    <a:pt x="3605" y="394790"/>
                  </a:lnTo>
                  <a:lnTo>
                    <a:pt x="4530" y="394328"/>
                  </a:lnTo>
                  <a:lnTo>
                    <a:pt x="135233" y="318901"/>
                  </a:lnTo>
                  <a:lnTo>
                    <a:pt x="136249" y="318162"/>
                  </a:lnTo>
                  <a:lnTo>
                    <a:pt x="137728" y="316498"/>
                  </a:lnTo>
                  <a:lnTo>
                    <a:pt x="138930" y="314557"/>
                  </a:lnTo>
                  <a:lnTo>
                    <a:pt x="139577" y="312339"/>
                  </a:lnTo>
                  <a:lnTo>
                    <a:pt x="139669" y="311137"/>
                  </a:lnTo>
                  <a:lnTo>
                    <a:pt x="139669" y="3144"/>
                  </a:lnTo>
                  <a:lnTo>
                    <a:pt x="139577" y="2219"/>
                  </a:lnTo>
                  <a:lnTo>
                    <a:pt x="138930" y="740"/>
                  </a:lnTo>
                  <a:lnTo>
                    <a:pt x="137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9"/>
            <p:cNvSpPr/>
            <p:nvPr/>
          </p:nvSpPr>
          <p:spPr>
            <a:xfrm>
              <a:off x="-551775" y="-2227600"/>
              <a:ext cx="3184400" cy="8372325"/>
            </a:xfrm>
            <a:custGeom>
              <a:avLst/>
              <a:gdLst/>
              <a:ahLst/>
              <a:cxnLst/>
              <a:rect l="l" t="t" r="r" b="b"/>
              <a:pathLst>
                <a:path w="127376" h="334893" extrusionOk="0">
                  <a:moveTo>
                    <a:pt x="125065" y="1"/>
                  </a:moveTo>
                  <a:lnTo>
                    <a:pt x="124048" y="186"/>
                  </a:lnTo>
                  <a:lnTo>
                    <a:pt x="123586" y="371"/>
                  </a:lnTo>
                  <a:lnTo>
                    <a:pt x="3790" y="69604"/>
                  </a:lnTo>
                  <a:lnTo>
                    <a:pt x="2958" y="70159"/>
                  </a:lnTo>
                  <a:lnTo>
                    <a:pt x="1571" y="71546"/>
                  </a:lnTo>
                  <a:lnTo>
                    <a:pt x="555" y="73209"/>
                  </a:lnTo>
                  <a:lnTo>
                    <a:pt x="92" y="75151"/>
                  </a:lnTo>
                  <a:lnTo>
                    <a:pt x="0" y="76075"/>
                  </a:lnTo>
                  <a:lnTo>
                    <a:pt x="0" y="332212"/>
                  </a:lnTo>
                  <a:lnTo>
                    <a:pt x="92" y="333136"/>
                  </a:lnTo>
                  <a:lnTo>
                    <a:pt x="647" y="334338"/>
                  </a:lnTo>
                  <a:lnTo>
                    <a:pt x="1664" y="334893"/>
                  </a:lnTo>
                  <a:lnTo>
                    <a:pt x="3050" y="334800"/>
                  </a:lnTo>
                  <a:lnTo>
                    <a:pt x="3790" y="334431"/>
                  </a:lnTo>
                  <a:lnTo>
                    <a:pt x="123586" y="265197"/>
                  </a:lnTo>
                  <a:lnTo>
                    <a:pt x="125065" y="264365"/>
                  </a:lnTo>
                  <a:lnTo>
                    <a:pt x="126728" y="262424"/>
                  </a:lnTo>
                  <a:lnTo>
                    <a:pt x="127283" y="261037"/>
                  </a:lnTo>
                  <a:lnTo>
                    <a:pt x="127375" y="260113"/>
                  </a:lnTo>
                  <a:lnTo>
                    <a:pt x="127375" y="2589"/>
                  </a:lnTo>
                  <a:lnTo>
                    <a:pt x="127283" y="1942"/>
                  </a:lnTo>
                  <a:lnTo>
                    <a:pt x="127006" y="1295"/>
                  </a:lnTo>
                  <a:lnTo>
                    <a:pt x="126728" y="833"/>
                  </a:lnTo>
                  <a:lnTo>
                    <a:pt x="125989" y="278"/>
                  </a:lnTo>
                  <a:lnTo>
                    <a:pt x="125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9"/>
            <p:cNvSpPr/>
            <p:nvPr/>
          </p:nvSpPr>
          <p:spPr>
            <a:xfrm>
              <a:off x="-551775" y="2590575"/>
              <a:ext cx="3147425" cy="3554150"/>
            </a:xfrm>
            <a:custGeom>
              <a:avLst/>
              <a:gdLst/>
              <a:ahLst/>
              <a:cxnLst/>
              <a:rect l="l" t="t" r="r" b="b"/>
              <a:pathLst>
                <a:path w="125897" h="142166" extrusionOk="0">
                  <a:moveTo>
                    <a:pt x="0" y="1"/>
                  </a:moveTo>
                  <a:lnTo>
                    <a:pt x="0" y="139485"/>
                  </a:lnTo>
                  <a:lnTo>
                    <a:pt x="92" y="140409"/>
                  </a:lnTo>
                  <a:lnTo>
                    <a:pt x="647" y="141611"/>
                  </a:lnTo>
                  <a:lnTo>
                    <a:pt x="1664" y="142166"/>
                  </a:lnTo>
                  <a:lnTo>
                    <a:pt x="3050" y="142073"/>
                  </a:lnTo>
                  <a:lnTo>
                    <a:pt x="3790" y="141704"/>
                  </a:lnTo>
                  <a:lnTo>
                    <a:pt x="123586" y="72562"/>
                  </a:lnTo>
                  <a:lnTo>
                    <a:pt x="124787" y="71823"/>
                  </a:lnTo>
                  <a:lnTo>
                    <a:pt x="125896" y="70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9"/>
            <p:cNvSpPr/>
            <p:nvPr/>
          </p:nvSpPr>
          <p:spPr>
            <a:xfrm>
              <a:off x="-551775" y="-2132850"/>
              <a:ext cx="2941750" cy="8067300"/>
            </a:xfrm>
            <a:custGeom>
              <a:avLst/>
              <a:gdLst/>
              <a:ahLst/>
              <a:cxnLst/>
              <a:rect l="l" t="t" r="r" b="b"/>
              <a:pathLst>
                <a:path w="117670" h="322692" extrusionOk="0">
                  <a:moveTo>
                    <a:pt x="117670" y="1"/>
                  </a:moveTo>
                  <a:lnTo>
                    <a:pt x="3790" y="65814"/>
                  </a:lnTo>
                  <a:lnTo>
                    <a:pt x="2958" y="66369"/>
                  </a:lnTo>
                  <a:lnTo>
                    <a:pt x="1571" y="67756"/>
                  </a:lnTo>
                  <a:lnTo>
                    <a:pt x="555" y="69419"/>
                  </a:lnTo>
                  <a:lnTo>
                    <a:pt x="92" y="71361"/>
                  </a:lnTo>
                  <a:lnTo>
                    <a:pt x="0" y="72285"/>
                  </a:lnTo>
                  <a:lnTo>
                    <a:pt x="0" y="322691"/>
                  </a:lnTo>
                  <a:lnTo>
                    <a:pt x="113972" y="256970"/>
                  </a:lnTo>
                  <a:lnTo>
                    <a:pt x="115359" y="256046"/>
                  </a:lnTo>
                  <a:lnTo>
                    <a:pt x="117023" y="254197"/>
                  </a:lnTo>
                  <a:lnTo>
                    <a:pt x="117577" y="252718"/>
                  </a:lnTo>
                  <a:lnTo>
                    <a:pt x="117670" y="251794"/>
                  </a:lnTo>
                  <a:lnTo>
                    <a:pt x="117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9"/>
            <p:cNvSpPr/>
            <p:nvPr/>
          </p:nvSpPr>
          <p:spPr>
            <a:xfrm>
              <a:off x="-1046325" y="-1150725"/>
              <a:ext cx="443725" cy="8101950"/>
            </a:xfrm>
            <a:custGeom>
              <a:avLst/>
              <a:gdLst/>
              <a:ahLst/>
              <a:cxnLst/>
              <a:rect l="l" t="t" r="r" b="b"/>
              <a:pathLst>
                <a:path w="17749" h="324078" extrusionOk="0">
                  <a:moveTo>
                    <a:pt x="1295" y="1"/>
                  </a:moveTo>
                  <a:lnTo>
                    <a:pt x="1018" y="555"/>
                  </a:lnTo>
                  <a:lnTo>
                    <a:pt x="740" y="1110"/>
                  </a:lnTo>
                  <a:lnTo>
                    <a:pt x="371" y="1849"/>
                  </a:lnTo>
                  <a:lnTo>
                    <a:pt x="1" y="3513"/>
                  </a:lnTo>
                  <a:lnTo>
                    <a:pt x="1" y="4345"/>
                  </a:lnTo>
                  <a:lnTo>
                    <a:pt x="1" y="312523"/>
                  </a:lnTo>
                  <a:lnTo>
                    <a:pt x="93" y="313632"/>
                  </a:lnTo>
                  <a:lnTo>
                    <a:pt x="740" y="315851"/>
                  </a:lnTo>
                  <a:lnTo>
                    <a:pt x="1942" y="317792"/>
                  </a:lnTo>
                  <a:lnTo>
                    <a:pt x="3421" y="319456"/>
                  </a:lnTo>
                  <a:lnTo>
                    <a:pt x="4438" y="320103"/>
                  </a:lnTo>
                  <a:lnTo>
                    <a:pt x="9522" y="323061"/>
                  </a:lnTo>
                  <a:lnTo>
                    <a:pt x="10446" y="323523"/>
                  </a:lnTo>
                  <a:lnTo>
                    <a:pt x="12572" y="323985"/>
                  </a:lnTo>
                  <a:lnTo>
                    <a:pt x="14698" y="324078"/>
                  </a:lnTo>
                  <a:lnTo>
                    <a:pt x="16732" y="323708"/>
                  </a:lnTo>
                  <a:lnTo>
                    <a:pt x="17748" y="323338"/>
                  </a:lnTo>
                  <a:lnTo>
                    <a:pt x="17748" y="323338"/>
                  </a:lnTo>
                  <a:lnTo>
                    <a:pt x="16917" y="323615"/>
                  </a:lnTo>
                  <a:lnTo>
                    <a:pt x="15530" y="323523"/>
                  </a:lnTo>
                  <a:lnTo>
                    <a:pt x="14513" y="322783"/>
                  </a:lnTo>
                  <a:lnTo>
                    <a:pt x="13866" y="321397"/>
                  </a:lnTo>
                  <a:lnTo>
                    <a:pt x="13866" y="320473"/>
                  </a:lnTo>
                  <a:lnTo>
                    <a:pt x="13866" y="12479"/>
                  </a:lnTo>
                  <a:lnTo>
                    <a:pt x="13866" y="11093"/>
                  </a:lnTo>
                  <a:lnTo>
                    <a:pt x="14421" y="9706"/>
                  </a:lnTo>
                  <a:lnTo>
                    <a:pt x="14698" y="8874"/>
                  </a:lnTo>
                  <a:lnTo>
                    <a:pt x="15160" y="813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9"/>
            <p:cNvSpPr/>
            <p:nvPr/>
          </p:nvSpPr>
          <p:spPr>
            <a:xfrm>
              <a:off x="869400" y="5379800"/>
              <a:ext cx="353600" cy="480700"/>
            </a:xfrm>
            <a:custGeom>
              <a:avLst/>
              <a:gdLst/>
              <a:ahLst/>
              <a:cxnLst/>
              <a:rect l="l" t="t" r="r" b="b"/>
              <a:pathLst>
                <a:path w="14144" h="19228" extrusionOk="0">
                  <a:moveTo>
                    <a:pt x="11000" y="1"/>
                  </a:moveTo>
                  <a:lnTo>
                    <a:pt x="10168" y="93"/>
                  </a:lnTo>
                  <a:lnTo>
                    <a:pt x="8597" y="555"/>
                  </a:lnTo>
                  <a:lnTo>
                    <a:pt x="7950" y="1018"/>
                  </a:lnTo>
                  <a:lnTo>
                    <a:pt x="6286" y="2219"/>
                  </a:lnTo>
                  <a:lnTo>
                    <a:pt x="3513" y="5270"/>
                  </a:lnTo>
                  <a:lnTo>
                    <a:pt x="1387" y="8690"/>
                  </a:lnTo>
                  <a:lnTo>
                    <a:pt x="185" y="12664"/>
                  </a:lnTo>
                  <a:lnTo>
                    <a:pt x="1" y="14698"/>
                  </a:lnTo>
                  <a:lnTo>
                    <a:pt x="93" y="15900"/>
                  </a:lnTo>
                  <a:lnTo>
                    <a:pt x="925" y="18210"/>
                  </a:lnTo>
                  <a:lnTo>
                    <a:pt x="2127" y="19135"/>
                  </a:lnTo>
                  <a:lnTo>
                    <a:pt x="3143" y="19227"/>
                  </a:lnTo>
                  <a:lnTo>
                    <a:pt x="3975" y="19135"/>
                  </a:lnTo>
                  <a:lnTo>
                    <a:pt x="5454" y="18673"/>
                  </a:lnTo>
                  <a:lnTo>
                    <a:pt x="6194" y="18303"/>
                  </a:lnTo>
                  <a:lnTo>
                    <a:pt x="7950" y="17009"/>
                  </a:lnTo>
                  <a:lnTo>
                    <a:pt x="10723" y="14051"/>
                  </a:lnTo>
                  <a:lnTo>
                    <a:pt x="12664" y="10538"/>
                  </a:lnTo>
                  <a:lnTo>
                    <a:pt x="13866" y="6656"/>
                  </a:lnTo>
                  <a:lnTo>
                    <a:pt x="14143" y="4622"/>
                  </a:lnTo>
                  <a:lnTo>
                    <a:pt x="14143" y="3328"/>
                  </a:lnTo>
                  <a:lnTo>
                    <a:pt x="13311" y="1110"/>
                  </a:lnTo>
                  <a:lnTo>
                    <a:pt x="11925" y="186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9"/>
            <p:cNvSpPr/>
            <p:nvPr/>
          </p:nvSpPr>
          <p:spPr>
            <a:xfrm>
              <a:off x="989575" y="-1857850"/>
              <a:ext cx="108625" cy="136375"/>
            </a:xfrm>
            <a:custGeom>
              <a:avLst/>
              <a:gdLst/>
              <a:ahLst/>
              <a:cxnLst/>
              <a:rect l="l" t="t" r="r" b="b"/>
              <a:pathLst>
                <a:path w="4345" h="5455" extrusionOk="0">
                  <a:moveTo>
                    <a:pt x="2588" y="1"/>
                  </a:moveTo>
                  <a:lnTo>
                    <a:pt x="2219" y="185"/>
                  </a:lnTo>
                  <a:lnTo>
                    <a:pt x="1202" y="925"/>
                  </a:lnTo>
                  <a:lnTo>
                    <a:pt x="93" y="2866"/>
                  </a:lnTo>
                  <a:lnTo>
                    <a:pt x="0" y="3975"/>
                  </a:lnTo>
                  <a:lnTo>
                    <a:pt x="93" y="4437"/>
                  </a:lnTo>
                  <a:lnTo>
                    <a:pt x="370" y="5177"/>
                  </a:lnTo>
                  <a:lnTo>
                    <a:pt x="925" y="5454"/>
                  </a:lnTo>
                  <a:lnTo>
                    <a:pt x="1756" y="5454"/>
                  </a:lnTo>
                  <a:lnTo>
                    <a:pt x="2219" y="5177"/>
                  </a:lnTo>
                  <a:lnTo>
                    <a:pt x="3051" y="4530"/>
                  </a:lnTo>
                  <a:lnTo>
                    <a:pt x="4160" y="2589"/>
                  </a:lnTo>
                  <a:lnTo>
                    <a:pt x="4345" y="1479"/>
                  </a:lnTo>
                  <a:lnTo>
                    <a:pt x="4252" y="1017"/>
                  </a:lnTo>
                  <a:lnTo>
                    <a:pt x="3975" y="27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9"/>
            <p:cNvSpPr/>
            <p:nvPr/>
          </p:nvSpPr>
          <p:spPr>
            <a:xfrm>
              <a:off x="645250" y="-1402600"/>
              <a:ext cx="97075" cy="124800"/>
            </a:xfrm>
            <a:custGeom>
              <a:avLst/>
              <a:gdLst/>
              <a:ahLst/>
              <a:cxnLst/>
              <a:rect l="l" t="t" r="r" b="b"/>
              <a:pathLst>
                <a:path w="3883" h="4992" extrusionOk="0">
                  <a:moveTo>
                    <a:pt x="3051" y="0"/>
                  </a:moveTo>
                  <a:lnTo>
                    <a:pt x="2404" y="93"/>
                  </a:lnTo>
                  <a:lnTo>
                    <a:pt x="1941" y="278"/>
                  </a:lnTo>
                  <a:lnTo>
                    <a:pt x="1202" y="832"/>
                  </a:lnTo>
                  <a:lnTo>
                    <a:pt x="185" y="2588"/>
                  </a:lnTo>
                  <a:lnTo>
                    <a:pt x="0" y="3605"/>
                  </a:lnTo>
                  <a:lnTo>
                    <a:pt x="93" y="4067"/>
                  </a:lnTo>
                  <a:lnTo>
                    <a:pt x="370" y="4714"/>
                  </a:lnTo>
                  <a:lnTo>
                    <a:pt x="925" y="4992"/>
                  </a:lnTo>
                  <a:lnTo>
                    <a:pt x="1664" y="4992"/>
                  </a:lnTo>
                  <a:lnTo>
                    <a:pt x="1941" y="4714"/>
                  </a:lnTo>
                  <a:lnTo>
                    <a:pt x="2773" y="4160"/>
                  </a:lnTo>
                  <a:lnTo>
                    <a:pt x="3790" y="2404"/>
                  </a:lnTo>
                  <a:lnTo>
                    <a:pt x="3883" y="1387"/>
                  </a:lnTo>
                  <a:lnTo>
                    <a:pt x="3883" y="925"/>
                  </a:lnTo>
                  <a:lnTo>
                    <a:pt x="3605" y="278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9"/>
            <p:cNvSpPr/>
            <p:nvPr/>
          </p:nvSpPr>
          <p:spPr>
            <a:xfrm>
              <a:off x="802375" y="-1809325"/>
              <a:ext cx="642450" cy="441400"/>
            </a:xfrm>
            <a:custGeom>
              <a:avLst/>
              <a:gdLst/>
              <a:ahLst/>
              <a:cxnLst/>
              <a:rect l="l" t="t" r="r" b="b"/>
              <a:pathLst>
                <a:path w="25698" h="17656" extrusionOk="0">
                  <a:moveTo>
                    <a:pt x="24773" y="1"/>
                  </a:moveTo>
                  <a:lnTo>
                    <a:pt x="24034" y="186"/>
                  </a:lnTo>
                  <a:lnTo>
                    <a:pt x="23572" y="370"/>
                  </a:lnTo>
                  <a:lnTo>
                    <a:pt x="2127" y="12757"/>
                  </a:lnTo>
                  <a:lnTo>
                    <a:pt x="1203" y="13404"/>
                  </a:lnTo>
                  <a:lnTo>
                    <a:pt x="93" y="15160"/>
                  </a:lnTo>
                  <a:lnTo>
                    <a:pt x="1" y="16269"/>
                  </a:lnTo>
                  <a:lnTo>
                    <a:pt x="1" y="16731"/>
                  </a:lnTo>
                  <a:lnTo>
                    <a:pt x="371" y="17378"/>
                  </a:lnTo>
                  <a:lnTo>
                    <a:pt x="925" y="17656"/>
                  </a:lnTo>
                  <a:lnTo>
                    <a:pt x="1665" y="17563"/>
                  </a:lnTo>
                  <a:lnTo>
                    <a:pt x="2127" y="17378"/>
                  </a:lnTo>
                  <a:lnTo>
                    <a:pt x="23572" y="4992"/>
                  </a:lnTo>
                  <a:lnTo>
                    <a:pt x="24496" y="4345"/>
                  </a:lnTo>
                  <a:lnTo>
                    <a:pt x="25605" y="2496"/>
                  </a:lnTo>
                  <a:lnTo>
                    <a:pt x="25698" y="1387"/>
                  </a:lnTo>
                  <a:lnTo>
                    <a:pt x="25698" y="1017"/>
                  </a:lnTo>
                  <a:lnTo>
                    <a:pt x="25421" y="370"/>
                  </a:lnTo>
                  <a:lnTo>
                    <a:pt x="24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9"/>
            <p:cNvSpPr/>
            <p:nvPr/>
          </p:nvSpPr>
          <p:spPr>
            <a:xfrm>
              <a:off x="-1013950" y="-3145000"/>
              <a:ext cx="3803700" cy="2195350"/>
            </a:xfrm>
            <a:custGeom>
              <a:avLst/>
              <a:gdLst/>
              <a:ahLst/>
              <a:cxnLst/>
              <a:rect l="l" t="t" r="r" b="b"/>
              <a:pathLst>
                <a:path w="152148" h="87814" extrusionOk="0">
                  <a:moveTo>
                    <a:pt x="137174" y="0"/>
                  </a:moveTo>
                  <a:lnTo>
                    <a:pt x="134955" y="462"/>
                  </a:lnTo>
                  <a:lnTo>
                    <a:pt x="133846" y="925"/>
                  </a:lnTo>
                  <a:lnTo>
                    <a:pt x="3143" y="76444"/>
                  </a:lnTo>
                  <a:lnTo>
                    <a:pt x="2219" y="77183"/>
                  </a:lnTo>
                  <a:lnTo>
                    <a:pt x="647" y="78847"/>
                  </a:lnTo>
                  <a:lnTo>
                    <a:pt x="0" y="79772"/>
                  </a:lnTo>
                  <a:lnTo>
                    <a:pt x="13865" y="87813"/>
                  </a:lnTo>
                  <a:lnTo>
                    <a:pt x="14512" y="86889"/>
                  </a:lnTo>
                  <a:lnTo>
                    <a:pt x="16084" y="85225"/>
                  </a:lnTo>
                  <a:lnTo>
                    <a:pt x="17008" y="84578"/>
                  </a:lnTo>
                  <a:lnTo>
                    <a:pt x="147804" y="8966"/>
                  </a:lnTo>
                  <a:lnTo>
                    <a:pt x="148635" y="8689"/>
                  </a:lnTo>
                  <a:lnTo>
                    <a:pt x="150114" y="8412"/>
                  </a:lnTo>
                  <a:lnTo>
                    <a:pt x="151316" y="8966"/>
                  </a:lnTo>
                  <a:lnTo>
                    <a:pt x="152056" y="10076"/>
                  </a:lnTo>
                  <a:lnTo>
                    <a:pt x="152148" y="10908"/>
                  </a:lnTo>
                  <a:lnTo>
                    <a:pt x="152056" y="9798"/>
                  </a:lnTo>
                  <a:lnTo>
                    <a:pt x="151316" y="7857"/>
                  </a:lnTo>
                  <a:lnTo>
                    <a:pt x="150207" y="6009"/>
                  </a:lnTo>
                  <a:lnTo>
                    <a:pt x="148728" y="4530"/>
                  </a:lnTo>
                  <a:lnTo>
                    <a:pt x="147804" y="3883"/>
                  </a:lnTo>
                  <a:lnTo>
                    <a:pt x="142720" y="925"/>
                  </a:lnTo>
                  <a:lnTo>
                    <a:pt x="141703" y="462"/>
                  </a:lnTo>
                  <a:lnTo>
                    <a:pt x="139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9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9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9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9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9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9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9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9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9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9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9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9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9"/>
            <p:cNvSpPr/>
            <p:nvPr/>
          </p:nvSpPr>
          <p:spPr>
            <a:xfrm>
              <a:off x="525" y="-122375"/>
              <a:ext cx="2061300" cy="2195350"/>
            </a:xfrm>
            <a:custGeom>
              <a:avLst/>
              <a:gdLst/>
              <a:ahLst/>
              <a:cxnLst/>
              <a:rect l="l" t="t" r="r" b="b"/>
              <a:pathLst>
                <a:path w="82452" h="87814" extrusionOk="0">
                  <a:moveTo>
                    <a:pt x="58419" y="0"/>
                  </a:moveTo>
                  <a:lnTo>
                    <a:pt x="53612" y="93"/>
                  </a:lnTo>
                  <a:lnTo>
                    <a:pt x="46310" y="647"/>
                  </a:lnTo>
                  <a:lnTo>
                    <a:pt x="41503" y="740"/>
                  </a:lnTo>
                  <a:lnTo>
                    <a:pt x="36512" y="832"/>
                  </a:lnTo>
                  <a:lnTo>
                    <a:pt x="26621" y="1479"/>
                  </a:lnTo>
                  <a:lnTo>
                    <a:pt x="21630" y="2034"/>
                  </a:lnTo>
                  <a:lnTo>
                    <a:pt x="19781" y="2311"/>
                  </a:lnTo>
                  <a:lnTo>
                    <a:pt x="16916" y="3420"/>
                  </a:lnTo>
                  <a:lnTo>
                    <a:pt x="15344" y="4622"/>
                  </a:lnTo>
                  <a:lnTo>
                    <a:pt x="14882" y="5361"/>
                  </a:lnTo>
                  <a:lnTo>
                    <a:pt x="14605" y="6101"/>
                  </a:lnTo>
                  <a:lnTo>
                    <a:pt x="14420" y="7487"/>
                  </a:lnTo>
                  <a:lnTo>
                    <a:pt x="14605" y="8134"/>
                  </a:lnTo>
                  <a:lnTo>
                    <a:pt x="14512" y="9244"/>
                  </a:lnTo>
                  <a:lnTo>
                    <a:pt x="13773" y="11370"/>
                  </a:lnTo>
                  <a:lnTo>
                    <a:pt x="13033" y="12294"/>
                  </a:lnTo>
                  <a:lnTo>
                    <a:pt x="11924" y="13496"/>
                  </a:lnTo>
                  <a:lnTo>
                    <a:pt x="9244" y="15714"/>
                  </a:lnTo>
                  <a:lnTo>
                    <a:pt x="8042" y="16823"/>
                  </a:lnTo>
                  <a:lnTo>
                    <a:pt x="7210" y="17933"/>
                  </a:lnTo>
                  <a:lnTo>
                    <a:pt x="5823" y="20243"/>
                  </a:lnTo>
                  <a:lnTo>
                    <a:pt x="4991" y="22924"/>
                  </a:lnTo>
                  <a:lnTo>
                    <a:pt x="4991" y="25697"/>
                  </a:lnTo>
                  <a:lnTo>
                    <a:pt x="5176" y="27084"/>
                  </a:lnTo>
                  <a:lnTo>
                    <a:pt x="5269" y="27916"/>
                  </a:lnTo>
                  <a:lnTo>
                    <a:pt x="5546" y="28747"/>
                  </a:lnTo>
                  <a:lnTo>
                    <a:pt x="6286" y="30226"/>
                  </a:lnTo>
                  <a:lnTo>
                    <a:pt x="7210" y="32445"/>
                  </a:lnTo>
                  <a:lnTo>
                    <a:pt x="7580" y="34016"/>
                  </a:lnTo>
                  <a:lnTo>
                    <a:pt x="7580" y="34848"/>
                  </a:lnTo>
                  <a:lnTo>
                    <a:pt x="7487" y="35680"/>
                  </a:lnTo>
                  <a:lnTo>
                    <a:pt x="6840" y="37344"/>
                  </a:lnTo>
                  <a:lnTo>
                    <a:pt x="5269" y="39655"/>
                  </a:lnTo>
                  <a:lnTo>
                    <a:pt x="4067" y="41134"/>
                  </a:lnTo>
                  <a:lnTo>
                    <a:pt x="2681" y="43167"/>
                  </a:lnTo>
                  <a:lnTo>
                    <a:pt x="832" y="47604"/>
                  </a:lnTo>
                  <a:lnTo>
                    <a:pt x="0" y="52318"/>
                  </a:lnTo>
                  <a:lnTo>
                    <a:pt x="277" y="57033"/>
                  </a:lnTo>
                  <a:lnTo>
                    <a:pt x="1017" y="59343"/>
                  </a:lnTo>
                  <a:lnTo>
                    <a:pt x="2126" y="62209"/>
                  </a:lnTo>
                  <a:lnTo>
                    <a:pt x="4991" y="67385"/>
                  </a:lnTo>
                  <a:lnTo>
                    <a:pt x="6840" y="69789"/>
                  </a:lnTo>
                  <a:lnTo>
                    <a:pt x="12479" y="77738"/>
                  </a:lnTo>
                  <a:lnTo>
                    <a:pt x="13773" y="79309"/>
                  </a:lnTo>
                  <a:lnTo>
                    <a:pt x="16916" y="81990"/>
                  </a:lnTo>
                  <a:lnTo>
                    <a:pt x="18764" y="83007"/>
                  </a:lnTo>
                  <a:lnTo>
                    <a:pt x="20521" y="84024"/>
                  </a:lnTo>
                  <a:lnTo>
                    <a:pt x="24310" y="85595"/>
                  </a:lnTo>
                  <a:lnTo>
                    <a:pt x="28285" y="86797"/>
                  </a:lnTo>
                  <a:lnTo>
                    <a:pt x="32260" y="87536"/>
                  </a:lnTo>
                  <a:lnTo>
                    <a:pt x="34386" y="87628"/>
                  </a:lnTo>
                  <a:lnTo>
                    <a:pt x="37713" y="87813"/>
                  </a:lnTo>
                  <a:lnTo>
                    <a:pt x="44461" y="87166"/>
                  </a:lnTo>
                  <a:lnTo>
                    <a:pt x="50932" y="85410"/>
                  </a:lnTo>
                  <a:lnTo>
                    <a:pt x="57125" y="82729"/>
                  </a:lnTo>
                  <a:lnTo>
                    <a:pt x="59990" y="80881"/>
                  </a:lnTo>
                  <a:lnTo>
                    <a:pt x="61377" y="79864"/>
                  </a:lnTo>
                  <a:lnTo>
                    <a:pt x="63503" y="77183"/>
                  </a:lnTo>
                  <a:lnTo>
                    <a:pt x="65444" y="72377"/>
                  </a:lnTo>
                  <a:lnTo>
                    <a:pt x="66646" y="67108"/>
                  </a:lnTo>
                  <a:lnTo>
                    <a:pt x="67662" y="63688"/>
                  </a:lnTo>
                  <a:lnTo>
                    <a:pt x="69141" y="60637"/>
                  </a:lnTo>
                  <a:lnTo>
                    <a:pt x="71267" y="58049"/>
                  </a:lnTo>
                  <a:lnTo>
                    <a:pt x="72746" y="57033"/>
                  </a:lnTo>
                  <a:lnTo>
                    <a:pt x="73578" y="56478"/>
                  </a:lnTo>
                  <a:lnTo>
                    <a:pt x="75334" y="54999"/>
                  </a:lnTo>
                  <a:lnTo>
                    <a:pt x="77738" y="52318"/>
                  </a:lnTo>
                  <a:lnTo>
                    <a:pt x="80234" y="47881"/>
                  </a:lnTo>
                  <a:lnTo>
                    <a:pt x="81805" y="42890"/>
                  </a:lnTo>
                  <a:lnTo>
                    <a:pt x="82452" y="37621"/>
                  </a:lnTo>
                  <a:lnTo>
                    <a:pt x="82082" y="32352"/>
                  </a:lnTo>
                  <a:lnTo>
                    <a:pt x="80881" y="28563"/>
                  </a:lnTo>
                  <a:lnTo>
                    <a:pt x="79679" y="26252"/>
                  </a:lnTo>
                  <a:lnTo>
                    <a:pt x="78200" y="24126"/>
                  </a:lnTo>
                  <a:lnTo>
                    <a:pt x="76351" y="22277"/>
                  </a:lnTo>
                  <a:lnTo>
                    <a:pt x="75242" y="21445"/>
                  </a:lnTo>
                  <a:lnTo>
                    <a:pt x="75427" y="19874"/>
                  </a:lnTo>
                  <a:lnTo>
                    <a:pt x="75704" y="11832"/>
                  </a:lnTo>
                  <a:lnTo>
                    <a:pt x="75057" y="8042"/>
                  </a:lnTo>
                  <a:lnTo>
                    <a:pt x="74133" y="6008"/>
                  </a:lnTo>
                  <a:lnTo>
                    <a:pt x="73578" y="5361"/>
                  </a:lnTo>
                  <a:lnTo>
                    <a:pt x="72192" y="4252"/>
                  </a:lnTo>
                  <a:lnTo>
                    <a:pt x="69141" y="2496"/>
                  </a:lnTo>
                  <a:lnTo>
                    <a:pt x="65999" y="1202"/>
                  </a:lnTo>
                  <a:lnTo>
                    <a:pt x="62578" y="370"/>
                  </a:lnTo>
                  <a:lnTo>
                    <a:pt x="60822" y="185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9"/>
            <p:cNvSpPr/>
            <p:nvPr/>
          </p:nvSpPr>
          <p:spPr>
            <a:xfrm>
              <a:off x="1733675" y="1014575"/>
              <a:ext cx="2130650" cy="1751650"/>
            </a:xfrm>
            <a:custGeom>
              <a:avLst/>
              <a:gdLst/>
              <a:ahLst/>
              <a:cxnLst/>
              <a:rect l="l" t="t" r="r" b="b"/>
              <a:pathLst>
                <a:path w="85226" h="70066" extrusionOk="0">
                  <a:moveTo>
                    <a:pt x="0" y="0"/>
                  </a:moveTo>
                  <a:lnTo>
                    <a:pt x="8042" y="43075"/>
                  </a:lnTo>
                  <a:lnTo>
                    <a:pt x="20336" y="51117"/>
                  </a:lnTo>
                  <a:lnTo>
                    <a:pt x="37067" y="62024"/>
                  </a:lnTo>
                  <a:lnTo>
                    <a:pt x="40117" y="64150"/>
                  </a:lnTo>
                  <a:lnTo>
                    <a:pt x="44924" y="67015"/>
                  </a:lnTo>
                  <a:lnTo>
                    <a:pt x="49268" y="68864"/>
                  </a:lnTo>
                  <a:lnTo>
                    <a:pt x="54075" y="69696"/>
                  </a:lnTo>
                  <a:lnTo>
                    <a:pt x="57125" y="69696"/>
                  </a:lnTo>
                  <a:lnTo>
                    <a:pt x="74410" y="69881"/>
                  </a:lnTo>
                  <a:lnTo>
                    <a:pt x="77923" y="70066"/>
                  </a:lnTo>
                  <a:lnTo>
                    <a:pt x="85225" y="51209"/>
                  </a:lnTo>
                  <a:lnTo>
                    <a:pt x="54444" y="43075"/>
                  </a:lnTo>
                  <a:lnTo>
                    <a:pt x="41596" y="31243"/>
                  </a:lnTo>
                  <a:lnTo>
                    <a:pt x="21075" y="11739"/>
                  </a:lnTo>
                  <a:lnTo>
                    <a:pt x="17840" y="8504"/>
                  </a:lnTo>
                  <a:lnTo>
                    <a:pt x="13034" y="3975"/>
                  </a:lnTo>
                  <a:lnTo>
                    <a:pt x="9798" y="1941"/>
                  </a:lnTo>
                  <a:lnTo>
                    <a:pt x="7580" y="1017"/>
                  </a:lnTo>
                  <a:lnTo>
                    <a:pt x="3605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9"/>
            <p:cNvSpPr/>
            <p:nvPr/>
          </p:nvSpPr>
          <p:spPr>
            <a:xfrm>
              <a:off x="2914525" y="1347325"/>
              <a:ext cx="1830225" cy="2206925"/>
            </a:xfrm>
            <a:custGeom>
              <a:avLst/>
              <a:gdLst/>
              <a:ahLst/>
              <a:cxnLst/>
              <a:rect l="l" t="t" r="r" b="b"/>
              <a:pathLst>
                <a:path w="73209" h="88277" extrusionOk="0">
                  <a:moveTo>
                    <a:pt x="71915" y="1"/>
                  </a:moveTo>
                  <a:lnTo>
                    <a:pt x="15530" y="19874"/>
                  </a:lnTo>
                  <a:lnTo>
                    <a:pt x="0" y="86890"/>
                  </a:lnTo>
                  <a:lnTo>
                    <a:pt x="1387" y="88276"/>
                  </a:lnTo>
                  <a:lnTo>
                    <a:pt x="54907" y="68310"/>
                  </a:lnTo>
                  <a:lnTo>
                    <a:pt x="73209" y="1387"/>
                  </a:lnTo>
                  <a:lnTo>
                    <a:pt x="71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9"/>
            <p:cNvSpPr/>
            <p:nvPr/>
          </p:nvSpPr>
          <p:spPr>
            <a:xfrm>
              <a:off x="2914525" y="1844175"/>
              <a:ext cx="420600" cy="1710075"/>
            </a:xfrm>
            <a:custGeom>
              <a:avLst/>
              <a:gdLst/>
              <a:ahLst/>
              <a:cxnLst/>
              <a:rect l="l" t="t" r="r" b="b"/>
              <a:pathLst>
                <a:path w="16824" h="68403" extrusionOk="0">
                  <a:moveTo>
                    <a:pt x="15530" y="0"/>
                  </a:moveTo>
                  <a:lnTo>
                    <a:pt x="0" y="67016"/>
                  </a:lnTo>
                  <a:lnTo>
                    <a:pt x="1387" y="68402"/>
                  </a:lnTo>
                  <a:lnTo>
                    <a:pt x="16824" y="1387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9"/>
            <p:cNvSpPr/>
            <p:nvPr/>
          </p:nvSpPr>
          <p:spPr>
            <a:xfrm>
              <a:off x="2949175" y="1382000"/>
              <a:ext cx="1795575" cy="2172250"/>
            </a:xfrm>
            <a:custGeom>
              <a:avLst/>
              <a:gdLst/>
              <a:ahLst/>
              <a:cxnLst/>
              <a:rect l="l" t="t" r="r" b="b"/>
              <a:pathLst>
                <a:path w="71823" h="86890" extrusionOk="0">
                  <a:moveTo>
                    <a:pt x="71823" y="0"/>
                  </a:moveTo>
                  <a:lnTo>
                    <a:pt x="15438" y="19874"/>
                  </a:lnTo>
                  <a:lnTo>
                    <a:pt x="1" y="86889"/>
                  </a:lnTo>
                  <a:lnTo>
                    <a:pt x="53521" y="66923"/>
                  </a:lnTo>
                  <a:lnTo>
                    <a:pt x="71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9"/>
            <p:cNvSpPr/>
            <p:nvPr/>
          </p:nvSpPr>
          <p:spPr>
            <a:xfrm>
              <a:off x="4076900" y="2708425"/>
              <a:ext cx="302750" cy="99400"/>
            </a:xfrm>
            <a:custGeom>
              <a:avLst/>
              <a:gdLst/>
              <a:ahLst/>
              <a:cxnLst/>
              <a:rect l="l" t="t" r="r" b="b"/>
              <a:pathLst>
                <a:path w="12110" h="3976" extrusionOk="0">
                  <a:moveTo>
                    <a:pt x="12109" y="1"/>
                  </a:moveTo>
                  <a:lnTo>
                    <a:pt x="0" y="186"/>
                  </a:lnTo>
                  <a:lnTo>
                    <a:pt x="370" y="740"/>
                  </a:lnTo>
                  <a:lnTo>
                    <a:pt x="2034" y="2035"/>
                  </a:lnTo>
                  <a:lnTo>
                    <a:pt x="4899" y="3329"/>
                  </a:lnTo>
                  <a:lnTo>
                    <a:pt x="8782" y="3976"/>
                  </a:lnTo>
                  <a:lnTo>
                    <a:pt x="11092" y="3883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9"/>
            <p:cNvSpPr/>
            <p:nvPr/>
          </p:nvSpPr>
          <p:spPr>
            <a:xfrm>
              <a:off x="3663250" y="1652375"/>
              <a:ext cx="667875" cy="305050"/>
            </a:xfrm>
            <a:custGeom>
              <a:avLst/>
              <a:gdLst/>
              <a:ahLst/>
              <a:cxnLst/>
              <a:rect l="l" t="t" r="r" b="b"/>
              <a:pathLst>
                <a:path w="26715" h="12202" extrusionOk="0">
                  <a:moveTo>
                    <a:pt x="25697" y="0"/>
                  </a:moveTo>
                  <a:lnTo>
                    <a:pt x="22462" y="740"/>
                  </a:lnTo>
                  <a:lnTo>
                    <a:pt x="19412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219" y="8504"/>
                  </a:lnTo>
                  <a:lnTo>
                    <a:pt x="740" y="9521"/>
                  </a:lnTo>
                  <a:lnTo>
                    <a:pt x="463" y="9983"/>
                  </a:lnTo>
                  <a:lnTo>
                    <a:pt x="0" y="12202"/>
                  </a:lnTo>
                  <a:lnTo>
                    <a:pt x="26252" y="2958"/>
                  </a:lnTo>
                  <a:lnTo>
                    <a:pt x="26714" y="647"/>
                  </a:lnTo>
                  <a:lnTo>
                    <a:pt x="26714" y="462"/>
                  </a:lnTo>
                  <a:lnTo>
                    <a:pt x="26529" y="18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9"/>
            <p:cNvSpPr/>
            <p:nvPr/>
          </p:nvSpPr>
          <p:spPr>
            <a:xfrm>
              <a:off x="3679425" y="1449000"/>
              <a:ext cx="725625" cy="307375"/>
            </a:xfrm>
            <a:custGeom>
              <a:avLst/>
              <a:gdLst/>
              <a:ahLst/>
              <a:cxnLst/>
              <a:rect l="l" t="t" r="r" b="b"/>
              <a:pathLst>
                <a:path w="29025" h="12295" extrusionOk="0">
                  <a:moveTo>
                    <a:pt x="19042" y="1"/>
                  </a:moveTo>
                  <a:lnTo>
                    <a:pt x="16454" y="648"/>
                  </a:lnTo>
                  <a:lnTo>
                    <a:pt x="14882" y="1110"/>
                  </a:lnTo>
                  <a:lnTo>
                    <a:pt x="12479" y="2127"/>
                  </a:lnTo>
                  <a:lnTo>
                    <a:pt x="9891" y="3791"/>
                  </a:lnTo>
                  <a:lnTo>
                    <a:pt x="7857" y="6656"/>
                  </a:lnTo>
                  <a:lnTo>
                    <a:pt x="7765" y="7211"/>
                  </a:lnTo>
                  <a:lnTo>
                    <a:pt x="5824" y="8043"/>
                  </a:lnTo>
                  <a:lnTo>
                    <a:pt x="3790" y="8597"/>
                  </a:lnTo>
                  <a:lnTo>
                    <a:pt x="1942" y="9337"/>
                  </a:lnTo>
                  <a:lnTo>
                    <a:pt x="555" y="10354"/>
                  </a:lnTo>
                  <a:lnTo>
                    <a:pt x="463" y="10908"/>
                  </a:lnTo>
                  <a:lnTo>
                    <a:pt x="0" y="12295"/>
                  </a:lnTo>
                  <a:lnTo>
                    <a:pt x="28748" y="2219"/>
                  </a:lnTo>
                  <a:lnTo>
                    <a:pt x="28748" y="1942"/>
                  </a:lnTo>
                  <a:lnTo>
                    <a:pt x="29025" y="833"/>
                  </a:lnTo>
                  <a:lnTo>
                    <a:pt x="29025" y="556"/>
                  </a:lnTo>
                  <a:lnTo>
                    <a:pt x="28563" y="278"/>
                  </a:lnTo>
                  <a:lnTo>
                    <a:pt x="27361" y="371"/>
                  </a:lnTo>
                  <a:lnTo>
                    <a:pt x="26067" y="740"/>
                  </a:lnTo>
                  <a:lnTo>
                    <a:pt x="22832" y="1850"/>
                  </a:lnTo>
                  <a:lnTo>
                    <a:pt x="22832" y="1665"/>
                  </a:lnTo>
                  <a:lnTo>
                    <a:pt x="22832" y="925"/>
                  </a:lnTo>
                  <a:lnTo>
                    <a:pt x="21908" y="93"/>
                  </a:lnTo>
                  <a:lnTo>
                    <a:pt x="19042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9"/>
            <p:cNvSpPr/>
            <p:nvPr/>
          </p:nvSpPr>
          <p:spPr>
            <a:xfrm>
              <a:off x="3753375" y="1509100"/>
              <a:ext cx="596225" cy="385925"/>
            </a:xfrm>
            <a:custGeom>
              <a:avLst/>
              <a:gdLst/>
              <a:ahLst/>
              <a:cxnLst/>
              <a:rect l="l" t="t" r="r" b="b"/>
              <a:pathLst>
                <a:path w="23849" h="15437" extrusionOk="0">
                  <a:moveTo>
                    <a:pt x="23849" y="0"/>
                  </a:moveTo>
                  <a:lnTo>
                    <a:pt x="555" y="8597"/>
                  </a:lnTo>
                  <a:lnTo>
                    <a:pt x="0" y="11277"/>
                  </a:lnTo>
                  <a:lnTo>
                    <a:pt x="1849" y="10538"/>
                  </a:lnTo>
                  <a:lnTo>
                    <a:pt x="3790" y="10353"/>
                  </a:lnTo>
                  <a:lnTo>
                    <a:pt x="4345" y="10815"/>
                  </a:lnTo>
                  <a:lnTo>
                    <a:pt x="4345" y="11185"/>
                  </a:lnTo>
                  <a:lnTo>
                    <a:pt x="3698" y="13865"/>
                  </a:lnTo>
                  <a:lnTo>
                    <a:pt x="3328" y="15437"/>
                  </a:lnTo>
                  <a:lnTo>
                    <a:pt x="18302" y="9521"/>
                  </a:lnTo>
                  <a:lnTo>
                    <a:pt x="18302" y="9151"/>
                  </a:lnTo>
                  <a:lnTo>
                    <a:pt x="18857" y="6471"/>
                  </a:lnTo>
                  <a:lnTo>
                    <a:pt x="18950" y="5824"/>
                  </a:lnTo>
                  <a:lnTo>
                    <a:pt x="19597" y="4807"/>
                  </a:lnTo>
                  <a:lnTo>
                    <a:pt x="21168" y="3605"/>
                  </a:lnTo>
                  <a:lnTo>
                    <a:pt x="23017" y="2773"/>
                  </a:lnTo>
                  <a:lnTo>
                    <a:pt x="2384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9"/>
            <p:cNvSpPr/>
            <p:nvPr/>
          </p:nvSpPr>
          <p:spPr>
            <a:xfrm>
              <a:off x="3684050" y="1652375"/>
              <a:ext cx="665550" cy="309675"/>
            </a:xfrm>
            <a:custGeom>
              <a:avLst/>
              <a:gdLst/>
              <a:ahLst/>
              <a:cxnLst/>
              <a:rect l="l" t="t" r="r" b="b"/>
              <a:pathLst>
                <a:path w="26622" h="12387" extrusionOk="0">
                  <a:moveTo>
                    <a:pt x="25605" y="0"/>
                  </a:moveTo>
                  <a:lnTo>
                    <a:pt x="22462" y="740"/>
                  </a:lnTo>
                  <a:lnTo>
                    <a:pt x="19319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126" y="8504"/>
                  </a:lnTo>
                  <a:lnTo>
                    <a:pt x="647" y="9613"/>
                  </a:lnTo>
                  <a:lnTo>
                    <a:pt x="462" y="9983"/>
                  </a:lnTo>
                  <a:lnTo>
                    <a:pt x="0" y="12386"/>
                  </a:lnTo>
                  <a:lnTo>
                    <a:pt x="26159" y="2958"/>
                  </a:lnTo>
                  <a:lnTo>
                    <a:pt x="26344" y="2403"/>
                  </a:lnTo>
                  <a:lnTo>
                    <a:pt x="26622" y="740"/>
                  </a:lnTo>
                  <a:lnTo>
                    <a:pt x="26622" y="462"/>
                  </a:lnTo>
                  <a:lnTo>
                    <a:pt x="26437" y="185"/>
                  </a:lnTo>
                  <a:lnTo>
                    <a:pt x="2560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9"/>
            <p:cNvSpPr/>
            <p:nvPr/>
          </p:nvSpPr>
          <p:spPr>
            <a:xfrm>
              <a:off x="3947475" y="1920425"/>
              <a:ext cx="753375" cy="845800"/>
            </a:xfrm>
            <a:custGeom>
              <a:avLst/>
              <a:gdLst/>
              <a:ahLst/>
              <a:cxnLst/>
              <a:rect l="l" t="t" r="r" b="b"/>
              <a:pathLst>
                <a:path w="30135" h="33832" extrusionOk="0">
                  <a:moveTo>
                    <a:pt x="27731" y="1"/>
                  </a:moveTo>
                  <a:lnTo>
                    <a:pt x="26437" y="555"/>
                  </a:lnTo>
                  <a:lnTo>
                    <a:pt x="25605" y="1387"/>
                  </a:lnTo>
                  <a:lnTo>
                    <a:pt x="24589" y="4992"/>
                  </a:lnTo>
                  <a:lnTo>
                    <a:pt x="23017" y="10631"/>
                  </a:lnTo>
                  <a:lnTo>
                    <a:pt x="22925" y="11000"/>
                  </a:lnTo>
                  <a:lnTo>
                    <a:pt x="21908" y="11925"/>
                  </a:lnTo>
                  <a:lnTo>
                    <a:pt x="19597" y="13404"/>
                  </a:lnTo>
                  <a:lnTo>
                    <a:pt x="15160" y="15437"/>
                  </a:lnTo>
                  <a:lnTo>
                    <a:pt x="10538" y="16916"/>
                  </a:lnTo>
                  <a:lnTo>
                    <a:pt x="8690" y="17286"/>
                  </a:lnTo>
                  <a:lnTo>
                    <a:pt x="5639" y="17748"/>
                  </a:lnTo>
                  <a:lnTo>
                    <a:pt x="2497" y="18672"/>
                  </a:lnTo>
                  <a:lnTo>
                    <a:pt x="1203" y="19504"/>
                  </a:lnTo>
                  <a:lnTo>
                    <a:pt x="371" y="20521"/>
                  </a:lnTo>
                  <a:lnTo>
                    <a:pt x="1" y="21908"/>
                  </a:lnTo>
                  <a:lnTo>
                    <a:pt x="278" y="24311"/>
                  </a:lnTo>
                  <a:lnTo>
                    <a:pt x="1018" y="26529"/>
                  </a:lnTo>
                  <a:lnTo>
                    <a:pt x="1387" y="27639"/>
                  </a:lnTo>
                  <a:lnTo>
                    <a:pt x="2497" y="29395"/>
                  </a:lnTo>
                  <a:lnTo>
                    <a:pt x="3883" y="30966"/>
                  </a:lnTo>
                  <a:lnTo>
                    <a:pt x="5547" y="32168"/>
                  </a:lnTo>
                  <a:lnTo>
                    <a:pt x="7581" y="33000"/>
                  </a:lnTo>
                  <a:lnTo>
                    <a:pt x="9891" y="33555"/>
                  </a:lnTo>
                  <a:lnTo>
                    <a:pt x="13774" y="33832"/>
                  </a:lnTo>
                  <a:lnTo>
                    <a:pt x="16639" y="33555"/>
                  </a:lnTo>
                  <a:lnTo>
                    <a:pt x="18118" y="33277"/>
                  </a:lnTo>
                  <a:lnTo>
                    <a:pt x="21261" y="31891"/>
                  </a:lnTo>
                  <a:lnTo>
                    <a:pt x="24219" y="29580"/>
                  </a:lnTo>
                  <a:lnTo>
                    <a:pt x="26715" y="26160"/>
                  </a:lnTo>
                  <a:lnTo>
                    <a:pt x="27639" y="24034"/>
                  </a:lnTo>
                  <a:lnTo>
                    <a:pt x="28471" y="21261"/>
                  </a:lnTo>
                  <a:lnTo>
                    <a:pt x="29210" y="15715"/>
                  </a:lnTo>
                  <a:lnTo>
                    <a:pt x="29395" y="10538"/>
                  </a:lnTo>
                  <a:lnTo>
                    <a:pt x="29488" y="6101"/>
                  </a:lnTo>
                  <a:lnTo>
                    <a:pt x="29857" y="4438"/>
                  </a:lnTo>
                  <a:lnTo>
                    <a:pt x="30135" y="2866"/>
                  </a:lnTo>
                  <a:lnTo>
                    <a:pt x="29765" y="1202"/>
                  </a:lnTo>
                  <a:lnTo>
                    <a:pt x="29303" y="555"/>
                  </a:lnTo>
                  <a:lnTo>
                    <a:pt x="28563" y="93"/>
                  </a:lnTo>
                  <a:lnTo>
                    <a:pt x="27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9"/>
            <p:cNvSpPr/>
            <p:nvPr/>
          </p:nvSpPr>
          <p:spPr>
            <a:xfrm>
              <a:off x="1068125" y="989150"/>
              <a:ext cx="1338025" cy="4261275"/>
            </a:xfrm>
            <a:custGeom>
              <a:avLst/>
              <a:gdLst/>
              <a:ahLst/>
              <a:cxnLst/>
              <a:rect l="l" t="t" r="r" b="b"/>
              <a:pathLst>
                <a:path w="53521" h="170451" extrusionOk="0">
                  <a:moveTo>
                    <a:pt x="18673" y="0"/>
                  </a:moveTo>
                  <a:lnTo>
                    <a:pt x="16639" y="463"/>
                  </a:lnTo>
                  <a:lnTo>
                    <a:pt x="16454" y="463"/>
                  </a:lnTo>
                  <a:lnTo>
                    <a:pt x="16177" y="3513"/>
                  </a:lnTo>
                  <a:lnTo>
                    <a:pt x="15345" y="12849"/>
                  </a:lnTo>
                  <a:lnTo>
                    <a:pt x="12849" y="39008"/>
                  </a:lnTo>
                  <a:lnTo>
                    <a:pt x="7026" y="98721"/>
                  </a:lnTo>
                  <a:lnTo>
                    <a:pt x="6749" y="100754"/>
                  </a:lnTo>
                  <a:lnTo>
                    <a:pt x="6749" y="101217"/>
                  </a:lnTo>
                  <a:lnTo>
                    <a:pt x="2404" y="146879"/>
                  </a:lnTo>
                  <a:lnTo>
                    <a:pt x="1" y="170450"/>
                  </a:lnTo>
                  <a:lnTo>
                    <a:pt x="1" y="170450"/>
                  </a:lnTo>
                  <a:lnTo>
                    <a:pt x="7673" y="166106"/>
                  </a:lnTo>
                  <a:lnTo>
                    <a:pt x="12110" y="163518"/>
                  </a:lnTo>
                  <a:lnTo>
                    <a:pt x="45017" y="144569"/>
                  </a:lnTo>
                  <a:lnTo>
                    <a:pt x="47513" y="143182"/>
                  </a:lnTo>
                  <a:lnTo>
                    <a:pt x="53521" y="139670"/>
                  </a:lnTo>
                  <a:lnTo>
                    <a:pt x="51302" y="126359"/>
                  </a:lnTo>
                  <a:lnTo>
                    <a:pt x="47513" y="107410"/>
                  </a:lnTo>
                  <a:lnTo>
                    <a:pt x="44739" y="94376"/>
                  </a:lnTo>
                  <a:lnTo>
                    <a:pt x="42798" y="83469"/>
                  </a:lnTo>
                  <a:lnTo>
                    <a:pt x="42336" y="77553"/>
                  </a:lnTo>
                  <a:lnTo>
                    <a:pt x="42244" y="72100"/>
                  </a:lnTo>
                  <a:lnTo>
                    <a:pt x="42244" y="61100"/>
                  </a:lnTo>
                  <a:lnTo>
                    <a:pt x="42613" y="55739"/>
                  </a:lnTo>
                  <a:lnTo>
                    <a:pt x="42891" y="53613"/>
                  </a:lnTo>
                  <a:lnTo>
                    <a:pt x="43076" y="49453"/>
                  </a:lnTo>
                  <a:lnTo>
                    <a:pt x="43076" y="47327"/>
                  </a:lnTo>
                  <a:lnTo>
                    <a:pt x="42798" y="43445"/>
                  </a:lnTo>
                  <a:lnTo>
                    <a:pt x="41782" y="36697"/>
                  </a:lnTo>
                  <a:lnTo>
                    <a:pt x="40025" y="28101"/>
                  </a:lnTo>
                  <a:lnTo>
                    <a:pt x="38824" y="23017"/>
                  </a:lnTo>
                  <a:lnTo>
                    <a:pt x="38269" y="20336"/>
                  </a:lnTo>
                  <a:lnTo>
                    <a:pt x="36605" y="14975"/>
                  </a:lnTo>
                  <a:lnTo>
                    <a:pt x="35588" y="12387"/>
                  </a:lnTo>
                  <a:lnTo>
                    <a:pt x="35034" y="11093"/>
                  </a:lnTo>
                  <a:lnTo>
                    <a:pt x="34294" y="9798"/>
                  </a:lnTo>
                  <a:lnTo>
                    <a:pt x="32815" y="7118"/>
                  </a:lnTo>
                  <a:lnTo>
                    <a:pt x="30042" y="3698"/>
                  </a:lnTo>
                  <a:lnTo>
                    <a:pt x="27824" y="1849"/>
                  </a:lnTo>
                  <a:lnTo>
                    <a:pt x="26622" y="1202"/>
                  </a:lnTo>
                  <a:lnTo>
                    <a:pt x="25790" y="740"/>
                  </a:lnTo>
                  <a:lnTo>
                    <a:pt x="24866" y="463"/>
                  </a:lnTo>
                  <a:lnTo>
                    <a:pt x="22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9"/>
            <p:cNvSpPr/>
            <p:nvPr/>
          </p:nvSpPr>
          <p:spPr>
            <a:xfrm>
              <a:off x="148400" y="3172925"/>
              <a:ext cx="2045150" cy="2609000"/>
            </a:xfrm>
            <a:custGeom>
              <a:avLst/>
              <a:gdLst/>
              <a:ahLst/>
              <a:cxnLst/>
              <a:rect l="l" t="t" r="r" b="b"/>
              <a:pathLst>
                <a:path w="81806" h="104360" extrusionOk="0">
                  <a:moveTo>
                    <a:pt x="15160" y="0"/>
                  </a:moveTo>
                  <a:lnTo>
                    <a:pt x="14606" y="925"/>
                  </a:lnTo>
                  <a:lnTo>
                    <a:pt x="12664" y="4252"/>
                  </a:lnTo>
                  <a:lnTo>
                    <a:pt x="9337" y="10908"/>
                  </a:lnTo>
                  <a:lnTo>
                    <a:pt x="6564" y="17378"/>
                  </a:lnTo>
                  <a:lnTo>
                    <a:pt x="4438" y="23756"/>
                  </a:lnTo>
                  <a:lnTo>
                    <a:pt x="2866" y="30134"/>
                  </a:lnTo>
                  <a:lnTo>
                    <a:pt x="1665" y="36420"/>
                  </a:lnTo>
                  <a:lnTo>
                    <a:pt x="555" y="45571"/>
                  </a:lnTo>
                  <a:lnTo>
                    <a:pt x="278" y="51487"/>
                  </a:lnTo>
                  <a:lnTo>
                    <a:pt x="93" y="58327"/>
                  </a:lnTo>
                  <a:lnTo>
                    <a:pt x="186" y="64890"/>
                  </a:lnTo>
                  <a:lnTo>
                    <a:pt x="371" y="74688"/>
                  </a:lnTo>
                  <a:lnTo>
                    <a:pt x="186" y="94654"/>
                  </a:lnTo>
                  <a:lnTo>
                    <a:pt x="1" y="104359"/>
                  </a:lnTo>
                  <a:lnTo>
                    <a:pt x="31614" y="86057"/>
                  </a:lnTo>
                  <a:lnTo>
                    <a:pt x="36882" y="83099"/>
                  </a:lnTo>
                  <a:lnTo>
                    <a:pt x="44462" y="78755"/>
                  </a:lnTo>
                  <a:lnTo>
                    <a:pt x="48899" y="76167"/>
                  </a:lnTo>
                  <a:lnTo>
                    <a:pt x="81806" y="57218"/>
                  </a:lnTo>
                  <a:lnTo>
                    <a:pt x="81251" y="52688"/>
                  </a:lnTo>
                  <a:lnTo>
                    <a:pt x="80881" y="48251"/>
                  </a:lnTo>
                  <a:lnTo>
                    <a:pt x="80050" y="40579"/>
                  </a:lnTo>
                  <a:lnTo>
                    <a:pt x="79218" y="33462"/>
                  </a:lnTo>
                  <a:lnTo>
                    <a:pt x="77369" y="18765"/>
                  </a:lnTo>
                  <a:lnTo>
                    <a:pt x="75705" y="7672"/>
                  </a:lnTo>
                  <a:lnTo>
                    <a:pt x="71268" y="9151"/>
                  </a:lnTo>
                  <a:lnTo>
                    <a:pt x="62857" y="11462"/>
                  </a:lnTo>
                  <a:lnTo>
                    <a:pt x="55000" y="13034"/>
                  </a:lnTo>
                  <a:lnTo>
                    <a:pt x="47790" y="13773"/>
                  </a:lnTo>
                  <a:lnTo>
                    <a:pt x="44462" y="13958"/>
                  </a:lnTo>
                  <a:lnTo>
                    <a:pt x="43538" y="13958"/>
                  </a:lnTo>
                  <a:lnTo>
                    <a:pt x="41504" y="13866"/>
                  </a:lnTo>
                  <a:lnTo>
                    <a:pt x="39563" y="13681"/>
                  </a:lnTo>
                  <a:lnTo>
                    <a:pt x="38361" y="13588"/>
                  </a:lnTo>
                  <a:lnTo>
                    <a:pt x="36420" y="13403"/>
                  </a:lnTo>
                  <a:lnTo>
                    <a:pt x="32446" y="12572"/>
                  </a:lnTo>
                  <a:lnTo>
                    <a:pt x="28563" y="11462"/>
                  </a:lnTo>
                  <a:lnTo>
                    <a:pt x="24958" y="10076"/>
                  </a:lnTo>
                  <a:lnTo>
                    <a:pt x="21723" y="8320"/>
                  </a:lnTo>
                  <a:lnTo>
                    <a:pt x="18950" y="6286"/>
                  </a:lnTo>
                  <a:lnTo>
                    <a:pt x="16824" y="3975"/>
                  </a:lnTo>
                  <a:lnTo>
                    <a:pt x="15437" y="1387"/>
                  </a:lnTo>
                  <a:lnTo>
                    <a:pt x="151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9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9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9"/>
            <p:cNvSpPr/>
            <p:nvPr/>
          </p:nvSpPr>
          <p:spPr>
            <a:xfrm>
              <a:off x="1259950" y="4182775"/>
              <a:ext cx="610075" cy="959025"/>
            </a:xfrm>
            <a:custGeom>
              <a:avLst/>
              <a:gdLst/>
              <a:ahLst/>
              <a:cxnLst/>
              <a:rect l="l" t="t" r="r" b="b"/>
              <a:pathLst>
                <a:path w="24403" h="38361" extrusionOk="0">
                  <a:moveTo>
                    <a:pt x="24403" y="0"/>
                  </a:moveTo>
                  <a:lnTo>
                    <a:pt x="22277" y="2126"/>
                  </a:lnTo>
                  <a:lnTo>
                    <a:pt x="17563" y="5454"/>
                  </a:lnTo>
                  <a:lnTo>
                    <a:pt x="12386" y="7950"/>
                  </a:lnTo>
                  <a:lnTo>
                    <a:pt x="6748" y="9614"/>
                  </a:lnTo>
                  <a:lnTo>
                    <a:pt x="3790" y="9983"/>
                  </a:lnTo>
                  <a:lnTo>
                    <a:pt x="2681" y="18580"/>
                  </a:lnTo>
                  <a:lnTo>
                    <a:pt x="0" y="38361"/>
                  </a:lnTo>
                  <a:lnTo>
                    <a:pt x="0" y="38361"/>
                  </a:lnTo>
                  <a:lnTo>
                    <a:pt x="4437" y="35773"/>
                  </a:lnTo>
                  <a:lnTo>
                    <a:pt x="8227" y="17840"/>
                  </a:lnTo>
                  <a:lnTo>
                    <a:pt x="8781" y="14882"/>
                  </a:lnTo>
                  <a:lnTo>
                    <a:pt x="11000" y="13866"/>
                  </a:lnTo>
                  <a:lnTo>
                    <a:pt x="14882" y="11555"/>
                  </a:lnTo>
                  <a:lnTo>
                    <a:pt x="18025" y="9059"/>
                  </a:lnTo>
                  <a:lnTo>
                    <a:pt x="20428" y="6656"/>
                  </a:lnTo>
                  <a:lnTo>
                    <a:pt x="22924" y="3236"/>
                  </a:lnTo>
                  <a:lnTo>
                    <a:pt x="24310" y="370"/>
                  </a:lnTo>
                  <a:lnTo>
                    <a:pt x="24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9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9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9"/>
            <p:cNvSpPr/>
            <p:nvPr/>
          </p:nvSpPr>
          <p:spPr>
            <a:xfrm>
              <a:off x="-154325" y="1067725"/>
              <a:ext cx="1377325" cy="4892125"/>
            </a:xfrm>
            <a:custGeom>
              <a:avLst/>
              <a:gdLst/>
              <a:ahLst/>
              <a:cxnLst/>
              <a:rect l="l" t="t" r="r" b="b"/>
              <a:pathLst>
                <a:path w="55093" h="195685" extrusionOk="0">
                  <a:moveTo>
                    <a:pt x="38361" y="0"/>
                  </a:moveTo>
                  <a:lnTo>
                    <a:pt x="36143" y="93"/>
                  </a:lnTo>
                  <a:lnTo>
                    <a:pt x="33370" y="277"/>
                  </a:lnTo>
                  <a:lnTo>
                    <a:pt x="29672" y="462"/>
                  </a:lnTo>
                  <a:lnTo>
                    <a:pt x="22370" y="1572"/>
                  </a:lnTo>
                  <a:lnTo>
                    <a:pt x="18765" y="2403"/>
                  </a:lnTo>
                  <a:lnTo>
                    <a:pt x="17286" y="2866"/>
                  </a:lnTo>
                  <a:lnTo>
                    <a:pt x="14698" y="4345"/>
                  </a:lnTo>
                  <a:lnTo>
                    <a:pt x="12664" y="6101"/>
                  </a:lnTo>
                  <a:lnTo>
                    <a:pt x="11185" y="8042"/>
                  </a:lnTo>
                  <a:lnTo>
                    <a:pt x="9614" y="10907"/>
                  </a:lnTo>
                  <a:lnTo>
                    <a:pt x="8690" y="14143"/>
                  </a:lnTo>
                  <a:lnTo>
                    <a:pt x="8690" y="14975"/>
                  </a:lnTo>
                  <a:lnTo>
                    <a:pt x="8690" y="15252"/>
                  </a:lnTo>
                  <a:lnTo>
                    <a:pt x="13404" y="35125"/>
                  </a:lnTo>
                  <a:lnTo>
                    <a:pt x="23017" y="74965"/>
                  </a:lnTo>
                  <a:lnTo>
                    <a:pt x="22740" y="75427"/>
                  </a:lnTo>
                  <a:lnTo>
                    <a:pt x="22647" y="75612"/>
                  </a:lnTo>
                  <a:lnTo>
                    <a:pt x="22555" y="75704"/>
                  </a:lnTo>
                  <a:lnTo>
                    <a:pt x="21816" y="77183"/>
                  </a:lnTo>
                  <a:lnTo>
                    <a:pt x="21723" y="77461"/>
                  </a:lnTo>
                  <a:lnTo>
                    <a:pt x="21631" y="77738"/>
                  </a:lnTo>
                  <a:lnTo>
                    <a:pt x="21538" y="77830"/>
                  </a:lnTo>
                  <a:lnTo>
                    <a:pt x="21538" y="77923"/>
                  </a:lnTo>
                  <a:lnTo>
                    <a:pt x="21446" y="78015"/>
                  </a:lnTo>
                  <a:lnTo>
                    <a:pt x="21446" y="78108"/>
                  </a:lnTo>
                  <a:lnTo>
                    <a:pt x="21353" y="78200"/>
                  </a:lnTo>
                  <a:lnTo>
                    <a:pt x="21353" y="78293"/>
                  </a:lnTo>
                  <a:lnTo>
                    <a:pt x="21076" y="78755"/>
                  </a:lnTo>
                  <a:lnTo>
                    <a:pt x="20891" y="79217"/>
                  </a:lnTo>
                  <a:lnTo>
                    <a:pt x="20614" y="79679"/>
                  </a:lnTo>
                  <a:lnTo>
                    <a:pt x="20337" y="80141"/>
                  </a:lnTo>
                  <a:lnTo>
                    <a:pt x="20152" y="80696"/>
                  </a:lnTo>
                  <a:lnTo>
                    <a:pt x="19967" y="81158"/>
                  </a:lnTo>
                  <a:lnTo>
                    <a:pt x="19505" y="82267"/>
                  </a:lnTo>
                  <a:lnTo>
                    <a:pt x="18950" y="83469"/>
                  </a:lnTo>
                  <a:lnTo>
                    <a:pt x="18673" y="84024"/>
                  </a:lnTo>
                  <a:lnTo>
                    <a:pt x="18488" y="84393"/>
                  </a:lnTo>
                  <a:lnTo>
                    <a:pt x="18303" y="84855"/>
                  </a:lnTo>
                  <a:lnTo>
                    <a:pt x="18118" y="85225"/>
                  </a:lnTo>
                  <a:lnTo>
                    <a:pt x="17286" y="87166"/>
                  </a:lnTo>
                  <a:lnTo>
                    <a:pt x="16454" y="89292"/>
                  </a:lnTo>
                  <a:lnTo>
                    <a:pt x="16177" y="89847"/>
                  </a:lnTo>
                  <a:lnTo>
                    <a:pt x="15992" y="90494"/>
                  </a:lnTo>
                  <a:lnTo>
                    <a:pt x="15622" y="91418"/>
                  </a:lnTo>
                  <a:lnTo>
                    <a:pt x="15160" y="92620"/>
                  </a:lnTo>
                  <a:lnTo>
                    <a:pt x="14790" y="93729"/>
                  </a:lnTo>
                  <a:lnTo>
                    <a:pt x="14513" y="94561"/>
                  </a:lnTo>
                  <a:lnTo>
                    <a:pt x="14143" y="95393"/>
                  </a:lnTo>
                  <a:lnTo>
                    <a:pt x="14143" y="95485"/>
                  </a:lnTo>
                  <a:lnTo>
                    <a:pt x="13496" y="97334"/>
                  </a:lnTo>
                  <a:lnTo>
                    <a:pt x="12849" y="99183"/>
                  </a:lnTo>
                  <a:lnTo>
                    <a:pt x="12572" y="100107"/>
                  </a:lnTo>
                  <a:lnTo>
                    <a:pt x="12295" y="101032"/>
                  </a:lnTo>
                  <a:lnTo>
                    <a:pt x="12110" y="102048"/>
                  </a:lnTo>
                  <a:lnTo>
                    <a:pt x="11740" y="102973"/>
                  </a:lnTo>
                  <a:lnTo>
                    <a:pt x="11185" y="105006"/>
                  </a:lnTo>
                  <a:lnTo>
                    <a:pt x="10631" y="107040"/>
                  </a:lnTo>
                  <a:lnTo>
                    <a:pt x="10354" y="107964"/>
                  </a:lnTo>
                  <a:lnTo>
                    <a:pt x="10169" y="108981"/>
                  </a:lnTo>
                  <a:lnTo>
                    <a:pt x="9891" y="109998"/>
                  </a:lnTo>
                  <a:lnTo>
                    <a:pt x="9614" y="111015"/>
                  </a:lnTo>
                  <a:lnTo>
                    <a:pt x="9522" y="111662"/>
                  </a:lnTo>
                  <a:lnTo>
                    <a:pt x="9244" y="113141"/>
                  </a:lnTo>
                  <a:lnTo>
                    <a:pt x="8690" y="116191"/>
                  </a:lnTo>
                  <a:lnTo>
                    <a:pt x="8228" y="119334"/>
                  </a:lnTo>
                  <a:lnTo>
                    <a:pt x="6194" y="135880"/>
                  </a:lnTo>
                  <a:lnTo>
                    <a:pt x="1572" y="179694"/>
                  </a:lnTo>
                  <a:lnTo>
                    <a:pt x="1" y="195685"/>
                  </a:lnTo>
                  <a:lnTo>
                    <a:pt x="1" y="195685"/>
                  </a:lnTo>
                  <a:lnTo>
                    <a:pt x="8782" y="190601"/>
                  </a:lnTo>
                  <a:lnTo>
                    <a:pt x="12295" y="188567"/>
                  </a:lnTo>
                  <a:lnTo>
                    <a:pt x="43907" y="170265"/>
                  </a:lnTo>
                  <a:lnTo>
                    <a:pt x="44739" y="161946"/>
                  </a:lnTo>
                  <a:lnTo>
                    <a:pt x="45479" y="154182"/>
                  </a:lnTo>
                  <a:lnTo>
                    <a:pt x="45941" y="149005"/>
                  </a:lnTo>
                  <a:lnTo>
                    <a:pt x="46496" y="143736"/>
                  </a:lnTo>
                  <a:lnTo>
                    <a:pt x="49084" y="120997"/>
                  </a:lnTo>
                  <a:lnTo>
                    <a:pt x="51764" y="97889"/>
                  </a:lnTo>
                  <a:lnTo>
                    <a:pt x="51949" y="96687"/>
                  </a:lnTo>
                  <a:lnTo>
                    <a:pt x="52042" y="95393"/>
                  </a:lnTo>
                  <a:lnTo>
                    <a:pt x="52781" y="87906"/>
                  </a:lnTo>
                  <a:lnTo>
                    <a:pt x="53521" y="80881"/>
                  </a:lnTo>
                  <a:lnTo>
                    <a:pt x="53521" y="80696"/>
                  </a:lnTo>
                  <a:lnTo>
                    <a:pt x="53521" y="80603"/>
                  </a:lnTo>
                  <a:lnTo>
                    <a:pt x="53521" y="80234"/>
                  </a:lnTo>
                  <a:lnTo>
                    <a:pt x="53521" y="79587"/>
                  </a:lnTo>
                  <a:lnTo>
                    <a:pt x="54537" y="69234"/>
                  </a:lnTo>
                  <a:lnTo>
                    <a:pt x="55092" y="56016"/>
                  </a:lnTo>
                  <a:lnTo>
                    <a:pt x="54907" y="48898"/>
                  </a:lnTo>
                  <a:lnTo>
                    <a:pt x="54630" y="46033"/>
                  </a:lnTo>
                  <a:lnTo>
                    <a:pt x="54168" y="42520"/>
                  </a:lnTo>
                  <a:lnTo>
                    <a:pt x="53428" y="38823"/>
                  </a:lnTo>
                  <a:lnTo>
                    <a:pt x="52227" y="33277"/>
                  </a:lnTo>
                  <a:lnTo>
                    <a:pt x="49269" y="22277"/>
                  </a:lnTo>
                  <a:lnTo>
                    <a:pt x="44647" y="7765"/>
                  </a:lnTo>
                  <a:lnTo>
                    <a:pt x="42613" y="2034"/>
                  </a:lnTo>
                  <a:lnTo>
                    <a:pt x="42613" y="1941"/>
                  </a:lnTo>
                  <a:lnTo>
                    <a:pt x="42521" y="1849"/>
                  </a:lnTo>
                  <a:lnTo>
                    <a:pt x="42521" y="1664"/>
                  </a:lnTo>
                  <a:lnTo>
                    <a:pt x="42059" y="555"/>
                  </a:lnTo>
                  <a:lnTo>
                    <a:pt x="41966" y="93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69850" y="1372750"/>
              <a:ext cx="496850" cy="2523500"/>
            </a:xfrm>
            <a:custGeom>
              <a:avLst/>
              <a:gdLst/>
              <a:ahLst/>
              <a:cxnLst/>
              <a:rect l="l" t="t" r="r" b="b"/>
              <a:pathLst>
                <a:path w="19874" h="100940" extrusionOk="0">
                  <a:moveTo>
                    <a:pt x="16361" y="1"/>
                  </a:moveTo>
                  <a:lnTo>
                    <a:pt x="4252" y="23017"/>
                  </a:lnTo>
                  <a:lnTo>
                    <a:pt x="13865" y="62856"/>
                  </a:lnTo>
                  <a:lnTo>
                    <a:pt x="12664" y="65075"/>
                  </a:lnTo>
                  <a:lnTo>
                    <a:pt x="6193" y="79957"/>
                  </a:lnTo>
                  <a:lnTo>
                    <a:pt x="2773" y="89940"/>
                  </a:lnTo>
                  <a:lnTo>
                    <a:pt x="832" y="97242"/>
                  </a:lnTo>
                  <a:lnTo>
                    <a:pt x="0" y="100940"/>
                  </a:lnTo>
                  <a:lnTo>
                    <a:pt x="1849" y="96040"/>
                  </a:lnTo>
                  <a:lnTo>
                    <a:pt x="5361" y="87721"/>
                  </a:lnTo>
                  <a:lnTo>
                    <a:pt x="8874" y="80974"/>
                  </a:lnTo>
                  <a:lnTo>
                    <a:pt x="12017" y="75705"/>
                  </a:lnTo>
                  <a:lnTo>
                    <a:pt x="16176" y="69974"/>
                  </a:lnTo>
                  <a:lnTo>
                    <a:pt x="19504" y="66554"/>
                  </a:lnTo>
                  <a:lnTo>
                    <a:pt x="19874" y="66276"/>
                  </a:lnTo>
                  <a:lnTo>
                    <a:pt x="14420" y="43630"/>
                  </a:lnTo>
                  <a:lnTo>
                    <a:pt x="14975" y="40764"/>
                  </a:lnTo>
                  <a:lnTo>
                    <a:pt x="17193" y="25697"/>
                  </a:lnTo>
                  <a:lnTo>
                    <a:pt x="17840" y="20521"/>
                  </a:lnTo>
                  <a:lnTo>
                    <a:pt x="18395" y="12387"/>
                  </a:lnTo>
                  <a:lnTo>
                    <a:pt x="18117" y="6286"/>
                  </a:lnTo>
                  <a:lnTo>
                    <a:pt x="17101" y="1664"/>
                  </a:lnTo>
                  <a:lnTo>
                    <a:pt x="16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1484100" y="848175"/>
              <a:ext cx="536150" cy="688675"/>
            </a:xfrm>
            <a:custGeom>
              <a:avLst/>
              <a:gdLst/>
              <a:ahLst/>
              <a:cxnLst/>
              <a:rect l="l" t="t" r="r" b="b"/>
              <a:pathLst>
                <a:path w="21446" h="27547" extrusionOk="0">
                  <a:moveTo>
                    <a:pt x="0" y="1"/>
                  </a:moveTo>
                  <a:lnTo>
                    <a:pt x="0" y="9152"/>
                  </a:lnTo>
                  <a:lnTo>
                    <a:pt x="1202" y="9522"/>
                  </a:lnTo>
                  <a:lnTo>
                    <a:pt x="3420" y="10446"/>
                  </a:lnTo>
                  <a:lnTo>
                    <a:pt x="4530" y="11001"/>
                  </a:lnTo>
                  <a:lnTo>
                    <a:pt x="5916" y="11832"/>
                  </a:lnTo>
                  <a:lnTo>
                    <a:pt x="8782" y="13959"/>
                  </a:lnTo>
                  <a:lnTo>
                    <a:pt x="13126" y="17933"/>
                  </a:lnTo>
                  <a:lnTo>
                    <a:pt x="20336" y="25975"/>
                  </a:lnTo>
                  <a:lnTo>
                    <a:pt x="21445" y="27546"/>
                  </a:lnTo>
                  <a:lnTo>
                    <a:pt x="15437" y="17563"/>
                  </a:lnTo>
                  <a:lnTo>
                    <a:pt x="7487" y="4900"/>
                  </a:lnTo>
                  <a:lnTo>
                    <a:pt x="6286" y="3421"/>
                  </a:lnTo>
                  <a:lnTo>
                    <a:pt x="4622" y="1387"/>
                  </a:lnTo>
                  <a:lnTo>
                    <a:pt x="3143" y="371"/>
                  </a:lnTo>
                  <a:lnTo>
                    <a:pt x="1294" y="1"/>
                  </a:lnTo>
                  <a:close/>
                  <a:moveTo>
                    <a:pt x="21445" y="27546"/>
                  </a:moveTo>
                  <a:lnTo>
                    <a:pt x="21445" y="27546"/>
                  </a:lnTo>
                  <a:lnTo>
                    <a:pt x="21445" y="27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770025" y="982225"/>
              <a:ext cx="120200" cy="931300"/>
            </a:xfrm>
            <a:custGeom>
              <a:avLst/>
              <a:gdLst/>
              <a:ahLst/>
              <a:cxnLst/>
              <a:rect l="l" t="t" r="r" b="b"/>
              <a:pathLst>
                <a:path w="4808" h="37252" extrusionOk="0">
                  <a:moveTo>
                    <a:pt x="4345" y="0"/>
                  </a:moveTo>
                  <a:lnTo>
                    <a:pt x="3421" y="370"/>
                  </a:lnTo>
                  <a:lnTo>
                    <a:pt x="1942" y="1849"/>
                  </a:lnTo>
                  <a:lnTo>
                    <a:pt x="925" y="4437"/>
                  </a:lnTo>
                  <a:lnTo>
                    <a:pt x="278" y="7857"/>
                  </a:lnTo>
                  <a:lnTo>
                    <a:pt x="1" y="14235"/>
                  </a:lnTo>
                  <a:lnTo>
                    <a:pt x="278" y="24680"/>
                  </a:lnTo>
                  <a:lnTo>
                    <a:pt x="555" y="30411"/>
                  </a:lnTo>
                  <a:lnTo>
                    <a:pt x="833" y="34756"/>
                  </a:lnTo>
                  <a:lnTo>
                    <a:pt x="833" y="37251"/>
                  </a:lnTo>
                  <a:lnTo>
                    <a:pt x="3051" y="37251"/>
                  </a:lnTo>
                  <a:lnTo>
                    <a:pt x="3051" y="34756"/>
                  </a:lnTo>
                  <a:lnTo>
                    <a:pt x="2774" y="30226"/>
                  </a:lnTo>
                  <a:lnTo>
                    <a:pt x="2219" y="23109"/>
                  </a:lnTo>
                  <a:lnTo>
                    <a:pt x="2312" y="9244"/>
                  </a:lnTo>
                  <a:lnTo>
                    <a:pt x="3144" y="4344"/>
                  </a:lnTo>
                  <a:lnTo>
                    <a:pt x="3883" y="2866"/>
                  </a:lnTo>
                  <a:lnTo>
                    <a:pt x="4438" y="2218"/>
                  </a:lnTo>
                  <a:lnTo>
                    <a:pt x="4807" y="2126"/>
                  </a:lnTo>
                  <a:lnTo>
                    <a:pt x="4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358700" y="-653875"/>
              <a:ext cx="231100" cy="208000"/>
            </a:xfrm>
            <a:custGeom>
              <a:avLst/>
              <a:gdLst/>
              <a:ahLst/>
              <a:cxnLst/>
              <a:rect l="l" t="t" r="r" b="b"/>
              <a:pathLst>
                <a:path w="9244" h="8320" extrusionOk="0">
                  <a:moveTo>
                    <a:pt x="4622" y="0"/>
                  </a:moveTo>
                  <a:lnTo>
                    <a:pt x="2589" y="93"/>
                  </a:lnTo>
                  <a:lnTo>
                    <a:pt x="740" y="1017"/>
                  </a:lnTo>
                  <a:lnTo>
                    <a:pt x="0" y="1664"/>
                  </a:lnTo>
                  <a:lnTo>
                    <a:pt x="8135" y="8319"/>
                  </a:lnTo>
                  <a:lnTo>
                    <a:pt x="8689" y="7487"/>
                  </a:lnTo>
                  <a:lnTo>
                    <a:pt x="9244" y="5731"/>
                  </a:lnTo>
                  <a:lnTo>
                    <a:pt x="9244" y="3882"/>
                  </a:lnTo>
                  <a:lnTo>
                    <a:pt x="8320" y="2126"/>
                  </a:lnTo>
                  <a:lnTo>
                    <a:pt x="7580" y="1387"/>
                  </a:lnTo>
                  <a:lnTo>
                    <a:pt x="7395" y="1202"/>
                  </a:lnTo>
                  <a:lnTo>
                    <a:pt x="6563" y="555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361000" y="-993575"/>
              <a:ext cx="1853350" cy="1867200"/>
            </a:xfrm>
            <a:custGeom>
              <a:avLst/>
              <a:gdLst/>
              <a:ahLst/>
              <a:cxnLst/>
              <a:rect l="l" t="t" r="r" b="b"/>
              <a:pathLst>
                <a:path w="74134" h="74688" extrusionOk="0">
                  <a:moveTo>
                    <a:pt x="41966" y="0"/>
                  </a:moveTo>
                  <a:lnTo>
                    <a:pt x="33277" y="185"/>
                  </a:lnTo>
                  <a:lnTo>
                    <a:pt x="28378" y="832"/>
                  </a:lnTo>
                  <a:lnTo>
                    <a:pt x="25883" y="1294"/>
                  </a:lnTo>
                  <a:lnTo>
                    <a:pt x="20799" y="3235"/>
                  </a:lnTo>
                  <a:lnTo>
                    <a:pt x="16269" y="6193"/>
                  </a:lnTo>
                  <a:lnTo>
                    <a:pt x="13311" y="8966"/>
                  </a:lnTo>
                  <a:lnTo>
                    <a:pt x="11740" y="11092"/>
                  </a:lnTo>
                  <a:lnTo>
                    <a:pt x="11093" y="12202"/>
                  </a:lnTo>
                  <a:lnTo>
                    <a:pt x="10261" y="13496"/>
                  </a:lnTo>
                  <a:lnTo>
                    <a:pt x="9152" y="16361"/>
                  </a:lnTo>
                  <a:lnTo>
                    <a:pt x="8782" y="17933"/>
                  </a:lnTo>
                  <a:lnTo>
                    <a:pt x="8597" y="19227"/>
                  </a:lnTo>
                  <a:lnTo>
                    <a:pt x="8412" y="20336"/>
                  </a:lnTo>
                  <a:lnTo>
                    <a:pt x="7673" y="20613"/>
                  </a:lnTo>
                  <a:lnTo>
                    <a:pt x="6194" y="21445"/>
                  </a:lnTo>
                  <a:lnTo>
                    <a:pt x="4253" y="23294"/>
                  </a:lnTo>
                  <a:lnTo>
                    <a:pt x="2219" y="26529"/>
                  </a:lnTo>
                  <a:lnTo>
                    <a:pt x="833" y="30504"/>
                  </a:lnTo>
                  <a:lnTo>
                    <a:pt x="1" y="35125"/>
                  </a:lnTo>
                  <a:lnTo>
                    <a:pt x="1" y="39932"/>
                  </a:lnTo>
                  <a:lnTo>
                    <a:pt x="555" y="44646"/>
                  </a:lnTo>
                  <a:lnTo>
                    <a:pt x="2034" y="49176"/>
                  </a:lnTo>
                  <a:lnTo>
                    <a:pt x="3051" y="51302"/>
                  </a:lnTo>
                  <a:lnTo>
                    <a:pt x="4345" y="53243"/>
                  </a:lnTo>
                  <a:lnTo>
                    <a:pt x="7026" y="56940"/>
                  </a:lnTo>
                  <a:lnTo>
                    <a:pt x="11463" y="62024"/>
                  </a:lnTo>
                  <a:lnTo>
                    <a:pt x="17101" y="67847"/>
                  </a:lnTo>
                  <a:lnTo>
                    <a:pt x="19967" y="71545"/>
                  </a:lnTo>
                  <a:lnTo>
                    <a:pt x="20984" y="73671"/>
                  </a:lnTo>
                  <a:lnTo>
                    <a:pt x="21076" y="74688"/>
                  </a:lnTo>
                  <a:lnTo>
                    <a:pt x="63319" y="43537"/>
                  </a:lnTo>
                  <a:lnTo>
                    <a:pt x="64428" y="43167"/>
                  </a:lnTo>
                  <a:lnTo>
                    <a:pt x="66554" y="42335"/>
                  </a:lnTo>
                  <a:lnTo>
                    <a:pt x="68403" y="41134"/>
                  </a:lnTo>
                  <a:lnTo>
                    <a:pt x="70067" y="39747"/>
                  </a:lnTo>
                  <a:lnTo>
                    <a:pt x="71546" y="37991"/>
                  </a:lnTo>
                  <a:lnTo>
                    <a:pt x="72655" y="36050"/>
                  </a:lnTo>
                  <a:lnTo>
                    <a:pt x="73487" y="34016"/>
                  </a:lnTo>
                  <a:lnTo>
                    <a:pt x="73949" y="31798"/>
                  </a:lnTo>
                  <a:lnTo>
                    <a:pt x="74041" y="30596"/>
                  </a:lnTo>
                  <a:lnTo>
                    <a:pt x="74134" y="29117"/>
                  </a:lnTo>
                  <a:lnTo>
                    <a:pt x="73856" y="25974"/>
                  </a:lnTo>
                  <a:lnTo>
                    <a:pt x="73394" y="23016"/>
                  </a:lnTo>
                  <a:lnTo>
                    <a:pt x="72470" y="19966"/>
                  </a:lnTo>
                  <a:lnTo>
                    <a:pt x="71915" y="18580"/>
                  </a:lnTo>
                  <a:lnTo>
                    <a:pt x="70991" y="16454"/>
                  </a:lnTo>
                  <a:lnTo>
                    <a:pt x="68495" y="12386"/>
                  </a:lnTo>
                  <a:lnTo>
                    <a:pt x="65075" y="8689"/>
                  </a:lnTo>
                  <a:lnTo>
                    <a:pt x="60823" y="5361"/>
                  </a:lnTo>
                  <a:lnTo>
                    <a:pt x="55554" y="2773"/>
                  </a:lnTo>
                  <a:lnTo>
                    <a:pt x="49361" y="832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541250" y="-623850"/>
              <a:ext cx="1515975" cy="1950400"/>
            </a:xfrm>
            <a:custGeom>
              <a:avLst/>
              <a:gdLst/>
              <a:ahLst/>
              <a:cxnLst/>
              <a:rect l="l" t="t" r="r" b="b"/>
              <a:pathLst>
                <a:path w="60639" h="78016" extrusionOk="0">
                  <a:moveTo>
                    <a:pt x="50563" y="1"/>
                  </a:moveTo>
                  <a:lnTo>
                    <a:pt x="50563" y="2497"/>
                  </a:lnTo>
                  <a:lnTo>
                    <a:pt x="49916" y="6564"/>
                  </a:lnTo>
                  <a:lnTo>
                    <a:pt x="48899" y="9337"/>
                  </a:lnTo>
                  <a:lnTo>
                    <a:pt x="47327" y="12110"/>
                  </a:lnTo>
                  <a:lnTo>
                    <a:pt x="45017" y="14883"/>
                  </a:lnTo>
                  <a:lnTo>
                    <a:pt x="41689" y="17656"/>
                  </a:lnTo>
                  <a:lnTo>
                    <a:pt x="37529" y="20429"/>
                  </a:lnTo>
                  <a:lnTo>
                    <a:pt x="34941" y="21815"/>
                  </a:lnTo>
                  <a:lnTo>
                    <a:pt x="32815" y="22740"/>
                  </a:lnTo>
                  <a:lnTo>
                    <a:pt x="28101" y="24219"/>
                  </a:lnTo>
                  <a:lnTo>
                    <a:pt x="20799" y="25605"/>
                  </a:lnTo>
                  <a:lnTo>
                    <a:pt x="16732" y="26067"/>
                  </a:lnTo>
                  <a:lnTo>
                    <a:pt x="13774" y="27639"/>
                  </a:lnTo>
                  <a:lnTo>
                    <a:pt x="13034" y="26807"/>
                  </a:lnTo>
                  <a:lnTo>
                    <a:pt x="11463" y="25698"/>
                  </a:lnTo>
                  <a:lnTo>
                    <a:pt x="9891" y="24958"/>
                  </a:lnTo>
                  <a:lnTo>
                    <a:pt x="8320" y="24496"/>
                  </a:lnTo>
                  <a:lnTo>
                    <a:pt x="6841" y="24588"/>
                  </a:lnTo>
                  <a:lnTo>
                    <a:pt x="5270" y="24958"/>
                  </a:lnTo>
                  <a:lnTo>
                    <a:pt x="3144" y="26160"/>
                  </a:lnTo>
                  <a:lnTo>
                    <a:pt x="1757" y="27454"/>
                  </a:lnTo>
                  <a:lnTo>
                    <a:pt x="1202" y="28193"/>
                  </a:lnTo>
                  <a:lnTo>
                    <a:pt x="371" y="29857"/>
                  </a:lnTo>
                  <a:lnTo>
                    <a:pt x="1" y="31798"/>
                  </a:lnTo>
                  <a:lnTo>
                    <a:pt x="1" y="33740"/>
                  </a:lnTo>
                  <a:lnTo>
                    <a:pt x="371" y="35773"/>
                  </a:lnTo>
                  <a:lnTo>
                    <a:pt x="1202" y="37807"/>
                  </a:lnTo>
                  <a:lnTo>
                    <a:pt x="2312" y="39748"/>
                  </a:lnTo>
                  <a:lnTo>
                    <a:pt x="3791" y="41504"/>
                  </a:lnTo>
                  <a:lnTo>
                    <a:pt x="4623" y="42244"/>
                  </a:lnTo>
                  <a:lnTo>
                    <a:pt x="5639" y="43168"/>
                  </a:lnTo>
                  <a:lnTo>
                    <a:pt x="7488" y="44277"/>
                  </a:lnTo>
                  <a:lnTo>
                    <a:pt x="9152" y="44832"/>
                  </a:lnTo>
                  <a:lnTo>
                    <a:pt x="10538" y="44924"/>
                  </a:lnTo>
                  <a:lnTo>
                    <a:pt x="13034" y="44277"/>
                  </a:lnTo>
                  <a:lnTo>
                    <a:pt x="13404" y="43815"/>
                  </a:lnTo>
                  <a:lnTo>
                    <a:pt x="13589" y="67571"/>
                  </a:lnTo>
                  <a:lnTo>
                    <a:pt x="13866" y="68310"/>
                  </a:lnTo>
                  <a:lnTo>
                    <a:pt x="17286" y="72562"/>
                  </a:lnTo>
                  <a:lnTo>
                    <a:pt x="20614" y="74873"/>
                  </a:lnTo>
                  <a:lnTo>
                    <a:pt x="23572" y="76167"/>
                  </a:lnTo>
                  <a:lnTo>
                    <a:pt x="25236" y="76814"/>
                  </a:lnTo>
                  <a:lnTo>
                    <a:pt x="26807" y="77276"/>
                  </a:lnTo>
                  <a:lnTo>
                    <a:pt x="29672" y="77831"/>
                  </a:lnTo>
                  <a:lnTo>
                    <a:pt x="33370" y="78016"/>
                  </a:lnTo>
                  <a:lnTo>
                    <a:pt x="37252" y="77184"/>
                  </a:lnTo>
                  <a:lnTo>
                    <a:pt x="39748" y="75705"/>
                  </a:lnTo>
                  <a:lnTo>
                    <a:pt x="40395" y="74688"/>
                  </a:lnTo>
                  <a:lnTo>
                    <a:pt x="40672" y="74226"/>
                  </a:lnTo>
                  <a:lnTo>
                    <a:pt x="40765" y="73117"/>
                  </a:lnTo>
                  <a:lnTo>
                    <a:pt x="40302" y="71453"/>
                  </a:lnTo>
                  <a:lnTo>
                    <a:pt x="38269" y="68587"/>
                  </a:lnTo>
                  <a:lnTo>
                    <a:pt x="37714" y="68033"/>
                  </a:lnTo>
                  <a:lnTo>
                    <a:pt x="37714" y="57218"/>
                  </a:lnTo>
                  <a:lnTo>
                    <a:pt x="41966" y="57865"/>
                  </a:lnTo>
                  <a:lnTo>
                    <a:pt x="47605" y="58235"/>
                  </a:lnTo>
                  <a:lnTo>
                    <a:pt x="50748" y="57865"/>
                  </a:lnTo>
                  <a:lnTo>
                    <a:pt x="51949" y="57403"/>
                  </a:lnTo>
                  <a:lnTo>
                    <a:pt x="53058" y="56756"/>
                  </a:lnTo>
                  <a:lnTo>
                    <a:pt x="55184" y="54815"/>
                  </a:lnTo>
                  <a:lnTo>
                    <a:pt x="56663" y="52781"/>
                  </a:lnTo>
                  <a:lnTo>
                    <a:pt x="58050" y="49916"/>
                  </a:lnTo>
                  <a:lnTo>
                    <a:pt x="59159" y="46311"/>
                  </a:lnTo>
                  <a:lnTo>
                    <a:pt x="60083" y="41596"/>
                  </a:lnTo>
                  <a:lnTo>
                    <a:pt x="60546" y="35773"/>
                  </a:lnTo>
                  <a:lnTo>
                    <a:pt x="60638" y="32353"/>
                  </a:lnTo>
                  <a:lnTo>
                    <a:pt x="60638" y="28378"/>
                  </a:lnTo>
                  <a:lnTo>
                    <a:pt x="60268" y="21261"/>
                  </a:lnTo>
                  <a:lnTo>
                    <a:pt x="59436" y="15437"/>
                  </a:lnTo>
                  <a:lnTo>
                    <a:pt x="58327" y="10723"/>
                  </a:lnTo>
                  <a:lnTo>
                    <a:pt x="56941" y="6841"/>
                  </a:lnTo>
                  <a:lnTo>
                    <a:pt x="55277" y="4068"/>
                  </a:lnTo>
                  <a:lnTo>
                    <a:pt x="53428" y="1849"/>
                  </a:lnTo>
                  <a:lnTo>
                    <a:pt x="51579" y="463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887900" y="-11450"/>
              <a:ext cx="127100" cy="261150"/>
            </a:xfrm>
            <a:custGeom>
              <a:avLst/>
              <a:gdLst/>
              <a:ahLst/>
              <a:cxnLst/>
              <a:rect l="l" t="t" r="r" b="b"/>
              <a:pathLst>
                <a:path w="5084" h="10446" extrusionOk="0">
                  <a:moveTo>
                    <a:pt x="0" y="0"/>
                  </a:moveTo>
                  <a:lnTo>
                    <a:pt x="0" y="10445"/>
                  </a:lnTo>
                  <a:lnTo>
                    <a:pt x="1109" y="10445"/>
                  </a:lnTo>
                  <a:lnTo>
                    <a:pt x="2866" y="9706"/>
                  </a:lnTo>
                  <a:lnTo>
                    <a:pt x="4160" y="8412"/>
                  </a:lnTo>
                  <a:lnTo>
                    <a:pt x="4992" y="6655"/>
                  </a:lnTo>
                  <a:lnTo>
                    <a:pt x="5084" y="5639"/>
                  </a:lnTo>
                  <a:lnTo>
                    <a:pt x="5084" y="5546"/>
                  </a:lnTo>
                  <a:lnTo>
                    <a:pt x="5084" y="5361"/>
                  </a:lnTo>
                  <a:lnTo>
                    <a:pt x="4992" y="4252"/>
                  </a:lnTo>
                  <a:lnTo>
                    <a:pt x="4160" y="2403"/>
                  </a:lnTo>
                  <a:lnTo>
                    <a:pt x="2866" y="1017"/>
                  </a:lnTo>
                  <a:lnTo>
                    <a:pt x="1017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9"/>
            <p:cNvSpPr/>
            <p:nvPr/>
          </p:nvSpPr>
          <p:spPr>
            <a:xfrm>
              <a:off x="1819175" y="-36875"/>
              <a:ext cx="124800" cy="124800"/>
            </a:xfrm>
            <a:custGeom>
              <a:avLst/>
              <a:gdLst/>
              <a:ahLst/>
              <a:cxnLst/>
              <a:rect l="l" t="t" r="r" b="b"/>
              <a:pathLst>
                <a:path w="4992" h="4992" extrusionOk="0">
                  <a:moveTo>
                    <a:pt x="2034" y="0"/>
                  </a:moveTo>
                  <a:lnTo>
                    <a:pt x="1110" y="370"/>
                  </a:lnTo>
                  <a:lnTo>
                    <a:pt x="462" y="1109"/>
                  </a:lnTo>
                  <a:lnTo>
                    <a:pt x="0" y="1941"/>
                  </a:lnTo>
                  <a:lnTo>
                    <a:pt x="0" y="2496"/>
                  </a:lnTo>
                  <a:lnTo>
                    <a:pt x="0" y="3051"/>
                  </a:lnTo>
                  <a:lnTo>
                    <a:pt x="370" y="3883"/>
                  </a:lnTo>
                  <a:lnTo>
                    <a:pt x="1110" y="4622"/>
                  </a:lnTo>
                  <a:lnTo>
                    <a:pt x="1941" y="4992"/>
                  </a:lnTo>
                  <a:lnTo>
                    <a:pt x="3051" y="4992"/>
                  </a:lnTo>
                  <a:lnTo>
                    <a:pt x="3883" y="4530"/>
                  </a:lnTo>
                  <a:lnTo>
                    <a:pt x="4530" y="3883"/>
                  </a:lnTo>
                  <a:lnTo>
                    <a:pt x="4992" y="2958"/>
                  </a:lnTo>
                  <a:lnTo>
                    <a:pt x="4992" y="2496"/>
                  </a:lnTo>
                  <a:lnTo>
                    <a:pt x="4992" y="1941"/>
                  </a:lnTo>
                  <a:lnTo>
                    <a:pt x="4530" y="1109"/>
                  </a:lnTo>
                  <a:lnTo>
                    <a:pt x="3883" y="462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9"/>
            <p:cNvSpPr/>
            <p:nvPr/>
          </p:nvSpPr>
          <p:spPr>
            <a:xfrm>
              <a:off x="1320025" y="-11450"/>
              <a:ext cx="134050" cy="136350"/>
            </a:xfrm>
            <a:custGeom>
              <a:avLst/>
              <a:gdLst/>
              <a:ahLst/>
              <a:cxnLst/>
              <a:rect l="l" t="t" r="r" b="b"/>
              <a:pathLst>
                <a:path w="5362" h="5454" extrusionOk="0">
                  <a:moveTo>
                    <a:pt x="2219" y="0"/>
                  </a:moveTo>
                  <a:lnTo>
                    <a:pt x="1294" y="370"/>
                  </a:lnTo>
                  <a:lnTo>
                    <a:pt x="555" y="1109"/>
                  </a:lnTo>
                  <a:lnTo>
                    <a:pt x="0" y="2034"/>
                  </a:lnTo>
                  <a:lnTo>
                    <a:pt x="0" y="2588"/>
                  </a:lnTo>
                  <a:lnTo>
                    <a:pt x="0" y="3143"/>
                  </a:lnTo>
                  <a:lnTo>
                    <a:pt x="370" y="4160"/>
                  </a:lnTo>
                  <a:lnTo>
                    <a:pt x="1110" y="4992"/>
                  </a:lnTo>
                  <a:lnTo>
                    <a:pt x="2034" y="5361"/>
                  </a:lnTo>
                  <a:lnTo>
                    <a:pt x="2589" y="5454"/>
                  </a:lnTo>
                  <a:lnTo>
                    <a:pt x="3143" y="5454"/>
                  </a:lnTo>
                  <a:lnTo>
                    <a:pt x="4067" y="5084"/>
                  </a:lnTo>
                  <a:lnTo>
                    <a:pt x="4899" y="4252"/>
                  </a:lnTo>
                  <a:lnTo>
                    <a:pt x="5269" y="3328"/>
                  </a:lnTo>
                  <a:lnTo>
                    <a:pt x="5362" y="2773"/>
                  </a:lnTo>
                  <a:lnTo>
                    <a:pt x="5362" y="2218"/>
                  </a:lnTo>
                  <a:lnTo>
                    <a:pt x="4992" y="1202"/>
                  </a:lnTo>
                  <a:lnTo>
                    <a:pt x="4252" y="462"/>
                  </a:lnTo>
                  <a:lnTo>
                    <a:pt x="3328" y="92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9"/>
            <p:cNvSpPr/>
            <p:nvPr/>
          </p:nvSpPr>
          <p:spPr>
            <a:xfrm>
              <a:off x="1823800" y="-210200"/>
              <a:ext cx="164100" cy="120200"/>
            </a:xfrm>
            <a:custGeom>
              <a:avLst/>
              <a:gdLst/>
              <a:ahLst/>
              <a:cxnLst/>
              <a:rect l="l" t="t" r="r" b="b"/>
              <a:pathLst>
                <a:path w="6564" h="4808" extrusionOk="0">
                  <a:moveTo>
                    <a:pt x="3513" y="1"/>
                  </a:moveTo>
                  <a:lnTo>
                    <a:pt x="2311" y="93"/>
                  </a:lnTo>
                  <a:lnTo>
                    <a:pt x="1109" y="648"/>
                  </a:lnTo>
                  <a:lnTo>
                    <a:pt x="185" y="1664"/>
                  </a:lnTo>
                  <a:lnTo>
                    <a:pt x="0" y="2219"/>
                  </a:lnTo>
                  <a:lnTo>
                    <a:pt x="6471" y="4807"/>
                  </a:lnTo>
                  <a:lnTo>
                    <a:pt x="6563" y="4160"/>
                  </a:lnTo>
                  <a:lnTo>
                    <a:pt x="6563" y="2774"/>
                  </a:lnTo>
                  <a:lnTo>
                    <a:pt x="6008" y="1572"/>
                  </a:lnTo>
                  <a:lnTo>
                    <a:pt x="5084" y="555"/>
                  </a:lnTo>
                  <a:lnTo>
                    <a:pt x="4437" y="278"/>
                  </a:lnTo>
                  <a:lnTo>
                    <a:pt x="4252" y="278"/>
                  </a:lnTo>
                  <a:lnTo>
                    <a:pt x="4252" y="185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9"/>
            <p:cNvSpPr/>
            <p:nvPr/>
          </p:nvSpPr>
          <p:spPr>
            <a:xfrm>
              <a:off x="1659725" y="-25325"/>
              <a:ext cx="205675" cy="385950"/>
            </a:xfrm>
            <a:custGeom>
              <a:avLst/>
              <a:gdLst/>
              <a:ahLst/>
              <a:cxnLst/>
              <a:rect l="l" t="t" r="r" b="b"/>
              <a:pathLst>
                <a:path w="8227" h="15438" extrusionOk="0">
                  <a:moveTo>
                    <a:pt x="278" y="0"/>
                  </a:moveTo>
                  <a:lnTo>
                    <a:pt x="0" y="15437"/>
                  </a:lnTo>
                  <a:lnTo>
                    <a:pt x="8227" y="1358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1417075" y="439150"/>
              <a:ext cx="208000" cy="145625"/>
            </a:xfrm>
            <a:custGeom>
              <a:avLst/>
              <a:gdLst/>
              <a:ahLst/>
              <a:cxnLst/>
              <a:rect l="l" t="t" r="r" b="b"/>
              <a:pathLst>
                <a:path w="8320" h="5825" extrusionOk="0">
                  <a:moveTo>
                    <a:pt x="185" y="1"/>
                  </a:moveTo>
                  <a:lnTo>
                    <a:pt x="1" y="925"/>
                  </a:lnTo>
                  <a:lnTo>
                    <a:pt x="185" y="2681"/>
                  </a:lnTo>
                  <a:lnTo>
                    <a:pt x="1017" y="4160"/>
                  </a:lnTo>
                  <a:lnTo>
                    <a:pt x="2311" y="5270"/>
                  </a:lnTo>
                  <a:lnTo>
                    <a:pt x="3143" y="5639"/>
                  </a:lnTo>
                  <a:lnTo>
                    <a:pt x="3328" y="5732"/>
                  </a:lnTo>
                  <a:lnTo>
                    <a:pt x="3421" y="5732"/>
                  </a:lnTo>
                  <a:lnTo>
                    <a:pt x="4253" y="5824"/>
                  </a:lnTo>
                  <a:lnTo>
                    <a:pt x="5824" y="5455"/>
                  </a:lnTo>
                  <a:lnTo>
                    <a:pt x="7118" y="4623"/>
                  </a:lnTo>
                  <a:lnTo>
                    <a:pt x="8042" y="3328"/>
                  </a:lnTo>
                  <a:lnTo>
                    <a:pt x="8320" y="24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9"/>
            <p:cNvSpPr/>
            <p:nvPr/>
          </p:nvSpPr>
          <p:spPr>
            <a:xfrm>
              <a:off x="1417075" y="476125"/>
              <a:ext cx="117875" cy="106325"/>
            </a:xfrm>
            <a:custGeom>
              <a:avLst/>
              <a:gdLst/>
              <a:ahLst/>
              <a:cxnLst/>
              <a:rect l="l" t="t" r="r" b="b"/>
              <a:pathLst>
                <a:path w="4715" h="4253" extrusionOk="0">
                  <a:moveTo>
                    <a:pt x="1" y="1"/>
                  </a:moveTo>
                  <a:lnTo>
                    <a:pt x="93" y="740"/>
                  </a:lnTo>
                  <a:lnTo>
                    <a:pt x="555" y="2034"/>
                  </a:lnTo>
                  <a:lnTo>
                    <a:pt x="1387" y="3051"/>
                  </a:lnTo>
                  <a:lnTo>
                    <a:pt x="2496" y="3883"/>
                  </a:lnTo>
                  <a:lnTo>
                    <a:pt x="3051" y="4160"/>
                  </a:lnTo>
                  <a:lnTo>
                    <a:pt x="3883" y="4253"/>
                  </a:lnTo>
                  <a:lnTo>
                    <a:pt x="4715" y="4253"/>
                  </a:lnTo>
                  <a:lnTo>
                    <a:pt x="4622" y="3421"/>
                  </a:lnTo>
                  <a:lnTo>
                    <a:pt x="3883" y="1942"/>
                  </a:lnTo>
                  <a:lnTo>
                    <a:pt x="2774" y="740"/>
                  </a:lnTo>
                  <a:lnTo>
                    <a:pt x="1295" y="9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9"/>
            <p:cNvSpPr/>
            <p:nvPr/>
          </p:nvSpPr>
          <p:spPr>
            <a:xfrm>
              <a:off x="989575" y="584750"/>
              <a:ext cx="494550" cy="316600"/>
            </a:xfrm>
            <a:custGeom>
              <a:avLst/>
              <a:gdLst/>
              <a:ahLst/>
              <a:cxnLst/>
              <a:rect l="l" t="t" r="r" b="b"/>
              <a:pathLst>
                <a:path w="19782" h="12664" extrusionOk="0">
                  <a:moveTo>
                    <a:pt x="0" y="0"/>
                  </a:moveTo>
                  <a:lnTo>
                    <a:pt x="647" y="1849"/>
                  </a:lnTo>
                  <a:lnTo>
                    <a:pt x="2866" y="4899"/>
                  </a:lnTo>
                  <a:lnTo>
                    <a:pt x="4252" y="6193"/>
                  </a:lnTo>
                  <a:lnTo>
                    <a:pt x="5916" y="7395"/>
                  </a:lnTo>
                  <a:lnTo>
                    <a:pt x="10815" y="9613"/>
                  </a:lnTo>
                  <a:lnTo>
                    <a:pt x="18302" y="12202"/>
                  </a:lnTo>
                  <a:lnTo>
                    <a:pt x="19781" y="12664"/>
                  </a:lnTo>
                  <a:lnTo>
                    <a:pt x="19781" y="8966"/>
                  </a:lnTo>
                  <a:lnTo>
                    <a:pt x="17378" y="8597"/>
                  </a:lnTo>
                  <a:lnTo>
                    <a:pt x="11555" y="7118"/>
                  </a:lnTo>
                  <a:lnTo>
                    <a:pt x="6933" y="5454"/>
                  </a:lnTo>
                  <a:lnTo>
                    <a:pt x="4252" y="4067"/>
                  </a:lnTo>
                  <a:lnTo>
                    <a:pt x="2034" y="2588"/>
                  </a:lnTo>
                  <a:lnTo>
                    <a:pt x="370" y="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661425" y="845875"/>
              <a:ext cx="570800" cy="2246200"/>
            </a:xfrm>
            <a:custGeom>
              <a:avLst/>
              <a:gdLst/>
              <a:ahLst/>
              <a:cxnLst/>
              <a:rect l="l" t="t" r="r" b="b"/>
              <a:pathLst>
                <a:path w="22832" h="89848" extrusionOk="0">
                  <a:moveTo>
                    <a:pt x="8227" y="0"/>
                  </a:moveTo>
                  <a:lnTo>
                    <a:pt x="7118" y="185"/>
                  </a:lnTo>
                  <a:lnTo>
                    <a:pt x="6009" y="832"/>
                  </a:lnTo>
                  <a:lnTo>
                    <a:pt x="5084" y="1849"/>
                  </a:lnTo>
                  <a:lnTo>
                    <a:pt x="4622" y="2589"/>
                  </a:lnTo>
                  <a:lnTo>
                    <a:pt x="2034" y="6933"/>
                  </a:lnTo>
                  <a:lnTo>
                    <a:pt x="647" y="9151"/>
                  </a:lnTo>
                  <a:lnTo>
                    <a:pt x="463" y="11000"/>
                  </a:lnTo>
                  <a:lnTo>
                    <a:pt x="0" y="20244"/>
                  </a:lnTo>
                  <a:lnTo>
                    <a:pt x="185" y="25882"/>
                  </a:lnTo>
                  <a:lnTo>
                    <a:pt x="647" y="27638"/>
                  </a:lnTo>
                  <a:lnTo>
                    <a:pt x="1017" y="28285"/>
                  </a:lnTo>
                  <a:lnTo>
                    <a:pt x="2404" y="30227"/>
                  </a:lnTo>
                  <a:lnTo>
                    <a:pt x="5731" y="33832"/>
                  </a:lnTo>
                  <a:lnTo>
                    <a:pt x="13681" y="41319"/>
                  </a:lnTo>
                  <a:lnTo>
                    <a:pt x="15437" y="42798"/>
                  </a:lnTo>
                  <a:lnTo>
                    <a:pt x="14882" y="44462"/>
                  </a:lnTo>
                  <a:lnTo>
                    <a:pt x="12941" y="52966"/>
                  </a:lnTo>
                  <a:lnTo>
                    <a:pt x="11925" y="58512"/>
                  </a:lnTo>
                  <a:lnTo>
                    <a:pt x="11740" y="60360"/>
                  </a:lnTo>
                  <a:lnTo>
                    <a:pt x="11740" y="61285"/>
                  </a:lnTo>
                  <a:lnTo>
                    <a:pt x="12387" y="64058"/>
                  </a:lnTo>
                  <a:lnTo>
                    <a:pt x="14235" y="69327"/>
                  </a:lnTo>
                  <a:lnTo>
                    <a:pt x="17471" y="77923"/>
                  </a:lnTo>
                  <a:lnTo>
                    <a:pt x="19597" y="84301"/>
                  </a:lnTo>
                  <a:lnTo>
                    <a:pt x="20521" y="88183"/>
                  </a:lnTo>
                  <a:lnTo>
                    <a:pt x="20798" y="89847"/>
                  </a:lnTo>
                  <a:lnTo>
                    <a:pt x="21168" y="86519"/>
                  </a:lnTo>
                  <a:lnTo>
                    <a:pt x="22555" y="69327"/>
                  </a:lnTo>
                  <a:lnTo>
                    <a:pt x="22832" y="60453"/>
                  </a:lnTo>
                  <a:lnTo>
                    <a:pt x="22739" y="55554"/>
                  </a:lnTo>
                  <a:lnTo>
                    <a:pt x="22462" y="53613"/>
                  </a:lnTo>
                  <a:lnTo>
                    <a:pt x="22000" y="50470"/>
                  </a:lnTo>
                  <a:lnTo>
                    <a:pt x="20706" y="43907"/>
                  </a:lnTo>
                  <a:lnTo>
                    <a:pt x="18210" y="33924"/>
                  </a:lnTo>
                  <a:lnTo>
                    <a:pt x="14143" y="21445"/>
                  </a:lnTo>
                  <a:lnTo>
                    <a:pt x="10353" y="11740"/>
                  </a:lnTo>
                  <a:lnTo>
                    <a:pt x="8782" y="8782"/>
                  </a:lnTo>
                  <a:lnTo>
                    <a:pt x="8782" y="93"/>
                  </a:lnTo>
                  <a:lnTo>
                    <a:pt x="8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978000" y="3108225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19" y="0"/>
                  </a:moveTo>
                  <a:lnTo>
                    <a:pt x="1665" y="93"/>
                  </a:lnTo>
                  <a:lnTo>
                    <a:pt x="925" y="462"/>
                  </a:lnTo>
                  <a:lnTo>
                    <a:pt x="278" y="1017"/>
                  </a:lnTo>
                  <a:lnTo>
                    <a:pt x="1" y="1849"/>
                  </a:lnTo>
                  <a:lnTo>
                    <a:pt x="1" y="2404"/>
                  </a:lnTo>
                  <a:lnTo>
                    <a:pt x="1" y="2773"/>
                  </a:lnTo>
                  <a:lnTo>
                    <a:pt x="463" y="3513"/>
                  </a:lnTo>
                  <a:lnTo>
                    <a:pt x="1110" y="4160"/>
                  </a:lnTo>
                  <a:lnTo>
                    <a:pt x="1942" y="4437"/>
                  </a:lnTo>
                  <a:lnTo>
                    <a:pt x="2774" y="4437"/>
                  </a:lnTo>
                  <a:lnTo>
                    <a:pt x="3606" y="4067"/>
                  </a:lnTo>
                  <a:lnTo>
                    <a:pt x="4161" y="3420"/>
                  </a:lnTo>
                  <a:lnTo>
                    <a:pt x="4438" y="2681"/>
                  </a:lnTo>
                  <a:lnTo>
                    <a:pt x="4438" y="2126"/>
                  </a:lnTo>
                  <a:lnTo>
                    <a:pt x="4438" y="1664"/>
                  </a:lnTo>
                  <a:lnTo>
                    <a:pt x="4068" y="925"/>
                  </a:lnTo>
                  <a:lnTo>
                    <a:pt x="3421" y="370"/>
                  </a:lnTo>
                  <a:lnTo>
                    <a:pt x="2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9"/>
            <p:cNvSpPr/>
            <p:nvPr/>
          </p:nvSpPr>
          <p:spPr>
            <a:xfrm>
              <a:off x="654500" y="3124400"/>
              <a:ext cx="110925" cy="110950"/>
            </a:xfrm>
            <a:custGeom>
              <a:avLst/>
              <a:gdLst/>
              <a:ahLst/>
              <a:cxnLst/>
              <a:rect l="l" t="t" r="r" b="b"/>
              <a:pathLst>
                <a:path w="4437" h="4438" extrusionOk="0">
                  <a:moveTo>
                    <a:pt x="2126" y="0"/>
                  </a:moveTo>
                  <a:lnTo>
                    <a:pt x="1664" y="93"/>
                  </a:lnTo>
                  <a:lnTo>
                    <a:pt x="924" y="370"/>
                  </a:lnTo>
                  <a:lnTo>
                    <a:pt x="277" y="1017"/>
                  </a:lnTo>
                  <a:lnTo>
                    <a:pt x="0" y="1849"/>
                  </a:lnTo>
                  <a:lnTo>
                    <a:pt x="0" y="2311"/>
                  </a:lnTo>
                  <a:lnTo>
                    <a:pt x="93" y="2773"/>
                  </a:lnTo>
                  <a:lnTo>
                    <a:pt x="462" y="3513"/>
                  </a:lnTo>
                  <a:lnTo>
                    <a:pt x="1017" y="4160"/>
                  </a:lnTo>
                  <a:lnTo>
                    <a:pt x="1849" y="4437"/>
                  </a:lnTo>
                  <a:lnTo>
                    <a:pt x="2773" y="4437"/>
                  </a:lnTo>
                  <a:lnTo>
                    <a:pt x="3513" y="3975"/>
                  </a:lnTo>
                  <a:lnTo>
                    <a:pt x="4160" y="3420"/>
                  </a:lnTo>
                  <a:lnTo>
                    <a:pt x="4437" y="2588"/>
                  </a:lnTo>
                  <a:lnTo>
                    <a:pt x="4437" y="2126"/>
                  </a:lnTo>
                  <a:lnTo>
                    <a:pt x="4345" y="1664"/>
                  </a:lnTo>
                  <a:lnTo>
                    <a:pt x="4067" y="925"/>
                  </a:lnTo>
                  <a:lnTo>
                    <a:pt x="3420" y="370"/>
                  </a:lnTo>
                  <a:lnTo>
                    <a:pt x="2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9"/>
            <p:cNvSpPr/>
            <p:nvPr/>
          </p:nvSpPr>
          <p:spPr>
            <a:xfrm>
              <a:off x="-2705525" y="1123175"/>
              <a:ext cx="3170550" cy="2098300"/>
            </a:xfrm>
            <a:custGeom>
              <a:avLst/>
              <a:gdLst/>
              <a:ahLst/>
              <a:cxnLst/>
              <a:rect l="l" t="t" r="r" b="b"/>
              <a:pathLst>
                <a:path w="126822" h="83932" extrusionOk="0">
                  <a:moveTo>
                    <a:pt x="122847" y="1"/>
                  </a:moveTo>
                  <a:lnTo>
                    <a:pt x="120074" y="278"/>
                  </a:lnTo>
                  <a:lnTo>
                    <a:pt x="117578" y="832"/>
                  </a:lnTo>
                  <a:lnTo>
                    <a:pt x="115360" y="1664"/>
                  </a:lnTo>
                  <a:lnTo>
                    <a:pt x="113326" y="2866"/>
                  </a:lnTo>
                  <a:lnTo>
                    <a:pt x="111385" y="4437"/>
                  </a:lnTo>
                  <a:lnTo>
                    <a:pt x="108612" y="7395"/>
                  </a:lnTo>
                  <a:lnTo>
                    <a:pt x="106578" y="9984"/>
                  </a:lnTo>
                  <a:lnTo>
                    <a:pt x="104637" y="12849"/>
                  </a:lnTo>
                  <a:lnTo>
                    <a:pt x="97982" y="24311"/>
                  </a:lnTo>
                  <a:lnTo>
                    <a:pt x="85780" y="45941"/>
                  </a:lnTo>
                  <a:lnTo>
                    <a:pt x="80327" y="55369"/>
                  </a:lnTo>
                  <a:lnTo>
                    <a:pt x="50470" y="39378"/>
                  </a:lnTo>
                  <a:lnTo>
                    <a:pt x="49361" y="38546"/>
                  </a:lnTo>
                  <a:lnTo>
                    <a:pt x="47512" y="36882"/>
                  </a:lnTo>
                  <a:lnTo>
                    <a:pt x="45017" y="34017"/>
                  </a:lnTo>
                  <a:lnTo>
                    <a:pt x="42521" y="29950"/>
                  </a:lnTo>
                  <a:lnTo>
                    <a:pt x="40025" y="26345"/>
                  </a:lnTo>
                  <a:lnTo>
                    <a:pt x="38639" y="24773"/>
                  </a:lnTo>
                  <a:lnTo>
                    <a:pt x="37252" y="23479"/>
                  </a:lnTo>
                  <a:lnTo>
                    <a:pt x="34294" y="21445"/>
                  </a:lnTo>
                  <a:lnTo>
                    <a:pt x="29765" y="19135"/>
                  </a:lnTo>
                  <a:lnTo>
                    <a:pt x="26714" y="17009"/>
                  </a:lnTo>
                  <a:lnTo>
                    <a:pt x="23849" y="14698"/>
                  </a:lnTo>
                  <a:lnTo>
                    <a:pt x="21168" y="13034"/>
                  </a:lnTo>
                  <a:lnTo>
                    <a:pt x="20336" y="13219"/>
                  </a:lnTo>
                  <a:lnTo>
                    <a:pt x="19782" y="13866"/>
                  </a:lnTo>
                  <a:lnTo>
                    <a:pt x="19504" y="14328"/>
                  </a:lnTo>
                  <a:lnTo>
                    <a:pt x="19320" y="14883"/>
                  </a:lnTo>
                  <a:lnTo>
                    <a:pt x="19412" y="16084"/>
                  </a:lnTo>
                  <a:lnTo>
                    <a:pt x="20059" y="18118"/>
                  </a:lnTo>
                  <a:lnTo>
                    <a:pt x="22740" y="21908"/>
                  </a:lnTo>
                  <a:lnTo>
                    <a:pt x="23941" y="23294"/>
                  </a:lnTo>
                  <a:lnTo>
                    <a:pt x="25051" y="24403"/>
                  </a:lnTo>
                  <a:lnTo>
                    <a:pt x="26437" y="25975"/>
                  </a:lnTo>
                  <a:lnTo>
                    <a:pt x="26437" y="26529"/>
                  </a:lnTo>
                  <a:lnTo>
                    <a:pt x="25790" y="26899"/>
                  </a:lnTo>
                  <a:lnTo>
                    <a:pt x="24496" y="27176"/>
                  </a:lnTo>
                  <a:lnTo>
                    <a:pt x="22185" y="27176"/>
                  </a:lnTo>
                  <a:lnTo>
                    <a:pt x="19412" y="26714"/>
                  </a:lnTo>
                  <a:lnTo>
                    <a:pt x="14790" y="25235"/>
                  </a:lnTo>
                  <a:lnTo>
                    <a:pt x="5639" y="21353"/>
                  </a:lnTo>
                  <a:lnTo>
                    <a:pt x="2312" y="19874"/>
                  </a:lnTo>
                  <a:lnTo>
                    <a:pt x="1757" y="19689"/>
                  </a:lnTo>
                  <a:lnTo>
                    <a:pt x="925" y="19689"/>
                  </a:lnTo>
                  <a:lnTo>
                    <a:pt x="186" y="20244"/>
                  </a:lnTo>
                  <a:lnTo>
                    <a:pt x="1" y="21723"/>
                  </a:lnTo>
                  <a:lnTo>
                    <a:pt x="463" y="23571"/>
                  </a:lnTo>
                  <a:lnTo>
                    <a:pt x="925" y="24496"/>
                  </a:lnTo>
                  <a:lnTo>
                    <a:pt x="1480" y="25513"/>
                  </a:lnTo>
                  <a:lnTo>
                    <a:pt x="2219" y="28378"/>
                  </a:lnTo>
                  <a:lnTo>
                    <a:pt x="2866" y="31891"/>
                  </a:lnTo>
                  <a:lnTo>
                    <a:pt x="3975" y="35218"/>
                  </a:lnTo>
                  <a:lnTo>
                    <a:pt x="4807" y="36790"/>
                  </a:lnTo>
                  <a:lnTo>
                    <a:pt x="5732" y="38176"/>
                  </a:lnTo>
                  <a:lnTo>
                    <a:pt x="7488" y="40395"/>
                  </a:lnTo>
                  <a:lnTo>
                    <a:pt x="9522" y="42151"/>
                  </a:lnTo>
                  <a:lnTo>
                    <a:pt x="12572" y="43907"/>
                  </a:lnTo>
                  <a:lnTo>
                    <a:pt x="14513" y="44832"/>
                  </a:lnTo>
                  <a:lnTo>
                    <a:pt x="16731" y="45663"/>
                  </a:lnTo>
                  <a:lnTo>
                    <a:pt x="22370" y="47050"/>
                  </a:lnTo>
                  <a:lnTo>
                    <a:pt x="28656" y="48436"/>
                  </a:lnTo>
                  <a:lnTo>
                    <a:pt x="33092" y="49915"/>
                  </a:lnTo>
                  <a:lnTo>
                    <a:pt x="35588" y="51025"/>
                  </a:lnTo>
                  <a:lnTo>
                    <a:pt x="36697" y="51579"/>
                  </a:lnTo>
                  <a:lnTo>
                    <a:pt x="39193" y="53243"/>
                  </a:lnTo>
                  <a:lnTo>
                    <a:pt x="45848" y="58604"/>
                  </a:lnTo>
                  <a:lnTo>
                    <a:pt x="57957" y="68957"/>
                  </a:lnTo>
                  <a:lnTo>
                    <a:pt x="65075" y="75150"/>
                  </a:lnTo>
                  <a:lnTo>
                    <a:pt x="67016" y="76906"/>
                  </a:lnTo>
                  <a:lnTo>
                    <a:pt x="70806" y="79772"/>
                  </a:lnTo>
                  <a:lnTo>
                    <a:pt x="74318" y="81806"/>
                  </a:lnTo>
                  <a:lnTo>
                    <a:pt x="77554" y="83192"/>
                  </a:lnTo>
                  <a:lnTo>
                    <a:pt x="80512" y="83932"/>
                  </a:lnTo>
                  <a:lnTo>
                    <a:pt x="83285" y="83932"/>
                  </a:lnTo>
                  <a:lnTo>
                    <a:pt x="85873" y="83192"/>
                  </a:lnTo>
                  <a:lnTo>
                    <a:pt x="88276" y="81713"/>
                  </a:lnTo>
                  <a:lnTo>
                    <a:pt x="89478" y="80696"/>
                  </a:lnTo>
                  <a:lnTo>
                    <a:pt x="93822" y="75982"/>
                  </a:lnTo>
                  <a:lnTo>
                    <a:pt x="101587" y="66831"/>
                  </a:lnTo>
                  <a:lnTo>
                    <a:pt x="104175" y="63688"/>
                  </a:lnTo>
                  <a:lnTo>
                    <a:pt x="107318" y="59621"/>
                  </a:lnTo>
                  <a:lnTo>
                    <a:pt x="114158" y="49084"/>
                  </a:lnTo>
                  <a:lnTo>
                    <a:pt x="122939" y="34109"/>
                  </a:lnTo>
                  <a:lnTo>
                    <a:pt x="124511" y="31336"/>
                  </a:lnTo>
                  <a:lnTo>
                    <a:pt x="124603" y="30966"/>
                  </a:lnTo>
                  <a:lnTo>
                    <a:pt x="125897" y="26807"/>
                  </a:lnTo>
                  <a:lnTo>
                    <a:pt x="126729" y="20983"/>
                  </a:lnTo>
                  <a:lnTo>
                    <a:pt x="126821" y="16084"/>
                  </a:lnTo>
                  <a:lnTo>
                    <a:pt x="126452" y="10261"/>
                  </a:lnTo>
                  <a:lnTo>
                    <a:pt x="125342" y="3606"/>
                  </a:lnTo>
                  <a:lnTo>
                    <a:pt x="124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9"/>
            <p:cNvSpPr/>
            <p:nvPr/>
          </p:nvSpPr>
          <p:spPr>
            <a:xfrm>
              <a:off x="-1508500" y="1102375"/>
              <a:ext cx="2038225" cy="2130650"/>
            </a:xfrm>
            <a:custGeom>
              <a:avLst/>
              <a:gdLst/>
              <a:ahLst/>
              <a:cxnLst/>
              <a:rect l="l" t="t" r="r" b="b"/>
              <a:pathLst>
                <a:path w="81529" h="85226" extrusionOk="0">
                  <a:moveTo>
                    <a:pt x="75335" y="1"/>
                  </a:moveTo>
                  <a:lnTo>
                    <a:pt x="71453" y="463"/>
                  </a:lnTo>
                  <a:lnTo>
                    <a:pt x="68126" y="1387"/>
                  </a:lnTo>
                  <a:lnTo>
                    <a:pt x="65352" y="2681"/>
                  </a:lnTo>
                  <a:lnTo>
                    <a:pt x="62857" y="4530"/>
                  </a:lnTo>
                  <a:lnTo>
                    <a:pt x="60638" y="6841"/>
                  </a:lnTo>
                  <a:lnTo>
                    <a:pt x="57403" y="11185"/>
                  </a:lnTo>
                  <a:lnTo>
                    <a:pt x="55092" y="14975"/>
                  </a:lnTo>
                  <a:lnTo>
                    <a:pt x="40487" y="40210"/>
                  </a:lnTo>
                  <a:lnTo>
                    <a:pt x="32353" y="55184"/>
                  </a:lnTo>
                  <a:lnTo>
                    <a:pt x="8782" y="42798"/>
                  </a:lnTo>
                  <a:lnTo>
                    <a:pt x="6656" y="47420"/>
                  </a:lnTo>
                  <a:lnTo>
                    <a:pt x="1" y="61747"/>
                  </a:lnTo>
                  <a:lnTo>
                    <a:pt x="6749" y="67571"/>
                  </a:lnTo>
                  <a:lnTo>
                    <a:pt x="19690" y="78755"/>
                  </a:lnTo>
                  <a:lnTo>
                    <a:pt x="22093" y="80789"/>
                  </a:lnTo>
                  <a:lnTo>
                    <a:pt x="26160" y="83285"/>
                  </a:lnTo>
                  <a:lnTo>
                    <a:pt x="28933" y="84486"/>
                  </a:lnTo>
                  <a:lnTo>
                    <a:pt x="31799" y="85133"/>
                  </a:lnTo>
                  <a:lnTo>
                    <a:pt x="34757" y="85226"/>
                  </a:lnTo>
                  <a:lnTo>
                    <a:pt x="37714" y="84579"/>
                  </a:lnTo>
                  <a:lnTo>
                    <a:pt x="40672" y="83007"/>
                  </a:lnTo>
                  <a:lnTo>
                    <a:pt x="42059" y="81806"/>
                  </a:lnTo>
                  <a:lnTo>
                    <a:pt x="43815" y="80234"/>
                  </a:lnTo>
                  <a:lnTo>
                    <a:pt x="48437" y="75150"/>
                  </a:lnTo>
                  <a:lnTo>
                    <a:pt x="56848" y="64798"/>
                  </a:lnTo>
                  <a:lnTo>
                    <a:pt x="73949" y="42243"/>
                  </a:lnTo>
                  <a:lnTo>
                    <a:pt x="77277" y="37622"/>
                  </a:lnTo>
                  <a:lnTo>
                    <a:pt x="78386" y="35403"/>
                  </a:lnTo>
                  <a:lnTo>
                    <a:pt x="80050" y="30504"/>
                  </a:lnTo>
                  <a:lnTo>
                    <a:pt x="81159" y="25513"/>
                  </a:lnTo>
                  <a:lnTo>
                    <a:pt x="81529" y="20244"/>
                  </a:lnTo>
                  <a:lnTo>
                    <a:pt x="81436" y="15068"/>
                  </a:lnTo>
                  <a:lnTo>
                    <a:pt x="80882" y="10169"/>
                  </a:lnTo>
                  <a:lnTo>
                    <a:pt x="79865" y="5547"/>
                  </a:lnTo>
                  <a:lnTo>
                    <a:pt x="78478" y="1664"/>
                  </a:lnTo>
                  <a:lnTo>
                    <a:pt x="77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-699675" y="2405700"/>
              <a:ext cx="217250" cy="413675"/>
            </a:xfrm>
            <a:custGeom>
              <a:avLst/>
              <a:gdLst/>
              <a:ahLst/>
              <a:cxnLst/>
              <a:rect l="l" t="t" r="r" b="b"/>
              <a:pathLst>
                <a:path w="8690" h="16547" extrusionOk="0">
                  <a:moveTo>
                    <a:pt x="1664" y="1"/>
                  </a:moveTo>
                  <a:lnTo>
                    <a:pt x="0" y="3051"/>
                  </a:lnTo>
                  <a:lnTo>
                    <a:pt x="3051" y="6471"/>
                  </a:lnTo>
                  <a:lnTo>
                    <a:pt x="6840" y="11740"/>
                  </a:lnTo>
                  <a:lnTo>
                    <a:pt x="7950" y="14328"/>
                  </a:lnTo>
                  <a:lnTo>
                    <a:pt x="8319" y="15900"/>
                  </a:lnTo>
                  <a:lnTo>
                    <a:pt x="8319" y="16547"/>
                  </a:lnTo>
                  <a:lnTo>
                    <a:pt x="8689" y="14975"/>
                  </a:lnTo>
                  <a:lnTo>
                    <a:pt x="8227" y="12202"/>
                  </a:lnTo>
                  <a:lnTo>
                    <a:pt x="7303" y="9707"/>
                  </a:lnTo>
                  <a:lnTo>
                    <a:pt x="5824" y="6379"/>
                  </a:lnTo>
                  <a:lnTo>
                    <a:pt x="3328" y="231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9"/>
            <p:cNvSpPr/>
            <p:nvPr/>
          </p:nvSpPr>
          <p:spPr>
            <a:xfrm>
              <a:off x="6378525" y="7272400"/>
              <a:ext cx="1437375" cy="293525"/>
            </a:xfrm>
            <a:custGeom>
              <a:avLst/>
              <a:gdLst/>
              <a:ahLst/>
              <a:cxnLst/>
              <a:rect l="l" t="t" r="r" b="b"/>
              <a:pathLst>
                <a:path w="57495" h="11741" extrusionOk="0">
                  <a:moveTo>
                    <a:pt x="370" y="1"/>
                  </a:moveTo>
                  <a:lnTo>
                    <a:pt x="0" y="1203"/>
                  </a:lnTo>
                  <a:lnTo>
                    <a:pt x="0" y="3606"/>
                  </a:lnTo>
                  <a:lnTo>
                    <a:pt x="185" y="4808"/>
                  </a:lnTo>
                  <a:lnTo>
                    <a:pt x="463" y="5270"/>
                  </a:lnTo>
                  <a:lnTo>
                    <a:pt x="1757" y="6656"/>
                  </a:lnTo>
                  <a:lnTo>
                    <a:pt x="3975" y="8228"/>
                  </a:lnTo>
                  <a:lnTo>
                    <a:pt x="7303" y="9707"/>
                  </a:lnTo>
                  <a:lnTo>
                    <a:pt x="9429" y="10169"/>
                  </a:lnTo>
                  <a:lnTo>
                    <a:pt x="11740" y="10539"/>
                  </a:lnTo>
                  <a:lnTo>
                    <a:pt x="16639" y="10631"/>
                  </a:lnTo>
                  <a:lnTo>
                    <a:pt x="23756" y="10261"/>
                  </a:lnTo>
                  <a:lnTo>
                    <a:pt x="26991" y="9984"/>
                  </a:lnTo>
                  <a:lnTo>
                    <a:pt x="30504" y="9984"/>
                  </a:lnTo>
                  <a:lnTo>
                    <a:pt x="41319" y="11093"/>
                  </a:lnTo>
                  <a:lnTo>
                    <a:pt x="44831" y="11555"/>
                  </a:lnTo>
                  <a:lnTo>
                    <a:pt x="46865" y="11740"/>
                  </a:lnTo>
                  <a:lnTo>
                    <a:pt x="50470" y="11648"/>
                  </a:lnTo>
                  <a:lnTo>
                    <a:pt x="53428" y="11001"/>
                  </a:lnTo>
                  <a:lnTo>
                    <a:pt x="55739" y="9799"/>
                  </a:lnTo>
                  <a:lnTo>
                    <a:pt x="56571" y="9152"/>
                  </a:lnTo>
                  <a:lnTo>
                    <a:pt x="57033" y="8505"/>
                  </a:lnTo>
                  <a:lnTo>
                    <a:pt x="57495" y="6934"/>
                  </a:lnTo>
                  <a:lnTo>
                    <a:pt x="57403" y="6194"/>
                  </a:lnTo>
                  <a:lnTo>
                    <a:pt x="57310" y="4253"/>
                  </a:lnTo>
                  <a:lnTo>
                    <a:pt x="56848" y="23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9"/>
            <p:cNvSpPr/>
            <p:nvPr/>
          </p:nvSpPr>
          <p:spPr>
            <a:xfrm>
              <a:off x="6383150" y="6916525"/>
              <a:ext cx="1416575" cy="584675"/>
            </a:xfrm>
            <a:custGeom>
              <a:avLst/>
              <a:gdLst/>
              <a:ahLst/>
              <a:cxnLst/>
              <a:rect l="l" t="t" r="r" b="b"/>
              <a:pathLst>
                <a:path w="56663" h="23387" extrusionOk="0">
                  <a:moveTo>
                    <a:pt x="43537" y="1"/>
                  </a:moveTo>
                  <a:lnTo>
                    <a:pt x="35958" y="93"/>
                  </a:lnTo>
                  <a:lnTo>
                    <a:pt x="35126" y="463"/>
                  </a:lnTo>
                  <a:lnTo>
                    <a:pt x="32907" y="2312"/>
                  </a:lnTo>
                  <a:lnTo>
                    <a:pt x="31243" y="3421"/>
                  </a:lnTo>
                  <a:lnTo>
                    <a:pt x="30411" y="3791"/>
                  </a:lnTo>
                  <a:lnTo>
                    <a:pt x="28470" y="4161"/>
                  </a:lnTo>
                  <a:lnTo>
                    <a:pt x="24588" y="4715"/>
                  </a:lnTo>
                  <a:lnTo>
                    <a:pt x="22647" y="4808"/>
                  </a:lnTo>
                  <a:lnTo>
                    <a:pt x="18487" y="5085"/>
                  </a:lnTo>
                  <a:lnTo>
                    <a:pt x="13773" y="5362"/>
                  </a:lnTo>
                  <a:lnTo>
                    <a:pt x="11000" y="5455"/>
                  </a:lnTo>
                  <a:lnTo>
                    <a:pt x="7210" y="5824"/>
                  </a:lnTo>
                  <a:lnTo>
                    <a:pt x="5084" y="6379"/>
                  </a:lnTo>
                  <a:lnTo>
                    <a:pt x="4067" y="6934"/>
                  </a:lnTo>
                  <a:lnTo>
                    <a:pt x="3236" y="7488"/>
                  </a:lnTo>
                  <a:lnTo>
                    <a:pt x="1572" y="8967"/>
                  </a:lnTo>
                  <a:lnTo>
                    <a:pt x="462" y="11093"/>
                  </a:lnTo>
                  <a:lnTo>
                    <a:pt x="0" y="13959"/>
                  </a:lnTo>
                  <a:lnTo>
                    <a:pt x="185" y="15900"/>
                  </a:lnTo>
                  <a:lnTo>
                    <a:pt x="462" y="16732"/>
                  </a:lnTo>
                  <a:lnTo>
                    <a:pt x="1479" y="18211"/>
                  </a:lnTo>
                  <a:lnTo>
                    <a:pt x="3790" y="19782"/>
                  </a:lnTo>
                  <a:lnTo>
                    <a:pt x="5639" y="20614"/>
                  </a:lnTo>
                  <a:lnTo>
                    <a:pt x="7765" y="21446"/>
                  </a:lnTo>
                  <a:lnTo>
                    <a:pt x="12202" y="22278"/>
                  </a:lnTo>
                  <a:lnTo>
                    <a:pt x="14513" y="22463"/>
                  </a:lnTo>
                  <a:lnTo>
                    <a:pt x="17378" y="22555"/>
                  </a:lnTo>
                  <a:lnTo>
                    <a:pt x="23756" y="22093"/>
                  </a:lnTo>
                  <a:lnTo>
                    <a:pt x="26622" y="21908"/>
                  </a:lnTo>
                  <a:lnTo>
                    <a:pt x="30134" y="21816"/>
                  </a:lnTo>
                  <a:lnTo>
                    <a:pt x="37067" y="22278"/>
                  </a:lnTo>
                  <a:lnTo>
                    <a:pt x="40487" y="22740"/>
                  </a:lnTo>
                  <a:lnTo>
                    <a:pt x="43722" y="23295"/>
                  </a:lnTo>
                  <a:lnTo>
                    <a:pt x="47974" y="23387"/>
                  </a:lnTo>
                  <a:lnTo>
                    <a:pt x="50840" y="22925"/>
                  </a:lnTo>
                  <a:lnTo>
                    <a:pt x="52318" y="22463"/>
                  </a:lnTo>
                  <a:lnTo>
                    <a:pt x="53520" y="22000"/>
                  </a:lnTo>
                  <a:lnTo>
                    <a:pt x="55369" y="20891"/>
                  </a:lnTo>
                  <a:lnTo>
                    <a:pt x="56201" y="19967"/>
                  </a:lnTo>
                  <a:lnTo>
                    <a:pt x="56478" y="19320"/>
                  </a:lnTo>
                  <a:lnTo>
                    <a:pt x="56663" y="17564"/>
                  </a:lnTo>
                  <a:lnTo>
                    <a:pt x="56386" y="13959"/>
                  </a:lnTo>
                  <a:lnTo>
                    <a:pt x="56016" y="12202"/>
                  </a:lnTo>
                  <a:lnTo>
                    <a:pt x="55923" y="11463"/>
                  </a:lnTo>
                  <a:lnTo>
                    <a:pt x="55739" y="10816"/>
                  </a:lnTo>
                  <a:lnTo>
                    <a:pt x="55554" y="9984"/>
                  </a:lnTo>
                  <a:lnTo>
                    <a:pt x="55369" y="9152"/>
                  </a:lnTo>
                  <a:lnTo>
                    <a:pt x="55092" y="7858"/>
                  </a:lnTo>
                  <a:lnTo>
                    <a:pt x="54907" y="6471"/>
                  </a:lnTo>
                  <a:lnTo>
                    <a:pt x="54722" y="5085"/>
                  </a:lnTo>
                  <a:lnTo>
                    <a:pt x="53982" y="1757"/>
                  </a:lnTo>
                  <a:lnTo>
                    <a:pt x="53335" y="648"/>
                  </a:lnTo>
                  <a:lnTo>
                    <a:pt x="52873" y="93"/>
                  </a:lnTo>
                  <a:lnTo>
                    <a:pt x="52503" y="93"/>
                  </a:lnTo>
                  <a:lnTo>
                    <a:pt x="43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9"/>
            <p:cNvSpPr/>
            <p:nvPr/>
          </p:nvSpPr>
          <p:spPr>
            <a:xfrm>
              <a:off x="6366975" y="7029775"/>
              <a:ext cx="415975" cy="429850"/>
            </a:xfrm>
            <a:custGeom>
              <a:avLst/>
              <a:gdLst/>
              <a:ahLst/>
              <a:cxnLst/>
              <a:rect l="l" t="t" r="r" b="b"/>
              <a:pathLst>
                <a:path w="16639" h="17194" extrusionOk="0">
                  <a:moveTo>
                    <a:pt x="10538" y="0"/>
                  </a:moveTo>
                  <a:lnTo>
                    <a:pt x="8227" y="370"/>
                  </a:lnTo>
                  <a:lnTo>
                    <a:pt x="7025" y="740"/>
                  </a:lnTo>
                  <a:lnTo>
                    <a:pt x="6009" y="1017"/>
                  </a:lnTo>
                  <a:lnTo>
                    <a:pt x="4252" y="1849"/>
                  </a:lnTo>
                  <a:lnTo>
                    <a:pt x="2773" y="2866"/>
                  </a:lnTo>
                  <a:lnTo>
                    <a:pt x="1664" y="4160"/>
                  </a:lnTo>
                  <a:lnTo>
                    <a:pt x="832" y="5546"/>
                  </a:lnTo>
                  <a:lnTo>
                    <a:pt x="278" y="7025"/>
                  </a:lnTo>
                  <a:lnTo>
                    <a:pt x="0" y="8689"/>
                  </a:lnTo>
                  <a:lnTo>
                    <a:pt x="278" y="10445"/>
                  </a:lnTo>
                  <a:lnTo>
                    <a:pt x="462" y="11370"/>
                  </a:lnTo>
                  <a:lnTo>
                    <a:pt x="555" y="11924"/>
                  </a:lnTo>
                  <a:lnTo>
                    <a:pt x="3235" y="14697"/>
                  </a:lnTo>
                  <a:lnTo>
                    <a:pt x="6009" y="16176"/>
                  </a:lnTo>
                  <a:lnTo>
                    <a:pt x="8412" y="16916"/>
                  </a:lnTo>
                  <a:lnTo>
                    <a:pt x="9983" y="17193"/>
                  </a:lnTo>
                  <a:lnTo>
                    <a:pt x="9706" y="15714"/>
                  </a:lnTo>
                  <a:lnTo>
                    <a:pt x="9706" y="11647"/>
                  </a:lnTo>
                  <a:lnTo>
                    <a:pt x="10261" y="8135"/>
                  </a:lnTo>
                  <a:lnTo>
                    <a:pt x="11185" y="5824"/>
                  </a:lnTo>
                  <a:lnTo>
                    <a:pt x="12479" y="3605"/>
                  </a:lnTo>
                  <a:lnTo>
                    <a:pt x="14420" y="1664"/>
                  </a:lnTo>
                  <a:lnTo>
                    <a:pt x="15714" y="740"/>
                  </a:lnTo>
                  <a:lnTo>
                    <a:pt x="16639" y="740"/>
                  </a:lnTo>
                  <a:lnTo>
                    <a:pt x="15437" y="370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9"/>
            <p:cNvSpPr/>
            <p:nvPr/>
          </p:nvSpPr>
          <p:spPr>
            <a:xfrm>
              <a:off x="6965475" y="7015900"/>
              <a:ext cx="152550" cy="198775"/>
            </a:xfrm>
            <a:custGeom>
              <a:avLst/>
              <a:gdLst/>
              <a:ahLst/>
              <a:cxnLst/>
              <a:rect l="l" t="t" r="r" b="b"/>
              <a:pathLst>
                <a:path w="6102" h="7951" extrusionOk="0">
                  <a:moveTo>
                    <a:pt x="5177" y="1"/>
                  </a:moveTo>
                  <a:lnTo>
                    <a:pt x="3513" y="278"/>
                  </a:lnTo>
                  <a:lnTo>
                    <a:pt x="2682" y="555"/>
                  </a:lnTo>
                  <a:lnTo>
                    <a:pt x="1757" y="2034"/>
                  </a:lnTo>
                  <a:lnTo>
                    <a:pt x="463" y="5177"/>
                  </a:lnTo>
                  <a:lnTo>
                    <a:pt x="93" y="6841"/>
                  </a:lnTo>
                  <a:lnTo>
                    <a:pt x="1" y="7395"/>
                  </a:lnTo>
                  <a:lnTo>
                    <a:pt x="740" y="7950"/>
                  </a:lnTo>
                  <a:lnTo>
                    <a:pt x="1942" y="7765"/>
                  </a:lnTo>
                  <a:lnTo>
                    <a:pt x="2959" y="7118"/>
                  </a:lnTo>
                  <a:lnTo>
                    <a:pt x="3051" y="6564"/>
                  </a:lnTo>
                  <a:lnTo>
                    <a:pt x="3236" y="6009"/>
                  </a:lnTo>
                  <a:lnTo>
                    <a:pt x="4160" y="2959"/>
                  </a:lnTo>
                  <a:lnTo>
                    <a:pt x="5270" y="833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9"/>
            <p:cNvSpPr/>
            <p:nvPr/>
          </p:nvSpPr>
          <p:spPr>
            <a:xfrm>
              <a:off x="6817600" y="7029775"/>
              <a:ext cx="145600" cy="189500"/>
            </a:xfrm>
            <a:custGeom>
              <a:avLst/>
              <a:gdLst/>
              <a:ahLst/>
              <a:cxnLst/>
              <a:rect l="l" t="t" r="r" b="b"/>
              <a:pathLst>
                <a:path w="5824" h="7580" extrusionOk="0">
                  <a:moveTo>
                    <a:pt x="4992" y="0"/>
                  </a:moveTo>
                  <a:lnTo>
                    <a:pt x="3328" y="185"/>
                  </a:lnTo>
                  <a:lnTo>
                    <a:pt x="2681" y="555"/>
                  </a:lnTo>
                  <a:lnTo>
                    <a:pt x="1849" y="1387"/>
                  </a:lnTo>
                  <a:lnTo>
                    <a:pt x="740" y="3236"/>
                  </a:lnTo>
                  <a:lnTo>
                    <a:pt x="0" y="5916"/>
                  </a:lnTo>
                  <a:lnTo>
                    <a:pt x="0" y="6378"/>
                  </a:lnTo>
                  <a:lnTo>
                    <a:pt x="0" y="6933"/>
                  </a:lnTo>
                  <a:lnTo>
                    <a:pt x="647" y="7488"/>
                  </a:lnTo>
                  <a:lnTo>
                    <a:pt x="1664" y="7580"/>
                  </a:lnTo>
                  <a:lnTo>
                    <a:pt x="2496" y="6933"/>
                  </a:lnTo>
                  <a:lnTo>
                    <a:pt x="2681" y="6378"/>
                  </a:lnTo>
                  <a:lnTo>
                    <a:pt x="3050" y="4714"/>
                  </a:lnTo>
                  <a:lnTo>
                    <a:pt x="4622" y="1572"/>
                  </a:lnTo>
                  <a:lnTo>
                    <a:pt x="5823" y="278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9"/>
            <p:cNvSpPr/>
            <p:nvPr/>
          </p:nvSpPr>
          <p:spPr>
            <a:xfrm>
              <a:off x="7268200" y="6643850"/>
              <a:ext cx="439100" cy="413675"/>
            </a:xfrm>
            <a:custGeom>
              <a:avLst/>
              <a:gdLst/>
              <a:ahLst/>
              <a:cxnLst/>
              <a:rect l="l" t="t" r="r" b="b"/>
              <a:pathLst>
                <a:path w="17564" h="16547" extrusionOk="0">
                  <a:moveTo>
                    <a:pt x="17564" y="1"/>
                  </a:moveTo>
                  <a:lnTo>
                    <a:pt x="463" y="3513"/>
                  </a:lnTo>
                  <a:lnTo>
                    <a:pt x="1" y="13311"/>
                  </a:lnTo>
                  <a:lnTo>
                    <a:pt x="1" y="13958"/>
                  </a:lnTo>
                  <a:lnTo>
                    <a:pt x="278" y="14883"/>
                  </a:lnTo>
                  <a:lnTo>
                    <a:pt x="1203" y="15807"/>
                  </a:lnTo>
                  <a:lnTo>
                    <a:pt x="4438" y="16547"/>
                  </a:lnTo>
                  <a:lnTo>
                    <a:pt x="9799" y="16547"/>
                  </a:lnTo>
                  <a:lnTo>
                    <a:pt x="13127" y="15992"/>
                  </a:lnTo>
                  <a:lnTo>
                    <a:pt x="15253" y="14883"/>
                  </a:lnTo>
                  <a:lnTo>
                    <a:pt x="16454" y="13589"/>
                  </a:lnTo>
                  <a:lnTo>
                    <a:pt x="16639" y="12849"/>
                  </a:lnTo>
                  <a:lnTo>
                    <a:pt x="17379" y="4900"/>
                  </a:lnTo>
                  <a:lnTo>
                    <a:pt x="175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9"/>
            <p:cNvSpPr/>
            <p:nvPr/>
          </p:nvSpPr>
          <p:spPr>
            <a:xfrm>
              <a:off x="7945300" y="6070750"/>
              <a:ext cx="790350" cy="764925"/>
            </a:xfrm>
            <a:custGeom>
              <a:avLst/>
              <a:gdLst/>
              <a:ahLst/>
              <a:cxnLst/>
              <a:rect l="l" t="t" r="r" b="b"/>
              <a:pathLst>
                <a:path w="31614" h="30597" extrusionOk="0">
                  <a:moveTo>
                    <a:pt x="185" y="1"/>
                  </a:moveTo>
                  <a:lnTo>
                    <a:pt x="0" y="1942"/>
                  </a:lnTo>
                  <a:lnTo>
                    <a:pt x="0" y="4807"/>
                  </a:lnTo>
                  <a:lnTo>
                    <a:pt x="370" y="6841"/>
                  </a:lnTo>
                  <a:lnTo>
                    <a:pt x="647" y="7950"/>
                  </a:lnTo>
                  <a:lnTo>
                    <a:pt x="1294" y="9522"/>
                  </a:lnTo>
                  <a:lnTo>
                    <a:pt x="2958" y="11832"/>
                  </a:lnTo>
                  <a:lnTo>
                    <a:pt x="5824" y="14421"/>
                  </a:lnTo>
                  <a:lnTo>
                    <a:pt x="7488" y="15715"/>
                  </a:lnTo>
                  <a:lnTo>
                    <a:pt x="8967" y="17286"/>
                  </a:lnTo>
                  <a:lnTo>
                    <a:pt x="11740" y="20429"/>
                  </a:lnTo>
                  <a:lnTo>
                    <a:pt x="13034" y="22185"/>
                  </a:lnTo>
                  <a:lnTo>
                    <a:pt x="14235" y="23757"/>
                  </a:lnTo>
                  <a:lnTo>
                    <a:pt x="16454" y="26622"/>
                  </a:lnTo>
                  <a:lnTo>
                    <a:pt x="18302" y="28378"/>
                  </a:lnTo>
                  <a:lnTo>
                    <a:pt x="19412" y="29210"/>
                  </a:lnTo>
                  <a:lnTo>
                    <a:pt x="21815" y="30227"/>
                  </a:lnTo>
                  <a:lnTo>
                    <a:pt x="24496" y="30597"/>
                  </a:lnTo>
                  <a:lnTo>
                    <a:pt x="27084" y="30227"/>
                  </a:lnTo>
                  <a:lnTo>
                    <a:pt x="28378" y="29765"/>
                  </a:lnTo>
                  <a:lnTo>
                    <a:pt x="29210" y="29395"/>
                  </a:lnTo>
                  <a:lnTo>
                    <a:pt x="30504" y="28563"/>
                  </a:lnTo>
                  <a:lnTo>
                    <a:pt x="31243" y="27362"/>
                  </a:lnTo>
                  <a:lnTo>
                    <a:pt x="31613" y="25420"/>
                  </a:lnTo>
                  <a:lnTo>
                    <a:pt x="31521" y="24126"/>
                  </a:lnTo>
                  <a:lnTo>
                    <a:pt x="31428" y="23387"/>
                  </a:lnTo>
                  <a:lnTo>
                    <a:pt x="30411" y="22278"/>
                  </a:lnTo>
                  <a:lnTo>
                    <a:pt x="27638" y="20891"/>
                  </a:lnTo>
                  <a:lnTo>
                    <a:pt x="20891" y="19227"/>
                  </a:lnTo>
                  <a:lnTo>
                    <a:pt x="19319" y="1904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9"/>
            <p:cNvSpPr/>
            <p:nvPr/>
          </p:nvSpPr>
          <p:spPr>
            <a:xfrm>
              <a:off x="7961475" y="5959825"/>
              <a:ext cx="776475" cy="813450"/>
            </a:xfrm>
            <a:custGeom>
              <a:avLst/>
              <a:gdLst/>
              <a:ahLst/>
              <a:cxnLst/>
              <a:rect l="l" t="t" r="r" b="b"/>
              <a:pathLst>
                <a:path w="31059" h="32538" extrusionOk="0">
                  <a:moveTo>
                    <a:pt x="6009" y="1"/>
                  </a:moveTo>
                  <a:lnTo>
                    <a:pt x="4160" y="93"/>
                  </a:lnTo>
                  <a:lnTo>
                    <a:pt x="3328" y="371"/>
                  </a:lnTo>
                  <a:lnTo>
                    <a:pt x="2219" y="833"/>
                  </a:lnTo>
                  <a:lnTo>
                    <a:pt x="740" y="2034"/>
                  </a:lnTo>
                  <a:lnTo>
                    <a:pt x="0" y="3883"/>
                  </a:lnTo>
                  <a:lnTo>
                    <a:pt x="0" y="6286"/>
                  </a:lnTo>
                  <a:lnTo>
                    <a:pt x="370" y="7950"/>
                  </a:lnTo>
                  <a:lnTo>
                    <a:pt x="1017" y="10354"/>
                  </a:lnTo>
                  <a:lnTo>
                    <a:pt x="2773" y="13774"/>
                  </a:lnTo>
                  <a:lnTo>
                    <a:pt x="6194" y="17286"/>
                  </a:lnTo>
                  <a:lnTo>
                    <a:pt x="8874" y="19505"/>
                  </a:lnTo>
                  <a:lnTo>
                    <a:pt x="11555" y="22370"/>
                  </a:lnTo>
                  <a:lnTo>
                    <a:pt x="15437" y="27269"/>
                  </a:lnTo>
                  <a:lnTo>
                    <a:pt x="17378" y="29765"/>
                  </a:lnTo>
                  <a:lnTo>
                    <a:pt x="18302" y="30689"/>
                  </a:lnTo>
                  <a:lnTo>
                    <a:pt x="20798" y="31983"/>
                  </a:lnTo>
                  <a:lnTo>
                    <a:pt x="23849" y="32538"/>
                  </a:lnTo>
                  <a:lnTo>
                    <a:pt x="26807" y="32353"/>
                  </a:lnTo>
                  <a:lnTo>
                    <a:pt x="28101" y="31891"/>
                  </a:lnTo>
                  <a:lnTo>
                    <a:pt x="28840" y="31521"/>
                  </a:lnTo>
                  <a:lnTo>
                    <a:pt x="29857" y="30689"/>
                  </a:lnTo>
                  <a:lnTo>
                    <a:pt x="30781" y="29210"/>
                  </a:lnTo>
                  <a:lnTo>
                    <a:pt x="31059" y="25513"/>
                  </a:lnTo>
                  <a:lnTo>
                    <a:pt x="30781" y="23295"/>
                  </a:lnTo>
                  <a:lnTo>
                    <a:pt x="30689" y="20706"/>
                  </a:lnTo>
                  <a:lnTo>
                    <a:pt x="30227" y="18395"/>
                  </a:lnTo>
                  <a:lnTo>
                    <a:pt x="29672" y="17564"/>
                  </a:lnTo>
                  <a:lnTo>
                    <a:pt x="29395" y="17286"/>
                  </a:lnTo>
                  <a:lnTo>
                    <a:pt x="27731" y="15715"/>
                  </a:lnTo>
                  <a:lnTo>
                    <a:pt x="22555" y="9244"/>
                  </a:lnTo>
                  <a:lnTo>
                    <a:pt x="19966" y="6564"/>
                  </a:lnTo>
                  <a:lnTo>
                    <a:pt x="18487" y="5455"/>
                  </a:lnTo>
                  <a:lnTo>
                    <a:pt x="17933" y="5177"/>
                  </a:lnTo>
                  <a:lnTo>
                    <a:pt x="14975" y="3976"/>
                  </a:lnTo>
                  <a:lnTo>
                    <a:pt x="8967" y="833"/>
                  </a:lnTo>
                  <a:lnTo>
                    <a:pt x="60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9"/>
            <p:cNvSpPr/>
            <p:nvPr/>
          </p:nvSpPr>
          <p:spPr>
            <a:xfrm>
              <a:off x="8155575" y="6086925"/>
              <a:ext cx="298125" cy="184900"/>
            </a:xfrm>
            <a:custGeom>
              <a:avLst/>
              <a:gdLst/>
              <a:ahLst/>
              <a:cxnLst/>
              <a:rect l="l" t="t" r="r" b="b"/>
              <a:pathLst>
                <a:path w="11925" h="7396" extrusionOk="0">
                  <a:moveTo>
                    <a:pt x="8043" y="1"/>
                  </a:moveTo>
                  <a:lnTo>
                    <a:pt x="5270" y="925"/>
                  </a:lnTo>
                  <a:lnTo>
                    <a:pt x="2866" y="2497"/>
                  </a:lnTo>
                  <a:lnTo>
                    <a:pt x="925" y="4530"/>
                  </a:lnTo>
                  <a:lnTo>
                    <a:pt x="186" y="5824"/>
                  </a:lnTo>
                  <a:lnTo>
                    <a:pt x="1" y="6286"/>
                  </a:lnTo>
                  <a:lnTo>
                    <a:pt x="278" y="7026"/>
                  </a:lnTo>
                  <a:lnTo>
                    <a:pt x="1110" y="7396"/>
                  </a:lnTo>
                  <a:lnTo>
                    <a:pt x="1942" y="7303"/>
                  </a:lnTo>
                  <a:lnTo>
                    <a:pt x="2497" y="7026"/>
                  </a:lnTo>
                  <a:lnTo>
                    <a:pt x="2959" y="6194"/>
                  </a:lnTo>
                  <a:lnTo>
                    <a:pt x="4068" y="4807"/>
                  </a:lnTo>
                  <a:lnTo>
                    <a:pt x="6009" y="3144"/>
                  </a:lnTo>
                  <a:lnTo>
                    <a:pt x="8690" y="1942"/>
                  </a:lnTo>
                  <a:lnTo>
                    <a:pt x="11093" y="1295"/>
                  </a:lnTo>
                  <a:lnTo>
                    <a:pt x="11925" y="1202"/>
                  </a:lnTo>
                  <a:lnTo>
                    <a:pt x="11093" y="555"/>
                  </a:lnTo>
                  <a:lnTo>
                    <a:pt x="10169" y="93"/>
                  </a:lnTo>
                  <a:lnTo>
                    <a:pt x="9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9"/>
            <p:cNvSpPr/>
            <p:nvPr/>
          </p:nvSpPr>
          <p:spPr>
            <a:xfrm>
              <a:off x="8257275" y="6142400"/>
              <a:ext cx="258825" cy="184900"/>
            </a:xfrm>
            <a:custGeom>
              <a:avLst/>
              <a:gdLst/>
              <a:ahLst/>
              <a:cxnLst/>
              <a:rect l="l" t="t" r="r" b="b"/>
              <a:pathLst>
                <a:path w="10353" h="7396" extrusionOk="0">
                  <a:moveTo>
                    <a:pt x="8874" y="0"/>
                  </a:moveTo>
                  <a:lnTo>
                    <a:pt x="7580" y="278"/>
                  </a:lnTo>
                  <a:lnTo>
                    <a:pt x="4899" y="1109"/>
                  </a:lnTo>
                  <a:lnTo>
                    <a:pt x="2681" y="2681"/>
                  </a:lnTo>
                  <a:lnTo>
                    <a:pt x="832" y="4714"/>
                  </a:lnTo>
                  <a:lnTo>
                    <a:pt x="92" y="5824"/>
                  </a:lnTo>
                  <a:lnTo>
                    <a:pt x="0" y="6286"/>
                  </a:lnTo>
                  <a:lnTo>
                    <a:pt x="370" y="7025"/>
                  </a:lnTo>
                  <a:lnTo>
                    <a:pt x="1109" y="7395"/>
                  </a:lnTo>
                  <a:lnTo>
                    <a:pt x="2034" y="7303"/>
                  </a:lnTo>
                  <a:lnTo>
                    <a:pt x="2403" y="7025"/>
                  </a:lnTo>
                  <a:lnTo>
                    <a:pt x="3143" y="5916"/>
                  </a:lnTo>
                  <a:lnTo>
                    <a:pt x="4807" y="4160"/>
                  </a:lnTo>
                  <a:lnTo>
                    <a:pt x="6748" y="2681"/>
                  </a:lnTo>
                  <a:lnTo>
                    <a:pt x="9059" y="1664"/>
                  </a:lnTo>
                  <a:lnTo>
                    <a:pt x="10353" y="1387"/>
                  </a:lnTo>
                  <a:lnTo>
                    <a:pt x="9521" y="740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9"/>
            <p:cNvSpPr/>
            <p:nvPr/>
          </p:nvSpPr>
          <p:spPr>
            <a:xfrm>
              <a:off x="8372800" y="6225575"/>
              <a:ext cx="335100" cy="238050"/>
            </a:xfrm>
            <a:custGeom>
              <a:avLst/>
              <a:gdLst/>
              <a:ahLst/>
              <a:cxnLst/>
              <a:rect l="l" t="t" r="r" b="b"/>
              <a:pathLst>
                <a:path w="13404" h="9522" extrusionOk="0">
                  <a:moveTo>
                    <a:pt x="13404" y="1"/>
                  </a:moveTo>
                  <a:lnTo>
                    <a:pt x="1" y="740"/>
                  </a:lnTo>
                  <a:lnTo>
                    <a:pt x="278" y="4160"/>
                  </a:lnTo>
                  <a:lnTo>
                    <a:pt x="833" y="8135"/>
                  </a:lnTo>
                  <a:lnTo>
                    <a:pt x="2127" y="8690"/>
                  </a:lnTo>
                  <a:lnTo>
                    <a:pt x="4623" y="9337"/>
                  </a:lnTo>
                  <a:lnTo>
                    <a:pt x="7765" y="9522"/>
                  </a:lnTo>
                  <a:lnTo>
                    <a:pt x="12295" y="8320"/>
                  </a:lnTo>
                  <a:lnTo>
                    <a:pt x="12942" y="7765"/>
                  </a:lnTo>
                  <a:lnTo>
                    <a:pt x="13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9"/>
            <p:cNvSpPr/>
            <p:nvPr/>
          </p:nvSpPr>
          <p:spPr>
            <a:xfrm>
              <a:off x="7947600" y="5945975"/>
              <a:ext cx="392875" cy="342025"/>
            </a:xfrm>
            <a:custGeom>
              <a:avLst/>
              <a:gdLst/>
              <a:ahLst/>
              <a:cxnLst/>
              <a:rect l="l" t="t" r="r" b="b"/>
              <a:pathLst>
                <a:path w="15715" h="13681" extrusionOk="0">
                  <a:moveTo>
                    <a:pt x="5824" y="0"/>
                  </a:moveTo>
                  <a:lnTo>
                    <a:pt x="3606" y="647"/>
                  </a:lnTo>
                  <a:lnTo>
                    <a:pt x="1665" y="1849"/>
                  </a:lnTo>
                  <a:lnTo>
                    <a:pt x="833" y="2773"/>
                  </a:lnTo>
                  <a:lnTo>
                    <a:pt x="555" y="3236"/>
                  </a:lnTo>
                  <a:lnTo>
                    <a:pt x="93" y="4530"/>
                  </a:lnTo>
                  <a:lnTo>
                    <a:pt x="1" y="6840"/>
                  </a:lnTo>
                  <a:lnTo>
                    <a:pt x="833" y="10168"/>
                  </a:lnTo>
                  <a:lnTo>
                    <a:pt x="2127" y="12849"/>
                  </a:lnTo>
                  <a:lnTo>
                    <a:pt x="2866" y="13681"/>
                  </a:lnTo>
                  <a:lnTo>
                    <a:pt x="2959" y="13403"/>
                  </a:lnTo>
                  <a:lnTo>
                    <a:pt x="3606" y="11000"/>
                  </a:lnTo>
                  <a:lnTo>
                    <a:pt x="5177" y="8504"/>
                  </a:lnTo>
                  <a:lnTo>
                    <a:pt x="6933" y="6840"/>
                  </a:lnTo>
                  <a:lnTo>
                    <a:pt x="9429" y="5454"/>
                  </a:lnTo>
                  <a:lnTo>
                    <a:pt x="12942" y="4530"/>
                  </a:lnTo>
                  <a:lnTo>
                    <a:pt x="14975" y="4252"/>
                  </a:lnTo>
                  <a:lnTo>
                    <a:pt x="15715" y="4530"/>
                  </a:lnTo>
                  <a:lnTo>
                    <a:pt x="15715" y="4530"/>
                  </a:lnTo>
                  <a:lnTo>
                    <a:pt x="15160" y="3790"/>
                  </a:lnTo>
                  <a:lnTo>
                    <a:pt x="13866" y="2496"/>
                  </a:lnTo>
                  <a:lnTo>
                    <a:pt x="12479" y="1387"/>
                  </a:lnTo>
                  <a:lnTo>
                    <a:pt x="10816" y="555"/>
                  </a:lnTo>
                  <a:lnTo>
                    <a:pt x="9984" y="370"/>
                  </a:lnTo>
                  <a:lnTo>
                    <a:pt x="8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9"/>
            <p:cNvSpPr/>
            <p:nvPr/>
          </p:nvSpPr>
          <p:spPr>
            <a:xfrm>
              <a:off x="7150350" y="2137650"/>
              <a:ext cx="1656925" cy="4961475"/>
            </a:xfrm>
            <a:custGeom>
              <a:avLst/>
              <a:gdLst/>
              <a:ahLst/>
              <a:cxnLst/>
              <a:rect l="l" t="t" r="r" b="b"/>
              <a:pathLst>
                <a:path w="66277" h="198459" extrusionOk="0">
                  <a:moveTo>
                    <a:pt x="30042" y="1"/>
                  </a:moveTo>
                  <a:lnTo>
                    <a:pt x="24404" y="185"/>
                  </a:lnTo>
                  <a:lnTo>
                    <a:pt x="19042" y="740"/>
                  </a:lnTo>
                  <a:lnTo>
                    <a:pt x="14143" y="1757"/>
                  </a:lnTo>
                  <a:lnTo>
                    <a:pt x="9799" y="3236"/>
                  </a:lnTo>
                  <a:lnTo>
                    <a:pt x="6286" y="5362"/>
                  </a:lnTo>
                  <a:lnTo>
                    <a:pt x="4253" y="7303"/>
                  </a:lnTo>
                  <a:lnTo>
                    <a:pt x="3236" y="8782"/>
                  </a:lnTo>
                  <a:lnTo>
                    <a:pt x="2496" y="10538"/>
                  </a:lnTo>
                  <a:lnTo>
                    <a:pt x="2127" y="12387"/>
                  </a:lnTo>
                  <a:lnTo>
                    <a:pt x="2034" y="13496"/>
                  </a:lnTo>
                  <a:lnTo>
                    <a:pt x="1480" y="35680"/>
                  </a:lnTo>
                  <a:lnTo>
                    <a:pt x="1017" y="74041"/>
                  </a:lnTo>
                  <a:lnTo>
                    <a:pt x="555" y="95393"/>
                  </a:lnTo>
                  <a:lnTo>
                    <a:pt x="186" y="102788"/>
                  </a:lnTo>
                  <a:lnTo>
                    <a:pt x="1" y="106393"/>
                  </a:lnTo>
                  <a:lnTo>
                    <a:pt x="93" y="113603"/>
                  </a:lnTo>
                  <a:lnTo>
                    <a:pt x="740" y="126636"/>
                  </a:lnTo>
                  <a:lnTo>
                    <a:pt x="1202" y="139485"/>
                  </a:lnTo>
                  <a:lnTo>
                    <a:pt x="1665" y="174518"/>
                  </a:lnTo>
                  <a:lnTo>
                    <a:pt x="1572" y="193837"/>
                  </a:lnTo>
                  <a:lnTo>
                    <a:pt x="2219" y="194576"/>
                  </a:lnTo>
                  <a:lnTo>
                    <a:pt x="3606" y="195963"/>
                  </a:lnTo>
                  <a:lnTo>
                    <a:pt x="6101" y="197442"/>
                  </a:lnTo>
                  <a:lnTo>
                    <a:pt x="9706" y="198458"/>
                  </a:lnTo>
                  <a:lnTo>
                    <a:pt x="13496" y="198458"/>
                  </a:lnTo>
                  <a:lnTo>
                    <a:pt x="18765" y="197719"/>
                  </a:lnTo>
                  <a:lnTo>
                    <a:pt x="23479" y="196240"/>
                  </a:lnTo>
                  <a:lnTo>
                    <a:pt x="23941" y="195963"/>
                  </a:lnTo>
                  <a:lnTo>
                    <a:pt x="26345" y="168879"/>
                  </a:lnTo>
                  <a:lnTo>
                    <a:pt x="29487" y="130519"/>
                  </a:lnTo>
                  <a:lnTo>
                    <a:pt x="29765" y="126174"/>
                  </a:lnTo>
                  <a:lnTo>
                    <a:pt x="29672" y="119426"/>
                  </a:lnTo>
                  <a:lnTo>
                    <a:pt x="29118" y="113141"/>
                  </a:lnTo>
                  <a:lnTo>
                    <a:pt x="29025" y="112401"/>
                  </a:lnTo>
                  <a:lnTo>
                    <a:pt x="35218" y="56201"/>
                  </a:lnTo>
                  <a:lnTo>
                    <a:pt x="35496" y="65260"/>
                  </a:lnTo>
                  <a:lnTo>
                    <a:pt x="36235" y="83931"/>
                  </a:lnTo>
                  <a:lnTo>
                    <a:pt x="36513" y="87444"/>
                  </a:lnTo>
                  <a:lnTo>
                    <a:pt x="37160" y="94192"/>
                  </a:lnTo>
                  <a:lnTo>
                    <a:pt x="39008" y="105746"/>
                  </a:lnTo>
                  <a:lnTo>
                    <a:pt x="40765" y="117763"/>
                  </a:lnTo>
                  <a:lnTo>
                    <a:pt x="45201" y="153627"/>
                  </a:lnTo>
                  <a:lnTo>
                    <a:pt x="47605" y="173778"/>
                  </a:lnTo>
                  <a:lnTo>
                    <a:pt x="49084" y="174518"/>
                  </a:lnTo>
                  <a:lnTo>
                    <a:pt x="52134" y="175534"/>
                  </a:lnTo>
                  <a:lnTo>
                    <a:pt x="54907" y="175812"/>
                  </a:lnTo>
                  <a:lnTo>
                    <a:pt x="57403" y="175719"/>
                  </a:lnTo>
                  <a:lnTo>
                    <a:pt x="60638" y="174980"/>
                  </a:lnTo>
                  <a:lnTo>
                    <a:pt x="63226" y="173871"/>
                  </a:lnTo>
                  <a:lnTo>
                    <a:pt x="63504" y="173778"/>
                  </a:lnTo>
                  <a:lnTo>
                    <a:pt x="64058" y="167677"/>
                  </a:lnTo>
                  <a:lnTo>
                    <a:pt x="65814" y="137174"/>
                  </a:lnTo>
                  <a:lnTo>
                    <a:pt x="66277" y="122292"/>
                  </a:lnTo>
                  <a:lnTo>
                    <a:pt x="66092" y="114435"/>
                  </a:lnTo>
                  <a:lnTo>
                    <a:pt x="65814" y="111569"/>
                  </a:lnTo>
                  <a:lnTo>
                    <a:pt x="63781" y="94192"/>
                  </a:lnTo>
                  <a:lnTo>
                    <a:pt x="63504" y="90309"/>
                  </a:lnTo>
                  <a:lnTo>
                    <a:pt x="63504" y="87906"/>
                  </a:lnTo>
                  <a:lnTo>
                    <a:pt x="63504" y="72932"/>
                  </a:lnTo>
                  <a:lnTo>
                    <a:pt x="63966" y="60083"/>
                  </a:lnTo>
                  <a:lnTo>
                    <a:pt x="64243" y="53428"/>
                  </a:lnTo>
                  <a:lnTo>
                    <a:pt x="64982" y="41227"/>
                  </a:lnTo>
                  <a:lnTo>
                    <a:pt x="65260" y="29118"/>
                  </a:lnTo>
                  <a:lnTo>
                    <a:pt x="65352" y="25882"/>
                  </a:lnTo>
                  <a:lnTo>
                    <a:pt x="65167" y="19319"/>
                  </a:lnTo>
                  <a:lnTo>
                    <a:pt x="64613" y="12941"/>
                  </a:lnTo>
                  <a:lnTo>
                    <a:pt x="63781" y="6471"/>
                  </a:lnTo>
                  <a:lnTo>
                    <a:pt x="63226" y="3236"/>
                  </a:lnTo>
                  <a:lnTo>
                    <a:pt x="61285" y="2958"/>
                  </a:lnTo>
                  <a:lnTo>
                    <a:pt x="49269" y="1202"/>
                  </a:lnTo>
                  <a:lnTo>
                    <a:pt x="38546" y="185"/>
                  </a:lnTo>
                  <a:lnTo>
                    <a:pt x="3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9"/>
            <p:cNvSpPr/>
            <p:nvPr/>
          </p:nvSpPr>
          <p:spPr>
            <a:xfrm>
              <a:off x="8023875" y="2988050"/>
              <a:ext cx="566175" cy="1178575"/>
            </a:xfrm>
            <a:custGeom>
              <a:avLst/>
              <a:gdLst/>
              <a:ahLst/>
              <a:cxnLst/>
              <a:rect l="l" t="t" r="r" b="b"/>
              <a:pathLst>
                <a:path w="22647" h="47143" extrusionOk="0">
                  <a:moveTo>
                    <a:pt x="22647" y="1"/>
                  </a:moveTo>
                  <a:lnTo>
                    <a:pt x="19411" y="2496"/>
                  </a:lnTo>
                  <a:lnTo>
                    <a:pt x="11924" y="7026"/>
                  </a:lnTo>
                  <a:lnTo>
                    <a:pt x="1849" y="12202"/>
                  </a:lnTo>
                  <a:lnTo>
                    <a:pt x="0" y="12941"/>
                  </a:lnTo>
                  <a:lnTo>
                    <a:pt x="1109" y="47142"/>
                  </a:lnTo>
                  <a:lnTo>
                    <a:pt x="3143" y="30781"/>
                  </a:lnTo>
                  <a:lnTo>
                    <a:pt x="5269" y="13866"/>
                  </a:lnTo>
                  <a:lnTo>
                    <a:pt x="7118" y="13034"/>
                  </a:lnTo>
                  <a:lnTo>
                    <a:pt x="10538" y="11093"/>
                  </a:lnTo>
                  <a:lnTo>
                    <a:pt x="15159" y="7673"/>
                  </a:lnTo>
                  <a:lnTo>
                    <a:pt x="21630" y="1202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9"/>
            <p:cNvSpPr/>
            <p:nvPr/>
          </p:nvSpPr>
          <p:spPr>
            <a:xfrm>
              <a:off x="8583100" y="254300"/>
              <a:ext cx="919750" cy="2116775"/>
            </a:xfrm>
            <a:custGeom>
              <a:avLst/>
              <a:gdLst/>
              <a:ahLst/>
              <a:cxnLst/>
              <a:rect l="l" t="t" r="r" b="b"/>
              <a:pathLst>
                <a:path w="36790" h="84671" extrusionOk="0">
                  <a:moveTo>
                    <a:pt x="1202" y="0"/>
                  </a:moveTo>
                  <a:lnTo>
                    <a:pt x="93" y="185"/>
                  </a:lnTo>
                  <a:lnTo>
                    <a:pt x="7210" y="37344"/>
                  </a:lnTo>
                  <a:lnTo>
                    <a:pt x="15714" y="54999"/>
                  </a:lnTo>
                  <a:lnTo>
                    <a:pt x="0" y="67940"/>
                  </a:lnTo>
                  <a:lnTo>
                    <a:pt x="2866" y="76259"/>
                  </a:lnTo>
                  <a:lnTo>
                    <a:pt x="5639" y="84670"/>
                  </a:lnTo>
                  <a:lnTo>
                    <a:pt x="9151" y="82175"/>
                  </a:lnTo>
                  <a:lnTo>
                    <a:pt x="23941" y="70620"/>
                  </a:lnTo>
                  <a:lnTo>
                    <a:pt x="29580" y="65721"/>
                  </a:lnTo>
                  <a:lnTo>
                    <a:pt x="34016" y="61100"/>
                  </a:lnTo>
                  <a:lnTo>
                    <a:pt x="36142" y="58142"/>
                  </a:lnTo>
                  <a:lnTo>
                    <a:pt x="36697" y="56385"/>
                  </a:lnTo>
                  <a:lnTo>
                    <a:pt x="36789" y="55738"/>
                  </a:lnTo>
                  <a:lnTo>
                    <a:pt x="36697" y="54259"/>
                  </a:lnTo>
                  <a:lnTo>
                    <a:pt x="35495" y="50192"/>
                  </a:lnTo>
                  <a:lnTo>
                    <a:pt x="32260" y="42058"/>
                  </a:lnTo>
                  <a:lnTo>
                    <a:pt x="23386" y="23109"/>
                  </a:lnTo>
                  <a:lnTo>
                    <a:pt x="18765" y="13773"/>
                  </a:lnTo>
                  <a:lnTo>
                    <a:pt x="17840" y="11832"/>
                  </a:lnTo>
                  <a:lnTo>
                    <a:pt x="15807" y="8504"/>
                  </a:lnTo>
                  <a:lnTo>
                    <a:pt x="13588" y="5731"/>
                  </a:lnTo>
                  <a:lnTo>
                    <a:pt x="11185" y="3420"/>
                  </a:lnTo>
                  <a:lnTo>
                    <a:pt x="8782" y="1756"/>
                  </a:lnTo>
                  <a:lnTo>
                    <a:pt x="6286" y="64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9"/>
            <p:cNvSpPr/>
            <p:nvPr/>
          </p:nvSpPr>
          <p:spPr>
            <a:xfrm>
              <a:off x="8497600" y="215000"/>
              <a:ext cx="903575" cy="1356500"/>
            </a:xfrm>
            <a:custGeom>
              <a:avLst/>
              <a:gdLst/>
              <a:ahLst/>
              <a:cxnLst/>
              <a:rect l="l" t="t" r="r" b="b"/>
              <a:pathLst>
                <a:path w="36143" h="54260" extrusionOk="0">
                  <a:moveTo>
                    <a:pt x="2219" y="1"/>
                  </a:moveTo>
                  <a:lnTo>
                    <a:pt x="0" y="186"/>
                  </a:lnTo>
                  <a:lnTo>
                    <a:pt x="9614" y="39933"/>
                  </a:lnTo>
                  <a:lnTo>
                    <a:pt x="17748" y="54260"/>
                  </a:lnTo>
                  <a:lnTo>
                    <a:pt x="20244" y="53983"/>
                  </a:lnTo>
                  <a:lnTo>
                    <a:pt x="24588" y="52873"/>
                  </a:lnTo>
                  <a:lnTo>
                    <a:pt x="28101" y="51210"/>
                  </a:lnTo>
                  <a:lnTo>
                    <a:pt x="30966" y="49268"/>
                  </a:lnTo>
                  <a:lnTo>
                    <a:pt x="34016" y="46311"/>
                  </a:lnTo>
                  <a:lnTo>
                    <a:pt x="35957" y="43353"/>
                  </a:lnTo>
                  <a:lnTo>
                    <a:pt x="36142" y="42983"/>
                  </a:lnTo>
                  <a:lnTo>
                    <a:pt x="31521" y="32723"/>
                  </a:lnTo>
                  <a:lnTo>
                    <a:pt x="25327" y="19689"/>
                  </a:lnTo>
                  <a:lnTo>
                    <a:pt x="21260" y="11832"/>
                  </a:lnTo>
                  <a:lnTo>
                    <a:pt x="19227" y="8227"/>
                  </a:lnTo>
                  <a:lnTo>
                    <a:pt x="18487" y="7026"/>
                  </a:lnTo>
                  <a:lnTo>
                    <a:pt x="16546" y="4992"/>
                  </a:lnTo>
                  <a:lnTo>
                    <a:pt x="14235" y="3328"/>
                  </a:lnTo>
                  <a:lnTo>
                    <a:pt x="11555" y="1942"/>
                  </a:lnTo>
                  <a:lnTo>
                    <a:pt x="7488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9"/>
            <p:cNvSpPr/>
            <p:nvPr/>
          </p:nvSpPr>
          <p:spPr>
            <a:xfrm>
              <a:off x="7808950" y="-103900"/>
              <a:ext cx="524600" cy="617025"/>
            </a:xfrm>
            <a:custGeom>
              <a:avLst/>
              <a:gdLst/>
              <a:ahLst/>
              <a:cxnLst/>
              <a:rect l="l" t="t" r="r" b="b"/>
              <a:pathLst>
                <a:path w="20984" h="24681" extrusionOk="0">
                  <a:moveTo>
                    <a:pt x="20336" y="1"/>
                  </a:moveTo>
                  <a:lnTo>
                    <a:pt x="1" y="4438"/>
                  </a:lnTo>
                  <a:lnTo>
                    <a:pt x="925" y="24681"/>
                  </a:lnTo>
                  <a:lnTo>
                    <a:pt x="20983" y="2357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9"/>
            <p:cNvSpPr/>
            <p:nvPr/>
          </p:nvSpPr>
          <p:spPr>
            <a:xfrm>
              <a:off x="7185025" y="219625"/>
              <a:ext cx="1682325" cy="2551225"/>
            </a:xfrm>
            <a:custGeom>
              <a:avLst/>
              <a:gdLst/>
              <a:ahLst/>
              <a:cxnLst/>
              <a:rect l="l" t="t" r="r" b="b"/>
              <a:pathLst>
                <a:path w="67293" h="102049" extrusionOk="0">
                  <a:moveTo>
                    <a:pt x="45663" y="1"/>
                  </a:moveTo>
                  <a:lnTo>
                    <a:pt x="45478" y="555"/>
                  </a:lnTo>
                  <a:lnTo>
                    <a:pt x="44277" y="1664"/>
                  </a:lnTo>
                  <a:lnTo>
                    <a:pt x="42428" y="2496"/>
                  </a:lnTo>
                  <a:lnTo>
                    <a:pt x="40025" y="3143"/>
                  </a:lnTo>
                  <a:lnTo>
                    <a:pt x="35588" y="3513"/>
                  </a:lnTo>
                  <a:lnTo>
                    <a:pt x="28840" y="3143"/>
                  </a:lnTo>
                  <a:lnTo>
                    <a:pt x="25512" y="2589"/>
                  </a:lnTo>
                  <a:lnTo>
                    <a:pt x="17193" y="4622"/>
                  </a:lnTo>
                  <a:lnTo>
                    <a:pt x="9336" y="6748"/>
                  </a:lnTo>
                  <a:lnTo>
                    <a:pt x="8135" y="7118"/>
                  </a:lnTo>
                  <a:lnTo>
                    <a:pt x="6101" y="8412"/>
                  </a:lnTo>
                  <a:lnTo>
                    <a:pt x="4437" y="10261"/>
                  </a:lnTo>
                  <a:lnTo>
                    <a:pt x="3143" y="12849"/>
                  </a:lnTo>
                  <a:lnTo>
                    <a:pt x="2034" y="16177"/>
                  </a:lnTo>
                  <a:lnTo>
                    <a:pt x="1202" y="20521"/>
                  </a:lnTo>
                  <a:lnTo>
                    <a:pt x="278" y="28933"/>
                  </a:lnTo>
                  <a:lnTo>
                    <a:pt x="0" y="36235"/>
                  </a:lnTo>
                  <a:lnTo>
                    <a:pt x="0" y="56940"/>
                  </a:lnTo>
                  <a:lnTo>
                    <a:pt x="0" y="97150"/>
                  </a:lnTo>
                  <a:lnTo>
                    <a:pt x="2126" y="98259"/>
                  </a:lnTo>
                  <a:lnTo>
                    <a:pt x="6840" y="99923"/>
                  </a:lnTo>
                  <a:lnTo>
                    <a:pt x="11924" y="101032"/>
                  </a:lnTo>
                  <a:lnTo>
                    <a:pt x="17286" y="101679"/>
                  </a:lnTo>
                  <a:lnTo>
                    <a:pt x="25512" y="102049"/>
                  </a:lnTo>
                  <a:lnTo>
                    <a:pt x="36235" y="101587"/>
                  </a:lnTo>
                  <a:lnTo>
                    <a:pt x="41041" y="101124"/>
                  </a:lnTo>
                  <a:lnTo>
                    <a:pt x="44554" y="100755"/>
                  </a:lnTo>
                  <a:lnTo>
                    <a:pt x="50377" y="99553"/>
                  </a:lnTo>
                  <a:lnTo>
                    <a:pt x="54907" y="98166"/>
                  </a:lnTo>
                  <a:lnTo>
                    <a:pt x="58234" y="96595"/>
                  </a:lnTo>
                  <a:lnTo>
                    <a:pt x="61562" y="94377"/>
                  </a:lnTo>
                  <a:lnTo>
                    <a:pt x="63318" y="92343"/>
                  </a:lnTo>
                  <a:lnTo>
                    <a:pt x="63411" y="92158"/>
                  </a:lnTo>
                  <a:lnTo>
                    <a:pt x="62948" y="84394"/>
                  </a:lnTo>
                  <a:lnTo>
                    <a:pt x="63133" y="72562"/>
                  </a:lnTo>
                  <a:lnTo>
                    <a:pt x="63411" y="64982"/>
                  </a:lnTo>
                  <a:lnTo>
                    <a:pt x="63503" y="61747"/>
                  </a:lnTo>
                  <a:lnTo>
                    <a:pt x="64335" y="55184"/>
                  </a:lnTo>
                  <a:lnTo>
                    <a:pt x="66091" y="45016"/>
                  </a:lnTo>
                  <a:lnTo>
                    <a:pt x="66831" y="37806"/>
                  </a:lnTo>
                  <a:lnTo>
                    <a:pt x="67200" y="32538"/>
                  </a:lnTo>
                  <a:lnTo>
                    <a:pt x="67293" y="23664"/>
                  </a:lnTo>
                  <a:lnTo>
                    <a:pt x="66831" y="16731"/>
                  </a:lnTo>
                  <a:lnTo>
                    <a:pt x="65999" y="11832"/>
                  </a:lnTo>
                  <a:lnTo>
                    <a:pt x="65629" y="10261"/>
                  </a:lnTo>
                  <a:lnTo>
                    <a:pt x="65259" y="9244"/>
                  </a:lnTo>
                  <a:lnTo>
                    <a:pt x="64335" y="7303"/>
                  </a:lnTo>
                  <a:lnTo>
                    <a:pt x="62856" y="5454"/>
                  </a:lnTo>
                  <a:lnTo>
                    <a:pt x="61285" y="3790"/>
                  </a:lnTo>
                  <a:lnTo>
                    <a:pt x="59251" y="2404"/>
                  </a:lnTo>
                  <a:lnTo>
                    <a:pt x="57125" y="1295"/>
                  </a:lnTo>
                  <a:lnTo>
                    <a:pt x="54722" y="463"/>
                  </a:lnTo>
                  <a:lnTo>
                    <a:pt x="5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9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9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9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9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9"/>
            <p:cNvSpPr/>
            <p:nvPr/>
          </p:nvSpPr>
          <p:spPr>
            <a:xfrm>
              <a:off x="7365275" y="-614600"/>
              <a:ext cx="106325" cy="233425"/>
            </a:xfrm>
            <a:custGeom>
              <a:avLst/>
              <a:gdLst/>
              <a:ahLst/>
              <a:cxnLst/>
              <a:rect l="l" t="t" r="r" b="b"/>
              <a:pathLst>
                <a:path w="4253" h="9337" extrusionOk="0">
                  <a:moveTo>
                    <a:pt x="4252" y="1"/>
                  </a:moveTo>
                  <a:lnTo>
                    <a:pt x="3698" y="925"/>
                  </a:lnTo>
                  <a:lnTo>
                    <a:pt x="1109" y="5177"/>
                  </a:lnTo>
                  <a:lnTo>
                    <a:pt x="0" y="7488"/>
                  </a:lnTo>
                  <a:lnTo>
                    <a:pt x="0" y="7950"/>
                  </a:lnTo>
                  <a:lnTo>
                    <a:pt x="832" y="8505"/>
                  </a:lnTo>
                  <a:lnTo>
                    <a:pt x="3605" y="9244"/>
                  </a:lnTo>
                  <a:lnTo>
                    <a:pt x="4160" y="9336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9"/>
            <p:cNvSpPr/>
            <p:nvPr/>
          </p:nvSpPr>
          <p:spPr>
            <a:xfrm>
              <a:off x="7448450" y="-1139175"/>
              <a:ext cx="1100000" cy="1178575"/>
            </a:xfrm>
            <a:custGeom>
              <a:avLst/>
              <a:gdLst/>
              <a:ahLst/>
              <a:cxnLst/>
              <a:rect l="l" t="t" r="r" b="b"/>
              <a:pathLst>
                <a:path w="44000" h="47143" extrusionOk="0">
                  <a:moveTo>
                    <a:pt x="21446" y="1"/>
                  </a:moveTo>
                  <a:lnTo>
                    <a:pt x="15992" y="555"/>
                  </a:lnTo>
                  <a:lnTo>
                    <a:pt x="14143" y="925"/>
                  </a:lnTo>
                  <a:lnTo>
                    <a:pt x="12480" y="1387"/>
                  </a:lnTo>
                  <a:lnTo>
                    <a:pt x="9337" y="2219"/>
                  </a:lnTo>
                  <a:lnTo>
                    <a:pt x="6749" y="3421"/>
                  </a:lnTo>
                  <a:lnTo>
                    <a:pt x="4623" y="5085"/>
                  </a:lnTo>
                  <a:lnTo>
                    <a:pt x="2959" y="7396"/>
                  </a:lnTo>
                  <a:lnTo>
                    <a:pt x="1665" y="10446"/>
                  </a:lnTo>
                  <a:lnTo>
                    <a:pt x="833" y="14328"/>
                  </a:lnTo>
                  <a:lnTo>
                    <a:pt x="278" y="19320"/>
                  </a:lnTo>
                  <a:lnTo>
                    <a:pt x="93" y="22278"/>
                  </a:lnTo>
                  <a:lnTo>
                    <a:pt x="1" y="28009"/>
                  </a:lnTo>
                  <a:lnTo>
                    <a:pt x="371" y="36328"/>
                  </a:lnTo>
                  <a:lnTo>
                    <a:pt x="1387" y="41781"/>
                  </a:lnTo>
                  <a:lnTo>
                    <a:pt x="2866" y="44924"/>
                  </a:lnTo>
                  <a:lnTo>
                    <a:pt x="3606" y="45849"/>
                  </a:lnTo>
                  <a:lnTo>
                    <a:pt x="4438" y="46311"/>
                  </a:lnTo>
                  <a:lnTo>
                    <a:pt x="7396" y="46958"/>
                  </a:lnTo>
                  <a:lnTo>
                    <a:pt x="11370" y="47143"/>
                  </a:lnTo>
                  <a:lnTo>
                    <a:pt x="15345" y="46865"/>
                  </a:lnTo>
                  <a:lnTo>
                    <a:pt x="16916" y="46403"/>
                  </a:lnTo>
                  <a:lnTo>
                    <a:pt x="19042" y="45849"/>
                  </a:lnTo>
                  <a:lnTo>
                    <a:pt x="24589" y="43815"/>
                  </a:lnTo>
                  <a:lnTo>
                    <a:pt x="29118" y="41412"/>
                  </a:lnTo>
                  <a:lnTo>
                    <a:pt x="32168" y="39378"/>
                  </a:lnTo>
                  <a:lnTo>
                    <a:pt x="35034" y="37160"/>
                  </a:lnTo>
                  <a:lnTo>
                    <a:pt x="37437" y="34479"/>
                  </a:lnTo>
                  <a:lnTo>
                    <a:pt x="38546" y="33092"/>
                  </a:lnTo>
                  <a:lnTo>
                    <a:pt x="39655" y="31244"/>
                  </a:lnTo>
                  <a:lnTo>
                    <a:pt x="41597" y="27454"/>
                  </a:lnTo>
                  <a:lnTo>
                    <a:pt x="42983" y="23479"/>
                  </a:lnTo>
                  <a:lnTo>
                    <a:pt x="43815" y="19505"/>
                  </a:lnTo>
                  <a:lnTo>
                    <a:pt x="44000" y="15715"/>
                  </a:lnTo>
                  <a:lnTo>
                    <a:pt x="43630" y="12202"/>
                  </a:lnTo>
                  <a:lnTo>
                    <a:pt x="42613" y="9059"/>
                  </a:lnTo>
                  <a:lnTo>
                    <a:pt x="40857" y="6379"/>
                  </a:lnTo>
                  <a:lnTo>
                    <a:pt x="39655" y="5362"/>
                  </a:lnTo>
                  <a:lnTo>
                    <a:pt x="37899" y="4068"/>
                  </a:lnTo>
                  <a:lnTo>
                    <a:pt x="34202" y="2127"/>
                  </a:lnTo>
                  <a:lnTo>
                    <a:pt x="30412" y="833"/>
                  </a:lnTo>
                  <a:lnTo>
                    <a:pt x="26715" y="186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9"/>
            <p:cNvSpPr/>
            <p:nvPr/>
          </p:nvSpPr>
          <p:spPr>
            <a:xfrm>
              <a:off x="7538575" y="-25325"/>
              <a:ext cx="272725" cy="64725"/>
            </a:xfrm>
            <a:custGeom>
              <a:avLst/>
              <a:gdLst/>
              <a:ahLst/>
              <a:cxnLst/>
              <a:rect l="l" t="t" r="r" b="b"/>
              <a:pathLst>
                <a:path w="10909" h="2589" extrusionOk="0">
                  <a:moveTo>
                    <a:pt x="10816" y="0"/>
                  </a:moveTo>
                  <a:lnTo>
                    <a:pt x="8227" y="832"/>
                  </a:lnTo>
                  <a:lnTo>
                    <a:pt x="2774" y="1479"/>
                  </a:lnTo>
                  <a:lnTo>
                    <a:pt x="1" y="1295"/>
                  </a:lnTo>
                  <a:lnTo>
                    <a:pt x="555" y="1664"/>
                  </a:lnTo>
                  <a:lnTo>
                    <a:pt x="2866" y="2311"/>
                  </a:lnTo>
                  <a:lnTo>
                    <a:pt x="5917" y="2589"/>
                  </a:lnTo>
                  <a:lnTo>
                    <a:pt x="9244" y="2496"/>
                  </a:lnTo>
                  <a:lnTo>
                    <a:pt x="10908" y="2311"/>
                  </a:lnTo>
                  <a:lnTo>
                    <a:pt x="10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9"/>
            <p:cNvSpPr/>
            <p:nvPr/>
          </p:nvSpPr>
          <p:spPr>
            <a:xfrm>
              <a:off x="7351400" y="-1354075"/>
              <a:ext cx="1354200" cy="1363425"/>
            </a:xfrm>
            <a:custGeom>
              <a:avLst/>
              <a:gdLst/>
              <a:ahLst/>
              <a:cxnLst/>
              <a:rect l="l" t="t" r="r" b="b"/>
              <a:pathLst>
                <a:path w="54168" h="54537" extrusionOk="0">
                  <a:moveTo>
                    <a:pt x="33092" y="0"/>
                  </a:moveTo>
                  <a:lnTo>
                    <a:pt x="28563" y="463"/>
                  </a:lnTo>
                  <a:lnTo>
                    <a:pt x="22462" y="1664"/>
                  </a:lnTo>
                  <a:lnTo>
                    <a:pt x="17933" y="2126"/>
                  </a:lnTo>
                  <a:lnTo>
                    <a:pt x="14883" y="1941"/>
                  </a:lnTo>
                  <a:lnTo>
                    <a:pt x="13311" y="1664"/>
                  </a:lnTo>
                  <a:lnTo>
                    <a:pt x="11278" y="1110"/>
                  </a:lnTo>
                  <a:lnTo>
                    <a:pt x="9244" y="555"/>
                  </a:lnTo>
                  <a:lnTo>
                    <a:pt x="8505" y="278"/>
                  </a:lnTo>
                  <a:lnTo>
                    <a:pt x="7673" y="463"/>
                  </a:lnTo>
                  <a:lnTo>
                    <a:pt x="7210" y="832"/>
                  </a:lnTo>
                  <a:lnTo>
                    <a:pt x="6841" y="1757"/>
                  </a:lnTo>
                  <a:lnTo>
                    <a:pt x="6841" y="2311"/>
                  </a:lnTo>
                  <a:lnTo>
                    <a:pt x="6933" y="2958"/>
                  </a:lnTo>
                  <a:lnTo>
                    <a:pt x="7488" y="4160"/>
                  </a:lnTo>
                  <a:lnTo>
                    <a:pt x="8689" y="5824"/>
                  </a:lnTo>
                  <a:lnTo>
                    <a:pt x="9429" y="6563"/>
                  </a:lnTo>
                  <a:lnTo>
                    <a:pt x="8042" y="6656"/>
                  </a:lnTo>
                  <a:lnTo>
                    <a:pt x="5269" y="6471"/>
                  </a:lnTo>
                  <a:lnTo>
                    <a:pt x="3975" y="6193"/>
                  </a:lnTo>
                  <a:lnTo>
                    <a:pt x="3051" y="6101"/>
                  </a:lnTo>
                  <a:lnTo>
                    <a:pt x="2127" y="6193"/>
                  </a:lnTo>
                  <a:lnTo>
                    <a:pt x="1664" y="6471"/>
                  </a:lnTo>
                  <a:lnTo>
                    <a:pt x="832" y="7210"/>
                  </a:lnTo>
                  <a:lnTo>
                    <a:pt x="278" y="8042"/>
                  </a:lnTo>
                  <a:lnTo>
                    <a:pt x="1" y="9151"/>
                  </a:lnTo>
                  <a:lnTo>
                    <a:pt x="1" y="9706"/>
                  </a:lnTo>
                  <a:lnTo>
                    <a:pt x="1" y="10538"/>
                  </a:lnTo>
                  <a:lnTo>
                    <a:pt x="370" y="12202"/>
                  </a:lnTo>
                  <a:lnTo>
                    <a:pt x="1110" y="13773"/>
                  </a:lnTo>
                  <a:lnTo>
                    <a:pt x="2034" y="15160"/>
                  </a:lnTo>
                  <a:lnTo>
                    <a:pt x="2681" y="15807"/>
                  </a:lnTo>
                  <a:lnTo>
                    <a:pt x="3606" y="16361"/>
                  </a:lnTo>
                  <a:lnTo>
                    <a:pt x="5547" y="17193"/>
                  </a:lnTo>
                  <a:lnTo>
                    <a:pt x="7765" y="17748"/>
                  </a:lnTo>
                  <a:lnTo>
                    <a:pt x="9891" y="17840"/>
                  </a:lnTo>
                  <a:lnTo>
                    <a:pt x="11000" y="17748"/>
                  </a:lnTo>
                  <a:lnTo>
                    <a:pt x="11000" y="18672"/>
                  </a:lnTo>
                  <a:lnTo>
                    <a:pt x="11555" y="20521"/>
                  </a:lnTo>
                  <a:lnTo>
                    <a:pt x="12017" y="21353"/>
                  </a:lnTo>
                  <a:lnTo>
                    <a:pt x="12757" y="22462"/>
                  </a:lnTo>
                  <a:lnTo>
                    <a:pt x="14975" y="24033"/>
                  </a:lnTo>
                  <a:lnTo>
                    <a:pt x="16177" y="24403"/>
                  </a:lnTo>
                  <a:lnTo>
                    <a:pt x="15437" y="26067"/>
                  </a:lnTo>
                  <a:lnTo>
                    <a:pt x="14698" y="29395"/>
                  </a:lnTo>
                  <a:lnTo>
                    <a:pt x="14513" y="31058"/>
                  </a:lnTo>
                  <a:lnTo>
                    <a:pt x="14513" y="31613"/>
                  </a:lnTo>
                  <a:lnTo>
                    <a:pt x="14698" y="32722"/>
                  </a:lnTo>
                  <a:lnTo>
                    <a:pt x="14975" y="33277"/>
                  </a:lnTo>
                  <a:lnTo>
                    <a:pt x="15252" y="33647"/>
                  </a:lnTo>
                  <a:lnTo>
                    <a:pt x="16269" y="34016"/>
                  </a:lnTo>
                  <a:lnTo>
                    <a:pt x="16824" y="33832"/>
                  </a:lnTo>
                  <a:lnTo>
                    <a:pt x="17193" y="33554"/>
                  </a:lnTo>
                  <a:lnTo>
                    <a:pt x="17471" y="33277"/>
                  </a:lnTo>
                  <a:lnTo>
                    <a:pt x="18303" y="31428"/>
                  </a:lnTo>
                  <a:lnTo>
                    <a:pt x="19504" y="29764"/>
                  </a:lnTo>
                  <a:lnTo>
                    <a:pt x="20336" y="28840"/>
                  </a:lnTo>
                  <a:lnTo>
                    <a:pt x="22462" y="27731"/>
                  </a:lnTo>
                  <a:lnTo>
                    <a:pt x="23571" y="27454"/>
                  </a:lnTo>
                  <a:lnTo>
                    <a:pt x="24681" y="27454"/>
                  </a:lnTo>
                  <a:lnTo>
                    <a:pt x="26529" y="27823"/>
                  </a:lnTo>
                  <a:lnTo>
                    <a:pt x="27823" y="28932"/>
                  </a:lnTo>
                  <a:lnTo>
                    <a:pt x="28748" y="30411"/>
                  </a:lnTo>
                  <a:lnTo>
                    <a:pt x="29210" y="32168"/>
                  </a:lnTo>
                  <a:lnTo>
                    <a:pt x="29302" y="34016"/>
                  </a:lnTo>
                  <a:lnTo>
                    <a:pt x="29118" y="35773"/>
                  </a:lnTo>
                  <a:lnTo>
                    <a:pt x="28471" y="37344"/>
                  </a:lnTo>
                  <a:lnTo>
                    <a:pt x="28008" y="37991"/>
                  </a:lnTo>
                  <a:lnTo>
                    <a:pt x="27269" y="38915"/>
                  </a:lnTo>
                  <a:lnTo>
                    <a:pt x="25882" y="40210"/>
                  </a:lnTo>
                  <a:lnTo>
                    <a:pt x="24588" y="40764"/>
                  </a:lnTo>
                  <a:lnTo>
                    <a:pt x="23387" y="40949"/>
                  </a:lnTo>
                  <a:lnTo>
                    <a:pt x="21076" y="40210"/>
                  </a:lnTo>
                  <a:lnTo>
                    <a:pt x="20706" y="39747"/>
                  </a:lnTo>
                  <a:lnTo>
                    <a:pt x="20614" y="41688"/>
                  </a:lnTo>
                  <a:lnTo>
                    <a:pt x="21168" y="45386"/>
                  </a:lnTo>
                  <a:lnTo>
                    <a:pt x="22555" y="48898"/>
                  </a:lnTo>
                  <a:lnTo>
                    <a:pt x="24588" y="52041"/>
                  </a:lnTo>
                  <a:lnTo>
                    <a:pt x="25882" y="53520"/>
                  </a:lnTo>
                  <a:lnTo>
                    <a:pt x="27454" y="53890"/>
                  </a:lnTo>
                  <a:lnTo>
                    <a:pt x="30781" y="54445"/>
                  </a:lnTo>
                  <a:lnTo>
                    <a:pt x="34109" y="54537"/>
                  </a:lnTo>
                  <a:lnTo>
                    <a:pt x="37437" y="54167"/>
                  </a:lnTo>
                  <a:lnTo>
                    <a:pt x="39101" y="53797"/>
                  </a:lnTo>
                  <a:lnTo>
                    <a:pt x="42983" y="48714"/>
                  </a:lnTo>
                  <a:lnTo>
                    <a:pt x="47235" y="42705"/>
                  </a:lnTo>
                  <a:lnTo>
                    <a:pt x="49638" y="38731"/>
                  </a:lnTo>
                  <a:lnTo>
                    <a:pt x="50747" y="36420"/>
                  </a:lnTo>
                  <a:lnTo>
                    <a:pt x="51857" y="33832"/>
                  </a:lnTo>
                  <a:lnTo>
                    <a:pt x="53336" y="29302"/>
                  </a:lnTo>
                  <a:lnTo>
                    <a:pt x="54075" y="25143"/>
                  </a:lnTo>
                  <a:lnTo>
                    <a:pt x="54167" y="21538"/>
                  </a:lnTo>
                  <a:lnTo>
                    <a:pt x="53798" y="18302"/>
                  </a:lnTo>
                  <a:lnTo>
                    <a:pt x="52966" y="15529"/>
                  </a:lnTo>
                  <a:lnTo>
                    <a:pt x="51579" y="13311"/>
                  </a:lnTo>
                  <a:lnTo>
                    <a:pt x="50100" y="11462"/>
                  </a:lnTo>
                  <a:lnTo>
                    <a:pt x="49268" y="10815"/>
                  </a:lnTo>
                  <a:lnTo>
                    <a:pt x="49084" y="9706"/>
                  </a:lnTo>
                  <a:lnTo>
                    <a:pt x="48252" y="7672"/>
                  </a:lnTo>
                  <a:lnTo>
                    <a:pt x="47327" y="5824"/>
                  </a:lnTo>
                  <a:lnTo>
                    <a:pt x="46033" y="4437"/>
                  </a:lnTo>
                  <a:lnTo>
                    <a:pt x="43630" y="2589"/>
                  </a:lnTo>
                  <a:lnTo>
                    <a:pt x="39840" y="1017"/>
                  </a:lnTo>
                  <a:lnTo>
                    <a:pt x="37714" y="555"/>
                  </a:lnTo>
                  <a:lnTo>
                    <a:pt x="36235" y="185"/>
                  </a:lnTo>
                  <a:lnTo>
                    <a:pt x="330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9"/>
            <p:cNvSpPr/>
            <p:nvPr/>
          </p:nvSpPr>
          <p:spPr>
            <a:xfrm>
              <a:off x="8573850" y="-1162275"/>
              <a:ext cx="157175" cy="127125"/>
            </a:xfrm>
            <a:custGeom>
              <a:avLst/>
              <a:gdLst/>
              <a:ahLst/>
              <a:cxnLst/>
              <a:rect l="l" t="t" r="r" b="b"/>
              <a:pathLst>
                <a:path w="6287" h="5085" extrusionOk="0">
                  <a:moveTo>
                    <a:pt x="3513" y="0"/>
                  </a:moveTo>
                  <a:lnTo>
                    <a:pt x="2219" y="185"/>
                  </a:lnTo>
                  <a:lnTo>
                    <a:pt x="1572" y="555"/>
                  </a:lnTo>
                  <a:lnTo>
                    <a:pt x="1017" y="925"/>
                  </a:lnTo>
                  <a:lnTo>
                    <a:pt x="278" y="1942"/>
                  </a:lnTo>
                  <a:lnTo>
                    <a:pt x="1" y="3236"/>
                  </a:lnTo>
                  <a:lnTo>
                    <a:pt x="186" y="4530"/>
                  </a:lnTo>
                  <a:lnTo>
                    <a:pt x="463" y="5084"/>
                  </a:lnTo>
                  <a:lnTo>
                    <a:pt x="6286" y="1664"/>
                  </a:lnTo>
                  <a:lnTo>
                    <a:pt x="5824" y="1110"/>
                  </a:lnTo>
                  <a:lnTo>
                    <a:pt x="4807" y="37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9"/>
            <p:cNvSpPr/>
            <p:nvPr/>
          </p:nvSpPr>
          <p:spPr>
            <a:xfrm>
              <a:off x="6138200" y="-346550"/>
              <a:ext cx="843475" cy="2211550"/>
            </a:xfrm>
            <a:custGeom>
              <a:avLst/>
              <a:gdLst/>
              <a:ahLst/>
              <a:cxnLst/>
              <a:rect l="l" t="t" r="r" b="b"/>
              <a:pathLst>
                <a:path w="33739" h="88462" extrusionOk="0">
                  <a:moveTo>
                    <a:pt x="16269" y="1"/>
                  </a:moveTo>
                  <a:lnTo>
                    <a:pt x="15622" y="186"/>
                  </a:lnTo>
                  <a:lnTo>
                    <a:pt x="14420" y="833"/>
                  </a:lnTo>
                  <a:lnTo>
                    <a:pt x="13126" y="1387"/>
                  </a:lnTo>
                  <a:lnTo>
                    <a:pt x="11924" y="1572"/>
                  </a:lnTo>
                  <a:lnTo>
                    <a:pt x="10908" y="1850"/>
                  </a:lnTo>
                  <a:lnTo>
                    <a:pt x="9613" y="2127"/>
                  </a:lnTo>
                  <a:lnTo>
                    <a:pt x="7025" y="3051"/>
                  </a:lnTo>
                  <a:lnTo>
                    <a:pt x="5824" y="3791"/>
                  </a:lnTo>
                  <a:lnTo>
                    <a:pt x="4807" y="4345"/>
                  </a:lnTo>
                  <a:lnTo>
                    <a:pt x="3328" y="5824"/>
                  </a:lnTo>
                  <a:lnTo>
                    <a:pt x="2219" y="7673"/>
                  </a:lnTo>
                  <a:lnTo>
                    <a:pt x="1387" y="9614"/>
                  </a:lnTo>
                  <a:lnTo>
                    <a:pt x="1109" y="10723"/>
                  </a:lnTo>
                  <a:lnTo>
                    <a:pt x="555" y="13496"/>
                  </a:lnTo>
                  <a:lnTo>
                    <a:pt x="0" y="19320"/>
                  </a:lnTo>
                  <a:lnTo>
                    <a:pt x="185" y="22093"/>
                  </a:lnTo>
                  <a:lnTo>
                    <a:pt x="647" y="25883"/>
                  </a:lnTo>
                  <a:lnTo>
                    <a:pt x="1109" y="29673"/>
                  </a:lnTo>
                  <a:lnTo>
                    <a:pt x="2219" y="37992"/>
                  </a:lnTo>
                  <a:lnTo>
                    <a:pt x="2681" y="44924"/>
                  </a:lnTo>
                  <a:lnTo>
                    <a:pt x="3235" y="63781"/>
                  </a:lnTo>
                  <a:lnTo>
                    <a:pt x="3698" y="74134"/>
                  </a:lnTo>
                  <a:lnTo>
                    <a:pt x="4067" y="76907"/>
                  </a:lnTo>
                  <a:lnTo>
                    <a:pt x="4437" y="78940"/>
                  </a:lnTo>
                  <a:lnTo>
                    <a:pt x="5546" y="82360"/>
                  </a:lnTo>
                  <a:lnTo>
                    <a:pt x="7303" y="85134"/>
                  </a:lnTo>
                  <a:lnTo>
                    <a:pt x="9706" y="87260"/>
                  </a:lnTo>
                  <a:lnTo>
                    <a:pt x="11277" y="87999"/>
                  </a:lnTo>
                  <a:lnTo>
                    <a:pt x="12479" y="88461"/>
                  </a:lnTo>
                  <a:lnTo>
                    <a:pt x="15252" y="88184"/>
                  </a:lnTo>
                  <a:lnTo>
                    <a:pt x="18117" y="86890"/>
                  </a:lnTo>
                  <a:lnTo>
                    <a:pt x="21168" y="84856"/>
                  </a:lnTo>
                  <a:lnTo>
                    <a:pt x="25790" y="80974"/>
                  </a:lnTo>
                  <a:lnTo>
                    <a:pt x="31336" y="75335"/>
                  </a:lnTo>
                  <a:lnTo>
                    <a:pt x="33739" y="72932"/>
                  </a:lnTo>
                  <a:lnTo>
                    <a:pt x="22647" y="63504"/>
                  </a:lnTo>
                  <a:lnTo>
                    <a:pt x="20706" y="55832"/>
                  </a:lnTo>
                  <a:lnTo>
                    <a:pt x="18857" y="48067"/>
                  </a:lnTo>
                  <a:lnTo>
                    <a:pt x="17840" y="44370"/>
                  </a:lnTo>
                  <a:lnTo>
                    <a:pt x="16916" y="38639"/>
                  </a:lnTo>
                  <a:lnTo>
                    <a:pt x="17008" y="34849"/>
                  </a:lnTo>
                  <a:lnTo>
                    <a:pt x="17470" y="32908"/>
                  </a:lnTo>
                  <a:lnTo>
                    <a:pt x="18302" y="31336"/>
                  </a:lnTo>
                  <a:lnTo>
                    <a:pt x="19966" y="28378"/>
                  </a:lnTo>
                  <a:lnTo>
                    <a:pt x="20983" y="26992"/>
                  </a:lnTo>
                  <a:lnTo>
                    <a:pt x="22739" y="24034"/>
                  </a:lnTo>
                  <a:lnTo>
                    <a:pt x="23941" y="20799"/>
                  </a:lnTo>
                  <a:lnTo>
                    <a:pt x="24588" y="19227"/>
                  </a:lnTo>
                  <a:lnTo>
                    <a:pt x="25143" y="17656"/>
                  </a:lnTo>
                  <a:lnTo>
                    <a:pt x="25512" y="16917"/>
                  </a:lnTo>
                  <a:lnTo>
                    <a:pt x="25882" y="15715"/>
                  </a:lnTo>
                  <a:lnTo>
                    <a:pt x="25790" y="14975"/>
                  </a:lnTo>
                  <a:lnTo>
                    <a:pt x="25605" y="14421"/>
                  </a:lnTo>
                  <a:lnTo>
                    <a:pt x="25050" y="13866"/>
                  </a:lnTo>
                  <a:lnTo>
                    <a:pt x="23848" y="13866"/>
                  </a:lnTo>
                  <a:lnTo>
                    <a:pt x="21907" y="15160"/>
                  </a:lnTo>
                  <a:lnTo>
                    <a:pt x="20243" y="16824"/>
                  </a:lnTo>
                  <a:lnTo>
                    <a:pt x="19874" y="17379"/>
                  </a:lnTo>
                  <a:lnTo>
                    <a:pt x="19227" y="18396"/>
                  </a:lnTo>
                  <a:lnTo>
                    <a:pt x="18487" y="19320"/>
                  </a:lnTo>
                  <a:lnTo>
                    <a:pt x="18025" y="19874"/>
                  </a:lnTo>
                  <a:lnTo>
                    <a:pt x="16916" y="20244"/>
                  </a:lnTo>
                  <a:lnTo>
                    <a:pt x="16176" y="20152"/>
                  </a:lnTo>
                  <a:lnTo>
                    <a:pt x="15991" y="19874"/>
                  </a:lnTo>
                  <a:lnTo>
                    <a:pt x="15714" y="19320"/>
                  </a:lnTo>
                  <a:lnTo>
                    <a:pt x="15622" y="18673"/>
                  </a:lnTo>
                  <a:lnTo>
                    <a:pt x="15529" y="16824"/>
                  </a:lnTo>
                  <a:lnTo>
                    <a:pt x="15899" y="13219"/>
                  </a:lnTo>
                  <a:lnTo>
                    <a:pt x="17378" y="7858"/>
                  </a:lnTo>
                  <a:lnTo>
                    <a:pt x="18487" y="4345"/>
                  </a:lnTo>
                  <a:lnTo>
                    <a:pt x="18857" y="3421"/>
                  </a:lnTo>
                  <a:lnTo>
                    <a:pt x="18949" y="2404"/>
                  </a:lnTo>
                  <a:lnTo>
                    <a:pt x="18949" y="1850"/>
                  </a:lnTo>
                  <a:lnTo>
                    <a:pt x="18580" y="1018"/>
                  </a:lnTo>
                  <a:lnTo>
                    <a:pt x="18302" y="556"/>
                  </a:lnTo>
                  <a:lnTo>
                    <a:pt x="17655" y="186"/>
                  </a:lnTo>
                  <a:lnTo>
                    <a:pt x="16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9"/>
            <p:cNvSpPr/>
            <p:nvPr/>
          </p:nvSpPr>
          <p:spPr>
            <a:xfrm>
              <a:off x="6387775" y="1060775"/>
              <a:ext cx="256525" cy="434475"/>
            </a:xfrm>
            <a:custGeom>
              <a:avLst/>
              <a:gdLst/>
              <a:ahLst/>
              <a:cxnLst/>
              <a:rect l="l" t="t" r="r" b="b"/>
              <a:pathLst>
                <a:path w="10261" h="17379" extrusionOk="0">
                  <a:moveTo>
                    <a:pt x="10260" y="1"/>
                  </a:moveTo>
                  <a:lnTo>
                    <a:pt x="8319" y="1572"/>
                  </a:lnTo>
                  <a:lnTo>
                    <a:pt x="5177" y="4715"/>
                  </a:lnTo>
                  <a:lnTo>
                    <a:pt x="2958" y="7673"/>
                  </a:lnTo>
                  <a:lnTo>
                    <a:pt x="1479" y="10538"/>
                  </a:lnTo>
                  <a:lnTo>
                    <a:pt x="277" y="14143"/>
                  </a:lnTo>
                  <a:lnTo>
                    <a:pt x="0" y="17101"/>
                  </a:lnTo>
                  <a:lnTo>
                    <a:pt x="93" y="17379"/>
                  </a:lnTo>
                  <a:lnTo>
                    <a:pt x="555" y="15437"/>
                  </a:lnTo>
                  <a:lnTo>
                    <a:pt x="2681" y="11648"/>
                  </a:lnTo>
                  <a:lnTo>
                    <a:pt x="5546" y="8320"/>
                  </a:lnTo>
                  <a:lnTo>
                    <a:pt x="8782" y="5270"/>
                  </a:lnTo>
                  <a:lnTo>
                    <a:pt x="10260" y="4160"/>
                  </a:lnTo>
                  <a:lnTo>
                    <a:pt x="10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9"/>
            <p:cNvSpPr/>
            <p:nvPr/>
          </p:nvSpPr>
          <p:spPr>
            <a:xfrm>
              <a:off x="6498700" y="388325"/>
              <a:ext cx="986750" cy="1247900"/>
            </a:xfrm>
            <a:custGeom>
              <a:avLst/>
              <a:gdLst/>
              <a:ahLst/>
              <a:cxnLst/>
              <a:rect l="l" t="t" r="r" b="b"/>
              <a:pathLst>
                <a:path w="39470" h="49916" extrusionOk="0">
                  <a:moveTo>
                    <a:pt x="36419" y="0"/>
                  </a:moveTo>
                  <a:lnTo>
                    <a:pt x="34940" y="185"/>
                  </a:lnTo>
                  <a:lnTo>
                    <a:pt x="31058" y="740"/>
                  </a:lnTo>
                  <a:lnTo>
                    <a:pt x="26714" y="2219"/>
                  </a:lnTo>
                  <a:lnTo>
                    <a:pt x="23109" y="4345"/>
                  </a:lnTo>
                  <a:lnTo>
                    <a:pt x="20705" y="6378"/>
                  </a:lnTo>
                  <a:lnTo>
                    <a:pt x="19411" y="7672"/>
                  </a:lnTo>
                  <a:lnTo>
                    <a:pt x="16453" y="11000"/>
                  </a:lnTo>
                  <a:lnTo>
                    <a:pt x="9983" y="19134"/>
                  </a:lnTo>
                  <a:lnTo>
                    <a:pt x="1479" y="30226"/>
                  </a:lnTo>
                  <a:lnTo>
                    <a:pt x="0" y="32260"/>
                  </a:lnTo>
                  <a:lnTo>
                    <a:pt x="92" y="32630"/>
                  </a:lnTo>
                  <a:lnTo>
                    <a:pt x="1109" y="36512"/>
                  </a:lnTo>
                  <a:lnTo>
                    <a:pt x="3143" y="40764"/>
                  </a:lnTo>
                  <a:lnTo>
                    <a:pt x="5269" y="43722"/>
                  </a:lnTo>
                  <a:lnTo>
                    <a:pt x="8042" y="46587"/>
                  </a:lnTo>
                  <a:lnTo>
                    <a:pt x="11832" y="48991"/>
                  </a:lnTo>
                  <a:lnTo>
                    <a:pt x="14143" y="49915"/>
                  </a:lnTo>
                  <a:lnTo>
                    <a:pt x="16361" y="47697"/>
                  </a:lnTo>
                  <a:lnTo>
                    <a:pt x="27453" y="36235"/>
                  </a:lnTo>
                  <a:lnTo>
                    <a:pt x="32722" y="30134"/>
                  </a:lnTo>
                  <a:lnTo>
                    <a:pt x="35310" y="26622"/>
                  </a:lnTo>
                  <a:lnTo>
                    <a:pt x="36142" y="25050"/>
                  </a:lnTo>
                  <a:lnTo>
                    <a:pt x="36882" y="23664"/>
                  </a:lnTo>
                  <a:lnTo>
                    <a:pt x="37991" y="20521"/>
                  </a:lnTo>
                  <a:lnTo>
                    <a:pt x="38823" y="17008"/>
                  </a:lnTo>
                  <a:lnTo>
                    <a:pt x="39377" y="13496"/>
                  </a:lnTo>
                  <a:lnTo>
                    <a:pt x="39470" y="9983"/>
                  </a:lnTo>
                  <a:lnTo>
                    <a:pt x="39192" y="6656"/>
                  </a:lnTo>
                  <a:lnTo>
                    <a:pt x="38453" y="3605"/>
                  </a:lnTo>
                  <a:lnTo>
                    <a:pt x="37251" y="1109"/>
                  </a:lnTo>
                  <a:lnTo>
                    <a:pt x="36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9"/>
            <p:cNvSpPr/>
            <p:nvPr/>
          </p:nvSpPr>
          <p:spPr>
            <a:xfrm>
              <a:off x="6803725" y="-757875"/>
              <a:ext cx="476075" cy="462200"/>
            </a:xfrm>
            <a:custGeom>
              <a:avLst/>
              <a:gdLst/>
              <a:ahLst/>
              <a:cxnLst/>
              <a:rect l="l" t="t" r="r" b="b"/>
              <a:pathLst>
                <a:path w="19043" h="18488" extrusionOk="0">
                  <a:moveTo>
                    <a:pt x="0" y="1"/>
                  </a:moveTo>
                  <a:lnTo>
                    <a:pt x="6563" y="5824"/>
                  </a:lnTo>
                  <a:lnTo>
                    <a:pt x="1202" y="8505"/>
                  </a:lnTo>
                  <a:lnTo>
                    <a:pt x="13311" y="13773"/>
                  </a:lnTo>
                  <a:lnTo>
                    <a:pt x="10261" y="16731"/>
                  </a:lnTo>
                  <a:lnTo>
                    <a:pt x="19042" y="18488"/>
                  </a:lnTo>
                  <a:lnTo>
                    <a:pt x="14051" y="15807"/>
                  </a:lnTo>
                  <a:lnTo>
                    <a:pt x="16916" y="13311"/>
                  </a:lnTo>
                  <a:lnTo>
                    <a:pt x="6563" y="8505"/>
                  </a:lnTo>
                  <a:lnTo>
                    <a:pt x="11093" y="5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9"/>
            <p:cNvSpPr/>
            <p:nvPr/>
          </p:nvSpPr>
          <p:spPr>
            <a:xfrm>
              <a:off x="7233550" y="-785600"/>
              <a:ext cx="122500" cy="325850"/>
            </a:xfrm>
            <a:custGeom>
              <a:avLst/>
              <a:gdLst/>
              <a:ahLst/>
              <a:cxnLst/>
              <a:rect l="l" t="t" r="r" b="b"/>
              <a:pathLst>
                <a:path w="4900" h="13034" extrusionOk="0">
                  <a:moveTo>
                    <a:pt x="1849" y="0"/>
                  </a:moveTo>
                  <a:lnTo>
                    <a:pt x="2773" y="4345"/>
                  </a:lnTo>
                  <a:lnTo>
                    <a:pt x="0" y="5269"/>
                  </a:lnTo>
                  <a:lnTo>
                    <a:pt x="2866" y="8597"/>
                  </a:lnTo>
                  <a:lnTo>
                    <a:pt x="1110" y="9891"/>
                  </a:lnTo>
                  <a:lnTo>
                    <a:pt x="4345" y="13034"/>
                  </a:lnTo>
                  <a:lnTo>
                    <a:pt x="2773" y="10261"/>
                  </a:lnTo>
                  <a:lnTo>
                    <a:pt x="4899" y="8874"/>
                  </a:lnTo>
                  <a:lnTo>
                    <a:pt x="1849" y="5454"/>
                  </a:lnTo>
                  <a:lnTo>
                    <a:pt x="3698" y="462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9"/>
            <p:cNvSpPr/>
            <p:nvPr/>
          </p:nvSpPr>
          <p:spPr>
            <a:xfrm>
              <a:off x="6692800" y="-231000"/>
              <a:ext cx="603175" cy="175650"/>
            </a:xfrm>
            <a:custGeom>
              <a:avLst/>
              <a:gdLst/>
              <a:ahLst/>
              <a:cxnLst/>
              <a:rect l="l" t="t" r="r" b="b"/>
              <a:pathLst>
                <a:path w="24127" h="7026" extrusionOk="0">
                  <a:moveTo>
                    <a:pt x="9521" y="1"/>
                  </a:moveTo>
                  <a:lnTo>
                    <a:pt x="1" y="4622"/>
                  </a:lnTo>
                  <a:lnTo>
                    <a:pt x="8227" y="2496"/>
                  </a:lnTo>
                  <a:lnTo>
                    <a:pt x="10353" y="6656"/>
                  </a:lnTo>
                  <a:lnTo>
                    <a:pt x="15807" y="3698"/>
                  </a:lnTo>
                  <a:lnTo>
                    <a:pt x="18025" y="7026"/>
                  </a:lnTo>
                  <a:lnTo>
                    <a:pt x="24126" y="2219"/>
                  </a:lnTo>
                  <a:lnTo>
                    <a:pt x="18580" y="4622"/>
                  </a:lnTo>
                  <a:lnTo>
                    <a:pt x="16639" y="1387"/>
                  </a:lnTo>
                  <a:lnTo>
                    <a:pt x="12202" y="3883"/>
                  </a:lnTo>
                  <a:lnTo>
                    <a:pt x="9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6228325" y="1950475"/>
              <a:ext cx="311975" cy="129425"/>
            </a:xfrm>
            <a:custGeom>
              <a:avLst/>
              <a:gdLst/>
              <a:ahLst/>
              <a:cxnLst/>
              <a:rect l="l" t="t" r="r" b="b"/>
              <a:pathLst>
                <a:path w="12479" h="5177" extrusionOk="0">
                  <a:moveTo>
                    <a:pt x="555" y="0"/>
                  </a:moveTo>
                  <a:lnTo>
                    <a:pt x="277" y="185"/>
                  </a:lnTo>
                  <a:lnTo>
                    <a:pt x="0" y="462"/>
                  </a:lnTo>
                  <a:lnTo>
                    <a:pt x="0" y="1202"/>
                  </a:lnTo>
                  <a:lnTo>
                    <a:pt x="185" y="1479"/>
                  </a:lnTo>
                  <a:lnTo>
                    <a:pt x="1294" y="2681"/>
                  </a:lnTo>
                  <a:lnTo>
                    <a:pt x="3975" y="4345"/>
                  </a:lnTo>
                  <a:lnTo>
                    <a:pt x="6933" y="5177"/>
                  </a:lnTo>
                  <a:lnTo>
                    <a:pt x="10168" y="5177"/>
                  </a:lnTo>
                  <a:lnTo>
                    <a:pt x="11739" y="4807"/>
                  </a:lnTo>
                  <a:lnTo>
                    <a:pt x="11832" y="4807"/>
                  </a:lnTo>
                  <a:lnTo>
                    <a:pt x="12109" y="4622"/>
                  </a:lnTo>
                  <a:lnTo>
                    <a:pt x="12479" y="3975"/>
                  </a:lnTo>
                  <a:lnTo>
                    <a:pt x="12386" y="3605"/>
                  </a:lnTo>
                  <a:lnTo>
                    <a:pt x="12202" y="3236"/>
                  </a:lnTo>
                  <a:lnTo>
                    <a:pt x="11555" y="2958"/>
                  </a:lnTo>
                  <a:lnTo>
                    <a:pt x="11185" y="3051"/>
                  </a:lnTo>
                  <a:lnTo>
                    <a:pt x="9891" y="3420"/>
                  </a:lnTo>
                  <a:lnTo>
                    <a:pt x="7210" y="3420"/>
                  </a:lnTo>
                  <a:lnTo>
                    <a:pt x="4714" y="2681"/>
                  </a:lnTo>
                  <a:lnTo>
                    <a:pt x="2496" y="1294"/>
                  </a:lnTo>
                  <a:lnTo>
                    <a:pt x="1572" y="370"/>
                  </a:lnTo>
                  <a:lnTo>
                    <a:pt x="1294" y="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9"/>
            <p:cNvSpPr/>
            <p:nvPr/>
          </p:nvSpPr>
          <p:spPr>
            <a:xfrm>
              <a:off x="6251425" y="2102975"/>
              <a:ext cx="226500" cy="87850"/>
            </a:xfrm>
            <a:custGeom>
              <a:avLst/>
              <a:gdLst/>
              <a:ahLst/>
              <a:cxnLst/>
              <a:rect l="l" t="t" r="r" b="b"/>
              <a:pathLst>
                <a:path w="9060" h="3514" extrusionOk="0">
                  <a:moveTo>
                    <a:pt x="463" y="1"/>
                  </a:moveTo>
                  <a:lnTo>
                    <a:pt x="185" y="186"/>
                  </a:lnTo>
                  <a:lnTo>
                    <a:pt x="185" y="278"/>
                  </a:lnTo>
                  <a:lnTo>
                    <a:pt x="1" y="556"/>
                  </a:lnTo>
                  <a:lnTo>
                    <a:pt x="1" y="1295"/>
                  </a:lnTo>
                  <a:lnTo>
                    <a:pt x="278" y="1572"/>
                  </a:lnTo>
                  <a:lnTo>
                    <a:pt x="1202" y="2127"/>
                  </a:lnTo>
                  <a:lnTo>
                    <a:pt x="3143" y="3051"/>
                  </a:lnTo>
                  <a:lnTo>
                    <a:pt x="5177" y="3514"/>
                  </a:lnTo>
                  <a:lnTo>
                    <a:pt x="7303" y="3514"/>
                  </a:lnTo>
                  <a:lnTo>
                    <a:pt x="8320" y="3236"/>
                  </a:lnTo>
                  <a:lnTo>
                    <a:pt x="8412" y="3236"/>
                  </a:lnTo>
                  <a:lnTo>
                    <a:pt x="8782" y="3144"/>
                  </a:lnTo>
                  <a:lnTo>
                    <a:pt x="9059" y="2589"/>
                  </a:lnTo>
                  <a:lnTo>
                    <a:pt x="9059" y="2219"/>
                  </a:lnTo>
                  <a:lnTo>
                    <a:pt x="8967" y="1850"/>
                  </a:lnTo>
                  <a:lnTo>
                    <a:pt x="8412" y="1480"/>
                  </a:lnTo>
                  <a:lnTo>
                    <a:pt x="7950" y="1480"/>
                  </a:lnTo>
                  <a:lnTo>
                    <a:pt x="7118" y="1665"/>
                  </a:lnTo>
                  <a:lnTo>
                    <a:pt x="5454" y="1757"/>
                  </a:lnTo>
                  <a:lnTo>
                    <a:pt x="3790" y="1388"/>
                  </a:lnTo>
                  <a:lnTo>
                    <a:pt x="2127" y="740"/>
                  </a:lnTo>
                  <a:lnTo>
                    <a:pt x="1387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9"/>
            <p:cNvSpPr/>
            <p:nvPr/>
          </p:nvSpPr>
          <p:spPr>
            <a:xfrm>
              <a:off x="8821125" y="178025"/>
              <a:ext cx="284250" cy="182600"/>
            </a:xfrm>
            <a:custGeom>
              <a:avLst/>
              <a:gdLst/>
              <a:ahLst/>
              <a:cxnLst/>
              <a:rect l="l" t="t" r="r" b="b"/>
              <a:pathLst>
                <a:path w="11370" h="7304" extrusionOk="0">
                  <a:moveTo>
                    <a:pt x="832" y="1"/>
                  </a:moveTo>
                  <a:lnTo>
                    <a:pt x="462" y="93"/>
                  </a:lnTo>
                  <a:lnTo>
                    <a:pt x="0" y="555"/>
                  </a:lnTo>
                  <a:lnTo>
                    <a:pt x="0" y="1017"/>
                  </a:lnTo>
                  <a:lnTo>
                    <a:pt x="0" y="1387"/>
                  </a:lnTo>
                  <a:lnTo>
                    <a:pt x="555" y="1849"/>
                  </a:lnTo>
                  <a:lnTo>
                    <a:pt x="2311" y="1849"/>
                  </a:lnTo>
                  <a:lnTo>
                    <a:pt x="4899" y="2496"/>
                  </a:lnTo>
                  <a:lnTo>
                    <a:pt x="7210" y="3698"/>
                  </a:lnTo>
                  <a:lnTo>
                    <a:pt x="8966" y="5639"/>
                  </a:lnTo>
                  <a:lnTo>
                    <a:pt x="9706" y="6748"/>
                  </a:lnTo>
                  <a:lnTo>
                    <a:pt x="9983" y="7118"/>
                  </a:lnTo>
                  <a:lnTo>
                    <a:pt x="10538" y="7303"/>
                  </a:lnTo>
                  <a:lnTo>
                    <a:pt x="10907" y="7211"/>
                  </a:lnTo>
                  <a:lnTo>
                    <a:pt x="11185" y="7026"/>
                  </a:lnTo>
                  <a:lnTo>
                    <a:pt x="11370" y="6286"/>
                  </a:lnTo>
                  <a:lnTo>
                    <a:pt x="11277" y="5917"/>
                  </a:lnTo>
                  <a:lnTo>
                    <a:pt x="10538" y="4530"/>
                  </a:lnTo>
                  <a:lnTo>
                    <a:pt x="8319" y="2219"/>
                  </a:lnTo>
                  <a:lnTo>
                    <a:pt x="5546" y="74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9"/>
            <p:cNvSpPr/>
            <p:nvPr/>
          </p:nvSpPr>
          <p:spPr>
            <a:xfrm>
              <a:off x="8904300" y="80975"/>
              <a:ext cx="214950" cy="124800"/>
            </a:xfrm>
            <a:custGeom>
              <a:avLst/>
              <a:gdLst/>
              <a:ahLst/>
              <a:cxnLst/>
              <a:rect l="l" t="t" r="r" b="b"/>
              <a:pathLst>
                <a:path w="8598" h="4992" extrusionOk="0">
                  <a:moveTo>
                    <a:pt x="555" y="0"/>
                  </a:moveTo>
                  <a:lnTo>
                    <a:pt x="93" y="555"/>
                  </a:lnTo>
                  <a:lnTo>
                    <a:pt x="1" y="832"/>
                  </a:lnTo>
                  <a:lnTo>
                    <a:pt x="93" y="1295"/>
                  </a:lnTo>
                  <a:lnTo>
                    <a:pt x="555" y="1757"/>
                  </a:lnTo>
                  <a:lnTo>
                    <a:pt x="925" y="1849"/>
                  </a:lnTo>
                  <a:lnTo>
                    <a:pt x="1757" y="1942"/>
                  </a:lnTo>
                  <a:lnTo>
                    <a:pt x="3421" y="2219"/>
                  </a:lnTo>
                  <a:lnTo>
                    <a:pt x="4992" y="2958"/>
                  </a:lnTo>
                  <a:lnTo>
                    <a:pt x="6379" y="3975"/>
                  </a:lnTo>
                  <a:lnTo>
                    <a:pt x="6933" y="4622"/>
                  </a:lnTo>
                  <a:lnTo>
                    <a:pt x="7211" y="4899"/>
                  </a:lnTo>
                  <a:lnTo>
                    <a:pt x="7765" y="4992"/>
                  </a:lnTo>
                  <a:lnTo>
                    <a:pt x="8043" y="4899"/>
                  </a:lnTo>
                  <a:lnTo>
                    <a:pt x="8228" y="4807"/>
                  </a:lnTo>
                  <a:lnTo>
                    <a:pt x="8412" y="4530"/>
                  </a:lnTo>
                  <a:lnTo>
                    <a:pt x="8597" y="3883"/>
                  </a:lnTo>
                  <a:lnTo>
                    <a:pt x="8412" y="3605"/>
                  </a:lnTo>
                  <a:lnTo>
                    <a:pt x="7765" y="2773"/>
                  </a:lnTo>
                  <a:lnTo>
                    <a:pt x="6009" y="1479"/>
                  </a:lnTo>
                  <a:lnTo>
                    <a:pt x="4160" y="555"/>
                  </a:lnTo>
                  <a:lnTo>
                    <a:pt x="2034" y="9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9"/>
            <p:cNvSpPr/>
            <p:nvPr/>
          </p:nvSpPr>
          <p:spPr>
            <a:xfrm>
              <a:off x="9507450" y="1589975"/>
              <a:ext cx="173325" cy="291200"/>
            </a:xfrm>
            <a:custGeom>
              <a:avLst/>
              <a:gdLst/>
              <a:ahLst/>
              <a:cxnLst/>
              <a:rect l="l" t="t" r="r" b="b"/>
              <a:pathLst>
                <a:path w="6933" h="11648" extrusionOk="0">
                  <a:moveTo>
                    <a:pt x="5824" y="0"/>
                  </a:moveTo>
                  <a:lnTo>
                    <a:pt x="5454" y="93"/>
                  </a:lnTo>
                  <a:lnTo>
                    <a:pt x="4992" y="647"/>
                  </a:lnTo>
                  <a:lnTo>
                    <a:pt x="4992" y="1017"/>
                  </a:lnTo>
                  <a:lnTo>
                    <a:pt x="4992" y="2311"/>
                  </a:lnTo>
                  <a:lnTo>
                    <a:pt x="4530" y="4899"/>
                  </a:lnTo>
                  <a:lnTo>
                    <a:pt x="3328" y="7303"/>
                  </a:lnTo>
                  <a:lnTo>
                    <a:pt x="1664" y="9152"/>
                  </a:lnTo>
                  <a:lnTo>
                    <a:pt x="555" y="9891"/>
                  </a:lnTo>
                  <a:lnTo>
                    <a:pt x="185" y="10168"/>
                  </a:lnTo>
                  <a:lnTo>
                    <a:pt x="0" y="10815"/>
                  </a:lnTo>
                  <a:lnTo>
                    <a:pt x="93" y="11185"/>
                  </a:lnTo>
                  <a:lnTo>
                    <a:pt x="185" y="11185"/>
                  </a:lnTo>
                  <a:lnTo>
                    <a:pt x="370" y="11555"/>
                  </a:lnTo>
                  <a:lnTo>
                    <a:pt x="1017" y="11647"/>
                  </a:lnTo>
                  <a:lnTo>
                    <a:pt x="1387" y="11555"/>
                  </a:lnTo>
                  <a:lnTo>
                    <a:pt x="2681" y="10630"/>
                  </a:lnTo>
                  <a:lnTo>
                    <a:pt x="4899" y="8227"/>
                  </a:lnTo>
                  <a:lnTo>
                    <a:pt x="6286" y="5454"/>
                  </a:lnTo>
                  <a:lnTo>
                    <a:pt x="6933" y="2404"/>
                  </a:lnTo>
                  <a:lnTo>
                    <a:pt x="6841" y="740"/>
                  </a:lnTo>
                  <a:lnTo>
                    <a:pt x="6656" y="46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9"/>
            <p:cNvSpPr/>
            <p:nvPr/>
          </p:nvSpPr>
          <p:spPr>
            <a:xfrm>
              <a:off x="9659975" y="1670850"/>
              <a:ext cx="117875" cy="214950"/>
            </a:xfrm>
            <a:custGeom>
              <a:avLst/>
              <a:gdLst/>
              <a:ahLst/>
              <a:cxnLst/>
              <a:rect l="l" t="t" r="r" b="b"/>
              <a:pathLst>
                <a:path w="4715" h="8598" extrusionOk="0">
                  <a:moveTo>
                    <a:pt x="3420" y="1"/>
                  </a:moveTo>
                  <a:lnTo>
                    <a:pt x="2958" y="555"/>
                  </a:lnTo>
                  <a:lnTo>
                    <a:pt x="2866" y="833"/>
                  </a:lnTo>
                  <a:lnTo>
                    <a:pt x="2866" y="1664"/>
                  </a:lnTo>
                  <a:lnTo>
                    <a:pt x="2588" y="3421"/>
                  </a:lnTo>
                  <a:lnTo>
                    <a:pt x="1941" y="4992"/>
                  </a:lnTo>
                  <a:lnTo>
                    <a:pt x="1017" y="6379"/>
                  </a:lnTo>
                  <a:lnTo>
                    <a:pt x="370" y="7026"/>
                  </a:lnTo>
                  <a:lnTo>
                    <a:pt x="185" y="7211"/>
                  </a:lnTo>
                  <a:lnTo>
                    <a:pt x="0" y="7858"/>
                  </a:lnTo>
                  <a:lnTo>
                    <a:pt x="185" y="8135"/>
                  </a:lnTo>
                  <a:lnTo>
                    <a:pt x="185" y="8320"/>
                  </a:lnTo>
                  <a:lnTo>
                    <a:pt x="555" y="8597"/>
                  </a:lnTo>
                  <a:lnTo>
                    <a:pt x="1202" y="8597"/>
                  </a:lnTo>
                  <a:lnTo>
                    <a:pt x="1479" y="8412"/>
                  </a:lnTo>
                  <a:lnTo>
                    <a:pt x="2311" y="7765"/>
                  </a:lnTo>
                  <a:lnTo>
                    <a:pt x="3513" y="6009"/>
                  </a:lnTo>
                  <a:lnTo>
                    <a:pt x="4344" y="3975"/>
                  </a:lnTo>
                  <a:lnTo>
                    <a:pt x="4714" y="1942"/>
                  </a:lnTo>
                  <a:lnTo>
                    <a:pt x="4714" y="833"/>
                  </a:lnTo>
                  <a:lnTo>
                    <a:pt x="4714" y="555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9"/>
            <p:cNvSpPr/>
            <p:nvPr/>
          </p:nvSpPr>
          <p:spPr>
            <a:xfrm>
              <a:off x="6949300" y="4617225"/>
              <a:ext cx="108650" cy="318925"/>
            </a:xfrm>
            <a:custGeom>
              <a:avLst/>
              <a:gdLst/>
              <a:ahLst/>
              <a:cxnLst/>
              <a:rect l="l" t="t" r="r" b="b"/>
              <a:pathLst>
                <a:path w="4346" h="12757" extrusionOk="0">
                  <a:moveTo>
                    <a:pt x="1942" y="0"/>
                  </a:moveTo>
                  <a:lnTo>
                    <a:pt x="1295" y="278"/>
                  </a:lnTo>
                  <a:lnTo>
                    <a:pt x="1110" y="555"/>
                  </a:lnTo>
                  <a:lnTo>
                    <a:pt x="463" y="2126"/>
                  </a:lnTo>
                  <a:lnTo>
                    <a:pt x="1" y="5269"/>
                  </a:lnTo>
                  <a:lnTo>
                    <a:pt x="463" y="8319"/>
                  </a:lnTo>
                  <a:lnTo>
                    <a:pt x="1757" y="11277"/>
                  </a:lnTo>
                  <a:lnTo>
                    <a:pt x="2774" y="12479"/>
                  </a:lnTo>
                  <a:lnTo>
                    <a:pt x="3051" y="12756"/>
                  </a:lnTo>
                  <a:lnTo>
                    <a:pt x="3698" y="12756"/>
                  </a:lnTo>
                  <a:lnTo>
                    <a:pt x="3976" y="12664"/>
                  </a:lnTo>
                  <a:lnTo>
                    <a:pt x="4253" y="12294"/>
                  </a:lnTo>
                  <a:lnTo>
                    <a:pt x="4345" y="11555"/>
                  </a:lnTo>
                  <a:lnTo>
                    <a:pt x="4160" y="11370"/>
                  </a:lnTo>
                  <a:lnTo>
                    <a:pt x="3329" y="10260"/>
                  </a:lnTo>
                  <a:lnTo>
                    <a:pt x="2219" y="7857"/>
                  </a:lnTo>
                  <a:lnTo>
                    <a:pt x="1850" y="5269"/>
                  </a:lnTo>
                  <a:lnTo>
                    <a:pt x="2219" y="2681"/>
                  </a:lnTo>
                  <a:lnTo>
                    <a:pt x="2774" y="1387"/>
                  </a:lnTo>
                  <a:lnTo>
                    <a:pt x="2774" y="1109"/>
                  </a:lnTo>
                  <a:lnTo>
                    <a:pt x="2589" y="370"/>
                  </a:lnTo>
                  <a:lnTo>
                    <a:pt x="2312" y="18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9"/>
            <p:cNvSpPr/>
            <p:nvPr/>
          </p:nvSpPr>
          <p:spPr>
            <a:xfrm>
              <a:off x="6838375" y="4700400"/>
              <a:ext cx="90150" cy="228800"/>
            </a:xfrm>
            <a:custGeom>
              <a:avLst/>
              <a:gdLst/>
              <a:ahLst/>
              <a:cxnLst/>
              <a:rect l="l" t="t" r="r" b="b"/>
              <a:pathLst>
                <a:path w="3606" h="9152" extrusionOk="0">
                  <a:moveTo>
                    <a:pt x="1110" y="1"/>
                  </a:moveTo>
                  <a:lnTo>
                    <a:pt x="463" y="278"/>
                  </a:lnTo>
                  <a:lnTo>
                    <a:pt x="278" y="648"/>
                  </a:lnTo>
                  <a:lnTo>
                    <a:pt x="93" y="1757"/>
                  </a:lnTo>
                  <a:lnTo>
                    <a:pt x="1" y="3883"/>
                  </a:lnTo>
                  <a:lnTo>
                    <a:pt x="556" y="5917"/>
                  </a:lnTo>
                  <a:lnTo>
                    <a:pt x="1388" y="7858"/>
                  </a:lnTo>
                  <a:lnTo>
                    <a:pt x="1942" y="8782"/>
                  </a:lnTo>
                  <a:lnTo>
                    <a:pt x="2219" y="9059"/>
                  </a:lnTo>
                  <a:lnTo>
                    <a:pt x="2959" y="9152"/>
                  </a:lnTo>
                  <a:lnTo>
                    <a:pt x="3329" y="8967"/>
                  </a:lnTo>
                  <a:lnTo>
                    <a:pt x="3514" y="8690"/>
                  </a:lnTo>
                  <a:lnTo>
                    <a:pt x="3606" y="8043"/>
                  </a:lnTo>
                  <a:lnTo>
                    <a:pt x="3514" y="7765"/>
                  </a:lnTo>
                  <a:lnTo>
                    <a:pt x="3051" y="7026"/>
                  </a:lnTo>
                  <a:lnTo>
                    <a:pt x="2219" y="5455"/>
                  </a:lnTo>
                  <a:lnTo>
                    <a:pt x="1942" y="3791"/>
                  </a:lnTo>
                  <a:lnTo>
                    <a:pt x="1942" y="2034"/>
                  </a:lnTo>
                  <a:lnTo>
                    <a:pt x="2035" y="1203"/>
                  </a:lnTo>
                  <a:lnTo>
                    <a:pt x="2127" y="833"/>
                  </a:lnTo>
                  <a:lnTo>
                    <a:pt x="1850" y="278"/>
                  </a:lnTo>
                  <a:lnTo>
                    <a:pt x="1572" y="93"/>
                  </a:lnTo>
                  <a:lnTo>
                    <a:pt x="1388" y="93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9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9"/>
            <p:cNvSpPr/>
            <p:nvPr/>
          </p:nvSpPr>
          <p:spPr>
            <a:xfrm>
              <a:off x="3473750" y="-2576525"/>
              <a:ext cx="281950" cy="1021425"/>
            </a:xfrm>
            <a:custGeom>
              <a:avLst/>
              <a:gdLst/>
              <a:ahLst/>
              <a:cxnLst/>
              <a:rect l="l" t="t" r="r" b="b"/>
              <a:pathLst>
                <a:path w="11278" h="40857" extrusionOk="0">
                  <a:moveTo>
                    <a:pt x="11278" y="40394"/>
                  </a:moveTo>
                  <a:lnTo>
                    <a:pt x="10695" y="40576"/>
                  </a:lnTo>
                  <a:lnTo>
                    <a:pt x="10695" y="40576"/>
                  </a:lnTo>
                  <a:lnTo>
                    <a:pt x="10723" y="40579"/>
                  </a:lnTo>
                  <a:lnTo>
                    <a:pt x="11278" y="40394"/>
                  </a:lnTo>
                  <a:close/>
                  <a:moveTo>
                    <a:pt x="925" y="0"/>
                  </a:moveTo>
                  <a:lnTo>
                    <a:pt x="463" y="647"/>
                  </a:lnTo>
                  <a:lnTo>
                    <a:pt x="1" y="2219"/>
                  </a:lnTo>
                  <a:lnTo>
                    <a:pt x="1" y="3051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463" y="35680"/>
                  </a:lnTo>
                  <a:lnTo>
                    <a:pt x="1295" y="36974"/>
                  </a:lnTo>
                  <a:lnTo>
                    <a:pt x="2404" y="38176"/>
                  </a:lnTo>
                  <a:lnTo>
                    <a:pt x="3051" y="38638"/>
                  </a:lnTo>
                  <a:lnTo>
                    <a:pt x="5639" y="40117"/>
                  </a:lnTo>
                  <a:lnTo>
                    <a:pt x="6933" y="40672"/>
                  </a:lnTo>
                  <a:lnTo>
                    <a:pt x="9799" y="40856"/>
                  </a:lnTo>
                  <a:lnTo>
                    <a:pt x="10695" y="40576"/>
                  </a:lnTo>
                  <a:lnTo>
                    <a:pt x="10695" y="40576"/>
                  </a:lnTo>
                  <a:lnTo>
                    <a:pt x="9799" y="40487"/>
                  </a:lnTo>
                  <a:lnTo>
                    <a:pt x="9059" y="39932"/>
                  </a:lnTo>
                  <a:lnTo>
                    <a:pt x="8690" y="38915"/>
                  </a:lnTo>
                  <a:lnTo>
                    <a:pt x="8690" y="38361"/>
                  </a:lnTo>
                  <a:lnTo>
                    <a:pt x="8690" y="8135"/>
                  </a:lnTo>
                  <a:lnTo>
                    <a:pt x="8690" y="7303"/>
                  </a:lnTo>
                  <a:lnTo>
                    <a:pt x="9244" y="5731"/>
                  </a:lnTo>
                  <a:lnTo>
                    <a:pt x="9614" y="499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9"/>
            <p:cNvSpPr/>
            <p:nvPr/>
          </p:nvSpPr>
          <p:spPr>
            <a:xfrm>
              <a:off x="3496875" y="-3498575"/>
              <a:ext cx="1809425" cy="1046850"/>
            </a:xfrm>
            <a:custGeom>
              <a:avLst/>
              <a:gdLst/>
              <a:ahLst/>
              <a:cxnLst/>
              <a:rect l="l" t="t" r="r" b="b"/>
              <a:pathLst>
                <a:path w="72377" h="41874" extrusionOk="0">
                  <a:moveTo>
                    <a:pt x="62948" y="1"/>
                  </a:moveTo>
                  <a:lnTo>
                    <a:pt x="61377" y="370"/>
                  </a:lnTo>
                  <a:lnTo>
                    <a:pt x="60637" y="740"/>
                  </a:lnTo>
                  <a:lnTo>
                    <a:pt x="2126" y="34479"/>
                  </a:lnTo>
                  <a:lnTo>
                    <a:pt x="1479" y="35034"/>
                  </a:lnTo>
                  <a:lnTo>
                    <a:pt x="370" y="36143"/>
                  </a:lnTo>
                  <a:lnTo>
                    <a:pt x="0" y="36882"/>
                  </a:lnTo>
                  <a:lnTo>
                    <a:pt x="8689" y="41874"/>
                  </a:lnTo>
                  <a:lnTo>
                    <a:pt x="9151" y="41134"/>
                  </a:lnTo>
                  <a:lnTo>
                    <a:pt x="10260" y="40025"/>
                  </a:lnTo>
                  <a:lnTo>
                    <a:pt x="10815" y="39563"/>
                  </a:lnTo>
                  <a:lnTo>
                    <a:pt x="69326" y="5732"/>
                  </a:lnTo>
                  <a:lnTo>
                    <a:pt x="69881" y="5454"/>
                  </a:lnTo>
                  <a:lnTo>
                    <a:pt x="70898" y="5362"/>
                  </a:lnTo>
                  <a:lnTo>
                    <a:pt x="71637" y="5639"/>
                  </a:lnTo>
                  <a:lnTo>
                    <a:pt x="72192" y="6194"/>
                  </a:lnTo>
                  <a:lnTo>
                    <a:pt x="72377" y="6656"/>
                  </a:lnTo>
                  <a:lnTo>
                    <a:pt x="72007" y="5362"/>
                  </a:lnTo>
                  <a:lnTo>
                    <a:pt x="70528" y="3051"/>
                  </a:lnTo>
                  <a:lnTo>
                    <a:pt x="69326" y="2219"/>
                  </a:lnTo>
                  <a:lnTo>
                    <a:pt x="66831" y="740"/>
                  </a:lnTo>
                  <a:lnTo>
                    <a:pt x="66091" y="370"/>
                  </a:lnTo>
                  <a:lnTo>
                    <a:pt x="64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9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9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9"/>
            <p:cNvSpPr/>
            <p:nvPr/>
          </p:nvSpPr>
          <p:spPr>
            <a:xfrm>
              <a:off x="3198750" y="-2255325"/>
              <a:ext cx="492250" cy="434475"/>
            </a:xfrm>
            <a:custGeom>
              <a:avLst/>
              <a:gdLst/>
              <a:ahLst/>
              <a:cxnLst/>
              <a:rect l="l" t="t" r="r" b="b"/>
              <a:pathLst>
                <a:path w="19690" h="17379" extrusionOk="0">
                  <a:moveTo>
                    <a:pt x="11001" y="1"/>
                  </a:moveTo>
                  <a:lnTo>
                    <a:pt x="463" y="10076"/>
                  </a:lnTo>
                  <a:lnTo>
                    <a:pt x="278" y="10261"/>
                  </a:lnTo>
                  <a:lnTo>
                    <a:pt x="278" y="10353"/>
                  </a:lnTo>
                  <a:lnTo>
                    <a:pt x="1" y="10908"/>
                  </a:lnTo>
                  <a:lnTo>
                    <a:pt x="278" y="12017"/>
                  </a:lnTo>
                  <a:lnTo>
                    <a:pt x="740" y="12387"/>
                  </a:lnTo>
                  <a:lnTo>
                    <a:pt x="1387" y="12849"/>
                  </a:lnTo>
                  <a:lnTo>
                    <a:pt x="1665" y="12942"/>
                  </a:lnTo>
                  <a:lnTo>
                    <a:pt x="4161" y="14421"/>
                  </a:lnTo>
                  <a:lnTo>
                    <a:pt x="4715" y="14698"/>
                  </a:lnTo>
                  <a:lnTo>
                    <a:pt x="9117" y="17251"/>
                  </a:lnTo>
                  <a:lnTo>
                    <a:pt x="9060" y="17194"/>
                  </a:lnTo>
                  <a:lnTo>
                    <a:pt x="8690" y="16639"/>
                  </a:lnTo>
                  <a:lnTo>
                    <a:pt x="8782" y="15530"/>
                  </a:lnTo>
                  <a:lnTo>
                    <a:pt x="9152" y="15068"/>
                  </a:lnTo>
                  <a:lnTo>
                    <a:pt x="19690" y="4992"/>
                  </a:lnTo>
                  <a:lnTo>
                    <a:pt x="11001" y="1"/>
                  </a:lnTo>
                  <a:close/>
                  <a:moveTo>
                    <a:pt x="9117" y="17251"/>
                  </a:moveTo>
                  <a:lnTo>
                    <a:pt x="9152" y="17286"/>
                  </a:lnTo>
                  <a:lnTo>
                    <a:pt x="9337" y="17378"/>
                  </a:lnTo>
                  <a:lnTo>
                    <a:pt x="9117" y="17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9"/>
            <p:cNvSpPr/>
            <p:nvPr/>
          </p:nvSpPr>
          <p:spPr>
            <a:xfrm>
              <a:off x="4014500" y="-2377800"/>
              <a:ext cx="208000" cy="268100"/>
            </a:xfrm>
            <a:custGeom>
              <a:avLst/>
              <a:gdLst/>
              <a:ahLst/>
              <a:cxnLst/>
              <a:rect l="l" t="t" r="r" b="b"/>
              <a:pathLst>
                <a:path w="8320" h="10724" extrusionOk="0">
                  <a:moveTo>
                    <a:pt x="6471" y="1"/>
                  </a:moveTo>
                  <a:lnTo>
                    <a:pt x="4992" y="186"/>
                  </a:lnTo>
                  <a:lnTo>
                    <a:pt x="4160" y="648"/>
                  </a:lnTo>
                  <a:lnTo>
                    <a:pt x="3236" y="1295"/>
                  </a:lnTo>
                  <a:lnTo>
                    <a:pt x="1757" y="2774"/>
                  </a:lnTo>
                  <a:lnTo>
                    <a:pt x="740" y="4622"/>
                  </a:lnTo>
                  <a:lnTo>
                    <a:pt x="93" y="6656"/>
                  </a:lnTo>
                  <a:lnTo>
                    <a:pt x="0" y="7765"/>
                  </a:lnTo>
                  <a:lnTo>
                    <a:pt x="93" y="8782"/>
                  </a:lnTo>
                  <a:lnTo>
                    <a:pt x="648" y="10076"/>
                  </a:lnTo>
                  <a:lnTo>
                    <a:pt x="1849" y="10723"/>
                  </a:lnTo>
                  <a:lnTo>
                    <a:pt x="3328" y="10631"/>
                  </a:lnTo>
                  <a:lnTo>
                    <a:pt x="4160" y="10168"/>
                  </a:lnTo>
                  <a:lnTo>
                    <a:pt x="5084" y="9521"/>
                  </a:lnTo>
                  <a:lnTo>
                    <a:pt x="6471" y="7950"/>
                  </a:lnTo>
                  <a:lnTo>
                    <a:pt x="7580" y="6101"/>
                  </a:lnTo>
                  <a:lnTo>
                    <a:pt x="8135" y="4068"/>
                  </a:lnTo>
                  <a:lnTo>
                    <a:pt x="8320" y="2959"/>
                  </a:lnTo>
                  <a:lnTo>
                    <a:pt x="8227" y="2034"/>
                  </a:lnTo>
                  <a:lnTo>
                    <a:pt x="7580" y="740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9"/>
            <p:cNvSpPr/>
            <p:nvPr/>
          </p:nvSpPr>
          <p:spPr>
            <a:xfrm>
              <a:off x="4398100" y="-2597325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9" y="0"/>
                  </a:moveTo>
                  <a:lnTo>
                    <a:pt x="4992" y="93"/>
                  </a:lnTo>
                  <a:lnTo>
                    <a:pt x="4068" y="555"/>
                  </a:lnTo>
                  <a:lnTo>
                    <a:pt x="3236" y="1202"/>
                  </a:lnTo>
                  <a:lnTo>
                    <a:pt x="1665" y="2773"/>
                  </a:lnTo>
                  <a:lnTo>
                    <a:pt x="648" y="4530"/>
                  </a:lnTo>
                  <a:lnTo>
                    <a:pt x="1" y="6656"/>
                  </a:lnTo>
                  <a:lnTo>
                    <a:pt x="1" y="7765"/>
                  </a:lnTo>
                  <a:lnTo>
                    <a:pt x="1" y="8689"/>
                  </a:lnTo>
                  <a:lnTo>
                    <a:pt x="648" y="10076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068" y="10076"/>
                  </a:lnTo>
                  <a:lnTo>
                    <a:pt x="4992" y="9521"/>
                  </a:lnTo>
                  <a:lnTo>
                    <a:pt x="6379" y="7857"/>
                  </a:lnTo>
                  <a:lnTo>
                    <a:pt x="7488" y="6101"/>
                  </a:lnTo>
                  <a:lnTo>
                    <a:pt x="8135" y="3975"/>
                  </a:lnTo>
                  <a:lnTo>
                    <a:pt x="8227" y="2958"/>
                  </a:lnTo>
                  <a:lnTo>
                    <a:pt x="8135" y="2034"/>
                  </a:lnTo>
                  <a:lnTo>
                    <a:pt x="7488" y="647"/>
                  </a:lnTo>
                  <a:lnTo>
                    <a:pt x="6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9"/>
            <p:cNvSpPr/>
            <p:nvPr/>
          </p:nvSpPr>
          <p:spPr>
            <a:xfrm>
              <a:off x="4779400" y="-2816850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8" y="0"/>
                  </a:moveTo>
                  <a:lnTo>
                    <a:pt x="4992" y="92"/>
                  </a:lnTo>
                  <a:lnTo>
                    <a:pt x="4160" y="555"/>
                  </a:lnTo>
                  <a:lnTo>
                    <a:pt x="3236" y="1109"/>
                  </a:lnTo>
                  <a:lnTo>
                    <a:pt x="1757" y="2681"/>
                  </a:lnTo>
                  <a:lnTo>
                    <a:pt x="648" y="4529"/>
                  </a:lnTo>
                  <a:lnTo>
                    <a:pt x="0" y="6655"/>
                  </a:lnTo>
                  <a:lnTo>
                    <a:pt x="0" y="7672"/>
                  </a:lnTo>
                  <a:lnTo>
                    <a:pt x="0" y="8596"/>
                  </a:lnTo>
                  <a:lnTo>
                    <a:pt x="648" y="9983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160" y="10075"/>
                  </a:lnTo>
                  <a:lnTo>
                    <a:pt x="4992" y="9428"/>
                  </a:lnTo>
                  <a:lnTo>
                    <a:pt x="6471" y="7857"/>
                  </a:lnTo>
                  <a:lnTo>
                    <a:pt x="7488" y="6008"/>
                  </a:lnTo>
                  <a:lnTo>
                    <a:pt x="8135" y="3975"/>
                  </a:lnTo>
                  <a:lnTo>
                    <a:pt x="8227" y="2866"/>
                  </a:lnTo>
                  <a:lnTo>
                    <a:pt x="8227" y="1941"/>
                  </a:lnTo>
                  <a:lnTo>
                    <a:pt x="7488" y="555"/>
                  </a:lnTo>
                  <a:lnTo>
                    <a:pt x="6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9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9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9"/>
            <p:cNvSpPr/>
            <p:nvPr/>
          </p:nvSpPr>
          <p:spPr>
            <a:xfrm>
              <a:off x="7076400" y="-3574825"/>
              <a:ext cx="1832550" cy="1936525"/>
            </a:xfrm>
            <a:custGeom>
              <a:avLst/>
              <a:gdLst/>
              <a:ahLst/>
              <a:cxnLst/>
              <a:rect l="l" t="t" r="r" b="b"/>
              <a:pathLst>
                <a:path w="73302" h="77461" extrusionOk="0">
                  <a:moveTo>
                    <a:pt x="63781" y="0"/>
                  </a:moveTo>
                  <a:lnTo>
                    <a:pt x="62302" y="370"/>
                  </a:lnTo>
                  <a:lnTo>
                    <a:pt x="61470" y="647"/>
                  </a:lnTo>
                  <a:lnTo>
                    <a:pt x="3144" y="34479"/>
                  </a:lnTo>
                  <a:lnTo>
                    <a:pt x="2404" y="34941"/>
                  </a:lnTo>
                  <a:lnTo>
                    <a:pt x="1387" y="36142"/>
                  </a:lnTo>
                  <a:lnTo>
                    <a:pt x="555" y="37437"/>
                  </a:lnTo>
                  <a:lnTo>
                    <a:pt x="93" y="39008"/>
                  </a:lnTo>
                  <a:lnTo>
                    <a:pt x="1" y="39747"/>
                  </a:lnTo>
                  <a:lnTo>
                    <a:pt x="1" y="69974"/>
                  </a:lnTo>
                  <a:lnTo>
                    <a:pt x="93" y="70806"/>
                  </a:lnTo>
                  <a:lnTo>
                    <a:pt x="555" y="72377"/>
                  </a:lnTo>
                  <a:lnTo>
                    <a:pt x="1387" y="73763"/>
                  </a:lnTo>
                  <a:lnTo>
                    <a:pt x="2404" y="74873"/>
                  </a:lnTo>
                  <a:lnTo>
                    <a:pt x="3144" y="75335"/>
                  </a:lnTo>
                  <a:lnTo>
                    <a:pt x="5639" y="76814"/>
                  </a:lnTo>
                  <a:lnTo>
                    <a:pt x="6379" y="77184"/>
                  </a:lnTo>
                  <a:lnTo>
                    <a:pt x="7950" y="77461"/>
                  </a:lnTo>
                  <a:lnTo>
                    <a:pt x="9522" y="77461"/>
                  </a:lnTo>
                  <a:lnTo>
                    <a:pt x="11093" y="77184"/>
                  </a:lnTo>
                  <a:lnTo>
                    <a:pt x="11832" y="76814"/>
                  </a:lnTo>
                  <a:lnTo>
                    <a:pt x="37252" y="62024"/>
                  </a:lnTo>
                  <a:lnTo>
                    <a:pt x="41689" y="69696"/>
                  </a:lnTo>
                  <a:lnTo>
                    <a:pt x="41874" y="69881"/>
                  </a:lnTo>
                  <a:lnTo>
                    <a:pt x="42336" y="69974"/>
                  </a:lnTo>
                  <a:lnTo>
                    <a:pt x="42613" y="69881"/>
                  </a:lnTo>
                  <a:lnTo>
                    <a:pt x="42798" y="69789"/>
                  </a:lnTo>
                  <a:lnTo>
                    <a:pt x="42891" y="69604"/>
                  </a:lnTo>
                  <a:lnTo>
                    <a:pt x="47605" y="56108"/>
                  </a:lnTo>
                  <a:lnTo>
                    <a:pt x="70159" y="43075"/>
                  </a:lnTo>
                  <a:lnTo>
                    <a:pt x="70898" y="42613"/>
                  </a:lnTo>
                  <a:lnTo>
                    <a:pt x="71915" y="41411"/>
                  </a:lnTo>
                  <a:lnTo>
                    <a:pt x="72747" y="40025"/>
                  </a:lnTo>
                  <a:lnTo>
                    <a:pt x="73209" y="38546"/>
                  </a:lnTo>
                  <a:lnTo>
                    <a:pt x="73302" y="37714"/>
                  </a:lnTo>
                  <a:lnTo>
                    <a:pt x="73302" y="7580"/>
                  </a:lnTo>
                  <a:lnTo>
                    <a:pt x="73209" y="6748"/>
                  </a:lnTo>
                  <a:lnTo>
                    <a:pt x="72840" y="5177"/>
                  </a:lnTo>
                  <a:lnTo>
                    <a:pt x="72008" y="3790"/>
                  </a:lnTo>
                  <a:lnTo>
                    <a:pt x="70898" y="2589"/>
                  </a:lnTo>
                  <a:lnTo>
                    <a:pt x="70251" y="2126"/>
                  </a:lnTo>
                  <a:lnTo>
                    <a:pt x="67756" y="647"/>
                  </a:lnTo>
                  <a:lnTo>
                    <a:pt x="67016" y="370"/>
                  </a:lnTo>
                  <a:lnTo>
                    <a:pt x="6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9"/>
            <p:cNvSpPr/>
            <p:nvPr/>
          </p:nvSpPr>
          <p:spPr>
            <a:xfrm>
              <a:off x="7453075" y="-3114975"/>
              <a:ext cx="1291800" cy="825025"/>
            </a:xfrm>
            <a:custGeom>
              <a:avLst/>
              <a:gdLst/>
              <a:ahLst/>
              <a:cxnLst/>
              <a:rect l="l" t="t" r="r" b="b"/>
              <a:pathLst>
                <a:path w="51672" h="33001" extrusionOk="0">
                  <a:moveTo>
                    <a:pt x="49638" y="1"/>
                  </a:moveTo>
                  <a:lnTo>
                    <a:pt x="49176" y="278"/>
                  </a:lnTo>
                  <a:lnTo>
                    <a:pt x="2496" y="27269"/>
                  </a:lnTo>
                  <a:lnTo>
                    <a:pt x="1480" y="28009"/>
                  </a:lnTo>
                  <a:lnTo>
                    <a:pt x="93" y="30135"/>
                  </a:lnTo>
                  <a:lnTo>
                    <a:pt x="1" y="31336"/>
                  </a:lnTo>
                  <a:lnTo>
                    <a:pt x="1" y="31891"/>
                  </a:lnTo>
                  <a:lnTo>
                    <a:pt x="370" y="32723"/>
                  </a:lnTo>
                  <a:lnTo>
                    <a:pt x="1017" y="33000"/>
                  </a:lnTo>
                  <a:lnTo>
                    <a:pt x="1942" y="33000"/>
                  </a:lnTo>
                  <a:lnTo>
                    <a:pt x="2496" y="32723"/>
                  </a:lnTo>
                  <a:lnTo>
                    <a:pt x="49176" y="5732"/>
                  </a:lnTo>
                  <a:lnTo>
                    <a:pt x="50193" y="4992"/>
                  </a:lnTo>
                  <a:lnTo>
                    <a:pt x="51395" y="2774"/>
                  </a:lnTo>
                  <a:lnTo>
                    <a:pt x="51672" y="1572"/>
                  </a:lnTo>
                  <a:lnTo>
                    <a:pt x="51672" y="1018"/>
                  </a:lnTo>
                  <a:lnTo>
                    <a:pt x="51210" y="278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9"/>
            <p:cNvSpPr/>
            <p:nvPr/>
          </p:nvSpPr>
          <p:spPr>
            <a:xfrm>
              <a:off x="7453075" y="-2816850"/>
              <a:ext cx="1291800" cy="827300"/>
            </a:xfrm>
            <a:custGeom>
              <a:avLst/>
              <a:gdLst/>
              <a:ahLst/>
              <a:cxnLst/>
              <a:rect l="l" t="t" r="r" b="b"/>
              <a:pathLst>
                <a:path w="51672" h="33092" extrusionOk="0">
                  <a:moveTo>
                    <a:pt x="50563" y="0"/>
                  </a:moveTo>
                  <a:lnTo>
                    <a:pt x="49638" y="92"/>
                  </a:lnTo>
                  <a:lnTo>
                    <a:pt x="49176" y="370"/>
                  </a:lnTo>
                  <a:lnTo>
                    <a:pt x="2496" y="27361"/>
                  </a:lnTo>
                  <a:lnTo>
                    <a:pt x="1480" y="28100"/>
                  </a:lnTo>
                  <a:lnTo>
                    <a:pt x="93" y="30226"/>
                  </a:lnTo>
                  <a:lnTo>
                    <a:pt x="1" y="31520"/>
                  </a:lnTo>
                  <a:lnTo>
                    <a:pt x="1" y="31983"/>
                  </a:lnTo>
                  <a:lnTo>
                    <a:pt x="370" y="32722"/>
                  </a:lnTo>
                  <a:lnTo>
                    <a:pt x="1017" y="33092"/>
                  </a:lnTo>
                  <a:lnTo>
                    <a:pt x="1942" y="32999"/>
                  </a:lnTo>
                  <a:lnTo>
                    <a:pt x="2496" y="32722"/>
                  </a:lnTo>
                  <a:lnTo>
                    <a:pt x="49176" y="5823"/>
                  </a:lnTo>
                  <a:lnTo>
                    <a:pt x="50193" y="4992"/>
                  </a:lnTo>
                  <a:lnTo>
                    <a:pt x="51395" y="2958"/>
                  </a:lnTo>
                  <a:lnTo>
                    <a:pt x="51672" y="1664"/>
                  </a:lnTo>
                  <a:lnTo>
                    <a:pt x="51672" y="1109"/>
                  </a:lnTo>
                  <a:lnTo>
                    <a:pt x="51210" y="370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9"/>
            <p:cNvSpPr/>
            <p:nvPr/>
          </p:nvSpPr>
          <p:spPr>
            <a:xfrm>
              <a:off x="7076400" y="-2657400"/>
              <a:ext cx="281950" cy="1019100"/>
            </a:xfrm>
            <a:custGeom>
              <a:avLst/>
              <a:gdLst/>
              <a:ahLst/>
              <a:cxnLst/>
              <a:rect l="l" t="t" r="r" b="b"/>
              <a:pathLst>
                <a:path w="11278" h="40764" extrusionOk="0">
                  <a:moveTo>
                    <a:pt x="925" y="0"/>
                  </a:moveTo>
                  <a:lnTo>
                    <a:pt x="555" y="740"/>
                  </a:lnTo>
                  <a:lnTo>
                    <a:pt x="93" y="2311"/>
                  </a:lnTo>
                  <a:lnTo>
                    <a:pt x="1" y="3050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555" y="35680"/>
                  </a:lnTo>
                  <a:lnTo>
                    <a:pt x="1387" y="37066"/>
                  </a:lnTo>
                  <a:lnTo>
                    <a:pt x="2404" y="38176"/>
                  </a:lnTo>
                  <a:lnTo>
                    <a:pt x="3144" y="38638"/>
                  </a:lnTo>
                  <a:lnTo>
                    <a:pt x="5639" y="40117"/>
                  </a:lnTo>
                  <a:lnTo>
                    <a:pt x="7026" y="40671"/>
                  </a:lnTo>
                  <a:lnTo>
                    <a:pt x="9891" y="40764"/>
                  </a:lnTo>
                  <a:lnTo>
                    <a:pt x="11278" y="40394"/>
                  </a:lnTo>
                  <a:lnTo>
                    <a:pt x="10723" y="40487"/>
                  </a:lnTo>
                  <a:lnTo>
                    <a:pt x="9891" y="40487"/>
                  </a:lnTo>
                  <a:lnTo>
                    <a:pt x="9152" y="39932"/>
                  </a:lnTo>
                  <a:lnTo>
                    <a:pt x="8782" y="38915"/>
                  </a:lnTo>
                  <a:lnTo>
                    <a:pt x="8782" y="38268"/>
                  </a:lnTo>
                  <a:lnTo>
                    <a:pt x="8782" y="8134"/>
                  </a:lnTo>
                  <a:lnTo>
                    <a:pt x="8782" y="7302"/>
                  </a:lnTo>
                  <a:lnTo>
                    <a:pt x="9244" y="5823"/>
                  </a:lnTo>
                  <a:lnTo>
                    <a:pt x="9614" y="508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9"/>
            <p:cNvSpPr/>
            <p:nvPr/>
          </p:nvSpPr>
          <p:spPr>
            <a:xfrm>
              <a:off x="7099525" y="-3574825"/>
              <a:ext cx="1807125" cy="1044525"/>
            </a:xfrm>
            <a:custGeom>
              <a:avLst/>
              <a:gdLst/>
              <a:ahLst/>
              <a:cxnLst/>
              <a:rect l="l" t="t" r="r" b="b"/>
              <a:pathLst>
                <a:path w="72285" h="41781" extrusionOk="0">
                  <a:moveTo>
                    <a:pt x="72147" y="6141"/>
                  </a:moveTo>
                  <a:lnTo>
                    <a:pt x="72284" y="6656"/>
                  </a:lnTo>
                  <a:lnTo>
                    <a:pt x="72192" y="6194"/>
                  </a:lnTo>
                  <a:lnTo>
                    <a:pt x="72147" y="6141"/>
                  </a:lnTo>
                  <a:close/>
                  <a:moveTo>
                    <a:pt x="62856" y="0"/>
                  </a:moveTo>
                  <a:lnTo>
                    <a:pt x="61377" y="370"/>
                  </a:lnTo>
                  <a:lnTo>
                    <a:pt x="60545" y="647"/>
                  </a:lnTo>
                  <a:lnTo>
                    <a:pt x="2219" y="34479"/>
                  </a:lnTo>
                  <a:lnTo>
                    <a:pt x="1479" y="34848"/>
                  </a:lnTo>
                  <a:lnTo>
                    <a:pt x="462" y="36050"/>
                  </a:lnTo>
                  <a:lnTo>
                    <a:pt x="0" y="36697"/>
                  </a:lnTo>
                  <a:lnTo>
                    <a:pt x="8689" y="41781"/>
                  </a:lnTo>
                  <a:lnTo>
                    <a:pt x="9151" y="41134"/>
                  </a:lnTo>
                  <a:lnTo>
                    <a:pt x="10260" y="39932"/>
                  </a:lnTo>
                  <a:lnTo>
                    <a:pt x="10907" y="39470"/>
                  </a:lnTo>
                  <a:lnTo>
                    <a:pt x="69326" y="5731"/>
                  </a:lnTo>
                  <a:lnTo>
                    <a:pt x="69789" y="5454"/>
                  </a:lnTo>
                  <a:lnTo>
                    <a:pt x="70805" y="5269"/>
                  </a:lnTo>
                  <a:lnTo>
                    <a:pt x="71637" y="5546"/>
                  </a:lnTo>
                  <a:lnTo>
                    <a:pt x="72147" y="6141"/>
                  </a:lnTo>
                  <a:lnTo>
                    <a:pt x="71915" y="5269"/>
                  </a:lnTo>
                  <a:lnTo>
                    <a:pt x="70436" y="2958"/>
                  </a:lnTo>
                  <a:lnTo>
                    <a:pt x="69326" y="2126"/>
                  </a:lnTo>
                  <a:lnTo>
                    <a:pt x="66738" y="647"/>
                  </a:lnTo>
                  <a:lnTo>
                    <a:pt x="66091" y="370"/>
                  </a:lnTo>
                  <a:lnTo>
                    <a:pt x="64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9"/>
            <p:cNvSpPr/>
            <p:nvPr/>
          </p:nvSpPr>
          <p:spPr>
            <a:xfrm>
              <a:off x="562050" y="1878825"/>
              <a:ext cx="552325" cy="614725"/>
            </a:xfrm>
            <a:custGeom>
              <a:avLst/>
              <a:gdLst/>
              <a:ahLst/>
              <a:cxnLst/>
              <a:rect l="l" t="t" r="r" b="b"/>
              <a:pathLst>
                <a:path w="22093" h="24589" extrusionOk="0">
                  <a:moveTo>
                    <a:pt x="10261" y="1"/>
                  </a:moveTo>
                  <a:lnTo>
                    <a:pt x="9429" y="93"/>
                  </a:lnTo>
                  <a:lnTo>
                    <a:pt x="7765" y="1110"/>
                  </a:lnTo>
                  <a:lnTo>
                    <a:pt x="5362" y="3791"/>
                  </a:lnTo>
                  <a:lnTo>
                    <a:pt x="2681" y="8597"/>
                  </a:lnTo>
                  <a:lnTo>
                    <a:pt x="833" y="13127"/>
                  </a:lnTo>
                  <a:lnTo>
                    <a:pt x="278" y="14513"/>
                  </a:lnTo>
                  <a:lnTo>
                    <a:pt x="1" y="15992"/>
                  </a:lnTo>
                  <a:lnTo>
                    <a:pt x="93" y="20799"/>
                  </a:lnTo>
                  <a:lnTo>
                    <a:pt x="555" y="24126"/>
                  </a:lnTo>
                  <a:lnTo>
                    <a:pt x="740" y="24496"/>
                  </a:lnTo>
                  <a:lnTo>
                    <a:pt x="1110" y="24589"/>
                  </a:lnTo>
                  <a:lnTo>
                    <a:pt x="2404" y="24404"/>
                  </a:lnTo>
                  <a:lnTo>
                    <a:pt x="2774" y="24219"/>
                  </a:lnTo>
                  <a:lnTo>
                    <a:pt x="2774" y="23849"/>
                  </a:lnTo>
                  <a:lnTo>
                    <a:pt x="2404" y="20799"/>
                  </a:lnTo>
                  <a:lnTo>
                    <a:pt x="2219" y="16362"/>
                  </a:lnTo>
                  <a:lnTo>
                    <a:pt x="2496" y="15160"/>
                  </a:lnTo>
                  <a:lnTo>
                    <a:pt x="3236" y="13034"/>
                  </a:lnTo>
                  <a:lnTo>
                    <a:pt x="5269" y="8597"/>
                  </a:lnTo>
                  <a:lnTo>
                    <a:pt x="7488" y="4807"/>
                  </a:lnTo>
                  <a:lnTo>
                    <a:pt x="9059" y="2959"/>
                  </a:lnTo>
                  <a:lnTo>
                    <a:pt x="9984" y="2312"/>
                  </a:lnTo>
                  <a:lnTo>
                    <a:pt x="10261" y="2219"/>
                  </a:lnTo>
                  <a:lnTo>
                    <a:pt x="10723" y="2219"/>
                  </a:lnTo>
                  <a:lnTo>
                    <a:pt x="11648" y="2774"/>
                  </a:lnTo>
                  <a:lnTo>
                    <a:pt x="13404" y="4530"/>
                  </a:lnTo>
                  <a:lnTo>
                    <a:pt x="15992" y="8135"/>
                  </a:lnTo>
                  <a:lnTo>
                    <a:pt x="18303" y="12387"/>
                  </a:lnTo>
                  <a:lnTo>
                    <a:pt x="19227" y="14513"/>
                  </a:lnTo>
                  <a:lnTo>
                    <a:pt x="19597" y="15622"/>
                  </a:lnTo>
                  <a:lnTo>
                    <a:pt x="19782" y="20059"/>
                  </a:lnTo>
                  <a:lnTo>
                    <a:pt x="19689" y="23110"/>
                  </a:lnTo>
                  <a:lnTo>
                    <a:pt x="19689" y="23479"/>
                  </a:lnTo>
                  <a:lnTo>
                    <a:pt x="20059" y="23572"/>
                  </a:lnTo>
                  <a:lnTo>
                    <a:pt x="21353" y="23757"/>
                  </a:lnTo>
                  <a:lnTo>
                    <a:pt x="21723" y="23572"/>
                  </a:lnTo>
                  <a:lnTo>
                    <a:pt x="21908" y="23294"/>
                  </a:lnTo>
                  <a:lnTo>
                    <a:pt x="22093" y="19874"/>
                  </a:lnTo>
                  <a:lnTo>
                    <a:pt x="21815" y="15068"/>
                  </a:lnTo>
                  <a:lnTo>
                    <a:pt x="21353" y="13589"/>
                  </a:lnTo>
                  <a:lnTo>
                    <a:pt x="20799" y="12295"/>
                  </a:lnTo>
                  <a:lnTo>
                    <a:pt x="18580" y="8043"/>
                  </a:lnTo>
                  <a:lnTo>
                    <a:pt x="15437" y="3328"/>
                  </a:lnTo>
                  <a:lnTo>
                    <a:pt x="12757" y="833"/>
                  </a:lnTo>
                  <a:lnTo>
                    <a:pt x="11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59"/>
          <p:cNvSpPr/>
          <p:nvPr/>
        </p:nvSpPr>
        <p:spPr>
          <a:xfrm>
            <a:off x="5342700" y="2500875"/>
            <a:ext cx="3082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B867BD-B36C-43FA-BFEE-0FD692B02BDF}"/>
              </a:ext>
            </a:extLst>
          </p:cNvPr>
          <p:cNvSpPr txBox="1"/>
          <p:nvPr/>
        </p:nvSpPr>
        <p:spPr>
          <a:xfrm>
            <a:off x="6069328" y="2540775"/>
            <a:ext cx="4892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5E7D"/>
                </a:solidFill>
                <a:latin typeface="+mj-lt"/>
              </a:rPr>
              <a:t>Help Is always Near You</a:t>
            </a:r>
            <a:endParaRPr lang="ko-KR" altLang="en-US" sz="1600">
              <a:solidFill>
                <a:srgbClr val="005E7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8FFE7-5D76-4D25-8E8A-35214CF37840}"/>
              </a:ext>
            </a:extLst>
          </p:cNvPr>
          <p:cNvSpPr txBox="1"/>
          <p:nvPr/>
        </p:nvSpPr>
        <p:spPr>
          <a:xfrm>
            <a:off x="4192003" y="148492"/>
            <a:ext cx="4951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Opensource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Professional Project (Prof.Kyung soon, Hwang)</a:t>
            </a:r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7"/>
          <p:cNvSpPr txBox="1">
            <a:spLocks noGrp="1"/>
          </p:cNvSpPr>
          <p:nvPr>
            <p:ph type="title"/>
          </p:nvPr>
        </p:nvSpPr>
        <p:spPr>
          <a:xfrm>
            <a:off x="1594325" y="1680456"/>
            <a:ext cx="1705083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Self Test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91" name="Google Shape;1691;p77"/>
          <p:cNvSpPr/>
          <p:nvPr/>
        </p:nvSpPr>
        <p:spPr>
          <a:xfrm>
            <a:off x="1660417" y="2207856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77"/>
          <p:cNvSpPr txBox="1">
            <a:spLocks noGrp="1"/>
          </p:cNvSpPr>
          <p:nvPr>
            <p:ph type="subTitle" idx="1"/>
          </p:nvPr>
        </p:nvSpPr>
        <p:spPr>
          <a:xfrm>
            <a:off x="1594325" y="2346445"/>
            <a:ext cx="40862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On this screen, users can check their health status to see which medications are appropriate for their condition.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519C21-7413-48B9-973F-150F3D9A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62" y="686559"/>
            <a:ext cx="1525954" cy="3306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000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573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7"/>
          <p:cNvSpPr txBox="1">
            <a:spLocks noGrp="1"/>
          </p:cNvSpPr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Lookup near store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91" name="Google Shape;1691;p77"/>
          <p:cNvSpPr/>
          <p:nvPr/>
        </p:nvSpPr>
        <p:spPr>
          <a:xfrm>
            <a:off x="6852600" y="2127895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77"/>
          <p:cNvSpPr txBox="1">
            <a:spLocks noGrp="1"/>
          </p:cNvSpPr>
          <p:nvPr>
            <p:ph type="subTitle" idx="1"/>
          </p:nvPr>
        </p:nvSpPr>
        <p:spPr>
          <a:xfrm>
            <a:off x="4159250" y="2339677"/>
            <a:ext cx="435925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This screen shows stores within a 2 kilometer radius around your current location.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4FBE52-B4F5-44C0-92C7-F8AD68A9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87" y="686559"/>
            <a:ext cx="1525954" cy="3306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000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046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7"/>
          <p:cNvSpPr txBox="1">
            <a:spLocks noGrp="1"/>
          </p:cNvSpPr>
          <p:nvPr>
            <p:ph type="title"/>
          </p:nvPr>
        </p:nvSpPr>
        <p:spPr>
          <a:xfrm>
            <a:off x="1428750" y="1680456"/>
            <a:ext cx="4481935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Lookup working hospital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91" name="Google Shape;1691;p77"/>
          <p:cNvSpPr/>
          <p:nvPr/>
        </p:nvSpPr>
        <p:spPr>
          <a:xfrm>
            <a:off x="1660417" y="2207856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77"/>
          <p:cNvSpPr txBox="1">
            <a:spLocks noGrp="1"/>
          </p:cNvSpPr>
          <p:nvPr>
            <p:ph type="subTitle" idx="1"/>
          </p:nvPr>
        </p:nvSpPr>
        <p:spPr>
          <a:xfrm>
            <a:off x="1594325" y="2346445"/>
            <a:ext cx="40862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This screen displays currently operating hospitals and pharmacies within a 2 kilometer radius around you.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066970-6F10-4B56-B7BF-B6175AFB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62" y="634539"/>
            <a:ext cx="1525954" cy="3306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000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559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80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Future Feature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84" name="Google Shape;2084;p80"/>
          <p:cNvSpPr txBox="1">
            <a:spLocks noGrp="1"/>
          </p:cNvSpPr>
          <p:nvPr>
            <p:ph type="subTitle" idx="1"/>
          </p:nvPr>
        </p:nvSpPr>
        <p:spPr>
          <a:xfrm>
            <a:off x="2229991" y="3351575"/>
            <a:ext cx="2546578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ea"/>
                <a:ea typeface="+mn-ea"/>
              </a:rPr>
              <a:t>What algorithm we'll use?</a:t>
            </a:r>
            <a:endParaRPr>
              <a:latin typeface="+mn-ea"/>
              <a:ea typeface="+mn-ea"/>
            </a:endParaRPr>
          </a:p>
        </p:txBody>
      </p:sp>
      <p:sp>
        <p:nvSpPr>
          <p:cNvPr id="2085" name="Google Shape;2085;p80"/>
          <p:cNvSpPr txBox="1">
            <a:spLocks noGrp="1"/>
          </p:cNvSpPr>
          <p:nvPr>
            <p:ph type="subTitle" idx="2"/>
          </p:nvPr>
        </p:nvSpPr>
        <p:spPr>
          <a:xfrm>
            <a:off x="2411325" y="3139700"/>
            <a:ext cx="21843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Implement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86" name="Google Shape;2086;p80"/>
          <p:cNvSpPr txBox="1">
            <a:spLocks noGrp="1"/>
          </p:cNvSpPr>
          <p:nvPr>
            <p:ph type="subTitle" idx="3"/>
          </p:nvPr>
        </p:nvSpPr>
        <p:spPr>
          <a:xfrm>
            <a:off x="4192506" y="2219725"/>
            <a:ext cx="2551703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ea"/>
                <a:ea typeface="+mn-ea"/>
              </a:rPr>
              <a:t>Make some prototype to confirm our requirement</a:t>
            </a:r>
            <a:endParaRPr>
              <a:latin typeface="+mn-ea"/>
              <a:ea typeface="+mn-ea"/>
            </a:endParaRPr>
          </a:p>
        </p:txBody>
      </p:sp>
      <p:sp>
        <p:nvSpPr>
          <p:cNvPr id="2087" name="Google Shape;2087;p80"/>
          <p:cNvSpPr txBox="1">
            <a:spLocks noGrp="1"/>
          </p:cNvSpPr>
          <p:nvPr>
            <p:ph type="subTitle" idx="4"/>
          </p:nvPr>
        </p:nvSpPr>
        <p:spPr>
          <a:xfrm>
            <a:off x="4376225" y="2007925"/>
            <a:ext cx="21843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Prototyping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88" name="Google Shape;2088;p80"/>
          <p:cNvSpPr txBox="1">
            <a:spLocks noGrp="1"/>
          </p:cNvSpPr>
          <p:nvPr>
            <p:ph type="subTitle" idx="5"/>
          </p:nvPr>
        </p:nvSpPr>
        <p:spPr>
          <a:xfrm>
            <a:off x="6071047" y="3351575"/>
            <a:ext cx="272405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ea"/>
                <a:ea typeface="+mn-ea"/>
              </a:rPr>
              <a:t>Feedback from other people to return Implement</a:t>
            </a:r>
            <a:endParaRPr>
              <a:latin typeface="+mn-ea"/>
              <a:ea typeface="+mn-ea"/>
            </a:endParaRPr>
          </a:p>
        </p:txBody>
      </p:sp>
      <p:sp>
        <p:nvSpPr>
          <p:cNvPr id="2089" name="Google Shape;2089;p80"/>
          <p:cNvSpPr txBox="1">
            <a:spLocks noGrp="1"/>
          </p:cNvSpPr>
          <p:nvPr>
            <p:ph type="subTitle" idx="6"/>
          </p:nvPr>
        </p:nvSpPr>
        <p:spPr>
          <a:xfrm>
            <a:off x="6341104" y="3139700"/>
            <a:ext cx="21843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Feedback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90" name="Google Shape;2090;p80"/>
          <p:cNvSpPr txBox="1">
            <a:spLocks noGrp="1"/>
          </p:cNvSpPr>
          <p:nvPr>
            <p:ph type="subTitle" idx="7"/>
          </p:nvPr>
        </p:nvSpPr>
        <p:spPr>
          <a:xfrm>
            <a:off x="618773" y="2219725"/>
            <a:ext cx="1839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ea"/>
                <a:ea typeface="+mn-ea"/>
              </a:rPr>
              <a:t>What architecture we'll use?</a:t>
            </a:r>
            <a:endParaRPr>
              <a:latin typeface="+mn-ea"/>
              <a:ea typeface="+mn-ea"/>
            </a:endParaRPr>
          </a:p>
        </p:txBody>
      </p:sp>
      <p:sp>
        <p:nvSpPr>
          <p:cNvPr id="2091" name="Google Shape;2091;p80"/>
          <p:cNvSpPr txBox="1">
            <a:spLocks noGrp="1"/>
          </p:cNvSpPr>
          <p:nvPr>
            <p:ph type="subTitle" idx="8"/>
          </p:nvPr>
        </p:nvSpPr>
        <p:spPr>
          <a:xfrm>
            <a:off x="618775" y="2007925"/>
            <a:ext cx="18396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Design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92" name="Google Shape;2092;p80"/>
          <p:cNvSpPr/>
          <p:nvPr/>
        </p:nvSpPr>
        <p:spPr>
          <a:xfrm flipH="1">
            <a:off x="7049947" y="2007908"/>
            <a:ext cx="766250" cy="766163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endParaRPr sz="3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3" name="Google Shape;2093;p80"/>
          <p:cNvSpPr/>
          <p:nvPr/>
        </p:nvSpPr>
        <p:spPr>
          <a:xfrm flipH="1">
            <a:off x="5084870" y="3123604"/>
            <a:ext cx="766975" cy="766163"/>
          </a:xfrm>
          <a:custGeom>
            <a:avLst/>
            <a:gdLst/>
            <a:ahLst/>
            <a:cxnLst/>
            <a:rect l="l" t="t" r="r" b="b"/>
            <a:pathLst>
              <a:path w="34926" h="34893" extrusionOk="0">
                <a:moveTo>
                  <a:pt x="1" y="1"/>
                </a:moveTo>
                <a:lnTo>
                  <a:pt x="1" y="34892"/>
                </a:lnTo>
                <a:lnTo>
                  <a:pt x="34926" y="34892"/>
                </a:lnTo>
                <a:lnTo>
                  <a:pt x="349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sz="3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4" name="Google Shape;2094;p80"/>
          <p:cNvSpPr/>
          <p:nvPr/>
        </p:nvSpPr>
        <p:spPr>
          <a:xfrm flipH="1">
            <a:off x="3119793" y="2007929"/>
            <a:ext cx="766975" cy="766163"/>
          </a:xfrm>
          <a:custGeom>
            <a:avLst/>
            <a:gdLst/>
            <a:ahLst/>
            <a:cxnLst/>
            <a:rect l="l" t="t" r="r" b="b"/>
            <a:pathLst>
              <a:path w="34926" h="34893" extrusionOk="0">
                <a:moveTo>
                  <a:pt x="0" y="1"/>
                </a:moveTo>
                <a:lnTo>
                  <a:pt x="0" y="34892"/>
                </a:lnTo>
                <a:lnTo>
                  <a:pt x="34925" y="34892"/>
                </a:lnTo>
                <a:lnTo>
                  <a:pt x="349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sz="3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80"/>
          <p:cNvSpPr/>
          <p:nvPr/>
        </p:nvSpPr>
        <p:spPr>
          <a:xfrm flipH="1">
            <a:off x="1155440" y="3123604"/>
            <a:ext cx="766250" cy="766163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endParaRPr sz="3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353;p30">
            <a:extLst>
              <a:ext uri="{FF2B5EF4-FFF2-40B4-BE49-F238E27FC236}">
                <a16:creationId xmlns:a16="http://schemas.microsoft.com/office/drawing/2014/main" id="{D3E78441-9D6E-49B3-AAF5-3E01269BDA19}"/>
              </a:ext>
            </a:extLst>
          </p:cNvPr>
          <p:cNvSpPr/>
          <p:nvPr/>
        </p:nvSpPr>
        <p:spPr>
          <a:xfrm>
            <a:off x="2921658" y="865922"/>
            <a:ext cx="3300684" cy="95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74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84"/>
          <p:cNvSpPr txBox="1">
            <a:spLocks noGrp="1"/>
          </p:cNvSpPr>
          <p:nvPr>
            <p:ph type="subTitle" idx="1"/>
          </p:nvPr>
        </p:nvSpPr>
        <p:spPr>
          <a:xfrm>
            <a:off x="737216" y="2779282"/>
            <a:ext cx="4094521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Extending the architecture</a:t>
            </a:r>
            <a:endParaRPr lang="en-US">
              <a:solidFill>
                <a:srgbClr val="1A4E6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Recommend to hospital specialties based on symptoms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2348" name="Google Shape;2348;p84"/>
          <p:cNvGrpSpPr/>
          <p:nvPr/>
        </p:nvGrpSpPr>
        <p:grpSpPr>
          <a:xfrm>
            <a:off x="5286964" y="1513578"/>
            <a:ext cx="2489694" cy="2803880"/>
            <a:chOff x="5081575" y="1448775"/>
            <a:chExt cx="2605918" cy="2934771"/>
          </a:xfrm>
        </p:grpSpPr>
        <p:sp>
          <p:nvSpPr>
            <p:cNvPr id="2349" name="Google Shape;2349;p84"/>
            <p:cNvSpPr/>
            <p:nvPr/>
          </p:nvSpPr>
          <p:spPr>
            <a:xfrm>
              <a:off x="5190250" y="2939716"/>
              <a:ext cx="278580" cy="913459"/>
            </a:xfrm>
            <a:custGeom>
              <a:avLst/>
              <a:gdLst/>
              <a:ahLst/>
              <a:cxnLst/>
              <a:rect l="l" t="t" r="r" b="b"/>
              <a:pathLst>
                <a:path w="6150" h="24460" extrusionOk="0">
                  <a:moveTo>
                    <a:pt x="6150" y="1"/>
                  </a:moveTo>
                  <a:lnTo>
                    <a:pt x="4584" y="114"/>
                  </a:lnTo>
                  <a:lnTo>
                    <a:pt x="1" y="24459"/>
                  </a:lnTo>
                  <a:lnTo>
                    <a:pt x="607" y="24383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rgbClr val="AB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84"/>
            <p:cNvSpPr/>
            <p:nvPr/>
          </p:nvSpPr>
          <p:spPr>
            <a:xfrm>
              <a:off x="6628134" y="2820888"/>
              <a:ext cx="216250" cy="802619"/>
            </a:xfrm>
            <a:custGeom>
              <a:avLst/>
              <a:gdLst/>
              <a:ahLst/>
              <a:cxnLst/>
              <a:rect l="l" t="t" r="r" b="b"/>
              <a:pathLst>
                <a:path w="4774" h="21492" extrusionOk="0">
                  <a:moveTo>
                    <a:pt x="1390" y="1"/>
                  </a:moveTo>
                  <a:lnTo>
                    <a:pt x="1" y="102"/>
                  </a:lnTo>
                  <a:lnTo>
                    <a:pt x="4269" y="21492"/>
                  </a:lnTo>
                  <a:lnTo>
                    <a:pt x="4774" y="21416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rgbClr val="AB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84"/>
            <p:cNvSpPr/>
            <p:nvPr/>
          </p:nvSpPr>
          <p:spPr>
            <a:xfrm>
              <a:off x="5875446" y="3037781"/>
              <a:ext cx="176207" cy="1008240"/>
            </a:xfrm>
            <a:custGeom>
              <a:avLst/>
              <a:gdLst/>
              <a:ahLst/>
              <a:cxnLst/>
              <a:rect l="l" t="t" r="r" b="b"/>
              <a:pathLst>
                <a:path w="3890" h="26998" extrusionOk="0">
                  <a:moveTo>
                    <a:pt x="3890" y="1"/>
                  </a:moveTo>
                  <a:lnTo>
                    <a:pt x="2362" y="127"/>
                  </a:lnTo>
                  <a:lnTo>
                    <a:pt x="1" y="26997"/>
                  </a:lnTo>
                  <a:lnTo>
                    <a:pt x="594" y="26909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84"/>
            <p:cNvSpPr/>
            <p:nvPr/>
          </p:nvSpPr>
          <p:spPr>
            <a:xfrm>
              <a:off x="7172096" y="2910476"/>
              <a:ext cx="292305" cy="894599"/>
            </a:xfrm>
            <a:custGeom>
              <a:avLst/>
              <a:gdLst/>
              <a:ahLst/>
              <a:cxnLst/>
              <a:rect l="l" t="t" r="r" b="b"/>
              <a:pathLst>
                <a:path w="6453" h="23955" extrusionOk="0">
                  <a:moveTo>
                    <a:pt x="1364" y="1"/>
                  </a:moveTo>
                  <a:lnTo>
                    <a:pt x="0" y="114"/>
                  </a:lnTo>
                  <a:lnTo>
                    <a:pt x="5960" y="23954"/>
                  </a:lnTo>
                  <a:lnTo>
                    <a:pt x="6453" y="23878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84"/>
            <p:cNvSpPr/>
            <p:nvPr/>
          </p:nvSpPr>
          <p:spPr>
            <a:xfrm>
              <a:off x="5595191" y="2886073"/>
              <a:ext cx="2012840" cy="278036"/>
            </a:xfrm>
            <a:custGeom>
              <a:avLst/>
              <a:gdLst/>
              <a:ahLst/>
              <a:cxnLst/>
              <a:rect l="l" t="t" r="r" b="b"/>
              <a:pathLst>
                <a:path w="44436" h="6138" extrusionOk="0">
                  <a:moveTo>
                    <a:pt x="44359" y="1"/>
                  </a:moveTo>
                  <a:lnTo>
                    <a:pt x="0" y="4723"/>
                  </a:lnTo>
                  <a:lnTo>
                    <a:pt x="101" y="6138"/>
                  </a:lnTo>
                  <a:lnTo>
                    <a:pt x="44435" y="1276"/>
                  </a:lnTo>
                  <a:lnTo>
                    <a:pt x="44359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4"/>
            <p:cNvSpPr/>
            <p:nvPr/>
          </p:nvSpPr>
          <p:spPr>
            <a:xfrm>
              <a:off x="5081575" y="2610400"/>
              <a:ext cx="2523025" cy="489666"/>
            </a:xfrm>
            <a:custGeom>
              <a:avLst/>
              <a:gdLst/>
              <a:ahLst/>
              <a:cxnLst/>
              <a:rect l="l" t="t" r="r" b="b"/>
              <a:pathLst>
                <a:path w="55699" h="10810" extrusionOk="0">
                  <a:moveTo>
                    <a:pt x="45218" y="1"/>
                  </a:moveTo>
                  <a:lnTo>
                    <a:pt x="0" y="4458"/>
                  </a:lnTo>
                  <a:lnTo>
                    <a:pt x="11339" y="10809"/>
                  </a:lnTo>
                  <a:lnTo>
                    <a:pt x="55698" y="6087"/>
                  </a:lnTo>
                  <a:lnTo>
                    <a:pt x="4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4"/>
            <p:cNvSpPr/>
            <p:nvPr/>
          </p:nvSpPr>
          <p:spPr>
            <a:xfrm>
              <a:off x="5081575" y="2812331"/>
              <a:ext cx="518249" cy="351780"/>
            </a:xfrm>
            <a:custGeom>
              <a:avLst/>
              <a:gdLst/>
              <a:ahLst/>
              <a:cxnLst/>
              <a:rect l="l" t="t" r="r" b="b"/>
              <a:pathLst>
                <a:path w="11441" h="7766" extrusionOk="0">
                  <a:moveTo>
                    <a:pt x="0" y="0"/>
                  </a:moveTo>
                  <a:lnTo>
                    <a:pt x="101" y="1427"/>
                  </a:lnTo>
                  <a:lnTo>
                    <a:pt x="11440" y="7766"/>
                  </a:lnTo>
                  <a:lnTo>
                    <a:pt x="11339" y="6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4"/>
            <p:cNvSpPr/>
            <p:nvPr/>
          </p:nvSpPr>
          <p:spPr>
            <a:xfrm>
              <a:off x="6132270" y="2600117"/>
              <a:ext cx="348383" cy="189389"/>
            </a:xfrm>
            <a:custGeom>
              <a:avLst/>
              <a:gdLst/>
              <a:ahLst/>
              <a:cxnLst/>
              <a:rect l="l" t="t" r="r" b="b"/>
              <a:pathLst>
                <a:path w="7691" h="4181" extrusionOk="0">
                  <a:moveTo>
                    <a:pt x="6958" y="0"/>
                  </a:moveTo>
                  <a:lnTo>
                    <a:pt x="745" y="632"/>
                  </a:lnTo>
                  <a:lnTo>
                    <a:pt x="0" y="4180"/>
                  </a:lnTo>
                  <a:lnTo>
                    <a:pt x="7690" y="3435"/>
                  </a:lnTo>
                  <a:lnTo>
                    <a:pt x="69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4"/>
            <p:cNvSpPr/>
            <p:nvPr/>
          </p:nvSpPr>
          <p:spPr>
            <a:xfrm>
              <a:off x="6048743" y="2712226"/>
              <a:ext cx="517116" cy="92679"/>
            </a:xfrm>
            <a:custGeom>
              <a:avLst/>
              <a:gdLst/>
              <a:ahLst/>
              <a:cxnLst/>
              <a:rect l="l" t="t" r="r" b="b"/>
              <a:pathLst>
                <a:path w="11416" h="2046" extrusionOk="0">
                  <a:moveTo>
                    <a:pt x="11075" y="0"/>
                  </a:moveTo>
                  <a:lnTo>
                    <a:pt x="342" y="1048"/>
                  </a:lnTo>
                  <a:lnTo>
                    <a:pt x="1" y="2046"/>
                  </a:lnTo>
                  <a:lnTo>
                    <a:pt x="1" y="2046"/>
                  </a:lnTo>
                  <a:lnTo>
                    <a:pt x="11416" y="935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4"/>
            <p:cNvSpPr/>
            <p:nvPr/>
          </p:nvSpPr>
          <p:spPr>
            <a:xfrm>
              <a:off x="5638086" y="1628284"/>
              <a:ext cx="1330433" cy="1040121"/>
            </a:xfrm>
            <a:custGeom>
              <a:avLst/>
              <a:gdLst/>
              <a:ahLst/>
              <a:cxnLst/>
              <a:rect l="l" t="t" r="r" b="b"/>
              <a:pathLst>
                <a:path w="29371" h="22962" extrusionOk="0">
                  <a:moveTo>
                    <a:pt x="28646" y="1"/>
                  </a:moveTo>
                  <a:cubicBezTo>
                    <a:pt x="28631" y="1"/>
                    <a:pt x="28616" y="1"/>
                    <a:pt x="28601" y="2"/>
                  </a:cubicBezTo>
                  <a:lnTo>
                    <a:pt x="859" y="1820"/>
                  </a:lnTo>
                  <a:cubicBezTo>
                    <a:pt x="417" y="1846"/>
                    <a:pt x="64" y="2212"/>
                    <a:pt x="64" y="2654"/>
                  </a:cubicBezTo>
                  <a:lnTo>
                    <a:pt x="0" y="22238"/>
                  </a:lnTo>
                  <a:cubicBezTo>
                    <a:pt x="0" y="22645"/>
                    <a:pt x="329" y="22961"/>
                    <a:pt x="729" y="22961"/>
                  </a:cubicBezTo>
                  <a:cubicBezTo>
                    <a:pt x="751" y="22961"/>
                    <a:pt x="773" y="22960"/>
                    <a:pt x="796" y="22958"/>
                  </a:cubicBezTo>
                  <a:lnTo>
                    <a:pt x="28512" y="20609"/>
                  </a:lnTo>
                  <a:cubicBezTo>
                    <a:pt x="28942" y="20572"/>
                    <a:pt x="29270" y="20205"/>
                    <a:pt x="29283" y="19789"/>
                  </a:cubicBezTo>
                  <a:lnTo>
                    <a:pt x="29358" y="722"/>
                  </a:lnTo>
                  <a:cubicBezTo>
                    <a:pt x="29371" y="320"/>
                    <a:pt x="29043" y="1"/>
                    <a:pt x="28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4"/>
            <p:cNvSpPr/>
            <p:nvPr/>
          </p:nvSpPr>
          <p:spPr>
            <a:xfrm>
              <a:off x="5639219" y="2401085"/>
              <a:ext cx="1326447" cy="290266"/>
            </a:xfrm>
            <a:custGeom>
              <a:avLst/>
              <a:gdLst/>
              <a:ahLst/>
              <a:cxnLst/>
              <a:rect l="l" t="t" r="r" b="b"/>
              <a:pathLst>
                <a:path w="29283" h="6408" extrusionOk="0">
                  <a:moveTo>
                    <a:pt x="29283" y="0"/>
                  </a:moveTo>
                  <a:lnTo>
                    <a:pt x="13" y="2374"/>
                  </a:lnTo>
                  <a:lnTo>
                    <a:pt x="1" y="5682"/>
                  </a:lnTo>
                  <a:cubicBezTo>
                    <a:pt x="1" y="6083"/>
                    <a:pt x="320" y="6407"/>
                    <a:pt x="712" y="6407"/>
                  </a:cubicBezTo>
                  <a:cubicBezTo>
                    <a:pt x="740" y="6407"/>
                    <a:pt x="768" y="6406"/>
                    <a:pt x="796" y="6402"/>
                  </a:cubicBezTo>
                  <a:lnTo>
                    <a:pt x="28513" y="4054"/>
                  </a:lnTo>
                  <a:cubicBezTo>
                    <a:pt x="28942" y="4016"/>
                    <a:pt x="29270" y="3649"/>
                    <a:pt x="29270" y="3220"/>
                  </a:cubicBezTo>
                  <a:lnTo>
                    <a:pt x="29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4"/>
            <p:cNvSpPr/>
            <p:nvPr/>
          </p:nvSpPr>
          <p:spPr>
            <a:xfrm>
              <a:off x="5688410" y="1674124"/>
              <a:ext cx="1237211" cy="788222"/>
            </a:xfrm>
            <a:custGeom>
              <a:avLst/>
              <a:gdLst/>
              <a:ahLst/>
              <a:cxnLst/>
              <a:rect l="l" t="t" r="r" b="b"/>
              <a:pathLst>
                <a:path w="27313" h="17401" extrusionOk="0">
                  <a:moveTo>
                    <a:pt x="27313" y="0"/>
                  </a:moveTo>
                  <a:lnTo>
                    <a:pt x="39" y="1819"/>
                  </a:lnTo>
                  <a:lnTo>
                    <a:pt x="1" y="17400"/>
                  </a:lnTo>
                  <a:lnTo>
                    <a:pt x="27250" y="15203"/>
                  </a:lnTo>
                  <a:lnTo>
                    <a:pt x="27313" y="0"/>
                  </a:lnTo>
                  <a:close/>
                </a:path>
              </a:pathLst>
            </a:custGeom>
            <a:solidFill>
              <a:srgbClr val="79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4"/>
            <p:cNvSpPr/>
            <p:nvPr/>
          </p:nvSpPr>
          <p:spPr>
            <a:xfrm>
              <a:off x="6625864" y="1797421"/>
              <a:ext cx="182504" cy="175890"/>
            </a:xfrm>
            <a:custGeom>
              <a:avLst/>
              <a:gdLst/>
              <a:ahLst/>
              <a:cxnLst/>
              <a:rect l="l" t="t" r="r" b="b"/>
              <a:pathLst>
                <a:path w="4029" h="3883" extrusionOk="0">
                  <a:moveTo>
                    <a:pt x="3816" y="0"/>
                  </a:moveTo>
                  <a:cubicBezTo>
                    <a:pt x="3711" y="0"/>
                    <a:pt x="3606" y="115"/>
                    <a:pt x="3586" y="145"/>
                  </a:cubicBezTo>
                  <a:cubicBezTo>
                    <a:pt x="3574" y="107"/>
                    <a:pt x="3549" y="82"/>
                    <a:pt x="3523" y="56"/>
                  </a:cubicBezTo>
                  <a:cubicBezTo>
                    <a:pt x="3504" y="28"/>
                    <a:pt x="3471" y="14"/>
                    <a:pt x="3435" y="14"/>
                  </a:cubicBezTo>
                  <a:cubicBezTo>
                    <a:pt x="3422" y="14"/>
                    <a:pt x="3410" y="15"/>
                    <a:pt x="3397" y="18"/>
                  </a:cubicBezTo>
                  <a:cubicBezTo>
                    <a:pt x="3271" y="56"/>
                    <a:pt x="2804" y="511"/>
                    <a:pt x="2400" y="763"/>
                  </a:cubicBezTo>
                  <a:cubicBezTo>
                    <a:pt x="2043" y="998"/>
                    <a:pt x="1774" y="1124"/>
                    <a:pt x="1560" y="1124"/>
                  </a:cubicBezTo>
                  <a:cubicBezTo>
                    <a:pt x="1532" y="1124"/>
                    <a:pt x="1504" y="1121"/>
                    <a:pt x="1478" y="1117"/>
                  </a:cubicBezTo>
                  <a:cubicBezTo>
                    <a:pt x="1263" y="1079"/>
                    <a:pt x="1415" y="839"/>
                    <a:pt x="1427" y="612"/>
                  </a:cubicBezTo>
                  <a:cubicBezTo>
                    <a:pt x="1450" y="403"/>
                    <a:pt x="1304" y="99"/>
                    <a:pt x="1133" y="99"/>
                  </a:cubicBezTo>
                  <a:cubicBezTo>
                    <a:pt x="1117" y="99"/>
                    <a:pt x="1102" y="102"/>
                    <a:pt x="1086" y="107"/>
                  </a:cubicBezTo>
                  <a:cubicBezTo>
                    <a:pt x="897" y="157"/>
                    <a:pt x="1036" y="536"/>
                    <a:pt x="922" y="890"/>
                  </a:cubicBezTo>
                  <a:cubicBezTo>
                    <a:pt x="796" y="1243"/>
                    <a:pt x="606" y="1395"/>
                    <a:pt x="569" y="1736"/>
                  </a:cubicBezTo>
                  <a:cubicBezTo>
                    <a:pt x="531" y="2077"/>
                    <a:pt x="556" y="2455"/>
                    <a:pt x="480" y="2657"/>
                  </a:cubicBezTo>
                  <a:cubicBezTo>
                    <a:pt x="404" y="2872"/>
                    <a:pt x="0" y="3314"/>
                    <a:pt x="0" y="3314"/>
                  </a:cubicBezTo>
                  <a:lnTo>
                    <a:pt x="1011" y="3882"/>
                  </a:lnTo>
                  <a:cubicBezTo>
                    <a:pt x="1011" y="3882"/>
                    <a:pt x="1781" y="2935"/>
                    <a:pt x="1958" y="2822"/>
                  </a:cubicBezTo>
                  <a:cubicBezTo>
                    <a:pt x="2134" y="2721"/>
                    <a:pt x="2740" y="2418"/>
                    <a:pt x="2980" y="2178"/>
                  </a:cubicBezTo>
                  <a:cubicBezTo>
                    <a:pt x="3258" y="1887"/>
                    <a:pt x="3511" y="1572"/>
                    <a:pt x="3738" y="1231"/>
                  </a:cubicBezTo>
                  <a:cubicBezTo>
                    <a:pt x="3852" y="1041"/>
                    <a:pt x="3776" y="953"/>
                    <a:pt x="3776" y="953"/>
                  </a:cubicBezTo>
                  <a:cubicBezTo>
                    <a:pt x="3826" y="902"/>
                    <a:pt x="3877" y="839"/>
                    <a:pt x="3915" y="789"/>
                  </a:cubicBezTo>
                  <a:cubicBezTo>
                    <a:pt x="3965" y="726"/>
                    <a:pt x="3991" y="662"/>
                    <a:pt x="4016" y="599"/>
                  </a:cubicBezTo>
                  <a:cubicBezTo>
                    <a:pt x="4016" y="511"/>
                    <a:pt x="3978" y="448"/>
                    <a:pt x="3927" y="397"/>
                  </a:cubicBezTo>
                  <a:cubicBezTo>
                    <a:pt x="3902" y="359"/>
                    <a:pt x="3877" y="334"/>
                    <a:pt x="3852" y="309"/>
                  </a:cubicBezTo>
                  <a:cubicBezTo>
                    <a:pt x="3852" y="309"/>
                    <a:pt x="4028" y="132"/>
                    <a:pt x="3902" y="31"/>
                  </a:cubicBezTo>
                  <a:cubicBezTo>
                    <a:pt x="3875" y="9"/>
                    <a:pt x="3846" y="0"/>
                    <a:pt x="3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4"/>
            <p:cNvSpPr/>
            <p:nvPr/>
          </p:nvSpPr>
          <p:spPr>
            <a:xfrm>
              <a:off x="6748255" y="1799958"/>
              <a:ext cx="40088" cy="38911"/>
            </a:xfrm>
            <a:custGeom>
              <a:avLst/>
              <a:gdLst/>
              <a:ahLst/>
              <a:cxnLst/>
              <a:rect l="l" t="t" r="r" b="b"/>
              <a:pathLst>
                <a:path w="885" h="859" extrusionOk="0">
                  <a:moveTo>
                    <a:pt x="834" y="0"/>
                  </a:moveTo>
                  <a:cubicBezTo>
                    <a:pt x="809" y="51"/>
                    <a:pt x="783" y="101"/>
                    <a:pt x="746" y="139"/>
                  </a:cubicBezTo>
                  <a:cubicBezTo>
                    <a:pt x="531" y="404"/>
                    <a:pt x="278" y="644"/>
                    <a:pt x="1" y="859"/>
                  </a:cubicBezTo>
                  <a:cubicBezTo>
                    <a:pt x="1" y="859"/>
                    <a:pt x="139" y="783"/>
                    <a:pt x="379" y="632"/>
                  </a:cubicBezTo>
                  <a:cubicBezTo>
                    <a:pt x="581" y="493"/>
                    <a:pt x="758" y="303"/>
                    <a:pt x="884" y="89"/>
                  </a:cubicBezTo>
                  <a:cubicBezTo>
                    <a:pt x="872" y="51"/>
                    <a:pt x="859" y="26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4"/>
            <p:cNvSpPr/>
            <p:nvPr/>
          </p:nvSpPr>
          <p:spPr>
            <a:xfrm>
              <a:off x="6763701" y="1833114"/>
              <a:ext cx="39499" cy="34381"/>
            </a:xfrm>
            <a:custGeom>
              <a:avLst/>
              <a:gdLst/>
              <a:ahLst/>
              <a:cxnLst/>
              <a:rect l="l" t="t" r="r" b="b"/>
              <a:pathLst>
                <a:path w="872" h="759" extrusionOk="0">
                  <a:moveTo>
                    <a:pt x="872" y="1"/>
                  </a:moveTo>
                  <a:lnTo>
                    <a:pt x="872" y="1"/>
                  </a:lnTo>
                  <a:cubicBezTo>
                    <a:pt x="771" y="13"/>
                    <a:pt x="708" y="64"/>
                    <a:pt x="556" y="190"/>
                  </a:cubicBezTo>
                  <a:cubicBezTo>
                    <a:pt x="455" y="278"/>
                    <a:pt x="51" y="708"/>
                    <a:pt x="1" y="758"/>
                  </a:cubicBezTo>
                  <a:cubicBezTo>
                    <a:pt x="177" y="632"/>
                    <a:pt x="329" y="480"/>
                    <a:pt x="468" y="329"/>
                  </a:cubicBezTo>
                  <a:cubicBezTo>
                    <a:pt x="615" y="182"/>
                    <a:pt x="688" y="162"/>
                    <a:pt x="717" y="162"/>
                  </a:cubicBezTo>
                  <a:cubicBezTo>
                    <a:pt x="728" y="162"/>
                    <a:pt x="733" y="165"/>
                    <a:pt x="733" y="165"/>
                  </a:cubicBezTo>
                  <a:cubicBezTo>
                    <a:pt x="783" y="114"/>
                    <a:pt x="834" y="64"/>
                    <a:pt x="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4"/>
            <p:cNvSpPr/>
            <p:nvPr/>
          </p:nvSpPr>
          <p:spPr>
            <a:xfrm>
              <a:off x="6755140" y="1811372"/>
              <a:ext cx="49238" cy="42942"/>
            </a:xfrm>
            <a:custGeom>
              <a:avLst/>
              <a:gdLst/>
              <a:ahLst/>
              <a:cxnLst/>
              <a:rect l="l" t="t" r="r" b="b"/>
              <a:pathLst>
                <a:path w="1087" h="948" extrusionOk="0">
                  <a:moveTo>
                    <a:pt x="1010" y="1"/>
                  </a:moveTo>
                  <a:lnTo>
                    <a:pt x="0" y="948"/>
                  </a:lnTo>
                  <a:cubicBezTo>
                    <a:pt x="265" y="771"/>
                    <a:pt x="518" y="569"/>
                    <a:pt x="745" y="342"/>
                  </a:cubicBezTo>
                  <a:cubicBezTo>
                    <a:pt x="889" y="198"/>
                    <a:pt x="1033" y="88"/>
                    <a:pt x="1079" y="88"/>
                  </a:cubicBezTo>
                  <a:cubicBezTo>
                    <a:pt x="1082" y="88"/>
                    <a:pt x="1084" y="89"/>
                    <a:pt x="1086" y="89"/>
                  </a:cubicBezTo>
                  <a:cubicBezTo>
                    <a:pt x="1061" y="51"/>
                    <a:pt x="1036" y="26"/>
                    <a:pt x="1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4"/>
            <p:cNvSpPr/>
            <p:nvPr/>
          </p:nvSpPr>
          <p:spPr>
            <a:xfrm>
              <a:off x="6366180" y="1830261"/>
              <a:ext cx="343219" cy="442194"/>
            </a:xfrm>
            <a:custGeom>
              <a:avLst/>
              <a:gdLst/>
              <a:ahLst/>
              <a:cxnLst/>
              <a:rect l="l" t="t" r="r" b="b"/>
              <a:pathLst>
                <a:path w="7577" h="9762" extrusionOk="0">
                  <a:moveTo>
                    <a:pt x="215" y="1"/>
                  </a:moveTo>
                  <a:lnTo>
                    <a:pt x="1" y="1150"/>
                  </a:lnTo>
                  <a:cubicBezTo>
                    <a:pt x="1" y="1150"/>
                    <a:pt x="481" y="4117"/>
                    <a:pt x="847" y="5367"/>
                  </a:cubicBezTo>
                  <a:cubicBezTo>
                    <a:pt x="897" y="5531"/>
                    <a:pt x="935" y="5746"/>
                    <a:pt x="986" y="5973"/>
                  </a:cubicBezTo>
                  <a:cubicBezTo>
                    <a:pt x="1276" y="7413"/>
                    <a:pt x="1541" y="9749"/>
                    <a:pt x="2122" y="9761"/>
                  </a:cubicBezTo>
                  <a:cubicBezTo>
                    <a:pt x="2488" y="9761"/>
                    <a:pt x="2741" y="9648"/>
                    <a:pt x="3082" y="9307"/>
                  </a:cubicBezTo>
                  <a:cubicBezTo>
                    <a:pt x="3498" y="8852"/>
                    <a:pt x="3902" y="8372"/>
                    <a:pt x="4269" y="7867"/>
                  </a:cubicBezTo>
                  <a:cubicBezTo>
                    <a:pt x="5405" y="6402"/>
                    <a:pt x="7577" y="3208"/>
                    <a:pt x="7577" y="3208"/>
                  </a:cubicBezTo>
                  <a:cubicBezTo>
                    <a:pt x="6983" y="2867"/>
                    <a:pt x="6112" y="1996"/>
                    <a:pt x="6112" y="1996"/>
                  </a:cubicBezTo>
                  <a:cubicBezTo>
                    <a:pt x="6112" y="1996"/>
                    <a:pt x="5746" y="2450"/>
                    <a:pt x="4799" y="3498"/>
                  </a:cubicBezTo>
                  <a:cubicBezTo>
                    <a:pt x="4029" y="4357"/>
                    <a:pt x="3233" y="5140"/>
                    <a:pt x="3233" y="5140"/>
                  </a:cubicBezTo>
                  <a:cubicBezTo>
                    <a:pt x="3233" y="5140"/>
                    <a:pt x="2488" y="1364"/>
                    <a:pt x="1958" y="834"/>
                  </a:cubicBezTo>
                  <a:cubicBezTo>
                    <a:pt x="1428" y="304"/>
                    <a:pt x="215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4"/>
            <p:cNvSpPr/>
            <p:nvPr/>
          </p:nvSpPr>
          <p:spPr>
            <a:xfrm>
              <a:off x="6409076" y="1907491"/>
              <a:ext cx="97299" cy="364962"/>
            </a:xfrm>
            <a:custGeom>
              <a:avLst/>
              <a:gdLst/>
              <a:ahLst/>
              <a:cxnLst/>
              <a:rect l="l" t="t" r="r" b="b"/>
              <a:pathLst>
                <a:path w="2148" h="8057" extrusionOk="0">
                  <a:moveTo>
                    <a:pt x="1" y="0"/>
                  </a:moveTo>
                  <a:lnTo>
                    <a:pt x="39" y="4268"/>
                  </a:lnTo>
                  <a:cubicBezTo>
                    <a:pt x="329" y="5708"/>
                    <a:pt x="594" y="8044"/>
                    <a:pt x="1175" y="8056"/>
                  </a:cubicBezTo>
                  <a:cubicBezTo>
                    <a:pt x="1541" y="8056"/>
                    <a:pt x="1806" y="7943"/>
                    <a:pt x="2147" y="7602"/>
                  </a:cubicBezTo>
                  <a:cubicBezTo>
                    <a:pt x="1617" y="5632"/>
                    <a:pt x="708" y="1111"/>
                    <a:pt x="1" y="0"/>
                  </a:cubicBezTo>
                  <a:close/>
                </a:path>
              </a:pathLst>
            </a:custGeom>
            <a:solidFill>
              <a:srgbClr val="DD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4"/>
            <p:cNvSpPr/>
            <p:nvPr/>
          </p:nvSpPr>
          <p:spPr>
            <a:xfrm>
              <a:off x="6070485" y="1684407"/>
              <a:ext cx="359254" cy="313821"/>
            </a:xfrm>
            <a:custGeom>
              <a:avLst/>
              <a:gdLst/>
              <a:ahLst/>
              <a:cxnLst/>
              <a:rect l="l" t="t" r="r" b="b"/>
              <a:pathLst>
                <a:path w="7931" h="6928" extrusionOk="0">
                  <a:moveTo>
                    <a:pt x="2816" y="1"/>
                  </a:moveTo>
                  <a:cubicBezTo>
                    <a:pt x="2816" y="1"/>
                    <a:pt x="2917" y="1743"/>
                    <a:pt x="2677" y="2438"/>
                  </a:cubicBezTo>
                  <a:cubicBezTo>
                    <a:pt x="2438" y="3132"/>
                    <a:pt x="544" y="3966"/>
                    <a:pt x="316" y="4622"/>
                  </a:cubicBezTo>
                  <a:cubicBezTo>
                    <a:pt x="1" y="5493"/>
                    <a:pt x="1162" y="5468"/>
                    <a:pt x="2551" y="6163"/>
                  </a:cubicBezTo>
                  <a:cubicBezTo>
                    <a:pt x="3549" y="6668"/>
                    <a:pt x="4267" y="6928"/>
                    <a:pt x="4907" y="6928"/>
                  </a:cubicBezTo>
                  <a:cubicBezTo>
                    <a:pt x="5498" y="6928"/>
                    <a:pt x="6024" y="6706"/>
                    <a:pt x="6642" y="6251"/>
                  </a:cubicBezTo>
                  <a:cubicBezTo>
                    <a:pt x="7930" y="5291"/>
                    <a:pt x="6756" y="3221"/>
                    <a:pt x="6756" y="3221"/>
                  </a:cubicBezTo>
                  <a:cubicBezTo>
                    <a:pt x="6756" y="3221"/>
                    <a:pt x="5632" y="2993"/>
                    <a:pt x="5329" y="2753"/>
                  </a:cubicBezTo>
                  <a:cubicBezTo>
                    <a:pt x="5026" y="2501"/>
                    <a:pt x="4774" y="1276"/>
                    <a:pt x="4862" y="518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4"/>
            <p:cNvSpPr/>
            <p:nvPr/>
          </p:nvSpPr>
          <p:spPr>
            <a:xfrm>
              <a:off x="6055039" y="1448775"/>
              <a:ext cx="163071" cy="346073"/>
            </a:xfrm>
            <a:custGeom>
              <a:avLst/>
              <a:gdLst/>
              <a:ahLst/>
              <a:cxnLst/>
              <a:rect l="l" t="t" r="r" b="b"/>
              <a:pathLst>
                <a:path w="3600" h="7640" extrusionOk="0">
                  <a:moveTo>
                    <a:pt x="2085" y="1"/>
                  </a:moveTo>
                  <a:cubicBezTo>
                    <a:pt x="1999" y="1"/>
                    <a:pt x="1907" y="16"/>
                    <a:pt x="1806" y="51"/>
                  </a:cubicBezTo>
                  <a:cubicBezTo>
                    <a:pt x="695" y="430"/>
                    <a:pt x="1" y="1882"/>
                    <a:pt x="581" y="3965"/>
                  </a:cubicBezTo>
                  <a:cubicBezTo>
                    <a:pt x="1162" y="6049"/>
                    <a:pt x="1453" y="7008"/>
                    <a:pt x="1352" y="7640"/>
                  </a:cubicBezTo>
                  <a:cubicBezTo>
                    <a:pt x="1352" y="7640"/>
                    <a:pt x="3132" y="6200"/>
                    <a:pt x="2993" y="3990"/>
                  </a:cubicBezTo>
                  <a:cubicBezTo>
                    <a:pt x="2829" y="1351"/>
                    <a:pt x="3599" y="556"/>
                    <a:pt x="3599" y="556"/>
                  </a:cubicBezTo>
                  <a:cubicBezTo>
                    <a:pt x="2828" y="397"/>
                    <a:pt x="252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4"/>
            <p:cNvSpPr/>
            <p:nvPr/>
          </p:nvSpPr>
          <p:spPr>
            <a:xfrm>
              <a:off x="6169594" y="1495838"/>
              <a:ext cx="251537" cy="285329"/>
            </a:xfrm>
            <a:custGeom>
              <a:avLst/>
              <a:gdLst/>
              <a:ahLst/>
              <a:cxnLst/>
              <a:rect l="l" t="t" r="r" b="b"/>
              <a:pathLst>
                <a:path w="5553" h="6299" extrusionOk="0">
                  <a:moveTo>
                    <a:pt x="3120" y="0"/>
                  </a:moveTo>
                  <a:cubicBezTo>
                    <a:pt x="1740" y="0"/>
                    <a:pt x="1" y="648"/>
                    <a:pt x="10" y="1398"/>
                  </a:cubicBezTo>
                  <a:cubicBezTo>
                    <a:pt x="35" y="2472"/>
                    <a:pt x="22" y="2926"/>
                    <a:pt x="237" y="3608"/>
                  </a:cubicBezTo>
                  <a:cubicBezTo>
                    <a:pt x="502" y="4429"/>
                    <a:pt x="1020" y="5149"/>
                    <a:pt x="1714" y="5654"/>
                  </a:cubicBezTo>
                  <a:cubicBezTo>
                    <a:pt x="2226" y="6008"/>
                    <a:pt x="2802" y="6298"/>
                    <a:pt x="3284" y="6298"/>
                  </a:cubicBezTo>
                  <a:cubicBezTo>
                    <a:pt x="3540" y="6298"/>
                    <a:pt x="3770" y="6217"/>
                    <a:pt x="3949" y="6020"/>
                  </a:cubicBezTo>
                  <a:cubicBezTo>
                    <a:pt x="4391" y="5553"/>
                    <a:pt x="4707" y="4972"/>
                    <a:pt x="4871" y="4353"/>
                  </a:cubicBezTo>
                  <a:cubicBezTo>
                    <a:pt x="5048" y="3734"/>
                    <a:pt x="5098" y="3242"/>
                    <a:pt x="5275" y="2724"/>
                  </a:cubicBezTo>
                  <a:cubicBezTo>
                    <a:pt x="5465" y="2219"/>
                    <a:pt x="5553" y="1499"/>
                    <a:pt x="4568" y="439"/>
                  </a:cubicBezTo>
                  <a:cubicBezTo>
                    <a:pt x="4283" y="130"/>
                    <a:pt x="3737" y="0"/>
                    <a:pt x="3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4"/>
            <p:cNvSpPr/>
            <p:nvPr/>
          </p:nvSpPr>
          <p:spPr>
            <a:xfrm>
              <a:off x="6119677" y="1460099"/>
              <a:ext cx="304354" cy="271287"/>
            </a:xfrm>
            <a:custGeom>
              <a:avLst/>
              <a:gdLst/>
              <a:ahLst/>
              <a:cxnLst/>
              <a:rect l="l" t="t" r="r" b="b"/>
              <a:pathLst>
                <a:path w="6719" h="5989" extrusionOk="0">
                  <a:moveTo>
                    <a:pt x="4287" y="1"/>
                  </a:moveTo>
                  <a:cubicBezTo>
                    <a:pt x="3381" y="1"/>
                    <a:pt x="2976" y="222"/>
                    <a:pt x="2160" y="306"/>
                  </a:cubicBezTo>
                  <a:cubicBezTo>
                    <a:pt x="2110" y="310"/>
                    <a:pt x="2064" y="311"/>
                    <a:pt x="2019" y="311"/>
                  </a:cubicBezTo>
                  <a:cubicBezTo>
                    <a:pt x="1966" y="311"/>
                    <a:pt x="1916" y="310"/>
                    <a:pt x="1868" y="310"/>
                  </a:cubicBezTo>
                  <a:cubicBezTo>
                    <a:pt x="1704" y="310"/>
                    <a:pt x="1562" y="327"/>
                    <a:pt x="1415" y="483"/>
                  </a:cubicBezTo>
                  <a:cubicBezTo>
                    <a:pt x="1124" y="798"/>
                    <a:pt x="0" y="2970"/>
                    <a:pt x="947" y="3235"/>
                  </a:cubicBezTo>
                  <a:cubicBezTo>
                    <a:pt x="1196" y="3297"/>
                    <a:pt x="920" y="5017"/>
                    <a:pt x="1114" y="5017"/>
                  </a:cubicBezTo>
                  <a:cubicBezTo>
                    <a:pt x="1117" y="5017"/>
                    <a:pt x="1121" y="5017"/>
                    <a:pt x="1124" y="5016"/>
                  </a:cubicBezTo>
                  <a:cubicBezTo>
                    <a:pt x="1154" y="5006"/>
                    <a:pt x="1182" y="5002"/>
                    <a:pt x="1209" y="5002"/>
                  </a:cubicBezTo>
                  <a:cubicBezTo>
                    <a:pt x="1607" y="5002"/>
                    <a:pt x="1718" y="5988"/>
                    <a:pt x="1718" y="5988"/>
                  </a:cubicBezTo>
                  <a:lnTo>
                    <a:pt x="2059" y="5256"/>
                  </a:lnTo>
                  <a:cubicBezTo>
                    <a:pt x="1945" y="4978"/>
                    <a:pt x="2033" y="4460"/>
                    <a:pt x="2134" y="4422"/>
                  </a:cubicBezTo>
                  <a:cubicBezTo>
                    <a:pt x="2235" y="4384"/>
                    <a:pt x="2097" y="4334"/>
                    <a:pt x="2336" y="4081"/>
                  </a:cubicBezTo>
                  <a:cubicBezTo>
                    <a:pt x="2406" y="4011"/>
                    <a:pt x="2465" y="3997"/>
                    <a:pt x="2517" y="3997"/>
                  </a:cubicBezTo>
                  <a:cubicBezTo>
                    <a:pt x="2555" y="3997"/>
                    <a:pt x="2590" y="4004"/>
                    <a:pt x="2624" y="4004"/>
                  </a:cubicBezTo>
                  <a:cubicBezTo>
                    <a:pt x="2711" y="4004"/>
                    <a:pt x="2793" y="3952"/>
                    <a:pt x="2905" y="3576"/>
                  </a:cubicBezTo>
                  <a:cubicBezTo>
                    <a:pt x="2993" y="3286"/>
                    <a:pt x="3574" y="3071"/>
                    <a:pt x="3991" y="2516"/>
                  </a:cubicBezTo>
                  <a:cubicBezTo>
                    <a:pt x="4231" y="2213"/>
                    <a:pt x="4976" y="1846"/>
                    <a:pt x="5670" y="1771"/>
                  </a:cubicBezTo>
                  <a:cubicBezTo>
                    <a:pt x="5670" y="1771"/>
                    <a:pt x="6162" y="1910"/>
                    <a:pt x="6327" y="2187"/>
                  </a:cubicBezTo>
                  <a:cubicBezTo>
                    <a:pt x="6402" y="2326"/>
                    <a:pt x="6453" y="2478"/>
                    <a:pt x="6478" y="2642"/>
                  </a:cubicBezTo>
                  <a:cubicBezTo>
                    <a:pt x="6668" y="2250"/>
                    <a:pt x="6718" y="1796"/>
                    <a:pt x="6604" y="1367"/>
                  </a:cubicBezTo>
                  <a:cubicBezTo>
                    <a:pt x="6377" y="432"/>
                    <a:pt x="5013" y="28"/>
                    <a:pt x="4433" y="3"/>
                  </a:cubicBezTo>
                  <a:cubicBezTo>
                    <a:pt x="4383" y="2"/>
                    <a:pt x="4334" y="1"/>
                    <a:pt x="4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4"/>
            <p:cNvSpPr/>
            <p:nvPr/>
          </p:nvSpPr>
          <p:spPr>
            <a:xfrm>
              <a:off x="6191744" y="1588877"/>
              <a:ext cx="52092" cy="85839"/>
            </a:xfrm>
            <a:custGeom>
              <a:avLst/>
              <a:gdLst/>
              <a:ahLst/>
              <a:cxnLst/>
              <a:rect l="l" t="t" r="r" b="b"/>
              <a:pathLst>
                <a:path w="1150" h="1895" extrusionOk="0">
                  <a:moveTo>
                    <a:pt x="621" y="0"/>
                  </a:moveTo>
                  <a:cubicBezTo>
                    <a:pt x="450" y="0"/>
                    <a:pt x="256" y="106"/>
                    <a:pt x="152" y="430"/>
                  </a:cubicBezTo>
                  <a:cubicBezTo>
                    <a:pt x="0" y="935"/>
                    <a:pt x="215" y="1099"/>
                    <a:pt x="442" y="1617"/>
                  </a:cubicBezTo>
                  <a:cubicBezTo>
                    <a:pt x="517" y="1787"/>
                    <a:pt x="680" y="1894"/>
                    <a:pt x="858" y="1894"/>
                  </a:cubicBezTo>
                  <a:cubicBezTo>
                    <a:pt x="892" y="1894"/>
                    <a:pt x="926" y="1890"/>
                    <a:pt x="960" y="1882"/>
                  </a:cubicBezTo>
                  <a:cubicBezTo>
                    <a:pt x="960" y="1882"/>
                    <a:pt x="1150" y="506"/>
                    <a:pt x="935" y="152"/>
                  </a:cubicBezTo>
                  <a:cubicBezTo>
                    <a:pt x="889" y="72"/>
                    <a:pt x="763" y="0"/>
                    <a:pt x="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4"/>
            <p:cNvSpPr/>
            <p:nvPr/>
          </p:nvSpPr>
          <p:spPr>
            <a:xfrm>
              <a:off x="6144862" y="1462500"/>
              <a:ext cx="73246" cy="75556"/>
            </a:xfrm>
            <a:custGeom>
              <a:avLst/>
              <a:gdLst/>
              <a:ahLst/>
              <a:cxnLst/>
              <a:rect l="l" t="t" r="r" b="b"/>
              <a:pathLst>
                <a:path w="1617" h="1668" extrusionOk="0">
                  <a:moveTo>
                    <a:pt x="1127" y="1"/>
                  </a:moveTo>
                  <a:cubicBezTo>
                    <a:pt x="1087" y="1"/>
                    <a:pt x="1043" y="9"/>
                    <a:pt x="985" y="26"/>
                  </a:cubicBezTo>
                  <a:cubicBezTo>
                    <a:pt x="682" y="114"/>
                    <a:pt x="13" y="947"/>
                    <a:pt x="0" y="1225"/>
                  </a:cubicBezTo>
                  <a:cubicBezTo>
                    <a:pt x="0" y="1339"/>
                    <a:pt x="189" y="1276"/>
                    <a:pt x="278" y="1427"/>
                  </a:cubicBezTo>
                  <a:cubicBezTo>
                    <a:pt x="328" y="1516"/>
                    <a:pt x="379" y="1591"/>
                    <a:pt x="455" y="1667"/>
                  </a:cubicBezTo>
                  <a:cubicBezTo>
                    <a:pt x="543" y="821"/>
                    <a:pt x="1616" y="253"/>
                    <a:pt x="1616" y="253"/>
                  </a:cubicBezTo>
                  <a:cubicBezTo>
                    <a:pt x="1325" y="74"/>
                    <a:pt x="1244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4"/>
            <p:cNvSpPr/>
            <p:nvPr/>
          </p:nvSpPr>
          <p:spPr>
            <a:xfrm>
              <a:off x="6051053" y="1813682"/>
              <a:ext cx="403827" cy="617178"/>
            </a:xfrm>
            <a:custGeom>
              <a:avLst/>
              <a:gdLst/>
              <a:ahLst/>
              <a:cxnLst/>
              <a:rect l="l" t="t" r="r" b="b"/>
              <a:pathLst>
                <a:path w="8915" h="13625" extrusionOk="0">
                  <a:moveTo>
                    <a:pt x="6049" y="0"/>
                  </a:moveTo>
                  <a:lnTo>
                    <a:pt x="6049" y="0"/>
                  </a:lnTo>
                  <a:cubicBezTo>
                    <a:pt x="6049" y="0"/>
                    <a:pt x="6099" y="1490"/>
                    <a:pt x="5013" y="1793"/>
                  </a:cubicBezTo>
                  <a:cubicBezTo>
                    <a:pt x="4859" y="1834"/>
                    <a:pt x="4707" y="1852"/>
                    <a:pt x="4557" y="1852"/>
                  </a:cubicBezTo>
                  <a:cubicBezTo>
                    <a:pt x="3209" y="1852"/>
                    <a:pt x="2084" y="379"/>
                    <a:pt x="2084" y="379"/>
                  </a:cubicBezTo>
                  <a:cubicBezTo>
                    <a:pt x="1288" y="657"/>
                    <a:pt x="0" y="1667"/>
                    <a:pt x="0" y="1667"/>
                  </a:cubicBezTo>
                  <a:cubicBezTo>
                    <a:pt x="493" y="2892"/>
                    <a:pt x="707" y="4963"/>
                    <a:pt x="581" y="5379"/>
                  </a:cubicBezTo>
                  <a:cubicBezTo>
                    <a:pt x="442" y="5809"/>
                    <a:pt x="707" y="7476"/>
                    <a:pt x="935" y="9370"/>
                  </a:cubicBezTo>
                  <a:cubicBezTo>
                    <a:pt x="1099" y="10784"/>
                    <a:pt x="985" y="12728"/>
                    <a:pt x="922" y="13625"/>
                  </a:cubicBezTo>
                  <a:cubicBezTo>
                    <a:pt x="3296" y="13372"/>
                    <a:pt x="5657" y="13208"/>
                    <a:pt x="8056" y="13057"/>
                  </a:cubicBezTo>
                  <a:cubicBezTo>
                    <a:pt x="8587" y="12829"/>
                    <a:pt x="8915" y="12653"/>
                    <a:pt x="8915" y="12653"/>
                  </a:cubicBezTo>
                  <a:cubicBezTo>
                    <a:pt x="8915" y="12653"/>
                    <a:pt x="8561" y="10443"/>
                    <a:pt x="8448" y="9180"/>
                  </a:cubicBezTo>
                  <a:cubicBezTo>
                    <a:pt x="8334" y="7917"/>
                    <a:pt x="8284" y="6743"/>
                    <a:pt x="8460" y="6099"/>
                  </a:cubicBezTo>
                  <a:cubicBezTo>
                    <a:pt x="8700" y="5266"/>
                    <a:pt x="8359" y="4243"/>
                    <a:pt x="7905" y="2905"/>
                  </a:cubicBezTo>
                  <a:cubicBezTo>
                    <a:pt x="7614" y="2071"/>
                    <a:pt x="7362" y="1225"/>
                    <a:pt x="7172" y="367"/>
                  </a:cubicBezTo>
                  <a:lnTo>
                    <a:pt x="60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4"/>
            <p:cNvSpPr/>
            <p:nvPr/>
          </p:nvSpPr>
          <p:spPr>
            <a:xfrm>
              <a:off x="6027001" y="1813682"/>
              <a:ext cx="206557" cy="618356"/>
            </a:xfrm>
            <a:custGeom>
              <a:avLst/>
              <a:gdLst/>
              <a:ahLst/>
              <a:cxnLst/>
              <a:rect l="l" t="t" r="r" b="b"/>
              <a:pathLst>
                <a:path w="4560" h="13651" extrusionOk="0">
                  <a:moveTo>
                    <a:pt x="3196" y="0"/>
                  </a:moveTo>
                  <a:cubicBezTo>
                    <a:pt x="1491" y="657"/>
                    <a:pt x="1" y="1907"/>
                    <a:pt x="1" y="1907"/>
                  </a:cubicBezTo>
                  <a:cubicBezTo>
                    <a:pt x="1" y="1907"/>
                    <a:pt x="455" y="4508"/>
                    <a:pt x="771" y="6528"/>
                  </a:cubicBezTo>
                  <a:cubicBezTo>
                    <a:pt x="872" y="7223"/>
                    <a:pt x="961" y="7842"/>
                    <a:pt x="998" y="8271"/>
                  </a:cubicBezTo>
                  <a:cubicBezTo>
                    <a:pt x="1137" y="9559"/>
                    <a:pt x="1175" y="12350"/>
                    <a:pt x="1175" y="13650"/>
                  </a:cubicBezTo>
                  <a:cubicBezTo>
                    <a:pt x="1390" y="13625"/>
                    <a:pt x="1592" y="13600"/>
                    <a:pt x="1794" y="13587"/>
                  </a:cubicBezTo>
                  <a:cubicBezTo>
                    <a:pt x="2716" y="13499"/>
                    <a:pt x="3637" y="13410"/>
                    <a:pt x="4559" y="13334"/>
                  </a:cubicBezTo>
                  <a:cubicBezTo>
                    <a:pt x="4559" y="11567"/>
                    <a:pt x="4534" y="8107"/>
                    <a:pt x="4483" y="6794"/>
                  </a:cubicBezTo>
                  <a:cubicBezTo>
                    <a:pt x="4420" y="5001"/>
                    <a:pt x="3196" y="0"/>
                    <a:pt x="3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4"/>
            <p:cNvSpPr/>
            <p:nvPr/>
          </p:nvSpPr>
          <p:spPr>
            <a:xfrm>
              <a:off x="6061924" y="2039620"/>
              <a:ext cx="57800" cy="392412"/>
            </a:xfrm>
            <a:custGeom>
              <a:avLst/>
              <a:gdLst/>
              <a:ahLst/>
              <a:cxnLst/>
              <a:rect l="l" t="t" r="r" b="b"/>
              <a:pathLst>
                <a:path w="1276" h="8663" extrusionOk="0">
                  <a:moveTo>
                    <a:pt x="783" y="0"/>
                  </a:moveTo>
                  <a:cubicBezTo>
                    <a:pt x="783" y="0"/>
                    <a:pt x="379" y="707"/>
                    <a:pt x="0" y="1553"/>
                  </a:cubicBezTo>
                  <a:cubicBezTo>
                    <a:pt x="101" y="2235"/>
                    <a:pt x="190" y="2854"/>
                    <a:pt x="227" y="3283"/>
                  </a:cubicBezTo>
                  <a:cubicBezTo>
                    <a:pt x="366" y="4571"/>
                    <a:pt x="404" y="7374"/>
                    <a:pt x="404" y="8662"/>
                  </a:cubicBezTo>
                  <a:cubicBezTo>
                    <a:pt x="619" y="8637"/>
                    <a:pt x="821" y="8624"/>
                    <a:pt x="1023" y="8599"/>
                  </a:cubicBezTo>
                  <a:cubicBezTo>
                    <a:pt x="1162" y="7665"/>
                    <a:pt x="1275" y="5190"/>
                    <a:pt x="1238" y="3081"/>
                  </a:cubicBezTo>
                  <a:cubicBezTo>
                    <a:pt x="1212" y="998"/>
                    <a:pt x="783" y="0"/>
                    <a:pt x="783" y="0"/>
                  </a:cubicBezTo>
                  <a:close/>
                </a:path>
              </a:pathLst>
            </a:custGeom>
            <a:solidFill>
              <a:srgbClr val="DD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4"/>
            <p:cNvSpPr/>
            <p:nvPr/>
          </p:nvSpPr>
          <p:spPr>
            <a:xfrm>
              <a:off x="6145405" y="1813682"/>
              <a:ext cx="103595" cy="539991"/>
            </a:xfrm>
            <a:custGeom>
              <a:avLst/>
              <a:gdLst/>
              <a:ahLst/>
              <a:cxnLst/>
              <a:rect l="l" t="t" r="r" b="b"/>
              <a:pathLst>
                <a:path w="2287" h="11921" extrusionOk="0">
                  <a:moveTo>
                    <a:pt x="594" y="0"/>
                  </a:moveTo>
                  <a:lnTo>
                    <a:pt x="1" y="379"/>
                  </a:lnTo>
                  <a:lnTo>
                    <a:pt x="127" y="3473"/>
                  </a:lnTo>
                  <a:lnTo>
                    <a:pt x="1023" y="3965"/>
                  </a:lnTo>
                  <a:lnTo>
                    <a:pt x="455" y="4849"/>
                  </a:lnTo>
                  <a:lnTo>
                    <a:pt x="1920" y="11920"/>
                  </a:lnTo>
                  <a:cubicBezTo>
                    <a:pt x="1920" y="11920"/>
                    <a:pt x="2286" y="8069"/>
                    <a:pt x="1920" y="5089"/>
                  </a:cubicBezTo>
                  <a:cubicBezTo>
                    <a:pt x="1718" y="3334"/>
                    <a:pt x="1276" y="1629"/>
                    <a:pt x="594" y="0"/>
                  </a:cubicBezTo>
                  <a:close/>
                </a:path>
              </a:pathLst>
            </a:custGeom>
            <a:solidFill>
              <a:srgbClr val="DD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4"/>
            <p:cNvSpPr/>
            <p:nvPr/>
          </p:nvSpPr>
          <p:spPr>
            <a:xfrm>
              <a:off x="6333567" y="1820522"/>
              <a:ext cx="140785" cy="590317"/>
            </a:xfrm>
            <a:custGeom>
              <a:avLst/>
              <a:gdLst/>
              <a:ahLst/>
              <a:cxnLst/>
              <a:rect l="l" t="t" r="r" b="b"/>
              <a:pathLst>
                <a:path w="3108" h="13032" extrusionOk="0">
                  <a:moveTo>
                    <a:pt x="178" y="1"/>
                  </a:moveTo>
                  <a:lnTo>
                    <a:pt x="481" y="3423"/>
                  </a:lnTo>
                  <a:cubicBezTo>
                    <a:pt x="481" y="3423"/>
                    <a:pt x="178" y="9231"/>
                    <a:pt x="39" y="11037"/>
                  </a:cubicBezTo>
                  <a:cubicBezTo>
                    <a:pt x="1" y="11542"/>
                    <a:pt x="1" y="12262"/>
                    <a:pt x="1" y="13032"/>
                  </a:cubicBezTo>
                  <a:cubicBezTo>
                    <a:pt x="1036" y="12956"/>
                    <a:pt x="2072" y="12893"/>
                    <a:pt x="3107" y="12843"/>
                  </a:cubicBezTo>
                  <a:cubicBezTo>
                    <a:pt x="3082" y="12527"/>
                    <a:pt x="3069" y="12186"/>
                    <a:pt x="3044" y="11845"/>
                  </a:cubicBezTo>
                  <a:cubicBezTo>
                    <a:pt x="2615" y="5127"/>
                    <a:pt x="1428" y="279"/>
                    <a:pt x="1428" y="279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4"/>
            <p:cNvSpPr/>
            <p:nvPr/>
          </p:nvSpPr>
          <p:spPr>
            <a:xfrm>
              <a:off x="6321019" y="1805665"/>
              <a:ext cx="72114" cy="533106"/>
            </a:xfrm>
            <a:custGeom>
              <a:avLst/>
              <a:gdLst/>
              <a:ahLst/>
              <a:cxnLst/>
              <a:rect l="l" t="t" r="r" b="b"/>
              <a:pathLst>
                <a:path w="1592" h="11769" extrusionOk="0">
                  <a:moveTo>
                    <a:pt x="0" y="1"/>
                  </a:moveTo>
                  <a:cubicBezTo>
                    <a:pt x="0" y="1"/>
                    <a:pt x="531" y="6504"/>
                    <a:pt x="493" y="8587"/>
                  </a:cubicBezTo>
                  <a:cubicBezTo>
                    <a:pt x="455" y="10683"/>
                    <a:pt x="328" y="11769"/>
                    <a:pt x="328" y="11769"/>
                  </a:cubicBezTo>
                  <a:lnTo>
                    <a:pt x="1591" y="5594"/>
                  </a:lnTo>
                  <a:lnTo>
                    <a:pt x="998" y="4193"/>
                  </a:lnTo>
                  <a:lnTo>
                    <a:pt x="1541" y="3284"/>
                  </a:lnTo>
                  <a:lnTo>
                    <a:pt x="455" y="3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4"/>
            <p:cNvSpPr/>
            <p:nvPr/>
          </p:nvSpPr>
          <p:spPr>
            <a:xfrm>
              <a:off x="5968659" y="1898069"/>
              <a:ext cx="425615" cy="459815"/>
            </a:xfrm>
            <a:custGeom>
              <a:avLst/>
              <a:gdLst/>
              <a:ahLst/>
              <a:cxnLst/>
              <a:rect l="l" t="t" r="r" b="b"/>
              <a:pathLst>
                <a:path w="9396" h="10151" extrusionOk="0">
                  <a:moveTo>
                    <a:pt x="2062" y="0"/>
                  </a:moveTo>
                  <a:cubicBezTo>
                    <a:pt x="1097" y="0"/>
                    <a:pt x="619" y="1485"/>
                    <a:pt x="392" y="2923"/>
                  </a:cubicBezTo>
                  <a:cubicBezTo>
                    <a:pt x="1" y="5385"/>
                    <a:pt x="140" y="8668"/>
                    <a:pt x="228" y="9451"/>
                  </a:cubicBezTo>
                  <a:cubicBezTo>
                    <a:pt x="296" y="10045"/>
                    <a:pt x="522" y="10151"/>
                    <a:pt x="917" y="10151"/>
                  </a:cubicBezTo>
                  <a:cubicBezTo>
                    <a:pt x="1035" y="10151"/>
                    <a:pt x="1167" y="10142"/>
                    <a:pt x="1314" y="10133"/>
                  </a:cubicBezTo>
                  <a:cubicBezTo>
                    <a:pt x="1958" y="10095"/>
                    <a:pt x="4458" y="8744"/>
                    <a:pt x="6138" y="7835"/>
                  </a:cubicBezTo>
                  <a:cubicBezTo>
                    <a:pt x="7375" y="7178"/>
                    <a:pt x="8625" y="6219"/>
                    <a:pt x="9395" y="5840"/>
                  </a:cubicBezTo>
                  <a:cubicBezTo>
                    <a:pt x="9181" y="5272"/>
                    <a:pt x="8916" y="5284"/>
                    <a:pt x="8688" y="4729"/>
                  </a:cubicBezTo>
                  <a:cubicBezTo>
                    <a:pt x="7451" y="5410"/>
                    <a:pt x="6125" y="5916"/>
                    <a:pt x="4749" y="6231"/>
                  </a:cubicBezTo>
                  <a:cubicBezTo>
                    <a:pt x="3966" y="6421"/>
                    <a:pt x="3221" y="6736"/>
                    <a:pt x="2552" y="7191"/>
                  </a:cubicBezTo>
                  <a:cubicBezTo>
                    <a:pt x="2501" y="6383"/>
                    <a:pt x="2514" y="5575"/>
                    <a:pt x="2589" y="4767"/>
                  </a:cubicBezTo>
                  <a:cubicBezTo>
                    <a:pt x="2754" y="3062"/>
                    <a:pt x="3448" y="549"/>
                    <a:pt x="2589" y="132"/>
                  </a:cubicBezTo>
                  <a:cubicBezTo>
                    <a:pt x="2399" y="42"/>
                    <a:pt x="2224" y="0"/>
                    <a:pt x="2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4"/>
            <p:cNvSpPr/>
            <p:nvPr/>
          </p:nvSpPr>
          <p:spPr>
            <a:xfrm>
              <a:off x="6373609" y="2015568"/>
              <a:ext cx="76689" cy="91003"/>
            </a:xfrm>
            <a:custGeom>
              <a:avLst/>
              <a:gdLst/>
              <a:ahLst/>
              <a:cxnLst/>
              <a:rect l="l" t="t" r="r" b="b"/>
              <a:pathLst>
                <a:path w="1693" h="2009" extrusionOk="0">
                  <a:moveTo>
                    <a:pt x="1693" y="1"/>
                  </a:moveTo>
                  <a:lnTo>
                    <a:pt x="961" y="127"/>
                  </a:lnTo>
                  <a:lnTo>
                    <a:pt x="455" y="758"/>
                  </a:lnTo>
                  <a:lnTo>
                    <a:pt x="1" y="2008"/>
                  </a:lnTo>
                  <a:lnTo>
                    <a:pt x="1642" y="594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4"/>
            <p:cNvSpPr/>
            <p:nvPr/>
          </p:nvSpPr>
          <p:spPr>
            <a:xfrm>
              <a:off x="6359884" y="2005875"/>
              <a:ext cx="153921" cy="78546"/>
            </a:xfrm>
            <a:custGeom>
              <a:avLst/>
              <a:gdLst/>
              <a:ahLst/>
              <a:cxnLst/>
              <a:rect l="l" t="t" r="r" b="b"/>
              <a:pathLst>
                <a:path w="3398" h="1734" extrusionOk="0">
                  <a:moveTo>
                    <a:pt x="3221" y="0"/>
                  </a:moveTo>
                  <a:lnTo>
                    <a:pt x="3221" y="13"/>
                  </a:lnTo>
                  <a:lnTo>
                    <a:pt x="51" y="1275"/>
                  </a:lnTo>
                  <a:cubicBezTo>
                    <a:pt x="26" y="1288"/>
                    <a:pt x="1" y="1326"/>
                    <a:pt x="26" y="1364"/>
                  </a:cubicBezTo>
                  <a:lnTo>
                    <a:pt x="152" y="1692"/>
                  </a:lnTo>
                  <a:cubicBezTo>
                    <a:pt x="163" y="1713"/>
                    <a:pt x="190" y="1733"/>
                    <a:pt x="213" y="1733"/>
                  </a:cubicBezTo>
                  <a:cubicBezTo>
                    <a:pt x="218" y="1733"/>
                    <a:pt x="223" y="1732"/>
                    <a:pt x="228" y="1730"/>
                  </a:cubicBezTo>
                  <a:lnTo>
                    <a:pt x="3398" y="467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25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4"/>
            <p:cNvSpPr/>
            <p:nvPr/>
          </p:nvSpPr>
          <p:spPr>
            <a:xfrm>
              <a:off x="6345615" y="2015025"/>
              <a:ext cx="151022" cy="72521"/>
            </a:xfrm>
            <a:custGeom>
              <a:avLst/>
              <a:gdLst/>
              <a:ahLst/>
              <a:cxnLst/>
              <a:rect l="l" t="t" r="r" b="b"/>
              <a:pathLst>
                <a:path w="3334" h="1601" extrusionOk="0">
                  <a:moveTo>
                    <a:pt x="3195" y="0"/>
                  </a:moveTo>
                  <a:lnTo>
                    <a:pt x="89" y="1250"/>
                  </a:lnTo>
                  <a:cubicBezTo>
                    <a:pt x="25" y="1263"/>
                    <a:pt x="0" y="1339"/>
                    <a:pt x="13" y="1389"/>
                  </a:cubicBezTo>
                  <a:lnTo>
                    <a:pt x="76" y="1528"/>
                  </a:lnTo>
                  <a:cubicBezTo>
                    <a:pt x="85" y="1575"/>
                    <a:pt x="129" y="1601"/>
                    <a:pt x="172" y="1601"/>
                  </a:cubicBezTo>
                  <a:cubicBezTo>
                    <a:pt x="187" y="1601"/>
                    <a:pt x="202" y="1598"/>
                    <a:pt x="215" y="1591"/>
                  </a:cubicBezTo>
                  <a:lnTo>
                    <a:pt x="3334" y="354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4"/>
            <p:cNvSpPr/>
            <p:nvPr/>
          </p:nvSpPr>
          <p:spPr>
            <a:xfrm>
              <a:off x="6484585" y="2000258"/>
              <a:ext cx="59521" cy="28719"/>
            </a:xfrm>
            <a:custGeom>
              <a:avLst/>
              <a:gdLst/>
              <a:ahLst/>
              <a:cxnLst/>
              <a:rect l="l" t="t" r="r" b="b"/>
              <a:pathLst>
                <a:path w="1314" h="634" extrusionOk="0">
                  <a:moveTo>
                    <a:pt x="1215" y="0"/>
                  </a:moveTo>
                  <a:cubicBezTo>
                    <a:pt x="1202" y="0"/>
                    <a:pt x="1188" y="4"/>
                    <a:pt x="1175" y="10"/>
                  </a:cubicBezTo>
                  <a:lnTo>
                    <a:pt x="76" y="452"/>
                  </a:lnTo>
                  <a:cubicBezTo>
                    <a:pt x="26" y="478"/>
                    <a:pt x="1" y="528"/>
                    <a:pt x="13" y="579"/>
                  </a:cubicBezTo>
                  <a:cubicBezTo>
                    <a:pt x="32" y="617"/>
                    <a:pt x="66" y="634"/>
                    <a:pt x="104" y="634"/>
                  </a:cubicBezTo>
                  <a:cubicBezTo>
                    <a:pt x="116" y="634"/>
                    <a:pt x="127" y="632"/>
                    <a:pt x="139" y="629"/>
                  </a:cubicBezTo>
                  <a:lnTo>
                    <a:pt x="1238" y="187"/>
                  </a:lnTo>
                  <a:cubicBezTo>
                    <a:pt x="1288" y="162"/>
                    <a:pt x="1314" y="111"/>
                    <a:pt x="1301" y="61"/>
                  </a:cubicBezTo>
                  <a:cubicBezTo>
                    <a:pt x="1283" y="24"/>
                    <a:pt x="1251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4"/>
            <p:cNvSpPr/>
            <p:nvPr/>
          </p:nvSpPr>
          <p:spPr>
            <a:xfrm>
              <a:off x="6505738" y="2001843"/>
              <a:ext cx="30938" cy="25231"/>
            </a:xfrm>
            <a:custGeom>
              <a:avLst/>
              <a:gdLst/>
              <a:ahLst/>
              <a:cxnLst/>
              <a:rect l="l" t="t" r="r" b="b"/>
              <a:pathLst>
                <a:path w="683" h="557" extrusionOk="0">
                  <a:moveTo>
                    <a:pt x="594" y="1"/>
                  </a:moveTo>
                  <a:lnTo>
                    <a:pt x="1" y="102"/>
                  </a:lnTo>
                  <a:lnTo>
                    <a:pt x="178" y="556"/>
                  </a:lnTo>
                  <a:lnTo>
                    <a:pt x="683" y="203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4"/>
            <p:cNvSpPr/>
            <p:nvPr/>
          </p:nvSpPr>
          <p:spPr>
            <a:xfrm>
              <a:off x="6406222" y="2022997"/>
              <a:ext cx="80131" cy="37235"/>
            </a:xfrm>
            <a:custGeom>
              <a:avLst/>
              <a:gdLst/>
              <a:ahLst/>
              <a:cxnLst/>
              <a:rect l="l" t="t" r="r" b="b"/>
              <a:pathLst>
                <a:path w="1769" h="822" extrusionOk="0">
                  <a:moveTo>
                    <a:pt x="1731" y="1"/>
                  </a:moveTo>
                  <a:lnTo>
                    <a:pt x="1" y="695"/>
                  </a:lnTo>
                  <a:lnTo>
                    <a:pt x="51" y="822"/>
                  </a:lnTo>
                  <a:lnTo>
                    <a:pt x="1768" y="140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4"/>
            <p:cNvSpPr/>
            <p:nvPr/>
          </p:nvSpPr>
          <p:spPr>
            <a:xfrm>
              <a:off x="6353588" y="2005603"/>
              <a:ext cx="131635" cy="184451"/>
            </a:xfrm>
            <a:custGeom>
              <a:avLst/>
              <a:gdLst/>
              <a:ahLst/>
              <a:cxnLst/>
              <a:rect l="l" t="t" r="r" b="b"/>
              <a:pathLst>
                <a:path w="2906" h="4072" extrusionOk="0">
                  <a:moveTo>
                    <a:pt x="2420" y="0"/>
                  </a:moveTo>
                  <a:cubicBezTo>
                    <a:pt x="2354" y="0"/>
                    <a:pt x="2296" y="12"/>
                    <a:pt x="2261" y="44"/>
                  </a:cubicBezTo>
                  <a:cubicBezTo>
                    <a:pt x="1895" y="372"/>
                    <a:pt x="2072" y="498"/>
                    <a:pt x="1794" y="903"/>
                  </a:cubicBezTo>
                  <a:cubicBezTo>
                    <a:pt x="1592" y="1193"/>
                    <a:pt x="923" y="1572"/>
                    <a:pt x="683" y="1824"/>
                  </a:cubicBezTo>
                  <a:cubicBezTo>
                    <a:pt x="443" y="2064"/>
                    <a:pt x="89" y="2405"/>
                    <a:pt x="89" y="2405"/>
                  </a:cubicBezTo>
                  <a:lnTo>
                    <a:pt x="1" y="4072"/>
                  </a:lnTo>
                  <a:cubicBezTo>
                    <a:pt x="380" y="3819"/>
                    <a:pt x="771" y="3605"/>
                    <a:pt x="1175" y="3403"/>
                  </a:cubicBezTo>
                  <a:cubicBezTo>
                    <a:pt x="1453" y="3302"/>
                    <a:pt x="2261" y="2872"/>
                    <a:pt x="2261" y="2872"/>
                  </a:cubicBezTo>
                  <a:lnTo>
                    <a:pt x="2716" y="2291"/>
                  </a:lnTo>
                  <a:cubicBezTo>
                    <a:pt x="2716" y="2291"/>
                    <a:pt x="2792" y="1749"/>
                    <a:pt x="2627" y="1635"/>
                  </a:cubicBezTo>
                  <a:lnTo>
                    <a:pt x="2728" y="1231"/>
                  </a:lnTo>
                  <a:lnTo>
                    <a:pt x="2476" y="726"/>
                  </a:lnTo>
                  <a:lnTo>
                    <a:pt x="2905" y="107"/>
                  </a:lnTo>
                  <a:cubicBezTo>
                    <a:pt x="2905" y="107"/>
                    <a:pt x="2621" y="0"/>
                    <a:pt x="24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4"/>
            <p:cNvSpPr/>
            <p:nvPr/>
          </p:nvSpPr>
          <p:spPr>
            <a:xfrm>
              <a:off x="5954934" y="1885658"/>
              <a:ext cx="393590" cy="479112"/>
            </a:xfrm>
            <a:custGeom>
              <a:avLst/>
              <a:gdLst/>
              <a:ahLst/>
              <a:cxnLst/>
              <a:rect l="l" t="t" r="r" b="b"/>
              <a:pathLst>
                <a:path w="8689" h="10577" extrusionOk="0">
                  <a:moveTo>
                    <a:pt x="8398" y="5293"/>
                  </a:moveTo>
                  <a:lnTo>
                    <a:pt x="8398" y="5293"/>
                  </a:lnTo>
                  <a:cubicBezTo>
                    <a:pt x="8397" y="5295"/>
                    <a:pt x="8396" y="5298"/>
                    <a:pt x="8395" y="5300"/>
                  </a:cubicBezTo>
                  <a:lnTo>
                    <a:pt x="8395" y="5300"/>
                  </a:lnTo>
                  <a:cubicBezTo>
                    <a:pt x="8399" y="5297"/>
                    <a:pt x="8400" y="5295"/>
                    <a:pt x="8398" y="5293"/>
                  </a:cubicBezTo>
                  <a:close/>
                  <a:moveTo>
                    <a:pt x="2580" y="1"/>
                  </a:moveTo>
                  <a:cubicBezTo>
                    <a:pt x="2320" y="1"/>
                    <a:pt x="1995" y="97"/>
                    <a:pt x="1592" y="318"/>
                  </a:cubicBezTo>
                  <a:cubicBezTo>
                    <a:pt x="1024" y="634"/>
                    <a:pt x="455" y="2338"/>
                    <a:pt x="342" y="3424"/>
                  </a:cubicBezTo>
                  <a:cubicBezTo>
                    <a:pt x="241" y="4510"/>
                    <a:pt x="1" y="9927"/>
                    <a:pt x="733" y="10521"/>
                  </a:cubicBezTo>
                  <a:cubicBezTo>
                    <a:pt x="781" y="10559"/>
                    <a:pt x="857" y="10577"/>
                    <a:pt x="957" y="10577"/>
                  </a:cubicBezTo>
                  <a:cubicBezTo>
                    <a:pt x="2378" y="10577"/>
                    <a:pt x="8688" y="6998"/>
                    <a:pt x="8688" y="6998"/>
                  </a:cubicBezTo>
                  <a:cubicBezTo>
                    <a:pt x="8688" y="6998"/>
                    <a:pt x="8150" y="5859"/>
                    <a:pt x="8395" y="5300"/>
                  </a:cubicBezTo>
                  <a:lnTo>
                    <a:pt x="8395" y="5300"/>
                  </a:lnTo>
                  <a:cubicBezTo>
                    <a:pt x="8266" y="5405"/>
                    <a:pt x="5204" y="6365"/>
                    <a:pt x="4016" y="6720"/>
                  </a:cubicBezTo>
                  <a:cubicBezTo>
                    <a:pt x="3461" y="6871"/>
                    <a:pt x="2981" y="7010"/>
                    <a:pt x="2981" y="7010"/>
                  </a:cubicBezTo>
                  <a:cubicBezTo>
                    <a:pt x="3196" y="6265"/>
                    <a:pt x="3410" y="2806"/>
                    <a:pt x="3473" y="1631"/>
                  </a:cubicBezTo>
                  <a:cubicBezTo>
                    <a:pt x="3520" y="764"/>
                    <a:pt x="3312" y="1"/>
                    <a:pt x="2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4"/>
            <p:cNvSpPr/>
            <p:nvPr/>
          </p:nvSpPr>
          <p:spPr>
            <a:xfrm>
              <a:off x="6059071" y="2789456"/>
              <a:ext cx="788765" cy="192786"/>
            </a:xfrm>
            <a:custGeom>
              <a:avLst/>
              <a:gdLst/>
              <a:ahLst/>
              <a:cxnLst/>
              <a:rect l="l" t="t" r="r" b="b"/>
              <a:pathLst>
                <a:path w="17413" h="4256" extrusionOk="0">
                  <a:moveTo>
                    <a:pt x="14041" y="0"/>
                  </a:moveTo>
                  <a:lnTo>
                    <a:pt x="101" y="1048"/>
                  </a:lnTo>
                  <a:lnTo>
                    <a:pt x="0" y="1490"/>
                  </a:lnTo>
                  <a:lnTo>
                    <a:pt x="3775" y="4255"/>
                  </a:lnTo>
                  <a:lnTo>
                    <a:pt x="17413" y="2980"/>
                  </a:lnTo>
                  <a:lnTo>
                    <a:pt x="14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4"/>
            <p:cNvSpPr/>
            <p:nvPr/>
          </p:nvSpPr>
          <p:spPr>
            <a:xfrm>
              <a:off x="6063646" y="2777996"/>
              <a:ext cx="788222" cy="192786"/>
            </a:xfrm>
            <a:custGeom>
              <a:avLst/>
              <a:gdLst/>
              <a:ahLst/>
              <a:cxnLst/>
              <a:rect l="l" t="t" r="r" b="b"/>
              <a:pathLst>
                <a:path w="17401" h="4256" extrusionOk="0">
                  <a:moveTo>
                    <a:pt x="14029" y="0"/>
                  </a:moveTo>
                  <a:lnTo>
                    <a:pt x="0" y="1301"/>
                  </a:lnTo>
                  <a:lnTo>
                    <a:pt x="3750" y="4256"/>
                  </a:lnTo>
                  <a:lnTo>
                    <a:pt x="17400" y="2980"/>
                  </a:lnTo>
                  <a:lnTo>
                    <a:pt x="140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4"/>
            <p:cNvSpPr/>
            <p:nvPr/>
          </p:nvSpPr>
          <p:spPr>
            <a:xfrm>
              <a:off x="5493681" y="2430347"/>
              <a:ext cx="137025" cy="503844"/>
            </a:xfrm>
            <a:custGeom>
              <a:avLst/>
              <a:gdLst/>
              <a:ahLst/>
              <a:cxnLst/>
              <a:rect l="l" t="t" r="r" b="b"/>
              <a:pathLst>
                <a:path w="3025" h="11123" extrusionOk="0">
                  <a:moveTo>
                    <a:pt x="185" y="0"/>
                  </a:moveTo>
                  <a:cubicBezTo>
                    <a:pt x="1" y="0"/>
                    <a:pt x="122" y="758"/>
                    <a:pt x="133" y="844"/>
                  </a:cubicBezTo>
                  <a:cubicBezTo>
                    <a:pt x="234" y="1375"/>
                    <a:pt x="524" y="1817"/>
                    <a:pt x="676" y="2309"/>
                  </a:cubicBezTo>
                  <a:cubicBezTo>
                    <a:pt x="865" y="2915"/>
                    <a:pt x="764" y="3496"/>
                    <a:pt x="1042" y="4089"/>
                  </a:cubicBezTo>
                  <a:cubicBezTo>
                    <a:pt x="1332" y="4683"/>
                    <a:pt x="1762" y="5226"/>
                    <a:pt x="1711" y="5920"/>
                  </a:cubicBezTo>
                  <a:cubicBezTo>
                    <a:pt x="1673" y="6716"/>
                    <a:pt x="2128" y="7499"/>
                    <a:pt x="2330" y="8244"/>
                  </a:cubicBezTo>
                  <a:cubicBezTo>
                    <a:pt x="2582" y="9191"/>
                    <a:pt x="2759" y="10163"/>
                    <a:pt x="3024" y="11123"/>
                  </a:cubicBezTo>
                  <a:cubicBezTo>
                    <a:pt x="2974" y="10592"/>
                    <a:pt x="2911" y="10075"/>
                    <a:pt x="2860" y="9582"/>
                  </a:cubicBezTo>
                  <a:cubicBezTo>
                    <a:pt x="2671" y="7461"/>
                    <a:pt x="2481" y="5314"/>
                    <a:pt x="1989" y="3584"/>
                  </a:cubicBezTo>
                  <a:cubicBezTo>
                    <a:pt x="1585" y="2195"/>
                    <a:pt x="840" y="592"/>
                    <a:pt x="310" y="74"/>
                  </a:cubicBezTo>
                  <a:cubicBezTo>
                    <a:pt x="258" y="22"/>
                    <a:pt x="217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4"/>
            <p:cNvSpPr/>
            <p:nvPr/>
          </p:nvSpPr>
          <p:spPr>
            <a:xfrm>
              <a:off x="5614623" y="2574570"/>
              <a:ext cx="196229" cy="302995"/>
            </a:xfrm>
            <a:custGeom>
              <a:avLst/>
              <a:gdLst/>
              <a:ahLst/>
              <a:cxnLst/>
              <a:rect l="l" t="t" r="r" b="b"/>
              <a:pathLst>
                <a:path w="4332" h="6689" extrusionOk="0">
                  <a:moveTo>
                    <a:pt x="3814" y="1"/>
                  </a:moveTo>
                  <a:cubicBezTo>
                    <a:pt x="3405" y="1"/>
                    <a:pt x="2870" y="105"/>
                    <a:pt x="2741" y="135"/>
                  </a:cubicBezTo>
                  <a:cubicBezTo>
                    <a:pt x="632" y="615"/>
                    <a:pt x="1" y="3216"/>
                    <a:pt x="228" y="5615"/>
                  </a:cubicBezTo>
                  <a:cubicBezTo>
                    <a:pt x="228" y="5981"/>
                    <a:pt x="253" y="6335"/>
                    <a:pt x="304" y="6689"/>
                  </a:cubicBezTo>
                  <a:cubicBezTo>
                    <a:pt x="380" y="5615"/>
                    <a:pt x="683" y="4529"/>
                    <a:pt x="1049" y="3923"/>
                  </a:cubicBezTo>
                  <a:cubicBezTo>
                    <a:pt x="1188" y="3709"/>
                    <a:pt x="1352" y="3544"/>
                    <a:pt x="1390" y="3279"/>
                  </a:cubicBezTo>
                  <a:cubicBezTo>
                    <a:pt x="1503" y="2673"/>
                    <a:pt x="1238" y="2585"/>
                    <a:pt x="1870" y="2244"/>
                  </a:cubicBezTo>
                  <a:cubicBezTo>
                    <a:pt x="2223" y="2042"/>
                    <a:pt x="2615" y="1941"/>
                    <a:pt x="2855" y="1562"/>
                  </a:cubicBezTo>
                  <a:cubicBezTo>
                    <a:pt x="3107" y="1145"/>
                    <a:pt x="2981" y="994"/>
                    <a:pt x="3524" y="830"/>
                  </a:cubicBezTo>
                  <a:cubicBezTo>
                    <a:pt x="3877" y="729"/>
                    <a:pt x="4332" y="653"/>
                    <a:pt x="4307" y="186"/>
                  </a:cubicBezTo>
                  <a:cubicBezTo>
                    <a:pt x="4297" y="45"/>
                    <a:pt x="4082" y="1"/>
                    <a:pt x="3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4"/>
            <p:cNvSpPr/>
            <p:nvPr/>
          </p:nvSpPr>
          <p:spPr>
            <a:xfrm>
              <a:off x="5424740" y="2560483"/>
              <a:ext cx="213397" cy="339958"/>
            </a:xfrm>
            <a:custGeom>
              <a:avLst/>
              <a:gdLst/>
              <a:ahLst/>
              <a:cxnLst/>
              <a:rect l="l" t="t" r="r" b="b"/>
              <a:pathLst>
                <a:path w="4711" h="7505" extrusionOk="0">
                  <a:moveTo>
                    <a:pt x="441" y="0"/>
                  </a:moveTo>
                  <a:cubicBezTo>
                    <a:pt x="395" y="0"/>
                    <a:pt x="349" y="1"/>
                    <a:pt x="304" y="4"/>
                  </a:cubicBezTo>
                  <a:cubicBezTo>
                    <a:pt x="1" y="29"/>
                    <a:pt x="1289" y="1343"/>
                    <a:pt x="1415" y="1456"/>
                  </a:cubicBezTo>
                  <a:cubicBezTo>
                    <a:pt x="1541" y="1570"/>
                    <a:pt x="1743" y="1684"/>
                    <a:pt x="1819" y="1810"/>
                  </a:cubicBezTo>
                  <a:cubicBezTo>
                    <a:pt x="1933" y="2025"/>
                    <a:pt x="1819" y="2214"/>
                    <a:pt x="1907" y="2466"/>
                  </a:cubicBezTo>
                  <a:cubicBezTo>
                    <a:pt x="2059" y="2984"/>
                    <a:pt x="2652" y="3009"/>
                    <a:pt x="2981" y="3363"/>
                  </a:cubicBezTo>
                  <a:cubicBezTo>
                    <a:pt x="3258" y="3666"/>
                    <a:pt x="3094" y="3994"/>
                    <a:pt x="3195" y="4348"/>
                  </a:cubicBezTo>
                  <a:cubicBezTo>
                    <a:pt x="3284" y="4664"/>
                    <a:pt x="3511" y="4853"/>
                    <a:pt x="3688" y="5131"/>
                  </a:cubicBezTo>
                  <a:cubicBezTo>
                    <a:pt x="4168" y="5838"/>
                    <a:pt x="4433" y="6709"/>
                    <a:pt x="4710" y="7505"/>
                  </a:cubicBezTo>
                  <a:cubicBezTo>
                    <a:pt x="4660" y="7138"/>
                    <a:pt x="4597" y="6772"/>
                    <a:pt x="4534" y="6431"/>
                  </a:cubicBezTo>
                  <a:cubicBezTo>
                    <a:pt x="4332" y="5333"/>
                    <a:pt x="4243" y="4234"/>
                    <a:pt x="3928" y="3325"/>
                  </a:cubicBezTo>
                  <a:cubicBezTo>
                    <a:pt x="3738" y="2782"/>
                    <a:pt x="3473" y="2264"/>
                    <a:pt x="3170" y="1785"/>
                  </a:cubicBezTo>
                  <a:cubicBezTo>
                    <a:pt x="2482" y="650"/>
                    <a:pt x="1436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4"/>
            <p:cNvSpPr/>
            <p:nvPr/>
          </p:nvSpPr>
          <p:spPr>
            <a:xfrm>
              <a:off x="5568873" y="2362266"/>
              <a:ext cx="76145" cy="564497"/>
            </a:xfrm>
            <a:custGeom>
              <a:avLst/>
              <a:gdLst/>
              <a:ahLst/>
              <a:cxnLst/>
              <a:rect l="l" t="t" r="r" b="b"/>
              <a:pathLst>
                <a:path w="1681" h="12462" extrusionOk="0">
                  <a:moveTo>
                    <a:pt x="570" y="0"/>
                  </a:moveTo>
                  <a:cubicBezTo>
                    <a:pt x="497" y="0"/>
                    <a:pt x="464" y="112"/>
                    <a:pt x="379" y="314"/>
                  </a:cubicBezTo>
                  <a:cubicBezTo>
                    <a:pt x="13" y="1198"/>
                    <a:pt x="329" y="1956"/>
                    <a:pt x="140" y="2827"/>
                  </a:cubicBezTo>
                  <a:cubicBezTo>
                    <a:pt x="1" y="3458"/>
                    <a:pt x="291" y="3951"/>
                    <a:pt x="392" y="4557"/>
                  </a:cubicBezTo>
                  <a:cubicBezTo>
                    <a:pt x="443" y="5012"/>
                    <a:pt x="354" y="5504"/>
                    <a:pt x="430" y="6009"/>
                  </a:cubicBezTo>
                  <a:cubicBezTo>
                    <a:pt x="493" y="6527"/>
                    <a:pt x="619" y="7057"/>
                    <a:pt x="695" y="7587"/>
                  </a:cubicBezTo>
                  <a:cubicBezTo>
                    <a:pt x="922" y="9204"/>
                    <a:pt x="986" y="10833"/>
                    <a:pt x="859" y="12461"/>
                  </a:cubicBezTo>
                  <a:cubicBezTo>
                    <a:pt x="1099" y="12121"/>
                    <a:pt x="1099" y="11186"/>
                    <a:pt x="1112" y="10732"/>
                  </a:cubicBezTo>
                  <a:cubicBezTo>
                    <a:pt x="1137" y="10012"/>
                    <a:pt x="1150" y="9317"/>
                    <a:pt x="1188" y="8623"/>
                  </a:cubicBezTo>
                  <a:cubicBezTo>
                    <a:pt x="1213" y="8156"/>
                    <a:pt x="1238" y="7688"/>
                    <a:pt x="1289" y="7247"/>
                  </a:cubicBezTo>
                  <a:cubicBezTo>
                    <a:pt x="1390" y="6552"/>
                    <a:pt x="1440" y="5845"/>
                    <a:pt x="1453" y="5138"/>
                  </a:cubicBezTo>
                  <a:cubicBezTo>
                    <a:pt x="1453" y="4506"/>
                    <a:pt x="1680" y="3774"/>
                    <a:pt x="1554" y="3155"/>
                  </a:cubicBezTo>
                  <a:cubicBezTo>
                    <a:pt x="1478" y="2802"/>
                    <a:pt x="1301" y="2410"/>
                    <a:pt x="1225" y="2044"/>
                  </a:cubicBezTo>
                  <a:cubicBezTo>
                    <a:pt x="1099" y="1451"/>
                    <a:pt x="1263" y="567"/>
                    <a:pt x="720" y="87"/>
                  </a:cubicBezTo>
                  <a:cubicBezTo>
                    <a:pt x="653" y="28"/>
                    <a:pt x="607" y="0"/>
                    <a:pt x="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4"/>
            <p:cNvSpPr/>
            <p:nvPr/>
          </p:nvSpPr>
          <p:spPr>
            <a:xfrm>
              <a:off x="5600898" y="2403939"/>
              <a:ext cx="90414" cy="500537"/>
            </a:xfrm>
            <a:custGeom>
              <a:avLst/>
              <a:gdLst/>
              <a:ahLst/>
              <a:cxnLst/>
              <a:rect l="l" t="t" r="r" b="b"/>
              <a:pathLst>
                <a:path w="1996" h="11050" extrusionOk="0">
                  <a:moveTo>
                    <a:pt x="1493" y="0"/>
                  </a:moveTo>
                  <a:cubicBezTo>
                    <a:pt x="1235" y="0"/>
                    <a:pt x="929" y="403"/>
                    <a:pt x="834" y="670"/>
                  </a:cubicBezTo>
                  <a:cubicBezTo>
                    <a:pt x="708" y="1061"/>
                    <a:pt x="708" y="1478"/>
                    <a:pt x="544" y="1869"/>
                  </a:cubicBezTo>
                  <a:cubicBezTo>
                    <a:pt x="405" y="2210"/>
                    <a:pt x="165" y="2538"/>
                    <a:pt x="89" y="2879"/>
                  </a:cubicBezTo>
                  <a:cubicBezTo>
                    <a:pt x="1" y="3347"/>
                    <a:pt x="178" y="3826"/>
                    <a:pt x="203" y="4294"/>
                  </a:cubicBezTo>
                  <a:cubicBezTo>
                    <a:pt x="228" y="4773"/>
                    <a:pt x="140" y="5266"/>
                    <a:pt x="152" y="5758"/>
                  </a:cubicBezTo>
                  <a:cubicBezTo>
                    <a:pt x="165" y="6314"/>
                    <a:pt x="329" y="6857"/>
                    <a:pt x="342" y="7425"/>
                  </a:cubicBezTo>
                  <a:cubicBezTo>
                    <a:pt x="367" y="8082"/>
                    <a:pt x="354" y="8789"/>
                    <a:pt x="316" y="9509"/>
                  </a:cubicBezTo>
                  <a:cubicBezTo>
                    <a:pt x="304" y="9925"/>
                    <a:pt x="241" y="10733"/>
                    <a:pt x="430" y="11049"/>
                  </a:cubicBezTo>
                  <a:cubicBezTo>
                    <a:pt x="253" y="10746"/>
                    <a:pt x="544" y="9622"/>
                    <a:pt x="582" y="9256"/>
                  </a:cubicBezTo>
                  <a:cubicBezTo>
                    <a:pt x="645" y="8663"/>
                    <a:pt x="733" y="8082"/>
                    <a:pt x="847" y="7501"/>
                  </a:cubicBezTo>
                  <a:cubicBezTo>
                    <a:pt x="1024" y="6440"/>
                    <a:pt x="1099" y="5279"/>
                    <a:pt x="1364" y="4243"/>
                  </a:cubicBezTo>
                  <a:cubicBezTo>
                    <a:pt x="1453" y="3864"/>
                    <a:pt x="1693" y="3536"/>
                    <a:pt x="1743" y="3157"/>
                  </a:cubicBezTo>
                  <a:cubicBezTo>
                    <a:pt x="1806" y="2728"/>
                    <a:pt x="1642" y="2299"/>
                    <a:pt x="1743" y="1869"/>
                  </a:cubicBezTo>
                  <a:cubicBezTo>
                    <a:pt x="1882" y="1314"/>
                    <a:pt x="1996" y="897"/>
                    <a:pt x="1794" y="316"/>
                  </a:cubicBezTo>
                  <a:cubicBezTo>
                    <a:pt x="1722" y="87"/>
                    <a:pt x="1612" y="0"/>
                    <a:pt x="1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4"/>
            <p:cNvSpPr/>
            <p:nvPr/>
          </p:nvSpPr>
          <p:spPr>
            <a:xfrm>
              <a:off x="5614079" y="2477636"/>
              <a:ext cx="172176" cy="406817"/>
            </a:xfrm>
            <a:custGeom>
              <a:avLst/>
              <a:gdLst/>
              <a:ahLst/>
              <a:cxnLst/>
              <a:rect l="l" t="t" r="r" b="b"/>
              <a:pathLst>
                <a:path w="3801" h="8981" extrusionOk="0">
                  <a:moveTo>
                    <a:pt x="3564" y="1"/>
                  </a:moveTo>
                  <a:cubicBezTo>
                    <a:pt x="3398" y="1"/>
                    <a:pt x="3135" y="97"/>
                    <a:pt x="3069" y="116"/>
                  </a:cubicBezTo>
                  <a:cubicBezTo>
                    <a:pt x="2589" y="293"/>
                    <a:pt x="2172" y="583"/>
                    <a:pt x="1856" y="975"/>
                  </a:cubicBezTo>
                  <a:cubicBezTo>
                    <a:pt x="480" y="2528"/>
                    <a:pt x="190" y="4977"/>
                    <a:pt x="76" y="7503"/>
                  </a:cubicBezTo>
                  <a:cubicBezTo>
                    <a:pt x="38" y="7983"/>
                    <a:pt x="0" y="8488"/>
                    <a:pt x="0" y="8980"/>
                  </a:cubicBezTo>
                  <a:cubicBezTo>
                    <a:pt x="0" y="7440"/>
                    <a:pt x="834" y="5987"/>
                    <a:pt x="1263" y="4548"/>
                  </a:cubicBezTo>
                  <a:cubicBezTo>
                    <a:pt x="1377" y="4169"/>
                    <a:pt x="1313" y="3689"/>
                    <a:pt x="1591" y="3374"/>
                  </a:cubicBezTo>
                  <a:cubicBezTo>
                    <a:pt x="1793" y="3146"/>
                    <a:pt x="2071" y="2982"/>
                    <a:pt x="2273" y="2742"/>
                  </a:cubicBezTo>
                  <a:cubicBezTo>
                    <a:pt x="2563" y="2414"/>
                    <a:pt x="2526" y="1959"/>
                    <a:pt x="2702" y="1606"/>
                  </a:cubicBezTo>
                  <a:cubicBezTo>
                    <a:pt x="2879" y="1252"/>
                    <a:pt x="3182" y="1164"/>
                    <a:pt x="3422" y="861"/>
                  </a:cubicBezTo>
                  <a:cubicBezTo>
                    <a:pt x="3510" y="747"/>
                    <a:pt x="3801" y="192"/>
                    <a:pt x="3687" y="40"/>
                  </a:cubicBezTo>
                  <a:cubicBezTo>
                    <a:pt x="3665" y="12"/>
                    <a:pt x="3620" y="1"/>
                    <a:pt x="3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4"/>
            <p:cNvSpPr/>
            <p:nvPr/>
          </p:nvSpPr>
          <p:spPr>
            <a:xfrm>
              <a:off x="5519138" y="2780261"/>
              <a:ext cx="203069" cy="197407"/>
            </a:xfrm>
            <a:custGeom>
              <a:avLst/>
              <a:gdLst/>
              <a:ahLst/>
              <a:cxnLst/>
              <a:rect l="l" t="t" r="r" b="b"/>
              <a:pathLst>
                <a:path w="4483" h="4358" extrusionOk="0">
                  <a:moveTo>
                    <a:pt x="0" y="1"/>
                  </a:moveTo>
                  <a:lnTo>
                    <a:pt x="846" y="4357"/>
                  </a:lnTo>
                  <a:lnTo>
                    <a:pt x="3548" y="4357"/>
                  </a:lnTo>
                  <a:lnTo>
                    <a:pt x="4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4"/>
            <p:cNvSpPr/>
            <p:nvPr/>
          </p:nvSpPr>
          <p:spPr>
            <a:xfrm>
              <a:off x="6728234" y="3770892"/>
              <a:ext cx="179650" cy="249997"/>
            </a:xfrm>
            <a:custGeom>
              <a:avLst/>
              <a:gdLst/>
              <a:ahLst/>
              <a:cxnLst/>
              <a:rect l="l" t="t" r="r" b="b"/>
              <a:pathLst>
                <a:path w="3966" h="5519" extrusionOk="0">
                  <a:moveTo>
                    <a:pt x="2375" y="1"/>
                  </a:moveTo>
                  <a:lnTo>
                    <a:pt x="1" y="721"/>
                  </a:lnTo>
                  <a:lnTo>
                    <a:pt x="2185" y="5519"/>
                  </a:lnTo>
                  <a:lnTo>
                    <a:pt x="3966" y="4357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4"/>
            <p:cNvSpPr/>
            <p:nvPr/>
          </p:nvSpPr>
          <p:spPr>
            <a:xfrm>
              <a:off x="6724791" y="3972280"/>
              <a:ext cx="269475" cy="219149"/>
            </a:xfrm>
            <a:custGeom>
              <a:avLst/>
              <a:gdLst/>
              <a:ahLst/>
              <a:cxnLst/>
              <a:rect l="l" t="t" r="r" b="b"/>
              <a:pathLst>
                <a:path w="5949" h="4838" extrusionOk="0">
                  <a:moveTo>
                    <a:pt x="4895" y="1"/>
                  </a:moveTo>
                  <a:cubicBezTo>
                    <a:pt x="4767" y="1"/>
                    <a:pt x="4641" y="29"/>
                    <a:pt x="4493" y="29"/>
                  </a:cubicBezTo>
                  <a:cubicBezTo>
                    <a:pt x="4462" y="29"/>
                    <a:pt x="4429" y="28"/>
                    <a:pt x="4395" y="25"/>
                  </a:cubicBezTo>
                  <a:lnTo>
                    <a:pt x="1819" y="1376"/>
                  </a:lnTo>
                  <a:lnTo>
                    <a:pt x="1" y="4735"/>
                  </a:lnTo>
                  <a:cubicBezTo>
                    <a:pt x="1" y="4735"/>
                    <a:pt x="283" y="4838"/>
                    <a:pt x="825" y="4838"/>
                  </a:cubicBezTo>
                  <a:cubicBezTo>
                    <a:pt x="1322" y="4838"/>
                    <a:pt x="2038" y="4751"/>
                    <a:pt x="2956" y="4419"/>
                  </a:cubicBezTo>
                  <a:cubicBezTo>
                    <a:pt x="3334" y="4280"/>
                    <a:pt x="3814" y="3459"/>
                    <a:pt x="4294" y="2702"/>
                  </a:cubicBezTo>
                  <a:cubicBezTo>
                    <a:pt x="4660" y="2096"/>
                    <a:pt x="5948" y="745"/>
                    <a:pt x="5481" y="290"/>
                  </a:cubicBezTo>
                  <a:cubicBezTo>
                    <a:pt x="5243" y="52"/>
                    <a:pt x="5067" y="1"/>
                    <a:pt x="48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4"/>
            <p:cNvSpPr/>
            <p:nvPr/>
          </p:nvSpPr>
          <p:spPr>
            <a:xfrm>
              <a:off x="6718495" y="3933914"/>
              <a:ext cx="255161" cy="253938"/>
            </a:xfrm>
            <a:custGeom>
              <a:avLst/>
              <a:gdLst/>
              <a:ahLst/>
              <a:cxnLst/>
              <a:rect l="l" t="t" r="r" b="b"/>
              <a:pathLst>
                <a:path w="5633" h="5606" extrusionOk="0">
                  <a:moveTo>
                    <a:pt x="4130" y="1"/>
                  </a:moveTo>
                  <a:cubicBezTo>
                    <a:pt x="4130" y="1"/>
                    <a:pt x="2362" y="960"/>
                    <a:pt x="1958" y="2236"/>
                  </a:cubicBezTo>
                  <a:cubicBezTo>
                    <a:pt x="1554" y="3511"/>
                    <a:pt x="51" y="5051"/>
                    <a:pt x="51" y="5051"/>
                  </a:cubicBezTo>
                  <a:cubicBezTo>
                    <a:pt x="1" y="5456"/>
                    <a:pt x="140" y="5594"/>
                    <a:pt x="140" y="5594"/>
                  </a:cubicBezTo>
                  <a:cubicBezTo>
                    <a:pt x="207" y="5602"/>
                    <a:pt x="274" y="5605"/>
                    <a:pt x="341" y="5605"/>
                  </a:cubicBezTo>
                  <a:cubicBezTo>
                    <a:pt x="976" y="5605"/>
                    <a:pt x="1576" y="5283"/>
                    <a:pt x="1908" y="4723"/>
                  </a:cubicBezTo>
                  <a:cubicBezTo>
                    <a:pt x="2324" y="4092"/>
                    <a:pt x="3448" y="1958"/>
                    <a:pt x="4130" y="1415"/>
                  </a:cubicBezTo>
                  <a:cubicBezTo>
                    <a:pt x="4429" y="1186"/>
                    <a:pt x="4790" y="1074"/>
                    <a:pt x="5156" y="1074"/>
                  </a:cubicBezTo>
                  <a:cubicBezTo>
                    <a:pt x="5315" y="1074"/>
                    <a:pt x="5476" y="1095"/>
                    <a:pt x="5633" y="1137"/>
                  </a:cubicBezTo>
                  <a:cubicBezTo>
                    <a:pt x="5582" y="683"/>
                    <a:pt x="4913" y="190"/>
                    <a:pt x="4913" y="190"/>
                  </a:cubicBezTo>
                  <a:lnTo>
                    <a:pt x="4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4"/>
            <p:cNvSpPr/>
            <p:nvPr/>
          </p:nvSpPr>
          <p:spPr>
            <a:xfrm>
              <a:off x="6718495" y="3891516"/>
              <a:ext cx="222547" cy="270653"/>
            </a:xfrm>
            <a:custGeom>
              <a:avLst/>
              <a:gdLst/>
              <a:ahLst/>
              <a:cxnLst/>
              <a:rect l="l" t="t" r="r" b="b"/>
              <a:pathLst>
                <a:path w="4913" h="5975" extrusionOk="0">
                  <a:moveTo>
                    <a:pt x="3738" y="0"/>
                  </a:moveTo>
                  <a:cubicBezTo>
                    <a:pt x="3314" y="0"/>
                    <a:pt x="2890" y="274"/>
                    <a:pt x="2678" y="899"/>
                  </a:cubicBezTo>
                  <a:cubicBezTo>
                    <a:pt x="2489" y="1467"/>
                    <a:pt x="2059" y="1934"/>
                    <a:pt x="1504" y="2161"/>
                  </a:cubicBezTo>
                  <a:cubicBezTo>
                    <a:pt x="1188" y="2300"/>
                    <a:pt x="1276" y="2982"/>
                    <a:pt x="1137" y="3929"/>
                  </a:cubicBezTo>
                  <a:cubicBezTo>
                    <a:pt x="999" y="4889"/>
                    <a:pt x="1" y="5381"/>
                    <a:pt x="51" y="5975"/>
                  </a:cubicBezTo>
                  <a:cubicBezTo>
                    <a:pt x="51" y="5975"/>
                    <a:pt x="910" y="5836"/>
                    <a:pt x="1276" y="5571"/>
                  </a:cubicBezTo>
                  <a:cubicBezTo>
                    <a:pt x="1630" y="5293"/>
                    <a:pt x="2804" y="2869"/>
                    <a:pt x="3107" y="2149"/>
                  </a:cubicBezTo>
                  <a:cubicBezTo>
                    <a:pt x="3443" y="1321"/>
                    <a:pt x="3995" y="1102"/>
                    <a:pt x="4564" y="1102"/>
                  </a:cubicBezTo>
                  <a:cubicBezTo>
                    <a:pt x="4680" y="1102"/>
                    <a:pt x="4797" y="1111"/>
                    <a:pt x="4913" y="1126"/>
                  </a:cubicBezTo>
                  <a:cubicBezTo>
                    <a:pt x="4913" y="1126"/>
                    <a:pt x="4812" y="356"/>
                    <a:pt x="4130" y="78"/>
                  </a:cubicBezTo>
                  <a:cubicBezTo>
                    <a:pt x="4004" y="27"/>
                    <a:pt x="3871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4"/>
            <p:cNvSpPr/>
            <p:nvPr/>
          </p:nvSpPr>
          <p:spPr>
            <a:xfrm>
              <a:off x="6572097" y="3290841"/>
              <a:ext cx="311194" cy="610520"/>
            </a:xfrm>
            <a:custGeom>
              <a:avLst/>
              <a:gdLst/>
              <a:ahLst/>
              <a:cxnLst/>
              <a:rect l="l" t="t" r="r" b="b"/>
              <a:pathLst>
                <a:path w="6870" h="13478" extrusionOk="0">
                  <a:moveTo>
                    <a:pt x="1110" y="1"/>
                  </a:moveTo>
                  <a:cubicBezTo>
                    <a:pt x="468" y="1"/>
                    <a:pt x="0" y="142"/>
                    <a:pt x="0" y="510"/>
                  </a:cubicBezTo>
                  <a:cubicBezTo>
                    <a:pt x="0" y="1331"/>
                    <a:pt x="89" y="2076"/>
                    <a:pt x="670" y="4134"/>
                  </a:cubicBezTo>
                  <a:cubicBezTo>
                    <a:pt x="1251" y="6192"/>
                    <a:pt x="3725" y="13478"/>
                    <a:pt x="3725" y="13478"/>
                  </a:cubicBezTo>
                  <a:cubicBezTo>
                    <a:pt x="3725" y="13478"/>
                    <a:pt x="5328" y="12966"/>
                    <a:pt x="6621" y="12966"/>
                  </a:cubicBezTo>
                  <a:cubicBezTo>
                    <a:pt x="6705" y="12966"/>
                    <a:pt x="6788" y="12968"/>
                    <a:pt x="6870" y="12973"/>
                  </a:cubicBezTo>
                  <a:cubicBezTo>
                    <a:pt x="6870" y="12973"/>
                    <a:pt x="6364" y="9172"/>
                    <a:pt x="5872" y="6369"/>
                  </a:cubicBezTo>
                  <a:cubicBezTo>
                    <a:pt x="5594" y="4753"/>
                    <a:pt x="5430" y="3124"/>
                    <a:pt x="5380" y="1495"/>
                  </a:cubicBezTo>
                  <a:lnTo>
                    <a:pt x="3801" y="510"/>
                  </a:lnTo>
                  <a:cubicBezTo>
                    <a:pt x="3018" y="228"/>
                    <a:pt x="1923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4"/>
            <p:cNvSpPr/>
            <p:nvPr/>
          </p:nvSpPr>
          <p:spPr>
            <a:xfrm>
              <a:off x="6973604" y="3712596"/>
              <a:ext cx="179650" cy="249997"/>
            </a:xfrm>
            <a:custGeom>
              <a:avLst/>
              <a:gdLst/>
              <a:ahLst/>
              <a:cxnLst/>
              <a:rect l="l" t="t" r="r" b="b"/>
              <a:pathLst>
                <a:path w="3966" h="5519" extrusionOk="0">
                  <a:moveTo>
                    <a:pt x="2375" y="0"/>
                  </a:moveTo>
                  <a:lnTo>
                    <a:pt x="1" y="720"/>
                  </a:lnTo>
                  <a:lnTo>
                    <a:pt x="2185" y="5518"/>
                  </a:lnTo>
                  <a:lnTo>
                    <a:pt x="3966" y="4356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4"/>
            <p:cNvSpPr/>
            <p:nvPr/>
          </p:nvSpPr>
          <p:spPr>
            <a:xfrm>
              <a:off x="6970162" y="3913938"/>
              <a:ext cx="269475" cy="219149"/>
            </a:xfrm>
            <a:custGeom>
              <a:avLst/>
              <a:gdLst/>
              <a:ahLst/>
              <a:cxnLst/>
              <a:rect l="l" t="t" r="r" b="b"/>
              <a:pathLst>
                <a:path w="5949" h="4838" extrusionOk="0">
                  <a:moveTo>
                    <a:pt x="4902" y="1"/>
                  </a:moveTo>
                  <a:cubicBezTo>
                    <a:pt x="4773" y="1"/>
                    <a:pt x="4647" y="29"/>
                    <a:pt x="4496" y="29"/>
                  </a:cubicBezTo>
                  <a:cubicBezTo>
                    <a:pt x="4464" y="29"/>
                    <a:pt x="4430" y="28"/>
                    <a:pt x="4395" y="25"/>
                  </a:cubicBezTo>
                  <a:lnTo>
                    <a:pt x="1819" y="1376"/>
                  </a:lnTo>
                  <a:lnTo>
                    <a:pt x="1" y="4735"/>
                  </a:lnTo>
                  <a:cubicBezTo>
                    <a:pt x="1" y="4735"/>
                    <a:pt x="283" y="4838"/>
                    <a:pt x="825" y="4838"/>
                  </a:cubicBezTo>
                  <a:cubicBezTo>
                    <a:pt x="1322" y="4838"/>
                    <a:pt x="2038" y="4751"/>
                    <a:pt x="2956" y="4419"/>
                  </a:cubicBezTo>
                  <a:cubicBezTo>
                    <a:pt x="3334" y="4280"/>
                    <a:pt x="3814" y="3472"/>
                    <a:pt x="4294" y="2702"/>
                  </a:cubicBezTo>
                  <a:cubicBezTo>
                    <a:pt x="4660" y="2108"/>
                    <a:pt x="5948" y="745"/>
                    <a:pt x="5494" y="290"/>
                  </a:cubicBezTo>
                  <a:cubicBezTo>
                    <a:pt x="5249" y="52"/>
                    <a:pt x="5073" y="1"/>
                    <a:pt x="4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4"/>
            <p:cNvSpPr/>
            <p:nvPr/>
          </p:nvSpPr>
          <p:spPr>
            <a:xfrm>
              <a:off x="6964454" y="3876161"/>
              <a:ext cx="254572" cy="253485"/>
            </a:xfrm>
            <a:custGeom>
              <a:avLst/>
              <a:gdLst/>
              <a:ahLst/>
              <a:cxnLst/>
              <a:rect l="l" t="t" r="r" b="b"/>
              <a:pathLst>
                <a:path w="5620" h="5596" extrusionOk="0">
                  <a:moveTo>
                    <a:pt x="4117" y="0"/>
                  </a:moveTo>
                  <a:cubicBezTo>
                    <a:pt x="4117" y="0"/>
                    <a:pt x="2349" y="960"/>
                    <a:pt x="1945" y="2235"/>
                  </a:cubicBezTo>
                  <a:cubicBezTo>
                    <a:pt x="1541" y="3498"/>
                    <a:pt x="38" y="5039"/>
                    <a:pt x="38" y="5039"/>
                  </a:cubicBezTo>
                  <a:cubicBezTo>
                    <a:pt x="1" y="5455"/>
                    <a:pt x="127" y="5581"/>
                    <a:pt x="127" y="5581"/>
                  </a:cubicBezTo>
                  <a:cubicBezTo>
                    <a:pt x="203" y="5591"/>
                    <a:pt x="279" y="5596"/>
                    <a:pt x="355" y="5596"/>
                  </a:cubicBezTo>
                  <a:cubicBezTo>
                    <a:pt x="980" y="5596"/>
                    <a:pt x="1568" y="5275"/>
                    <a:pt x="1895" y="4723"/>
                  </a:cubicBezTo>
                  <a:cubicBezTo>
                    <a:pt x="2311" y="4091"/>
                    <a:pt x="3435" y="1958"/>
                    <a:pt x="4117" y="1415"/>
                  </a:cubicBezTo>
                  <a:cubicBezTo>
                    <a:pt x="4416" y="1186"/>
                    <a:pt x="4775" y="1068"/>
                    <a:pt x="5141" y="1068"/>
                  </a:cubicBezTo>
                  <a:cubicBezTo>
                    <a:pt x="5301" y="1068"/>
                    <a:pt x="5462" y="1091"/>
                    <a:pt x="5620" y="1137"/>
                  </a:cubicBezTo>
                  <a:cubicBezTo>
                    <a:pt x="5569" y="682"/>
                    <a:pt x="4913" y="190"/>
                    <a:pt x="4913" y="190"/>
                  </a:cubicBezTo>
                  <a:lnTo>
                    <a:pt x="4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4"/>
            <p:cNvSpPr/>
            <p:nvPr/>
          </p:nvSpPr>
          <p:spPr>
            <a:xfrm>
              <a:off x="6963866" y="3833401"/>
              <a:ext cx="222547" cy="270426"/>
            </a:xfrm>
            <a:custGeom>
              <a:avLst/>
              <a:gdLst/>
              <a:ahLst/>
              <a:cxnLst/>
              <a:rect l="l" t="t" r="r" b="b"/>
              <a:pathLst>
                <a:path w="4913" h="5970" extrusionOk="0">
                  <a:moveTo>
                    <a:pt x="4913" y="1121"/>
                  </a:moveTo>
                  <a:lnTo>
                    <a:pt x="4913" y="1121"/>
                  </a:lnTo>
                  <a:cubicBezTo>
                    <a:pt x="4913" y="1121"/>
                    <a:pt x="4913" y="1121"/>
                    <a:pt x="4913" y="1121"/>
                  </a:cubicBezTo>
                  <a:cubicBezTo>
                    <a:pt x="4913" y="1121"/>
                    <a:pt x="4913" y="1121"/>
                    <a:pt x="4913" y="1121"/>
                  </a:cubicBezTo>
                  <a:cubicBezTo>
                    <a:pt x="4913" y="1121"/>
                    <a:pt x="4913" y="1121"/>
                    <a:pt x="4913" y="1121"/>
                  </a:cubicBezTo>
                  <a:close/>
                  <a:moveTo>
                    <a:pt x="3743" y="0"/>
                  </a:moveTo>
                  <a:cubicBezTo>
                    <a:pt x="3317" y="0"/>
                    <a:pt x="2890" y="266"/>
                    <a:pt x="2678" y="894"/>
                  </a:cubicBezTo>
                  <a:cubicBezTo>
                    <a:pt x="2489" y="1475"/>
                    <a:pt x="2059" y="1929"/>
                    <a:pt x="1504" y="2157"/>
                  </a:cubicBezTo>
                  <a:cubicBezTo>
                    <a:pt x="1188" y="2295"/>
                    <a:pt x="1276" y="2977"/>
                    <a:pt x="1137" y="3924"/>
                  </a:cubicBezTo>
                  <a:cubicBezTo>
                    <a:pt x="999" y="4871"/>
                    <a:pt x="1" y="5376"/>
                    <a:pt x="51" y="5970"/>
                  </a:cubicBezTo>
                  <a:cubicBezTo>
                    <a:pt x="51" y="5970"/>
                    <a:pt x="910" y="5831"/>
                    <a:pt x="1276" y="5553"/>
                  </a:cubicBezTo>
                  <a:cubicBezTo>
                    <a:pt x="1630" y="5288"/>
                    <a:pt x="2804" y="2851"/>
                    <a:pt x="3107" y="2131"/>
                  </a:cubicBezTo>
                  <a:cubicBezTo>
                    <a:pt x="3442" y="1314"/>
                    <a:pt x="3995" y="1097"/>
                    <a:pt x="4562" y="1097"/>
                  </a:cubicBezTo>
                  <a:cubicBezTo>
                    <a:pt x="4679" y="1097"/>
                    <a:pt x="4797" y="1106"/>
                    <a:pt x="4913" y="1121"/>
                  </a:cubicBezTo>
                  <a:lnTo>
                    <a:pt x="4913" y="1121"/>
                  </a:lnTo>
                  <a:cubicBezTo>
                    <a:pt x="4909" y="1108"/>
                    <a:pt x="4801" y="346"/>
                    <a:pt x="4130" y="73"/>
                  </a:cubicBezTo>
                  <a:cubicBezTo>
                    <a:pt x="4005" y="26"/>
                    <a:pt x="3874" y="0"/>
                    <a:pt x="37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4"/>
            <p:cNvSpPr/>
            <p:nvPr/>
          </p:nvSpPr>
          <p:spPr>
            <a:xfrm>
              <a:off x="6818057" y="3232953"/>
              <a:ext cx="310605" cy="610067"/>
            </a:xfrm>
            <a:custGeom>
              <a:avLst/>
              <a:gdLst/>
              <a:ahLst/>
              <a:cxnLst/>
              <a:rect l="l" t="t" r="r" b="b"/>
              <a:pathLst>
                <a:path w="6857" h="13468" extrusionOk="0">
                  <a:moveTo>
                    <a:pt x="1101" y="0"/>
                  </a:moveTo>
                  <a:cubicBezTo>
                    <a:pt x="463" y="0"/>
                    <a:pt x="0" y="139"/>
                    <a:pt x="0" y="500"/>
                  </a:cubicBezTo>
                  <a:cubicBezTo>
                    <a:pt x="0" y="1333"/>
                    <a:pt x="76" y="2066"/>
                    <a:pt x="657" y="4137"/>
                  </a:cubicBezTo>
                  <a:cubicBezTo>
                    <a:pt x="1238" y="6195"/>
                    <a:pt x="3712" y="13468"/>
                    <a:pt x="3712" y="13468"/>
                  </a:cubicBezTo>
                  <a:cubicBezTo>
                    <a:pt x="3712" y="13468"/>
                    <a:pt x="5283" y="12966"/>
                    <a:pt x="6569" y="12966"/>
                  </a:cubicBezTo>
                  <a:cubicBezTo>
                    <a:pt x="6667" y="12966"/>
                    <a:pt x="6763" y="12969"/>
                    <a:pt x="6857" y="12976"/>
                  </a:cubicBezTo>
                  <a:cubicBezTo>
                    <a:pt x="6857" y="12976"/>
                    <a:pt x="6351" y="9175"/>
                    <a:pt x="5859" y="6359"/>
                  </a:cubicBezTo>
                  <a:cubicBezTo>
                    <a:pt x="5581" y="4743"/>
                    <a:pt x="5417" y="3126"/>
                    <a:pt x="5367" y="1485"/>
                  </a:cubicBezTo>
                  <a:lnTo>
                    <a:pt x="3801" y="500"/>
                  </a:lnTo>
                  <a:cubicBezTo>
                    <a:pt x="3009" y="224"/>
                    <a:pt x="1913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4"/>
            <p:cNvSpPr/>
            <p:nvPr/>
          </p:nvSpPr>
          <p:spPr>
            <a:xfrm>
              <a:off x="6681896" y="3428905"/>
              <a:ext cx="197407" cy="788765"/>
            </a:xfrm>
            <a:custGeom>
              <a:avLst/>
              <a:gdLst/>
              <a:ahLst/>
              <a:cxnLst/>
              <a:rect l="l" t="t" r="r" b="b"/>
              <a:pathLst>
                <a:path w="4358" h="17413" extrusionOk="0">
                  <a:moveTo>
                    <a:pt x="4357" y="0"/>
                  </a:moveTo>
                  <a:lnTo>
                    <a:pt x="3170" y="38"/>
                  </a:lnTo>
                  <a:lnTo>
                    <a:pt x="1" y="17413"/>
                  </a:lnTo>
                  <a:lnTo>
                    <a:pt x="418" y="17375"/>
                  </a:lnTo>
                  <a:lnTo>
                    <a:pt x="4357" y="0"/>
                  </a:lnTo>
                  <a:close/>
                </a:path>
              </a:pathLst>
            </a:custGeom>
            <a:solidFill>
              <a:srgbClr val="AB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4"/>
            <p:cNvSpPr/>
            <p:nvPr/>
          </p:nvSpPr>
          <p:spPr>
            <a:xfrm>
              <a:off x="7165797" y="3432891"/>
              <a:ext cx="153332" cy="704693"/>
            </a:xfrm>
            <a:custGeom>
              <a:avLst/>
              <a:gdLst/>
              <a:ahLst/>
              <a:cxnLst/>
              <a:rect l="l" t="t" r="r" b="b"/>
              <a:pathLst>
                <a:path w="3385" h="15557" extrusionOk="0">
                  <a:moveTo>
                    <a:pt x="1061" y="0"/>
                  </a:moveTo>
                  <a:lnTo>
                    <a:pt x="0" y="26"/>
                  </a:lnTo>
                  <a:lnTo>
                    <a:pt x="3031" y="15557"/>
                  </a:lnTo>
                  <a:lnTo>
                    <a:pt x="3384" y="15519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AB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4"/>
            <p:cNvSpPr/>
            <p:nvPr/>
          </p:nvSpPr>
          <p:spPr>
            <a:xfrm>
              <a:off x="7007350" y="3553560"/>
              <a:ext cx="126471" cy="829986"/>
            </a:xfrm>
            <a:custGeom>
              <a:avLst/>
              <a:gdLst/>
              <a:ahLst/>
              <a:cxnLst/>
              <a:rect l="l" t="t" r="r" b="b"/>
              <a:pathLst>
                <a:path w="2792" h="18323" extrusionOk="0">
                  <a:moveTo>
                    <a:pt x="2791" y="1"/>
                  </a:moveTo>
                  <a:lnTo>
                    <a:pt x="1630" y="39"/>
                  </a:lnTo>
                  <a:lnTo>
                    <a:pt x="1" y="18322"/>
                  </a:lnTo>
                  <a:lnTo>
                    <a:pt x="1" y="18322"/>
                  </a:lnTo>
                  <a:lnTo>
                    <a:pt x="405" y="18285"/>
                  </a:lnTo>
                  <a:lnTo>
                    <a:pt x="2791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4"/>
            <p:cNvSpPr/>
            <p:nvPr/>
          </p:nvSpPr>
          <p:spPr>
            <a:xfrm>
              <a:off x="7393411" y="3536982"/>
              <a:ext cx="205379" cy="747635"/>
            </a:xfrm>
            <a:custGeom>
              <a:avLst/>
              <a:gdLst/>
              <a:ahLst/>
              <a:cxnLst/>
              <a:rect l="l" t="t" r="r" b="b"/>
              <a:pathLst>
                <a:path w="4534" h="16505" extrusionOk="0">
                  <a:moveTo>
                    <a:pt x="1036" y="1"/>
                  </a:moveTo>
                  <a:lnTo>
                    <a:pt x="1" y="38"/>
                  </a:lnTo>
                  <a:lnTo>
                    <a:pt x="4193" y="16504"/>
                  </a:lnTo>
                  <a:lnTo>
                    <a:pt x="4534" y="1646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4"/>
            <p:cNvSpPr/>
            <p:nvPr/>
          </p:nvSpPr>
          <p:spPr>
            <a:xfrm>
              <a:off x="6697342" y="3394570"/>
              <a:ext cx="861468" cy="229069"/>
            </a:xfrm>
            <a:custGeom>
              <a:avLst/>
              <a:gdLst/>
              <a:ahLst/>
              <a:cxnLst/>
              <a:rect l="l" t="t" r="r" b="b"/>
              <a:pathLst>
                <a:path w="19018" h="5057" extrusionOk="0">
                  <a:moveTo>
                    <a:pt x="152" y="0"/>
                  </a:moveTo>
                  <a:cubicBezTo>
                    <a:pt x="152" y="0"/>
                    <a:pt x="1" y="1844"/>
                    <a:pt x="443" y="2286"/>
                  </a:cubicBezTo>
                  <a:cubicBezTo>
                    <a:pt x="897" y="2740"/>
                    <a:pt x="5822" y="4975"/>
                    <a:pt x="6946" y="5051"/>
                  </a:cubicBezTo>
                  <a:cubicBezTo>
                    <a:pt x="6995" y="5055"/>
                    <a:pt x="7061" y="5056"/>
                    <a:pt x="7143" y="5056"/>
                  </a:cubicBezTo>
                  <a:cubicBezTo>
                    <a:pt x="8901" y="5056"/>
                    <a:pt x="17812" y="4302"/>
                    <a:pt x="18234" y="3940"/>
                  </a:cubicBezTo>
                  <a:cubicBezTo>
                    <a:pt x="18689" y="3574"/>
                    <a:pt x="19017" y="619"/>
                    <a:pt x="19017" y="619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4"/>
            <p:cNvSpPr/>
            <p:nvPr/>
          </p:nvSpPr>
          <p:spPr>
            <a:xfrm>
              <a:off x="6572686" y="3197440"/>
              <a:ext cx="534828" cy="335337"/>
            </a:xfrm>
            <a:custGeom>
              <a:avLst/>
              <a:gdLst/>
              <a:ahLst/>
              <a:cxnLst/>
              <a:rect l="l" t="t" r="r" b="b"/>
              <a:pathLst>
                <a:path w="11807" h="7403" extrusionOk="0">
                  <a:moveTo>
                    <a:pt x="2971" y="0"/>
                  </a:moveTo>
                  <a:cubicBezTo>
                    <a:pt x="2634" y="0"/>
                    <a:pt x="2323" y="33"/>
                    <a:pt x="2046" y="110"/>
                  </a:cubicBezTo>
                  <a:cubicBezTo>
                    <a:pt x="76" y="653"/>
                    <a:pt x="76" y="1991"/>
                    <a:pt x="0" y="2622"/>
                  </a:cubicBezTo>
                  <a:cubicBezTo>
                    <a:pt x="0" y="2622"/>
                    <a:pt x="2652" y="4933"/>
                    <a:pt x="5101" y="5842"/>
                  </a:cubicBezTo>
                  <a:cubicBezTo>
                    <a:pt x="8713" y="7190"/>
                    <a:pt x="10521" y="7403"/>
                    <a:pt x="11303" y="7403"/>
                  </a:cubicBezTo>
                  <a:cubicBezTo>
                    <a:pt x="11664" y="7403"/>
                    <a:pt x="11806" y="7358"/>
                    <a:pt x="11806" y="7358"/>
                  </a:cubicBezTo>
                  <a:lnTo>
                    <a:pt x="10241" y="1221"/>
                  </a:lnTo>
                  <a:cubicBezTo>
                    <a:pt x="8017" y="1221"/>
                    <a:pt x="5020" y="0"/>
                    <a:pt x="2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4"/>
            <p:cNvSpPr/>
            <p:nvPr/>
          </p:nvSpPr>
          <p:spPr>
            <a:xfrm>
              <a:off x="7148041" y="2144844"/>
              <a:ext cx="261457" cy="460494"/>
            </a:xfrm>
            <a:custGeom>
              <a:avLst/>
              <a:gdLst/>
              <a:ahLst/>
              <a:cxnLst/>
              <a:rect l="l" t="t" r="r" b="b"/>
              <a:pathLst>
                <a:path w="5772" h="10166" extrusionOk="0">
                  <a:moveTo>
                    <a:pt x="620" y="0"/>
                  </a:moveTo>
                  <a:cubicBezTo>
                    <a:pt x="481" y="922"/>
                    <a:pt x="317" y="2387"/>
                    <a:pt x="304" y="2942"/>
                  </a:cubicBezTo>
                  <a:cubicBezTo>
                    <a:pt x="279" y="3498"/>
                    <a:pt x="1" y="4218"/>
                    <a:pt x="190" y="5190"/>
                  </a:cubicBezTo>
                  <a:cubicBezTo>
                    <a:pt x="380" y="6175"/>
                    <a:pt x="683" y="6617"/>
                    <a:pt x="961" y="6933"/>
                  </a:cubicBezTo>
                  <a:cubicBezTo>
                    <a:pt x="1251" y="7248"/>
                    <a:pt x="2034" y="6970"/>
                    <a:pt x="2160" y="7387"/>
                  </a:cubicBezTo>
                  <a:cubicBezTo>
                    <a:pt x="2299" y="7791"/>
                    <a:pt x="1870" y="9509"/>
                    <a:pt x="1870" y="9509"/>
                  </a:cubicBezTo>
                  <a:lnTo>
                    <a:pt x="5771" y="10165"/>
                  </a:lnTo>
                  <a:lnTo>
                    <a:pt x="5279" y="7450"/>
                  </a:lnTo>
                  <a:lnTo>
                    <a:pt x="5494" y="99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4"/>
            <p:cNvSpPr/>
            <p:nvPr/>
          </p:nvSpPr>
          <p:spPr>
            <a:xfrm>
              <a:off x="7144643" y="2048589"/>
              <a:ext cx="390691" cy="433769"/>
            </a:xfrm>
            <a:custGeom>
              <a:avLst/>
              <a:gdLst/>
              <a:ahLst/>
              <a:cxnLst/>
              <a:rect l="l" t="t" r="r" b="b"/>
              <a:pathLst>
                <a:path w="8625" h="9576" extrusionOk="0">
                  <a:moveTo>
                    <a:pt x="3941" y="0"/>
                  </a:moveTo>
                  <a:cubicBezTo>
                    <a:pt x="2578" y="0"/>
                    <a:pt x="1694" y="364"/>
                    <a:pt x="1137" y="572"/>
                  </a:cubicBezTo>
                  <a:cubicBezTo>
                    <a:pt x="745" y="711"/>
                    <a:pt x="354" y="901"/>
                    <a:pt x="0" y="1128"/>
                  </a:cubicBezTo>
                  <a:lnTo>
                    <a:pt x="0" y="1418"/>
                  </a:lnTo>
                  <a:cubicBezTo>
                    <a:pt x="38" y="2807"/>
                    <a:pt x="556" y="3224"/>
                    <a:pt x="1010" y="3565"/>
                  </a:cubicBezTo>
                  <a:cubicBezTo>
                    <a:pt x="1503" y="3918"/>
                    <a:pt x="1844" y="4373"/>
                    <a:pt x="1844" y="4966"/>
                  </a:cubicBezTo>
                  <a:cubicBezTo>
                    <a:pt x="1856" y="5573"/>
                    <a:pt x="1806" y="6254"/>
                    <a:pt x="1932" y="6494"/>
                  </a:cubicBezTo>
                  <a:lnTo>
                    <a:pt x="2248" y="6595"/>
                  </a:lnTo>
                  <a:cubicBezTo>
                    <a:pt x="2248" y="6595"/>
                    <a:pt x="2197" y="5775"/>
                    <a:pt x="2740" y="5446"/>
                  </a:cubicBezTo>
                  <a:cubicBezTo>
                    <a:pt x="2823" y="5397"/>
                    <a:pt x="2898" y="5375"/>
                    <a:pt x="2964" y="5375"/>
                  </a:cubicBezTo>
                  <a:cubicBezTo>
                    <a:pt x="3323" y="5375"/>
                    <a:pt x="3446" y="6010"/>
                    <a:pt x="3372" y="6393"/>
                  </a:cubicBezTo>
                  <a:cubicBezTo>
                    <a:pt x="3283" y="6861"/>
                    <a:pt x="2639" y="7454"/>
                    <a:pt x="2639" y="7454"/>
                  </a:cubicBezTo>
                  <a:cubicBezTo>
                    <a:pt x="2639" y="7454"/>
                    <a:pt x="2702" y="7808"/>
                    <a:pt x="2728" y="8111"/>
                  </a:cubicBezTo>
                  <a:cubicBezTo>
                    <a:pt x="2753" y="8426"/>
                    <a:pt x="3220" y="9070"/>
                    <a:pt x="3548" y="9184"/>
                  </a:cubicBezTo>
                  <a:cubicBezTo>
                    <a:pt x="3864" y="9285"/>
                    <a:pt x="5354" y="9575"/>
                    <a:pt x="5354" y="9575"/>
                  </a:cubicBezTo>
                  <a:cubicBezTo>
                    <a:pt x="6276" y="8679"/>
                    <a:pt x="7046" y="7669"/>
                    <a:pt x="7677" y="6557"/>
                  </a:cubicBezTo>
                  <a:cubicBezTo>
                    <a:pt x="8624" y="4815"/>
                    <a:pt x="8271" y="3363"/>
                    <a:pt x="7690" y="3035"/>
                  </a:cubicBezTo>
                  <a:cubicBezTo>
                    <a:pt x="7690" y="3035"/>
                    <a:pt x="7753" y="560"/>
                    <a:pt x="5480" y="143"/>
                  </a:cubicBezTo>
                  <a:cubicBezTo>
                    <a:pt x="4909" y="41"/>
                    <a:pt x="4398" y="0"/>
                    <a:pt x="3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4"/>
            <p:cNvSpPr/>
            <p:nvPr/>
          </p:nvSpPr>
          <p:spPr>
            <a:xfrm>
              <a:off x="6925545" y="2522661"/>
              <a:ext cx="648705" cy="1009002"/>
            </a:xfrm>
            <a:custGeom>
              <a:avLst/>
              <a:gdLst/>
              <a:ahLst/>
              <a:cxnLst/>
              <a:rect l="l" t="t" r="r" b="b"/>
              <a:pathLst>
                <a:path w="14321" h="22275" extrusionOk="0">
                  <a:moveTo>
                    <a:pt x="9344" y="1"/>
                  </a:moveTo>
                  <a:cubicBezTo>
                    <a:pt x="8074" y="1"/>
                    <a:pt x="7059" y="157"/>
                    <a:pt x="7059" y="157"/>
                  </a:cubicBezTo>
                  <a:lnTo>
                    <a:pt x="4648" y="1168"/>
                  </a:lnTo>
                  <a:cubicBezTo>
                    <a:pt x="4067" y="1748"/>
                    <a:pt x="1908" y="5574"/>
                    <a:pt x="1908" y="5574"/>
                  </a:cubicBezTo>
                  <a:cubicBezTo>
                    <a:pt x="1908" y="5574"/>
                    <a:pt x="1731" y="8516"/>
                    <a:pt x="1302" y="10777"/>
                  </a:cubicBezTo>
                  <a:cubicBezTo>
                    <a:pt x="872" y="13037"/>
                    <a:pt x="1" y="16156"/>
                    <a:pt x="1" y="16156"/>
                  </a:cubicBezTo>
                  <a:cubicBezTo>
                    <a:pt x="1" y="16156"/>
                    <a:pt x="809" y="21989"/>
                    <a:pt x="4016" y="22255"/>
                  </a:cubicBezTo>
                  <a:cubicBezTo>
                    <a:pt x="4188" y="22268"/>
                    <a:pt x="4367" y="22275"/>
                    <a:pt x="4554" y="22275"/>
                  </a:cubicBezTo>
                  <a:cubicBezTo>
                    <a:pt x="7851" y="22275"/>
                    <a:pt x="13247" y="20272"/>
                    <a:pt x="13247" y="20272"/>
                  </a:cubicBezTo>
                  <a:cubicBezTo>
                    <a:pt x="13247" y="20272"/>
                    <a:pt x="11896" y="14678"/>
                    <a:pt x="12578" y="11648"/>
                  </a:cubicBezTo>
                  <a:cubicBezTo>
                    <a:pt x="13272" y="8605"/>
                    <a:pt x="14320" y="2544"/>
                    <a:pt x="13966" y="1849"/>
                  </a:cubicBezTo>
                  <a:cubicBezTo>
                    <a:pt x="13626" y="1155"/>
                    <a:pt x="12931" y="372"/>
                    <a:pt x="11024" y="107"/>
                  </a:cubicBezTo>
                  <a:cubicBezTo>
                    <a:pt x="10457" y="28"/>
                    <a:pt x="9878" y="1"/>
                    <a:pt x="9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4"/>
            <p:cNvSpPr/>
            <p:nvPr/>
          </p:nvSpPr>
          <p:spPr>
            <a:xfrm>
              <a:off x="6434804" y="2741397"/>
              <a:ext cx="725892" cy="299688"/>
            </a:xfrm>
            <a:custGeom>
              <a:avLst/>
              <a:gdLst/>
              <a:ahLst/>
              <a:cxnLst/>
              <a:rect l="l" t="t" r="r" b="b"/>
              <a:pathLst>
                <a:path w="16025" h="6616" extrusionOk="0">
                  <a:moveTo>
                    <a:pt x="13070" y="0"/>
                  </a:moveTo>
                  <a:cubicBezTo>
                    <a:pt x="13070" y="0"/>
                    <a:pt x="10974" y="3561"/>
                    <a:pt x="10683" y="4041"/>
                  </a:cubicBezTo>
                  <a:cubicBezTo>
                    <a:pt x="10590" y="4189"/>
                    <a:pt x="10413" y="4249"/>
                    <a:pt x="10139" y="4249"/>
                  </a:cubicBezTo>
                  <a:cubicBezTo>
                    <a:pt x="9521" y="4249"/>
                    <a:pt x="8409" y="3943"/>
                    <a:pt x="6643" y="3637"/>
                  </a:cubicBezTo>
                  <a:cubicBezTo>
                    <a:pt x="4446" y="3245"/>
                    <a:pt x="3953" y="3056"/>
                    <a:pt x="3183" y="2867"/>
                  </a:cubicBezTo>
                  <a:cubicBezTo>
                    <a:pt x="2456" y="2700"/>
                    <a:pt x="1943" y="2600"/>
                    <a:pt x="1601" y="2600"/>
                  </a:cubicBezTo>
                  <a:cubicBezTo>
                    <a:pt x="1580" y="2600"/>
                    <a:pt x="1561" y="2601"/>
                    <a:pt x="1541" y="2602"/>
                  </a:cubicBezTo>
                  <a:cubicBezTo>
                    <a:pt x="1175" y="2614"/>
                    <a:pt x="809" y="2639"/>
                    <a:pt x="456" y="2703"/>
                  </a:cubicBezTo>
                  <a:cubicBezTo>
                    <a:pt x="329" y="2753"/>
                    <a:pt x="304" y="2841"/>
                    <a:pt x="380" y="2892"/>
                  </a:cubicBezTo>
                  <a:cubicBezTo>
                    <a:pt x="418" y="2908"/>
                    <a:pt x="532" y="2913"/>
                    <a:pt x="657" y="2913"/>
                  </a:cubicBezTo>
                  <a:cubicBezTo>
                    <a:pt x="825" y="2913"/>
                    <a:pt x="1011" y="2905"/>
                    <a:pt x="1062" y="2905"/>
                  </a:cubicBezTo>
                  <a:cubicBezTo>
                    <a:pt x="1188" y="2942"/>
                    <a:pt x="1302" y="3018"/>
                    <a:pt x="1415" y="3094"/>
                  </a:cubicBezTo>
                  <a:cubicBezTo>
                    <a:pt x="1201" y="3056"/>
                    <a:pt x="986" y="3031"/>
                    <a:pt x="771" y="3018"/>
                  </a:cubicBezTo>
                  <a:cubicBezTo>
                    <a:pt x="620" y="3031"/>
                    <a:pt x="456" y="3056"/>
                    <a:pt x="304" y="3094"/>
                  </a:cubicBezTo>
                  <a:cubicBezTo>
                    <a:pt x="203" y="3132"/>
                    <a:pt x="102" y="3195"/>
                    <a:pt x="14" y="3271"/>
                  </a:cubicBezTo>
                  <a:cubicBezTo>
                    <a:pt x="1" y="3321"/>
                    <a:pt x="64" y="3384"/>
                    <a:pt x="102" y="3397"/>
                  </a:cubicBezTo>
                  <a:cubicBezTo>
                    <a:pt x="216" y="3397"/>
                    <a:pt x="342" y="3384"/>
                    <a:pt x="456" y="3359"/>
                  </a:cubicBezTo>
                  <a:lnTo>
                    <a:pt x="456" y="3359"/>
                  </a:lnTo>
                  <a:cubicBezTo>
                    <a:pt x="456" y="3359"/>
                    <a:pt x="430" y="3485"/>
                    <a:pt x="519" y="3523"/>
                  </a:cubicBezTo>
                  <a:cubicBezTo>
                    <a:pt x="538" y="3532"/>
                    <a:pt x="577" y="3534"/>
                    <a:pt x="626" y="3534"/>
                  </a:cubicBezTo>
                  <a:cubicBezTo>
                    <a:pt x="682" y="3534"/>
                    <a:pt x="751" y="3531"/>
                    <a:pt x="822" y="3531"/>
                  </a:cubicBezTo>
                  <a:cubicBezTo>
                    <a:pt x="974" y="3531"/>
                    <a:pt x="1134" y="3544"/>
                    <a:pt x="1188" y="3624"/>
                  </a:cubicBezTo>
                  <a:cubicBezTo>
                    <a:pt x="1302" y="3776"/>
                    <a:pt x="1428" y="4091"/>
                    <a:pt x="1807" y="4167"/>
                  </a:cubicBezTo>
                  <a:cubicBezTo>
                    <a:pt x="1892" y="4184"/>
                    <a:pt x="1989" y="4190"/>
                    <a:pt x="2092" y="4190"/>
                  </a:cubicBezTo>
                  <a:cubicBezTo>
                    <a:pt x="2276" y="4190"/>
                    <a:pt x="2481" y="4172"/>
                    <a:pt x="2678" y="4172"/>
                  </a:cubicBezTo>
                  <a:cubicBezTo>
                    <a:pt x="2859" y="4172"/>
                    <a:pt x="3034" y="4187"/>
                    <a:pt x="3183" y="4243"/>
                  </a:cubicBezTo>
                  <a:cubicBezTo>
                    <a:pt x="3587" y="4395"/>
                    <a:pt x="5784" y="5506"/>
                    <a:pt x="7893" y="6175"/>
                  </a:cubicBezTo>
                  <a:cubicBezTo>
                    <a:pt x="8921" y="6493"/>
                    <a:pt x="9810" y="6616"/>
                    <a:pt x="10515" y="6616"/>
                  </a:cubicBezTo>
                  <a:cubicBezTo>
                    <a:pt x="11264" y="6616"/>
                    <a:pt x="11805" y="6477"/>
                    <a:pt x="12085" y="6289"/>
                  </a:cubicBezTo>
                  <a:cubicBezTo>
                    <a:pt x="12628" y="5935"/>
                    <a:pt x="16025" y="758"/>
                    <a:pt x="16025" y="758"/>
                  </a:cubicBezTo>
                  <a:lnTo>
                    <a:pt x="130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4"/>
            <p:cNvSpPr/>
            <p:nvPr/>
          </p:nvSpPr>
          <p:spPr>
            <a:xfrm>
              <a:off x="6430863" y="2870446"/>
              <a:ext cx="83529" cy="20067"/>
            </a:xfrm>
            <a:custGeom>
              <a:avLst/>
              <a:gdLst/>
              <a:ahLst/>
              <a:cxnLst/>
              <a:rect l="l" t="t" r="r" b="b"/>
              <a:pathLst>
                <a:path w="1844" h="443" extrusionOk="0">
                  <a:moveTo>
                    <a:pt x="889" y="0"/>
                  </a:moveTo>
                  <a:cubicBezTo>
                    <a:pt x="756" y="0"/>
                    <a:pt x="623" y="6"/>
                    <a:pt x="492" y="18"/>
                  </a:cubicBezTo>
                  <a:cubicBezTo>
                    <a:pt x="328" y="18"/>
                    <a:pt x="176" y="93"/>
                    <a:pt x="63" y="220"/>
                  </a:cubicBezTo>
                  <a:cubicBezTo>
                    <a:pt x="0" y="282"/>
                    <a:pt x="24" y="387"/>
                    <a:pt x="118" y="387"/>
                  </a:cubicBezTo>
                  <a:cubicBezTo>
                    <a:pt x="139" y="387"/>
                    <a:pt x="162" y="382"/>
                    <a:pt x="189" y="371"/>
                  </a:cubicBezTo>
                  <a:cubicBezTo>
                    <a:pt x="365" y="305"/>
                    <a:pt x="551" y="268"/>
                    <a:pt x="739" y="268"/>
                  </a:cubicBezTo>
                  <a:cubicBezTo>
                    <a:pt x="766" y="268"/>
                    <a:pt x="793" y="269"/>
                    <a:pt x="820" y="270"/>
                  </a:cubicBezTo>
                  <a:cubicBezTo>
                    <a:pt x="936" y="291"/>
                    <a:pt x="1217" y="443"/>
                    <a:pt x="1410" y="443"/>
                  </a:cubicBezTo>
                  <a:cubicBezTo>
                    <a:pt x="1449" y="443"/>
                    <a:pt x="1485" y="437"/>
                    <a:pt x="1515" y="422"/>
                  </a:cubicBezTo>
                  <a:cubicBezTo>
                    <a:pt x="1616" y="371"/>
                    <a:pt x="1729" y="333"/>
                    <a:pt x="1843" y="321"/>
                  </a:cubicBezTo>
                  <a:lnTo>
                    <a:pt x="1376" y="30"/>
                  </a:lnTo>
                  <a:cubicBezTo>
                    <a:pt x="1216" y="9"/>
                    <a:pt x="1052" y="0"/>
                    <a:pt x="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4"/>
            <p:cNvSpPr/>
            <p:nvPr/>
          </p:nvSpPr>
          <p:spPr>
            <a:xfrm>
              <a:off x="6945566" y="2575793"/>
              <a:ext cx="268841" cy="354408"/>
            </a:xfrm>
            <a:custGeom>
              <a:avLst/>
              <a:gdLst/>
              <a:ahLst/>
              <a:cxnLst/>
              <a:rect l="l" t="t" r="r" b="b"/>
              <a:pathLst>
                <a:path w="5935" h="7824" extrusionOk="0">
                  <a:moveTo>
                    <a:pt x="4304" y="0"/>
                  </a:moveTo>
                  <a:cubicBezTo>
                    <a:pt x="4272" y="0"/>
                    <a:pt x="4239" y="2"/>
                    <a:pt x="4206" y="7"/>
                  </a:cubicBezTo>
                  <a:cubicBezTo>
                    <a:pt x="3069" y="159"/>
                    <a:pt x="1933" y="1863"/>
                    <a:pt x="1403" y="2962"/>
                  </a:cubicBezTo>
                  <a:cubicBezTo>
                    <a:pt x="796" y="4225"/>
                    <a:pt x="1" y="6119"/>
                    <a:pt x="1" y="6119"/>
                  </a:cubicBezTo>
                  <a:cubicBezTo>
                    <a:pt x="544" y="6598"/>
                    <a:pt x="1125" y="7015"/>
                    <a:pt x="1756" y="7369"/>
                  </a:cubicBezTo>
                  <a:cubicBezTo>
                    <a:pt x="2552" y="7823"/>
                    <a:pt x="3107" y="7823"/>
                    <a:pt x="3107" y="7823"/>
                  </a:cubicBezTo>
                  <a:cubicBezTo>
                    <a:pt x="3107" y="7823"/>
                    <a:pt x="4938" y="5134"/>
                    <a:pt x="5443" y="4060"/>
                  </a:cubicBezTo>
                  <a:cubicBezTo>
                    <a:pt x="5935" y="3028"/>
                    <a:pt x="5470" y="0"/>
                    <a:pt x="4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4"/>
            <p:cNvSpPr/>
            <p:nvPr/>
          </p:nvSpPr>
          <p:spPr>
            <a:xfrm>
              <a:off x="6985064" y="2552058"/>
              <a:ext cx="702428" cy="984722"/>
            </a:xfrm>
            <a:custGeom>
              <a:avLst/>
              <a:gdLst/>
              <a:ahLst/>
              <a:cxnLst/>
              <a:rect l="l" t="t" r="r" b="b"/>
              <a:pathLst>
                <a:path w="15507" h="21739" extrusionOk="0">
                  <a:moveTo>
                    <a:pt x="10075" y="0"/>
                  </a:moveTo>
                  <a:cubicBezTo>
                    <a:pt x="4864" y="0"/>
                    <a:pt x="2700" y="3828"/>
                    <a:pt x="2361" y="5468"/>
                  </a:cubicBezTo>
                  <a:cubicBezTo>
                    <a:pt x="2008" y="7135"/>
                    <a:pt x="240" y="20469"/>
                    <a:pt x="0" y="21467"/>
                  </a:cubicBezTo>
                  <a:cubicBezTo>
                    <a:pt x="0" y="21467"/>
                    <a:pt x="898" y="21739"/>
                    <a:pt x="3048" y="21739"/>
                  </a:cubicBezTo>
                  <a:cubicBezTo>
                    <a:pt x="3828" y="21739"/>
                    <a:pt x="4772" y="21703"/>
                    <a:pt x="5897" y="21606"/>
                  </a:cubicBezTo>
                  <a:cubicBezTo>
                    <a:pt x="11945" y="21101"/>
                    <a:pt x="12602" y="20810"/>
                    <a:pt x="12602" y="20810"/>
                  </a:cubicBezTo>
                  <a:cubicBezTo>
                    <a:pt x="12602" y="20810"/>
                    <a:pt x="15165" y="7413"/>
                    <a:pt x="15165" y="6100"/>
                  </a:cubicBezTo>
                  <a:cubicBezTo>
                    <a:pt x="15165" y="4786"/>
                    <a:pt x="15506" y="64"/>
                    <a:pt x="10203" y="1"/>
                  </a:cubicBezTo>
                  <a:cubicBezTo>
                    <a:pt x="10160" y="0"/>
                    <a:pt x="10118" y="0"/>
                    <a:pt x="10075" y="0"/>
                  </a:cubicBezTo>
                  <a:close/>
                </a:path>
              </a:pathLst>
            </a:custGeom>
            <a:solidFill>
              <a:srgbClr val="CAD5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0" name="Google Shape;2420;p84"/>
            <p:cNvGrpSpPr/>
            <p:nvPr/>
          </p:nvGrpSpPr>
          <p:grpSpPr>
            <a:xfrm rot="1000189">
              <a:off x="6282751" y="1604647"/>
              <a:ext cx="105615" cy="140195"/>
              <a:chOff x="3796922" y="2594725"/>
              <a:chExt cx="314603" cy="417525"/>
            </a:xfrm>
          </p:grpSpPr>
          <p:sp>
            <p:nvSpPr>
              <p:cNvPr id="2421" name="Google Shape;2421;p84"/>
              <p:cNvSpPr/>
              <p:nvPr/>
            </p:nvSpPr>
            <p:spPr>
              <a:xfrm>
                <a:off x="3836622" y="2710037"/>
                <a:ext cx="5672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01" extrusionOk="0">
                    <a:moveTo>
                      <a:pt x="1210" y="0"/>
                    </a:moveTo>
                    <a:cubicBezTo>
                      <a:pt x="605" y="0"/>
                      <a:pt x="76" y="454"/>
                      <a:pt x="76" y="1059"/>
                    </a:cubicBezTo>
                    <a:cubicBezTo>
                      <a:pt x="0" y="1664"/>
                      <a:pt x="454" y="2193"/>
                      <a:pt x="1135" y="2193"/>
                    </a:cubicBezTo>
                    <a:cubicBezTo>
                      <a:pt x="1173" y="2198"/>
                      <a:pt x="1212" y="2200"/>
                      <a:pt x="1250" y="2200"/>
                    </a:cubicBezTo>
                    <a:cubicBezTo>
                      <a:pt x="1805" y="2200"/>
                      <a:pt x="2269" y="1701"/>
                      <a:pt x="2269" y="1134"/>
                    </a:cubicBezTo>
                    <a:cubicBezTo>
                      <a:pt x="2269" y="530"/>
                      <a:pt x="1815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84"/>
              <p:cNvSpPr/>
              <p:nvPr/>
            </p:nvSpPr>
            <p:spPr>
              <a:xfrm>
                <a:off x="3796922" y="2614112"/>
                <a:ext cx="68075" cy="5057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2023" extrusionOk="0">
                    <a:moveTo>
                      <a:pt x="1476" y="1"/>
                    </a:moveTo>
                    <a:cubicBezTo>
                      <a:pt x="1280" y="1"/>
                      <a:pt x="1084" y="44"/>
                      <a:pt x="908" y="132"/>
                    </a:cubicBezTo>
                    <a:cubicBezTo>
                      <a:pt x="227" y="510"/>
                      <a:pt x="0" y="1342"/>
                      <a:pt x="303" y="2023"/>
                    </a:cubicBezTo>
                    <a:lnTo>
                      <a:pt x="2723" y="813"/>
                    </a:lnTo>
                    <a:lnTo>
                      <a:pt x="2647" y="737"/>
                    </a:lnTo>
                    <a:cubicBezTo>
                      <a:pt x="2433" y="255"/>
                      <a:pt x="1953" y="1"/>
                      <a:pt x="1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84"/>
              <p:cNvSpPr/>
              <p:nvPr/>
            </p:nvSpPr>
            <p:spPr>
              <a:xfrm>
                <a:off x="3927163" y="2965225"/>
                <a:ext cx="699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881" extrusionOk="0">
                    <a:moveTo>
                      <a:pt x="227" y="0"/>
                    </a:moveTo>
                    <a:lnTo>
                      <a:pt x="227" y="0"/>
                    </a:lnTo>
                    <a:cubicBezTo>
                      <a:pt x="0" y="681"/>
                      <a:pt x="378" y="1437"/>
                      <a:pt x="1059" y="1739"/>
                    </a:cubicBezTo>
                    <a:cubicBezTo>
                      <a:pt x="1059" y="1815"/>
                      <a:pt x="1059" y="1815"/>
                      <a:pt x="1059" y="1815"/>
                    </a:cubicBezTo>
                    <a:cubicBezTo>
                      <a:pt x="1191" y="1859"/>
                      <a:pt x="1329" y="1880"/>
                      <a:pt x="1468" y="1880"/>
                    </a:cubicBezTo>
                    <a:cubicBezTo>
                      <a:pt x="2040" y="1880"/>
                      <a:pt x="2615" y="1517"/>
                      <a:pt x="2798" y="908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84"/>
              <p:cNvSpPr/>
              <p:nvPr/>
            </p:nvSpPr>
            <p:spPr>
              <a:xfrm>
                <a:off x="4045350" y="2594725"/>
                <a:ext cx="66175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231" extrusionOk="0">
                    <a:moveTo>
                      <a:pt x="1106" y="1"/>
                    </a:moveTo>
                    <a:cubicBezTo>
                      <a:pt x="688" y="1"/>
                      <a:pt x="275" y="201"/>
                      <a:pt x="0" y="567"/>
                    </a:cubicBezTo>
                    <a:lnTo>
                      <a:pt x="2193" y="2231"/>
                    </a:lnTo>
                    <a:cubicBezTo>
                      <a:pt x="2647" y="1626"/>
                      <a:pt x="2495" y="794"/>
                      <a:pt x="1890" y="265"/>
                    </a:cubicBezTo>
                    <a:cubicBezTo>
                      <a:pt x="1652" y="86"/>
                      <a:pt x="1378" y="1"/>
                      <a:pt x="11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84"/>
              <p:cNvSpPr/>
              <p:nvPr/>
            </p:nvSpPr>
            <p:spPr>
              <a:xfrm>
                <a:off x="4026425" y="2695850"/>
                <a:ext cx="56750" cy="5485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194" extrusionOk="0">
                    <a:moveTo>
                      <a:pt x="1135" y="0"/>
                    </a:moveTo>
                    <a:cubicBezTo>
                      <a:pt x="530" y="0"/>
                      <a:pt x="1" y="454"/>
                      <a:pt x="1" y="1059"/>
                    </a:cubicBezTo>
                    <a:cubicBezTo>
                      <a:pt x="1" y="1664"/>
                      <a:pt x="455" y="2193"/>
                      <a:pt x="1060" y="2193"/>
                    </a:cubicBezTo>
                    <a:cubicBezTo>
                      <a:pt x="1664" y="2193"/>
                      <a:pt x="2194" y="1740"/>
                      <a:pt x="2194" y="1135"/>
                    </a:cubicBezTo>
                    <a:cubicBezTo>
                      <a:pt x="2269" y="530"/>
                      <a:pt x="1740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84"/>
              <p:cNvSpPr/>
              <p:nvPr/>
            </p:nvSpPr>
            <p:spPr>
              <a:xfrm>
                <a:off x="3971456" y="2712292"/>
                <a:ext cx="94550" cy="166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6655" extrusionOk="0">
                    <a:moveTo>
                      <a:pt x="0" y="0"/>
                    </a:moveTo>
                    <a:lnTo>
                      <a:pt x="227" y="5293"/>
                    </a:lnTo>
                    <a:lnTo>
                      <a:pt x="303" y="6654"/>
                    </a:lnTo>
                    <a:lnTo>
                      <a:pt x="3781" y="5520"/>
                    </a:lnTo>
                    <a:lnTo>
                      <a:pt x="3252" y="46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" name="Google Shape;2332;p83">
            <a:extLst>
              <a:ext uri="{FF2B5EF4-FFF2-40B4-BE49-F238E27FC236}">
                <a16:creationId xmlns:a16="http://schemas.microsoft.com/office/drawing/2014/main" id="{713D14C7-8426-478E-AD32-5C5D7A1D1E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Future Feature</a:t>
            </a:r>
            <a:endParaRPr/>
          </a:p>
        </p:txBody>
      </p:sp>
      <p:sp>
        <p:nvSpPr>
          <p:cNvPr id="87" name="Google Shape;2347;p84">
            <a:extLst>
              <a:ext uri="{FF2B5EF4-FFF2-40B4-BE49-F238E27FC236}">
                <a16:creationId xmlns:a16="http://schemas.microsoft.com/office/drawing/2014/main" id="{F6F68167-35C0-49D9-9E90-2B225A95C050}"/>
              </a:ext>
            </a:extLst>
          </p:cNvPr>
          <p:cNvSpPr txBox="1">
            <a:spLocks/>
          </p:cNvSpPr>
          <p:nvPr/>
        </p:nvSpPr>
        <p:spPr>
          <a:xfrm>
            <a:off x="711679" y="1732942"/>
            <a:ext cx="4547463" cy="23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ibeye"/>
              <a:buAutoNum type="arabicPeriod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rabicPeriod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rabicPeriod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Font typeface="Montserrat"/>
              <a:buAutoNum type="arabicPeriod"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Substance abuse prevention</a:t>
            </a:r>
          </a:p>
          <a:p>
            <a:pPr>
              <a:buFont typeface="Montserrat"/>
              <a:buAutoNum type="arabicPeriod"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Reduce the number of emergency patients</a:t>
            </a:r>
          </a:p>
        </p:txBody>
      </p:sp>
      <p:sp>
        <p:nvSpPr>
          <p:cNvPr id="88" name="Google Shape;2332;p83">
            <a:extLst>
              <a:ext uri="{FF2B5EF4-FFF2-40B4-BE49-F238E27FC236}">
                <a16:creationId xmlns:a16="http://schemas.microsoft.com/office/drawing/2014/main" id="{2290491D-2507-4493-9DDE-79A55DF30147}"/>
              </a:ext>
            </a:extLst>
          </p:cNvPr>
          <p:cNvSpPr txBox="1">
            <a:spLocks/>
          </p:cNvSpPr>
          <p:nvPr/>
        </p:nvSpPr>
        <p:spPr>
          <a:xfrm>
            <a:off x="836650" y="1380022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Expectation</a:t>
            </a:r>
            <a:endParaRPr lang="en-US" sz="2000"/>
          </a:p>
        </p:txBody>
      </p:sp>
      <p:sp>
        <p:nvSpPr>
          <p:cNvPr id="89" name="Google Shape;2332;p83">
            <a:extLst>
              <a:ext uri="{FF2B5EF4-FFF2-40B4-BE49-F238E27FC236}">
                <a16:creationId xmlns:a16="http://schemas.microsoft.com/office/drawing/2014/main" id="{A41F9031-505C-4122-A483-5D718AD0D1E8}"/>
              </a:ext>
            </a:extLst>
          </p:cNvPr>
          <p:cNvSpPr txBox="1">
            <a:spLocks/>
          </p:cNvSpPr>
          <p:nvPr/>
        </p:nvSpPr>
        <p:spPr>
          <a:xfrm>
            <a:off x="836650" y="2476288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Extension</a:t>
            </a:r>
            <a:endParaRPr lang="en-US" sz="2000"/>
          </a:p>
        </p:txBody>
      </p:sp>
      <p:sp>
        <p:nvSpPr>
          <p:cNvPr id="92" name="Google Shape;353;p30">
            <a:extLst>
              <a:ext uri="{FF2B5EF4-FFF2-40B4-BE49-F238E27FC236}">
                <a16:creationId xmlns:a16="http://schemas.microsoft.com/office/drawing/2014/main" id="{B6C634B8-26E2-4D9D-A950-D009855B77D0}"/>
              </a:ext>
            </a:extLst>
          </p:cNvPr>
          <p:cNvSpPr/>
          <p:nvPr/>
        </p:nvSpPr>
        <p:spPr>
          <a:xfrm>
            <a:off x="2921658" y="865922"/>
            <a:ext cx="3300684" cy="95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75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7"/>
          <p:cNvSpPr txBox="1">
            <a:spLocks noGrp="1"/>
          </p:cNvSpPr>
          <p:nvPr>
            <p:ph type="title"/>
          </p:nvPr>
        </p:nvSpPr>
        <p:spPr>
          <a:xfrm>
            <a:off x="4288800" y="1534504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THANKS!</a:t>
            </a:r>
            <a:endParaRPr sz="5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91" name="Google Shape;1691;p77"/>
          <p:cNvSpPr/>
          <p:nvPr/>
        </p:nvSpPr>
        <p:spPr>
          <a:xfrm>
            <a:off x="6852600" y="2127895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77"/>
          <p:cNvSpPr txBox="1">
            <a:spLocks noGrp="1"/>
          </p:cNvSpPr>
          <p:nvPr>
            <p:ph type="subTitle" idx="1"/>
          </p:nvPr>
        </p:nvSpPr>
        <p:spPr>
          <a:xfrm>
            <a:off x="4432300" y="2339677"/>
            <a:ext cx="40862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Have any question?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913CB-DABC-4DC9-AFB7-40D6D9F5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87" y="686560"/>
            <a:ext cx="1525954" cy="3306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000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112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9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Lazy Cheetah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60" name="Google Shape;1160;p69"/>
          <p:cNvSpPr/>
          <p:nvPr/>
        </p:nvSpPr>
        <p:spPr>
          <a:xfrm>
            <a:off x="3931800" y="880700"/>
            <a:ext cx="1280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207;p38">
            <a:extLst>
              <a:ext uri="{FF2B5EF4-FFF2-40B4-BE49-F238E27FC236}">
                <a16:creationId xmlns:a16="http://schemas.microsoft.com/office/drawing/2014/main" id="{4AC4D7E5-D7C8-40CA-A445-21C295514D26}"/>
              </a:ext>
            </a:extLst>
          </p:cNvPr>
          <p:cNvSpPr txBox="1">
            <a:spLocks/>
          </p:cNvSpPr>
          <p:nvPr/>
        </p:nvSpPr>
        <p:spPr>
          <a:xfrm>
            <a:off x="152400" y="2135900"/>
            <a:ext cx="2606671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0">
                <a:solidFill>
                  <a:srgbClr val="4579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Minwoo, Cho</a:t>
            </a:r>
          </a:p>
        </p:txBody>
      </p:sp>
      <p:sp>
        <p:nvSpPr>
          <p:cNvPr id="79" name="Google Shape;208;p38">
            <a:extLst>
              <a:ext uri="{FF2B5EF4-FFF2-40B4-BE49-F238E27FC236}">
                <a16:creationId xmlns:a16="http://schemas.microsoft.com/office/drawing/2014/main" id="{8F0C46CD-5821-4F98-89F3-05A497E4EDA0}"/>
              </a:ext>
            </a:extLst>
          </p:cNvPr>
          <p:cNvSpPr txBox="1">
            <a:spLocks/>
          </p:cNvSpPr>
          <p:nvPr/>
        </p:nvSpPr>
        <p:spPr>
          <a:xfrm>
            <a:off x="276585" y="2485675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Leader</a:t>
            </a:r>
          </a:p>
          <a:p>
            <a:pPr marL="0" indent="0"/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Manager</a:t>
            </a:r>
          </a:p>
          <a:p>
            <a:pPr marL="0" indent="0"/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Algorithm Designer</a:t>
            </a:r>
          </a:p>
          <a:p>
            <a:pPr marL="0" indent="0"/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Fullstack Developer</a:t>
            </a:r>
          </a:p>
        </p:txBody>
      </p:sp>
      <p:pic>
        <p:nvPicPr>
          <p:cNvPr id="81" name="Picture 8">
            <a:extLst>
              <a:ext uri="{FF2B5EF4-FFF2-40B4-BE49-F238E27FC236}">
                <a16:creationId xmlns:a16="http://schemas.microsoft.com/office/drawing/2014/main" id="{1801799E-6933-4474-9578-C633B66AD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41" y="1911110"/>
            <a:ext cx="926788" cy="26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래픽 16" descr="막대형 차트가 있는 프레젠테이션">
            <a:extLst>
              <a:ext uri="{FF2B5EF4-FFF2-40B4-BE49-F238E27FC236}">
                <a16:creationId xmlns:a16="http://schemas.microsoft.com/office/drawing/2014/main" id="{A41DE43B-972B-45FB-ABF9-B4A278240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4596" y="1792276"/>
            <a:ext cx="504120" cy="504120"/>
          </a:xfrm>
          <a:prstGeom prst="rect">
            <a:avLst/>
          </a:prstGeom>
        </p:spPr>
      </p:pic>
      <p:sp>
        <p:nvSpPr>
          <p:cNvPr id="86" name="Google Shape;207;p38">
            <a:extLst>
              <a:ext uri="{FF2B5EF4-FFF2-40B4-BE49-F238E27FC236}">
                <a16:creationId xmlns:a16="http://schemas.microsoft.com/office/drawing/2014/main" id="{DD999EA7-F237-4C23-BF98-E9E19D20044E}"/>
              </a:ext>
            </a:extLst>
          </p:cNvPr>
          <p:cNvSpPr txBox="1">
            <a:spLocks/>
          </p:cNvSpPr>
          <p:nvPr/>
        </p:nvSpPr>
        <p:spPr>
          <a:xfrm>
            <a:off x="2253321" y="2135900"/>
            <a:ext cx="2606671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0">
                <a:solidFill>
                  <a:srgbClr val="4579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Jaehong, Nam</a:t>
            </a:r>
          </a:p>
        </p:txBody>
      </p:sp>
      <p:sp>
        <p:nvSpPr>
          <p:cNvPr id="87" name="Google Shape;208;p38">
            <a:extLst>
              <a:ext uri="{FF2B5EF4-FFF2-40B4-BE49-F238E27FC236}">
                <a16:creationId xmlns:a16="http://schemas.microsoft.com/office/drawing/2014/main" id="{FBAAE214-EF62-473B-A8A5-2AB90EADC18B}"/>
              </a:ext>
            </a:extLst>
          </p:cNvPr>
          <p:cNvSpPr txBox="1">
            <a:spLocks/>
          </p:cNvSpPr>
          <p:nvPr/>
        </p:nvSpPr>
        <p:spPr>
          <a:xfrm>
            <a:off x="2377506" y="2485675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Member</a:t>
            </a:r>
            <a:b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Analyst</a:t>
            </a:r>
          </a:p>
          <a:p>
            <a:pPr marL="0" indent="0"/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Back-end Developer</a:t>
            </a:r>
          </a:p>
          <a:p>
            <a:pPr marL="0" indent="0"/>
            <a:endParaRPr lang="en-US" sz="1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8" name="Google Shape;207;p38">
            <a:extLst>
              <a:ext uri="{FF2B5EF4-FFF2-40B4-BE49-F238E27FC236}">
                <a16:creationId xmlns:a16="http://schemas.microsoft.com/office/drawing/2014/main" id="{FEB43D4E-3C4E-4209-A166-17C67E772CF5}"/>
              </a:ext>
            </a:extLst>
          </p:cNvPr>
          <p:cNvSpPr txBox="1">
            <a:spLocks/>
          </p:cNvSpPr>
          <p:nvPr/>
        </p:nvSpPr>
        <p:spPr>
          <a:xfrm>
            <a:off x="4355827" y="2142388"/>
            <a:ext cx="2606671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0">
                <a:solidFill>
                  <a:srgbClr val="4579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Seokhyeon, Yun</a:t>
            </a:r>
          </a:p>
        </p:txBody>
      </p:sp>
      <p:sp>
        <p:nvSpPr>
          <p:cNvPr id="89" name="Google Shape;208;p38">
            <a:extLst>
              <a:ext uri="{FF2B5EF4-FFF2-40B4-BE49-F238E27FC236}">
                <a16:creationId xmlns:a16="http://schemas.microsoft.com/office/drawing/2014/main" id="{9F5D4253-9544-427C-B8DB-772A11706CF1}"/>
              </a:ext>
            </a:extLst>
          </p:cNvPr>
          <p:cNvSpPr txBox="1">
            <a:spLocks/>
          </p:cNvSpPr>
          <p:nvPr/>
        </p:nvSpPr>
        <p:spPr>
          <a:xfrm>
            <a:off x="4480012" y="2492163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Member</a:t>
            </a:r>
            <a:b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 Designer</a:t>
            </a:r>
          </a:p>
          <a:p>
            <a:pPr marL="0" indent="0"/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Back-end Developer</a:t>
            </a:r>
          </a:p>
          <a:p>
            <a:pPr marL="0" indent="0"/>
            <a:endParaRPr lang="en-US" sz="1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0" name="Picture 12" descr="Vector for free use: Baseball cap vector">
            <a:extLst>
              <a:ext uri="{FF2B5EF4-FFF2-40B4-BE49-F238E27FC236}">
                <a16:creationId xmlns:a16="http://schemas.microsoft.com/office/drawing/2014/main" id="{87E127A2-03A5-400A-9967-8206E8E20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2"/>
          <a:stretch/>
        </p:blipFill>
        <p:spPr bwMode="auto">
          <a:xfrm>
            <a:off x="5350257" y="1732739"/>
            <a:ext cx="617809" cy="50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Google Shape;207;p38">
            <a:extLst>
              <a:ext uri="{FF2B5EF4-FFF2-40B4-BE49-F238E27FC236}">
                <a16:creationId xmlns:a16="http://schemas.microsoft.com/office/drawing/2014/main" id="{2EE98B09-80D8-481B-B31B-2D31CDC57129}"/>
              </a:ext>
            </a:extLst>
          </p:cNvPr>
          <p:cNvSpPr txBox="1">
            <a:spLocks/>
          </p:cNvSpPr>
          <p:nvPr/>
        </p:nvSpPr>
        <p:spPr>
          <a:xfrm>
            <a:off x="6526228" y="2142388"/>
            <a:ext cx="2606671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0">
                <a:solidFill>
                  <a:srgbClr val="4579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Junhyeon, Sim</a:t>
            </a:r>
          </a:p>
        </p:txBody>
      </p:sp>
      <p:sp>
        <p:nvSpPr>
          <p:cNvPr id="93" name="Google Shape;208;p38">
            <a:extLst>
              <a:ext uri="{FF2B5EF4-FFF2-40B4-BE49-F238E27FC236}">
                <a16:creationId xmlns:a16="http://schemas.microsoft.com/office/drawing/2014/main" id="{DDBC52D3-570D-419A-903D-7178809194AF}"/>
              </a:ext>
            </a:extLst>
          </p:cNvPr>
          <p:cNvSpPr txBox="1">
            <a:spLocks/>
          </p:cNvSpPr>
          <p:nvPr/>
        </p:nvSpPr>
        <p:spPr>
          <a:xfrm>
            <a:off x="6650413" y="2492163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Member</a:t>
            </a:r>
            <a:b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 Designer</a:t>
            </a:r>
          </a:p>
          <a:p>
            <a:pPr marL="0" indent="0"/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Front-end Developer</a:t>
            </a:r>
          </a:p>
          <a:p>
            <a:pPr marL="0" indent="0"/>
            <a:endParaRPr lang="en-US" sz="1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9" name="그래픽 18" descr="게임 컨트롤러">
            <a:extLst>
              <a:ext uri="{FF2B5EF4-FFF2-40B4-BE49-F238E27FC236}">
                <a16:creationId xmlns:a16="http://schemas.microsoft.com/office/drawing/2014/main" id="{F894814E-84D0-4386-A5B2-75129A0A2B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3225" y="1697998"/>
            <a:ext cx="692676" cy="69267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558C77-6300-4B22-8EB0-919DF09841D7}"/>
              </a:ext>
            </a:extLst>
          </p:cNvPr>
          <p:cNvCxnSpPr/>
          <p:nvPr/>
        </p:nvCxnSpPr>
        <p:spPr>
          <a:xfrm>
            <a:off x="2479109" y="1780801"/>
            <a:ext cx="0" cy="2135448"/>
          </a:xfrm>
          <a:prstGeom prst="line">
            <a:avLst/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8D2A07A-84D7-4AEA-A050-6C074E7179CD}"/>
              </a:ext>
            </a:extLst>
          </p:cNvPr>
          <p:cNvCxnSpPr/>
          <p:nvPr/>
        </p:nvCxnSpPr>
        <p:spPr>
          <a:xfrm>
            <a:off x="4558001" y="1792276"/>
            <a:ext cx="0" cy="2135448"/>
          </a:xfrm>
          <a:prstGeom prst="line">
            <a:avLst/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A0AB81E-29FC-4EE1-872B-4E0E1F89CCF1}"/>
              </a:ext>
            </a:extLst>
          </p:cNvPr>
          <p:cNvCxnSpPr/>
          <p:nvPr/>
        </p:nvCxnSpPr>
        <p:spPr>
          <a:xfrm>
            <a:off x="6793201" y="1826086"/>
            <a:ext cx="0" cy="2135448"/>
          </a:xfrm>
          <a:prstGeom prst="line">
            <a:avLst/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4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1"/>
          <p:cNvSpPr txBox="1">
            <a:spLocks noGrp="1"/>
          </p:cNvSpPr>
          <p:nvPr>
            <p:ph type="title"/>
          </p:nvPr>
        </p:nvSpPr>
        <p:spPr>
          <a:xfrm>
            <a:off x="691146" y="342459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TABLE OF CONTENTS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41" name="Google Shape;741;p61"/>
          <p:cNvSpPr txBox="1">
            <a:spLocks noGrp="1"/>
          </p:cNvSpPr>
          <p:nvPr>
            <p:ph type="title" idx="2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01.</a:t>
            </a:r>
            <a:endParaRPr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42" name="Google Shape;742;p61"/>
          <p:cNvSpPr txBox="1">
            <a:spLocks noGrp="1"/>
          </p:cNvSpPr>
          <p:nvPr>
            <p:ph type="subTitle" idx="1"/>
          </p:nvPr>
        </p:nvSpPr>
        <p:spPr>
          <a:xfrm>
            <a:off x="18509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 Subject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3" name="Google Shape;743;p61"/>
          <p:cNvSpPr txBox="1">
            <a:spLocks noGrp="1"/>
          </p:cNvSpPr>
          <p:nvPr>
            <p:ph type="subTitle" idx="3"/>
          </p:nvPr>
        </p:nvSpPr>
        <p:spPr>
          <a:xfrm>
            <a:off x="1517949" y="2157149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What is project HINY?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44" name="Google Shape;744;p61"/>
          <p:cNvSpPr txBox="1">
            <a:spLocks noGrp="1"/>
          </p:cNvSpPr>
          <p:nvPr>
            <p:ph type="title" idx="4"/>
          </p:nvPr>
        </p:nvSpPr>
        <p:spPr>
          <a:xfrm>
            <a:off x="2379700" y="2712149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03.</a:t>
            </a:r>
            <a:endParaRPr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45" name="Google Shape;745;p61"/>
          <p:cNvSpPr txBox="1">
            <a:spLocks noGrp="1"/>
          </p:cNvSpPr>
          <p:nvPr>
            <p:ph type="subTitle" idx="5"/>
          </p:nvPr>
        </p:nvSpPr>
        <p:spPr>
          <a:xfrm>
            <a:off x="1850950" y="3156133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Deferentiate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6" name="Google Shape;746;p61"/>
          <p:cNvSpPr txBox="1">
            <a:spLocks noGrp="1"/>
          </p:cNvSpPr>
          <p:nvPr>
            <p:ph type="subTitle" idx="6"/>
          </p:nvPr>
        </p:nvSpPr>
        <p:spPr>
          <a:xfrm>
            <a:off x="1074356" y="3353335"/>
            <a:ext cx="3573683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Differentiate from other application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47" name="Google Shape;747;p61"/>
          <p:cNvSpPr txBox="1">
            <a:spLocks noGrp="1"/>
          </p:cNvSpPr>
          <p:nvPr>
            <p:ph type="title" idx="7"/>
          </p:nvPr>
        </p:nvSpPr>
        <p:spPr>
          <a:xfrm>
            <a:off x="5801300" y="2712149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04.</a:t>
            </a:r>
            <a:endParaRPr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48" name="Google Shape;748;p61"/>
          <p:cNvSpPr txBox="1">
            <a:spLocks noGrp="1"/>
          </p:cNvSpPr>
          <p:nvPr>
            <p:ph type="subTitle" idx="8"/>
          </p:nvPr>
        </p:nvSpPr>
        <p:spPr>
          <a:xfrm>
            <a:off x="5083858" y="3156133"/>
            <a:ext cx="2397883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System Introduction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9" name="Google Shape;749;p61"/>
          <p:cNvSpPr txBox="1">
            <a:spLocks noGrp="1"/>
          </p:cNvSpPr>
          <p:nvPr>
            <p:ph type="subTitle" idx="9"/>
          </p:nvPr>
        </p:nvSpPr>
        <p:spPr>
          <a:xfrm>
            <a:off x="4870074" y="3352512"/>
            <a:ext cx="282545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Introduction to project HINY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50" name="Google Shape;750;p61"/>
          <p:cNvSpPr txBox="1">
            <a:spLocks noGrp="1"/>
          </p:cNvSpPr>
          <p:nvPr>
            <p:ph type="title" idx="13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02.</a:t>
            </a:r>
            <a:endParaRPr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51" name="Google Shape;751;p61"/>
          <p:cNvSpPr txBox="1">
            <a:spLocks noGrp="1"/>
          </p:cNvSpPr>
          <p:nvPr>
            <p:ph type="subTitle" idx="14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 Target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52" name="Google Shape;752;p61"/>
          <p:cNvSpPr txBox="1">
            <a:spLocks noGrp="1"/>
          </p:cNvSpPr>
          <p:nvPr>
            <p:ph type="subTitle" idx="15"/>
          </p:nvPr>
        </p:nvSpPr>
        <p:spPr>
          <a:xfrm>
            <a:off x="4939549" y="2153565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Who needs this project?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53" name="Google Shape;753;p61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47;p61">
            <a:extLst>
              <a:ext uri="{FF2B5EF4-FFF2-40B4-BE49-F238E27FC236}">
                <a16:creationId xmlns:a16="http://schemas.microsoft.com/office/drawing/2014/main" id="{D9BA085A-8C58-4B1E-A022-F17A0139B306}"/>
              </a:ext>
            </a:extLst>
          </p:cNvPr>
          <p:cNvSpPr txBox="1">
            <a:spLocks/>
          </p:cNvSpPr>
          <p:nvPr/>
        </p:nvSpPr>
        <p:spPr>
          <a:xfrm>
            <a:off x="4166541" y="3860391"/>
            <a:ext cx="9630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ermanent Marker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05.</a:t>
            </a:r>
          </a:p>
        </p:txBody>
      </p:sp>
      <p:sp>
        <p:nvSpPr>
          <p:cNvPr id="17" name="Google Shape;748;p61">
            <a:extLst>
              <a:ext uri="{FF2B5EF4-FFF2-40B4-BE49-F238E27FC236}">
                <a16:creationId xmlns:a16="http://schemas.microsoft.com/office/drawing/2014/main" id="{778AE151-C3B4-4C58-A97E-82C8C0BA0B0B}"/>
              </a:ext>
            </a:extLst>
          </p:cNvPr>
          <p:cNvSpPr txBox="1">
            <a:spLocks/>
          </p:cNvSpPr>
          <p:nvPr/>
        </p:nvSpPr>
        <p:spPr>
          <a:xfrm>
            <a:off x="3449099" y="4304375"/>
            <a:ext cx="2397883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Future Feature</a:t>
            </a:r>
          </a:p>
        </p:txBody>
      </p:sp>
      <p:sp>
        <p:nvSpPr>
          <p:cNvPr id="18" name="Google Shape;749;p61">
            <a:extLst>
              <a:ext uri="{FF2B5EF4-FFF2-40B4-BE49-F238E27FC236}">
                <a16:creationId xmlns:a16="http://schemas.microsoft.com/office/drawing/2014/main" id="{79BED237-7D07-4043-95E5-75A3C4EB9B90}"/>
              </a:ext>
            </a:extLst>
          </p:cNvPr>
          <p:cNvSpPr txBox="1">
            <a:spLocks/>
          </p:cNvSpPr>
          <p:nvPr/>
        </p:nvSpPr>
        <p:spPr>
          <a:xfrm>
            <a:off x="3132879" y="4484281"/>
            <a:ext cx="3030319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What can be add our project?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8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Project Subject</a:t>
            </a:r>
            <a:endParaRPr/>
          </a:p>
        </p:txBody>
      </p:sp>
      <p:sp>
        <p:nvSpPr>
          <p:cNvPr id="1083" name="Google Shape;1083;p68"/>
          <p:cNvSpPr txBox="1">
            <a:spLocks noGrp="1"/>
          </p:cNvSpPr>
          <p:nvPr>
            <p:ph type="subTitle" idx="1"/>
          </p:nvPr>
        </p:nvSpPr>
        <p:spPr>
          <a:xfrm>
            <a:off x="2260675" y="1084862"/>
            <a:ext cx="462265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Project HINY is an Android application that analyzes the medicines needed in case of emergency and recommends medicines stores.</a:t>
            </a:r>
          </a:p>
        </p:txBody>
      </p:sp>
      <p:grpSp>
        <p:nvGrpSpPr>
          <p:cNvPr id="1084" name="Google Shape;1084;p68"/>
          <p:cNvGrpSpPr/>
          <p:nvPr/>
        </p:nvGrpSpPr>
        <p:grpSpPr>
          <a:xfrm>
            <a:off x="3278531" y="2481307"/>
            <a:ext cx="2262467" cy="2039860"/>
            <a:chOff x="3278531" y="2481307"/>
            <a:chExt cx="2262467" cy="2039860"/>
          </a:xfrm>
        </p:grpSpPr>
        <p:sp>
          <p:nvSpPr>
            <p:cNvPr id="1085" name="Google Shape;1085;p68"/>
            <p:cNvSpPr/>
            <p:nvPr/>
          </p:nvSpPr>
          <p:spPr>
            <a:xfrm flipH="1">
              <a:off x="4761831" y="3052174"/>
              <a:ext cx="48646" cy="85600"/>
            </a:xfrm>
            <a:custGeom>
              <a:avLst/>
              <a:gdLst/>
              <a:ahLst/>
              <a:cxnLst/>
              <a:rect l="l" t="t" r="r" b="b"/>
              <a:pathLst>
                <a:path w="3782" h="6655" extrusionOk="0">
                  <a:moveTo>
                    <a:pt x="0" y="0"/>
                  </a:moveTo>
                  <a:lnTo>
                    <a:pt x="227" y="5293"/>
                  </a:lnTo>
                  <a:lnTo>
                    <a:pt x="303" y="6654"/>
                  </a:lnTo>
                  <a:lnTo>
                    <a:pt x="3781" y="5520"/>
                  </a:lnTo>
                  <a:lnTo>
                    <a:pt x="3252" y="4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8"/>
            <p:cNvSpPr/>
            <p:nvPr/>
          </p:nvSpPr>
          <p:spPr>
            <a:xfrm flipH="1">
              <a:off x="4771125" y="3067523"/>
              <a:ext cx="48646" cy="85600"/>
            </a:xfrm>
            <a:custGeom>
              <a:avLst/>
              <a:gdLst/>
              <a:ahLst/>
              <a:cxnLst/>
              <a:rect l="l" t="t" r="r" b="b"/>
              <a:pathLst>
                <a:path w="3782" h="6655" extrusionOk="0">
                  <a:moveTo>
                    <a:pt x="0" y="0"/>
                  </a:moveTo>
                  <a:lnTo>
                    <a:pt x="227" y="5293"/>
                  </a:lnTo>
                  <a:lnTo>
                    <a:pt x="303" y="6654"/>
                  </a:lnTo>
                  <a:lnTo>
                    <a:pt x="3781" y="5520"/>
                  </a:lnTo>
                  <a:lnTo>
                    <a:pt x="3252" y="4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68"/>
            <p:cNvGrpSpPr/>
            <p:nvPr/>
          </p:nvGrpSpPr>
          <p:grpSpPr>
            <a:xfrm>
              <a:off x="3278531" y="2481307"/>
              <a:ext cx="2262467" cy="2039860"/>
              <a:chOff x="1047625" y="1033525"/>
              <a:chExt cx="4888650" cy="4407650"/>
            </a:xfrm>
          </p:grpSpPr>
          <p:sp>
            <p:nvSpPr>
              <p:cNvPr id="1088" name="Google Shape;1088;p68"/>
              <p:cNvSpPr/>
              <p:nvPr/>
            </p:nvSpPr>
            <p:spPr>
              <a:xfrm>
                <a:off x="3578925" y="1033525"/>
                <a:ext cx="2195350" cy="4378075"/>
              </a:xfrm>
              <a:custGeom>
                <a:avLst/>
                <a:gdLst/>
                <a:ahLst/>
                <a:cxnLst/>
                <a:rect l="l" t="t" r="r" b="b"/>
                <a:pathLst>
                  <a:path w="87814" h="175123" extrusionOk="0">
                    <a:moveTo>
                      <a:pt x="9765" y="0"/>
                    </a:moveTo>
                    <a:cubicBezTo>
                      <a:pt x="5689" y="0"/>
                      <a:pt x="1" y="3307"/>
                      <a:pt x="1" y="6936"/>
                    </a:cubicBezTo>
                    <a:lnTo>
                      <a:pt x="3698" y="150594"/>
                    </a:lnTo>
                    <a:cubicBezTo>
                      <a:pt x="3698" y="154639"/>
                      <a:pt x="6960" y="158554"/>
                      <a:pt x="11004" y="159336"/>
                    </a:cubicBezTo>
                    <a:lnTo>
                      <a:pt x="77853" y="175037"/>
                    </a:lnTo>
                    <a:cubicBezTo>
                      <a:pt x="78150" y="175095"/>
                      <a:pt x="78457" y="175122"/>
                      <a:pt x="78771" y="175122"/>
                    </a:cubicBezTo>
                    <a:cubicBezTo>
                      <a:pt x="82734" y="175122"/>
                      <a:pt x="87813" y="170742"/>
                      <a:pt x="87813" y="167035"/>
                    </a:cubicBezTo>
                    <a:lnTo>
                      <a:pt x="87813" y="22420"/>
                    </a:lnTo>
                    <a:cubicBezTo>
                      <a:pt x="87813" y="18375"/>
                      <a:pt x="84551" y="14504"/>
                      <a:pt x="80506" y="13721"/>
                    </a:cubicBezTo>
                    <a:lnTo>
                      <a:pt x="10961" y="108"/>
                    </a:lnTo>
                    <a:cubicBezTo>
                      <a:pt x="10585" y="35"/>
                      <a:pt x="10183" y="0"/>
                      <a:pt x="9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68"/>
              <p:cNvSpPr/>
              <p:nvPr/>
            </p:nvSpPr>
            <p:spPr>
              <a:xfrm>
                <a:off x="3538700" y="1114300"/>
                <a:ext cx="2104000" cy="4326875"/>
              </a:xfrm>
              <a:custGeom>
                <a:avLst/>
                <a:gdLst/>
                <a:ahLst/>
                <a:cxnLst/>
                <a:rect l="l" t="t" r="r" b="b"/>
                <a:pathLst>
                  <a:path w="84160" h="173075" extrusionOk="0">
                    <a:moveTo>
                      <a:pt x="5895" y="0"/>
                    </a:moveTo>
                    <a:cubicBezTo>
                      <a:pt x="2529" y="0"/>
                      <a:pt x="0" y="2449"/>
                      <a:pt x="0" y="6011"/>
                    </a:cubicBezTo>
                    <a:lnTo>
                      <a:pt x="0" y="150625"/>
                    </a:lnTo>
                    <a:cubicBezTo>
                      <a:pt x="0" y="154670"/>
                      <a:pt x="3306" y="158585"/>
                      <a:pt x="7307" y="159367"/>
                    </a:cubicBezTo>
                    <a:lnTo>
                      <a:pt x="76853" y="172937"/>
                    </a:lnTo>
                    <a:cubicBezTo>
                      <a:pt x="77330" y="173030"/>
                      <a:pt x="77797" y="173074"/>
                      <a:pt x="78249" y="173074"/>
                    </a:cubicBezTo>
                    <a:cubicBezTo>
                      <a:pt x="81622" y="173074"/>
                      <a:pt x="84160" y="170589"/>
                      <a:pt x="84160" y="167022"/>
                    </a:cubicBezTo>
                    <a:lnTo>
                      <a:pt x="84160" y="22407"/>
                    </a:lnTo>
                    <a:cubicBezTo>
                      <a:pt x="84160" y="18406"/>
                      <a:pt x="80898" y="14492"/>
                      <a:pt x="76853" y="13709"/>
                    </a:cubicBezTo>
                    <a:lnTo>
                      <a:pt x="7307" y="139"/>
                    </a:lnTo>
                    <a:cubicBezTo>
                      <a:pt x="6824" y="45"/>
                      <a:pt x="6352" y="0"/>
                      <a:pt x="58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68"/>
              <p:cNvSpPr/>
              <p:nvPr/>
            </p:nvSpPr>
            <p:spPr>
              <a:xfrm>
                <a:off x="4298750" y="1355300"/>
                <a:ext cx="584875" cy="159950"/>
              </a:xfrm>
              <a:custGeom>
                <a:avLst/>
                <a:gdLst/>
                <a:ahLst/>
                <a:cxnLst/>
                <a:rect l="l" t="t" r="r" b="b"/>
                <a:pathLst>
                  <a:path w="23395" h="6398" extrusionOk="0">
                    <a:moveTo>
                      <a:pt x="885" y="1"/>
                    </a:moveTo>
                    <a:cubicBezTo>
                      <a:pt x="403" y="1"/>
                      <a:pt x="0" y="397"/>
                      <a:pt x="0" y="894"/>
                    </a:cubicBezTo>
                    <a:cubicBezTo>
                      <a:pt x="44" y="1546"/>
                      <a:pt x="479" y="2068"/>
                      <a:pt x="1087" y="2242"/>
                    </a:cubicBezTo>
                    <a:lnTo>
                      <a:pt x="22269" y="6374"/>
                    </a:lnTo>
                    <a:cubicBezTo>
                      <a:pt x="22337" y="6390"/>
                      <a:pt x="22405" y="6397"/>
                      <a:pt x="22472" y="6397"/>
                    </a:cubicBezTo>
                    <a:cubicBezTo>
                      <a:pt x="22961" y="6397"/>
                      <a:pt x="23394" y="5996"/>
                      <a:pt x="23356" y="5461"/>
                    </a:cubicBezTo>
                    <a:cubicBezTo>
                      <a:pt x="23356" y="4852"/>
                      <a:pt x="22877" y="4286"/>
                      <a:pt x="22269" y="4156"/>
                    </a:cubicBezTo>
                    <a:lnTo>
                      <a:pt x="1087" y="24"/>
                    </a:lnTo>
                    <a:cubicBezTo>
                      <a:pt x="1019" y="8"/>
                      <a:pt x="951" y="1"/>
                      <a:pt x="8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68"/>
              <p:cNvSpPr/>
              <p:nvPr/>
            </p:nvSpPr>
            <p:spPr>
              <a:xfrm>
                <a:off x="3665925" y="1424400"/>
                <a:ext cx="1849550" cy="3570800"/>
              </a:xfrm>
              <a:custGeom>
                <a:avLst/>
                <a:gdLst/>
                <a:ahLst/>
                <a:cxnLst/>
                <a:rect l="l" t="t" r="r" b="b"/>
                <a:pathLst>
                  <a:path w="73982" h="142832" extrusionOk="0">
                    <a:moveTo>
                      <a:pt x="0" y="0"/>
                    </a:moveTo>
                    <a:lnTo>
                      <a:pt x="0" y="128000"/>
                    </a:lnTo>
                    <a:lnTo>
                      <a:pt x="73982" y="142832"/>
                    </a:lnTo>
                    <a:lnTo>
                      <a:pt x="73982" y="12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DA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8"/>
              <p:cNvSpPr/>
              <p:nvPr/>
            </p:nvSpPr>
            <p:spPr>
              <a:xfrm>
                <a:off x="3665925" y="2858800"/>
                <a:ext cx="578475" cy="1007275"/>
              </a:xfrm>
              <a:custGeom>
                <a:avLst/>
                <a:gdLst/>
                <a:ahLst/>
                <a:cxnLst/>
                <a:rect l="l" t="t" r="r" b="b"/>
                <a:pathLst>
                  <a:path w="23139" h="40291" extrusionOk="0">
                    <a:moveTo>
                      <a:pt x="19545" y="0"/>
                    </a:moveTo>
                    <a:cubicBezTo>
                      <a:pt x="19081" y="0"/>
                      <a:pt x="18576" y="89"/>
                      <a:pt x="18050" y="252"/>
                    </a:cubicBezTo>
                    <a:cubicBezTo>
                      <a:pt x="15527" y="1166"/>
                      <a:pt x="13222" y="2601"/>
                      <a:pt x="11265" y="4471"/>
                    </a:cubicBezTo>
                    <a:cubicBezTo>
                      <a:pt x="10482" y="5254"/>
                      <a:pt x="9743" y="6124"/>
                      <a:pt x="9134" y="7037"/>
                    </a:cubicBezTo>
                    <a:cubicBezTo>
                      <a:pt x="8133" y="8516"/>
                      <a:pt x="7264" y="10082"/>
                      <a:pt x="6481" y="11691"/>
                    </a:cubicBezTo>
                    <a:cubicBezTo>
                      <a:pt x="2827" y="19085"/>
                      <a:pt x="0" y="27088"/>
                      <a:pt x="131" y="35351"/>
                    </a:cubicBezTo>
                    <a:cubicBezTo>
                      <a:pt x="174" y="36830"/>
                      <a:pt x="348" y="38439"/>
                      <a:pt x="1392" y="39483"/>
                    </a:cubicBezTo>
                    <a:cubicBezTo>
                      <a:pt x="1977" y="40052"/>
                      <a:pt x="2705" y="40291"/>
                      <a:pt x="3513" y="40291"/>
                    </a:cubicBezTo>
                    <a:cubicBezTo>
                      <a:pt x="6913" y="40291"/>
                      <a:pt x="11736" y="36064"/>
                      <a:pt x="13353" y="34308"/>
                    </a:cubicBezTo>
                    <a:cubicBezTo>
                      <a:pt x="16267" y="31133"/>
                      <a:pt x="18354" y="27131"/>
                      <a:pt x="19876" y="23130"/>
                    </a:cubicBezTo>
                    <a:cubicBezTo>
                      <a:pt x="22399" y="16475"/>
                      <a:pt x="23138" y="9256"/>
                      <a:pt x="22051" y="2210"/>
                    </a:cubicBezTo>
                    <a:cubicBezTo>
                      <a:pt x="21765" y="652"/>
                      <a:pt x="20805" y="0"/>
                      <a:pt x="19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68"/>
              <p:cNvSpPr/>
              <p:nvPr/>
            </p:nvSpPr>
            <p:spPr>
              <a:xfrm>
                <a:off x="4024725" y="1723450"/>
                <a:ext cx="1044950" cy="1430375"/>
              </a:xfrm>
              <a:custGeom>
                <a:avLst/>
                <a:gdLst/>
                <a:ahLst/>
                <a:cxnLst/>
                <a:rect l="l" t="t" r="r" b="b"/>
                <a:pathLst>
                  <a:path w="41798" h="57215" extrusionOk="0">
                    <a:moveTo>
                      <a:pt x="17636" y="1"/>
                    </a:moveTo>
                    <a:cubicBezTo>
                      <a:pt x="15992" y="1"/>
                      <a:pt x="14349" y="150"/>
                      <a:pt x="12744" y="434"/>
                    </a:cubicBezTo>
                    <a:cubicBezTo>
                      <a:pt x="8395" y="1173"/>
                      <a:pt x="5133" y="4000"/>
                      <a:pt x="3132" y="7871"/>
                    </a:cubicBezTo>
                    <a:cubicBezTo>
                      <a:pt x="1871" y="10307"/>
                      <a:pt x="1045" y="13003"/>
                      <a:pt x="740" y="15787"/>
                    </a:cubicBezTo>
                    <a:cubicBezTo>
                      <a:pt x="1" y="21702"/>
                      <a:pt x="1088" y="27486"/>
                      <a:pt x="1915" y="33314"/>
                    </a:cubicBezTo>
                    <a:cubicBezTo>
                      <a:pt x="2654" y="38882"/>
                      <a:pt x="3437" y="44492"/>
                      <a:pt x="5568" y="49711"/>
                    </a:cubicBezTo>
                    <a:cubicBezTo>
                      <a:pt x="5698" y="50103"/>
                      <a:pt x="5872" y="50451"/>
                      <a:pt x="6046" y="50799"/>
                    </a:cubicBezTo>
                    <a:cubicBezTo>
                      <a:pt x="6916" y="52843"/>
                      <a:pt x="8265" y="55191"/>
                      <a:pt x="10309" y="56322"/>
                    </a:cubicBezTo>
                    <a:cubicBezTo>
                      <a:pt x="11656" y="57055"/>
                      <a:pt x="13240" y="57215"/>
                      <a:pt x="14822" y="57215"/>
                    </a:cubicBezTo>
                    <a:cubicBezTo>
                      <a:pt x="15589" y="57215"/>
                      <a:pt x="16355" y="57177"/>
                      <a:pt x="17094" y="57149"/>
                    </a:cubicBezTo>
                    <a:cubicBezTo>
                      <a:pt x="20399" y="57062"/>
                      <a:pt x="23487" y="55800"/>
                      <a:pt x="26706" y="55278"/>
                    </a:cubicBezTo>
                    <a:cubicBezTo>
                      <a:pt x="29576" y="54800"/>
                      <a:pt x="32490" y="54452"/>
                      <a:pt x="35404" y="54278"/>
                    </a:cubicBezTo>
                    <a:cubicBezTo>
                      <a:pt x="37535" y="54148"/>
                      <a:pt x="40275" y="53930"/>
                      <a:pt x="41711" y="52103"/>
                    </a:cubicBezTo>
                    <a:cubicBezTo>
                      <a:pt x="41798" y="51929"/>
                      <a:pt x="40710" y="49624"/>
                      <a:pt x="40623" y="49320"/>
                    </a:cubicBezTo>
                    <a:cubicBezTo>
                      <a:pt x="40232" y="48320"/>
                      <a:pt x="39927" y="47319"/>
                      <a:pt x="39667" y="46275"/>
                    </a:cubicBezTo>
                    <a:cubicBezTo>
                      <a:pt x="39145" y="44231"/>
                      <a:pt x="38710" y="42187"/>
                      <a:pt x="38449" y="40099"/>
                    </a:cubicBezTo>
                    <a:cubicBezTo>
                      <a:pt x="37622" y="34532"/>
                      <a:pt x="37579" y="28965"/>
                      <a:pt x="37622" y="23354"/>
                    </a:cubicBezTo>
                    <a:cubicBezTo>
                      <a:pt x="37622" y="18266"/>
                      <a:pt x="37535" y="12786"/>
                      <a:pt x="34752" y="8349"/>
                    </a:cubicBezTo>
                    <a:cubicBezTo>
                      <a:pt x="33186" y="5783"/>
                      <a:pt x="30924" y="3739"/>
                      <a:pt x="28228" y="2391"/>
                    </a:cubicBezTo>
                    <a:cubicBezTo>
                      <a:pt x="24957" y="740"/>
                      <a:pt x="21293" y="1"/>
                      <a:pt x="17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68"/>
              <p:cNvSpPr/>
              <p:nvPr/>
            </p:nvSpPr>
            <p:spPr>
              <a:xfrm>
                <a:off x="4281350" y="2355800"/>
                <a:ext cx="575225" cy="708100"/>
              </a:xfrm>
              <a:custGeom>
                <a:avLst/>
                <a:gdLst/>
                <a:ahLst/>
                <a:cxnLst/>
                <a:rect l="l" t="t" r="r" b="b"/>
                <a:pathLst>
                  <a:path w="23009" h="28324" extrusionOk="0">
                    <a:moveTo>
                      <a:pt x="13214" y="1"/>
                    </a:moveTo>
                    <a:cubicBezTo>
                      <a:pt x="10099" y="1"/>
                      <a:pt x="6134" y="2221"/>
                      <a:pt x="4002" y="3889"/>
                    </a:cubicBezTo>
                    <a:cubicBezTo>
                      <a:pt x="2436" y="5063"/>
                      <a:pt x="1044" y="6585"/>
                      <a:pt x="479" y="8455"/>
                    </a:cubicBezTo>
                    <a:cubicBezTo>
                      <a:pt x="131" y="9760"/>
                      <a:pt x="0" y="11108"/>
                      <a:pt x="87" y="12457"/>
                    </a:cubicBezTo>
                    <a:lnTo>
                      <a:pt x="87" y="19155"/>
                    </a:lnTo>
                    <a:cubicBezTo>
                      <a:pt x="131" y="21808"/>
                      <a:pt x="174" y="24548"/>
                      <a:pt x="1479" y="26853"/>
                    </a:cubicBezTo>
                    <a:cubicBezTo>
                      <a:pt x="1740" y="27331"/>
                      <a:pt x="2131" y="27766"/>
                      <a:pt x="2610" y="28027"/>
                    </a:cubicBezTo>
                    <a:cubicBezTo>
                      <a:pt x="3045" y="28208"/>
                      <a:pt x="3480" y="28299"/>
                      <a:pt x="3940" y="28299"/>
                    </a:cubicBezTo>
                    <a:cubicBezTo>
                      <a:pt x="4032" y="28299"/>
                      <a:pt x="4125" y="28295"/>
                      <a:pt x="4219" y="28288"/>
                    </a:cubicBezTo>
                    <a:cubicBezTo>
                      <a:pt x="5382" y="28307"/>
                      <a:pt x="6550" y="28323"/>
                      <a:pt x="7720" y="28323"/>
                    </a:cubicBezTo>
                    <a:cubicBezTo>
                      <a:pt x="12064" y="28323"/>
                      <a:pt x="16426" y="28096"/>
                      <a:pt x="20572" y="26896"/>
                    </a:cubicBezTo>
                    <a:cubicBezTo>
                      <a:pt x="21573" y="26635"/>
                      <a:pt x="22704" y="26114"/>
                      <a:pt x="22921" y="25070"/>
                    </a:cubicBezTo>
                    <a:cubicBezTo>
                      <a:pt x="23008" y="24461"/>
                      <a:pt x="22878" y="23808"/>
                      <a:pt x="22617" y="23286"/>
                    </a:cubicBezTo>
                    <a:cubicBezTo>
                      <a:pt x="20920" y="18981"/>
                      <a:pt x="18615" y="13718"/>
                      <a:pt x="18746" y="9021"/>
                    </a:cubicBezTo>
                    <a:cubicBezTo>
                      <a:pt x="18876" y="6237"/>
                      <a:pt x="17745" y="844"/>
                      <a:pt x="14309" y="105"/>
                    </a:cubicBezTo>
                    <a:cubicBezTo>
                      <a:pt x="13960" y="34"/>
                      <a:pt x="13594" y="1"/>
                      <a:pt x="13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68"/>
              <p:cNvSpPr/>
              <p:nvPr/>
            </p:nvSpPr>
            <p:spPr>
              <a:xfrm>
                <a:off x="3958427" y="2796909"/>
                <a:ext cx="1266775" cy="2319422"/>
              </a:xfrm>
              <a:custGeom>
                <a:avLst/>
                <a:gdLst/>
                <a:ahLst/>
                <a:cxnLst/>
                <a:rect l="l" t="t" r="r" b="b"/>
                <a:pathLst>
                  <a:path w="50671" h="102256" extrusionOk="0">
                    <a:moveTo>
                      <a:pt x="27962" y="0"/>
                    </a:moveTo>
                    <a:cubicBezTo>
                      <a:pt x="26000" y="0"/>
                      <a:pt x="24019" y="162"/>
                      <a:pt x="22095" y="248"/>
                    </a:cubicBezTo>
                    <a:cubicBezTo>
                      <a:pt x="18877" y="335"/>
                      <a:pt x="15702" y="466"/>
                      <a:pt x="12527" y="727"/>
                    </a:cubicBezTo>
                    <a:cubicBezTo>
                      <a:pt x="8743" y="1031"/>
                      <a:pt x="6003" y="3510"/>
                      <a:pt x="4394" y="6816"/>
                    </a:cubicBezTo>
                    <a:cubicBezTo>
                      <a:pt x="3219" y="9338"/>
                      <a:pt x="2436" y="11991"/>
                      <a:pt x="2001" y="14732"/>
                    </a:cubicBezTo>
                    <a:cubicBezTo>
                      <a:pt x="914" y="21473"/>
                      <a:pt x="914" y="28432"/>
                      <a:pt x="784" y="35217"/>
                    </a:cubicBezTo>
                    <a:cubicBezTo>
                      <a:pt x="697" y="42393"/>
                      <a:pt x="740" y="49613"/>
                      <a:pt x="740" y="56789"/>
                    </a:cubicBezTo>
                    <a:cubicBezTo>
                      <a:pt x="740" y="70707"/>
                      <a:pt x="1" y="84625"/>
                      <a:pt x="1" y="98543"/>
                    </a:cubicBezTo>
                    <a:cubicBezTo>
                      <a:pt x="7395" y="101413"/>
                      <a:pt x="15528" y="101979"/>
                      <a:pt x="23487" y="102196"/>
                    </a:cubicBezTo>
                    <a:cubicBezTo>
                      <a:pt x="24975" y="102231"/>
                      <a:pt x="26470" y="102255"/>
                      <a:pt x="27967" y="102255"/>
                    </a:cubicBezTo>
                    <a:cubicBezTo>
                      <a:pt x="35742" y="102255"/>
                      <a:pt x="43558" y="101614"/>
                      <a:pt x="50670" y="98586"/>
                    </a:cubicBezTo>
                    <a:cubicBezTo>
                      <a:pt x="50627" y="94237"/>
                      <a:pt x="47060" y="61965"/>
                      <a:pt x="46408" y="56094"/>
                    </a:cubicBezTo>
                    <a:cubicBezTo>
                      <a:pt x="44712" y="41262"/>
                      <a:pt x="43798" y="26388"/>
                      <a:pt x="42537" y="11513"/>
                    </a:cubicBezTo>
                    <a:cubicBezTo>
                      <a:pt x="42363" y="8469"/>
                      <a:pt x="41928" y="5555"/>
                      <a:pt x="39405" y="3554"/>
                    </a:cubicBezTo>
                    <a:cubicBezTo>
                      <a:pt x="36970" y="1684"/>
                      <a:pt x="34056" y="509"/>
                      <a:pt x="30968" y="161"/>
                    </a:cubicBezTo>
                    <a:cubicBezTo>
                      <a:pt x="29978" y="43"/>
                      <a:pt x="28972" y="0"/>
                      <a:pt x="279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68"/>
              <p:cNvSpPr/>
              <p:nvPr/>
            </p:nvSpPr>
            <p:spPr>
              <a:xfrm>
                <a:off x="4238948" y="2785347"/>
                <a:ext cx="470825" cy="1007195"/>
              </a:xfrm>
              <a:custGeom>
                <a:avLst/>
                <a:gdLst/>
                <a:ahLst/>
                <a:cxnLst/>
                <a:rect l="l" t="t" r="r" b="b"/>
                <a:pathLst>
                  <a:path w="18833" h="44321" extrusionOk="0">
                    <a:moveTo>
                      <a:pt x="0" y="1"/>
                    </a:moveTo>
                    <a:lnTo>
                      <a:pt x="8351" y="44320"/>
                    </a:lnTo>
                    <a:lnTo>
                      <a:pt x="188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68"/>
              <p:cNvSpPr/>
              <p:nvPr/>
            </p:nvSpPr>
            <p:spPr>
              <a:xfrm>
                <a:off x="4834800" y="2835650"/>
                <a:ext cx="695900" cy="758600"/>
              </a:xfrm>
              <a:custGeom>
                <a:avLst/>
                <a:gdLst/>
                <a:ahLst/>
                <a:cxnLst/>
                <a:rect l="l" t="t" r="r" b="b"/>
                <a:pathLst>
                  <a:path w="27836" h="30344" extrusionOk="0">
                    <a:moveTo>
                      <a:pt x="906" y="1"/>
                    </a:moveTo>
                    <a:cubicBezTo>
                      <a:pt x="836" y="1"/>
                      <a:pt x="766" y="2"/>
                      <a:pt x="696" y="4"/>
                    </a:cubicBezTo>
                    <a:cubicBezTo>
                      <a:pt x="0" y="6833"/>
                      <a:pt x="1914" y="13965"/>
                      <a:pt x="6350" y="19228"/>
                    </a:cubicBezTo>
                    <a:cubicBezTo>
                      <a:pt x="8177" y="21272"/>
                      <a:pt x="10221" y="23143"/>
                      <a:pt x="12439" y="24839"/>
                    </a:cubicBezTo>
                    <a:lnTo>
                      <a:pt x="13309" y="25535"/>
                    </a:lnTo>
                    <a:cubicBezTo>
                      <a:pt x="14918" y="26926"/>
                      <a:pt x="16615" y="28144"/>
                      <a:pt x="18441" y="29232"/>
                    </a:cubicBezTo>
                    <a:cubicBezTo>
                      <a:pt x="19692" y="29895"/>
                      <a:pt x="21191" y="30343"/>
                      <a:pt x="22599" y="30343"/>
                    </a:cubicBezTo>
                    <a:cubicBezTo>
                      <a:pt x="24422" y="30343"/>
                      <a:pt x="26094" y="29591"/>
                      <a:pt x="26879" y="27579"/>
                    </a:cubicBezTo>
                    <a:cubicBezTo>
                      <a:pt x="27836" y="24969"/>
                      <a:pt x="27357" y="22099"/>
                      <a:pt x="25661" y="19968"/>
                    </a:cubicBezTo>
                    <a:cubicBezTo>
                      <a:pt x="22399" y="16010"/>
                      <a:pt x="19094" y="12052"/>
                      <a:pt x="15353" y="8529"/>
                    </a:cubicBezTo>
                    <a:cubicBezTo>
                      <a:pt x="13222" y="6528"/>
                      <a:pt x="10917" y="4745"/>
                      <a:pt x="8481" y="3136"/>
                    </a:cubicBezTo>
                    <a:cubicBezTo>
                      <a:pt x="7264" y="2353"/>
                      <a:pt x="6002" y="1657"/>
                      <a:pt x="4654" y="1048"/>
                    </a:cubicBezTo>
                    <a:cubicBezTo>
                      <a:pt x="3497" y="387"/>
                      <a:pt x="2223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68"/>
              <p:cNvSpPr/>
              <p:nvPr/>
            </p:nvSpPr>
            <p:spPr>
              <a:xfrm>
                <a:off x="4453150" y="2792425"/>
                <a:ext cx="386025" cy="984975"/>
              </a:xfrm>
              <a:custGeom>
                <a:avLst/>
                <a:gdLst/>
                <a:ahLst/>
                <a:cxnLst/>
                <a:rect l="l" t="t" r="r" b="b"/>
                <a:pathLst>
                  <a:path w="15441" h="39399" extrusionOk="0">
                    <a:moveTo>
                      <a:pt x="10417" y="1"/>
                    </a:moveTo>
                    <a:cubicBezTo>
                      <a:pt x="9910" y="1"/>
                      <a:pt x="9391" y="50"/>
                      <a:pt x="8873" y="167"/>
                    </a:cubicBezTo>
                    <a:lnTo>
                      <a:pt x="0" y="39398"/>
                    </a:lnTo>
                    <a:lnTo>
                      <a:pt x="6872" y="23654"/>
                    </a:lnTo>
                    <a:lnTo>
                      <a:pt x="4871" y="20261"/>
                    </a:lnTo>
                    <a:lnTo>
                      <a:pt x="8133" y="20261"/>
                    </a:lnTo>
                    <a:lnTo>
                      <a:pt x="15440" y="1385"/>
                    </a:lnTo>
                    <a:cubicBezTo>
                      <a:pt x="15440" y="1385"/>
                      <a:pt x="13102" y="1"/>
                      <a:pt x="10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68"/>
              <p:cNvSpPr/>
              <p:nvPr/>
            </p:nvSpPr>
            <p:spPr>
              <a:xfrm>
                <a:off x="4085625" y="2813225"/>
                <a:ext cx="362100" cy="979400"/>
              </a:xfrm>
              <a:custGeom>
                <a:avLst/>
                <a:gdLst/>
                <a:ahLst/>
                <a:cxnLst/>
                <a:rect l="l" t="t" r="r" b="b"/>
                <a:pathLst>
                  <a:path w="14484" h="39176" extrusionOk="0">
                    <a:moveTo>
                      <a:pt x="6401" y="0"/>
                    </a:moveTo>
                    <a:cubicBezTo>
                      <a:pt x="3324" y="0"/>
                      <a:pt x="0" y="1945"/>
                      <a:pt x="0" y="1945"/>
                    </a:cubicBezTo>
                    <a:lnTo>
                      <a:pt x="6481" y="19429"/>
                    </a:lnTo>
                    <a:lnTo>
                      <a:pt x="9743" y="19429"/>
                    </a:lnTo>
                    <a:lnTo>
                      <a:pt x="7742" y="22822"/>
                    </a:lnTo>
                    <a:lnTo>
                      <a:pt x="14484" y="39175"/>
                    </a:lnTo>
                    <a:cubicBezTo>
                      <a:pt x="14484" y="39175"/>
                      <a:pt x="7916" y="3032"/>
                      <a:pt x="7394" y="75"/>
                    </a:cubicBezTo>
                    <a:cubicBezTo>
                      <a:pt x="7069" y="23"/>
                      <a:pt x="6736" y="0"/>
                      <a:pt x="6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68"/>
              <p:cNvSpPr/>
              <p:nvPr/>
            </p:nvSpPr>
            <p:spPr>
              <a:xfrm>
                <a:off x="4518375" y="3926325"/>
                <a:ext cx="489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685" extrusionOk="0">
                    <a:moveTo>
                      <a:pt x="1132" y="1"/>
                    </a:moveTo>
                    <a:cubicBezTo>
                      <a:pt x="392" y="1"/>
                      <a:pt x="1" y="914"/>
                      <a:pt x="523" y="1436"/>
                    </a:cubicBezTo>
                    <a:cubicBezTo>
                      <a:pt x="693" y="1607"/>
                      <a:pt x="905" y="1684"/>
                      <a:pt x="1114" y="1684"/>
                    </a:cubicBezTo>
                    <a:cubicBezTo>
                      <a:pt x="1544" y="1684"/>
                      <a:pt x="1958" y="1354"/>
                      <a:pt x="1958" y="827"/>
                    </a:cubicBezTo>
                    <a:cubicBezTo>
                      <a:pt x="1958" y="392"/>
                      <a:pt x="1566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68"/>
              <p:cNvSpPr/>
              <p:nvPr/>
            </p:nvSpPr>
            <p:spPr>
              <a:xfrm>
                <a:off x="4524350" y="4284075"/>
                <a:ext cx="44075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664" extrusionOk="0">
                    <a:moveTo>
                      <a:pt x="876" y="0"/>
                    </a:moveTo>
                    <a:cubicBezTo>
                      <a:pt x="436" y="0"/>
                      <a:pt x="1" y="304"/>
                      <a:pt x="66" y="913"/>
                    </a:cubicBezTo>
                    <a:cubicBezTo>
                      <a:pt x="110" y="1414"/>
                      <a:pt x="501" y="1664"/>
                      <a:pt x="893" y="1664"/>
                    </a:cubicBezTo>
                    <a:cubicBezTo>
                      <a:pt x="1284" y="1664"/>
                      <a:pt x="1675" y="1414"/>
                      <a:pt x="1719" y="913"/>
                    </a:cubicBezTo>
                    <a:cubicBezTo>
                      <a:pt x="1762" y="304"/>
                      <a:pt x="1317" y="0"/>
                      <a:pt x="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68"/>
              <p:cNvSpPr/>
              <p:nvPr/>
            </p:nvSpPr>
            <p:spPr>
              <a:xfrm>
                <a:off x="4111158" y="2732219"/>
                <a:ext cx="730725" cy="559525"/>
              </a:xfrm>
              <a:custGeom>
                <a:avLst/>
                <a:gdLst/>
                <a:ahLst/>
                <a:cxnLst/>
                <a:rect l="l" t="t" r="r" b="b"/>
                <a:pathLst>
                  <a:path w="29229" h="22381" extrusionOk="0">
                    <a:moveTo>
                      <a:pt x="15029" y="1"/>
                    </a:moveTo>
                    <a:cubicBezTo>
                      <a:pt x="7102" y="1"/>
                      <a:pt x="3835" y="3767"/>
                      <a:pt x="2784" y="5505"/>
                    </a:cubicBezTo>
                    <a:cubicBezTo>
                      <a:pt x="44" y="9985"/>
                      <a:pt x="1" y="15335"/>
                      <a:pt x="175" y="20815"/>
                    </a:cubicBezTo>
                    <a:lnTo>
                      <a:pt x="1262" y="20771"/>
                    </a:lnTo>
                    <a:cubicBezTo>
                      <a:pt x="1088" y="15465"/>
                      <a:pt x="1132" y="10333"/>
                      <a:pt x="3741" y="6071"/>
                    </a:cubicBezTo>
                    <a:cubicBezTo>
                      <a:pt x="6364" y="1794"/>
                      <a:pt x="12046" y="1140"/>
                      <a:pt x="15242" y="1140"/>
                    </a:cubicBezTo>
                    <a:cubicBezTo>
                      <a:pt x="15914" y="1140"/>
                      <a:pt x="16476" y="1169"/>
                      <a:pt x="16876" y="1200"/>
                    </a:cubicBezTo>
                    <a:cubicBezTo>
                      <a:pt x="20486" y="1461"/>
                      <a:pt x="23574" y="3200"/>
                      <a:pt x="25183" y="5940"/>
                    </a:cubicBezTo>
                    <a:cubicBezTo>
                      <a:pt x="26357" y="7941"/>
                      <a:pt x="27097" y="10333"/>
                      <a:pt x="27575" y="13682"/>
                    </a:cubicBezTo>
                    <a:cubicBezTo>
                      <a:pt x="27967" y="16553"/>
                      <a:pt x="28141" y="19467"/>
                      <a:pt x="28010" y="22337"/>
                    </a:cubicBezTo>
                    <a:lnTo>
                      <a:pt x="29098" y="22381"/>
                    </a:lnTo>
                    <a:cubicBezTo>
                      <a:pt x="29228" y="19423"/>
                      <a:pt x="29054" y="16466"/>
                      <a:pt x="28663" y="13508"/>
                    </a:cubicBezTo>
                    <a:cubicBezTo>
                      <a:pt x="28141" y="9985"/>
                      <a:pt x="27358" y="7506"/>
                      <a:pt x="26097" y="5375"/>
                    </a:cubicBezTo>
                    <a:cubicBezTo>
                      <a:pt x="24270" y="2287"/>
                      <a:pt x="20921" y="373"/>
                      <a:pt x="16919" y="69"/>
                    </a:cubicBezTo>
                    <a:cubicBezTo>
                      <a:pt x="16262" y="23"/>
                      <a:pt x="15632" y="1"/>
                      <a:pt x="15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8"/>
              <p:cNvSpPr/>
              <p:nvPr/>
            </p:nvSpPr>
            <p:spPr>
              <a:xfrm>
                <a:off x="3331025" y="3039075"/>
                <a:ext cx="852475" cy="963400"/>
              </a:xfrm>
              <a:custGeom>
                <a:avLst/>
                <a:gdLst/>
                <a:ahLst/>
                <a:cxnLst/>
                <a:rect l="l" t="t" r="r" b="b"/>
                <a:pathLst>
                  <a:path w="34099" h="38536" extrusionOk="0">
                    <a:moveTo>
                      <a:pt x="1001" y="0"/>
                    </a:moveTo>
                    <a:lnTo>
                      <a:pt x="0" y="827"/>
                    </a:lnTo>
                    <a:lnTo>
                      <a:pt x="33099" y="38535"/>
                    </a:lnTo>
                    <a:lnTo>
                      <a:pt x="34099" y="37709"/>
                    </a:lnTo>
                    <a:lnTo>
                      <a:pt x="27705" y="213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8"/>
              <p:cNvSpPr/>
              <p:nvPr/>
            </p:nvSpPr>
            <p:spPr>
              <a:xfrm>
                <a:off x="4334625" y="2507375"/>
                <a:ext cx="292525" cy="305550"/>
              </a:xfrm>
              <a:custGeom>
                <a:avLst/>
                <a:gdLst/>
                <a:ahLst/>
                <a:cxnLst/>
                <a:rect l="l" t="t" r="r" b="b"/>
                <a:pathLst>
                  <a:path w="11701" h="12222" extrusionOk="0">
                    <a:moveTo>
                      <a:pt x="0" y="0"/>
                    </a:moveTo>
                    <a:lnTo>
                      <a:pt x="0" y="12222"/>
                    </a:lnTo>
                    <a:lnTo>
                      <a:pt x="11700" y="12222"/>
                    </a:lnTo>
                    <a:lnTo>
                      <a:pt x="117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8"/>
              <p:cNvSpPr/>
              <p:nvPr/>
            </p:nvSpPr>
            <p:spPr>
              <a:xfrm>
                <a:off x="3331025" y="3059725"/>
                <a:ext cx="827475" cy="942750"/>
              </a:xfrm>
              <a:custGeom>
                <a:avLst/>
                <a:gdLst/>
                <a:ahLst/>
                <a:cxnLst/>
                <a:rect l="l" t="t" r="r" b="b"/>
                <a:pathLst>
                  <a:path w="33099" h="37710" extrusionOk="0">
                    <a:moveTo>
                      <a:pt x="0" y="1"/>
                    </a:moveTo>
                    <a:lnTo>
                      <a:pt x="9438" y="35752"/>
                    </a:lnTo>
                    <a:lnTo>
                      <a:pt x="33099" y="37709"/>
                    </a:lnTo>
                    <a:lnTo>
                      <a:pt x="26705" y="21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68"/>
              <p:cNvSpPr/>
              <p:nvPr/>
            </p:nvSpPr>
            <p:spPr>
              <a:xfrm>
                <a:off x="3377775" y="3447525"/>
                <a:ext cx="222925" cy="275600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1024" extrusionOk="0">
                    <a:moveTo>
                      <a:pt x="2582" y="1"/>
                    </a:moveTo>
                    <a:cubicBezTo>
                      <a:pt x="2285" y="1"/>
                      <a:pt x="1990" y="6"/>
                      <a:pt x="1697" y="16"/>
                    </a:cubicBezTo>
                    <a:cubicBezTo>
                      <a:pt x="1392" y="16"/>
                      <a:pt x="1044" y="59"/>
                      <a:pt x="740" y="190"/>
                    </a:cubicBezTo>
                    <a:cubicBezTo>
                      <a:pt x="305" y="407"/>
                      <a:pt x="44" y="842"/>
                      <a:pt x="44" y="1321"/>
                    </a:cubicBezTo>
                    <a:cubicBezTo>
                      <a:pt x="1" y="2060"/>
                      <a:pt x="740" y="2582"/>
                      <a:pt x="1349" y="2886"/>
                    </a:cubicBezTo>
                    <a:cubicBezTo>
                      <a:pt x="1337" y="2882"/>
                      <a:pt x="1324" y="2879"/>
                      <a:pt x="1310" y="2879"/>
                    </a:cubicBezTo>
                    <a:cubicBezTo>
                      <a:pt x="1080" y="2879"/>
                      <a:pt x="648" y="3546"/>
                      <a:pt x="566" y="3669"/>
                    </a:cubicBezTo>
                    <a:cubicBezTo>
                      <a:pt x="392" y="4017"/>
                      <a:pt x="348" y="4452"/>
                      <a:pt x="479" y="4800"/>
                    </a:cubicBezTo>
                    <a:cubicBezTo>
                      <a:pt x="740" y="5322"/>
                      <a:pt x="1131" y="5800"/>
                      <a:pt x="1653" y="6061"/>
                    </a:cubicBezTo>
                    <a:cubicBezTo>
                      <a:pt x="1349" y="6931"/>
                      <a:pt x="1784" y="7845"/>
                      <a:pt x="2654" y="8193"/>
                    </a:cubicBezTo>
                    <a:cubicBezTo>
                      <a:pt x="2132" y="8671"/>
                      <a:pt x="2088" y="9497"/>
                      <a:pt x="2610" y="10019"/>
                    </a:cubicBezTo>
                    <a:cubicBezTo>
                      <a:pt x="3089" y="10454"/>
                      <a:pt x="3741" y="10759"/>
                      <a:pt x="4437" y="10846"/>
                    </a:cubicBezTo>
                    <a:cubicBezTo>
                      <a:pt x="4910" y="10964"/>
                      <a:pt x="5397" y="11023"/>
                      <a:pt x="5882" y="11023"/>
                    </a:cubicBezTo>
                    <a:cubicBezTo>
                      <a:pt x="6643" y="11023"/>
                      <a:pt x="7399" y="10877"/>
                      <a:pt x="8090" y="10585"/>
                    </a:cubicBezTo>
                    <a:cubicBezTo>
                      <a:pt x="8351" y="10411"/>
                      <a:pt x="8612" y="10237"/>
                      <a:pt x="8612" y="9932"/>
                    </a:cubicBezTo>
                    <a:cubicBezTo>
                      <a:pt x="8569" y="9671"/>
                      <a:pt x="8438" y="9497"/>
                      <a:pt x="8264" y="9323"/>
                    </a:cubicBezTo>
                    <a:cubicBezTo>
                      <a:pt x="7612" y="8801"/>
                      <a:pt x="6916" y="8366"/>
                      <a:pt x="6133" y="8106"/>
                    </a:cubicBezTo>
                    <a:cubicBezTo>
                      <a:pt x="6785" y="8106"/>
                      <a:pt x="7438" y="7975"/>
                      <a:pt x="8090" y="7801"/>
                    </a:cubicBezTo>
                    <a:cubicBezTo>
                      <a:pt x="8308" y="7758"/>
                      <a:pt x="8525" y="7627"/>
                      <a:pt x="8699" y="7410"/>
                    </a:cubicBezTo>
                    <a:cubicBezTo>
                      <a:pt x="8917" y="6931"/>
                      <a:pt x="8351" y="6409"/>
                      <a:pt x="7829" y="6235"/>
                    </a:cubicBezTo>
                    <a:cubicBezTo>
                      <a:pt x="7090" y="5931"/>
                      <a:pt x="6351" y="5757"/>
                      <a:pt x="5611" y="5670"/>
                    </a:cubicBezTo>
                    <a:cubicBezTo>
                      <a:pt x="6177" y="5452"/>
                      <a:pt x="6829" y="5539"/>
                      <a:pt x="7438" y="5452"/>
                    </a:cubicBezTo>
                    <a:cubicBezTo>
                      <a:pt x="8047" y="5365"/>
                      <a:pt x="8743" y="4887"/>
                      <a:pt x="8656" y="4278"/>
                    </a:cubicBezTo>
                    <a:cubicBezTo>
                      <a:pt x="8569" y="3669"/>
                      <a:pt x="7829" y="3408"/>
                      <a:pt x="7220" y="3278"/>
                    </a:cubicBezTo>
                    <a:lnTo>
                      <a:pt x="4828" y="2756"/>
                    </a:lnTo>
                    <a:cubicBezTo>
                      <a:pt x="5568" y="2756"/>
                      <a:pt x="6264" y="2625"/>
                      <a:pt x="6916" y="2408"/>
                    </a:cubicBezTo>
                    <a:cubicBezTo>
                      <a:pt x="7829" y="2103"/>
                      <a:pt x="7699" y="1234"/>
                      <a:pt x="7003" y="712"/>
                    </a:cubicBezTo>
                    <a:cubicBezTo>
                      <a:pt x="6655" y="494"/>
                      <a:pt x="6264" y="320"/>
                      <a:pt x="5829" y="277"/>
                    </a:cubicBezTo>
                    <a:lnTo>
                      <a:pt x="5655" y="233"/>
                    </a:lnTo>
                    <a:cubicBezTo>
                      <a:pt x="4643" y="65"/>
                      <a:pt x="3605" y="1"/>
                      <a:pt x="25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68"/>
              <p:cNvSpPr/>
              <p:nvPr/>
            </p:nvSpPr>
            <p:spPr>
              <a:xfrm>
                <a:off x="4826100" y="4286250"/>
                <a:ext cx="283800" cy="311000"/>
              </a:xfrm>
              <a:custGeom>
                <a:avLst/>
                <a:gdLst/>
                <a:ahLst/>
                <a:cxnLst/>
                <a:rect l="l" t="t" r="r" b="b"/>
                <a:pathLst>
                  <a:path w="11352" h="12440" extrusionOk="0">
                    <a:moveTo>
                      <a:pt x="44" y="0"/>
                    </a:moveTo>
                    <a:cubicBezTo>
                      <a:pt x="44" y="0"/>
                      <a:pt x="1" y="12439"/>
                      <a:pt x="5596" y="12439"/>
                    </a:cubicBezTo>
                    <a:cubicBezTo>
                      <a:pt x="5615" y="12439"/>
                      <a:pt x="5635" y="12439"/>
                      <a:pt x="5654" y="12439"/>
                    </a:cubicBezTo>
                    <a:cubicBezTo>
                      <a:pt x="11352" y="12352"/>
                      <a:pt x="10874" y="0"/>
                      <a:pt x="10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8"/>
              <p:cNvSpPr/>
              <p:nvPr/>
            </p:nvSpPr>
            <p:spPr>
              <a:xfrm>
                <a:off x="4067150" y="1840475"/>
                <a:ext cx="697000" cy="869525"/>
              </a:xfrm>
              <a:custGeom>
                <a:avLst/>
                <a:gdLst/>
                <a:ahLst/>
                <a:cxnLst/>
                <a:rect l="l" t="t" r="r" b="b"/>
                <a:pathLst>
                  <a:path w="27880" h="34781" extrusionOk="0">
                    <a:moveTo>
                      <a:pt x="14360" y="0"/>
                    </a:moveTo>
                    <a:cubicBezTo>
                      <a:pt x="7203" y="0"/>
                      <a:pt x="1074" y="7302"/>
                      <a:pt x="566" y="16629"/>
                    </a:cubicBezTo>
                    <a:cubicBezTo>
                      <a:pt x="0" y="26241"/>
                      <a:pt x="5567" y="34331"/>
                      <a:pt x="12961" y="34766"/>
                    </a:cubicBezTo>
                    <a:cubicBezTo>
                      <a:pt x="13148" y="34776"/>
                      <a:pt x="13334" y="34781"/>
                      <a:pt x="13519" y="34781"/>
                    </a:cubicBezTo>
                    <a:cubicBezTo>
                      <a:pt x="20676" y="34781"/>
                      <a:pt x="26805" y="27479"/>
                      <a:pt x="27314" y="18152"/>
                    </a:cubicBezTo>
                    <a:cubicBezTo>
                      <a:pt x="27879" y="8540"/>
                      <a:pt x="22312" y="450"/>
                      <a:pt x="14918" y="15"/>
                    </a:cubicBezTo>
                    <a:cubicBezTo>
                      <a:pt x="14732" y="5"/>
                      <a:pt x="14546" y="0"/>
                      <a:pt x="143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68"/>
              <p:cNvSpPr/>
              <p:nvPr/>
            </p:nvSpPr>
            <p:spPr>
              <a:xfrm>
                <a:off x="4132375" y="1743625"/>
                <a:ext cx="695925" cy="661200"/>
              </a:xfrm>
              <a:custGeom>
                <a:avLst/>
                <a:gdLst/>
                <a:ahLst/>
                <a:cxnLst/>
                <a:rect l="l" t="t" r="r" b="b"/>
                <a:pathLst>
                  <a:path w="27837" h="26448" extrusionOk="0">
                    <a:moveTo>
                      <a:pt x="12646" y="0"/>
                    </a:moveTo>
                    <a:cubicBezTo>
                      <a:pt x="11286" y="0"/>
                      <a:pt x="9923" y="121"/>
                      <a:pt x="8569" y="366"/>
                    </a:cubicBezTo>
                    <a:cubicBezTo>
                      <a:pt x="7699" y="496"/>
                      <a:pt x="6873" y="757"/>
                      <a:pt x="6090" y="1149"/>
                    </a:cubicBezTo>
                    <a:cubicBezTo>
                      <a:pt x="5220" y="1627"/>
                      <a:pt x="4480" y="2280"/>
                      <a:pt x="3828" y="3063"/>
                    </a:cubicBezTo>
                    <a:cubicBezTo>
                      <a:pt x="2480" y="4498"/>
                      <a:pt x="1" y="6803"/>
                      <a:pt x="1610" y="8891"/>
                    </a:cubicBezTo>
                    <a:cubicBezTo>
                      <a:pt x="2132" y="9543"/>
                      <a:pt x="2871" y="10065"/>
                      <a:pt x="3654" y="10369"/>
                    </a:cubicBezTo>
                    <a:cubicBezTo>
                      <a:pt x="6264" y="11500"/>
                      <a:pt x="9047" y="12066"/>
                      <a:pt x="11831" y="12848"/>
                    </a:cubicBezTo>
                    <a:cubicBezTo>
                      <a:pt x="14571" y="13588"/>
                      <a:pt x="17354" y="14501"/>
                      <a:pt x="19529" y="16284"/>
                    </a:cubicBezTo>
                    <a:cubicBezTo>
                      <a:pt x="20921" y="17502"/>
                      <a:pt x="22139" y="18938"/>
                      <a:pt x="23052" y="20547"/>
                    </a:cubicBezTo>
                    <a:cubicBezTo>
                      <a:pt x="23922" y="22113"/>
                      <a:pt x="24139" y="23896"/>
                      <a:pt x="24618" y="25635"/>
                    </a:cubicBezTo>
                    <a:cubicBezTo>
                      <a:pt x="24705" y="25940"/>
                      <a:pt x="24792" y="26288"/>
                      <a:pt x="25096" y="26418"/>
                    </a:cubicBezTo>
                    <a:cubicBezTo>
                      <a:pt x="25155" y="26438"/>
                      <a:pt x="25213" y="26447"/>
                      <a:pt x="25269" y="26447"/>
                    </a:cubicBezTo>
                    <a:cubicBezTo>
                      <a:pt x="25713" y="26447"/>
                      <a:pt x="26073" y="25881"/>
                      <a:pt x="26227" y="25418"/>
                    </a:cubicBezTo>
                    <a:cubicBezTo>
                      <a:pt x="27227" y="22243"/>
                      <a:pt x="27749" y="18894"/>
                      <a:pt x="27793" y="15545"/>
                    </a:cubicBezTo>
                    <a:cubicBezTo>
                      <a:pt x="27836" y="13892"/>
                      <a:pt x="27749" y="12240"/>
                      <a:pt x="27662" y="10543"/>
                    </a:cubicBezTo>
                    <a:cubicBezTo>
                      <a:pt x="27575" y="9108"/>
                      <a:pt x="27575" y="7760"/>
                      <a:pt x="26923" y="6368"/>
                    </a:cubicBezTo>
                    <a:cubicBezTo>
                      <a:pt x="25749" y="3976"/>
                      <a:pt x="23269" y="2410"/>
                      <a:pt x="20747" y="1453"/>
                    </a:cubicBezTo>
                    <a:cubicBezTo>
                      <a:pt x="18129" y="493"/>
                      <a:pt x="15394" y="0"/>
                      <a:pt x="126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68"/>
              <p:cNvSpPr/>
              <p:nvPr/>
            </p:nvSpPr>
            <p:spPr>
              <a:xfrm>
                <a:off x="5589400" y="2488875"/>
                <a:ext cx="346875" cy="507825"/>
              </a:xfrm>
              <a:custGeom>
                <a:avLst/>
                <a:gdLst/>
                <a:ahLst/>
                <a:cxnLst/>
                <a:rect l="l" t="t" r="r" b="b"/>
                <a:pathLst>
                  <a:path w="13875" h="20313" extrusionOk="0">
                    <a:moveTo>
                      <a:pt x="7525" y="1"/>
                    </a:moveTo>
                    <a:cubicBezTo>
                      <a:pt x="6698" y="1"/>
                      <a:pt x="6176" y="871"/>
                      <a:pt x="5872" y="1654"/>
                    </a:cubicBezTo>
                    <a:cubicBezTo>
                      <a:pt x="4828" y="3741"/>
                      <a:pt x="4089" y="5959"/>
                      <a:pt x="3567" y="8265"/>
                    </a:cubicBezTo>
                    <a:cubicBezTo>
                      <a:pt x="3175" y="7047"/>
                      <a:pt x="2610" y="5090"/>
                      <a:pt x="1392" y="4568"/>
                    </a:cubicBezTo>
                    <a:cubicBezTo>
                      <a:pt x="1305" y="4524"/>
                      <a:pt x="1175" y="4524"/>
                      <a:pt x="1088" y="4524"/>
                    </a:cubicBezTo>
                    <a:cubicBezTo>
                      <a:pt x="870" y="4524"/>
                      <a:pt x="696" y="4698"/>
                      <a:pt x="609" y="4872"/>
                    </a:cubicBezTo>
                    <a:cubicBezTo>
                      <a:pt x="218" y="5611"/>
                      <a:pt x="348" y="6438"/>
                      <a:pt x="479" y="7221"/>
                    </a:cubicBezTo>
                    <a:cubicBezTo>
                      <a:pt x="696" y="8656"/>
                      <a:pt x="740" y="10135"/>
                      <a:pt x="609" y="11570"/>
                    </a:cubicBezTo>
                    <a:cubicBezTo>
                      <a:pt x="435" y="13484"/>
                      <a:pt x="740" y="15658"/>
                      <a:pt x="87" y="17442"/>
                    </a:cubicBezTo>
                    <a:cubicBezTo>
                      <a:pt x="0" y="17616"/>
                      <a:pt x="0" y="17790"/>
                      <a:pt x="0" y="17963"/>
                    </a:cubicBezTo>
                    <a:cubicBezTo>
                      <a:pt x="44" y="18094"/>
                      <a:pt x="87" y="18224"/>
                      <a:pt x="174" y="18355"/>
                    </a:cubicBezTo>
                    <a:cubicBezTo>
                      <a:pt x="827" y="19181"/>
                      <a:pt x="1653" y="19834"/>
                      <a:pt x="2610" y="20225"/>
                    </a:cubicBezTo>
                    <a:cubicBezTo>
                      <a:pt x="2697" y="20269"/>
                      <a:pt x="2827" y="20312"/>
                      <a:pt x="2914" y="20312"/>
                    </a:cubicBezTo>
                    <a:cubicBezTo>
                      <a:pt x="3001" y="20269"/>
                      <a:pt x="3088" y="20182"/>
                      <a:pt x="3132" y="20095"/>
                    </a:cubicBezTo>
                    <a:cubicBezTo>
                      <a:pt x="3828" y="19094"/>
                      <a:pt x="4567" y="18137"/>
                      <a:pt x="5350" y="17181"/>
                    </a:cubicBezTo>
                    <a:cubicBezTo>
                      <a:pt x="5915" y="16615"/>
                      <a:pt x="6524" y="16093"/>
                      <a:pt x="7177" y="15615"/>
                    </a:cubicBezTo>
                    <a:cubicBezTo>
                      <a:pt x="7786" y="15093"/>
                      <a:pt x="8395" y="14571"/>
                      <a:pt x="8960" y="14006"/>
                    </a:cubicBezTo>
                    <a:cubicBezTo>
                      <a:pt x="9830" y="13092"/>
                      <a:pt x="10613" y="12135"/>
                      <a:pt x="11352" y="11092"/>
                    </a:cubicBezTo>
                    <a:cubicBezTo>
                      <a:pt x="11917" y="10265"/>
                      <a:pt x="12439" y="9395"/>
                      <a:pt x="12918" y="8482"/>
                    </a:cubicBezTo>
                    <a:cubicBezTo>
                      <a:pt x="13222" y="7830"/>
                      <a:pt x="13875" y="6742"/>
                      <a:pt x="13875" y="6003"/>
                    </a:cubicBezTo>
                    <a:cubicBezTo>
                      <a:pt x="13875" y="5568"/>
                      <a:pt x="13614" y="5220"/>
                      <a:pt x="13222" y="5133"/>
                    </a:cubicBezTo>
                    <a:cubicBezTo>
                      <a:pt x="13005" y="5133"/>
                      <a:pt x="12787" y="5177"/>
                      <a:pt x="12570" y="5307"/>
                    </a:cubicBezTo>
                    <a:cubicBezTo>
                      <a:pt x="12006" y="5615"/>
                      <a:pt x="11532" y="6043"/>
                      <a:pt x="11168" y="6557"/>
                    </a:cubicBezTo>
                    <a:lnTo>
                      <a:pt x="11168" y="6557"/>
                    </a:lnTo>
                    <a:cubicBezTo>
                      <a:pt x="11594" y="5688"/>
                      <a:pt x="11994" y="4812"/>
                      <a:pt x="12352" y="3915"/>
                    </a:cubicBezTo>
                    <a:cubicBezTo>
                      <a:pt x="12483" y="3654"/>
                      <a:pt x="12526" y="3306"/>
                      <a:pt x="12526" y="3002"/>
                    </a:cubicBezTo>
                    <a:cubicBezTo>
                      <a:pt x="12526" y="2697"/>
                      <a:pt x="12309" y="2393"/>
                      <a:pt x="12004" y="2349"/>
                    </a:cubicBezTo>
                    <a:cubicBezTo>
                      <a:pt x="11967" y="2340"/>
                      <a:pt x="11931" y="2336"/>
                      <a:pt x="11894" y="2336"/>
                    </a:cubicBezTo>
                    <a:cubicBezTo>
                      <a:pt x="11592" y="2336"/>
                      <a:pt x="11324" y="2638"/>
                      <a:pt x="11091" y="2871"/>
                    </a:cubicBezTo>
                    <a:cubicBezTo>
                      <a:pt x="10308" y="3872"/>
                      <a:pt x="9656" y="5003"/>
                      <a:pt x="9177" y="6220"/>
                    </a:cubicBezTo>
                    <a:cubicBezTo>
                      <a:pt x="9612" y="4742"/>
                      <a:pt x="10091" y="3263"/>
                      <a:pt x="10569" y="1784"/>
                    </a:cubicBezTo>
                    <a:cubicBezTo>
                      <a:pt x="10700" y="1436"/>
                      <a:pt x="10743" y="1088"/>
                      <a:pt x="10700" y="697"/>
                    </a:cubicBezTo>
                    <a:cubicBezTo>
                      <a:pt x="10656" y="349"/>
                      <a:pt x="10352" y="44"/>
                      <a:pt x="10004" y="44"/>
                    </a:cubicBezTo>
                    <a:cubicBezTo>
                      <a:pt x="9656" y="44"/>
                      <a:pt x="9395" y="349"/>
                      <a:pt x="9221" y="653"/>
                    </a:cubicBezTo>
                    <a:cubicBezTo>
                      <a:pt x="8134" y="2306"/>
                      <a:pt x="7394" y="4176"/>
                      <a:pt x="6959" y="6090"/>
                    </a:cubicBezTo>
                    <a:cubicBezTo>
                      <a:pt x="7220" y="4829"/>
                      <a:pt x="7481" y="3567"/>
                      <a:pt x="7742" y="2306"/>
                    </a:cubicBezTo>
                    <a:cubicBezTo>
                      <a:pt x="7916" y="1523"/>
                      <a:pt x="8090" y="610"/>
                      <a:pt x="75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68"/>
              <p:cNvSpPr/>
              <p:nvPr/>
            </p:nvSpPr>
            <p:spPr>
              <a:xfrm>
                <a:off x="4664075" y="2302525"/>
                <a:ext cx="2240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8961" h="8167" extrusionOk="0">
                    <a:moveTo>
                      <a:pt x="5395" y="1"/>
                    </a:moveTo>
                    <a:cubicBezTo>
                      <a:pt x="4017" y="1"/>
                      <a:pt x="2725" y="1140"/>
                      <a:pt x="1871" y="2279"/>
                    </a:cubicBezTo>
                    <a:cubicBezTo>
                      <a:pt x="1088" y="3366"/>
                      <a:pt x="1" y="5280"/>
                      <a:pt x="218" y="6628"/>
                    </a:cubicBezTo>
                    <a:cubicBezTo>
                      <a:pt x="425" y="7834"/>
                      <a:pt x="1586" y="8166"/>
                      <a:pt x="2665" y="8166"/>
                    </a:cubicBezTo>
                    <a:cubicBezTo>
                      <a:pt x="2948" y="8166"/>
                      <a:pt x="3227" y="8143"/>
                      <a:pt x="3480" y="8107"/>
                    </a:cubicBezTo>
                    <a:cubicBezTo>
                      <a:pt x="5263" y="7803"/>
                      <a:pt x="6481" y="6889"/>
                      <a:pt x="7569" y="5454"/>
                    </a:cubicBezTo>
                    <a:cubicBezTo>
                      <a:pt x="8960" y="3975"/>
                      <a:pt x="8656" y="1627"/>
                      <a:pt x="6960" y="539"/>
                    </a:cubicBezTo>
                    <a:cubicBezTo>
                      <a:pt x="6438" y="160"/>
                      <a:pt x="5911" y="1"/>
                      <a:pt x="53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68"/>
              <p:cNvSpPr/>
              <p:nvPr/>
            </p:nvSpPr>
            <p:spPr>
              <a:xfrm>
                <a:off x="5318650" y="2814225"/>
                <a:ext cx="453450" cy="783900"/>
              </a:xfrm>
              <a:custGeom>
                <a:avLst/>
                <a:gdLst/>
                <a:ahLst/>
                <a:cxnLst/>
                <a:rect l="l" t="t" r="r" b="b"/>
                <a:pathLst>
                  <a:path w="18138" h="31356" extrusionOk="0">
                    <a:moveTo>
                      <a:pt x="9520" y="0"/>
                    </a:moveTo>
                    <a:cubicBezTo>
                      <a:pt x="8966" y="0"/>
                      <a:pt x="8450" y="210"/>
                      <a:pt x="7960" y="818"/>
                    </a:cubicBezTo>
                    <a:cubicBezTo>
                      <a:pt x="5872" y="3340"/>
                      <a:pt x="4959" y="7211"/>
                      <a:pt x="3915" y="10256"/>
                    </a:cubicBezTo>
                    <a:cubicBezTo>
                      <a:pt x="2436" y="14518"/>
                      <a:pt x="957" y="18911"/>
                      <a:pt x="349" y="23347"/>
                    </a:cubicBezTo>
                    <a:cubicBezTo>
                      <a:pt x="1" y="25783"/>
                      <a:pt x="1" y="28697"/>
                      <a:pt x="1653" y="30132"/>
                    </a:cubicBezTo>
                    <a:cubicBezTo>
                      <a:pt x="2614" y="30992"/>
                      <a:pt x="3543" y="31356"/>
                      <a:pt x="4426" y="31356"/>
                    </a:cubicBezTo>
                    <a:cubicBezTo>
                      <a:pt x="8144" y="31356"/>
                      <a:pt x="11071" y="24932"/>
                      <a:pt x="12266" y="22086"/>
                    </a:cubicBezTo>
                    <a:cubicBezTo>
                      <a:pt x="13483" y="19259"/>
                      <a:pt x="14527" y="16345"/>
                      <a:pt x="15528" y="13431"/>
                    </a:cubicBezTo>
                    <a:cubicBezTo>
                      <a:pt x="16528" y="10647"/>
                      <a:pt x="17702" y="7864"/>
                      <a:pt x="18007" y="4906"/>
                    </a:cubicBezTo>
                    <a:cubicBezTo>
                      <a:pt x="18137" y="4558"/>
                      <a:pt x="17963" y="4167"/>
                      <a:pt x="17659" y="3993"/>
                    </a:cubicBezTo>
                    <a:cubicBezTo>
                      <a:pt x="17528" y="3862"/>
                      <a:pt x="17354" y="3732"/>
                      <a:pt x="17180" y="3601"/>
                    </a:cubicBezTo>
                    <a:cubicBezTo>
                      <a:pt x="15528" y="2340"/>
                      <a:pt x="13701" y="1340"/>
                      <a:pt x="11744" y="600"/>
                    </a:cubicBezTo>
                    <a:cubicBezTo>
                      <a:pt x="10931" y="313"/>
                      <a:pt x="10197" y="0"/>
                      <a:pt x="95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68"/>
              <p:cNvSpPr/>
              <p:nvPr/>
            </p:nvSpPr>
            <p:spPr>
              <a:xfrm>
                <a:off x="4600458" y="3265069"/>
                <a:ext cx="436050" cy="455100"/>
              </a:xfrm>
              <a:custGeom>
                <a:avLst/>
                <a:gdLst/>
                <a:ahLst/>
                <a:cxnLst/>
                <a:rect l="l" t="t" r="r" b="b"/>
                <a:pathLst>
                  <a:path w="17442" h="18204" extrusionOk="0">
                    <a:moveTo>
                      <a:pt x="9462" y="1"/>
                    </a:moveTo>
                    <a:cubicBezTo>
                      <a:pt x="9117" y="1"/>
                      <a:pt x="8761" y="22"/>
                      <a:pt x="8395" y="66"/>
                    </a:cubicBezTo>
                    <a:cubicBezTo>
                      <a:pt x="5872" y="327"/>
                      <a:pt x="1" y="2502"/>
                      <a:pt x="218" y="16768"/>
                    </a:cubicBezTo>
                    <a:lnTo>
                      <a:pt x="1305" y="16768"/>
                    </a:lnTo>
                    <a:cubicBezTo>
                      <a:pt x="1218" y="13288"/>
                      <a:pt x="1610" y="1893"/>
                      <a:pt x="8525" y="1154"/>
                    </a:cubicBezTo>
                    <a:cubicBezTo>
                      <a:pt x="8785" y="1127"/>
                      <a:pt x="9070" y="1109"/>
                      <a:pt x="9368" y="1109"/>
                    </a:cubicBezTo>
                    <a:cubicBezTo>
                      <a:pt x="10516" y="1109"/>
                      <a:pt x="11873" y="1370"/>
                      <a:pt x="12875" y="2372"/>
                    </a:cubicBezTo>
                    <a:cubicBezTo>
                      <a:pt x="14049" y="3546"/>
                      <a:pt x="14875" y="5025"/>
                      <a:pt x="15354" y="6634"/>
                    </a:cubicBezTo>
                    <a:cubicBezTo>
                      <a:pt x="16180" y="9461"/>
                      <a:pt x="16223" y="12505"/>
                      <a:pt x="16310" y="15463"/>
                    </a:cubicBezTo>
                    <a:cubicBezTo>
                      <a:pt x="16310" y="16376"/>
                      <a:pt x="16310" y="17290"/>
                      <a:pt x="16354" y="18203"/>
                    </a:cubicBezTo>
                    <a:lnTo>
                      <a:pt x="17441" y="18116"/>
                    </a:lnTo>
                    <a:cubicBezTo>
                      <a:pt x="17398" y="17203"/>
                      <a:pt x="17398" y="16333"/>
                      <a:pt x="17398" y="15419"/>
                    </a:cubicBezTo>
                    <a:cubicBezTo>
                      <a:pt x="17311" y="12375"/>
                      <a:pt x="17267" y="9243"/>
                      <a:pt x="16354" y="6286"/>
                    </a:cubicBezTo>
                    <a:cubicBezTo>
                      <a:pt x="15876" y="4503"/>
                      <a:pt x="14962" y="2893"/>
                      <a:pt x="13657" y="1545"/>
                    </a:cubicBezTo>
                    <a:cubicBezTo>
                      <a:pt x="12608" y="532"/>
                      <a:pt x="11168" y="1"/>
                      <a:pt x="94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68"/>
              <p:cNvSpPr/>
              <p:nvPr/>
            </p:nvSpPr>
            <p:spPr>
              <a:xfrm>
                <a:off x="4581983" y="3667944"/>
                <a:ext cx="739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2958" extrusionOk="0">
                    <a:moveTo>
                      <a:pt x="1479" y="0"/>
                    </a:moveTo>
                    <a:cubicBezTo>
                      <a:pt x="653" y="0"/>
                      <a:pt x="0" y="653"/>
                      <a:pt x="0" y="1479"/>
                    </a:cubicBezTo>
                    <a:cubicBezTo>
                      <a:pt x="0" y="2306"/>
                      <a:pt x="653" y="2958"/>
                      <a:pt x="1479" y="2958"/>
                    </a:cubicBezTo>
                    <a:cubicBezTo>
                      <a:pt x="2305" y="2958"/>
                      <a:pt x="2958" y="2306"/>
                      <a:pt x="2958" y="1479"/>
                    </a:cubicBezTo>
                    <a:cubicBezTo>
                      <a:pt x="2958" y="653"/>
                      <a:pt x="2305" y="0"/>
                      <a:pt x="1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68"/>
              <p:cNvSpPr/>
              <p:nvPr/>
            </p:nvSpPr>
            <p:spPr>
              <a:xfrm>
                <a:off x="4986458" y="3682069"/>
                <a:ext cx="7397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479" y="1"/>
                    </a:moveTo>
                    <a:cubicBezTo>
                      <a:pt x="653" y="1"/>
                      <a:pt x="1" y="653"/>
                      <a:pt x="1" y="1480"/>
                    </a:cubicBezTo>
                    <a:cubicBezTo>
                      <a:pt x="1" y="2306"/>
                      <a:pt x="653" y="2958"/>
                      <a:pt x="1479" y="2958"/>
                    </a:cubicBezTo>
                    <a:cubicBezTo>
                      <a:pt x="2306" y="2958"/>
                      <a:pt x="2958" y="2306"/>
                      <a:pt x="2958" y="1480"/>
                    </a:cubicBezTo>
                    <a:cubicBezTo>
                      <a:pt x="2958" y="653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68"/>
              <p:cNvSpPr/>
              <p:nvPr/>
            </p:nvSpPr>
            <p:spPr>
              <a:xfrm>
                <a:off x="4033958" y="3226494"/>
                <a:ext cx="16312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5621" extrusionOk="0">
                    <a:moveTo>
                      <a:pt x="3741" y="0"/>
                    </a:moveTo>
                    <a:cubicBezTo>
                      <a:pt x="1262" y="0"/>
                      <a:pt x="1" y="3045"/>
                      <a:pt x="1784" y="4784"/>
                    </a:cubicBezTo>
                    <a:cubicBezTo>
                      <a:pt x="2348" y="5363"/>
                      <a:pt x="3046" y="5621"/>
                      <a:pt x="3730" y="5621"/>
                    </a:cubicBezTo>
                    <a:cubicBezTo>
                      <a:pt x="5155" y="5621"/>
                      <a:pt x="6525" y="4502"/>
                      <a:pt x="6525" y="2827"/>
                    </a:cubicBezTo>
                    <a:cubicBezTo>
                      <a:pt x="6525" y="1261"/>
                      <a:pt x="5307" y="0"/>
                      <a:pt x="37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68"/>
              <p:cNvSpPr/>
              <p:nvPr/>
            </p:nvSpPr>
            <p:spPr>
              <a:xfrm>
                <a:off x="4093225" y="3263050"/>
                <a:ext cx="924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3170" extrusionOk="0">
                    <a:moveTo>
                      <a:pt x="2132" y="1"/>
                    </a:moveTo>
                    <a:cubicBezTo>
                      <a:pt x="740" y="1"/>
                      <a:pt x="1" y="1697"/>
                      <a:pt x="1001" y="2698"/>
                    </a:cubicBezTo>
                    <a:cubicBezTo>
                      <a:pt x="1328" y="3024"/>
                      <a:pt x="1728" y="3170"/>
                      <a:pt x="2120" y="3170"/>
                    </a:cubicBezTo>
                    <a:cubicBezTo>
                      <a:pt x="2928" y="3170"/>
                      <a:pt x="3698" y="2548"/>
                      <a:pt x="3698" y="1610"/>
                    </a:cubicBezTo>
                    <a:cubicBezTo>
                      <a:pt x="3698" y="740"/>
                      <a:pt x="3002" y="1"/>
                      <a:pt x="2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68"/>
              <p:cNvSpPr/>
              <p:nvPr/>
            </p:nvSpPr>
            <p:spPr>
              <a:xfrm>
                <a:off x="4224800" y="2483450"/>
                <a:ext cx="260975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10439" h="31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92" y="957"/>
                      <a:pt x="1131" y="1740"/>
                      <a:pt x="2045" y="2219"/>
                    </a:cubicBezTo>
                    <a:cubicBezTo>
                      <a:pt x="2958" y="2697"/>
                      <a:pt x="3958" y="2958"/>
                      <a:pt x="4959" y="3088"/>
                    </a:cubicBezTo>
                    <a:cubicBezTo>
                      <a:pt x="5225" y="3122"/>
                      <a:pt x="5492" y="3138"/>
                      <a:pt x="5757" y="3138"/>
                    </a:cubicBezTo>
                    <a:cubicBezTo>
                      <a:pt x="6530" y="3138"/>
                      <a:pt x="7291" y="2999"/>
                      <a:pt x="8003" y="2740"/>
                    </a:cubicBezTo>
                    <a:cubicBezTo>
                      <a:pt x="8960" y="2392"/>
                      <a:pt x="9830" y="1784"/>
                      <a:pt x="10439" y="1001"/>
                    </a:cubicBezTo>
                    <a:lnTo>
                      <a:pt x="10439" y="1001"/>
                    </a:lnTo>
                    <a:cubicBezTo>
                      <a:pt x="9613" y="1436"/>
                      <a:pt x="8699" y="1784"/>
                      <a:pt x="7786" y="1958"/>
                    </a:cubicBezTo>
                    <a:cubicBezTo>
                      <a:pt x="7296" y="2051"/>
                      <a:pt x="6807" y="2094"/>
                      <a:pt x="6324" y="2094"/>
                    </a:cubicBezTo>
                    <a:cubicBezTo>
                      <a:pt x="5906" y="2094"/>
                      <a:pt x="5493" y="2062"/>
                      <a:pt x="5089" y="2001"/>
                    </a:cubicBezTo>
                    <a:cubicBezTo>
                      <a:pt x="4176" y="1914"/>
                      <a:pt x="3263" y="1697"/>
                      <a:pt x="2393" y="1436"/>
                    </a:cubicBezTo>
                    <a:cubicBezTo>
                      <a:pt x="1479" y="1131"/>
                      <a:pt x="696" y="609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68"/>
              <p:cNvSpPr/>
              <p:nvPr/>
            </p:nvSpPr>
            <p:spPr>
              <a:xfrm>
                <a:off x="4480325" y="2142725"/>
                <a:ext cx="12290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2017" extrusionOk="0">
                    <a:moveTo>
                      <a:pt x="1693" y="0"/>
                    </a:moveTo>
                    <a:cubicBezTo>
                      <a:pt x="1577" y="0"/>
                      <a:pt x="1462" y="6"/>
                      <a:pt x="1349" y="16"/>
                    </a:cubicBezTo>
                    <a:cubicBezTo>
                      <a:pt x="870" y="59"/>
                      <a:pt x="392" y="190"/>
                      <a:pt x="0" y="494"/>
                    </a:cubicBezTo>
                    <a:cubicBezTo>
                      <a:pt x="479" y="668"/>
                      <a:pt x="870" y="755"/>
                      <a:pt x="1305" y="842"/>
                    </a:cubicBezTo>
                    <a:cubicBezTo>
                      <a:pt x="1697" y="973"/>
                      <a:pt x="2088" y="1103"/>
                      <a:pt x="2480" y="1234"/>
                    </a:cubicBezTo>
                    <a:lnTo>
                      <a:pt x="3654" y="1582"/>
                    </a:lnTo>
                    <a:cubicBezTo>
                      <a:pt x="4045" y="1712"/>
                      <a:pt x="4437" y="1886"/>
                      <a:pt x="4915" y="2017"/>
                    </a:cubicBezTo>
                    <a:cubicBezTo>
                      <a:pt x="4741" y="1538"/>
                      <a:pt x="4437" y="1147"/>
                      <a:pt x="4045" y="842"/>
                    </a:cubicBezTo>
                    <a:cubicBezTo>
                      <a:pt x="3697" y="538"/>
                      <a:pt x="3262" y="320"/>
                      <a:pt x="2784" y="190"/>
                    </a:cubicBezTo>
                    <a:cubicBezTo>
                      <a:pt x="2452" y="57"/>
                      <a:pt x="2069" y="0"/>
                      <a:pt x="1693" y="0"/>
                    </a:cubicBezTo>
                    <a:close/>
                  </a:path>
                </a:pathLst>
              </a:custGeom>
              <a:solidFill>
                <a:srgbClr val="002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68"/>
              <p:cNvSpPr/>
              <p:nvPr/>
            </p:nvSpPr>
            <p:spPr>
              <a:xfrm>
                <a:off x="4153050" y="2121375"/>
                <a:ext cx="128325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1914" extrusionOk="0">
                    <a:moveTo>
                      <a:pt x="2784" y="0"/>
                    </a:moveTo>
                    <a:cubicBezTo>
                      <a:pt x="2610" y="0"/>
                      <a:pt x="2436" y="15"/>
                      <a:pt x="2262" y="44"/>
                    </a:cubicBezTo>
                    <a:cubicBezTo>
                      <a:pt x="1740" y="87"/>
                      <a:pt x="1261" y="305"/>
                      <a:pt x="826" y="609"/>
                    </a:cubicBezTo>
                    <a:cubicBezTo>
                      <a:pt x="391" y="913"/>
                      <a:pt x="87" y="1392"/>
                      <a:pt x="0" y="1914"/>
                    </a:cubicBezTo>
                    <a:cubicBezTo>
                      <a:pt x="391" y="1696"/>
                      <a:pt x="783" y="1522"/>
                      <a:pt x="1218" y="1392"/>
                    </a:cubicBezTo>
                    <a:cubicBezTo>
                      <a:pt x="1609" y="1261"/>
                      <a:pt x="2001" y="1174"/>
                      <a:pt x="2436" y="1131"/>
                    </a:cubicBezTo>
                    <a:cubicBezTo>
                      <a:pt x="2827" y="1087"/>
                      <a:pt x="3262" y="1044"/>
                      <a:pt x="3697" y="1000"/>
                    </a:cubicBezTo>
                    <a:cubicBezTo>
                      <a:pt x="4175" y="1000"/>
                      <a:pt x="4610" y="1000"/>
                      <a:pt x="5132" y="957"/>
                    </a:cubicBezTo>
                    <a:cubicBezTo>
                      <a:pt x="4784" y="566"/>
                      <a:pt x="4306" y="305"/>
                      <a:pt x="3827" y="174"/>
                    </a:cubicBezTo>
                    <a:cubicBezTo>
                      <a:pt x="3480" y="58"/>
                      <a:pt x="3132" y="0"/>
                      <a:pt x="2784" y="0"/>
                    </a:cubicBezTo>
                    <a:close/>
                  </a:path>
                </a:pathLst>
              </a:custGeom>
              <a:solidFill>
                <a:srgbClr val="002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68"/>
              <p:cNvSpPr/>
              <p:nvPr/>
            </p:nvSpPr>
            <p:spPr>
              <a:xfrm>
                <a:off x="4474975" y="2228825"/>
                <a:ext cx="70500" cy="8975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590" extrusionOk="0">
                    <a:moveTo>
                      <a:pt x="1643" y="1"/>
                    </a:moveTo>
                    <a:cubicBezTo>
                      <a:pt x="1602" y="1"/>
                      <a:pt x="1561" y="3"/>
                      <a:pt x="1519" y="8"/>
                    </a:cubicBezTo>
                    <a:cubicBezTo>
                      <a:pt x="780" y="138"/>
                      <a:pt x="127" y="1008"/>
                      <a:pt x="40" y="2009"/>
                    </a:cubicBezTo>
                    <a:cubicBezTo>
                      <a:pt x="0" y="2892"/>
                      <a:pt x="442" y="3589"/>
                      <a:pt x="1091" y="3589"/>
                    </a:cubicBezTo>
                    <a:cubicBezTo>
                      <a:pt x="1145" y="3589"/>
                      <a:pt x="1201" y="3584"/>
                      <a:pt x="1258" y="3574"/>
                    </a:cubicBezTo>
                    <a:cubicBezTo>
                      <a:pt x="1998" y="3487"/>
                      <a:pt x="2650" y="2574"/>
                      <a:pt x="2737" y="1617"/>
                    </a:cubicBezTo>
                    <a:cubicBezTo>
                      <a:pt x="2819" y="673"/>
                      <a:pt x="2320" y="1"/>
                      <a:pt x="1643" y="1"/>
                    </a:cubicBezTo>
                    <a:close/>
                  </a:path>
                </a:pathLst>
              </a:custGeom>
              <a:solidFill>
                <a:srgbClr val="002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68"/>
              <p:cNvSpPr/>
              <p:nvPr/>
            </p:nvSpPr>
            <p:spPr>
              <a:xfrm>
                <a:off x="4203050" y="2205675"/>
                <a:ext cx="739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3651" extrusionOk="0">
                    <a:moveTo>
                      <a:pt x="1369" y="1"/>
                    </a:moveTo>
                    <a:cubicBezTo>
                      <a:pt x="1198" y="1"/>
                      <a:pt x="1029" y="50"/>
                      <a:pt x="871" y="151"/>
                    </a:cubicBezTo>
                    <a:cubicBezTo>
                      <a:pt x="218" y="543"/>
                      <a:pt x="1" y="1586"/>
                      <a:pt x="305" y="2543"/>
                    </a:cubicBezTo>
                    <a:cubicBezTo>
                      <a:pt x="563" y="3252"/>
                      <a:pt x="1059" y="3650"/>
                      <a:pt x="1547" y="3650"/>
                    </a:cubicBezTo>
                    <a:cubicBezTo>
                      <a:pt x="1717" y="3650"/>
                      <a:pt x="1887" y="3602"/>
                      <a:pt x="2045" y="3500"/>
                    </a:cubicBezTo>
                    <a:cubicBezTo>
                      <a:pt x="2697" y="3109"/>
                      <a:pt x="2958" y="2021"/>
                      <a:pt x="2610" y="1108"/>
                    </a:cubicBezTo>
                    <a:cubicBezTo>
                      <a:pt x="2353" y="399"/>
                      <a:pt x="1856" y="1"/>
                      <a:pt x="1369" y="1"/>
                    </a:cubicBezTo>
                    <a:close/>
                  </a:path>
                </a:pathLst>
              </a:custGeom>
              <a:solidFill>
                <a:srgbClr val="002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68"/>
              <p:cNvSpPr/>
              <p:nvPr/>
            </p:nvSpPr>
            <p:spPr>
              <a:xfrm>
                <a:off x="3665925" y="4101400"/>
                <a:ext cx="1849550" cy="893800"/>
              </a:xfrm>
              <a:custGeom>
                <a:avLst/>
                <a:gdLst/>
                <a:ahLst/>
                <a:cxnLst/>
                <a:rect l="l" t="t" r="r" b="b"/>
                <a:pathLst>
                  <a:path w="73982" h="35752" extrusionOk="0">
                    <a:moveTo>
                      <a:pt x="0" y="0"/>
                    </a:moveTo>
                    <a:lnTo>
                      <a:pt x="0" y="20877"/>
                    </a:lnTo>
                    <a:lnTo>
                      <a:pt x="73982" y="35752"/>
                    </a:lnTo>
                    <a:lnTo>
                      <a:pt x="73982" y="150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68"/>
              <p:cNvSpPr/>
              <p:nvPr/>
            </p:nvSpPr>
            <p:spPr>
              <a:xfrm>
                <a:off x="4660825" y="4421600"/>
                <a:ext cx="371875" cy="378425"/>
              </a:xfrm>
              <a:custGeom>
                <a:avLst/>
                <a:gdLst/>
                <a:ahLst/>
                <a:cxnLst/>
                <a:rect l="l" t="t" r="r" b="b"/>
                <a:pathLst>
                  <a:path w="14875" h="15137" extrusionOk="0">
                    <a:moveTo>
                      <a:pt x="5948" y="0"/>
                    </a:moveTo>
                    <a:cubicBezTo>
                      <a:pt x="2566" y="0"/>
                      <a:pt x="0" y="2446"/>
                      <a:pt x="0" y="6025"/>
                    </a:cubicBezTo>
                    <a:cubicBezTo>
                      <a:pt x="0" y="10113"/>
                      <a:pt x="3306" y="14114"/>
                      <a:pt x="7438" y="14984"/>
                    </a:cubicBezTo>
                    <a:cubicBezTo>
                      <a:pt x="7953" y="15087"/>
                      <a:pt x="8455" y="15137"/>
                      <a:pt x="8940" y="15137"/>
                    </a:cubicBezTo>
                    <a:cubicBezTo>
                      <a:pt x="12342" y="15137"/>
                      <a:pt x="14875" y="12691"/>
                      <a:pt x="14875" y="9113"/>
                    </a:cubicBezTo>
                    <a:cubicBezTo>
                      <a:pt x="14875" y="5024"/>
                      <a:pt x="11569" y="980"/>
                      <a:pt x="7438" y="153"/>
                    </a:cubicBezTo>
                    <a:cubicBezTo>
                      <a:pt x="6928" y="50"/>
                      <a:pt x="6430" y="0"/>
                      <a:pt x="59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68"/>
              <p:cNvSpPr/>
              <p:nvPr/>
            </p:nvSpPr>
            <p:spPr>
              <a:xfrm>
                <a:off x="4882625" y="4604200"/>
                <a:ext cx="95625" cy="7892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157" extrusionOk="0">
                    <a:moveTo>
                      <a:pt x="1483" y="1"/>
                    </a:moveTo>
                    <a:cubicBezTo>
                      <a:pt x="1383" y="1"/>
                      <a:pt x="1280" y="9"/>
                      <a:pt x="1175" y="26"/>
                    </a:cubicBezTo>
                    <a:cubicBezTo>
                      <a:pt x="262" y="199"/>
                      <a:pt x="1" y="1678"/>
                      <a:pt x="1" y="1678"/>
                    </a:cubicBezTo>
                    <a:cubicBezTo>
                      <a:pt x="871" y="2461"/>
                      <a:pt x="1958" y="2983"/>
                      <a:pt x="3132" y="3157"/>
                    </a:cubicBezTo>
                    <a:cubicBezTo>
                      <a:pt x="3825" y="1732"/>
                      <a:pt x="2953" y="1"/>
                      <a:pt x="14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8"/>
              <p:cNvSpPr/>
              <p:nvPr/>
            </p:nvSpPr>
            <p:spPr>
              <a:xfrm>
                <a:off x="4717275" y="4570800"/>
                <a:ext cx="93625" cy="70725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829" extrusionOk="0">
                    <a:moveTo>
                      <a:pt x="1536" y="1"/>
                    </a:moveTo>
                    <a:cubicBezTo>
                      <a:pt x="468" y="1"/>
                      <a:pt x="1" y="1251"/>
                      <a:pt x="656" y="2666"/>
                    </a:cubicBezTo>
                    <a:cubicBezTo>
                      <a:pt x="1013" y="2775"/>
                      <a:pt x="1386" y="2828"/>
                      <a:pt x="1762" y="2828"/>
                    </a:cubicBezTo>
                    <a:cubicBezTo>
                      <a:pt x="2441" y="2828"/>
                      <a:pt x="3128" y="2654"/>
                      <a:pt x="3744" y="2318"/>
                    </a:cubicBezTo>
                    <a:cubicBezTo>
                      <a:pt x="3744" y="2318"/>
                      <a:pt x="3396" y="753"/>
                      <a:pt x="2483" y="274"/>
                    </a:cubicBezTo>
                    <a:cubicBezTo>
                      <a:pt x="2133" y="86"/>
                      <a:pt x="1814" y="1"/>
                      <a:pt x="1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8"/>
              <p:cNvSpPr/>
              <p:nvPr/>
            </p:nvSpPr>
            <p:spPr>
              <a:xfrm>
                <a:off x="4738025" y="4536975"/>
                <a:ext cx="216400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8656" h="3889" extrusionOk="0">
                    <a:moveTo>
                      <a:pt x="3232" y="1"/>
                    </a:moveTo>
                    <a:cubicBezTo>
                      <a:pt x="1865" y="1"/>
                      <a:pt x="766" y="557"/>
                      <a:pt x="0" y="1671"/>
                    </a:cubicBezTo>
                    <a:lnTo>
                      <a:pt x="1349" y="2758"/>
                    </a:lnTo>
                    <a:cubicBezTo>
                      <a:pt x="1896" y="1970"/>
                      <a:pt x="2606" y="1587"/>
                      <a:pt x="3499" y="1587"/>
                    </a:cubicBezTo>
                    <a:cubicBezTo>
                      <a:pt x="3740" y="1587"/>
                      <a:pt x="3994" y="1615"/>
                      <a:pt x="4263" y="1671"/>
                    </a:cubicBezTo>
                    <a:cubicBezTo>
                      <a:pt x="5611" y="1845"/>
                      <a:pt x="6742" y="2671"/>
                      <a:pt x="7264" y="3889"/>
                    </a:cubicBezTo>
                    <a:lnTo>
                      <a:pt x="8655" y="3367"/>
                    </a:lnTo>
                    <a:cubicBezTo>
                      <a:pt x="7829" y="1627"/>
                      <a:pt x="6220" y="409"/>
                      <a:pt x="4306" y="105"/>
                    </a:cubicBezTo>
                    <a:cubicBezTo>
                      <a:pt x="3932" y="35"/>
                      <a:pt x="3574" y="1"/>
                      <a:pt x="3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68"/>
              <p:cNvSpPr/>
              <p:nvPr/>
            </p:nvSpPr>
            <p:spPr>
              <a:xfrm>
                <a:off x="4114975" y="4310325"/>
                <a:ext cx="371900" cy="376950"/>
              </a:xfrm>
              <a:custGeom>
                <a:avLst/>
                <a:gdLst/>
                <a:ahLst/>
                <a:cxnLst/>
                <a:rect l="l" t="t" r="r" b="b"/>
                <a:pathLst>
                  <a:path w="14876" h="15078" extrusionOk="0">
                    <a:moveTo>
                      <a:pt x="5876" y="1"/>
                    </a:moveTo>
                    <a:cubicBezTo>
                      <a:pt x="2504" y="1"/>
                      <a:pt x="1" y="2438"/>
                      <a:pt x="1" y="5996"/>
                    </a:cubicBezTo>
                    <a:cubicBezTo>
                      <a:pt x="1" y="10084"/>
                      <a:pt x="3306" y="14086"/>
                      <a:pt x="7438" y="14912"/>
                    </a:cubicBezTo>
                    <a:cubicBezTo>
                      <a:pt x="7968" y="15024"/>
                      <a:pt x="8485" y="15077"/>
                      <a:pt x="8983" y="15077"/>
                    </a:cubicBezTo>
                    <a:cubicBezTo>
                      <a:pt x="12364" y="15077"/>
                      <a:pt x="14875" y="12604"/>
                      <a:pt x="14875" y="9040"/>
                    </a:cubicBezTo>
                    <a:cubicBezTo>
                      <a:pt x="14875" y="4996"/>
                      <a:pt x="11570" y="994"/>
                      <a:pt x="7438" y="168"/>
                    </a:cubicBezTo>
                    <a:cubicBezTo>
                      <a:pt x="6902" y="55"/>
                      <a:pt x="6379" y="1"/>
                      <a:pt x="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68"/>
              <p:cNvSpPr/>
              <p:nvPr/>
            </p:nvSpPr>
            <p:spPr>
              <a:xfrm>
                <a:off x="4195450" y="4380825"/>
                <a:ext cx="94625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3407" extrusionOk="0">
                    <a:moveTo>
                      <a:pt x="2175" y="1"/>
                    </a:moveTo>
                    <a:cubicBezTo>
                      <a:pt x="479" y="305"/>
                      <a:pt x="0" y="2132"/>
                      <a:pt x="1653" y="3176"/>
                    </a:cubicBezTo>
                    <a:cubicBezTo>
                      <a:pt x="1916" y="3347"/>
                      <a:pt x="2215" y="3406"/>
                      <a:pt x="2504" y="3406"/>
                    </a:cubicBezTo>
                    <a:cubicBezTo>
                      <a:pt x="3170" y="3406"/>
                      <a:pt x="3784" y="3089"/>
                      <a:pt x="3784" y="3089"/>
                    </a:cubicBezTo>
                    <a:cubicBezTo>
                      <a:pt x="3567" y="1915"/>
                      <a:pt x="3045" y="827"/>
                      <a:pt x="21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68"/>
              <p:cNvSpPr/>
              <p:nvPr/>
            </p:nvSpPr>
            <p:spPr>
              <a:xfrm>
                <a:off x="4318325" y="4521100"/>
                <a:ext cx="93525" cy="82150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3286" extrusionOk="0">
                    <a:moveTo>
                      <a:pt x="870" y="1"/>
                    </a:moveTo>
                    <a:cubicBezTo>
                      <a:pt x="870" y="1"/>
                      <a:pt x="0" y="1088"/>
                      <a:pt x="435" y="2045"/>
                    </a:cubicBezTo>
                    <a:cubicBezTo>
                      <a:pt x="837" y="2892"/>
                      <a:pt x="1497" y="3285"/>
                      <a:pt x="2134" y="3285"/>
                    </a:cubicBezTo>
                    <a:cubicBezTo>
                      <a:pt x="2805" y="3285"/>
                      <a:pt x="3450" y="2848"/>
                      <a:pt x="3740" y="2045"/>
                    </a:cubicBezTo>
                    <a:cubicBezTo>
                      <a:pt x="3001" y="1088"/>
                      <a:pt x="2001" y="348"/>
                      <a:pt x="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68"/>
              <p:cNvSpPr/>
              <p:nvPr/>
            </p:nvSpPr>
            <p:spPr>
              <a:xfrm>
                <a:off x="4196525" y="4419975"/>
                <a:ext cx="168575" cy="18275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7310" extrusionOk="0">
                    <a:moveTo>
                      <a:pt x="610" y="1"/>
                    </a:moveTo>
                    <a:lnTo>
                      <a:pt x="610" y="1"/>
                    </a:lnTo>
                    <a:cubicBezTo>
                      <a:pt x="1" y="2088"/>
                      <a:pt x="740" y="3524"/>
                      <a:pt x="2001" y="5002"/>
                    </a:cubicBezTo>
                    <a:cubicBezTo>
                      <a:pt x="3105" y="6446"/>
                      <a:pt x="4789" y="7309"/>
                      <a:pt x="6608" y="7309"/>
                    </a:cubicBezTo>
                    <a:cubicBezTo>
                      <a:pt x="6653" y="7309"/>
                      <a:pt x="6697" y="7309"/>
                      <a:pt x="6742" y="7308"/>
                    </a:cubicBezTo>
                    <a:lnTo>
                      <a:pt x="6394" y="5698"/>
                    </a:lnTo>
                    <a:cubicBezTo>
                      <a:pt x="6347" y="5700"/>
                      <a:pt x="6301" y="5701"/>
                      <a:pt x="6254" y="5701"/>
                    </a:cubicBezTo>
                    <a:cubicBezTo>
                      <a:pt x="5003" y="5701"/>
                      <a:pt x="3844" y="5139"/>
                      <a:pt x="3089" y="4133"/>
                    </a:cubicBezTo>
                    <a:cubicBezTo>
                      <a:pt x="2132" y="2958"/>
                      <a:pt x="1741" y="2132"/>
                      <a:pt x="2132" y="697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68"/>
              <p:cNvSpPr/>
              <p:nvPr/>
            </p:nvSpPr>
            <p:spPr>
              <a:xfrm>
                <a:off x="4291125" y="4878300"/>
                <a:ext cx="41430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9525" extrusionOk="0">
                    <a:moveTo>
                      <a:pt x="973" y="0"/>
                    </a:moveTo>
                    <a:cubicBezTo>
                      <a:pt x="446" y="0"/>
                      <a:pt x="1" y="438"/>
                      <a:pt x="1" y="979"/>
                    </a:cubicBezTo>
                    <a:lnTo>
                      <a:pt x="1" y="5458"/>
                    </a:lnTo>
                    <a:cubicBezTo>
                      <a:pt x="1" y="5893"/>
                      <a:pt x="305" y="6285"/>
                      <a:pt x="784" y="6415"/>
                    </a:cubicBezTo>
                    <a:lnTo>
                      <a:pt x="15397" y="9503"/>
                    </a:lnTo>
                    <a:cubicBezTo>
                      <a:pt x="15461" y="9518"/>
                      <a:pt x="15524" y="9525"/>
                      <a:pt x="15587" y="9525"/>
                    </a:cubicBezTo>
                    <a:cubicBezTo>
                      <a:pt x="16083" y="9525"/>
                      <a:pt x="16533" y="9087"/>
                      <a:pt x="16572" y="8546"/>
                    </a:cubicBezTo>
                    <a:lnTo>
                      <a:pt x="16572" y="3849"/>
                    </a:lnTo>
                    <a:cubicBezTo>
                      <a:pt x="16572" y="3414"/>
                      <a:pt x="16224" y="3023"/>
                      <a:pt x="15789" y="2936"/>
                    </a:cubicBezTo>
                    <a:lnTo>
                      <a:pt x="1175" y="22"/>
                    </a:lnTo>
                    <a:cubicBezTo>
                      <a:pt x="1107" y="7"/>
                      <a:pt x="1039" y="0"/>
                      <a:pt x="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1904450" y="1555950"/>
                <a:ext cx="1347225" cy="645900"/>
              </a:xfrm>
              <a:custGeom>
                <a:avLst/>
                <a:gdLst/>
                <a:ahLst/>
                <a:cxnLst/>
                <a:rect l="l" t="t" r="r" b="b"/>
                <a:pathLst>
                  <a:path w="53889" h="25836" extrusionOk="0">
                    <a:moveTo>
                      <a:pt x="5437" y="1"/>
                    </a:moveTo>
                    <a:cubicBezTo>
                      <a:pt x="2436" y="1"/>
                      <a:pt x="0" y="2393"/>
                      <a:pt x="0" y="5437"/>
                    </a:cubicBezTo>
                    <a:lnTo>
                      <a:pt x="0" y="20399"/>
                    </a:lnTo>
                    <a:cubicBezTo>
                      <a:pt x="0" y="23444"/>
                      <a:pt x="2436" y="25836"/>
                      <a:pt x="5437" y="25836"/>
                    </a:cubicBezTo>
                    <a:lnTo>
                      <a:pt x="48452" y="25836"/>
                    </a:lnTo>
                    <a:cubicBezTo>
                      <a:pt x="51453" y="25836"/>
                      <a:pt x="53888" y="23444"/>
                      <a:pt x="53888" y="20399"/>
                    </a:cubicBezTo>
                    <a:lnTo>
                      <a:pt x="53888" y="5437"/>
                    </a:lnTo>
                    <a:cubicBezTo>
                      <a:pt x="53888" y="2393"/>
                      <a:pt x="51453" y="1"/>
                      <a:pt x="484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2059925" y="1687525"/>
                <a:ext cx="10449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41798" h="3132" extrusionOk="0">
                    <a:moveTo>
                      <a:pt x="1567" y="0"/>
                    </a:moveTo>
                    <a:cubicBezTo>
                      <a:pt x="697" y="0"/>
                      <a:pt x="1" y="696"/>
                      <a:pt x="1" y="1566"/>
                    </a:cubicBezTo>
                    <a:cubicBezTo>
                      <a:pt x="1" y="2436"/>
                      <a:pt x="697" y="3132"/>
                      <a:pt x="1567" y="3132"/>
                    </a:cubicBezTo>
                    <a:lnTo>
                      <a:pt x="40232" y="3132"/>
                    </a:lnTo>
                    <a:cubicBezTo>
                      <a:pt x="41102" y="3132"/>
                      <a:pt x="41798" y="2436"/>
                      <a:pt x="41798" y="1566"/>
                    </a:cubicBezTo>
                    <a:cubicBezTo>
                      <a:pt x="41798" y="696"/>
                      <a:pt x="41102" y="0"/>
                      <a:pt x="40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8"/>
              <p:cNvSpPr/>
              <p:nvPr/>
            </p:nvSpPr>
            <p:spPr>
              <a:xfrm>
                <a:off x="2059925" y="1839750"/>
                <a:ext cx="10449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41798" h="3132" extrusionOk="0">
                    <a:moveTo>
                      <a:pt x="1567" y="0"/>
                    </a:moveTo>
                    <a:cubicBezTo>
                      <a:pt x="740" y="0"/>
                      <a:pt x="1" y="696"/>
                      <a:pt x="44" y="1566"/>
                    </a:cubicBezTo>
                    <a:cubicBezTo>
                      <a:pt x="1" y="2436"/>
                      <a:pt x="740" y="3132"/>
                      <a:pt x="1567" y="3132"/>
                    </a:cubicBezTo>
                    <a:lnTo>
                      <a:pt x="40232" y="3132"/>
                    </a:lnTo>
                    <a:cubicBezTo>
                      <a:pt x="41102" y="3132"/>
                      <a:pt x="41798" y="2436"/>
                      <a:pt x="41798" y="1566"/>
                    </a:cubicBezTo>
                    <a:cubicBezTo>
                      <a:pt x="41798" y="696"/>
                      <a:pt x="41102" y="0"/>
                      <a:pt x="40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8"/>
              <p:cNvSpPr/>
              <p:nvPr/>
            </p:nvSpPr>
            <p:spPr>
              <a:xfrm>
                <a:off x="2358950" y="1991975"/>
                <a:ext cx="7459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9837" h="3132" extrusionOk="0">
                    <a:moveTo>
                      <a:pt x="1566" y="0"/>
                    </a:moveTo>
                    <a:cubicBezTo>
                      <a:pt x="696" y="0"/>
                      <a:pt x="1" y="696"/>
                      <a:pt x="1" y="1566"/>
                    </a:cubicBezTo>
                    <a:cubicBezTo>
                      <a:pt x="1" y="2436"/>
                      <a:pt x="696" y="3132"/>
                      <a:pt x="1566" y="3132"/>
                    </a:cubicBezTo>
                    <a:lnTo>
                      <a:pt x="28271" y="3132"/>
                    </a:lnTo>
                    <a:cubicBezTo>
                      <a:pt x="29141" y="3132"/>
                      <a:pt x="29837" y="2436"/>
                      <a:pt x="29837" y="1566"/>
                    </a:cubicBezTo>
                    <a:cubicBezTo>
                      <a:pt x="29837" y="696"/>
                      <a:pt x="29141" y="0"/>
                      <a:pt x="282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68"/>
              <p:cNvSpPr/>
              <p:nvPr/>
            </p:nvSpPr>
            <p:spPr>
              <a:xfrm>
                <a:off x="2837375" y="2175725"/>
                <a:ext cx="2675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00" h="7656" extrusionOk="0">
                    <a:moveTo>
                      <a:pt x="10700" y="1"/>
                    </a:moveTo>
                    <a:lnTo>
                      <a:pt x="0" y="653"/>
                    </a:lnTo>
                    <a:lnTo>
                      <a:pt x="10700" y="7656"/>
                    </a:lnTo>
                    <a:lnTo>
                      <a:pt x="107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68"/>
              <p:cNvSpPr/>
              <p:nvPr/>
            </p:nvSpPr>
            <p:spPr>
              <a:xfrm>
                <a:off x="1047625" y="2491050"/>
                <a:ext cx="1347225" cy="645900"/>
              </a:xfrm>
              <a:custGeom>
                <a:avLst/>
                <a:gdLst/>
                <a:ahLst/>
                <a:cxnLst/>
                <a:rect l="l" t="t" r="r" b="b"/>
                <a:pathLst>
                  <a:path w="53889" h="25836" extrusionOk="0">
                    <a:moveTo>
                      <a:pt x="5438" y="1"/>
                    </a:moveTo>
                    <a:cubicBezTo>
                      <a:pt x="2437" y="1"/>
                      <a:pt x="1" y="2393"/>
                      <a:pt x="1" y="5437"/>
                    </a:cubicBezTo>
                    <a:lnTo>
                      <a:pt x="1" y="20399"/>
                    </a:lnTo>
                    <a:cubicBezTo>
                      <a:pt x="1" y="23444"/>
                      <a:pt x="2437" y="25836"/>
                      <a:pt x="5438" y="25836"/>
                    </a:cubicBezTo>
                    <a:lnTo>
                      <a:pt x="48452" y="25836"/>
                    </a:lnTo>
                    <a:cubicBezTo>
                      <a:pt x="51453" y="25836"/>
                      <a:pt x="53889" y="23444"/>
                      <a:pt x="53889" y="20399"/>
                    </a:cubicBezTo>
                    <a:lnTo>
                      <a:pt x="53889" y="5437"/>
                    </a:lnTo>
                    <a:cubicBezTo>
                      <a:pt x="53889" y="2393"/>
                      <a:pt x="51453" y="1"/>
                      <a:pt x="484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68"/>
              <p:cNvSpPr/>
              <p:nvPr/>
            </p:nvSpPr>
            <p:spPr>
              <a:xfrm>
                <a:off x="1194425" y="2622625"/>
                <a:ext cx="10438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41754" h="3132" extrusionOk="0">
                    <a:moveTo>
                      <a:pt x="1610" y="0"/>
                    </a:moveTo>
                    <a:cubicBezTo>
                      <a:pt x="740" y="0"/>
                      <a:pt x="44" y="696"/>
                      <a:pt x="44" y="1566"/>
                    </a:cubicBezTo>
                    <a:cubicBezTo>
                      <a:pt x="1" y="2393"/>
                      <a:pt x="696" y="3088"/>
                      <a:pt x="1566" y="3132"/>
                    </a:cubicBezTo>
                    <a:lnTo>
                      <a:pt x="40188" y="3132"/>
                    </a:lnTo>
                    <a:cubicBezTo>
                      <a:pt x="41058" y="3132"/>
                      <a:pt x="41754" y="2436"/>
                      <a:pt x="41754" y="1566"/>
                    </a:cubicBezTo>
                    <a:cubicBezTo>
                      <a:pt x="41754" y="696"/>
                      <a:pt x="41058" y="0"/>
                      <a:pt x="401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68"/>
              <p:cNvSpPr/>
              <p:nvPr/>
            </p:nvSpPr>
            <p:spPr>
              <a:xfrm>
                <a:off x="1194425" y="2774850"/>
                <a:ext cx="104385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41754" h="3133" extrusionOk="0">
                    <a:moveTo>
                      <a:pt x="1610" y="1"/>
                    </a:moveTo>
                    <a:cubicBezTo>
                      <a:pt x="740" y="1"/>
                      <a:pt x="44" y="696"/>
                      <a:pt x="44" y="1566"/>
                    </a:cubicBezTo>
                    <a:cubicBezTo>
                      <a:pt x="1" y="2393"/>
                      <a:pt x="696" y="3089"/>
                      <a:pt x="1566" y="3132"/>
                    </a:cubicBezTo>
                    <a:lnTo>
                      <a:pt x="40188" y="3132"/>
                    </a:lnTo>
                    <a:cubicBezTo>
                      <a:pt x="41058" y="3132"/>
                      <a:pt x="41754" y="2436"/>
                      <a:pt x="41754" y="1566"/>
                    </a:cubicBezTo>
                    <a:cubicBezTo>
                      <a:pt x="41754" y="696"/>
                      <a:pt x="41058" y="1"/>
                      <a:pt x="40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68"/>
              <p:cNvSpPr/>
              <p:nvPr/>
            </p:nvSpPr>
            <p:spPr>
              <a:xfrm>
                <a:off x="1194425" y="2927075"/>
                <a:ext cx="74485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3133" extrusionOk="0">
                    <a:moveTo>
                      <a:pt x="1610" y="1"/>
                    </a:moveTo>
                    <a:cubicBezTo>
                      <a:pt x="740" y="1"/>
                      <a:pt x="44" y="696"/>
                      <a:pt x="44" y="1566"/>
                    </a:cubicBezTo>
                    <a:cubicBezTo>
                      <a:pt x="1" y="2393"/>
                      <a:pt x="696" y="3089"/>
                      <a:pt x="1566" y="3132"/>
                    </a:cubicBezTo>
                    <a:lnTo>
                      <a:pt x="28227" y="3132"/>
                    </a:lnTo>
                    <a:cubicBezTo>
                      <a:pt x="29097" y="3132"/>
                      <a:pt x="29793" y="2436"/>
                      <a:pt x="29793" y="1566"/>
                    </a:cubicBezTo>
                    <a:cubicBezTo>
                      <a:pt x="29793" y="696"/>
                      <a:pt x="29097" y="1"/>
                      <a:pt x="28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68"/>
              <p:cNvSpPr/>
              <p:nvPr/>
            </p:nvSpPr>
            <p:spPr>
              <a:xfrm>
                <a:off x="1194425" y="3109750"/>
                <a:ext cx="26642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657" h="7656" extrusionOk="0">
                    <a:moveTo>
                      <a:pt x="1" y="0"/>
                    </a:moveTo>
                    <a:lnTo>
                      <a:pt x="1" y="7655"/>
                    </a:lnTo>
                    <a:lnTo>
                      <a:pt x="10656" y="65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1904450" y="3438125"/>
                <a:ext cx="1347225" cy="471925"/>
              </a:xfrm>
              <a:custGeom>
                <a:avLst/>
                <a:gdLst/>
                <a:ahLst/>
                <a:cxnLst/>
                <a:rect l="l" t="t" r="r" b="b"/>
                <a:pathLst>
                  <a:path w="53889" h="18877" extrusionOk="0">
                    <a:moveTo>
                      <a:pt x="5437" y="0"/>
                    </a:moveTo>
                    <a:cubicBezTo>
                      <a:pt x="2436" y="0"/>
                      <a:pt x="0" y="2436"/>
                      <a:pt x="0" y="5437"/>
                    </a:cubicBezTo>
                    <a:lnTo>
                      <a:pt x="0" y="13440"/>
                    </a:lnTo>
                    <a:cubicBezTo>
                      <a:pt x="0" y="16441"/>
                      <a:pt x="2436" y="18876"/>
                      <a:pt x="5437" y="18876"/>
                    </a:cubicBezTo>
                    <a:lnTo>
                      <a:pt x="48452" y="18876"/>
                    </a:lnTo>
                    <a:cubicBezTo>
                      <a:pt x="51453" y="18876"/>
                      <a:pt x="53888" y="16441"/>
                      <a:pt x="53888" y="13440"/>
                    </a:cubicBezTo>
                    <a:lnTo>
                      <a:pt x="53888" y="5437"/>
                    </a:lnTo>
                    <a:cubicBezTo>
                      <a:pt x="53888" y="2436"/>
                      <a:pt x="51453" y="0"/>
                      <a:pt x="48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2059925" y="3547950"/>
                <a:ext cx="10449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41798" h="3132" extrusionOk="0">
                    <a:moveTo>
                      <a:pt x="1567" y="0"/>
                    </a:moveTo>
                    <a:cubicBezTo>
                      <a:pt x="740" y="0"/>
                      <a:pt x="1" y="696"/>
                      <a:pt x="44" y="1566"/>
                    </a:cubicBezTo>
                    <a:cubicBezTo>
                      <a:pt x="1" y="2392"/>
                      <a:pt x="740" y="3132"/>
                      <a:pt x="1567" y="3132"/>
                    </a:cubicBezTo>
                    <a:lnTo>
                      <a:pt x="40232" y="3132"/>
                    </a:lnTo>
                    <a:cubicBezTo>
                      <a:pt x="41102" y="3132"/>
                      <a:pt x="41798" y="2392"/>
                      <a:pt x="41798" y="1566"/>
                    </a:cubicBezTo>
                    <a:cubicBezTo>
                      <a:pt x="41798" y="696"/>
                      <a:pt x="41102" y="0"/>
                      <a:pt x="40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68"/>
              <p:cNvSpPr/>
              <p:nvPr/>
            </p:nvSpPr>
            <p:spPr>
              <a:xfrm>
                <a:off x="2358950" y="3700175"/>
                <a:ext cx="7459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9837" h="3132" extrusionOk="0">
                    <a:moveTo>
                      <a:pt x="1566" y="0"/>
                    </a:moveTo>
                    <a:cubicBezTo>
                      <a:pt x="696" y="0"/>
                      <a:pt x="1" y="696"/>
                      <a:pt x="1" y="1566"/>
                    </a:cubicBezTo>
                    <a:cubicBezTo>
                      <a:pt x="1" y="2392"/>
                      <a:pt x="696" y="3132"/>
                      <a:pt x="1566" y="3132"/>
                    </a:cubicBezTo>
                    <a:lnTo>
                      <a:pt x="28271" y="3132"/>
                    </a:lnTo>
                    <a:cubicBezTo>
                      <a:pt x="29141" y="3132"/>
                      <a:pt x="29837" y="2392"/>
                      <a:pt x="29837" y="1566"/>
                    </a:cubicBezTo>
                    <a:cubicBezTo>
                      <a:pt x="29837" y="696"/>
                      <a:pt x="29141" y="0"/>
                      <a:pt x="282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68"/>
              <p:cNvSpPr/>
              <p:nvPr/>
            </p:nvSpPr>
            <p:spPr>
              <a:xfrm>
                <a:off x="2837375" y="3882850"/>
                <a:ext cx="267500" cy="191375"/>
              </a:xfrm>
              <a:custGeom>
                <a:avLst/>
                <a:gdLst/>
                <a:ahLst/>
                <a:cxnLst/>
                <a:rect l="l" t="t" r="r" b="b"/>
                <a:pathLst>
                  <a:path w="10700" h="7655" extrusionOk="0">
                    <a:moveTo>
                      <a:pt x="10700" y="0"/>
                    </a:moveTo>
                    <a:lnTo>
                      <a:pt x="0" y="652"/>
                    </a:lnTo>
                    <a:lnTo>
                      <a:pt x="10700" y="7655"/>
                    </a:lnTo>
                    <a:lnTo>
                      <a:pt x="107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68"/>
              <p:cNvSpPr/>
              <p:nvPr/>
            </p:nvSpPr>
            <p:spPr>
              <a:xfrm>
                <a:off x="4318301" y="2697621"/>
                <a:ext cx="318999" cy="240276"/>
              </a:xfrm>
              <a:custGeom>
                <a:avLst/>
                <a:gdLst/>
                <a:ahLst/>
                <a:cxnLst/>
                <a:rect l="l" t="t" r="r" b="b"/>
                <a:pathLst>
                  <a:path w="13802" h="9612" extrusionOk="0">
                    <a:moveTo>
                      <a:pt x="7930" y="1"/>
                    </a:moveTo>
                    <a:cubicBezTo>
                      <a:pt x="6468" y="1"/>
                      <a:pt x="5045" y="230"/>
                      <a:pt x="4089" y="524"/>
                    </a:cubicBezTo>
                    <a:cubicBezTo>
                      <a:pt x="1870" y="1220"/>
                      <a:pt x="0" y="3091"/>
                      <a:pt x="1044" y="5526"/>
                    </a:cubicBezTo>
                    <a:cubicBezTo>
                      <a:pt x="1218" y="5918"/>
                      <a:pt x="1435" y="6309"/>
                      <a:pt x="1653" y="6657"/>
                    </a:cubicBezTo>
                    <a:cubicBezTo>
                      <a:pt x="2944" y="8525"/>
                      <a:pt x="5137" y="9612"/>
                      <a:pt x="7333" y="9612"/>
                    </a:cubicBezTo>
                    <a:cubicBezTo>
                      <a:pt x="8615" y="9612"/>
                      <a:pt x="9898" y="9242"/>
                      <a:pt x="11004" y="8440"/>
                    </a:cubicBezTo>
                    <a:cubicBezTo>
                      <a:pt x="12439" y="7440"/>
                      <a:pt x="13700" y="5700"/>
                      <a:pt x="13744" y="3873"/>
                    </a:cubicBezTo>
                    <a:cubicBezTo>
                      <a:pt x="13802" y="880"/>
                      <a:pt x="10792" y="1"/>
                      <a:pt x="79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8" name="Google Shape;1148;p68"/>
            <p:cNvSpPr/>
            <p:nvPr/>
          </p:nvSpPr>
          <p:spPr>
            <a:xfrm flipH="1">
              <a:off x="4761819" y="3052172"/>
              <a:ext cx="48646" cy="85600"/>
            </a:xfrm>
            <a:custGeom>
              <a:avLst/>
              <a:gdLst/>
              <a:ahLst/>
              <a:cxnLst/>
              <a:rect l="l" t="t" r="r" b="b"/>
              <a:pathLst>
                <a:path w="3782" h="6655" extrusionOk="0">
                  <a:moveTo>
                    <a:pt x="0" y="0"/>
                  </a:moveTo>
                  <a:lnTo>
                    <a:pt x="227" y="5293"/>
                  </a:lnTo>
                  <a:lnTo>
                    <a:pt x="303" y="6654"/>
                  </a:lnTo>
                  <a:lnTo>
                    <a:pt x="3781" y="5520"/>
                  </a:lnTo>
                  <a:lnTo>
                    <a:pt x="3252" y="4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76"/>
          <p:cNvSpPr txBox="1">
            <a:spLocks noGrp="1"/>
          </p:cNvSpPr>
          <p:nvPr>
            <p:ph type="title"/>
          </p:nvPr>
        </p:nvSpPr>
        <p:spPr>
          <a:xfrm>
            <a:off x="130502" y="1443224"/>
            <a:ext cx="27885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Project Target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65" name="Google Shape;1565;p76"/>
          <p:cNvSpPr txBox="1">
            <a:spLocks noGrp="1"/>
          </p:cNvSpPr>
          <p:nvPr>
            <p:ph type="subTitle" idx="1"/>
          </p:nvPr>
        </p:nvSpPr>
        <p:spPr>
          <a:xfrm>
            <a:off x="105898" y="2209196"/>
            <a:ext cx="480282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 </a:t>
            </a:r>
            <a: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Nighttime emergency patients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 </a:t>
            </a:r>
            <a: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Patients who can't get to the hospital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 </a:t>
            </a:r>
            <a: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Patients in rural areas with no pharmacy nearby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 </a:t>
            </a:r>
            <a: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People who want to travel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66" name="Google Shape;1566;p76"/>
          <p:cNvSpPr/>
          <p:nvPr/>
        </p:nvSpPr>
        <p:spPr>
          <a:xfrm>
            <a:off x="248501" y="1989041"/>
            <a:ext cx="141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76"/>
          <p:cNvGrpSpPr/>
          <p:nvPr/>
        </p:nvGrpSpPr>
        <p:grpSpPr>
          <a:xfrm>
            <a:off x="4829217" y="1216714"/>
            <a:ext cx="3596272" cy="2923397"/>
            <a:chOff x="4829217" y="1216714"/>
            <a:chExt cx="3596272" cy="2923397"/>
          </a:xfrm>
        </p:grpSpPr>
        <p:sp>
          <p:nvSpPr>
            <p:cNvPr id="1568" name="Google Shape;1568;p76"/>
            <p:cNvSpPr/>
            <p:nvPr/>
          </p:nvSpPr>
          <p:spPr>
            <a:xfrm>
              <a:off x="4829217" y="2048971"/>
              <a:ext cx="3596272" cy="2091140"/>
            </a:xfrm>
            <a:custGeom>
              <a:avLst/>
              <a:gdLst/>
              <a:ahLst/>
              <a:cxnLst/>
              <a:rect l="l" t="t" r="r" b="b"/>
              <a:pathLst>
                <a:path w="200210" h="116417" extrusionOk="0">
                  <a:moveTo>
                    <a:pt x="100105" y="0"/>
                  </a:moveTo>
                  <a:cubicBezTo>
                    <a:pt x="44832" y="0"/>
                    <a:pt x="0" y="26052"/>
                    <a:pt x="0" y="58209"/>
                  </a:cubicBezTo>
                  <a:cubicBezTo>
                    <a:pt x="0" y="90332"/>
                    <a:pt x="44832" y="116417"/>
                    <a:pt x="100105" y="116417"/>
                  </a:cubicBezTo>
                  <a:cubicBezTo>
                    <a:pt x="155411" y="116417"/>
                    <a:pt x="200210" y="90332"/>
                    <a:pt x="200210" y="58209"/>
                  </a:cubicBezTo>
                  <a:cubicBezTo>
                    <a:pt x="200210" y="26052"/>
                    <a:pt x="155411" y="0"/>
                    <a:pt x="100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6"/>
            <p:cNvSpPr/>
            <p:nvPr/>
          </p:nvSpPr>
          <p:spPr>
            <a:xfrm>
              <a:off x="5101241" y="2257785"/>
              <a:ext cx="3157682" cy="1817931"/>
            </a:xfrm>
            <a:custGeom>
              <a:avLst/>
              <a:gdLst/>
              <a:ahLst/>
              <a:cxnLst/>
              <a:rect l="l" t="t" r="r" b="b"/>
              <a:pathLst>
                <a:path w="175793" h="101207" extrusionOk="0">
                  <a:moveTo>
                    <a:pt x="67494" y="0"/>
                  </a:moveTo>
                  <a:cubicBezTo>
                    <a:pt x="66865" y="0"/>
                    <a:pt x="66231" y="150"/>
                    <a:pt x="65647" y="451"/>
                  </a:cubicBezTo>
                  <a:lnTo>
                    <a:pt x="1001" y="37744"/>
                  </a:lnTo>
                  <a:cubicBezTo>
                    <a:pt x="0" y="38344"/>
                    <a:pt x="0" y="39278"/>
                    <a:pt x="1001" y="39879"/>
                  </a:cubicBezTo>
                  <a:lnTo>
                    <a:pt x="106443" y="100756"/>
                  </a:lnTo>
                  <a:cubicBezTo>
                    <a:pt x="107027" y="101056"/>
                    <a:pt x="107661" y="101206"/>
                    <a:pt x="108294" y="101206"/>
                  </a:cubicBezTo>
                  <a:cubicBezTo>
                    <a:pt x="108928" y="101206"/>
                    <a:pt x="109562" y="101056"/>
                    <a:pt x="110146" y="100756"/>
                  </a:cubicBezTo>
                  <a:lnTo>
                    <a:pt x="174792" y="63462"/>
                  </a:lnTo>
                  <a:cubicBezTo>
                    <a:pt x="175793" y="62862"/>
                    <a:pt x="175793" y="61928"/>
                    <a:pt x="174792" y="61328"/>
                  </a:cubicBezTo>
                  <a:lnTo>
                    <a:pt x="69317" y="451"/>
                  </a:lnTo>
                  <a:cubicBezTo>
                    <a:pt x="68749" y="150"/>
                    <a:pt x="68124" y="0"/>
                    <a:pt x="674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6"/>
            <p:cNvSpPr/>
            <p:nvPr/>
          </p:nvSpPr>
          <p:spPr>
            <a:xfrm>
              <a:off x="5689028" y="3435460"/>
              <a:ext cx="686078" cy="396091"/>
            </a:xfrm>
            <a:custGeom>
              <a:avLst/>
              <a:gdLst/>
              <a:ahLst/>
              <a:cxnLst/>
              <a:rect l="l" t="t" r="r" b="b"/>
              <a:pathLst>
                <a:path w="38195" h="22051" extrusionOk="0">
                  <a:moveTo>
                    <a:pt x="19081" y="1"/>
                  </a:moveTo>
                  <a:cubicBezTo>
                    <a:pt x="8540" y="1"/>
                    <a:pt x="1" y="4938"/>
                    <a:pt x="1" y="11009"/>
                  </a:cubicBezTo>
                  <a:cubicBezTo>
                    <a:pt x="1" y="17113"/>
                    <a:pt x="8540" y="22050"/>
                    <a:pt x="19081" y="22050"/>
                  </a:cubicBezTo>
                  <a:cubicBezTo>
                    <a:pt x="29622" y="22050"/>
                    <a:pt x="38195" y="17113"/>
                    <a:pt x="38195" y="11009"/>
                  </a:cubicBezTo>
                  <a:cubicBezTo>
                    <a:pt x="38195" y="4938"/>
                    <a:pt x="29622" y="1"/>
                    <a:pt x="19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6"/>
            <p:cNvSpPr/>
            <p:nvPr/>
          </p:nvSpPr>
          <p:spPr>
            <a:xfrm>
              <a:off x="5002375" y="2311726"/>
              <a:ext cx="294208" cy="493430"/>
            </a:xfrm>
            <a:custGeom>
              <a:avLst/>
              <a:gdLst/>
              <a:ahLst/>
              <a:cxnLst/>
              <a:rect l="l" t="t" r="r" b="b"/>
              <a:pathLst>
                <a:path w="16379" h="27470" extrusionOk="0">
                  <a:moveTo>
                    <a:pt x="3779" y="0"/>
                  </a:moveTo>
                  <a:cubicBezTo>
                    <a:pt x="3209" y="0"/>
                    <a:pt x="2726" y="110"/>
                    <a:pt x="2369" y="316"/>
                  </a:cubicBezTo>
                  <a:cubicBezTo>
                    <a:pt x="134" y="1584"/>
                    <a:pt x="0" y="4486"/>
                    <a:pt x="5004" y="9390"/>
                  </a:cubicBezTo>
                  <a:cubicBezTo>
                    <a:pt x="7973" y="12292"/>
                    <a:pt x="12142" y="18629"/>
                    <a:pt x="13310" y="27469"/>
                  </a:cubicBezTo>
                  <a:lnTo>
                    <a:pt x="16012" y="25134"/>
                  </a:lnTo>
                  <a:cubicBezTo>
                    <a:pt x="16012" y="25134"/>
                    <a:pt x="16379" y="17295"/>
                    <a:pt x="14344" y="10690"/>
                  </a:cubicBezTo>
                  <a:cubicBezTo>
                    <a:pt x="11969" y="2924"/>
                    <a:pt x="6716" y="0"/>
                    <a:pt x="3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6"/>
            <p:cNvSpPr/>
            <p:nvPr/>
          </p:nvSpPr>
          <p:spPr>
            <a:xfrm>
              <a:off x="5002375" y="2311726"/>
              <a:ext cx="294208" cy="493430"/>
            </a:xfrm>
            <a:custGeom>
              <a:avLst/>
              <a:gdLst/>
              <a:ahLst/>
              <a:cxnLst/>
              <a:rect l="l" t="t" r="r" b="b"/>
              <a:pathLst>
                <a:path w="16379" h="27470" extrusionOk="0">
                  <a:moveTo>
                    <a:pt x="3779" y="0"/>
                  </a:moveTo>
                  <a:cubicBezTo>
                    <a:pt x="3209" y="0"/>
                    <a:pt x="2726" y="110"/>
                    <a:pt x="2369" y="316"/>
                  </a:cubicBezTo>
                  <a:cubicBezTo>
                    <a:pt x="134" y="1584"/>
                    <a:pt x="0" y="4486"/>
                    <a:pt x="5004" y="9390"/>
                  </a:cubicBezTo>
                  <a:cubicBezTo>
                    <a:pt x="7973" y="12292"/>
                    <a:pt x="12142" y="18629"/>
                    <a:pt x="13310" y="27469"/>
                  </a:cubicBezTo>
                  <a:lnTo>
                    <a:pt x="16012" y="25134"/>
                  </a:lnTo>
                  <a:cubicBezTo>
                    <a:pt x="16012" y="25134"/>
                    <a:pt x="16379" y="17295"/>
                    <a:pt x="14344" y="10690"/>
                  </a:cubicBezTo>
                  <a:cubicBezTo>
                    <a:pt x="11969" y="2924"/>
                    <a:pt x="6716" y="0"/>
                    <a:pt x="3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6"/>
            <p:cNvSpPr/>
            <p:nvPr/>
          </p:nvSpPr>
          <p:spPr>
            <a:xfrm>
              <a:off x="5068891" y="2337718"/>
              <a:ext cx="200731" cy="390738"/>
            </a:xfrm>
            <a:custGeom>
              <a:avLst/>
              <a:gdLst/>
              <a:ahLst/>
              <a:cxnLst/>
              <a:rect l="l" t="t" r="r" b="b"/>
              <a:pathLst>
                <a:path w="11175" h="21753" extrusionOk="0">
                  <a:moveTo>
                    <a:pt x="243" y="0"/>
                  </a:moveTo>
                  <a:cubicBezTo>
                    <a:pt x="175" y="0"/>
                    <a:pt x="108" y="29"/>
                    <a:pt x="67" y="70"/>
                  </a:cubicBezTo>
                  <a:lnTo>
                    <a:pt x="67" y="104"/>
                  </a:lnTo>
                  <a:cubicBezTo>
                    <a:pt x="0" y="170"/>
                    <a:pt x="33" y="304"/>
                    <a:pt x="134" y="370"/>
                  </a:cubicBezTo>
                  <a:cubicBezTo>
                    <a:pt x="4837" y="3506"/>
                    <a:pt x="10241" y="12512"/>
                    <a:pt x="10708" y="21519"/>
                  </a:cubicBezTo>
                  <a:cubicBezTo>
                    <a:pt x="10741" y="21652"/>
                    <a:pt x="10841" y="21752"/>
                    <a:pt x="10941" y="21752"/>
                  </a:cubicBezTo>
                  <a:lnTo>
                    <a:pt x="10975" y="21752"/>
                  </a:lnTo>
                  <a:cubicBezTo>
                    <a:pt x="11075" y="21719"/>
                    <a:pt x="11175" y="21619"/>
                    <a:pt x="11175" y="21519"/>
                  </a:cubicBezTo>
                  <a:cubicBezTo>
                    <a:pt x="10674" y="12346"/>
                    <a:pt x="5204" y="3206"/>
                    <a:pt x="367" y="37"/>
                  </a:cubicBezTo>
                  <a:cubicBezTo>
                    <a:pt x="329" y="11"/>
                    <a:pt x="28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6"/>
            <p:cNvSpPr/>
            <p:nvPr/>
          </p:nvSpPr>
          <p:spPr>
            <a:xfrm>
              <a:off x="4862771" y="2544035"/>
              <a:ext cx="390074" cy="377518"/>
            </a:xfrm>
            <a:custGeom>
              <a:avLst/>
              <a:gdLst/>
              <a:ahLst/>
              <a:cxnLst/>
              <a:rect l="l" t="t" r="r" b="b"/>
              <a:pathLst>
                <a:path w="21716" h="21017" extrusionOk="0">
                  <a:moveTo>
                    <a:pt x="12292" y="1"/>
                  </a:moveTo>
                  <a:cubicBezTo>
                    <a:pt x="11909" y="1"/>
                    <a:pt x="11525" y="76"/>
                    <a:pt x="11175" y="226"/>
                  </a:cubicBezTo>
                  <a:cubicBezTo>
                    <a:pt x="10508" y="526"/>
                    <a:pt x="9774" y="793"/>
                    <a:pt x="9073" y="1026"/>
                  </a:cubicBezTo>
                  <a:cubicBezTo>
                    <a:pt x="8759" y="1097"/>
                    <a:pt x="8444" y="1126"/>
                    <a:pt x="8128" y="1126"/>
                  </a:cubicBezTo>
                  <a:cubicBezTo>
                    <a:pt x="6635" y="1126"/>
                    <a:pt x="5129" y="476"/>
                    <a:pt x="3639" y="476"/>
                  </a:cubicBezTo>
                  <a:cubicBezTo>
                    <a:pt x="3505" y="476"/>
                    <a:pt x="3370" y="481"/>
                    <a:pt x="3236" y="493"/>
                  </a:cubicBezTo>
                  <a:cubicBezTo>
                    <a:pt x="2602" y="526"/>
                    <a:pt x="2002" y="693"/>
                    <a:pt x="1435" y="960"/>
                  </a:cubicBezTo>
                  <a:cubicBezTo>
                    <a:pt x="834" y="1260"/>
                    <a:pt x="401" y="1760"/>
                    <a:pt x="167" y="2394"/>
                  </a:cubicBezTo>
                  <a:cubicBezTo>
                    <a:pt x="0" y="3161"/>
                    <a:pt x="501" y="3962"/>
                    <a:pt x="1134" y="4462"/>
                  </a:cubicBezTo>
                  <a:cubicBezTo>
                    <a:pt x="1802" y="4863"/>
                    <a:pt x="2535" y="5229"/>
                    <a:pt x="3269" y="5563"/>
                  </a:cubicBezTo>
                  <a:cubicBezTo>
                    <a:pt x="3603" y="5696"/>
                    <a:pt x="3903" y="5930"/>
                    <a:pt x="4170" y="6197"/>
                  </a:cubicBezTo>
                  <a:cubicBezTo>
                    <a:pt x="4503" y="6697"/>
                    <a:pt x="4704" y="7298"/>
                    <a:pt x="4670" y="7898"/>
                  </a:cubicBezTo>
                  <a:cubicBezTo>
                    <a:pt x="4670" y="8732"/>
                    <a:pt x="4470" y="9566"/>
                    <a:pt x="4437" y="10400"/>
                  </a:cubicBezTo>
                  <a:cubicBezTo>
                    <a:pt x="4303" y="11234"/>
                    <a:pt x="4470" y="12101"/>
                    <a:pt x="4904" y="12835"/>
                  </a:cubicBezTo>
                  <a:cubicBezTo>
                    <a:pt x="5504" y="13736"/>
                    <a:pt x="6638" y="13902"/>
                    <a:pt x="7639" y="13936"/>
                  </a:cubicBezTo>
                  <a:cubicBezTo>
                    <a:pt x="8540" y="14002"/>
                    <a:pt x="9540" y="14069"/>
                    <a:pt x="10141" y="14736"/>
                  </a:cubicBezTo>
                  <a:cubicBezTo>
                    <a:pt x="10441" y="15103"/>
                    <a:pt x="10641" y="15503"/>
                    <a:pt x="10741" y="15937"/>
                  </a:cubicBezTo>
                  <a:cubicBezTo>
                    <a:pt x="10875" y="16371"/>
                    <a:pt x="11008" y="16838"/>
                    <a:pt x="11175" y="17238"/>
                  </a:cubicBezTo>
                  <a:cubicBezTo>
                    <a:pt x="11308" y="17705"/>
                    <a:pt x="11442" y="18139"/>
                    <a:pt x="11642" y="18539"/>
                  </a:cubicBezTo>
                  <a:cubicBezTo>
                    <a:pt x="12009" y="19340"/>
                    <a:pt x="12643" y="20007"/>
                    <a:pt x="13410" y="20440"/>
                  </a:cubicBezTo>
                  <a:cubicBezTo>
                    <a:pt x="14077" y="20807"/>
                    <a:pt x="14844" y="21007"/>
                    <a:pt x="15611" y="21007"/>
                  </a:cubicBezTo>
                  <a:cubicBezTo>
                    <a:pt x="15751" y="21007"/>
                    <a:pt x="16003" y="21016"/>
                    <a:pt x="16292" y="21016"/>
                  </a:cubicBezTo>
                  <a:cubicBezTo>
                    <a:pt x="16967" y="21016"/>
                    <a:pt x="17850" y="20967"/>
                    <a:pt x="18013" y="20640"/>
                  </a:cubicBezTo>
                  <a:lnTo>
                    <a:pt x="21716" y="11868"/>
                  </a:lnTo>
                  <a:cubicBezTo>
                    <a:pt x="21716" y="10867"/>
                    <a:pt x="21649" y="9866"/>
                    <a:pt x="21516" y="8865"/>
                  </a:cubicBezTo>
                  <a:cubicBezTo>
                    <a:pt x="21349" y="7898"/>
                    <a:pt x="21015" y="6997"/>
                    <a:pt x="20515" y="6163"/>
                  </a:cubicBezTo>
                  <a:cubicBezTo>
                    <a:pt x="20248" y="5663"/>
                    <a:pt x="19848" y="5263"/>
                    <a:pt x="19314" y="4996"/>
                  </a:cubicBezTo>
                  <a:cubicBezTo>
                    <a:pt x="18113" y="4429"/>
                    <a:pt x="16846" y="4729"/>
                    <a:pt x="15778" y="3929"/>
                  </a:cubicBezTo>
                  <a:cubicBezTo>
                    <a:pt x="14611" y="3028"/>
                    <a:pt x="14711" y="960"/>
                    <a:pt x="13410" y="226"/>
                  </a:cubicBezTo>
                  <a:cubicBezTo>
                    <a:pt x="13060" y="76"/>
                    <a:pt x="12676" y="1"/>
                    <a:pt x="12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6"/>
            <p:cNvSpPr/>
            <p:nvPr/>
          </p:nvSpPr>
          <p:spPr>
            <a:xfrm>
              <a:off x="4912491" y="2579727"/>
              <a:ext cx="316984" cy="248817"/>
            </a:xfrm>
            <a:custGeom>
              <a:avLst/>
              <a:gdLst/>
              <a:ahLst/>
              <a:cxnLst/>
              <a:rect l="l" t="t" r="r" b="b"/>
              <a:pathLst>
                <a:path w="17647" h="13852" extrusionOk="0">
                  <a:moveTo>
                    <a:pt x="226" y="0"/>
                  </a:moveTo>
                  <a:cubicBezTo>
                    <a:pt x="134" y="0"/>
                    <a:pt x="34" y="87"/>
                    <a:pt x="34" y="174"/>
                  </a:cubicBezTo>
                  <a:cubicBezTo>
                    <a:pt x="1" y="307"/>
                    <a:pt x="101" y="407"/>
                    <a:pt x="201" y="407"/>
                  </a:cubicBezTo>
                  <a:cubicBezTo>
                    <a:pt x="4137" y="1041"/>
                    <a:pt x="12743" y="6545"/>
                    <a:pt x="17213" y="13750"/>
                  </a:cubicBezTo>
                  <a:cubicBezTo>
                    <a:pt x="17256" y="13815"/>
                    <a:pt x="17327" y="13851"/>
                    <a:pt x="17399" y="13851"/>
                  </a:cubicBezTo>
                  <a:cubicBezTo>
                    <a:pt x="17438" y="13851"/>
                    <a:pt x="17478" y="13840"/>
                    <a:pt x="17513" y="13817"/>
                  </a:cubicBezTo>
                  <a:cubicBezTo>
                    <a:pt x="17613" y="13783"/>
                    <a:pt x="17647" y="13650"/>
                    <a:pt x="17613" y="13550"/>
                  </a:cubicBezTo>
                  <a:cubicBezTo>
                    <a:pt x="13010" y="6211"/>
                    <a:pt x="4271" y="641"/>
                    <a:pt x="268" y="7"/>
                  </a:cubicBezTo>
                  <a:cubicBezTo>
                    <a:pt x="254" y="2"/>
                    <a:pt x="240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6"/>
            <p:cNvSpPr/>
            <p:nvPr/>
          </p:nvSpPr>
          <p:spPr>
            <a:xfrm>
              <a:off x="4992783" y="2680892"/>
              <a:ext cx="111475" cy="55378"/>
            </a:xfrm>
            <a:custGeom>
              <a:avLst/>
              <a:gdLst/>
              <a:ahLst/>
              <a:cxnLst/>
              <a:rect l="l" t="t" r="r" b="b"/>
              <a:pathLst>
                <a:path w="6206" h="3083" extrusionOk="0">
                  <a:moveTo>
                    <a:pt x="5980" y="0"/>
                  </a:moveTo>
                  <a:cubicBezTo>
                    <a:pt x="5954" y="0"/>
                    <a:pt x="5929" y="4"/>
                    <a:pt x="5905" y="12"/>
                  </a:cubicBezTo>
                  <a:cubicBezTo>
                    <a:pt x="3870" y="679"/>
                    <a:pt x="1969" y="1580"/>
                    <a:pt x="134" y="2681"/>
                  </a:cubicBezTo>
                  <a:cubicBezTo>
                    <a:pt x="134" y="2681"/>
                    <a:pt x="134" y="2681"/>
                    <a:pt x="134" y="2714"/>
                  </a:cubicBezTo>
                  <a:cubicBezTo>
                    <a:pt x="34" y="2747"/>
                    <a:pt x="1" y="2881"/>
                    <a:pt x="67" y="2981"/>
                  </a:cubicBezTo>
                  <a:cubicBezTo>
                    <a:pt x="111" y="3046"/>
                    <a:pt x="181" y="3082"/>
                    <a:pt x="253" y="3082"/>
                  </a:cubicBezTo>
                  <a:cubicBezTo>
                    <a:pt x="293" y="3082"/>
                    <a:pt x="332" y="3071"/>
                    <a:pt x="368" y="3048"/>
                  </a:cubicBezTo>
                  <a:cubicBezTo>
                    <a:pt x="2136" y="1980"/>
                    <a:pt x="4037" y="1080"/>
                    <a:pt x="6005" y="412"/>
                  </a:cubicBezTo>
                  <a:cubicBezTo>
                    <a:pt x="6038" y="412"/>
                    <a:pt x="6072" y="379"/>
                    <a:pt x="6072" y="379"/>
                  </a:cubicBezTo>
                  <a:cubicBezTo>
                    <a:pt x="6172" y="312"/>
                    <a:pt x="6205" y="212"/>
                    <a:pt x="6172" y="146"/>
                  </a:cubicBezTo>
                  <a:cubicBezTo>
                    <a:pt x="6146" y="44"/>
                    <a:pt x="6062" y="0"/>
                    <a:pt x="5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6"/>
            <p:cNvSpPr/>
            <p:nvPr/>
          </p:nvSpPr>
          <p:spPr>
            <a:xfrm>
              <a:off x="6618965" y="2128653"/>
              <a:ext cx="355927" cy="263061"/>
            </a:xfrm>
            <a:custGeom>
              <a:avLst/>
              <a:gdLst/>
              <a:ahLst/>
              <a:cxnLst/>
              <a:rect l="l" t="t" r="r" b="b"/>
              <a:pathLst>
                <a:path w="19815" h="14645" extrusionOk="0">
                  <a:moveTo>
                    <a:pt x="0" y="1"/>
                  </a:moveTo>
                  <a:lnTo>
                    <a:pt x="0" y="3170"/>
                  </a:lnTo>
                  <a:lnTo>
                    <a:pt x="19814" y="14645"/>
                  </a:lnTo>
                  <a:lnTo>
                    <a:pt x="19814" y="11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6"/>
            <p:cNvSpPr/>
            <p:nvPr/>
          </p:nvSpPr>
          <p:spPr>
            <a:xfrm>
              <a:off x="6618965" y="2128653"/>
              <a:ext cx="355927" cy="263061"/>
            </a:xfrm>
            <a:custGeom>
              <a:avLst/>
              <a:gdLst/>
              <a:ahLst/>
              <a:cxnLst/>
              <a:rect l="l" t="t" r="r" b="b"/>
              <a:pathLst>
                <a:path w="19815" h="14645" extrusionOk="0">
                  <a:moveTo>
                    <a:pt x="0" y="1"/>
                  </a:moveTo>
                  <a:lnTo>
                    <a:pt x="0" y="3170"/>
                  </a:lnTo>
                  <a:lnTo>
                    <a:pt x="19814" y="14645"/>
                  </a:lnTo>
                  <a:lnTo>
                    <a:pt x="19814" y="11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6"/>
            <p:cNvSpPr/>
            <p:nvPr/>
          </p:nvSpPr>
          <p:spPr>
            <a:xfrm>
              <a:off x="6974873" y="2317403"/>
              <a:ext cx="31165" cy="74311"/>
            </a:xfrm>
            <a:custGeom>
              <a:avLst/>
              <a:gdLst/>
              <a:ahLst/>
              <a:cxnLst/>
              <a:rect l="l" t="t" r="r" b="b"/>
              <a:pathLst>
                <a:path w="1735" h="4137" extrusionOk="0">
                  <a:moveTo>
                    <a:pt x="1735" y="0"/>
                  </a:moveTo>
                  <a:lnTo>
                    <a:pt x="0" y="968"/>
                  </a:lnTo>
                  <a:lnTo>
                    <a:pt x="0" y="4137"/>
                  </a:lnTo>
                  <a:lnTo>
                    <a:pt x="1735" y="316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6"/>
            <p:cNvSpPr/>
            <p:nvPr/>
          </p:nvSpPr>
          <p:spPr>
            <a:xfrm>
              <a:off x="6974873" y="2317403"/>
              <a:ext cx="31165" cy="74311"/>
            </a:xfrm>
            <a:custGeom>
              <a:avLst/>
              <a:gdLst/>
              <a:ahLst/>
              <a:cxnLst/>
              <a:rect l="l" t="t" r="r" b="b"/>
              <a:pathLst>
                <a:path w="1735" h="4137" extrusionOk="0">
                  <a:moveTo>
                    <a:pt x="1735" y="0"/>
                  </a:moveTo>
                  <a:lnTo>
                    <a:pt x="0" y="968"/>
                  </a:lnTo>
                  <a:lnTo>
                    <a:pt x="0" y="4137"/>
                  </a:lnTo>
                  <a:lnTo>
                    <a:pt x="1735" y="316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6"/>
            <p:cNvSpPr/>
            <p:nvPr/>
          </p:nvSpPr>
          <p:spPr>
            <a:xfrm>
              <a:off x="5789097" y="3506179"/>
              <a:ext cx="316374" cy="169386"/>
            </a:xfrm>
            <a:custGeom>
              <a:avLst/>
              <a:gdLst/>
              <a:ahLst/>
              <a:cxnLst/>
              <a:rect l="l" t="t" r="r" b="b"/>
              <a:pathLst>
                <a:path w="17613" h="9430" extrusionOk="0">
                  <a:moveTo>
                    <a:pt x="17446" y="0"/>
                  </a:moveTo>
                  <a:lnTo>
                    <a:pt x="67" y="5471"/>
                  </a:lnTo>
                  <a:cubicBezTo>
                    <a:pt x="0" y="5938"/>
                    <a:pt x="0" y="6438"/>
                    <a:pt x="67" y="6938"/>
                  </a:cubicBezTo>
                  <a:cubicBezTo>
                    <a:pt x="367" y="7872"/>
                    <a:pt x="1902" y="9173"/>
                    <a:pt x="4237" y="9373"/>
                  </a:cubicBezTo>
                  <a:cubicBezTo>
                    <a:pt x="4588" y="9411"/>
                    <a:pt x="4933" y="9430"/>
                    <a:pt x="5272" y="9430"/>
                  </a:cubicBezTo>
                  <a:cubicBezTo>
                    <a:pt x="7020" y="9430"/>
                    <a:pt x="8578" y="8934"/>
                    <a:pt x="9807" y="8039"/>
                  </a:cubicBezTo>
                  <a:cubicBezTo>
                    <a:pt x="11275" y="6972"/>
                    <a:pt x="13410" y="4937"/>
                    <a:pt x="14544" y="4003"/>
                  </a:cubicBezTo>
                  <a:cubicBezTo>
                    <a:pt x="15945" y="2902"/>
                    <a:pt x="17046" y="1935"/>
                    <a:pt x="17346" y="1501"/>
                  </a:cubicBezTo>
                  <a:cubicBezTo>
                    <a:pt x="17613" y="1068"/>
                    <a:pt x="17446" y="0"/>
                    <a:pt x="17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6"/>
            <p:cNvSpPr/>
            <p:nvPr/>
          </p:nvSpPr>
          <p:spPr>
            <a:xfrm>
              <a:off x="5819058" y="3471942"/>
              <a:ext cx="295411" cy="164860"/>
            </a:xfrm>
            <a:custGeom>
              <a:avLst/>
              <a:gdLst/>
              <a:ahLst/>
              <a:cxnLst/>
              <a:rect l="l" t="t" r="r" b="b"/>
              <a:pathLst>
                <a:path w="16446" h="9178" extrusionOk="0">
                  <a:moveTo>
                    <a:pt x="12125" y="1"/>
                  </a:moveTo>
                  <a:cubicBezTo>
                    <a:pt x="11009" y="1"/>
                    <a:pt x="9894" y="330"/>
                    <a:pt x="8940" y="972"/>
                  </a:cubicBezTo>
                  <a:cubicBezTo>
                    <a:pt x="7105" y="2273"/>
                    <a:pt x="0" y="7076"/>
                    <a:pt x="0" y="7076"/>
                  </a:cubicBezTo>
                  <a:lnTo>
                    <a:pt x="7873" y="9178"/>
                  </a:lnTo>
                  <a:cubicBezTo>
                    <a:pt x="9274" y="8010"/>
                    <a:pt x="13143" y="4875"/>
                    <a:pt x="14477" y="3707"/>
                  </a:cubicBezTo>
                  <a:cubicBezTo>
                    <a:pt x="15812" y="2573"/>
                    <a:pt x="16445" y="1606"/>
                    <a:pt x="14777" y="672"/>
                  </a:cubicBezTo>
                  <a:cubicBezTo>
                    <a:pt x="13952" y="221"/>
                    <a:pt x="13038" y="1"/>
                    <a:pt x="12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6"/>
            <p:cNvSpPr/>
            <p:nvPr/>
          </p:nvSpPr>
          <p:spPr>
            <a:xfrm>
              <a:off x="5789690" y="3543325"/>
              <a:ext cx="173176" cy="117259"/>
            </a:xfrm>
            <a:custGeom>
              <a:avLst/>
              <a:gdLst/>
              <a:ahLst/>
              <a:cxnLst/>
              <a:rect l="l" t="t" r="r" b="b"/>
              <a:pathLst>
                <a:path w="9641" h="6528" extrusionOk="0">
                  <a:moveTo>
                    <a:pt x="3637" y="0"/>
                  </a:moveTo>
                  <a:cubicBezTo>
                    <a:pt x="334" y="467"/>
                    <a:pt x="1" y="3636"/>
                    <a:pt x="1" y="3636"/>
                  </a:cubicBezTo>
                  <a:cubicBezTo>
                    <a:pt x="1" y="3636"/>
                    <a:pt x="468" y="5671"/>
                    <a:pt x="3670" y="6338"/>
                  </a:cubicBezTo>
                  <a:cubicBezTo>
                    <a:pt x="4215" y="6465"/>
                    <a:pt x="4769" y="6528"/>
                    <a:pt x="5322" y="6528"/>
                  </a:cubicBezTo>
                  <a:cubicBezTo>
                    <a:pt x="6801" y="6528"/>
                    <a:pt x="8269" y="6078"/>
                    <a:pt x="9508" y="5204"/>
                  </a:cubicBezTo>
                  <a:cubicBezTo>
                    <a:pt x="9641" y="4103"/>
                    <a:pt x="9241" y="2969"/>
                    <a:pt x="8407" y="2202"/>
                  </a:cubicBezTo>
                  <a:cubicBezTo>
                    <a:pt x="7039" y="801"/>
                    <a:pt x="5772" y="34"/>
                    <a:pt x="3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6"/>
            <p:cNvSpPr/>
            <p:nvPr/>
          </p:nvSpPr>
          <p:spPr>
            <a:xfrm>
              <a:off x="5944886" y="3609822"/>
              <a:ext cx="316374" cy="169800"/>
            </a:xfrm>
            <a:custGeom>
              <a:avLst/>
              <a:gdLst/>
              <a:ahLst/>
              <a:cxnLst/>
              <a:rect l="l" t="t" r="r" b="b"/>
              <a:pathLst>
                <a:path w="17613" h="9453" extrusionOk="0">
                  <a:moveTo>
                    <a:pt x="17446" y="1"/>
                  </a:moveTo>
                  <a:lnTo>
                    <a:pt x="67" y="5471"/>
                  </a:lnTo>
                  <a:cubicBezTo>
                    <a:pt x="0" y="5972"/>
                    <a:pt x="0" y="6472"/>
                    <a:pt x="67" y="6939"/>
                  </a:cubicBezTo>
                  <a:cubicBezTo>
                    <a:pt x="401" y="7907"/>
                    <a:pt x="1902" y="9174"/>
                    <a:pt x="4237" y="9408"/>
                  </a:cubicBezTo>
                  <a:cubicBezTo>
                    <a:pt x="4564" y="9438"/>
                    <a:pt x="4887" y="9453"/>
                    <a:pt x="5203" y="9453"/>
                  </a:cubicBezTo>
                  <a:cubicBezTo>
                    <a:pt x="6979" y="9453"/>
                    <a:pt x="8561" y="8979"/>
                    <a:pt x="9807" y="8073"/>
                  </a:cubicBezTo>
                  <a:cubicBezTo>
                    <a:pt x="11275" y="7006"/>
                    <a:pt x="13410" y="4938"/>
                    <a:pt x="14577" y="4037"/>
                  </a:cubicBezTo>
                  <a:cubicBezTo>
                    <a:pt x="15945" y="2936"/>
                    <a:pt x="17079" y="1969"/>
                    <a:pt x="17346" y="1535"/>
                  </a:cubicBezTo>
                  <a:cubicBezTo>
                    <a:pt x="17613" y="1068"/>
                    <a:pt x="17446" y="1"/>
                    <a:pt x="17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6"/>
            <p:cNvSpPr/>
            <p:nvPr/>
          </p:nvSpPr>
          <p:spPr>
            <a:xfrm>
              <a:off x="5974847" y="3575658"/>
              <a:ext cx="296004" cy="165417"/>
            </a:xfrm>
            <a:custGeom>
              <a:avLst/>
              <a:gdLst/>
              <a:ahLst/>
              <a:cxnLst/>
              <a:rect l="l" t="t" r="r" b="b"/>
              <a:pathLst>
                <a:path w="16479" h="9209" extrusionOk="0">
                  <a:moveTo>
                    <a:pt x="12143" y="1"/>
                  </a:moveTo>
                  <a:cubicBezTo>
                    <a:pt x="11021" y="1"/>
                    <a:pt x="9899" y="338"/>
                    <a:pt x="8940" y="1002"/>
                  </a:cubicBezTo>
                  <a:cubicBezTo>
                    <a:pt x="7139" y="2270"/>
                    <a:pt x="0" y="7073"/>
                    <a:pt x="0" y="7073"/>
                  </a:cubicBezTo>
                  <a:lnTo>
                    <a:pt x="7872" y="9208"/>
                  </a:lnTo>
                  <a:cubicBezTo>
                    <a:pt x="9307" y="8007"/>
                    <a:pt x="13176" y="4872"/>
                    <a:pt x="14510" y="3737"/>
                  </a:cubicBezTo>
                  <a:cubicBezTo>
                    <a:pt x="15811" y="2570"/>
                    <a:pt x="16479" y="1603"/>
                    <a:pt x="14777" y="669"/>
                  </a:cubicBezTo>
                  <a:cubicBezTo>
                    <a:pt x="13957" y="221"/>
                    <a:pt x="13050" y="1"/>
                    <a:pt x="12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6"/>
            <p:cNvSpPr/>
            <p:nvPr/>
          </p:nvSpPr>
          <p:spPr>
            <a:xfrm>
              <a:off x="5946071" y="3646987"/>
              <a:ext cx="172584" cy="117511"/>
            </a:xfrm>
            <a:custGeom>
              <a:avLst/>
              <a:gdLst/>
              <a:ahLst/>
              <a:cxnLst/>
              <a:rect l="l" t="t" r="r" b="b"/>
              <a:pathLst>
                <a:path w="9608" h="6542" extrusionOk="0">
                  <a:moveTo>
                    <a:pt x="3637" y="0"/>
                  </a:moveTo>
                  <a:cubicBezTo>
                    <a:pt x="335" y="500"/>
                    <a:pt x="1" y="3636"/>
                    <a:pt x="1" y="3636"/>
                  </a:cubicBezTo>
                  <a:cubicBezTo>
                    <a:pt x="1" y="3636"/>
                    <a:pt x="435" y="5671"/>
                    <a:pt x="3637" y="6371"/>
                  </a:cubicBezTo>
                  <a:cubicBezTo>
                    <a:pt x="4172" y="6485"/>
                    <a:pt x="4713" y="6542"/>
                    <a:pt x="5251" y="6542"/>
                  </a:cubicBezTo>
                  <a:cubicBezTo>
                    <a:pt x="6761" y="6542"/>
                    <a:pt x="8245" y="6098"/>
                    <a:pt x="9474" y="5237"/>
                  </a:cubicBezTo>
                  <a:cubicBezTo>
                    <a:pt x="9608" y="4103"/>
                    <a:pt x="9208" y="2969"/>
                    <a:pt x="8407" y="2202"/>
                  </a:cubicBezTo>
                  <a:cubicBezTo>
                    <a:pt x="7039" y="801"/>
                    <a:pt x="5772" y="33"/>
                    <a:pt x="3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6"/>
            <p:cNvSpPr/>
            <p:nvPr/>
          </p:nvSpPr>
          <p:spPr>
            <a:xfrm>
              <a:off x="5182719" y="1523047"/>
              <a:ext cx="1215756" cy="1442083"/>
            </a:xfrm>
            <a:custGeom>
              <a:avLst/>
              <a:gdLst/>
              <a:ahLst/>
              <a:cxnLst/>
              <a:rect l="l" t="t" r="r" b="b"/>
              <a:pathLst>
                <a:path w="67683" h="80283" extrusionOk="0">
                  <a:moveTo>
                    <a:pt x="62562" y="0"/>
                  </a:moveTo>
                  <a:cubicBezTo>
                    <a:pt x="62112" y="0"/>
                    <a:pt x="61662" y="108"/>
                    <a:pt x="61245" y="325"/>
                  </a:cubicBezTo>
                  <a:lnTo>
                    <a:pt x="1302" y="34950"/>
                  </a:lnTo>
                  <a:cubicBezTo>
                    <a:pt x="535" y="35450"/>
                    <a:pt x="34" y="36284"/>
                    <a:pt x="1" y="37218"/>
                  </a:cubicBezTo>
                  <a:lnTo>
                    <a:pt x="1" y="76246"/>
                  </a:lnTo>
                  <a:cubicBezTo>
                    <a:pt x="34" y="77180"/>
                    <a:pt x="535" y="78014"/>
                    <a:pt x="1302" y="78515"/>
                  </a:cubicBezTo>
                  <a:lnTo>
                    <a:pt x="3804" y="79982"/>
                  </a:lnTo>
                  <a:cubicBezTo>
                    <a:pt x="4221" y="80182"/>
                    <a:pt x="4671" y="80282"/>
                    <a:pt x="5117" y="80282"/>
                  </a:cubicBezTo>
                  <a:cubicBezTo>
                    <a:pt x="5563" y="80282"/>
                    <a:pt x="6005" y="80182"/>
                    <a:pt x="6406" y="79982"/>
                  </a:cubicBezTo>
                  <a:lnTo>
                    <a:pt x="66382" y="45324"/>
                  </a:lnTo>
                  <a:cubicBezTo>
                    <a:pt x="67149" y="44824"/>
                    <a:pt x="67649" y="43990"/>
                    <a:pt x="67683" y="43056"/>
                  </a:cubicBezTo>
                  <a:lnTo>
                    <a:pt x="67683" y="4028"/>
                  </a:lnTo>
                  <a:cubicBezTo>
                    <a:pt x="67649" y="3094"/>
                    <a:pt x="67149" y="2260"/>
                    <a:pt x="66382" y="1760"/>
                  </a:cubicBezTo>
                  <a:lnTo>
                    <a:pt x="63880" y="325"/>
                  </a:lnTo>
                  <a:cubicBezTo>
                    <a:pt x="63463" y="108"/>
                    <a:pt x="63013" y="0"/>
                    <a:pt x="6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6"/>
            <p:cNvSpPr/>
            <p:nvPr/>
          </p:nvSpPr>
          <p:spPr>
            <a:xfrm>
              <a:off x="5274400" y="1578569"/>
              <a:ext cx="1124075" cy="1384208"/>
            </a:xfrm>
            <a:custGeom>
              <a:avLst/>
              <a:gdLst/>
              <a:ahLst/>
              <a:cxnLst/>
              <a:rect l="l" t="t" r="r" b="b"/>
              <a:pathLst>
                <a:path w="62579" h="77061" extrusionOk="0">
                  <a:moveTo>
                    <a:pt x="61857" y="1"/>
                  </a:moveTo>
                  <a:cubicBezTo>
                    <a:pt x="61683" y="1"/>
                    <a:pt x="61487" y="55"/>
                    <a:pt x="61278" y="170"/>
                  </a:cubicBezTo>
                  <a:lnTo>
                    <a:pt x="1302" y="34794"/>
                  </a:lnTo>
                  <a:cubicBezTo>
                    <a:pt x="534" y="35328"/>
                    <a:pt x="67" y="36162"/>
                    <a:pt x="1" y="37063"/>
                  </a:cubicBezTo>
                  <a:lnTo>
                    <a:pt x="1" y="76124"/>
                  </a:lnTo>
                  <a:cubicBezTo>
                    <a:pt x="1" y="76720"/>
                    <a:pt x="307" y="77060"/>
                    <a:pt x="737" y="77060"/>
                  </a:cubicBezTo>
                  <a:cubicBezTo>
                    <a:pt x="909" y="77060"/>
                    <a:pt x="1101" y="77006"/>
                    <a:pt x="1302" y="76891"/>
                  </a:cubicBezTo>
                  <a:lnTo>
                    <a:pt x="61278" y="42233"/>
                  </a:lnTo>
                  <a:cubicBezTo>
                    <a:pt x="62045" y="41733"/>
                    <a:pt x="62545" y="40899"/>
                    <a:pt x="62579" y="39965"/>
                  </a:cubicBezTo>
                  <a:lnTo>
                    <a:pt x="62579" y="937"/>
                  </a:lnTo>
                  <a:cubicBezTo>
                    <a:pt x="62579" y="341"/>
                    <a:pt x="62289" y="1"/>
                    <a:pt x="6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6"/>
            <p:cNvSpPr/>
            <p:nvPr/>
          </p:nvSpPr>
          <p:spPr>
            <a:xfrm>
              <a:off x="5182726" y="2171024"/>
              <a:ext cx="110272" cy="796852"/>
            </a:xfrm>
            <a:custGeom>
              <a:avLst/>
              <a:gdLst/>
              <a:ahLst/>
              <a:cxnLst/>
              <a:rect l="l" t="t" r="r" b="b"/>
              <a:pathLst>
                <a:path w="6139" h="44362" extrusionOk="0">
                  <a:moveTo>
                    <a:pt x="401" y="0"/>
                  </a:moveTo>
                  <a:cubicBezTo>
                    <a:pt x="167" y="401"/>
                    <a:pt x="34" y="834"/>
                    <a:pt x="1" y="1301"/>
                  </a:cubicBezTo>
                  <a:lnTo>
                    <a:pt x="1" y="40329"/>
                  </a:lnTo>
                  <a:cubicBezTo>
                    <a:pt x="67" y="41230"/>
                    <a:pt x="534" y="42097"/>
                    <a:pt x="1302" y="42598"/>
                  </a:cubicBezTo>
                  <a:lnTo>
                    <a:pt x="3837" y="44032"/>
                  </a:lnTo>
                  <a:cubicBezTo>
                    <a:pt x="4271" y="44249"/>
                    <a:pt x="4740" y="44361"/>
                    <a:pt x="5203" y="44361"/>
                  </a:cubicBezTo>
                  <a:cubicBezTo>
                    <a:pt x="5522" y="44361"/>
                    <a:pt x="5839" y="44308"/>
                    <a:pt x="6138" y="44199"/>
                  </a:cubicBezTo>
                  <a:lnTo>
                    <a:pt x="6138" y="44199"/>
                  </a:lnTo>
                  <a:cubicBezTo>
                    <a:pt x="6047" y="44226"/>
                    <a:pt x="5959" y="44239"/>
                    <a:pt x="5876" y="44239"/>
                  </a:cubicBezTo>
                  <a:cubicBezTo>
                    <a:pt x="5443" y="44239"/>
                    <a:pt x="5138" y="43886"/>
                    <a:pt x="5138" y="43298"/>
                  </a:cubicBezTo>
                  <a:lnTo>
                    <a:pt x="5138" y="4237"/>
                  </a:lnTo>
                  <a:cubicBezTo>
                    <a:pt x="5171" y="3803"/>
                    <a:pt x="5304" y="3336"/>
                    <a:pt x="5538" y="29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6"/>
            <p:cNvSpPr/>
            <p:nvPr/>
          </p:nvSpPr>
          <p:spPr>
            <a:xfrm>
              <a:off x="6903562" y="3637844"/>
              <a:ext cx="263654" cy="347682"/>
            </a:xfrm>
            <a:custGeom>
              <a:avLst/>
              <a:gdLst/>
              <a:ahLst/>
              <a:cxnLst/>
              <a:rect l="l" t="t" r="r" b="b"/>
              <a:pathLst>
                <a:path w="14678" h="19356" extrusionOk="0">
                  <a:moveTo>
                    <a:pt x="7339" y="0"/>
                  </a:moveTo>
                  <a:cubicBezTo>
                    <a:pt x="7114" y="0"/>
                    <a:pt x="6889" y="59"/>
                    <a:pt x="6672" y="175"/>
                  </a:cubicBezTo>
                  <a:lnTo>
                    <a:pt x="634" y="3645"/>
                  </a:lnTo>
                  <a:cubicBezTo>
                    <a:pt x="434" y="3778"/>
                    <a:pt x="301" y="3945"/>
                    <a:pt x="167" y="4145"/>
                  </a:cubicBezTo>
                  <a:cubicBezTo>
                    <a:pt x="167" y="4178"/>
                    <a:pt x="134" y="4212"/>
                    <a:pt x="134" y="4245"/>
                  </a:cubicBezTo>
                  <a:cubicBezTo>
                    <a:pt x="34" y="4412"/>
                    <a:pt x="1" y="4612"/>
                    <a:pt x="1" y="4779"/>
                  </a:cubicBezTo>
                  <a:lnTo>
                    <a:pt x="1" y="14586"/>
                  </a:lnTo>
                  <a:cubicBezTo>
                    <a:pt x="1" y="15019"/>
                    <a:pt x="234" y="15420"/>
                    <a:pt x="601" y="15687"/>
                  </a:cubicBezTo>
                  <a:lnTo>
                    <a:pt x="634" y="15720"/>
                  </a:lnTo>
                  <a:lnTo>
                    <a:pt x="6672" y="19222"/>
                  </a:lnTo>
                  <a:cubicBezTo>
                    <a:pt x="6705" y="19222"/>
                    <a:pt x="6739" y="19222"/>
                    <a:pt x="6772" y="19256"/>
                  </a:cubicBezTo>
                  <a:cubicBezTo>
                    <a:pt x="6839" y="19289"/>
                    <a:pt x="6906" y="19322"/>
                    <a:pt x="7006" y="19322"/>
                  </a:cubicBezTo>
                  <a:cubicBezTo>
                    <a:pt x="7106" y="19356"/>
                    <a:pt x="7206" y="19356"/>
                    <a:pt x="7339" y="19356"/>
                  </a:cubicBezTo>
                  <a:cubicBezTo>
                    <a:pt x="7573" y="19356"/>
                    <a:pt x="7806" y="19322"/>
                    <a:pt x="8006" y="19222"/>
                  </a:cubicBezTo>
                  <a:lnTo>
                    <a:pt x="14044" y="15720"/>
                  </a:lnTo>
                  <a:cubicBezTo>
                    <a:pt x="14411" y="15453"/>
                    <a:pt x="14678" y="15053"/>
                    <a:pt x="14678" y="14586"/>
                  </a:cubicBezTo>
                  <a:lnTo>
                    <a:pt x="14678" y="4779"/>
                  </a:lnTo>
                  <a:cubicBezTo>
                    <a:pt x="14678" y="4312"/>
                    <a:pt x="14411" y="3911"/>
                    <a:pt x="14044" y="3645"/>
                  </a:cubicBezTo>
                  <a:lnTo>
                    <a:pt x="8006" y="175"/>
                  </a:lnTo>
                  <a:cubicBezTo>
                    <a:pt x="7790" y="59"/>
                    <a:pt x="7564" y="0"/>
                    <a:pt x="7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6"/>
            <p:cNvSpPr/>
            <p:nvPr/>
          </p:nvSpPr>
          <p:spPr>
            <a:xfrm>
              <a:off x="7035389" y="3715190"/>
              <a:ext cx="131827" cy="269455"/>
            </a:xfrm>
            <a:custGeom>
              <a:avLst/>
              <a:gdLst/>
              <a:ahLst/>
              <a:cxnLst/>
              <a:rect l="l" t="t" r="r" b="b"/>
              <a:pathLst>
                <a:path w="7339" h="15001" extrusionOk="0">
                  <a:moveTo>
                    <a:pt x="7010" y="0"/>
                  </a:moveTo>
                  <a:cubicBezTo>
                    <a:pt x="6921" y="0"/>
                    <a:pt x="6818" y="34"/>
                    <a:pt x="6705" y="106"/>
                  </a:cubicBezTo>
                  <a:lnTo>
                    <a:pt x="667" y="3575"/>
                  </a:lnTo>
                  <a:cubicBezTo>
                    <a:pt x="267" y="3842"/>
                    <a:pt x="34" y="4242"/>
                    <a:pt x="0" y="4709"/>
                  </a:cubicBezTo>
                  <a:lnTo>
                    <a:pt x="0" y="14516"/>
                  </a:lnTo>
                  <a:cubicBezTo>
                    <a:pt x="0" y="14827"/>
                    <a:pt x="154" y="15000"/>
                    <a:pt x="377" y="15000"/>
                  </a:cubicBezTo>
                  <a:cubicBezTo>
                    <a:pt x="465" y="15000"/>
                    <a:pt x="563" y="14973"/>
                    <a:pt x="667" y="14916"/>
                  </a:cubicBezTo>
                  <a:lnTo>
                    <a:pt x="6705" y="11414"/>
                  </a:lnTo>
                  <a:cubicBezTo>
                    <a:pt x="7072" y="11147"/>
                    <a:pt x="7339" y="10747"/>
                    <a:pt x="7339" y="10280"/>
                  </a:cubicBezTo>
                  <a:lnTo>
                    <a:pt x="7339" y="473"/>
                  </a:lnTo>
                  <a:cubicBezTo>
                    <a:pt x="7339" y="172"/>
                    <a:pt x="7211" y="0"/>
                    <a:pt x="7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6"/>
            <p:cNvSpPr/>
            <p:nvPr/>
          </p:nvSpPr>
          <p:spPr>
            <a:xfrm>
              <a:off x="7896996" y="3063834"/>
              <a:ext cx="263654" cy="348275"/>
            </a:xfrm>
            <a:custGeom>
              <a:avLst/>
              <a:gdLst/>
              <a:ahLst/>
              <a:cxnLst/>
              <a:rect l="l" t="t" r="r" b="b"/>
              <a:pathLst>
                <a:path w="14678" h="19389" extrusionOk="0">
                  <a:moveTo>
                    <a:pt x="7339" y="0"/>
                  </a:moveTo>
                  <a:cubicBezTo>
                    <a:pt x="7114" y="0"/>
                    <a:pt x="6889" y="58"/>
                    <a:pt x="6672" y="175"/>
                  </a:cubicBezTo>
                  <a:lnTo>
                    <a:pt x="635" y="3644"/>
                  </a:lnTo>
                  <a:cubicBezTo>
                    <a:pt x="434" y="3778"/>
                    <a:pt x="301" y="3945"/>
                    <a:pt x="168" y="4145"/>
                  </a:cubicBezTo>
                  <a:cubicBezTo>
                    <a:pt x="168" y="4178"/>
                    <a:pt x="134" y="4211"/>
                    <a:pt x="134" y="4278"/>
                  </a:cubicBezTo>
                  <a:cubicBezTo>
                    <a:pt x="34" y="4412"/>
                    <a:pt x="1" y="4612"/>
                    <a:pt x="1" y="4779"/>
                  </a:cubicBezTo>
                  <a:lnTo>
                    <a:pt x="1" y="15053"/>
                  </a:lnTo>
                  <a:cubicBezTo>
                    <a:pt x="1" y="15520"/>
                    <a:pt x="234" y="15920"/>
                    <a:pt x="601" y="16153"/>
                  </a:cubicBezTo>
                  <a:cubicBezTo>
                    <a:pt x="601" y="16187"/>
                    <a:pt x="635" y="16187"/>
                    <a:pt x="635" y="16187"/>
                  </a:cubicBezTo>
                  <a:lnTo>
                    <a:pt x="6672" y="19222"/>
                  </a:lnTo>
                  <a:cubicBezTo>
                    <a:pt x="6706" y="19222"/>
                    <a:pt x="6739" y="19222"/>
                    <a:pt x="6772" y="19256"/>
                  </a:cubicBezTo>
                  <a:cubicBezTo>
                    <a:pt x="6839" y="19289"/>
                    <a:pt x="6906" y="19322"/>
                    <a:pt x="7006" y="19322"/>
                  </a:cubicBezTo>
                  <a:cubicBezTo>
                    <a:pt x="7106" y="19356"/>
                    <a:pt x="7206" y="19389"/>
                    <a:pt x="7339" y="19389"/>
                  </a:cubicBezTo>
                  <a:cubicBezTo>
                    <a:pt x="7573" y="19389"/>
                    <a:pt x="7806" y="19322"/>
                    <a:pt x="8007" y="19222"/>
                  </a:cubicBezTo>
                  <a:lnTo>
                    <a:pt x="14044" y="15720"/>
                  </a:lnTo>
                  <a:cubicBezTo>
                    <a:pt x="14411" y="15486"/>
                    <a:pt x="14645" y="15053"/>
                    <a:pt x="14678" y="14619"/>
                  </a:cubicBezTo>
                  <a:lnTo>
                    <a:pt x="14678" y="4779"/>
                  </a:lnTo>
                  <a:cubicBezTo>
                    <a:pt x="14678" y="4312"/>
                    <a:pt x="14411" y="3911"/>
                    <a:pt x="14044" y="3644"/>
                  </a:cubicBezTo>
                  <a:lnTo>
                    <a:pt x="8007" y="175"/>
                  </a:lnTo>
                  <a:cubicBezTo>
                    <a:pt x="7790" y="58"/>
                    <a:pt x="7565" y="0"/>
                    <a:pt x="7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6"/>
            <p:cNvSpPr/>
            <p:nvPr/>
          </p:nvSpPr>
          <p:spPr>
            <a:xfrm>
              <a:off x="8028823" y="3141540"/>
              <a:ext cx="131827" cy="269096"/>
            </a:xfrm>
            <a:custGeom>
              <a:avLst/>
              <a:gdLst/>
              <a:ahLst/>
              <a:cxnLst/>
              <a:rect l="l" t="t" r="r" b="b"/>
              <a:pathLst>
                <a:path w="7339" h="14981" extrusionOk="0">
                  <a:moveTo>
                    <a:pt x="6979" y="1"/>
                  </a:moveTo>
                  <a:cubicBezTo>
                    <a:pt x="6894" y="1"/>
                    <a:pt x="6801" y="28"/>
                    <a:pt x="6705" y="86"/>
                  </a:cubicBezTo>
                  <a:lnTo>
                    <a:pt x="634" y="3588"/>
                  </a:lnTo>
                  <a:cubicBezTo>
                    <a:pt x="267" y="3822"/>
                    <a:pt x="34" y="4255"/>
                    <a:pt x="0" y="4689"/>
                  </a:cubicBezTo>
                  <a:lnTo>
                    <a:pt x="0" y="14529"/>
                  </a:lnTo>
                  <a:cubicBezTo>
                    <a:pt x="0" y="14814"/>
                    <a:pt x="153" y="14981"/>
                    <a:pt x="373" y="14981"/>
                  </a:cubicBezTo>
                  <a:cubicBezTo>
                    <a:pt x="462" y="14981"/>
                    <a:pt x="562" y="14954"/>
                    <a:pt x="668" y="14896"/>
                  </a:cubicBezTo>
                  <a:lnTo>
                    <a:pt x="6705" y="11394"/>
                  </a:lnTo>
                  <a:cubicBezTo>
                    <a:pt x="7072" y="11160"/>
                    <a:pt x="7306" y="10727"/>
                    <a:pt x="7339" y="10293"/>
                  </a:cubicBezTo>
                  <a:lnTo>
                    <a:pt x="7339" y="453"/>
                  </a:lnTo>
                  <a:cubicBezTo>
                    <a:pt x="7339" y="167"/>
                    <a:pt x="7187" y="1"/>
                    <a:pt x="6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6"/>
            <p:cNvSpPr/>
            <p:nvPr/>
          </p:nvSpPr>
          <p:spPr>
            <a:xfrm>
              <a:off x="5274400" y="2058707"/>
              <a:ext cx="2930600" cy="1813422"/>
            </a:xfrm>
            <a:custGeom>
              <a:avLst/>
              <a:gdLst/>
              <a:ahLst/>
              <a:cxnLst/>
              <a:rect l="l" t="t" r="r" b="b"/>
              <a:pathLst>
                <a:path w="163151" h="100956" extrusionOk="0">
                  <a:moveTo>
                    <a:pt x="65114" y="0"/>
                  </a:moveTo>
                  <a:cubicBezTo>
                    <a:pt x="64221" y="0"/>
                    <a:pt x="63329" y="209"/>
                    <a:pt x="62512" y="626"/>
                  </a:cubicBezTo>
                  <a:lnTo>
                    <a:pt x="2602" y="35251"/>
                  </a:lnTo>
                  <a:cubicBezTo>
                    <a:pt x="1068" y="36251"/>
                    <a:pt x="101" y="37919"/>
                    <a:pt x="1" y="39754"/>
                  </a:cubicBezTo>
                  <a:lnTo>
                    <a:pt x="1" y="42256"/>
                  </a:lnTo>
                  <a:cubicBezTo>
                    <a:pt x="101" y="44090"/>
                    <a:pt x="1068" y="45758"/>
                    <a:pt x="2602" y="46759"/>
                  </a:cubicBezTo>
                  <a:lnTo>
                    <a:pt x="95435" y="100331"/>
                  </a:lnTo>
                  <a:cubicBezTo>
                    <a:pt x="96253" y="100747"/>
                    <a:pt x="97145" y="100956"/>
                    <a:pt x="98041" y="100956"/>
                  </a:cubicBezTo>
                  <a:cubicBezTo>
                    <a:pt x="98938" y="100956"/>
                    <a:pt x="99839" y="100747"/>
                    <a:pt x="100672" y="100331"/>
                  </a:cubicBezTo>
                  <a:lnTo>
                    <a:pt x="160549" y="65739"/>
                  </a:lnTo>
                  <a:cubicBezTo>
                    <a:pt x="162083" y="64705"/>
                    <a:pt x="163050" y="63037"/>
                    <a:pt x="163150" y="61203"/>
                  </a:cubicBezTo>
                  <a:lnTo>
                    <a:pt x="163150" y="58734"/>
                  </a:lnTo>
                  <a:cubicBezTo>
                    <a:pt x="163050" y="56866"/>
                    <a:pt x="162083" y="55198"/>
                    <a:pt x="160549" y="54198"/>
                  </a:cubicBezTo>
                  <a:lnTo>
                    <a:pt x="67716" y="626"/>
                  </a:lnTo>
                  <a:cubicBezTo>
                    <a:pt x="66898" y="209"/>
                    <a:pt x="66006" y="0"/>
                    <a:pt x="65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6"/>
            <p:cNvSpPr/>
            <p:nvPr/>
          </p:nvSpPr>
          <p:spPr>
            <a:xfrm>
              <a:off x="7035389" y="3035220"/>
              <a:ext cx="1169610" cy="837124"/>
            </a:xfrm>
            <a:custGeom>
              <a:avLst/>
              <a:gdLst/>
              <a:ahLst/>
              <a:cxnLst/>
              <a:rect l="l" t="t" r="r" b="b"/>
              <a:pathLst>
                <a:path w="65114" h="46604" extrusionOk="0">
                  <a:moveTo>
                    <a:pt x="62745" y="0"/>
                  </a:moveTo>
                  <a:cubicBezTo>
                    <a:pt x="62828" y="61"/>
                    <a:pt x="62909" y="125"/>
                    <a:pt x="62988" y="190"/>
                  </a:cubicBezTo>
                  <a:lnTo>
                    <a:pt x="62988" y="190"/>
                  </a:lnTo>
                  <a:cubicBezTo>
                    <a:pt x="62914" y="125"/>
                    <a:pt x="62833" y="61"/>
                    <a:pt x="62745" y="0"/>
                  </a:cubicBezTo>
                  <a:close/>
                  <a:moveTo>
                    <a:pt x="62988" y="190"/>
                  </a:moveTo>
                  <a:cubicBezTo>
                    <a:pt x="63925" y="1013"/>
                    <a:pt x="63748" y="2127"/>
                    <a:pt x="62512" y="2869"/>
                  </a:cubicBezTo>
                  <a:lnTo>
                    <a:pt x="2602" y="37460"/>
                  </a:lnTo>
                  <a:cubicBezTo>
                    <a:pt x="1802" y="37894"/>
                    <a:pt x="901" y="38094"/>
                    <a:pt x="0" y="38094"/>
                  </a:cubicBezTo>
                  <a:lnTo>
                    <a:pt x="0" y="46600"/>
                  </a:lnTo>
                  <a:cubicBezTo>
                    <a:pt x="57" y="46602"/>
                    <a:pt x="114" y="46603"/>
                    <a:pt x="171" y="46603"/>
                  </a:cubicBezTo>
                  <a:cubicBezTo>
                    <a:pt x="1014" y="46603"/>
                    <a:pt x="1852" y="46375"/>
                    <a:pt x="2602" y="46000"/>
                  </a:cubicBezTo>
                  <a:lnTo>
                    <a:pt x="62512" y="11375"/>
                  </a:lnTo>
                  <a:cubicBezTo>
                    <a:pt x="64046" y="10374"/>
                    <a:pt x="65013" y="8707"/>
                    <a:pt x="65113" y="6839"/>
                  </a:cubicBezTo>
                  <a:lnTo>
                    <a:pt x="65113" y="4370"/>
                  </a:lnTo>
                  <a:cubicBezTo>
                    <a:pt x="65019" y="2738"/>
                    <a:pt x="64246" y="1224"/>
                    <a:pt x="62988" y="1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6"/>
            <p:cNvSpPr/>
            <p:nvPr/>
          </p:nvSpPr>
          <p:spPr>
            <a:xfrm>
              <a:off x="5274400" y="2693681"/>
              <a:ext cx="1761008" cy="1178609"/>
            </a:xfrm>
            <a:custGeom>
              <a:avLst/>
              <a:gdLst/>
              <a:ahLst/>
              <a:cxnLst/>
              <a:rect l="l" t="t" r="r" b="b"/>
              <a:pathLst>
                <a:path w="98038" h="65615" extrusionOk="0">
                  <a:moveTo>
                    <a:pt x="2436" y="1"/>
                  </a:moveTo>
                  <a:cubicBezTo>
                    <a:pt x="2299" y="90"/>
                    <a:pt x="2178" y="185"/>
                    <a:pt x="2073" y="284"/>
                  </a:cubicBezTo>
                  <a:lnTo>
                    <a:pt x="2073" y="284"/>
                  </a:lnTo>
                  <a:cubicBezTo>
                    <a:pt x="2190" y="185"/>
                    <a:pt x="2311" y="91"/>
                    <a:pt x="2436" y="1"/>
                  </a:cubicBezTo>
                  <a:close/>
                  <a:moveTo>
                    <a:pt x="2073" y="284"/>
                  </a:moveTo>
                  <a:lnTo>
                    <a:pt x="2073" y="284"/>
                  </a:lnTo>
                  <a:cubicBezTo>
                    <a:pt x="850" y="1315"/>
                    <a:pt x="92" y="2790"/>
                    <a:pt x="1" y="4404"/>
                  </a:cubicBezTo>
                  <a:lnTo>
                    <a:pt x="1" y="6872"/>
                  </a:lnTo>
                  <a:cubicBezTo>
                    <a:pt x="101" y="8707"/>
                    <a:pt x="1068" y="10408"/>
                    <a:pt x="2602" y="11409"/>
                  </a:cubicBezTo>
                  <a:lnTo>
                    <a:pt x="95435" y="64981"/>
                  </a:lnTo>
                  <a:cubicBezTo>
                    <a:pt x="96236" y="65414"/>
                    <a:pt x="97137" y="65614"/>
                    <a:pt x="98037" y="65614"/>
                  </a:cubicBezTo>
                  <a:lnTo>
                    <a:pt x="98037" y="57075"/>
                  </a:lnTo>
                  <a:cubicBezTo>
                    <a:pt x="97973" y="57077"/>
                    <a:pt x="97909" y="57078"/>
                    <a:pt x="97844" y="57078"/>
                  </a:cubicBezTo>
                  <a:cubicBezTo>
                    <a:pt x="97008" y="57078"/>
                    <a:pt x="96179" y="56877"/>
                    <a:pt x="95435" y="56474"/>
                  </a:cubicBezTo>
                  <a:lnTo>
                    <a:pt x="2636" y="2903"/>
                  </a:lnTo>
                  <a:cubicBezTo>
                    <a:pt x="1386" y="2188"/>
                    <a:pt x="1198" y="1102"/>
                    <a:pt x="2073" y="2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6"/>
            <p:cNvSpPr/>
            <p:nvPr/>
          </p:nvSpPr>
          <p:spPr>
            <a:xfrm>
              <a:off x="5295380" y="1805256"/>
              <a:ext cx="2888639" cy="1660040"/>
            </a:xfrm>
            <a:custGeom>
              <a:avLst/>
              <a:gdLst/>
              <a:ahLst/>
              <a:cxnLst/>
              <a:rect l="l" t="t" r="r" b="b"/>
              <a:pathLst>
                <a:path w="160815" h="92417" extrusionOk="0">
                  <a:moveTo>
                    <a:pt x="63946" y="0"/>
                  </a:moveTo>
                  <a:cubicBezTo>
                    <a:pt x="63053" y="0"/>
                    <a:pt x="62161" y="209"/>
                    <a:pt x="61344" y="626"/>
                  </a:cubicBezTo>
                  <a:lnTo>
                    <a:pt x="1434" y="35217"/>
                  </a:lnTo>
                  <a:cubicBezTo>
                    <a:pt x="0" y="36051"/>
                    <a:pt x="0" y="37385"/>
                    <a:pt x="1434" y="38219"/>
                  </a:cubicBezTo>
                  <a:lnTo>
                    <a:pt x="94267" y="91791"/>
                  </a:lnTo>
                  <a:cubicBezTo>
                    <a:pt x="95085" y="92208"/>
                    <a:pt x="95977" y="92416"/>
                    <a:pt x="96873" y="92416"/>
                  </a:cubicBezTo>
                  <a:cubicBezTo>
                    <a:pt x="97770" y="92416"/>
                    <a:pt x="98671" y="92208"/>
                    <a:pt x="99504" y="91791"/>
                  </a:cubicBezTo>
                  <a:lnTo>
                    <a:pt x="159381" y="57233"/>
                  </a:lnTo>
                  <a:cubicBezTo>
                    <a:pt x="160815" y="56399"/>
                    <a:pt x="160815" y="55031"/>
                    <a:pt x="159381" y="54197"/>
                  </a:cubicBezTo>
                  <a:lnTo>
                    <a:pt x="66548" y="626"/>
                  </a:lnTo>
                  <a:cubicBezTo>
                    <a:pt x="65730" y="209"/>
                    <a:pt x="64838" y="0"/>
                    <a:pt x="6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6"/>
            <p:cNvSpPr/>
            <p:nvPr/>
          </p:nvSpPr>
          <p:spPr>
            <a:xfrm>
              <a:off x="7035389" y="2781769"/>
              <a:ext cx="1169610" cy="886863"/>
            </a:xfrm>
            <a:custGeom>
              <a:avLst/>
              <a:gdLst/>
              <a:ahLst/>
              <a:cxnLst/>
              <a:rect l="l" t="t" r="r" b="b"/>
              <a:pathLst>
                <a:path w="65114" h="49373" extrusionOk="0">
                  <a:moveTo>
                    <a:pt x="62745" y="0"/>
                  </a:moveTo>
                  <a:cubicBezTo>
                    <a:pt x="62831" y="64"/>
                    <a:pt x="62915" y="130"/>
                    <a:pt x="62997" y="197"/>
                  </a:cubicBezTo>
                  <a:lnTo>
                    <a:pt x="62997" y="197"/>
                  </a:lnTo>
                  <a:cubicBezTo>
                    <a:pt x="62921" y="130"/>
                    <a:pt x="62837" y="64"/>
                    <a:pt x="62745" y="0"/>
                  </a:cubicBezTo>
                  <a:close/>
                  <a:moveTo>
                    <a:pt x="62997" y="197"/>
                  </a:moveTo>
                  <a:cubicBezTo>
                    <a:pt x="63923" y="1015"/>
                    <a:pt x="63744" y="2096"/>
                    <a:pt x="62512" y="2836"/>
                  </a:cubicBezTo>
                  <a:lnTo>
                    <a:pt x="2602" y="37427"/>
                  </a:lnTo>
                  <a:cubicBezTo>
                    <a:pt x="1852" y="37833"/>
                    <a:pt x="1014" y="38064"/>
                    <a:pt x="170" y="38064"/>
                  </a:cubicBezTo>
                  <a:cubicBezTo>
                    <a:pt x="114" y="38064"/>
                    <a:pt x="57" y="38063"/>
                    <a:pt x="0" y="38061"/>
                  </a:cubicBezTo>
                  <a:lnTo>
                    <a:pt x="0" y="49369"/>
                  </a:lnTo>
                  <a:cubicBezTo>
                    <a:pt x="65" y="49371"/>
                    <a:pt x="129" y="49372"/>
                    <a:pt x="193" y="49372"/>
                  </a:cubicBezTo>
                  <a:cubicBezTo>
                    <a:pt x="1029" y="49372"/>
                    <a:pt x="1859" y="49171"/>
                    <a:pt x="2602" y="48768"/>
                  </a:cubicBezTo>
                  <a:lnTo>
                    <a:pt x="62512" y="14177"/>
                  </a:lnTo>
                  <a:cubicBezTo>
                    <a:pt x="64046" y="13176"/>
                    <a:pt x="65013" y="11475"/>
                    <a:pt x="65113" y="9640"/>
                  </a:cubicBezTo>
                  <a:lnTo>
                    <a:pt x="65113" y="4370"/>
                  </a:lnTo>
                  <a:cubicBezTo>
                    <a:pt x="65020" y="2742"/>
                    <a:pt x="64250" y="1232"/>
                    <a:pt x="62997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6"/>
            <p:cNvSpPr/>
            <p:nvPr/>
          </p:nvSpPr>
          <p:spPr>
            <a:xfrm>
              <a:off x="5274400" y="2440230"/>
              <a:ext cx="1761008" cy="1228401"/>
            </a:xfrm>
            <a:custGeom>
              <a:avLst/>
              <a:gdLst/>
              <a:ahLst/>
              <a:cxnLst/>
              <a:rect l="l" t="t" r="r" b="b"/>
              <a:pathLst>
                <a:path w="98038" h="68387" extrusionOk="0">
                  <a:moveTo>
                    <a:pt x="2436" y="1"/>
                  </a:moveTo>
                  <a:lnTo>
                    <a:pt x="2436" y="1"/>
                  </a:lnTo>
                  <a:cubicBezTo>
                    <a:pt x="2333" y="68"/>
                    <a:pt x="2239" y="138"/>
                    <a:pt x="2154" y="211"/>
                  </a:cubicBezTo>
                  <a:lnTo>
                    <a:pt x="2154" y="211"/>
                  </a:lnTo>
                  <a:cubicBezTo>
                    <a:pt x="2245" y="138"/>
                    <a:pt x="2339" y="68"/>
                    <a:pt x="2436" y="1"/>
                  </a:cubicBezTo>
                  <a:close/>
                  <a:moveTo>
                    <a:pt x="2154" y="211"/>
                  </a:moveTo>
                  <a:cubicBezTo>
                    <a:pt x="884" y="1221"/>
                    <a:pt x="94" y="2752"/>
                    <a:pt x="1" y="4370"/>
                  </a:cubicBezTo>
                  <a:lnTo>
                    <a:pt x="1" y="9674"/>
                  </a:lnTo>
                  <a:cubicBezTo>
                    <a:pt x="101" y="11509"/>
                    <a:pt x="1068" y="13177"/>
                    <a:pt x="2602" y="14177"/>
                  </a:cubicBezTo>
                  <a:lnTo>
                    <a:pt x="95435" y="67782"/>
                  </a:lnTo>
                  <a:cubicBezTo>
                    <a:pt x="96179" y="68185"/>
                    <a:pt x="97008" y="68386"/>
                    <a:pt x="97844" y="68386"/>
                  </a:cubicBezTo>
                  <a:cubicBezTo>
                    <a:pt x="97909" y="68386"/>
                    <a:pt x="97973" y="68385"/>
                    <a:pt x="98037" y="68383"/>
                  </a:cubicBezTo>
                  <a:lnTo>
                    <a:pt x="98037" y="57075"/>
                  </a:lnTo>
                  <a:cubicBezTo>
                    <a:pt x="97981" y="57077"/>
                    <a:pt x="97924" y="57078"/>
                    <a:pt x="97867" y="57078"/>
                  </a:cubicBezTo>
                  <a:cubicBezTo>
                    <a:pt x="97024" y="57078"/>
                    <a:pt x="96186" y="56847"/>
                    <a:pt x="95435" y="56441"/>
                  </a:cubicBezTo>
                  <a:lnTo>
                    <a:pt x="2636" y="2869"/>
                  </a:lnTo>
                  <a:cubicBezTo>
                    <a:pt x="1348" y="2134"/>
                    <a:pt x="1188" y="1032"/>
                    <a:pt x="2154" y="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6"/>
            <p:cNvSpPr/>
            <p:nvPr/>
          </p:nvSpPr>
          <p:spPr>
            <a:xfrm>
              <a:off x="5886166" y="1584407"/>
              <a:ext cx="781944" cy="708495"/>
            </a:xfrm>
            <a:custGeom>
              <a:avLst/>
              <a:gdLst/>
              <a:ahLst/>
              <a:cxnLst/>
              <a:rect l="l" t="t" r="r" b="b"/>
              <a:pathLst>
                <a:path w="43532" h="39443" extrusionOk="0">
                  <a:moveTo>
                    <a:pt x="27178" y="0"/>
                  </a:moveTo>
                  <a:cubicBezTo>
                    <a:pt x="26586" y="0"/>
                    <a:pt x="25805" y="147"/>
                    <a:pt x="24618" y="579"/>
                  </a:cubicBezTo>
                  <a:cubicBezTo>
                    <a:pt x="22016" y="1513"/>
                    <a:pt x="16679" y="4681"/>
                    <a:pt x="10007" y="8351"/>
                  </a:cubicBezTo>
                  <a:cubicBezTo>
                    <a:pt x="3369" y="11987"/>
                    <a:pt x="667" y="13688"/>
                    <a:pt x="267" y="17257"/>
                  </a:cubicBezTo>
                  <a:cubicBezTo>
                    <a:pt x="0" y="19492"/>
                    <a:pt x="11675" y="38973"/>
                    <a:pt x="14511" y="39273"/>
                  </a:cubicBezTo>
                  <a:cubicBezTo>
                    <a:pt x="15658" y="39388"/>
                    <a:pt x="16616" y="39442"/>
                    <a:pt x="17435" y="39442"/>
                  </a:cubicBezTo>
                  <a:cubicBezTo>
                    <a:pt x="21139" y="39442"/>
                    <a:pt x="22016" y="38325"/>
                    <a:pt x="24885" y="36604"/>
                  </a:cubicBezTo>
                  <a:cubicBezTo>
                    <a:pt x="30756" y="33068"/>
                    <a:pt x="34959" y="30433"/>
                    <a:pt x="39028" y="27698"/>
                  </a:cubicBezTo>
                  <a:cubicBezTo>
                    <a:pt x="40896" y="26430"/>
                    <a:pt x="42297" y="25296"/>
                    <a:pt x="42697" y="23862"/>
                  </a:cubicBezTo>
                  <a:cubicBezTo>
                    <a:pt x="43531" y="20760"/>
                    <a:pt x="42264" y="19159"/>
                    <a:pt x="40563" y="16256"/>
                  </a:cubicBezTo>
                  <a:cubicBezTo>
                    <a:pt x="38861" y="13388"/>
                    <a:pt x="34892" y="7817"/>
                    <a:pt x="33257" y="5415"/>
                  </a:cubicBezTo>
                  <a:cubicBezTo>
                    <a:pt x="31623" y="3047"/>
                    <a:pt x="29822" y="679"/>
                    <a:pt x="28821" y="378"/>
                  </a:cubicBezTo>
                  <a:cubicBezTo>
                    <a:pt x="28300" y="199"/>
                    <a:pt x="27867" y="0"/>
                    <a:pt x="2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6"/>
            <p:cNvSpPr/>
            <p:nvPr/>
          </p:nvSpPr>
          <p:spPr>
            <a:xfrm>
              <a:off x="5878963" y="1880986"/>
              <a:ext cx="303818" cy="409078"/>
            </a:xfrm>
            <a:custGeom>
              <a:avLst/>
              <a:gdLst/>
              <a:ahLst/>
              <a:cxnLst/>
              <a:rect l="l" t="t" r="r" b="b"/>
              <a:pathLst>
                <a:path w="16914" h="22774" extrusionOk="0">
                  <a:moveTo>
                    <a:pt x="1642" y="0"/>
                  </a:moveTo>
                  <a:cubicBezTo>
                    <a:pt x="1152" y="0"/>
                    <a:pt x="762" y="302"/>
                    <a:pt x="568" y="1046"/>
                  </a:cubicBezTo>
                  <a:cubicBezTo>
                    <a:pt x="1" y="3348"/>
                    <a:pt x="2203" y="6050"/>
                    <a:pt x="3737" y="8585"/>
                  </a:cubicBezTo>
                  <a:cubicBezTo>
                    <a:pt x="5305" y="11087"/>
                    <a:pt x="9808" y="17892"/>
                    <a:pt x="11376" y="19893"/>
                  </a:cubicBezTo>
                  <a:cubicBezTo>
                    <a:pt x="12421" y="21279"/>
                    <a:pt x="14024" y="22774"/>
                    <a:pt x="15139" y="22774"/>
                  </a:cubicBezTo>
                  <a:cubicBezTo>
                    <a:pt x="15662" y="22774"/>
                    <a:pt x="16077" y="22447"/>
                    <a:pt x="16279" y="21628"/>
                  </a:cubicBezTo>
                  <a:cubicBezTo>
                    <a:pt x="16913" y="19059"/>
                    <a:pt x="14478" y="15790"/>
                    <a:pt x="12843" y="13222"/>
                  </a:cubicBezTo>
                  <a:cubicBezTo>
                    <a:pt x="11209" y="10653"/>
                    <a:pt x="6606" y="4616"/>
                    <a:pt x="5138" y="2648"/>
                  </a:cubicBezTo>
                  <a:cubicBezTo>
                    <a:pt x="4123" y="1316"/>
                    <a:pt x="2665" y="0"/>
                    <a:pt x="1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6"/>
            <p:cNvSpPr/>
            <p:nvPr/>
          </p:nvSpPr>
          <p:spPr>
            <a:xfrm>
              <a:off x="5325323" y="1892374"/>
              <a:ext cx="816701" cy="727320"/>
            </a:xfrm>
            <a:custGeom>
              <a:avLst/>
              <a:gdLst/>
              <a:ahLst/>
              <a:cxnLst/>
              <a:rect l="l" t="t" r="r" b="b"/>
              <a:pathLst>
                <a:path w="45467" h="40491" extrusionOk="0">
                  <a:moveTo>
                    <a:pt x="29130" y="1"/>
                  </a:moveTo>
                  <a:cubicBezTo>
                    <a:pt x="28538" y="1"/>
                    <a:pt x="27756" y="148"/>
                    <a:pt x="26553" y="579"/>
                  </a:cubicBezTo>
                  <a:cubicBezTo>
                    <a:pt x="23985" y="1513"/>
                    <a:pt x="18614" y="4682"/>
                    <a:pt x="11976" y="8351"/>
                  </a:cubicBezTo>
                  <a:cubicBezTo>
                    <a:pt x="5305" y="12021"/>
                    <a:pt x="635" y="14789"/>
                    <a:pt x="234" y="18392"/>
                  </a:cubicBezTo>
                  <a:cubicBezTo>
                    <a:pt x="1" y="20593"/>
                    <a:pt x="11676" y="40107"/>
                    <a:pt x="14511" y="40374"/>
                  </a:cubicBezTo>
                  <a:cubicBezTo>
                    <a:pt x="15260" y="40454"/>
                    <a:pt x="15954" y="40490"/>
                    <a:pt x="16604" y="40490"/>
                  </a:cubicBezTo>
                  <a:cubicBezTo>
                    <a:pt x="21424" y="40490"/>
                    <a:pt x="23737" y="38457"/>
                    <a:pt x="26853" y="36605"/>
                  </a:cubicBezTo>
                  <a:cubicBezTo>
                    <a:pt x="32724" y="33069"/>
                    <a:pt x="36927" y="30434"/>
                    <a:pt x="40964" y="27699"/>
                  </a:cubicBezTo>
                  <a:cubicBezTo>
                    <a:pt x="42832" y="26464"/>
                    <a:pt x="44233" y="25330"/>
                    <a:pt x="44633" y="23862"/>
                  </a:cubicBezTo>
                  <a:cubicBezTo>
                    <a:pt x="45467" y="20760"/>
                    <a:pt x="44199" y="19159"/>
                    <a:pt x="42498" y="16257"/>
                  </a:cubicBezTo>
                  <a:cubicBezTo>
                    <a:pt x="40797" y="13388"/>
                    <a:pt x="36827" y="7818"/>
                    <a:pt x="35193" y="5416"/>
                  </a:cubicBezTo>
                  <a:cubicBezTo>
                    <a:pt x="33558" y="3048"/>
                    <a:pt x="31757" y="713"/>
                    <a:pt x="30790" y="379"/>
                  </a:cubicBezTo>
                  <a:cubicBezTo>
                    <a:pt x="30251" y="200"/>
                    <a:pt x="29819" y="1"/>
                    <a:pt x="29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6"/>
            <p:cNvSpPr/>
            <p:nvPr/>
          </p:nvSpPr>
          <p:spPr>
            <a:xfrm>
              <a:off x="5317545" y="2209196"/>
              <a:ext cx="303800" cy="408916"/>
            </a:xfrm>
            <a:custGeom>
              <a:avLst/>
              <a:gdLst/>
              <a:ahLst/>
              <a:cxnLst/>
              <a:rect l="l" t="t" r="r" b="b"/>
              <a:pathLst>
                <a:path w="16913" h="22765" extrusionOk="0">
                  <a:moveTo>
                    <a:pt x="1667" y="1"/>
                  </a:moveTo>
                  <a:cubicBezTo>
                    <a:pt x="1175" y="1"/>
                    <a:pt x="785" y="305"/>
                    <a:pt x="601" y="1054"/>
                  </a:cubicBezTo>
                  <a:cubicBezTo>
                    <a:pt x="0" y="3356"/>
                    <a:pt x="2202" y="6058"/>
                    <a:pt x="3770" y="8559"/>
                  </a:cubicBezTo>
                  <a:cubicBezTo>
                    <a:pt x="5304" y="11061"/>
                    <a:pt x="9807" y="17866"/>
                    <a:pt x="11375" y="19901"/>
                  </a:cubicBezTo>
                  <a:cubicBezTo>
                    <a:pt x="12442" y="21263"/>
                    <a:pt x="14034" y="22764"/>
                    <a:pt x="15142" y="22764"/>
                  </a:cubicBezTo>
                  <a:cubicBezTo>
                    <a:pt x="15663" y="22764"/>
                    <a:pt x="16076" y="22433"/>
                    <a:pt x="16279" y="21602"/>
                  </a:cubicBezTo>
                  <a:cubicBezTo>
                    <a:pt x="16912" y="19034"/>
                    <a:pt x="14511" y="15765"/>
                    <a:pt x="12876" y="13196"/>
                  </a:cubicBezTo>
                  <a:cubicBezTo>
                    <a:pt x="11242" y="10661"/>
                    <a:pt x="6605" y="4623"/>
                    <a:pt x="5137" y="2655"/>
                  </a:cubicBezTo>
                  <a:cubicBezTo>
                    <a:pt x="4147" y="1305"/>
                    <a:pt x="2687" y="1"/>
                    <a:pt x="1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6"/>
            <p:cNvSpPr/>
            <p:nvPr/>
          </p:nvSpPr>
          <p:spPr>
            <a:xfrm>
              <a:off x="6075509" y="2253887"/>
              <a:ext cx="944307" cy="659116"/>
            </a:xfrm>
            <a:custGeom>
              <a:avLst/>
              <a:gdLst/>
              <a:ahLst/>
              <a:cxnLst/>
              <a:rect l="l" t="t" r="r" b="b"/>
              <a:pathLst>
                <a:path w="52571" h="36694" extrusionOk="0">
                  <a:moveTo>
                    <a:pt x="20515" y="0"/>
                  </a:moveTo>
                  <a:lnTo>
                    <a:pt x="0" y="6672"/>
                  </a:lnTo>
                  <a:cubicBezTo>
                    <a:pt x="1101" y="10641"/>
                    <a:pt x="1535" y="14644"/>
                    <a:pt x="6772" y="19181"/>
                  </a:cubicBezTo>
                  <a:cubicBezTo>
                    <a:pt x="11975" y="23717"/>
                    <a:pt x="36560" y="36693"/>
                    <a:pt x="36560" y="36693"/>
                  </a:cubicBezTo>
                  <a:lnTo>
                    <a:pt x="52571" y="18180"/>
                  </a:lnTo>
                  <a:lnTo>
                    <a:pt x="28721" y="340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6"/>
            <p:cNvSpPr/>
            <p:nvPr/>
          </p:nvSpPr>
          <p:spPr>
            <a:xfrm>
              <a:off x="5800485" y="2757196"/>
              <a:ext cx="1240311" cy="1074355"/>
            </a:xfrm>
            <a:custGeom>
              <a:avLst/>
              <a:gdLst/>
              <a:ahLst/>
              <a:cxnLst/>
              <a:rect l="l" t="t" r="r" b="b"/>
              <a:pathLst>
                <a:path w="69050" h="59811" extrusionOk="0">
                  <a:moveTo>
                    <a:pt x="0" y="1"/>
                  </a:moveTo>
                  <a:lnTo>
                    <a:pt x="0" y="19781"/>
                  </a:lnTo>
                  <a:lnTo>
                    <a:pt x="69049" y="59810"/>
                  </a:lnTo>
                  <a:lnTo>
                    <a:pt x="69049" y="39129"/>
                  </a:lnTo>
                  <a:cubicBezTo>
                    <a:pt x="68149" y="39129"/>
                    <a:pt x="67248" y="38928"/>
                    <a:pt x="66448" y="3849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6"/>
            <p:cNvSpPr/>
            <p:nvPr/>
          </p:nvSpPr>
          <p:spPr>
            <a:xfrm>
              <a:off x="5800485" y="2757196"/>
              <a:ext cx="1240311" cy="1074355"/>
            </a:xfrm>
            <a:custGeom>
              <a:avLst/>
              <a:gdLst/>
              <a:ahLst/>
              <a:cxnLst/>
              <a:rect l="l" t="t" r="r" b="b"/>
              <a:pathLst>
                <a:path w="69050" h="59811" extrusionOk="0">
                  <a:moveTo>
                    <a:pt x="0" y="1"/>
                  </a:moveTo>
                  <a:lnTo>
                    <a:pt x="0" y="19781"/>
                  </a:lnTo>
                  <a:lnTo>
                    <a:pt x="69049" y="59810"/>
                  </a:lnTo>
                  <a:lnTo>
                    <a:pt x="69049" y="39129"/>
                  </a:lnTo>
                  <a:cubicBezTo>
                    <a:pt x="68149" y="39129"/>
                    <a:pt x="67248" y="38928"/>
                    <a:pt x="66448" y="3849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6"/>
            <p:cNvSpPr/>
            <p:nvPr/>
          </p:nvSpPr>
          <p:spPr>
            <a:xfrm>
              <a:off x="7040217" y="2775177"/>
              <a:ext cx="1163629" cy="1055764"/>
            </a:xfrm>
            <a:custGeom>
              <a:avLst/>
              <a:gdLst/>
              <a:ahLst/>
              <a:cxnLst/>
              <a:rect l="l" t="t" r="r" b="b"/>
              <a:pathLst>
                <a:path w="64781" h="58776" extrusionOk="0">
                  <a:moveTo>
                    <a:pt x="62445" y="0"/>
                  </a:moveTo>
                  <a:lnTo>
                    <a:pt x="62445" y="0"/>
                  </a:lnTo>
                  <a:cubicBezTo>
                    <a:pt x="62520" y="56"/>
                    <a:pt x="62593" y="114"/>
                    <a:pt x="62664" y="174"/>
                  </a:cubicBezTo>
                  <a:lnTo>
                    <a:pt x="62664" y="174"/>
                  </a:lnTo>
                  <a:cubicBezTo>
                    <a:pt x="62597" y="114"/>
                    <a:pt x="62524" y="56"/>
                    <a:pt x="62445" y="0"/>
                  </a:cubicBezTo>
                  <a:close/>
                  <a:moveTo>
                    <a:pt x="62664" y="174"/>
                  </a:moveTo>
                  <a:cubicBezTo>
                    <a:pt x="63594" y="998"/>
                    <a:pt x="63423" y="2120"/>
                    <a:pt x="62179" y="2836"/>
                  </a:cubicBezTo>
                  <a:lnTo>
                    <a:pt x="2603" y="37494"/>
                  </a:lnTo>
                  <a:cubicBezTo>
                    <a:pt x="1802" y="37927"/>
                    <a:pt x="901" y="38128"/>
                    <a:pt x="1" y="38128"/>
                  </a:cubicBezTo>
                  <a:lnTo>
                    <a:pt x="1" y="58776"/>
                  </a:lnTo>
                  <a:lnTo>
                    <a:pt x="64780" y="21115"/>
                  </a:lnTo>
                  <a:lnTo>
                    <a:pt x="64780" y="4337"/>
                  </a:lnTo>
                  <a:cubicBezTo>
                    <a:pt x="64686" y="2728"/>
                    <a:pt x="63905" y="1209"/>
                    <a:pt x="62664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6"/>
            <p:cNvSpPr/>
            <p:nvPr/>
          </p:nvSpPr>
          <p:spPr>
            <a:xfrm>
              <a:off x="5800485" y="2080118"/>
              <a:ext cx="2383534" cy="1379789"/>
            </a:xfrm>
            <a:custGeom>
              <a:avLst/>
              <a:gdLst/>
              <a:ahLst/>
              <a:cxnLst/>
              <a:rect l="l" t="t" r="r" b="b"/>
              <a:pathLst>
                <a:path w="132695" h="76815" extrusionOk="0">
                  <a:moveTo>
                    <a:pt x="64813" y="1"/>
                  </a:moveTo>
                  <a:lnTo>
                    <a:pt x="43865" y="12210"/>
                  </a:lnTo>
                  <a:cubicBezTo>
                    <a:pt x="43446" y="12149"/>
                    <a:pt x="43006" y="12119"/>
                    <a:pt x="42550" y="12119"/>
                  </a:cubicBezTo>
                  <a:cubicBezTo>
                    <a:pt x="34771" y="12119"/>
                    <a:pt x="22068" y="20661"/>
                    <a:pt x="18980" y="26553"/>
                  </a:cubicBezTo>
                  <a:lnTo>
                    <a:pt x="0" y="37695"/>
                  </a:lnTo>
                  <a:lnTo>
                    <a:pt x="66448" y="76189"/>
                  </a:lnTo>
                  <a:cubicBezTo>
                    <a:pt x="67265" y="76606"/>
                    <a:pt x="68157" y="76814"/>
                    <a:pt x="69054" y="76814"/>
                  </a:cubicBezTo>
                  <a:cubicBezTo>
                    <a:pt x="69950" y="76814"/>
                    <a:pt x="70851" y="76606"/>
                    <a:pt x="71685" y="76189"/>
                  </a:cubicBezTo>
                  <a:lnTo>
                    <a:pt x="131261" y="41531"/>
                  </a:lnTo>
                  <a:cubicBezTo>
                    <a:pt x="132695" y="40697"/>
                    <a:pt x="132695" y="39362"/>
                    <a:pt x="131261" y="38528"/>
                  </a:cubicBezTo>
                  <a:lnTo>
                    <a:pt x="648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6"/>
            <p:cNvSpPr/>
            <p:nvPr/>
          </p:nvSpPr>
          <p:spPr>
            <a:xfrm>
              <a:off x="6029363" y="2573242"/>
              <a:ext cx="489550" cy="284059"/>
            </a:xfrm>
            <a:custGeom>
              <a:avLst/>
              <a:gdLst/>
              <a:ahLst/>
              <a:cxnLst/>
              <a:rect l="l" t="t" r="r" b="b"/>
              <a:pathLst>
                <a:path w="27254" h="15814" extrusionOk="0">
                  <a:moveTo>
                    <a:pt x="4737" y="1"/>
                  </a:moveTo>
                  <a:lnTo>
                    <a:pt x="1" y="2736"/>
                  </a:lnTo>
                  <a:cubicBezTo>
                    <a:pt x="67" y="2836"/>
                    <a:pt x="101" y="2903"/>
                    <a:pt x="167" y="2970"/>
                  </a:cubicBezTo>
                  <a:cubicBezTo>
                    <a:pt x="1935" y="5271"/>
                    <a:pt x="5771" y="6672"/>
                    <a:pt x="8440" y="7373"/>
                  </a:cubicBezTo>
                  <a:cubicBezTo>
                    <a:pt x="10208" y="7840"/>
                    <a:pt x="12043" y="8073"/>
                    <a:pt x="13877" y="8073"/>
                  </a:cubicBezTo>
                  <a:cubicBezTo>
                    <a:pt x="13777" y="9541"/>
                    <a:pt x="13510" y="11009"/>
                    <a:pt x="13043" y="12410"/>
                  </a:cubicBezTo>
                  <a:cubicBezTo>
                    <a:pt x="12676" y="13477"/>
                    <a:pt x="11242" y="15178"/>
                    <a:pt x="12876" y="15679"/>
                  </a:cubicBezTo>
                  <a:cubicBezTo>
                    <a:pt x="13173" y="15775"/>
                    <a:pt x="13524" y="15813"/>
                    <a:pt x="13904" y="15813"/>
                  </a:cubicBezTo>
                  <a:cubicBezTo>
                    <a:pt x="15103" y="15813"/>
                    <a:pt x="16592" y="15430"/>
                    <a:pt x="17580" y="15278"/>
                  </a:cubicBezTo>
                  <a:cubicBezTo>
                    <a:pt x="19214" y="15012"/>
                    <a:pt x="20815" y="14678"/>
                    <a:pt x="22417" y="14278"/>
                  </a:cubicBezTo>
                  <a:cubicBezTo>
                    <a:pt x="23284" y="14044"/>
                    <a:pt x="24218" y="13744"/>
                    <a:pt x="24785" y="13010"/>
                  </a:cubicBezTo>
                  <a:cubicBezTo>
                    <a:pt x="25385" y="12176"/>
                    <a:pt x="25319" y="11075"/>
                    <a:pt x="25485" y="10075"/>
                  </a:cubicBezTo>
                  <a:cubicBezTo>
                    <a:pt x="25652" y="9107"/>
                    <a:pt x="26186" y="8007"/>
                    <a:pt x="27253" y="7907"/>
                  </a:cubicBezTo>
                  <a:cubicBezTo>
                    <a:pt x="26119" y="7273"/>
                    <a:pt x="24418" y="6939"/>
                    <a:pt x="23117" y="6506"/>
                  </a:cubicBezTo>
                  <a:cubicBezTo>
                    <a:pt x="21182" y="5838"/>
                    <a:pt x="19214" y="5271"/>
                    <a:pt x="17280" y="4604"/>
                  </a:cubicBezTo>
                  <a:cubicBezTo>
                    <a:pt x="13343" y="3270"/>
                    <a:pt x="9441" y="1836"/>
                    <a:pt x="5571" y="301"/>
                  </a:cubicBezTo>
                  <a:cubicBezTo>
                    <a:pt x="5304" y="201"/>
                    <a:pt x="5004" y="101"/>
                    <a:pt x="4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6"/>
            <p:cNvSpPr/>
            <p:nvPr/>
          </p:nvSpPr>
          <p:spPr>
            <a:xfrm>
              <a:off x="6588392" y="2080118"/>
              <a:ext cx="1595627" cy="952030"/>
            </a:xfrm>
            <a:custGeom>
              <a:avLst/>
              <a:gdLst/>
              <a:ahLst/>
              <a:cxnLst/>
              <a:rect l="l" t="t" r="r" b="b"/>
              <a:pathLst>
                <a:path w="88831" h="53001" extrusionOk="0">
                  <a:moveTo>
                    <a:pt x="20949" y="1"/>
                  </a:moveTo>
                  <a:lnTo>
                    <a:pt x="1" y="12210"/>
                  </a:lnTo>
                  <a:cubicBezTo>
                    <a:pt x="5672" y="15812"/>
                    <a:pt x="11242" y="17880"/>
                    <a:pt x="17046" y="21216"/>
                  </a:cubicBezTo>
                  <a:cubicBezTo>
                    <a:pt x="19848" y="22851"/>
                    <a:pt x="23084" y="25452"/>
                    <a:pt x="30189" y="30289"/>
                  </a:cubicBezTo>
                  <a:cubicBezTo>
                    <a:pt x="32322" y="31773"/>
                    <a:pt x="34885" y="33457"/>
                    <a:pt x="37585" y="33457"/>
                  </a:cubicBezTo>
                  <a:cubicBezTo>
                    <a:pt x="37799" y="33457"/>
                    <a:pt x="38013" y="33447"/>
                    <a:pt x="38228" y="33425"/>
                  </a:cubicBezTo>
                  <a:cubicBezTo>
                    <a:pt x="40463" y="33225"/>
                    <a:pt x="42398" y="31890"/>
                    <a:pt x="44533" y="31223"/>
                  </a:cubicBezTo>
                  <a:cubicBezTo>
                    <a:pt x="44922" y="31084"/>
                    <a:pt x="45334" y="31015"/>
                    <a:pt x="45731" y="31015"/>
                  </a:cubicBezTo>
                  <a:cubicBezTo>
                    <a:pt x="45810" y="31015"/>
                    <a:pt x="45889" y="31018"/>
                    <a:pt x="45967" y="31023"/>
                  </a:cubicBezTo>
                  <a:cubicBezTo>
                    <a:pt x="48102" y="31223"/>
                    <a:pt x="47935" y="33792"/>
                    <a:pt x="47968" y="35326"/>
                  </a:cubicBezTo>
                  <a:cubicBezTo>
                    <a:pt x="48035" y="37728"/>
                    <a:pt x="47368" y="40063"/>
                    <a:pt x="46067" y="42064"/>
                  </a:cubicBezTo>
                  <a:cubicBezTo>
                    <a:pt x="45767" y="42498"/>
                    <a:pt x="45533" y="42965"/>
                    <a:pt x="45433" y="43465"/>
                  </a:cubicBezTo>
                  <a:cubicBezTo>
                    <a:pt x="45166" y="45066"/>
                    <a:pt x="45967" y="46267"/>
                    <a:pt x="47468" y="46934"/>
                  </a:cubicBezTo>
                  <a:cubicBezTo>
                    <a:pt x="48836" y="47529"/>
                    <a:pt x="61919" y="53001"/>
                    <a:pt x="66800" y="53001"/>
                  </a:cubicBezTo>
                  <a:cubicBezTo>
                    <a:pt x="67395" y="53001"/>
                    <a:pt x="67868" y="52920"/>
                    <a:pt x="68183" y="52739"/>
                  </a:cubicBezTo>
                  <a:lnTo>
                    <a:pt x="87363" y="41531"/>
                  </a:lnTo>
                  <a:cubicBezTo>
                    <a:pt x="88831" y="40697"/>
                    <a:pt x="88831" y="39362"/>
                    <a:pt x="87397" y="38528"/>
                  </a:cubicBezTo>
                  <a:lnTo>
                    <a:pt x="209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6"/>
            <p:cNvSpPr/>
            <p:nvPr/>
          </p:nvSpPr>
          <p:spPr>
            <a:xfrm>
              <a:off x="6801104" y="2675108"/>
              <a:ext cx="578824" cy="421400"/>
            </a:xfrm>
            <a:custGeom>
              <a:avLst/>
              <a:gdLst/>
              <a:ahLst/>
              <a:cxnLst/>
              <a:rect l="l" t="t" r="r" b="b"/>
              <a:pathLst>
                <a:path w="32224" h="23460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201"/>
                    <a:pt x="167" y="101"/>
                    <a:pt x="401" y="234"/>
                  </a:cubicBezTo>
                  <a:cubicBezTo>
                    <a:pt x="3270" y="1835"/>
                    <a:pt x="6005" y="3703"/>
                    <a:pt x="8540" y="5805"/>
                  </a:cubicBezTo>
                  <a:cubicBezTo>
                    <a:pt x="10500" y="7489"/>
                    <a:pt x="13163" y="8977"/>
                    <a:pt x="15884" y="8977"/>
                  </a:cubicBezTo>
                  <a:cubicBezTo>
                    <a:pt x="16126" y="8977"/>
                    <a:pt x="16369" y="8965"/>
                    <a:pt x="16612" y="8940"/>
                  </a:cubicBezTo>
                  <a:cubicBezTo>
                    <a:pt x="18814" y="8740"/>
                    <a:pt x="20782" y="7406"/>
                    <a:pt x="22917" y="6739"/>
                  </a:cubicBezTo>
                  <a:cubicBezTo>
                    <a:pt x="23306" y="6600"/>
                    <a:pt x="23695" y="6530"/>
                    <a:pt x="24104" y="6530"/>
                  </a:cubicBezTo>
                  <a:cubicBezTo>
                    <a:pt x="24185" y="6530"/>
                    <a:pt x="24268" y="6533"/>
                    <a:pt x="24351" y="6539"/>
                  </a:cubicBezTo>
                  <a:cubicBezTo>
                    <a:pt x="28287" y="6939"/>
                    <a:pt x="25185" y="12843"/>
                    <a:pt x="24752" y="14644"/>
                  </a:cubicBezTo>
                  <a:cubicBezTo>
                    <a:pt x="24351" y="16446"/>
                    <a:pt x="24685" y="18514"/>
                    <a:pt x="23517" y="19915"/>
                  </a:cubicBezTo>
                  <a:cubicBezTo>
                    <a:pt x="22766" y="20831"/>
                    <a:pt x="21758" y="21155"/>
                    <a:pt x="20672" y="21155"/>
                  </a:cubicBezTo>
                  <a:cubicBezTo>
                    <a:pt x="18912" y="21155"/>
                    <a:pt x="16948" y="20305"/>
                    <a:pt x="15545" y="19748"/>
                  </a:cubicBezTo>
                  <a:cubicBezTo>
                    <a:pt x="13844" y="19081"/>
                    <a:pt x="12209" y="18347"/>
                    <a:pt x="10541" y="17580"/>
                  </a:cubicBezTo>
                  <a:cubicBezTo>
                    <a:pt x="9074" y="16879"/>
                    <a:pt x="7573" y="16179"/>
                    <a:pt x="6038" y="15512"/>
                  </a:cubicBezTo>
                  <a:lnTo>
                    <a:pt x="6038" y="15512"/>
                  </a:lnTo>
                  <a:cubicBezTo>
                    <a:pt x="6572" y="15979"/>
                    <a:pt x="8640" y="17313"/>
                    <a:pt x="9074" y="17613"/>
                  </a:cubicBezTo>
                  <a:cubicBezTo>
                    <a:pt x="10241" y="18380"/>
                    <a:pt x="11409" y="19148"/>
                    <a:pt x="12610" y="19882"/>
                  </a:cubicBezTo>
                  <a:cubicBezTo>
                    <a:pt x="13744" y="20549"/>
                    <a:pt x="14878" y="21249"/>
                    <a:pt x="16079" y="21850"/>
                  </a:cubicBezTo>
                  <a:cubicBezTo>
                    <a:pt x="19014" y="23451"/>
                    <a:pt x="20916" y="23451"/>
                    <a:pt x="21916" y="23451"/>
                  </a:cubicBezTo>
                  <a:cubicBezTo>
                    <a:pt x="22020" y="23457"/>
                    <a:pt x="22124" y="23460"/>
                    <a:pt x="22228" y="23460"/>
                  </a:cubicBezTo>
                  <a:cubicBezTo>
                    <a:pt x="22690" y="23460"/>
                    <a:pt x="23148" y="23405"/>
                    <a:pt x="23584" y="23351"/>
                  </a:cubicBezTo>
                  <a:cubicBezTo>
                    <a:pt x="24451" y="23117"/>
                    <a:pt x="25285" y="22784"/>
                    <a:pt x="26086" y="22383"/>
                  </a:cubicBezTo>
                  <a:cubicBezTo>
                    <a:pt x="27153" y="21950"/>
                    <a:pt x="28221" y="21616"/>
                    <a:pt x="29288" y="21149"/>
                  </a:cubicBezTo>
                  <a:cubicBezTo>
                    <a:pt x="30322" y="20715"/>
                    <a:pt x="31256" y="20015"/>
                    <a:pt x="31990" y="19148"/>
                  </a:cubicBezTo>
                  <a:cubicBezTo>
                    <a:pt x="32124" y="18981"/>
                    <a:pt x="32224" y="18747"/>
                    <a:pt x="32124" y="18581"/>
                  </a:cubicBezTo>
                  <a:cubicBezTo>
                    <a:pt x="32023" y="18514"/>
                    <a:pt x="31957" y="18447"/>
                    <a:pt x="31857" y="18414"/>
                  </a:cubicBezTo>
                  <a:cubicBezTo>
                    <a:pt x="31089" y="18180"/>
                    <a:pt x="30289" y="18147"/>
                    <a:pt x="29522" y="17980"/>
                  </a:cubicBezTo>
                  <a:cubicBezTo>
                    <a:pt x="28721" y="17847"/>
                    <a:pt x="28021" y="17413"/>
                    <a:pt x="27587" y="16713"/>
                  </a:cubicBezTo>
                  <a:cubicBezTo>
                    <a:pt x="27320" y="16079"/>
                    <a:pt x="27253" y="15378"/>
                    <a:pt x="27387" y="14711"/>
                  </a:cubicBezTo>
                  <a:cubicBezTo>
                    <a:pt x="27587" y="12443"/>
                    <a:pt x="27987" y="10175"/>
                    <a:pt x="28254" y="7873"/>
                  </a:cubicBezTo>
                  <a:lnTo>
                    <a:pt x="28254" y="7773"/>
                  </a:lnTo>
                  <a:cubicBezTo>
                    <a:pt x="28287" y="6405"/>
                    <a:pt x="27120" y="4671"/>
                    <a:pt x="25752" y="4470"/>
                  </a:cubicBezTo>
                  <a:cubicBezTo>
                    <a:pt x="25678" y="4468"/>
                    <a:pt x="25603" y="4466"/>
                    <a:pt x="25529" y="4466"/>
                  </a:cubicBezTo>
                  <a:cubicBezTo>
                    <a:pt x="24709" y="4466"/>
                    <a:pt x="23918" y="4637"/>
                    <a:pt x="23184" y="5004"/>
                  </a:cubicBezTo>
                  <a:cubicBezTo>
                    <a:pt x="21082" y="5805"/>
                    <a:pt x="19048" y="6906"/>
                    <a:pt x="16813" y="7106"/>
                  </a:cubicBezTo>
                  <a:cubicBezTo>
                    <a:pt x="16609" y="7116"/>
                    <a:pt x="16405" y="7122"/>
                    <a:pt x="16202" y="7122"/>
                  </a:cubicBezTo>
                  <a:cubicBezTo>
                    <a:pt x="14506" y="7122"/>
                    <a:pt x="12824" y="6749"/>
                    <a:pt x="11275" y="6005"/>
                  </a:cubicBezTo>
                  <a:cubicBezTo>
                    <a:pt x="9541" y="5204"/>
                    <a:pt x="7840" y="4304"/>
                    <a:pt x="6172" y="3336"/>
                  </a:cubicBezTo>
                  <a:cubicBezTo>
                    <a:pt x="5304" y="2836"/>
                    <a:pt x="4470" y="2269"/>
                    <a:pt x="3570" y="1735"/>
                  </a:cubicBezTo>
                  <a:cubicBezTo>
                    <a:pt x="2436" y="1068"/>
                    <a:pt x="1235" y="50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6"/>
            <p:cNvSpPr/>
            <p:nvPr/>
          </p:nvSpPr>
          <p:spPr>
            <a:xfrm>
              <a:off x="5976643" y="2858451"/>
              <a:ext cx="21591" cy="367926"/>
            </a:xfrm>
            <a:custGeom>
              <a:avLst/>
              <a:gdLst/>
              <a:ahLst/>
              <a:cxnLst/>
              <a:rect l="l" t="t" r="r" b="b"/>
              <a:pathLst>
                <a:path w="1202" h="20483" extrusionOk="0">
                  <a:moveTo>
                    <a:pt x="0" y="1"/>
                  </a:moveTo>
                  <a:lnTo>
                    <a:pt x="0" y="19815"/>
                  </a:lnTo>
                  <a:lnTo>
                    <a:pt x="1201" y="20482"/>
                  </a:lnTo>
                  <a:lnTo>
                    <a:pt x="1201" y="7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6"/>
            <p:cNvSpPr/>
            <p:nvPr/>
          </p:nvSpPr>
          <p:spPr>
            <a:xfrm>
              <a:off x="5976643" y="2181390"/>
              <a:ext cx="1186980" cy="689670"/>
            </a:xfrm>
            <a:custGeom>
              <a:avLst/>
              <a:gdLst/>
              <a:ahLst/>
              <a:cxnLst/>
              <a:rect l="l" t="t" r="r" b="b"/>
              <a:pathLst>
                <a:path w="66081" h="38395" extrusionOk="0">
                  <a:moveTo>
                    <a:pt x="64780" y="0"/>
                  </a:moveTo>
                  <a:lnTo>
                    <a:pt x="44198" y="11975"/>
                  </a:lnTo>
                  <a:cubicBezTo>
                    <a:pt x="43907" y="11944"/>
                    <a:pt x="43607" y="11929"/>
                    <a:pt x="43300" y="11929"/>
                  </a:cubicBezTo>
                  <a:cubicBezTo>
                    <a:pt x="35051" y="11929"/>
                    <a:pt x="21275" y="22821"/>
                    <a:pt x="17513" y="27420"/>
                  </a:cubicBezTo>
                  <a:lnTo>
                    <a:pt x="0" y="37694"/>
                  </a:lnTo>
                  <a:lnTo>
                    <a:pt x="1201" y="38394"/>
                  </a:lnTo>
                  <a:lnTo>
                    <a:pt x="18780" y="28087"/>
                  </a:lnTo>
                  <a:cubicBezTo>
                    <a:pt x="25752" y="20582"/>
                    <a:pt x="37460" y="13076"/>
                    <a:pt x="45566" y="12676"/>
                  </a:cubicBezTo>
                  <a:lnTo>
                    <a:pt x="66081" y="734"/>
                  </a:lnTo>
                  <a:lnTo>
                    <a:pt x="647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6"/>
            <p:cNvSpPr/>
            <p:nvPr/>
          </p:nvSpPr>
          <p:spPr>
            <a:xfrm>
              <a:off x="6273222" y="1849928"/>
              <a:ext cx="468588" cy="368016"/>
            </a:xfrm>
            <a:custGeom>
              <a:avLst/>
              <a:gdLst/>
              <a:ahLst/>
              <a:cxnLst/>
              <a:rect l="l" t="t" r="r" b="b"/>
              <a:pathLst>
                <a:path w="26087" h="20488" extrusionOk="0">
                  <a:moveTo>
                    <a:pt x="3718" y="0"/>
                  </a:moveTo>
                  <a:cubicBezTo>
                    <a:pt x="3191" y="0"/>
                    <a:pt x="2663" y="35"/>
                    <a:pt x="2136" y="107"/>
                  </a:cubicBezTo>
                  <a:cubicBezTo>
                    <a:pt x="1" y="474"/>
                    <a:pt x="6873" y="10881"/>
                    <a:pt x="6873" y="10881"/>
                  </a:cubicBezTo>
                  <a:cubicBezTo>
                    <a:pt x="6873" y="10881"/>
                    <a:pt x="13344" y="15585"/>
                    <a:pt x="17247" y="18387"/>
                  </a:cubicBezTo>
                  <a:cubicBezTo>
                    <a:pt x="19452" y="19959"/>
                    <a:pt x="21728" y="20487"/>
                    <a:pt x="23581" y="20487"/>
                  </a:cubicBezTo>
                  <a:cubicBezTo>
                    <a:pt x="24558" y="20487"/>
                    <a:pt x="25418" y="20340"/>
                    <a:pt x="26086" y="20121"/>
                  </a:cubicBezTo>
                  <a:lnTo>
                    <a:pt x="25286" y="16418"/>
                  </a:lnTo>
                  <a:cubicBezTo>
                    <a:pt x="25286" y="16418"/>
                    <a:pt x="13644" y="4710"/>
                    <a:pt x="11142" y="2609"/>
                  </a:cubicBezTo>
                  <a:cubicBezTo>
                    <a:pt x="9024" y="909"/>
                    <a:pt x="6394" y="0"/>
                    <a:pt x="3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6"/>
            <p:cNvSpPr/>
            <p:nvPr/>
          </p:nvSpPr>
          <p:spPr>
            <a:xfrm>
              <a:off x="6273222" y="1849084"/>
              <a:ext cx="467977" cy="368698"/>
            </a:xfrm>
            <a:custGeom>
              <a:avLst/>
              <a:gdLst/>
              <a:ahLst/>
              <a:cxnLst/>
              <a:rect l="l" t="t" r="r" b="b"/>
              <a:pathLst>
                <a:path w="26053" h="20526" extrusionOk="0">
                  <a:moveTo>
                    <a:pt x="3974" y="0"/>
                  </a:moveTo>
                  <a:cubicBezTo>
                    <a:pt x="3352" y="0"/>
                    <a:pt x="2726" y="51"/>
                    <a:pt x="2102" y="154"/>
                  </a:cubicBezTo>
                  <a:cubicBezTo>
                    <a:pt x="1" y="554"/>
                    <a:pt x="6839" y="10895"/>
                    <a:pt x="6839" y="10895"/>
                  </a:cubicBezTo>
                  <a:cubicBezTo>
                    <a:pt x="6839" y="10895"/>
                    <a:pt x="13310" y="15632"/>
                    <a:pt x="17247" y="18400"/>
                  </a:cubicBezTo>
                  <a:cubicBezTo>
                    <a:pt x="19450" y="19987"/>
                    <a:pt x="21756" y="20525"/>
                    <a:pt x="23615" y="20525"/>
                  </a:cubicBezTo>
                  <a:cubicBezTo>
                    <a:pt x="24570" y="20525"/>
                    <a:pt x="25408" y="20383"/>
                    <a:pt x="26053" y="20168"/>
                  </a:cubicBezTo>
                  <a:lnTo>
                    <a:pt x="25252" y="16399"/>
                  </a:lnTo>
                  <a:cubicBezTo>
                    <a:pt x="25252" y="16399"/>
                    <a:pt x="13644" y="4690"/>
                    <a:pt x="11142" y="2589"/>
                  </a:cubicBezTo>
                  <a:cubicBezTo>
                    <a:pt x="9123" y="892"/>
                    <a:pt x="6581" y="0"/>
                    <a:pt x="3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6"/>
            <p:cNvSpPr/>
            <p:nvPr/>
          </p:nvSpPr>
          <p:spPr>
            <a:xfrm>
              <a:off x="6273222" y="1849084"/>
              <a:ext cx="467977" cy="368698"/>
            </a:xfrm>
            <a:custGeom>
              <a:avLst/>
              <a:gdLst/>
              <a:ahLst/>
              <a:cxnLst/>
              <a:rect l="l" t="t" r="r" b="b"/>
              <a:pathLst>
                <a:path w="26053" h="20526" extrusionOk="0">
                  <a:moveTo>
                    <a:pt x="3974" y="0"/>
                  </a:moveTo>
                  <a:cubicBezTo>
                    <a:pt x="3352" y="0"/>
                    <a:pt x="2726" y="51"/>
                    <a:pt x="2102" y="154"/>
                  </a:cubicBezTo>
                  <a:cubicBezTo>
                    <a:pt x="1" y="554"/>
                    <a:pt x="6839" y="10895"/>
                    <a:pt x="6839" y="10895"/>
                  </a:cubicBezTo>
                  <a:cubicBezTo>
                    <a:pt x="6839" y="10895"/>
                    <a:pt x="13310" y="15632"/>
                    <a:pt x="17247" y="18400"/>
                  </a:cubicBezTo>
                  <a:cubicBezTo>
                    <a:pt x="19450" y="19987"/>
                    <a:pt x="21756" y="20525"/>
                    <a:pt x="23615" y="20525"/>
                  </a:cubicBezTo>
                  <a:cubicBezTo>
                    <a:pt x="24570" y="20525"/>
                    <a:pt x="25408" y="20383"/>
                    <a:pt x="26053" y="20168"/>
                  </a:cubicBezTo>
                  <a:lnTo>
                    <a:pt x="25252" y="16399"/>
                  </a:lnTo>
                  <a:cubicBezTo>
                    <a:pt x="25252" y="16399"/>
                    <a:pt x="13644" y="4690"/>
                    <a:pt x="11142" y="2589"/>
                  </a:cubicBezTo>
                  <a:cubicBezTo>
                    <a:pt x="9123" y="892"/>
                    <a:pt x="6581" y="0"/>
                    <a:pt x="3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6"/>
            <p:cNvSpPr/>
            <p:nvPr/>
          </p:nvSpPr>
          <p:spPr>
            <a:xfrm>
              <a:off x="6381087" y="1903960"/>
              <a:ext cx="302596" cy="296022"/>
            </a:xfrm>
            <a:custGeom>
              <a:avLst/>
              <a:gdLst/>
              <a:ahLst/>
              <a:cxnLst/>
              <a:rect l="l" t="t" r="r" b="b"/>
              <a:pathLst>
                <a:path w="16846" h="16480" extrusionOk="0">
                  <a:moveTo>
                    <a:pt x="300" y="1"/>
                  </a:moveTo>
                  <a:lnTo>
                    <a:pt x="0" y="2803"/>
                  </a:lnTo>
                  <a:cubicBezTo>
                    <a:pt x="0" y="2803"/>
                    <a:pt x="2068" y="3036"/>
                    <a:pt x="3569" y="3303"/>
                  </a:cubicBezTo>
                  <a:cubicBezTo>
                    <a:pt x="5137" y="3570"/>
                    <a:pt x="6572" y="4371"/>
                    <a:pt x="7539" y="5605"/>
                  </a:cubicBezTo>
                  <a:cubicBezTo>
                    <a:pt x="8807" y="7039"/>
                    <a:pt x="10608" y="10275"/>
                    <a:pt x="12376" y="12743"/>
                  </a:cubicBezTo>
                  <a:cubicBezTo>
                    <a:pt x="13376" y="14244"/>
                    <a:pt x="14711" y="15512"/>
                    <a:pt x="16279" y="16479"/>
                  </a:cubicBezTo>
                  <a:lnTo>
                    <a:pt x="16846" y="10975"/>
                  </a:lnTo>
                  <a:cubicBezTo>
                    <a:pt x="14777" y="8907"/>
                    <a:pt x="11709" y="5838"/>
                    <a:pt x="9140" y="3370"/>
                  </a:cubicBezTo>
                  <a:cubicBezTo>
                    <a:pt x="9139" y="3371"/>
                    <a:pt x="9137" y="3371"/>
                    <a:pt x="9135" y="3371"/>
                  </a:cubicBezTo>
                  <a:cubicBezTo>
                    <a:pt x="8941" y="3371"/>
                    <a:pt x="5738" y="168"/>
                    <a:pt x="5738" y="168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6"/>
            <p:cNvSpPr/>
            <p:nvPr/>
          </p:nvSpPr>
          <p:spPr>
            <a:xfrm>
              <a:off x="6010790" y="1851832"/>
              <a:ext cx="477569" cy="654931"/>
            </a:xfrm>
            <a:custGeom>
              <a:avLst/>
              <a:gdLst/>
              <a:ahLst/>
              <a:cxnLst/>
              <a:rect l="l" t="t" r="r" b="b"/>
              <a:pathLst>
                <a:path w="26587" h="36461" extrusionOk="0">
                  <a:moveTo>
                    <a:pt x="16712" y="1"/>
                  </a:moveTo>
                  <a:cubicBezTo>
                    <a:pt x="15445" y="68"/>
                    <a:pt x="14177" y="201"/>
                    <a:pt x="12910" y="434"/>
                  </a:cubicBezTo>
                  <a:lnTo>
                    <a:pt x="6772" y="1335"/>
                  </a:lnTo>
                  <a:lnTo>
                    <a:pt x="2102" y="2603"/>
                  </a:lnTo>
                  <a:cubicBezTo>
                    <a:pt x="935" y="8507"/>
                    <a:pt x="1" y="13977"/>
                    <a:pt x="868" y="20249"/>
                  </a:cubicBezTo>
                  <a:cubicBezTo>
                    <a:pt x="2069" y="28521"/>
                    <a:pt x="3003" y="31023"/>
                    <a:pt x="6105" y="36460"/>
                  </a:cubicBezTo>
                  <a:cubicBezTo>
                    <a:pt x="6605" y="32024"/>
                    <a:pt x="14311" y="27454"/>
                    <a:pt x="17546" y="25986"/>
                  </a:cubicBezTo>
                  <a:cubicBezTo>
                    <a:pt x="23084" y="23451"/>
                    <a:pt x="26586" y="23418"/>
                    <a:pt x="26586" y="23418"/>
                  </a:cubicBezTo>
                  <a:lnTo>
                    <a:pt x="23617" y="20115"/>
                  </a:lnTo>
                  <a:lnTo>
                    <a:pt x="23250" y="16146"/>
                  </a:lnTo>
                  <a:cubicBezTo>
                    <a:pt x="25619" y="14111"/>
                    <a:pt x="26086" y="10642"/>
                    <a:pt x="24385" y="8007"/>
                  </a:cubicBezTo>
                  <a:cubicBezTo>
                    <a:pt x="22750" y="5371"/>
                    <a:pt x="21783" y="4537"/>
                    <a:pt x="20482" y="3236"/>
                  </a:cubicBezTo>
                  <a:cubicBezTo>
                    <a:pt x="18447" y="1168"/>
                    <a:pt x="17480" y="334"/>
                    <a:pt x="16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6"/>
            <p:cNvSpPr/>
            <p:nvPr/>
          </p:nvSpPr>
          <p:spPr>
            <a:xfrm>
              <a:off x="5989828" y="1420822"/>
              <a:ext cx="412850" cy="398678"/>
            </a:xfrm>
            <a:custGeom>
              <a:avLst/>
              <a:gdLst/>
              <a:ahLst/>
              <a:cxnLst/>
              <a:rect l="l" t="t" r="r" b="b"/>
              <a:pathLst>
                <a:path w="22984" h="22195" extrusionOk="0">
                  <a:moveTo>
                    <a:pt x="18867" y="1"/>
                  </a:moveTo>
                  <a:cubicBezTo>
                    <a:pt x="18591" y="1"/>
                    <a:pt x="18316" y="27"/>
                    <a:pt x="18046" y="79"/>
                  </a:cubicBezTo>
                  <a:lnTo>
                    <a:pt x="15778" y="312"/>
                  </a:lnTo>
                  <a:lnTo>
                    <a:pt x="13076" y="579"/>
                  </a:lnTo>
                  <a:cubicBezTo>
                    <a:pt x="10274" y="846"/>
                    <a:pt x="7539" y="1013"/>
                    <a:pt x="5104" y="2547"/>
                  </a:cubicBezTo>
                  <a:cubicBezTo>
                    <a:pt x="2969" y="3915"/>
                    <a:pt x="1434" y="6016"/>
                    <a:pt x="834" y="8451"/>
                  </a:cubicBezTo>
                  <a:cubicBezTo>
                    <a:pt x="0" y="11920"/>
                    <a:pt x="1334" y="15656"/>
                    <a:pt x="3369" y="18158"/>
                  </a:cubicBezTo>
                  <a:cubicBezTo>
                    <a:pt x="4036" y="19092"/>
                    <a:pt x="4837" y="19960"/>
                    <a:pt x="5671" y="20760"/>
                  </a:cubicBezTo>
                  <a:cubicBezTo>
                    <a:pt x="6505" y="21494"/>
                    <a:pt x="7305" y="22128"/>
                    <a:pt x="7839" y="22195"/>
                  </a:cubicBezTo>
                  <a:lnTo>
                    <a:pt x="7706" y="19859"/>
                  </a:lnTo>
                  <a:lnTo>
                    <a:pt x="7706" y="19859"/>
                  </a:lnTo>
                  <a:cubicBezTo>
                    <a:pt x="8816" y="20370"/>
                    <a:pt x="10007" y="20637"/>
                    <a:pt x="11230" y="20637"/>
                  </a:cubicBezTo>
                  <a:cubicBezTo>
                    <a:pt x="11367" y="20637"/>
                    <a:pt x="11504" y="20633"/>
                    <a:pt x="11642" y="20627"/>
                  </a:cubicBezTo>
                  <a:lnTo>
                    <a:pt x="13710" y="20527"/>
                  </a:lnTo>
                  <a:cubicBezTo>
                    <a:pt x="15611" y="20393"/>
                    <a:pt x="17346" y="19526"/>
                    <a:pt x="18580" y="18092"/>
                  </a:cubicBezTo>
                  <a:cubicBezTo>
                    <a:pt x="19214" y="17358"/>
                    <a:pt x="19747" y="16557"/>
                    <a:pt x="20214" y="15690"/>
                  </a:cubicBezTo>
                  <a:cubicBezTo>
                    <a:pt x="20515" y="15123"/>
                    <a:pt x="20448" y="14489"/>
                    <a:pt x="20681" y="13889"/>
                  </a:cubicBezTo>
                  <a:cubicBezTo>
                    <a:pt x="20982" y="13288"/>
                    <a:pt x="21315" y="12688"/>
                    <a:pt x="21682" y="12121"/>
                  </a:cubicBezTo>
                  <a:cubicBezTo>
                    <a:pt x="22183" y="11353"/>
                    <a:pt x="22549" y="10519"/>
                    <a:pt x="22783" y="9652"/>
                  </a:cubicBezTo>
                  <a:cubicBezTo>
                    <a:pt x="22983" y="8752"/>
                    <a:pt x="22883" y="7818"/>
                    <a:pt x="22449" y="7017"/>
                  </a:cubicBezTo>
                  <a:cubicBezTo>
                    <a:pt x="21982" y="6383"/>
                    <a:pt x="21349" y="5950"/>
                    <a:pt x="20581" y="5749"/>
                  </a:cubicBezTo>
                  <a:cubicBezTo>
                    <a:pt x="22183" y="4282"/>
                    <a:pt x="22549" y="1113"/>
                    <a:pt x="20181" y="212"/>
                  </a:cubicBezTo>
                  <a:cubicBezTo>
                    <a:pt x="19750" y="69"/>
                    <a:pt x="19307" y="1"/>
                    <a:pt x="18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6"/>
            <p:cNvSpPr/>
            <p:nvPr/>
          </p:nvSpPr>
          <p:spPr>
            <a:xfrm>
              <a:off x="6050344" y="1513904"/>
              <a:ext cx="327169" cy="404408"/>
            </a:xfrm>
            <a:custGeom>
              <a:avLst/>
              <a:gdLst/>
              <a:ahLst/>
              <a:cxnLst/>
              <a:rect l="l" t="t" r="r" b="b"/>
              <a:pathLst>
                <a:path w="18214" h="22514" extrusionOk="0">
                  <a:moveTo>
                    <a:pt x="14410" y="0"/>
                  </a:moveTo>
                  <a:cubicBezTo>
                    <a:pt x="13910" y="2369"/>
                    <a:pt x="12142" y="3770"/>
                    <a:pt x="8806" y="5871"/>
                  </a:cubicBezTo>
                  <a:cubicBezTo>
                    <a:pt x="5471" y="7973"/>
                    <a:pt x="4503" y="9007"/>
                    <a:pt x="4503" y="9007"/>
                  </a:cubicBezTo>
                  <a:cubicBezTo>
                    <a:pt x="4023" y="8372"/>
                    <a:pt x="3254" y="7982"/>
                    <a:pt x="2504" y="7982"/>
                  </a:cubicBezTo>
                  <a:cubicBezTo>
                    <a:pt x="1952" y="7982"/>
                    <a:pt x="1411" y="8193"/>
                    <a:pt x="1001" y="8673"/>
                  </a:cubicBezTo>
                  <a:cubicBezTo>
                    <a:pt x="0" y="9774"/>
                    <a:pt x="434" y="11809"/>
                    <a:pt x="1668" y="13143"/>
                  </a:cubicBezTo>
                  <a:cubicBezTo>
                    <a:pt x="2100" y="13619"/>
                    <a:pt x="2701" y="13870"/>
                    <a:pt x="3315" y="13870"/>
                  </a:cubicBezTo>
                  <a:cubicBezTo>
                    <a:pt x="3649" y="13870"/>
                    <a:pt x="3986" y="13796"/>
                    <a:pt x="4303" y="13643"/>
                  </a:cubicBezTo>
                  <a:lnTo>
                    <a:pt x="4570" y="20148"/>
                  </a:lnTo>
                  <a:cubicBezTo>
                    <a:pt x="4570" y="20548"/>
                    <a:pt x="5771" y="21582"/>
                    <a:pt x="6271" y="21783"/>
                  </a:cubicBezTo>
                  <a:cubicBezTo>
                    <a:pt x="7441" y="22264"/>
                    <a:pt x="8746" y="22513"/>
                    <a:pt x="9848" y="22513"/>
                  </a:cubicBezTo>
                  <a:cubicBezTo>
                    <a:pt x="11950" y="22513"/>
                    <a:pt x="13315" y="21607"/>
                    <a:pt x="11608" y="19681"/>
                  </a:cubicBezTo>
                  <a:lnTo>
                    <a:pt x="11575" y="17113"/>
                  </a:lnTo>
                  <a:lnTo>
                    <a:pt x="11575" y="17113"/>
                  </a:lnTo>
                  <a:cubicBezTo>
                    <a:pt x="12392" y="17196"/>
                    <a:pt x="13226" y="17271"/>
                    <a:pt x="13960" y="17271"/>
                  </a:cubicBezTo>
                  <a:cubicBezTo>
                    <a:pt x="14694" y="17271"/>
                    <a:pt x="15328" y="17196"/>
                    <a:pt x="15745" y="16979"/>
                  </a:cubicBezTo>
                  <a:cubicBezTo>
                    <a:pt x="16579" y="16546"/>
                    <a:pt x="18213" y="15111"/>
                    <a:pt x="18013" y="9807"/>
                  </a:cubicBezTo>
                  <a:cubicBezTo>
                    <a:pt x="17779" y="3503"/>
                    <a:pt x="15645" y="601"/>
                    <a:pt x="144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6"/>
            <p:cNvSpPr/>
            <p:nvPr/>
          </p:nvSpPr>
          <p:spPr>
            <a:xfrm>
              <a:off x="6130618" y="1633732"/>
              <a:ext cx="32386" cy="86903"/>
            </a:xfrm>
            <a:custGeom>
              <a:avLst/>
              <a:gdLst/>
              <a:ahLst/>
              <a:cxnLst/>
              <a:rect l="l" t="t" r="r" b="b"/>
              <a:pathLst>
                <a:path w="1803" h="4838" extrusionOk="0">
                  <a:moveTo>
                    <a:pt x="1769" y="1"/>
                  </a:moveTo>
                  <a:lnTo>
                    <a:pt x="1" y="2336"/>
                  </a:lnTo>
                  <a:lnTo>
                    <a:pt x="34" y="4838"/>
                  </a:lnTo>
                  <a:cubicBezTo>
                    <a:pt x="1035" y="4804"/>
                    <a:pt x="1802" y="4004"/>
                    <a:pt x="1802" y="3036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6"/>
            <p:cNvSpPr/>
            <p:nvPr/>
          </p:nvSpPr>
          <p:spPr>
            <a:xfrm>
              <a:off x="6319368" y="1641330"/>
              <a:ext cx="28776" cy="22956"/>
            </a:xfrm>
            <a:custGeom>
              <a:avLst/>
              <a:gdLst/>
              <a:ahLst/>
              <a:cxnLst/>
              <a:rect l="l" t="t" r="r" b="b"/>
              <a:pathLst>
                <a:path w="1602" h="1278" extrusionOk="0">
                  <a:moveTo>
                    <a:pt x="799" y="0"/>
                  </a:moveTo>
                  <a:cubicBezTo>
                    <a:pt x="454" y="0"/>
                    <a:pt x="160" y="224"/>
                    <a:pt x="101" y="578"/>
                  </a:cubicBezTo>
                  <a:cubicBezTo>
                    <a:pt x="0" y="979"/>
                    <a:pt x="267" y="1112"/>
                    <a:pt x="701" y="1212"/>
                  </a:cubicBezTo>
                  <a:cubicBezTo>
                    <a:pt x="850" y="1249"/>
                    <a:pt x="989" y="1277"/>
                    <a:pt x="1111" y="1277"/>
                  </a:cubicBezTo>
                  <a:cubicBezTo>
                    <a:pt x="1317" y="1277"/>
                    <a:pt x="1472" y="1197"/>
                    <a:pt x="1535" y="945"/>
                  </a:cubicBezTo>
                  <a:lnTo>
                    <a:pt x="1502" y="945"/>
                  </a:lnTo>
                  <a:cubicBezTo>
                    <a:pt x="1535" y="912"/>
                    <a:pt x="1535" y="879"/>
                    <a:pt x="1535" y="845"/>
                  </a:cubicBezTo>
                  <a:cubicBezTo>
                    <a:pt x="1602" y="445"/>
                    <a:pt x="1335" y="78"/>
                    <a:pt x="934" y="11"/>
                  </a:cubicBezTo>
                  <a:cubicBezTo>
                    <a:pt x="889" y="4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6"/>
            <p:cNvSpPr/>
            <p:nvPr/>
          </p:nvSpPr>
          <p:spPr>
            <a:xfrm>
              <a:off x="6226502" y="1653042"/>
              <a:ext cx="31165" cy="23872"/>
            </a:xfrm>
            <a:custGeom>
              <a:avLst/>
              <a:gdLst/>
              <a:ahLst/>
              <a:cxnLst/>
              <a:rect l="l" t="t" r="r" b="b"/>
              <a:pathLst>
                <a:path w="1735" h="1329" extrusionOk="0">
                  <a:moveTo>
                    <a:pt x="861" y="0"/>
                  </a:moveTo>
                  <a:cubicBezTo>
                    <a:pt x="764" y="0"/>
                    <a:pt x="665" y="19"/>
                    <a:pt x="567" y="60"/>
                  </a:cubicBezTo>
                  <a:cubicBezTo>
                    <a:pt x="200" y="227"/>
                    <a:pt x="0" y="660"/>
                    <a:pt x="167" y="1061"/>
                  </a:cubicBezTo>
                  <a:cubicBezTo>
                    <a:pt x="256" y="1256"/>
                    <a:pt x="410" y="1328"/>
                    <a:pt x="591" y="1328"/>
                  </a:cubicBezTo>
                  <a:cubicBezTo>
                    <a:pt x="750" y="1328"/>
                    <a:pt x="929" y="1272"/>
                    <a:pt x="1101" y="1194"/>
                  </a:cubicBezTo>
                  <a:cubicBezTo>
                    <a:pt x="1501" y="1027"/>
                    <a:pt x="1735" y="860"/>
                    <a:pt x="1568" y="460"/>
                  </a:cubicBezTo>
                  <a:cubicBezTo>
                    <a:pt x="1442" y="183"/>
                    <a:pt x="1163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6"/>
            <p:cNvSpPr/>
            <p:nvPr/>
          </p:nvSpPr>
          <p:spPr>
            <a:xfrm>
              <a:off x="6322960" y="1600789"/>
              <a:ext cx="29387" cy="23064"/>
            </a:xfrm>
            <a:custGeom>
              <a:avLst/>
              <a:gdLst/>
              <a:ahLst/>
              <a:cxnLst/>
              <a:rect l="l" t="t" r="r" b="b"/>
              <a:pathLst>
                <a:path w="1636" h="1284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400"/>
                    <a:pt x="134" y="901"/>
                    <a:pt x="501" y="1168"/>
                  </a:cubicBezTo>
                  <a:lnTo>
                    <a:pt x="568" y="1168"/>
                  </a:lnTo>
                  <a:cubicBezTo>
                    <a:pt x="692" y="1247"/>
                    <a:pt x="828" y="1284"/>
                    <a:pt x="962" y="1284"/>
                  </a:cubicBezTo>
                  <a:cubicBezTo>
                    <a:pt x="1224" y="1284"/>
                    <a:pt x="1481" y="1143"/>
                    <a:pt x="1635" y="9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6"/>
            <p:cNvSpPr/>
            <p:nvPr/>
          </p:nvSpPr>
          <p:spPr>
            <a:xfrm>
              <a:off x="6215114" y="1609177"/>
              <a:ext cx="28776" cy="22830"/>
            </a:xfrm>
            <a:custGeom>
              <a:avLst/>
              <a:gdLst/>
              <a:ahLst/>
              <a:cxnLst/>
              <a:rect l="l" t="t" r="r" b="b"/>
              <a:pathLst>
                <a:path w="1602" h="1271" extrusionOk="0">
                  <a:moveTo>
                    <a:pt x="1335" y="0"/>
                  </a:moveTo>
                  <a:lnTo>
                    <a:pt x="0" y="934"/>
                  </a:lnTo>
                  <a:cubicBezTo>
                    <a:pt x="163" y="1158"/>
                    <a:pt x="426" y="1270"/>
                    <a:pt x="690" y="1270"/>
                  </a:cubicBezTo>
                  <a:cubicBezTo>
                    <a:pt x="857" y="1270"/>
                    <a:pt x="1025" y="1225"/>
                    <a:pt x="1168" y="1134"/>
                  </a:cubicBezTo>
                  <a:cubicBezTo>
                    <a:pt x="1201" y="1101"/>
                    <a:pt x="1201" y="1101"/>
                    <a:pt x="1201" y="1101"/>
                  </a:cubicBezTo>
                  <a:cubicBezTo>
                    <a:pt x="1568" y="834"/>
                    <a:pt x="1601" y="334"/>
                    <a:pt x="1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6"/>
            <p:cNvSpPr/>
            <p:nvPr/>
          </p:nvSpPr>
          <p:spPr>
            <a:xfrm>
              <a:off x="6288814" y="1646324"/>
              <a:ext cx="44960" cy="78514"/>
            </a:xfrm>
            <a:custGeom>
              <a:avLst/>
              <a:gdLst/>
              <a:ahLst/>
              <a:cxnLst/>
              <a:rect l="l" t="t" r="r" b="b"/>
              <a:pathLst>
                <a:path w="2503" h="4371" extrusionOk="0">
                  <a:moveTo>
                    <a:pt x="0" y="0"/>
                  </a:moveTo>
                  <a:lnTo>
                    <a:pt x="67" y="4370"/>
                  </a:lnTo>
                  <a:lnTo>
                    <a:pt x="2502" y="3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6"/>
            <p:cNvSpPr/>
            <p:nvPr/>
          </p:nvSpPr>
          <p:spPr>
            <a:xfrm>
              <a:off x="6186356" y="1684548"/>
              <a:ext cx="59330" cy="45158"/>
            </a:xfrm>
            <a:custGeom>
              <a:avLst/>
              <a:gdLst/>
              <a:ahLst/>
              <a:cxnLst/>
              <a:rect l="l" t="t" r="r" b="b"/>
              <a:pathLst>
                <a:path w="3303" h="2514" extrusionOk="0">
                  <a:moveTo>
                    <a:pt x="1797" y="1"/>
                  </a:moveTo>
                  <a:cubicBezTo>
                    <a:pt x="1668" y="1"/>
                    <a:pt x="1536" y="14"/>
                    <a:pt x="1401" y="40"/>
                  </a:cubicBezTo>
                  <a:cubicBezTo>
                    <a:pt x="567" y="207"/>
                    <a:pt x="0" y="874"/>
                    <a:pt x="134" y="1575"/>
                  </a:cubicBezTo>
                  <a:cubicBezTo>
                    <a:pt x="275" y="2140"/>
                    <a:pt x="847" y="2513"/>
                    <a:pt x="1525" y="2513"/>
                  </a:cubicBezTo>
                  <a:cubicBezTo>
                    <a:pt x="1647" y="2513"/>
                    <a:pt x="1774" y="2501"/>
                    <a:pt x="1902" y="2476"/>
                  </a:cubicBezTo>
                  <a:cubicBezTo>
                    <a:pt x="2735" y="2309"/>
                    <a:pt x="3303" y="1642"/>
                    <a:pt x="3169" y="941"/>
                  </a:cubicBezTo>
                  <a:cubicBezTo>
                    <a:pt x="3029" y="353"/>
                    <a:pt x="2467" y="1"/>
                    <a:pt x="1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6"/>
            <p:cNvSpPr/>
            <p:nvPr/>
          </p:nvSpPr>
          <p:spPr>
            <a:xfrm>
              <a:off x="6261241" y="1743052"/>
              <a:ext cx="51552" cy="38943"/>
            </a:xfrm>
            <a:custGeom>
              <a:avLst/>
              <a:gdLst/>
              <a:ahLst/>
              <a:cxnLst/>
              <a:rect l="l" t="t" r="r" b="b"/>
              <a:pathLst>
                <a:path w="2870" h="2168" extrusionOk="0">
                  <a:moveTo>
                    <a:pt x="1469" y="1"/>
                  </a:moveTo>
                  <a:cubicBezTo>
                    <a:pt x="895" y="1"/>
                    <a:pt x="366" y="375"/>
                    <a:pt x="201" y="953"/>
                  </a:cubicBezTo>
                  <a:cubicBezTo>
                    <a:pt x="1" y="1654"/>
                    <a:pt x="568" y="1820"/>
                    <a:pt x="1268" y="2021"/>
                  </a:cubicBezTo>
                  <a:cubicBezTo>
                    <a:pt x="1556" y="2103"/>
                    <a:pt x="1827" y="2168"/>
                    <a:pt x="2057" y="2168"/>
                  </a:cubicBezTo>
                  <a:cubicBezTo>
                    <a:pt x="2389" y="2168"/>
                    <a:pt x="2638" y="2033"/>
                    <a:pt x="2736" y="1620"/>
                  </a:cubicBezTo>
                  <a:lnTo>
                    <a:pt x="2736" y="1587"/>
                  </a:lnTo>
                  <a:cubicBezTo>
                    <a:pt x="2870" y="953"/>
                    <a:pt x="2503" y="253"/>
                    <a:pt x="1835" y="52"/>
                  </a:cubicBezTo>
                  <a:cubicBezTo>
                    <a:pt x="1713" y="18"/>
                    <a:pt x="1590" y="1"/>
                    <a:pt x="1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6"/>
            <p:cNvSpPr/>
            <p:nvPr/>
          </p:nvSpPr>
          <p:spPr>
            <a:xfrm>
              <a:off x="6151598" y="1780539"/>
              <a:ext cx="107272" cy="61126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267" y="701"/>
                    <a:pt x="734" y="1301"/>
                    <a:pt x="1335" y="1702"/>
                  </a:cubicBezTo>
                  <a:cubicBezTo>
                    <a:pt x="2436" y="2535"/>
                    <a:pt x="5971" y="3403"/>
                    <a:pt x="5971" y="3403"/>
                  </a:cubicBezTo>
                  <a:lnTo>
                    <a:pt x="5938" y="2269"/>
                  </a:lnTo>
                  <a:cubicBezTo>
                    <a:pt x="4203" y="2169"/>
                    <a:pt x="634" y="136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6"/>
            <p:cNvSpPr/>
            <p:nvPr/>
          </p:nvSpPr>
          <p:spPr>
            <a:xfrm>
              <a:off x="6320571" y="1779264"/>
              <a:ext cx="466181" cy="436884"/>
            </a:xfrm>
            <a:custGeom>
              <a:avLst/>
              <a:gdLst/>
              <a:ahLst/>
              <a:cxnLst/>
              <a:rect l="l" t="t" r="r" b="b"/>
              <a:pathLst>
                <a:path w="25953" h="24322" extrusionOk="0">
                  <a:moveTo>
                    <a:pt x="8484" y="1"/>
                  </a:moveTo>
                  <a:cubicBezTo>
                    <a:pt x="8469" y="1"/>
                    <a:pt x="8454" y="2"/>
                    <a:pt x="8440" y="5"/>
                  </a:cubicBezTo>
                  <a:cubicBezTo>
                    <a:pt x="8273" y="5"/>
                    <a:pt x="8139" y="105"/>
                    <a:pt x="8073" y="238"/>
                  </a:cubicBezTo>
                  <a:cubicBezTo>
                    <a:pt x="8006" y="405"/>
                    <a:pt x="7973" y="538"/>
                    <a:pt x="7973" y="705"/>
                  </a:cubicBezTo>
                  <a:cubicBezTo>
                    <a:pt x="7973" y="1239"/>
                    <a:pt x="8073" y="1739"/>
                    <a:pt x="8239" y="2240"/>
                  </a:cubicBezTo>
                  <a:cubicBezTo>
                    <a:pt x="8406" y="2707"/>
                    <a:pt x="9040" y="3540"/>
                    <a:pt x="8540" y="3641"/>
                  </a:cubicBezTo>
                  <a:cubicBezTo>
                    <a:pt x="8096" y="3727"/>
                    <a:pt x="7635" y="3761"/>
                    <a:pt x="7164" y="3761"/>
                  </a:cubicBezTo>
                  <a:cubicBezTo>
                    <a:pt x="5261" y="3761"/>
                    <a:pt x="3186" y="3194"/>
                    <a:pt x="1368" y="3140"/>
                  </a:cubicBezTo>
                  <a:cubicBezTo>
                    <a:pt x="1282" y="3123"/>
                    <a:pt x="1198" y="3115"/>
                    <a:pt x="1115" y="3115"/>
                  </a:cubicBezTo>
                  <a:cubicBezTo>
                    <a:pt x="879" y="3115"/>
                    <a:pt x="656" y="3183"/>
                    <a:pt x="434" y="3307"/>
                  </a:cubicBezTo>
                  <a:cubicBezTo>
                    <a:pt x="200" y="3474"/>
                    <a:pt x="34" y="3774"/>
                    <a:pt x="0" y="4074"/>
                  </a:cubicBezTo>
                  <a:cubicBezTo>
                    <a:pt x="0" y="4474"/>
                    <a:pt x="34" y="4875"/>
                    <a:pt x="167" y="5275"/>
                  </a:cubicBezTo>
                  <a:cubicBezTo>
                    <a:pt x="501" y="6376"/>
                    <a:pt x="1201" y="7377"/>
                    <a:pt x="2168" y="8044"/>
                  </a:cubicBezTo>
                  <a:cubicBezTo>
                    <a:pt x="3169" y="8744"/>
                    <a:pt x="4970" y="9078"/>
                    <a:pt x="6171" y="9411"/>
                  </a:cubicBezTo>
                  <a:cubicBezTo>
                    <a:pt x="7372" y="9745"/>
                    <a:pt x="8706" y="9978"/>
                    <a:pt x="9740" y="10746"/>
                  </a:cubicBezTo>
                  <a:cubicBezTo>
                    <a:pt x="10908" y="11580"/>
                    <a:pt x="11842" y="12880"/>
                    <a:pt x="12676" y="14015"/>
                  </a:cubicBezTo>
                  <a:cubicBezTo>
                    <a:pt x="14344" y="16183"/>
                    <a:pt x="15878" y="18718"/>
                    <a:pt x="17413" y="20986"/>
                  </a:cubicBezTo>
                  <a:cubicBezTo>
                    <a:pt x="19137" y="23573"/>
                    <a:pt x="20770" y="24322"/>
                    <a:pt x="22111" y="24322"/>
                  </a:cubicBezTo>
                  <a:cubicBezTo>
                    <a:pt x="22586" y="24322"/>
                    <a:pt x="23024" y="24228"/>
                    <a:pt x="23417" y="24088"/>
                  </a:cubicBezTo>
                  <a:cubicBezTo>
                    <a:pt x="24918" y="23555"/>
                    <a:pt x="25952" y="19885"/>
                    <a:pt x="23017" y="16216"/>
                  </a:cubicBezTo>
                  <a:cubicBezTo>
                    <a:pt x="20115" y="12514"/>
                    <a:pt x="14444" y="7910"/>
                    <a:pt x="13677" y="6576"/>
                  </a:cubicBezTo>
                  <a:cubicBezTo>
                    <a:pt x="13076" y="5375"/>
                    <a:pt x="12309" y="4274"/>
                    <a:pt x="11442" y="3274"/>
                  </a:cubicBezTo>
                  <a:cubicBezTo>
                    <a:pt x="11075" y="2840"/>
                    <a:pt x="10608" y="2540"/>
                    <a:pt x="10274" y="2073"/>
                  </a:cubicBezTo>
                  <a:lnTo>
                    <a:pt x="9007" y="405"/>
                  </a:lnTo>
                  <a:lnTo>
                    <a:pt x="8940" y="338"/>
                  </a:lnTo>
                  <a:cubicBezTo>
                    <a:pt x="8816" y="184"/>
                    <a:pt x="8664" y="1"/>
                    <a:pt x="84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6"/>
            <p:cNvSpPr/>
            <p:nvPr/>
          </p:nvSpPr>
          <p:spPr>
            <a:xfrm>
              <a:off x="6300184" y="1713431"/>
              <a:ext cx="152825" cy="65527"/>
            </a:xfrm>
            <a:custGeom>
              <a:avLst/>
              <a:gdLst/>
              <a:ahLst/>
              <a:cxnLst/>
              <a:rect l="l" t="t" r="r" b="b"/>
              <a:pathLst>
                <a:path w="8508" h="3648" extrusionOk="0">
                  <a:moveTo>
                    <a:pt x="8507" y="0"/>
                  </a:moveTo>
                  <a:lnTo>
                    <a:pt x="401" y="3002"/>
                  </a:lnTo>
                  <a:cubicBezTo>
                    <a:pt x="1" y="3126"/>
                    <a:pt x="56" y="3647"/>
                    <a:pt x="329" y="3647"/>
                  </a:cubicBezTo>
                  <a:cubicBezTo>
                    <a:pt x="352" y="3647"/>
                    <a:pt x="376" y="3644"/>
                    <a:pt x="401" y="3636"/>
                  </a:cubicBezTo>
                  <a:lnTo>
                    <a:pt x="8507" y="1468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6"/>
            <p:cNvSpPr/>
            <p:nvPr/>
          </p:nvSpPr>
          <p:spPr>
            <a:xfrm>
              <a:off x="6304998" y="1730208"/>
              <a:ext cx="127031" cy="45014"/>
            </a:xfrm>
            <a:custGeom>
              <a:avLst/>
              <a:gdLst/>
              <a:ahLst/>
              <a:cxnLst/>
              <a:rect l="l" t="t" r="r" b="b"/>
              <a:pathLst>
                <a:path w="7072" h="2506" extrusionOk="0">
                  <a:moveTo>
                    <a:pt x="6871" y="0"/>
                  </a:moveTo>
                  <a:lnTo>
                    <a:pt x="133" y="2269"/>
                  </a:lnTo>
                  <a:cubicBezTo>
                    <a:pt x="9" y="2300"/>
                    <a:pt x="0" y="2505"/>
                    <a:pt x="109" y="2505"/>
                  </a:cubicBezTo>
                  <a:cubicBezTo>
                    <a:pt x="116" y="2505"/>
                    <a:pt x="124" y="2504"/>
                    <a:pt x="133" y="2502"/>
                  </a:cubicBezTo>
                  <a:cubicBezTo>
                    <a:pt x="367" y="2435"/>
                    <a:pt x="7072" y="534"/>
                    <a:pt x="7072" y="534"/>
                  </a:cubicBezTo>
                  <a:lnTo>
                    <a:pt x="68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6"/>
            <p:cNvSpPr/>
            <p:nvPr/>
          </p:nvSpPr>
          <p:spPr>
            <a:xfrm>
              <a:off x="6431418" y="1682877"/>
              <a:ext cx="73107" cy="73107"/>
            </a:xfrm>
            <a:custGeom>
              <a:avLst/>
              <a:gdLst/>
              <a:ahLst/>
              <a:cxnLst/>
              <a:rect l="l" t="t" r="r" b="b"/>
              <a:pathLst>
                <a:path w="4070" h="4070" extrusionOk="0">
                  <a:moveTo>
                    <a:pt x="2035" y="0"/>
                  </a:moveTo>
                  <a:cubicBezTo>
                    <a:pt x="901" y="0"/>
                    <a:pt x="0" y="934"/>
                    <a:pt x="0" y="2035"/>
                  </a:cubicBezTo>
                  <a:cubicBezTo>
                    <a:pt x="0" y="3169"/>
                    <a:pt x="934" y="4070"/>
                    <a:pt x="2035" y="4070"/>
                  </a:cubicBezTo>
                  <a:cubicBezTo>
                    <a:pt x="3169" y="4070"/>
                    <a:pt x="4070" y="3136"/>
                    <a:pt x="4070" y="2035"/>
                  </a:cubicBezTo>
                  <a:cubicBezTo>
                    <a:pt x="4036" y="901"/>
                    <a:pt x="3136" y="0"/>
                    <a:pt x="2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6"/>
            <p:cNvSpPr/>
            <p:nvPr/>
          </p:nvSpPr>
          <p:spPr>
            <a:xfrm>
              <a:off x="6446399" y="1697840"/>
              <a:ext cx="42553" cy="42589"/>
            </a:xfrm>
            <a:custGeom>
              <a:avLst/>
              <a:gdLst/>
              <a:ahLst/>
              <a:cxnLst/>
              <a:rect l="l" t="t" r="r" b="b"/>
              <a:pathLst>
                <a:path w="2369" h="2371" extrusionOk="0">
                  <a:moveTo>
                    <a:pt x="1201" y="1"/>
                  </a:moveTo>
                  <a:cubicBezTo>
                    <a:pt x="534" y="1"/>
                    <a:pt x="0" y="535"/>
                    <a:pt x="0" y="1202"/>
                  </a:cubicBezTo>
                  <a:cubicBezTo>
                    <a:pt x="0" y="1849"/>
                    <a:pt x="503" y="2371"/>
                    <a:pt x="1142" y="2371"/>
                  </a:cubicBezTo>
                  <a:cubicBezTo>
                    <a:pt x="1161" y="2371"/>
                    <a:pt x="1181" y="2370"/>
                    <a:pt x="1201" y="2369"/>
                  </a:cubicBezTo>
                  <a:cubicBezTo>
                    <a:pt x="1868" y="2369"/>
                    <a:pt x="2369" y="1836"/>
                    <a:pt x="2369" y="1202"/>
                  </a:cubicBezTo>
                  <a:cubicBezTo>
                    <a:pt x="2369" y="535"/>
                    <a:pt x="1835" y="1"/>
                    <a:pt x="120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6"/>
            <p:cNvSpPr/>
            <p:nvPr/>
          </p:nvSpPr>
          <p:spPr>
            <a:xfrm>
              <a:off x="6446399" y="1697840"/>
              <a:ext cx="42553" cy="42589"/>
            </a:xfrm>
            <a:custGeom>
              <a:avLst/>
              <a:gdLst/>
              <a:ahLst/>
              <a:cxnLst/>
              <a:rect l="l" t="t" r="r" b="b"/>
              <a:pathLst>
                <a:path w="2369" h="2371" extrusionOk="0">
                  <a:moveTo>
                    <a:pt x="1201" y="1"/>
                  </a:moveTo>
                  <a:cubicBezTo>
                    <a:pt x="534" y="1"/>
                    <a:pt x="0" y="535"/>
                    <a:pt x="0" y="1202"/>
                  </a:cubicBezTo>
                  <a:cubicBezTo>
                    <a:pt x="0" y="1849"/>
                    <a:pt x="503" y="2371"/>
                    <a:pt x="1142" y="2371"/>
                  </a:cubicBezTo>
                  <a:cubicBezTo>
                    <a:pt x="1161" y="2371"/>
                    <a:pt x="1181" y="2370"/>
                    <a:pt x="1201" y="2369"/>
                  </a:cubicBezTo>
                  <a:cubicBezTo>
                    <a:pt x="1868" y="2369"/>
                    <a:pt x="2369" y="1836"/>
                    <a:pt x="2369" y="1202"/>
                  </a:cubicBezTo>
                  <a:cubicBezTo>
                    <a:pt x="2369" y="535"/>
                    <a:pt x="1835" y="1"/>
                    <a:pt x="1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6"/>
            <p:cNvSpPr/>
            <p:nvPr/>
          </p:nvSpPr>
          <p:spPr>
            <a:xfrm>
              <a:off x="6120433" y="1935717"/>
              <a:ext cx="243284" cy="367333"/>
            </a:xfrm>
            <a:custGeom>
              <a:avLst/>
              <a:gdLst/>
              <a:ahLst/>
              <a:cxnLst/>
              <a:rect l="l" t="t" r="r" b="b"/>
              <a:pathLst>
                <a:path w="13544" h="20450" extrusionOk="0">
                  <a:moveTo>
                    <a:pt x="7706" y="1"/>
                  </a:moveTo>
                  <a:lnTo>
                    <a:pt x="1" y="368"/>
                  </a:lnTo>
                  <a:cubicBezTo>
                    <a:pt x="968" y="2302"/>
                    <a:pt x="4070" y="6939"/>
                    <a:pt x="5105" y="12276"/>
                  </a:cubicBezTo>
                  <a:cubicBezTo>
                    <a:pt x="5638" y="14911"/>
                    <a:pt x="6005" y="17547"/>
                    <a:pt x="6205" y="20215"/>
                  </a:cubicBezTo>
                  <a:cubicBezTo>
                    <a:pt x="6223" y="20379"/>
                    <a:pt x="6451" y="20449"/>
                    <a:pt x="6817" y="20449"/>
                  </a:cubicBezTo>
                  <a:cubicBezTo>
                    <a:pt x="8545" y="20449"/>
                    <a:pt x="13334" y="18879"/>
                    <a:pt x="13444" y="18080"/>
                  </a:cubicBezTo>
                  <a:cubicBezTo>
                    <a:pt x="13544" y="17113"/>
                    <a:pt x="12877" y="12476"/>
                    <a:pt x="11876" y="9341"/>
                  </a:cubicBezTo>
                  <a:cubicBezTo>
                    <a:pt x="10842" y="6172"/>
                    <a:pt x="9474" y="1635"/>
                    <a:pt x="7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6"/>
            <p:cNvSpPr/>
            <p:nvPr/>
          </p:nvSpPr>
          <p:spPr>
            <a:xfrm>
              <a:off x="6120433" y="1935717"/>
              <a:ext cx="243284" cy="367333"/>
            </a:xfrm>
            <a:custGeom>
              <a:avLst/>
              <a:gdLst/>
              <a:ahLst/>
              <a:cxnLst/>
              <a:rect l="l" t="t" r="r" b="b"/>
              <a:pathLst>
                <a:path w="13544" h="20450" extrusionOk="0">
                  <a:moveTo>
                    <a:pt x="7706" y="1"/>
                  </a:moveTo>
                  <a:lnTo>
                    <a:pt x="1" y="368"/>
                  </a:lnTo>
                  <a:cubicBezTo>
                    <a:pt x="968" y="2302"/>
                    <a:pt x="4070" y="6939"/>
                    <a:pt x="5105" y="12276"/>
                  </a:cubicBezTo>
                  <a:cubicBezTo>
                    <a:pt x="5638" y="14911"/>
                    <a:pt x="6005" y="17547"/>
                    <a:pt x="6205" y="20215"/>
                  </a:cubicBezTo>
                  <a:cubicBezTo>
                    <a:pt x="6223" y="20379"/>
                    <a:pt x="6451" y="20449"/>
                    <a:pt x="6817" y="20449"/>
                  </a:cubicBezTo>
                  <a:cubicBezTo>
                    <a:pt x="8545" y="20449"/>
                    <a:pt x="13334" y="18879"/>
                    <a:pt x="13444" y="18080"/>
                  </a:cubicBezTo>
                  <a:cubicBezTo>
                    <a:pt x="13544" y="17113"/>
                    <a:pt x="12877" y="12476"/>
                    <a:pt x="11876" y="9341"/>
                  </a:cubicBezTo>
                  <a:cubicBezTo>
                    <a:pt x="10842" y="6172"/>
                    <a:pt x="9474" y="1635"/>
                    <a:pt x="7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6"/>
            <p:cNvSpPr/>
            <p:nvPr/>
          </p:nvSpPr>
          <p:spPr>
            <a:xfrm>
              <a:off x="6085694" y="1802705"/>
              <a:ext cx="236081" cy="160136"/>
            </a:xfrm>
            <a:custGeom>
              <a:avLst/>
              <a:gdLst/>
              <a:ahLst/>
              <a:cxnLst/>
              <a:rect l="l" t="t" r="r" b="b"/>
              <a:pathLst>
                <a:path w="13143" h="8915" extrusionOk="0">
                  <a:moveTo>
                    <a:pt x="2402" y="1"/>
                  </a:moveTo>
                  <a:cubicBezTo>
                    <a:pt x="1701" y="234"/>
                    <a:pt x="1301" y="301"/>
                    <a:pt x="901" y="1568"/>
                  </a:cubicBezTo>
                  <a:cubicBezTo>
                    <a:pt x="534" y="2702"/>
                    <a:pt x="0" y="4604"/>
                    <a:pt x="67" y="5338"/>
                  </a:cubicBezTo>
                  <a:cubicBezTo>
                    <a:pt x="167" y="6438"/>
                    <a:pt x="1468" y="7839"/>
                    <a:pt x="3669" y="8573"/>
                  </a:cubicBezTo>
                  <a:cubicBezTo>
                    <a:pt x="4390" y="8814"/>
                    <a:pt x="5265" y="8914"/>
                    <a:pt x="6162" y="8914"/>
                  </a:cubicBezTo>
                  <a:cubicBezTo>
                    <a:pt x="8005" y="8914"/>
                    <a:pt x="9944" y="8489"/>
                    <a:pt x="10841" y="7973"/>
                  </a:cubicBezTo>
                  <a:cubicBezTo>
                    <a:pt x="12843" y="6872"/>
                    <a:pt x="13143" y="5638"/>
                    <a:pt x="12843" y="4170"/>
                  </a:cubicBezTo>
                  <a:cubicBezTo>
                    <a:pt x="12609" y="3169"/>
                    <a:pt x="12309" y="2169"/>
                    <a:pt x="11942" y="1168"/>
                  </a:cubicBezTo>
                  <a:cubicBezTo>
                    <a:pt x="11075" y="1168"/>
                    <a:pt x="10274" y="1101"/>
                    <a:pt x="9607" y="1035"/>
                  </a:cubicBezTo>
                  <a:lnTo>
                    <a:pt x="9607" y="1835"/>
                  </a:lnTo>
                  <a:cubicBezTo>
                    <a:pt x="9607" y="1835"/>
                    <a:pt x="9073" y="2302"/>
                    <a:pt x="7105" y="2436"/>
                  </a:cubicBezTo>
                  <a:cubicBezTo>
                    <a:pt x="6728" y="2462"/>
                    <a:pt x="6380" y="2473"/>
                    <a:pt x="6059" y="2473"/>
                  </a:cubicBezTo>
                  <a:cubicBezTo>
                    <a:pt x="3093" y="2473"/>
                    <a:pt x="2469" y="1468"/>
                    <a:pt x="2469" y="1468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6"/>
            <p:cNvSpPr/>
            <p:nvPr/>
          </p:nvSpPr>
          <p:spPr>
            <a:xfrm>
              <a:off x="6127026" y="1821871"/>
              <a:ext cx="161806" cy="57875"/>
            </a:xfrm>
            <a:custGeom>
              <a:avLst/>
              <a:gdLst/>
              <a:ahLst/>
              <a:cxnLst/>
              <a:rect l="l" t="t" r="r" b="b"/>
              <a:pathLst>
                <a:path w="9008" h="3222" extrusionOk="0">
                  <a:moveTo>
                    <a:pt x="7306" y="1"/>
                  </a:moveTo>
                  <a:lnTo>
                    <a:pt x="7339" y="802"/>
                  </a:lnTo>
                  <a:cubicBezTo>
                    <a:pt x="7339" y="802"/>
                    <a:pt x="6772" y="1269"/>
                    <a:pt x="4838" y="1402"/>
                  </a:cubicBezTo>
                  <a:cubicBezTo>
                    <a:pt x="4457" y="1428"/>
                    <a:pt x="4106" y="1440"/>
                    <a:pt x="3783" y="1440"/>
                  </a:cubicBezTo>
                  <a:cubicBezTo>
                    <a:pt x="793" y="1440"/>
                    <a:pt x="168" y="435"/>
                    <a:pt x="168" y="435"/>
                  </a:cubicBezTo>
                  <a:lnTo>
                    <a:pt x="168" y="435"/>
                  </a:lnTo>
                  <a:cubicBezTo>
                    <a:pt x="1" y="568"/>
                    <a:pt x="501" y="2303"/>
                    <a:pt x="3103" y="2970"/>
                  </a:cubicBezTo>
                  <a:cubicBezTo>
                    <a:pt x="3675" y="3139"/>
                    <a:pt x="4260" y="3221"/>
                    <a:pt x="4841" y="3221"/>
                  </a:cubicBezTo>
                  <a:cubicBezTo>
                    <a:pt x="6092" y="3221"/>
                    <a:pt x="7326" y="2842"/>
                    <a:pt x="8373" y="2136"/>
                  </a:cubicBezTo>
                  <a:cubicBezTo>
                    <a:pt x="8907" y="1736"/>
                    <a:pt x="9007" y="968"/>
                    <a:pt x="8607" y="435"/>
                  </a:cubicBezTo>
                  <a:cubicBezTo>
                    <a:pt x="8474" y="268"/>
                    <a:pt x="8307" y="134"/>
                    <a:pt x="8107" y="68"/>
                  </a:cubicBezTo>
                  <a:lnTo>
                    <a:pt x="8007" y="68"/>
                  </a:lnTo>
                  <a:lnTo>
                    <a:pt x="7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6"/>
            <p:cNvSpPr/>
            <p:nvPr/>
          </p:nvSpPr>
          <p:spPr>
            <a:xfrm>
              <a:off x="6278018" y="2589624"/>
              <a:ext cx="300207" cy="241703"/>
            </a:xfrm>
            <a:custGeom>
              <a:avLst/>
              <a:gdLst/>
              <a:ahLst/>
              <a:cxnLst/>
              <a:rect l="l" t="t" r="r" b="b"/>
              <a:pathLst>
                <a:path w="16713" h="13456" extrusionOk="0">
                  <a:moveTo>
                    <a:pt x="2639" y="1"/>
                  </a:moveTo>
                  <a:cubicBezTo>
                    <a:pt x="1887" y="1"/>
                    <a:pt x="1406" y="388"/>
                    <a:pt x="1135" y="1290"/>
                  </a:cubicBezTo>
                  <a:cubicBezTo>
                    <a:pt x="735" y="2558"/>
                    <a:pt x="1035" y="2091"/>
                    <a:pt x="1202" y="5660"/>
                  </a:cubicBezTo>
                  <a:cubicBezTo>
                    <a:pt x="1368" y="9229"/>
                    <a:pt x="1" y="13066"/>
                    <a:pt x="1" y="13066"/>
                  </a:cubicBezTo>
                  <a:cubicBezTo>
                    <a:pt x="1" y="13066"/>
                    <a:pt x="516" y="13455"/>
                    <a:pt x="1531" y="13455"/>
                  </a:cubicBezTo>
                  <a:cubicBezTo>
                    <a:pt x="2170" y="13455"/>
                    <a:pt x="3007" y="13301"/>
                    <a:pt x="4037" y="12799"/>
                  </a:cubicBezTo>
                  <a:cubicBezTo>
                    <a:pt x="4907" y="12289"/>
                    <a:pt x="5939" y="12021"/>
                    <a:pt x="6963" y="12021"/>
                  </a:cubicBezTo>
                  <a:cubicBezTo>
                    <a:pt x="7078" y="12021"/>
                    <a:pt x="7192" y="12025"/>
                    <a:pt x="7306" y="12031"/>
                  </a:cubicBezTo>
                  <a:cubicBezTo>
                    <a:pt x="7528" y="12031"/>
                    <a:pt x="7741" y="12034"/>
                    <a:pt x="7946" y="12034"/>
                  </a:cubicBezTo>
                  <a:cubicBezTo>
                    <a:pt x="9334" y="12034"/>
                    <a:pt x="10311" y="11907"/>
                    <a:pt x="11009" y="9930"/>
                  </a:cubicBezTo>
                  <a:cubicBezTo>
                    <a:pt x="11576" y="8329"/>
                    <a:pt x="11909" y="7962"/>
                    <a:pt x="14311" y="6828"/>
                  </a:cubicBezTo>
                  <a:cubicBezTo>
                    <a:pt x="16713" y="5694"/>
                    <a:pt x="15845" y="3625"/>
                    <a:pt x="15145" y="3625"/>
                  </a:cubicBezTo>
                  <a:cubicBezTo>
                    <a:pt x="14545" y="3592"/>
                    <a:pt x="10041" y="3158"/>
                    <a:pt x="6706" y="1491"/>
                  </a:cubicBezTo>
                  <a:cubicBezTo>
                    <a:pt x="4874" y="575"/>
                    <a:pt x="3555" y="1"/>
                    <a:pt x="2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6"/>
            <p:cNvSpPr/>
            <p:nvPr/>
          </p:nvSpPr>
          <p:spPr>
            <a:xfrm>
              <a:off x="6296592" y="2636165"/>
              <a:ext cx="71329" cy="81496"/>
            </a:xfrm>
            <a:custGeom>
              <a:avLst/>
              <a:gdLst/>
              <a:ahLst/>
              <a:cxnLst/>
              <a:rect l="l" t="t" r="r" b="b"/>
              <a:pathLst>
                <a:path w="3971" h="4537" extrusionOk="0">
                  <a:moveTo>
                    <a:pt x="3403" y="0"/>
                  </a:moveTo>
                  <a:lnTo>
                    <a:pt x="1" y="668"/>
                  </a:lnTo>
                  <a:cubicBezTo>
                    <a:pt x="68" y="1168"/>
                    <a:pt x="134" y="1902"/>
                    <a:pt x="168" y="3069"/>
                  </a:cubicBezTo>
                  <a:cubicBezTo>
                    <a:pt x="201" y="3570"/>
                    <a:pt x="168" y="4037"/>
                    <a:pt x="168" y="4537"/>
                  </a:cubicBezTo>
                  <a:cubicBezTo>
                    <a:pt x="1002" y="4270"/>
                    <a:pt x="2169" y="3803"/>
                    <a:pt x="2736" y="3136"/>
                  </a:cubicBezTo>
                  <a:cubicBezTo>
                    <a:pt x="3770" y="2035"/>
                    <a:pt x="3970" y="1068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6"/>
            <p:cNvSpPr/>
            <p:nvPr/>
          </p:nvSpPr>
          <p:spPr>
            <a:xfrm>
              <a:off x="6409252" y="2652349"/>
              <a:ext cx="125845" cy="95273"/>
            </a:xfrm>
            <a:custGeom>
              <a:avLst/>
              <a:gdLst/>
              <a:ahLst/>
              <a:cxnLst/>
              <a:rect l="l" t="t" r="r" b="b"/>
              <a:pathLst>
                <a:path w="7006" h="530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135" y="3970"/>
                    <a:pt x="4203" y="5304"/>
                  </a:cubicBezTo>
                  <a:cubicBezTo>
                    <a:pt x="4637" y="4570"/>
                    <a:pt x="5304" y="4136"/>
                    <a:pt x="7005" y="3336"/>
                  </a:cubicBezTo>
                  <a:lnTo>
                    <a:pt x="7005" y="3336"/>
                  </a:lnTo>
                  <a:cubicBezTo>
                    <a:pt x="6949" y="3340"/>
                    <a:pt x="6891" y="3342"/>
                    <a:pt x="6832" y="3342"/>
                  </a:cubicBezTo>
                  <a:cubicBezTo>
                    <a:pt x="5094" y="3342"/>
                    <a:pt x="2032" y="148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6"/>
            <p:cNvSpPr/>
            <p:nvPr/>
          </p:nvSpPr>
          <p:spPr>
            <a:xfrm>
              <a:off x="6339145" y="2692477"/>
              <a:ext cx="48553" cy="131845"/>
            </a:xfrm>
            <a:custGeom>
              <a:avLst/>
              <a:gdLst/>
              <a:ahLst/>
              <a:cxnLst/>
              <a:rect l="l" t="t" r="r" b="b"/>
              <a:pathLst>
                <a:path w="2703" h="7340" extrusionOk="0">
                  <a:moveTo>
                    <a:pt x="1268" y="1"/>
                  </a:moveTo>
                  <a:lnTo>
                    <a:pt x="1268" y="1"/>
                  </a:lnTo>
                  <a:cubicBezTo>
                    <a:pt x="1535" y="2803"/>
                    <a:pt x="934" y="5972"/>
                    <a:pt x="0" y="7340"/>
                  </a:cubicBezTo>
                  <a:cubicBezTo>
                    <a:pt x="200" y="7273"/>
                    <a:pt x="401" y="7173"/>
                    <a:pt x="634" y="7073"/>
                  </a:cubicBezTo>
                  <a:cubicBezTo>
                    <a:pt x="1234" y="6739"/>
                    <a:pt x="1902" y="6506"/>
                    <a:pt x="2602" y="6372"/>
                  </a:cubicBezTo>
                  <a:cubicBezTo>
                    <a:pt x="2702" y="4171"/>
                    <a:pt x="2235" y="2002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6"/>
            <p:cNvSpPr/>
            <p:nvPr/>
          </p:nvSpPr>
          <p:spPr>
            <a:xfrm>
              <a:off x="5837021" y="1896182"/>
              <a:ext cx="546904" cy="804720"/>
            </a:xfrm>
            <a:custGeom>
              <a:avLst/>
              <a:gdLst/>
              <a:ahLst/>
              <a:cxnLst/>
              <a:rect l="l" t="t" r="r" b="b"/>
              <a:pathLst>
                <a:path w="30447" h="44800" extrusionOk="0">
                  <a:moveTo>
                    <a:pt x="12310" y="0"/>
                  </a:moveTo>
                  <a:cubicBezTo>
                    <a:pt x="7840" y="767"/>
                    <a:pt x="5838" y="1101"/>
                    <a:pt x="4171" y="9007"/>
                  </a:cubicBezTo>
                  <a:cubicBezTo>
                    <a:pt x="2569" y="16645"/>
                    <a:pt x="1" y="24951"/>
                    <a:pt x="1102" y="28087"/>
                  </a:cubicBezTo>
                  <a:cubicBezTo>
                    <a:pt x="2169" y="31223"/>
                    <a:pt x="11476" y="39895"/>
                    <a:pt x="15112" y="41997"/>
                  </a:cubicBezTo>
                  <a:cubicBezTo>
                    <a:pt x="18748" y="44098"/>
                    <a:pt x="21716" y="44766"/>
                    <a:pt x="24652" y="44799"/>
                  </a:cubicBezTo>
                  <a:cubicBezTo>
                    <a:pt x="24669" y="44799"/>
                    <a:pt x="24686" y="44799"/>
                    <a:pt x="24703" y="44799"/>
                  </a:cubicBezTo>
                  <a:cubicBezTo>
                    <a:pt x="28341" y="44799"/>
                    <a:pt x="30446" y="41291"/>
                    <a:pt x="28421" y="40196"/>
                  </a:cubicBezTo>
                  <a:cubicBezTo>
                    <a:pt x="27787" y="39829"/>
                    <a:pt x="27054" y="39862"/>
                    <a:pt x="25886" y="39529"/>
                  </a:cubicBezTo>
                  <a:cubicBezTo>
                    <a:pt x="24619" y="39128"/>
                    <a:pt x="23151" y="38861"/>
                    <a:pt x="21716" y="38261"/>
                  </a:cubicBezTo>
                  <a:cubicBezTo>
                    <a:pt x="22617" y="38161"/>
                    <a:pt x="23484" y="37894"/>
                    <a:pt x="24285" y="37494"/>
                  </a:cubicBezTo>
                  <a:cubicBezTo>
                    <a:pt x="24785" y="37260"/>
                    <a:pt x="26320" y="36426"/>
                    <a:pt x="25219" y="35959"/>
                  </a:cubicBezTo>
                  <a:cubicBezTo>
                    <a:pt x="25072" y="35910"/>
                    <a:pt x="24908" y="35879"/>
                    <a:pt x="24752" y="35879"/>
                  </a:cubicBezTo>
                  <a:cubicBezTo>
                    <a:pt x="24695" y="35879"/>
                    <a:pt x="24639" y="35884"/>
                    <a:pt x="24585" y="35893"/>
                  </a:cubicBezTo>
                  <a:lnTo>
                    <a:pt x="19515" y="36026"/>
                  </a:lnTo>
                  <a:cubicBezTo>
                    <a:pt x="19195" y="36039"/>
                    <a:pt x="18894" y="36057"/>
                    <a:pt x="18604" y="36057"/>
                  </a:cubicBezTo>
                  <a:cubicBezTo>
                    <a:pt x="18138" y="36057"/>
                    <a:pt x="17699" y="36011"/>
                    <a:pt x="17247" y="35826"/>
                  </a:cubicBezTo>
                  <a:cubicBezTo>
                    <a:pt x="16479" y="35492"/>
                    <a:pt x="15846" y="34992"/>
                    <a:pt x="15345" y="34325"/>
                  </a:cubicBezTo>
                  <a:cubicBezTo>
                    <a:pt x="14812" y="33691"/>
                    <a:pt x="14278" y="33024"/>
                    <a:pt x="13744" y="32390"/>
                  </a:cubicBezTo>
                  <a:cubicBezTo>
                    <a:pt x="11209" y="29288"/>
                    <a:pt x="8640" y="25518"/>
                    <a:pt x="8640" y="25518"/>
                  </a:cubicBezTo>
                  <a:lnTo>
                    <a:pt x="11976" y="12009"/>
                  </a:lnTo>
                  <a:cubicBezTo>
                    <a:pt x="11976" y="12009"/>
                    <a:pt x="14645" y="5104"/>
                    <a:pt x="12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6"/>
            <p:cNvSpPr/>
            <p:nvPr/>
          </p:nvSpPr>
          <p:spPr>
            <a:xfrm>
              <a:off x="5846613" y="1894386"/>
              <a:ext cx="255265" cy="580009"/>
            </a:xfrm>
            <a:custGeom>
              <a:avLst/>
              <a:gdLst/>
              <a:ahLst/>
              <a:cxnLst/>
              <a:rect l="l" t="t" r="r" b="b"/>
              <a:pathLst>
                <a:path w="14211" h="32290" extrusionOk="0">
                  <a:moveTo>
                    <a:pt x="12109" y="0"/>
                  </a:moveTo>
                  <a:cubicBezTo>
                    <a:pt x="9841" y="0"/>
                    <a:pt x="7106" y="634"/>
                    <a:pt x="5738" y="2635"/>
                  </a:cubicBezTo>
                  <a:cubicBezTo>
                    <a:pt x="4337" y="4637"/>
                    <a:pt x="3703" y="7772"/>
                    <a:pt x="2035" y="14877"/>
                  </a:cubicBezTo>
                  <a:cubicBezTo>
                    <a:pt x="368" y="21949"/>
                    <a:pt x="1" y="25352"/>
                    <a:pt x="1" y="27153"/>
                  </a:cubicBezTo>
                  <a:cubicBezTo>
                    <a:pt x="34" y="28921"/>
                    <a:pt x="3503" y="32290"/>
                    <a:pt x="3503" y="32290"/>
                  </a:cubicBezTo>
                  <a:cubicBezTo>
                    <a:pt x="5204" y="30355"/>
                    <a:pt x="7406" y="28887"/>
                    <a:pt x="9841" y="28054"/>
                  </a:cubicBezTo>
                  <a:lnTo>
                    <a:pt x="8340" y="25618"/>
                  </a:lnTo>
                  <a:cubicBezTo>
                    <a:pt x="8340" y="25618"/>
                    <a:pt x="11275" y="13476"/>
                    <a:pt x="12109" y="11108"/>
                  </a:cubicBezTo>
                  <a:cubicBezTo>
                    <a:pt x="12943" y="8740"/>
                    <a:pt x="14211" y="3002"/>
                    <a:pt x="1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6"/>
            <p:cNvSpPr/>
            <p:nvPr/>
          </p:nvSpPr>
          <p:spPr>
            <a:xfrm>
              <a:off x="5846613" y="1894386"/>
              <a:ext cx="255265" cy="580009"/>
            </a:xfrm>
            <a:custGeom>
              <a:avLst/>
              <a:gdLst/>
              <a:ahLst/>
              <a:cxnLst/>
              <a:rect l="l" t="t" r="r" b="b"/>
              <a:pathLst>
                <a:path w="14211" h="32290" extrusionOk="0">
                  <a:moveTo>
                    <a:pt x="12109" y="0"/>
                  </a:moveTo>
                  <a:cubicBezTo>
                    <a:pt x="9841" y="0"/>
                    <a:pt x="7106" y="634"/>
                    <a:pt x="5738" y="2635"/>
                  </a:cubicBezTo>
                  <a:cubicBezTo>
                    <a:pt x="4337" y="4637"/>
                    <a:pt x="3703" y="7772"/>
                    <a:pt x="2035" y="14877"/>
                  </a:cubicBezTo>
                  <a:cubicBezTo>
                    <a:pt x="368" y="21949"/>
                    <a:pt x="1" y="25352"/>
                    <a:pt x="1" y="27153"/>
                  </a:cubicBezTo>
                  <a:cubicBezTo>
                    <a:pt x="34" y="28921"/>
                    <a:pt x="3503" y="32290"/>
                    <a:pt x="3503" y="32290"/>
                  </a:cubicBezTo>
                  <a:cubicBezTo>
                    <a:pt x="5204" y="30355"/>
                    <a:pt x="7406" y="28887"/>
                    <a:pt x="9841" y="28054"/>
                  </a:cubicBezTo>
                  <a:lnTo>
                    <a:pt x="8340" y="25618"/>
                  </a:lnTo>
                  <a:cubicBezTo>
                    <a:pt x="8340" y="25618"/>
                    <a:pt x="11275" y="13476"/>
                    <a:pt x="12109" y="11108"/>
                  </a:cubicBezTo>
                  <a:cubicBezTo>
                    <a:pt x="12943" y="8740"/>
                    <a:pt x="14211" y="3002"/>
                    <a:pt x="1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6"/>
            <p:cNvSpPr/>
            <p:nvPr/>
          </p:nvSpPr>
          <p:spPr>
            <a:xfrm>
              <a:off x="5937090" y="2340772"/>
              <a:ext cx="62330" cy="22184"/>
            </a:xfrm>
            <a:custGeom>
              <a:avLst/>
              <a:gdLst/>
              <a:ahLst/>
              <a:cxnLst/>
              <a:rect l="l" t="t" r="r" b="b"/>
              <a:pathLst>
                <a:path w="3470" h="1235" extrusionOk="0">
                  <a:moveTo>
                    <a:pt x="3470" y="0"/>
                  </a:moveTo>
                  <a:cubicBezTo>
                    <a:pt x="1135" y="0"/>
                    <a:pt x="1" y="1234"/>
                    <a:pt x="1" y="1234"/>
                  </a:cubicBezTo>
                  <a:cubicBezTo>
                    <a:pt x="1" y="1234"/>
                    <a:pt x="1240" y="584"/>
                    <a:pt x="2387" y="584"/>
                  </a:cubicBezTo>
                  <a:cubicBezTo>
                    <a:pt x="2709" y="584"/>
                    <a:pt x="3025" y="636"/>
                    <a:pt x="3303" y="767"/>
                  </a:cubicBezTo>
                  <a:lnTo>
                    <a:pt x="3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6"/>
            <p:cNvSpPr/>
            <p:nvPr/>
          </p:nvSpPr>
          <p:spPr>
            <a:xfrm>
              <a:off x="5805281" y="2122779"/>
              <a:ext cx="58737" cy="160477"/>
            </a:xfrm>
            <a:custGeom>
              <a:avLst/>
              <a:gdLst/>
              <a:ahLst/>
              <a:cxnLst/>
              <a:rect l="l" t="t" r="r" b="b"/>
              <a:pathLst>
                <a:path w="3270" h="8934" extrusionOk="0">
                  <a:moveTo>
                    <a:pt x="3025" y="1"/>
                  </a:moveTo>
                  <a:cubicBezTo>
                    <a:pt x="2994" y="1"/>
                    <a:pt x="2963" y="9"/>
                    <a:pt x="2935" y="28"/>
                  </a:cubicBezTo>
                  <a:lnTo>
                    <a:pt x="1067" y="862"/>
                  </a:lnTo>
                  <a:cubicBezTo>
                    <a:pt x="1067" y="862"/>
                    <a:pt x="1034" y="895"/>
                    <a:pt x="1034" y="895"/>
                  </a:cubicBezTo>
                  <a:cubicBezTo>
                    <a:pt x="934" y="995"/>
                    <a:pt x="934" y="1128"/>
                    <a:pt x="1001" y="1228"/>
                  </a:cubicBezTo>
                  <a:lnTo>
                    <a:pt x="2202" y="2396"/>
                  </a:lnTo>
                  <a:lnTo>
                    <a:pt x="600" y="3130"/>
                  </a:lnTo>
                  <a:cubicBezTo>
                    <a:pt x="500" y="3130"/>
                    <a:pt x="467" y="3230"/>
                    <a:pt x="467" y="3297"/>
                  </a:cubicBezTo>
                  <a:cubicBezTo>
                    <a:pt x="434" y="3363"/>
                    <a:pt x="467" y="3463"/>
                    <a:pt x="534" y="3497"/>
                  </a:cubicBezTo>
                  <a:lnTo>
                    <a:pt x="1768" y="4431"/>
                  </a:lnTo>
                  <a:lnTo>
                    <a:pt x="300" y="5098"/>
                  </a:lnTo>
                  <a:cubicBezTo>
                    <a:pt x="234" y="5131"/>
                    <a:pt x="200" y="5198"/>
                    <a:pt x="167" y="5265"/>
                  </a:cubicBezTo>
                  <a:cubicBezTo>
                    <a:pt x="167" y="5331"/>
                    <a:pt x="167" y="5431"/>
                    <a:pt x="234" y="5465"/>
                  </a:cubicBezTo>
                  <a:lnTo>
                    <a:pt x="1501" y="6666"/>
                  </a:lnTo>
                  <a:lnTo>
                    <a:pt x="100" y="7466"/>
                  </a:lnTo>
                  <a:cubicBezTo>
                    <a:pt x="33" y="7500"/>
                    <a:pt x="0" y="7566"/>
                    <a:pt x="0" y="7633"/>
                  </a:cubicBezTo>
                  <a:cubicBezTo>
                    <a:pt x="0" y="7700"/>
                    <a:pt x="33" y="7766"/>
                    <a:pt x="67" y="7833"/>
                  </a:cubicBezTo>
                  <a:lnTo>
                    <a:pt x="1434" y="8867"/>
                  </a:lnTo>
                  <a:cubicBezTo>
                    <a:pt x="1468" y="8901"/>
                    <a:pt x="1534" y="8934"/>
                    <a:pt x="1568" y="8934"/>
                  </a:cubicBezTo>
                  <a:cubicBezTo>
                    <a:pt x="1668" y="8934"/>
                    <a:pt x="1735" y="8867"/>
                    <a:pt x="1768" y="8801"/>
                  </a:cubicBezTo>
                  <a:cubicBezTo>
                    <a:pt x="1835" y="8700"/>
                    <a:pt x="1801" y="8567"/>
                    <a:pt x="1735" y="8500"/>
                  </a:cubicBezTo>
                  <a:lnTo>
                    <a:pt x="634" y="7666"/>
                  </a:lnTo>
                  <a:lnTo>
                    <a:pt x="2001" y="6899"/>
                  </a:lnTo>
                  <a:cubicBezTo>
                    <a:pt x="2001" y="6866"/>
                    <a:pt x="2035" y="6866"/>
                    <a:pt x="2035" y="6866"/>
                  </a:cubicBezTo>
                  <a:cubicBezTo>
                    <a:pt x="2135" y="6766"/>
                    <a:pt x="2102" y="6632"/>
                    <a:pt x="2035" y="6532"/>
                  </a:cubicBezTo>
                  <a:lnTo>
                    <a:pt x="767" y="5365"/>
                  </a:lnTo>
                  <a:lnTo>
                    <a:pt x="2302" y="4664"/>
                  </a:lnTo>
                  <a:cubicBezTo>
                    <a:pt x="2368" y="4631"/>
                    <a:pt x="2402" y="4564"/>
                    <a:pt x="2402" y="4497"/>
                  </a:cubicBezTo>
                  <a:cubicBezTo>
                    <a:pt x="2435" y="4397"/>
                    <a:pt x="2402" y="4331"/>
                    <a:pt x="2335" y="4297"/>
                  </a:cubicBezTo>
                  <a:lnTo>
                    <a:pt x="1101" y="3363"/>
                  </a:lnTo>
                  <a:lnTo>
                    <a:pt x="2702" y="2663"/>
                  </a:lnTo>
                  <a:cubicBezTo>
                    <a:pt x="2769" y="2629"/>
                    <a:pt x="2802" y="2563"/>
                    <a:pt x="2835" y="2496"/>
                  </a:cubicBezTo>
                  <a:cubicBezTo>
                    <a:pt x="2835" y="2429"/>
                    <a:pt x="2802" y="2329"/>
                    <a:pt x="2769" y="2296"/>
                  </a:cubicBezTo>
                  <a:lnTo>
                    <a:pt x="1568" y="1128"/>
                  </a:lnTo>
                  <a:lnTo>
                    <a:pt x="3102" y="428"/>
                  </a:lnTo>
                  <a:cubicBezTo>
                    <a:pt x="3236" y="395"/>
                    <a:pt x="3269" y="261"/>
                    <a:pt x="3236" y="128"/>
                  </a:cubicBezTo>
                  <a:cubicBezTo>
                    <a:pt x="3188" y="56"/>
                    <a:pt x="3105" y="1"/>
                    <a:pt x="3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6"/>
            <p:cNvSpPr/>
            <p:nvPr/>
          </p:nvSpPr>
          <p:spPr>
            <a:xfrm>
              <a:off x="6704035" y="1990844"/>
              <a:ext cx="105476" cy="140826"/>
            </a:xfrm>
            <a:custGeom>
              <a:avLst/>
              <a:gdLst/>
              <a:ahLst/>
              <a:cxnLst/>
              <a:rect l="l" t="t" r="r" b="b"/>
              <a:pathLst>
                <a:path w="5872" h="7840" extrusionOk="0">
                  <a:moveTo>
                    <a:pt x="1935" y="1"/>
                  </a:moveTo>
                  <a:lnTo>
                    <a:pt x="234" y="167"/>
                  </a:lnTo>
                  <a:cubicBezTo>
                    <a:pt x="101" y="167"/>
                    <a:pt x="1" y="268"/>
                    <a:pt x="1" y="401"/>
                  </a:cubicBezTo>
                  <a:cubicBezTo>
                    <a:pt x="34" y="501"/>
                    <a:pt x="134" y="601"/>
                    <a:pt x="268" y="601"/>
                  </a:cubicBezTo>
                  <a:lnTo>
                    <a:pt x="1635" y="468"/>
                  </a:lnTo>
                  <a:lnTo>
                    <a:pt x="1168" y="1969"/>
                  </a:lnTo>
                  <a:cubicBezTo>
                    <a:pt x="1135" y="2035"/>
                    <a:pt x="1135" y="2102"/>
                    <a:pt x="1168" y="2169"/>
                  </a:cubicBezTo>
                  <a:cubicBezTo>
                    <a:pt x="1235" y="2202"/>
                    <a:pt x="1302" y="2269"/>
                    <a:pt x="1368" y="2269"/>
                  </a:cubicBezTo>
                  <a:lnTo>
                    <a:pt x="3070" y="2302"/>
                  </a:lnTo>
                  <a:lnTo>
                    <a:pt x="2402" y="3837"/>
                  </a:lnTo>
                  <a:cubicBezTo>
                    <a:pt x="2369" y="3903"/>
                    <a:pt x="2402" y="3970"/>
                    <a:pt x="2436" y="4037"/>
                  </a:cubicBezTo>
                  <a:cubicBezTo>
                    <a:pt x="2503" y="4104"/>
                    <a:pt x="2569" y="4137"/>
                    <a:pt x="2636" y="4137"/>
                  </a:cubicBezTo>
                  <a:lnTo>
                    <a:pt x="4170" y="4004"/>
                  </a:lnTo>
                  <a:lnTo>
                    <a:pt x="4170" y="4004"/>
                  </a:lnTo>
                  <a:lnTo>
                    <a:pt x="3503" y="5605"/>
                  </a:lnTo>
                  <a:cubicBezTo>
                    <a:pt x="3470" y="5671"/>
                    <a:pt x="3470" y="5738"/>
                    <a:pt x="3503" y="5805"/>
                  </a:cubicBezTo>
                  <a:cubicBezTo>
                    <a:pt x="3570" y="5872"/>
                    <a:pt x="3637" y="5905"/>
                    <a:pt x="3703" y="5905"/>
                  </a:cubicBezTo>
                  <a:lnTo>
                    <a:pt x="5371" y="5972"/>
                  </a:lnTo>
                  <a:lnTo>
                    <a:pt x="4704" y="7539"/>
                  </a:lnTo>
                  <a:cubicBezTo>
                    <a:pt x="4637" y="7639"/>
                    <a:pt x="4704" y="7773"/>
                    <a:pt x="4804" y="7840"/>
                  </a:cubicBezTo>
                  <a:lnTo>
                    <a:pt x="4904" y="7840"/>
                  </a:lnTo>
                  <a:cubicBezTo>
                    <a:pt x="4971" y="7806"/>
                    <a:pt x="5038" y="7773"/>
                    <a:pt x="5071" y="7673"/>
                  </a:cubicBezTo>
                  <a:lnTo>
                    <a:pt x="5872" y="5838"/>
                  </a:lnTo>
                  <a:cubicBezTo>
                    <a:pt x="5872" y="5805"/>
                    <a:pt x="5872" y="5771"/>
                    <a:pt x="5872" y="5738"/>
                  </a:cubicBezTo>
                  <a:cubicBezTo>
                    <a:pt x="5872" y="5605"/>
                    <a:pt x="5805" y="5505"/>
                    <a:pt x="5671" y="5505"/>
                  </a:cubicBezTo>
                  <a:lnTo>
                    <a:pt x="4004" y="5471"/>
                  </a:lnTo>
                  <a:lnTo>
                    <a:pt x="4704" y="3837"/>
                  </a:lnTo>
                  <a:cubicBezTo>
                    <a:pt x="4737" y="3770"/>
                    <a:pt x="4737" y="3670"/>
                    <a:pt x="4704" y="3603"/>
                  </a:cubicBezTo>
                  <a:cubicBezTo>
                    <a:pt x="4637" y="3537"/>
                    <a:pt x="4571" y="3503"/>
                    <a:pt x="4504" y="3503"/>
                  </a:cubicBezTo>
                  <a:lnTo>
                    <a:pt x="2970" y="3637"/>
                  </a:lnTo>
                  <a:lnTo>
                    <a:pt x="2970" y="3637"/>
                  </a:lnTo>
                  <a:lnTo>
                    <a:pt x="3603" y="2169"/>
                  </a:lnTo>
                  <a:cubicBezTo>
                    <a:pt x="3637" y="2102"/>
                    <a:pt x="3637" y="2035"/>
                    <a:pt x="3603" y="1969"/>
                  </a:cubicBezTo>
                  <a:cubicBezTo>
                    <a:pt x="3537" y="1902"/>
                    <a:pt x="3470" y="1869"/>
                    <a:pt x="3403" y="1869"/>
                  </a:cubicBezTo>
                  <a:lnTo>
                    <a:pt x="1669" y="1802"/>
                  </a:lnTo>
                  <a:lnTo>
                    <a:pt x="2169" y="301"/>
                  </a:lnTo>
                  <a:cubicBezTo>
                    <a:pt x="2169" y="234"/>
                    <a:pt x="2169" y="134"/>
                    <a:pt x="2136" y="101"/>
                  </a:cubicBezTo>
                  <a:cubicBezTo>
                    <a:pt x="2069" y="34"/>
                    <a:pt x="2002" y="1"/>
                    <a:pt x="1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6"/>
            <p:cNvSpPr/>
            <p:nvPr/>
          </p:nvSpPr>
          <p:spPr>
            <a:xfrm>
              <a:off x="5835225" y="2438919"/>
              <a:ext cx="115661" cy="134952"/>
            </a:xfrm>
            <a:custGeom>
              <a:avLst/>
              <a:gdLst/>
              <a:ahLst/>
              <a:cxnLst/>
              <a:rect l="l" t="t" r="r" b="b"/>
              <a:pathLst>
                <a:path w="6439" h="7513" extrusionOk="0">
                  <a:moveTo>
                    <a:pt x="816" y="0"/>
                  </a:moveTo>
                  <a:cubicBezTo>
                    <a:pt x="709" y="0"/>
                    <a:pt x="630" y="87"/>
                    <a:pt x="601" y="174"/>
                  </a:cubicBezTo>
                  <a:lnTo>
                    <a:pt x="1" y="2108"/>
                  </a:lnTo>
                  <a:cubicBezTo>
                    <a:pt x="1" y="2208"/>
                    <a:pt x="1" y="2275"/>
                    <a:pt x="68" y="2342"/>
                  </a:cubicBezTo>
                  <a:cubicBezTo>
                    <a:pt x="101" y="2375"/>
                    <a:pt x="168" y="2409"/>
                    <a:pt x="234" y="2409"/>
                  </a:cubicBezTo>
                  <a:lnTo>
                    <a:pt x="1902" y="2275"/>
                  </a:lnTo>
                  <a:lnTo>
                    <a:pt x="1369" y="3976"/>
                  </a:lnTo>
                  <a:cubicBezTo>
                    <a:pt x="1369" y="4076"/>
                    <a:pt x="1369" y="4143"/>
                    <a:pt x="1435" y="4210"/>
                  </a:cubicBezTo>
                  <a:cubicBezTo>
                    <a:pt x="1469" y="4277"/>
                    <a:pt x="1569" y="4277"/>
                    <a:pt x="1635" y="4277"/>
                  </a:cubicBezTo>
                  <a:lnTo>
                    <a:pt x="3136" y="3976"/>
                  </a:lnTo>
                  <a:lnTo>
                    <a:pt x="2669" y="5511"/>
                  </a:lnTo>
                  <a:cubicBezTo>
                    <a:pt x="2636" y="5578"/>
                    <a:pt x="2669" y="5678"/>
                    <a:pt x="2703" y="5711"/>
                  </a:cubicBezTo>
                  <a:cubicBezTo>
                    <a:pt x="2770" y="5778"/>
                    <a:pt x="2836" y="5811"/>
                    <a:pt x="2903" y="5811"/>
                  </a:cubicBezTo>
                  <a:lnTo>
                    <a:pt x="4638" y="5678"/>
                  </a:lnTo>
                  <a:lnTo>
                    <a:pt x="4304" y="7212"/>
                  </a:lnTo>
                  <a:cubicBezTo>
                    <a:pt x="4304" y="7312"/>
                    <a:pt x="4304" y="7379"/>
                    <a:pt x="4371" y="7412"/>
                  </a:cubicBezTo>
                  <a:cubicBezTo>
                    <a:pt x="4404" y="7479"/>
                    <a:pt x="4471" y="7512"/>
                    <a:pt x="4537" y="7512"/>
                  </a:cubicBezTo>
                  <a:lnTo>
                    <a:pt x="4571" y="7512"/>
                  </a:lnTo>
                  <a:lnTo>
                    <a:pt x="6239" y="7179"/>
                  </a:lnTo>
                  <a:lnTo>
                    <a:pt x="6272" y="7179"/>
                  </a:lnTo>
                  <a:cubicBezTo>
                    <a:pt x="6372" y="7145"/>
                    <a:pt x="6439" y="7045"/>
                    <a:pt x="6439" y="6912"/>
                  </a:cubicBezTo>
                  <a:cubicBezTo>
                    <a:pt x="6411" y="6801"/>
                    <a:pt x="6315" y="6737"/>
                    <a:pt x="6207" y="6737"/>
                  </a:cubicBezTo>
                  <a:cubicBezTo>
                    <a:pt x="6184" y="6737"/>
                    <a:pt x="6161" y="6739"/>
                    <a:pt x="6139" y="6745"/>
                  </a:cubicBezTo>
                  <a:lnTo>
                    <a:pt x="4804" y="7012"/>
                  </a:lnTo>
                  <a:lnTo>
                    <a:pt x="5138" y="5477"/>
                  </a:lnTo>
                  <a:cubicBezTo>
                    <a:pt x="5138" y="5411"/>
                    <a:pt x="5105" y="5344"/>
                    <a:pt x="5071" y="5277"/>
                  </a:cubicBezTo>
                  <a:cubicBezTo>
                    <a:pt x="5038" y="5244"/>
                    <a:pt x="4971" y="5211"/>
                    <a:pt x="4871" y="5211"/>
                  </a:cubicBezTo>
                  <a:lnTo>
                    <a:pt x="3170" y="5344"/>
                  </a:lnTo>
                  <a:lnTo>
                    <a:pt x="3170" y="5344"/>
                  </a:lnTo>
                  <a:lnTo>
                    <a:pt x="3670" y="3776"/>
                  </a:lnTo>
                  <a:cubicBezTo>
                    <a:pt x="3670" y="3743"/>
                    <a:pt x="3670" y="3676"/>
                    <a:pt x="3670" y="3643"/>
                  </a:cubicBezTo>
                  <a:cubicBezTo>
                    <a:pt x="3641" y="3556"/>
                    <a:pt x="3562" y="3469"/>
                    <a:pt x="3455" y="3469"/>
                  </a:cubicBezTo>
                  <a:cubicBezTo>
                    <a:pt x="3438" y="3469"/>
                    <a:pt x="3421" y="3472"/>
                    <a:pt x="3403" y="3476"/>
                  </a:cubicBezTo>
                  <a:lnTo>
                    <a:pt x="1902" y="3776"/>
                  </a:lnTo>
                  <a:lnTo>
                    <a:pt x="2436" y="2108"/>
                  </a:lnTo>
                  <a:cubicBezTo>
                    <a:pt x="2436" y="2042"/>
                    <a:pt x="2436" y="1975"/>
                    <a:pt x="2403" y="1908"/>
                  </a:cubicBezTo>
                  <a:cubicBezTo>
                    <a:pt x="2336" y="1842"/>
                    <a:pt x="2269" y="1808"/>
                    <a:pt x="2202" y="1808"/>
                  </a:cubicBezTo>
                  <a:lnTo>
                    <a:pt x="535" y="1942"/>
                  </a:lnTo>
                  <a:lnTo>
                    <a:pt x="1035" y="307"/>
                  </a:lnTo>
                  <a:cubicBezTo>
                    <a:pt x="1035" y="307"/>
                    <a:pt x="1035" y="274"/>
                    <a:pt x="1035" y="240"/>
                  </a:cubicBezTo>
                  <a:cubicBezTo>
                    <a:pt x="1068" y="140"/>
                    <a:pt x="968" y="7"/>
                    <a:pt x="868" y="7"/>
                  </a:cubicBezTo>
                  <a:cubicBezTo>
                    <a:pt x="850" y="2"/>
                    <a:pt x="833" y="0"/>
                    <a:pt x="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6"/>
            <p:cNvSpPr/>
            <p:nvPr/>
          </p:nvSpPr>
          <p:spPr>
            <a:xfrm>
              <a:off x="5853798" y="1452185"/>
              <a:ext cx="130049" cy="126438"/>
            </a:xfrm>
            <a:custGeom>
              <a:avLst/>
              <a:gdLst/>
              <a:ahLst/>
              <a:cxnLst/>
              <a:rect l="l" t="t" r="r" b="b"/>
              <a:pathLst>
                <a:path w="7240" h="7039" extrusionOk="0">
                  <a:moveTo>
                    <a:pt x="1" y="1"/>
                  </a:moveTo>
                  <a:lnTo>
                    <a:pt x="2503" y="2202"/>
                  </a:lnTo>
                  <a:lnTo>
                    <a:pt x="468" y="3236"/>
                  </a:lnTo>
                  <a:lnTo>
                    <a:pt x="5105" y="5238"/>
                  </a:lnTo>
                  <a:lnTo>
                    <a:pt x="3937" y="6372"/>
                  </a:lnTo>
                  <a:lnTo>
                    <a:pt x="7239" y="7039"/>
                  </a:lnTo>
                  <a:lnTo>
                    <a:pt x="5371" y="6005"/>
                  </a:lnTo>
                  <a:lnTo>
                    <a:pt x="6439" y="5071"/>
                  </a:lnTo>
                  <a:lnTo>
                    <a:pt x="2503" y="3236"/>
                  </a:lnTo>
                  <a:lnTo>
                    <a:pt x="4237" y="2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6"/>
            <p:cNvSpPr/>
            <p:nvPr/>
          </p:nvSpPr>
          <p:spPr>
            <a:xfrm>
              <a:off x="5971847" y="1445000"/>
              <a:ext cx="32961" cy="88699"/>
            </a:xfrm>
            <a:custGeom>
              <a:avLst/>
              <a:gdLst/>
              <a:ahLst/>
              <a:cxnLst/>
              <a:rect l="l" t="t" r="r" b="b"/>
              <a:pathLst>
                <a:path w="1835" h="4938" extrusionOk="0">
                  <a:moveTo>
                    <a:pt x="667" y="0"/>
                  </a:moveTo>
                  <a:lnTo>
                    <a:pt x="1034" y="1635"/>
                  </a:lnTo>
                  <a:lnTo>
                    <a:pt x="0" y="1968"/>
                  </a:lnTo>
                  <a:lnTo>
                    <a:pt x="1101" y="3269"/>
                  </a:lnTo>
                  <a:lnTo>
                    <a:pt x="401" y="3770"/>
                  </a:lnTo>
                  <a:lnTo>
                    <a:pt x="1635" y="4937"/>
                  </a:lnTo>
                  <a:lnTo>
                    <a:pt x="1635" y="4937"/>
                  </a:lnTo>
                  <a:lnTo>
                    <a:pt x="1068" y="3903"/>
                  </a:lnTo>
                  <a:lnTo>
                    <a:pt x="1835" y="3336"/>
                  </a:lnTo>
                  <a:lnTo>
                    <a:pt x="667" y="2068"/>
                  </a:lnTo>
                  <a:lnTo>
                    <a:pt x="1401" y="173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6"/>
            <p:cNvSpPr/>
            <p:nvPr/>
          </p:nvSpPr>
          <p:spPr>
            <a:xfrm>
              <a:off x="5823244" y="1596585"/>
              <a:ext cx="165399" cy="47960"/>
            </a:xfrm>
            <a:custGeom>
              <a:avLst/>
              <a:gdLst/>
              <a:ahLst/>
              <a:cxnLst/>
              <a:rect l="l" t="t" r="r" b="b"/>
              <a:pathLst>
                <a:path w="9208" h="2670" extrusionOk="0">
                  <a:moveTo>
                    <a:pt x="3637" y="1"/>
                  </a:moveTo>
                  <a:lnTo>
                    <a:pt x="1" y="1735"/>
                  </a:lnTo>
                  <a:lnTo>
                    <a:pt x="1" y="1735"/>
                  </a:lnTo>
                  <a:lnTo>
                    <a:pt x="3136" y="935"/>
                  </a:lnTo>
                  <a:lnTo>
                    <a:pt x="4004" y="2502"/>
                  </a:lnTo>
                  <a:lnTo>
                    <a:pt x="6005" y="1402"/>
                  </a:lnTo>
                  <a:lnTo>
                    <a:pt x="6872" y="2669"/>
                  </a:lnTo>
                  <a:lnTo>
                    <a:pt x="9207" y="868"/>
                  </a:lnTo>
                  <a:lnTo>
                    <a:pt x="7072" y="1735"/>
                  </a:lnTo>
                  <a:lnTo>
                    <a:pt x="6372" y="534"/>
                  </a:lnTo>
                  <a:lnTo>
                    <a:pt x="4704" y="1435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6"/>
            <p:cNvSpPr/>
            <p:nvPr/>
          </p:nvSpPr>
          <p:spPr>
            <a:xfrm>
              <a:off x="6558431" y="3010539"/>
              <a:ext cx="181583" cy="116864"/>
            </a:xfrm>
            <a:custGeom>
              <a:avLst/>
              <a:gdLst/>
              <a:ahLst/>
              <a:cxnLst/>
              <a:rect l="l" t="t" r="r" b="b"/>
              <a:pathLst>
                <a:path w="10109" h="6506" extrusionOk="0">
                  <a:moveTo>
                    <a:pt x="7419" y="1"/>
                  </a:moveTo>
                  <a:cubicBezTo>
                    <a:pt x="7358" y="1"/>
                    <a:pt x="7299" y="3"/>
                    <a:pt x="7239" y="7"/>
                  </a:cubicBezTo>
                  <a:cubicBezTo>
                    <a:pt x="6205" y="73"/>
                    <a:pt x="5238" y="574"/>
                    <a:pt x="4304" y="1007"/>
                  </a:cubicBezTo>
                  <a:cubicBezTo>
                    <a:pt x="3517" y="1386"/>
                    <a:pt x="2653" y="1587"/>
                    <a:pt x="1780" y="1587"/>
                  </a:cubicBezTo>
                  <a:cubicBezTo>
                    <a:pt x="1654" y="1587"/>
                    <a:pt x="1528" y="1583"/>
                    <a:pt x="1402" y="1574"/>
                  </a:cubicBezTo>
                  <a:cubicBezTo>
                    <a:pt x="1035" y="1574"/>
                    <a:pt x="568" y="1608"/>
                    <a:pt x="335" y="1975"/>
                  </a:cubicBezTo>
                  <a:cubicBezTo>
                    <a:pt x="1" y="2508"/>
                    <a:pt x="568" y="2675"/>
                    <a:pt x="568" y="3176"/>
                  </a:cubicBezTo>
                  <a:cubicBezTo>
                    <a:pt x="535" y="3342"/>
                    <a:pt x="468" y="3543"/>
                    <a:pt x="368" y="3709"/>
                  </a:cubicBezTo>
                  <a:cubicBezTo>
                    <a:pt x="68" y="4443"/>
                    <a:pt x="568" y="5277"/>
                    <a:pt x="1202" y="5711"/>
                  </a:cubicBezTo>
                  <a:cubicBezTo>
                    <a:pt x="1990" y="6236"/>
                    <a:pt x="2916" y="6505"/>
                    <a:pt x="3855" y="6505"/>
                  </a:cubicBezTo>
                  <a:cubicBezTo>
                    <a:pt x="4227" y="6505"/>
                    <a:pt x="4602" y="6463"/>
                    <a:pt x="4971" y="6378"/>
                  </a:cubicBezTo>
                  <a:cubicBezTo>
                    <a:pt x="6239" y="6044"/>
                    <a:pt x="7406" y="5411"/>
                    <a:pt x="8374" y="4510"/>
                  </a:cubicBezTo>
                  <a:cubicBezTo>
                    <a:pt x="9274" y="3709"/>
                    <a:pt x="10108" y="2542"/>
                    <a:pt x="9741" y="1408"/>
                  </a:cubicBezTo>
                  <a:cubicBezTo>
                    <a:pt x="9427" y="497"/>
                    <a:pt x="8375" y="1"/>
                    <a:pt x="7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6"/>
            <p:cNvSpPr/>
            <p:nvPr/>
          </p:nvSpPr>
          <p:spPr>
            <a:xfrm>
              <a:off x="6728608" y="3149659"/>
              <a:ext cx="231896" cy="59743"/>
            </a:xfrm>
            <a:custGeom>
              <a:avLst/>
              <a:gdLst/>
              <a:ahLst/>
              <a:cxnLst/>
              <a:rect l="l" t="t" r="r" b="b"/>
              <a:pathLst>
                <a:path w="12910" h="3326" extrusionOk="0">
                  <a:moveTo>
                    <a:pt x="12910" y="1"/>
                  </a:moveTo>
                  <a:lnTo>
                    <a:pt x="5604" y="34"/>
                  </a:lnTo>
                  <a:cubicBezTo>
                    <a:pt x="3703" y="34"/>
                    <a:pt x="1902" y="534"/>
                    <a:pt x="0" y="601"/>
                  </a:cubicBezTo>
                  <a:cubicBezTo>
                    <a:pt x="326" y="1387"/>
                    <a:pt x="1246" y="1843"/>
                    <a:pt x="2098" y="1843"/>
                  </a:cubicBezTo>
                  <a:cubicBezTo>
                    <a:pt x="2295" y="1843"/>
                    <a:pt x="2488" y="1818"/>
                    <a:pt x="2669" y="1768"/>
                  </a:cubicBezTo>
                  <a:lnTo>
                    <a:pt x="2669" y="1768"/>
                  </a:lnTo>
                  <a:cubicBezTo>
                    <a:pt x="2469" y="2302"/>
                    <a:pt x="2869" y="2936"/>
                    <a:pt x="3403" y="3169"/>
                  </a:cubicBezTo>
                  <a:cubicBezTo>
                    <a:pt x="3736" y="3274"/>
                    <a:pt x="4096" y="3326"/>
                    <a:pt x="4457" y="3326"/>
                  </a:cubicBezTo>
                  <a:cubicBezTo>
                    <a:pt x="4674" y="3326"/>
                    <a:pt x="4891" y="3307"/>
                    <a:pt x="5104" y="3270"/>
                  </a:cubicBezTo>
                  <a:cubicBezTo>
                    <a:pt x="5938" y="3236"/>
                    <a:pt x="6739" y="3036"/>
                    <a:pt x="7506" y="2702"/>
                  </a:cubicBezTo>
                  <a:cubicBezTo>
                    <a:pt x="7873" y="2502"/>
                    <a:pt x="8273" y="2302"/>
                    <a:pt x="8673" y="2135"/>
                  </a:cubicBezTo>
                  <a:cubicBezTo>
                    <a:pt x="8897" y="2070"/>
                    <a:pt x="9128" y="2049"/>
                    <a:pt x="9364" y="2049"/>
                  </a:cubicBezTo>
                  <a:cubicBezTo>
                    <a:pt x="9789" y="2049"/>
                    <a:pt x="10227" y="2117"/>
                    <a:pt x="10658" y="2117"/>
                  </a:cubicBezTo>
                  <a:cubicBezTo>
                    <a:pt x="10844" y="2117"/>
                    <a:pt x="11028" y="2105"/>
                    <a:pt x="11208" y="2069"/>
                  </a:cubicBezTo>
                  <a:cubicBezTo>
                    <a:pt x="12176" y="1869"/>
                    <a:pt x="12876" y="1001"/>
                    <a:pt x="1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6"/>
            <p:cNvSpPr/>
            <p:nvPr/>
          </p:nvSpPr>
          <p:spPr>
            <a:xfrm>
              <a:off x="6566819" y="2924373"/>
              <a:ext cx="166602" cy="184798"/>
            </a:xfrm>
            <a:custGeom>
              <a:avLst/>
              <a:gdLst/>
              <a:ahLst/>
              <a:cxnLst/>
              <a:rect l="l" t="t" r="r" b="b"/>
              <a:pathLst>
                <a:path w="9275" h="10288" extrusionOk="0">
                  <a:moveTo>
                    <a:pt x="4404" y="0"/>
                  </a:moveTo>
                  <a:cubicBezTo>
                    <a:pt x="4504" y="867"/>
                    <a:pt x="4771" y="1701"/>
                    <a:pt x="4838" y="2569"/>
                  </a:cubicBezTo>
                  <a:cubicBezTo>
                    <a:pt x="4871" y="3002"/>
                    <a:pt x="4838" y="3436"/>
                    <a:pt x="4738" y="3870"/>
                  </a:cubicBezTo>
                  <a:cubicBezTo>
                    <a:pt x="4645" y="4101"/>
                    <a:pt x="4520" y="4180"/>
                    <a:pt x="4376" y="4180"/>
                  </a:cubicBezTo>
                  <a:cubicBezTo>
                    <a:pt x="4104" y="4180"/>
                    <a:pt x="3763" y="3902"/>
                    <a:pt x="3437" y="3836"/>
                  </a:cubicBezTo>
                  <a:cubicBezTo>
                    <a:pt x="3353" y="3820"/>
                    <a:pt x="3270" y="3811"/>
                    <a:pt x="3188" y="3811"/>
                  </a:cubicBezTo>
                  <a:cubicBezTo>
                    <a:pt x="2941" y="3811"/>
                    <a:pt x="2703" y="3886"/>
                    <a:pt x="2503" y="4036"/>
                  </a:cubicBezTo>
                  <a:cubicBezTo>
                    <a:pt x="2169" y="4337"/>
                    <a:pt x="2102" y="4837"/>
                    <a:pt x="2369" y="5171"/>
                  </a:cubicBezTo>
                  <a:cubicBezTo>
                    <a:pt x="2036" y="5171"/>
                    <a:pt x="1702" y="5204"/>
                    <a:pt x="1369" y="5271"/>
                  </a:cubicBezTo>
                  <a:cubicBezTo>
                    <a:pt x="1302" y="5304"/>
                    <a:pt x="1202" y="5304"/>
                    <a:pt x="1135" y="5337"/>
                  </a:cubicBezTo>
                  <a:cubicBezTo>
                    <a:pt x="768" y="5471"/>
                    <a:pt x="435" y="5771"/>
                    <a:pt x="301" y="6171"/>
                  </a:cubicBezTo>
                  <a:cubicBezTo>
                    <a:pt x="268" y="6371"/>
                    <a:pt x="268" y="6572"/>
                    <a:pt x="335" y="6772"/>
                  </a:cubicBezTo>
                  <a:cubicBezTo>
                    <a:pt x="435" y="6905"/>
                    <a:pt x="635" y="6872"/>
                    <a:pt x="601" y="7105"/>
                  </a:cubicBezTo>
                  <a:cubicBezTo>
                    <a:pt x="568" y="7272"/>
                    <a:pt x="501" y="7406"/>
                    <a:pt x="368" y="7506"/>
                  </a:cubicBezTo>
                  <a:cubicBezTo>
                    <a:pt x="268" y="7572"/>
                    <a:pt x="168" y="7706"/>
                    <a:pt x="101" y="7839"/>
                  </a:cubicBezTo>
                  <a:cubicBezTo>
                    <a:pt x="1" y="8139"/>
                    <a:pt x="134" y="8506"/>
                    <a:pt x="435" y="8673"/>
                  </a:cubicBezTo>
                  <a:cubicBezTo>
                    <a:pt x="701" y="8840"/>
                    <a:pt x="968" y="9007"/>
                    <a:pt x="1235" y="9207"/>
                  </a:cubicBezTo>
                  <a:cubicBezTo>
                    <a:pt x="1535" y="9507"/>
                    <a:pt x="1669" y="10041"/>
                    <a:pt x="2102" y="10174"/>
                  </a:cubicBezTo>
                  <a:cubicBezTo>
                    <a:pt x="2199" y="10188"/>
                    <a:pt x="2296" y="10196"/>
                    <a:pt x="2393" y="10196"/>
                  </a:cubicBezTo>
                  <a:cubicBezTo>
                    <a:pt x="2529" y="10196"/>
                    <a:pt x="2666" y="10180"/>
                    <a:pt x="2803" y="10141"/>
                  </a:cubicBezTo>
                  <a:cubicBezTo>
                    <a:pt x="2845" y="10136"/>
                    <a:pt x="2887" y="10133"/>
                    <a:pt x="2927" y="10133"/>
                  </a:cubicBezTo>
                  <a:cubicBezTo>
                    <a:pt x="3254" y="10133"/>
                    <a:pt x="3524" y="10287"/>
                    <a:pt x="3834" y="10287"/>
                  </a:cubicBezTo>
                  <a:cubicBezTo>
                    <a:pt x="3970" y="10287"/>
                    <a:pt x="4112" y="10258"/>
                    <a:pt x="4271" y="10174"/>
                  </a:cubicBezTo>
                  <a:cubicBezTo>
                    <a:pt x="4471" y="10074"/>
                    <a:pt x="4638" y="9874"/>
                    <a:pt x="4871" y="9774"/>
                  </a:cubicBezTo>
                  <a:cubicBezTo>
                    <a:pt x="5171" y="9674"/>
                    <a:pt x="5472" y="9607"/>
                    <a:pt x="5772" y="9540"/>
                  </a:cubicBezTo>
                  <a:cubicBezTo>
                    <a:pt x="6072" y="9407"/>
                    <a:pt x="6372" y="9274"/>
                    <a:pt x="6639" y="9073"/>
                  </a:cubicBezTo>
                  <a:cubicBezTo>
                    <a:pt x="7206" y="8706"/>
                    <a:pt x="7706" y="8273"/>
                    <a:pt x="8107" y="7706"/>
                  </a:cubicBezTo>
                  <a:cubicBezTo>
                    <a:pt x="8907" y="6638"/>
                    <a:pt x="9274" y="5304"/>
                    <a:pt x="9141" y="3970"/>
                  </a:cubicBezTo>
                  <a:cubicBezTo>
                    <a:pt x="9107" y="3169"/>
                    <a:pt x="8741" y="2402"/>
                    <a:pt x="8173" y="1835"/>
                  </a:cubicBezTo>
                  <a:cubicBezTo>
                    <a:pt x="7106" y="934"/>
                    <a:pt x="5405" y="1034"/>
                    <a:pt x="4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6"/>
            <p:cNvSpPr/>
            <p:nvPr/>
          </p:nvSpPr>
          <p:spPr>
            <a:xfrm>
              <a:off x="6642926" y="2969908"/>
              <a:ext cx="39553" cy="66515"/>
            </a:xfrm>
            <a:custGeom>
              <a:avLst/>
              <a:gdLst/>
              <a:ahLst/>
              <a:cxnLst/>
              <a:rect l="l" t="t" r="r" b="b"/>
              <a:pathLst>
                <a:path w="2202" h="3703" extrusionOk="0">
                  <a:moveTo>
                    <a:pt x="601" y="0"/>
                  </a:moveTo>
                  <a:lnTo>
                    <a:pt x="601" y="0"/>
                  </a:lnTo>
                  <a:cubicBezTo>
                    <a:pt x="667" y="434"/>
                    <a:pt x="601" y="901"/>
                    <a:pt x="501" y="1301"/>
                  </a:cubicBezTo>
                  <a:cubicBezTo>
                    <a:pt x="402" y="1547"/>
                    <a:pt x="286" y="1630"/>
                    <a:pt x="152" y="1630"/>
                  </a:cubicBezTo>
                  <a:cubicBezTo>
                    <a:pt x="104" y="1630"/>
                    <a:pt x="53" y="1619"/>
                    <a:pt x="0" y="1601"/>
                  </a:cubicBezTo>
                  <a:lnTo>
                    <a:pt x="0" y="1601"/>
                  </a:lnTo>
                  <a:cubicBezTo>
                    <a:pt x="0" y="1602"/>
                    <a:pt x="1535" y="2702"/>
                    <a:pt x="1835" y="3703"/>
                  </a:cubicBezTo>
                  <a:cubicBezTo>
                    <a:pt x="2202" y="2102"/>
                    <a:pt x="601" y="1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6"/>
            <p:cNvSpPr/>
            <p:nvPr/>
          </p:nvSpPr>
          <p:spPr>
            <a:xfrm>
              <a:off x="6584207" y="3056793"/>
              <a:ext cx="25183" cy="47942"/>
            </a:xfrm>
            <a:custGeom>
              <a:avLst/>
              <a:gdLst/>
              <a:ahLst/>
              <a:cxnLst/>
              <a:rect l="l" t="t" r="r" b="b"/>
              <a:pathLst>
                <a:path w="1402" h="2669" extrusionOk="0">
                  <a:moveTo>
                    <a:pt x="1401" y="0"/>
                  </a:moveTo>
                  <a:cubicBezTo>
                    <a:pt x="1401" y="0"/>
                    <a:pt x="334" y="0"/>
                    <a:pt x="0" y="1668"/>
                  </a:cubicBezTo>
                  <a:cubicBezTo>
                    <a:pt x="100" y="1701"/>
                    <a:pt x="167" y="1768"/>
                    <a:pt x="267" y="1835"/>
                  </a:cubicBezTo>
                  <a:cubicBezTo>
                    <a:pt x="501" y="2068"/>
                    <a:pt x="634" y="2435"/>
                    <a:pt x="868" y="2669"/>
                  </a:cubicBezTo>
                  <a:cubicBezTo>
                    <a:pt x="534" y="2202"/>
                    <a:pt x="601" y="367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6"/>
            <p:cNvSpPr/>
            <p:nvPr/>
          </p:nvSpPr>
          <p:spPr>
            <a:xfrm>
              <a:off x="6659703" y="3059182"/>
              <a:ext cx="23980" cy="38368"/>
            </a:xfrm>
            <a:custGeom>
              <a:avLst/>
              <a:gdLst/>
              <a:ahLst/>
              <a:cxnLst/>
              <a:rect l="l" t="t" r="r" b="b"/>
              <a:pathLst>
                <a:path w="1335" h="2136" extrusionOk="0">
                  <a:moveTo>
                    <a:pt x="1068" y="1"/>
                  </a:moveTo>
                  <a:lnTo>
                    <a:pt x="1068" y="1"/>
                  </a:lnTo>
                  <a:cubicBezTo>
                    <a:pt x="1101" y="835"/>
                    <a:pt x="701" y="1635"/>
                    <a:pt x="0" y="2135"/>
                  </a:cubicBezTo>
                  <a:cubicBezTo>
                    <a:pt x="200" y="2102"/>
                    <a:pt x="401" y="2069"/>
                    <a:pt x="601" y="2002"/>
                  </a:cubicBezTo>
                  <a:cubicBezTo>
                    <a:pt x="801" y="1935"/>
                    <a:pt x="1001" y="1835"/>
                    <a:pt x="1168" y="1735"/>
                  </a:cubicBezTo>
                  <a:cubicBezTo>
                    <a:pt x="1335" y="1168"/>
                    <a:pt x="1268" y="534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6"/>
            <p:cNvSpPr/>
            <p:nvPr/>
          </p:nvSpPr>
          <p:spPr>
            <a:xfrm>
              <a:off x="6605780" y="3003462"/>
              <a:ext cx="43146" cy="64126"/>
            </a:xfrm>
            <a:custGeom>
              <a:avLst/>
              <a:gdLst/>
              <a:ahLst/>
              <a:cxnLst/>
              <a:rect l="l" t="t" r="r" b="b"/>
              <a:pathLst>
                <a:path w="2402" h="3570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267"/>
                    <a:pt x="34" y="534"/>
                    <a:pt x="200" y="768"/>
                  </a:cubicBezTo>
                  <a:cubicBezTo>
                    <a:pt x="1368" y="1034"/>
                    <a:pt x="2068" y="2202"/>
                    <a:pt x="1801" y="3369"/>
                  </a:cubicBezTo>
                  <a:cubicBezTo>
                    <a:pt x="1768" y="3436"/>
                    <a:pt x="1768" y="3503"/>
                    <a:pt x="1735" y="3570"/>
                  </a:cubicBezTo>
                  <a:cubicBezTo>
                    <a:pt x="1735" y="3570"/>
                    <a:pt x="2402" y="2969"/>
                    <a:pt x="2035" y="1668"/>
                  </a:cubicBezTo>
                  <a:cubicBezTo>
                    <a:pt x="1701" y="401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6"/>
            <p:cNvSpPr/>
            <p:nvPr/>
          </p:nvSpPr>
          <p:spPr>
            <a:xfrm>
              <a:off x="6737589" y="3063780"/>
              <a:ext cx="218119" cy="129599"/>
            </a:xfrm>
            <a:custGeom>
              <a:avLst/>
              <a:gdLst/>
              <a:ahLst/>
              <a:cxnLst/>
              <a:rect l="l" t="t" r="r" b="b"/>
              <a:pathLst>
                <a:path w="12143" h="7215" extrusionOk="0">
                  <a:moveTo>
                    <a:pt x="5084" y="1"/>
                  </a:moveTo>
                  <a:cubicBezTo>
                    <a:pt x="4936" y="1"/>
                    <a:pt x="4786" y="26"/>
                    <a:pt x="4637" y="78"/>
                  </a:cubicBezTo>
                  <a:cubicBezTo>
                    <a:pt x="4170" y="212"/>
                    <a:pt x="3770" y="545"/>
                    <a:pt x="3570" y="1012"/>
                  </a:cubicBezTo>
                  <a:cubicBezTo>
                    <a:pt x="3270" y="1546"/>
                    <a:pt x="3303" y="2213"/>
                    <a:pt x="3036" y="2780"/>
                  </a:cubicBezTo>
                  <a:cubicBezTo>
                    <a:pt x="2769" y="3481"/>
                    <a:pt x="2169" y="3981"/>
                    <a:pt x="1435" y="4148"/>
                  </a:cubicBezTo>
                  <a:lnTo>
                    <a:pt x="1302" y="4181"/>
                  </a:lnTo>
                  <a:cubicBezTo>
                    <a:pt x="1048" y="4220"/>
                    <a:pt x="794" y="4236"/>
                    <a:pt x="540" y="4236"/>
                  </a:cubicBezTo>
                  <a:cubicBezTo>
                    <a:pt x="360" y="4236"/>
                    <a:pt x="180" y="4228"/>
                    <a:pt x="1" y="4214"/>
                  </a:cubicBezTo>
                  <a:lnTo>
                    <a:pt x="1" y="4214"/>
                  </a:lnTo>
                  <a:cubicBezTo>
                    <a:pt x="201" y="4748"/>
                    <a:pt x="201" y="5048"/>
                    <a:pt x="635" y="5415"/>
                  </a:cubicBezTo>
                  <a:cubicBezTo>
                    <a:pt x="1031" y="5742"/>
                    <a:pt x="1510" y="5906"/>
                    <a:pt x="2002" y="5906"/>
                  </a:cubicBezTo>
                  <a:cubicBezTo>
                    <a:pt x="2213" y="5906"/>
                    <a:pt x="2426" y="5876"/>
                    <a:pt x="2636" y="5816"/>
                  </a:cubicBezTo>
                  <a:cubicBezTo>
                    <a:pt x="2703" y="6383"/>
                    <a:pt x="2836" y="6983"/>
                    <a:pt x="3470" y="7183"/>
                  </a:cubicBezTo>
                  <a:cubicBezTo>
                    <a:pt x="3565" y="7204"/>
                    <a:pt x="3660" y="7215"/>
                    <a:pt x="3755" y="7215"/>
                  </a:cubicBezTo>
                  <a:cubicBezTo>
                    <a:pt x="4260" y="7215"/>
                    <a:pt x="4741" y="6922"/>
                    <a:pt x="4938" y="6416"/>
                  </a:cubicBezTo>
                  <a:cubicBezTo>
                    <a:pt x="5270" y="6811"/>
                    <a:pt x="5745" y="7025"/>
                    <a:pt x="6226" y="7025"/>
                  </a:cubicBezTo>
                  <a:cubicBezTo>
                    <a:pt x="6516" y="7025"/>
                    <a:pt x="6808" y="6946"/>
                    <a:pt x="7072" y="6783"/>
                  </a:cubicBezTo>
                  <a:cubicBezTo>
                    <a:pt x="7721" y="6360"/>
                    <a:pt x="7964" y="5937"/>
                    <a:pt x="8628" y="5937"/>
                  </a:cubicBezTo>
                  <a:cubicBezTo>
                    <a:pt x="8750" y="5937"/>
                    <a:pt x="8886" y="5951"/>
                    <a:pt x="9041" y="5982"/>
                  </a:cubicBezTo>
                  <a:cubicBezTo>
                    <a:pt x="9327" y="6034"/>
                    <a:pt x="9608" y="6076"/>
                    <a:pt x="9881" y="6076"/>
                  </a:cubicBezTo>
                  <a:cubicBezTo>
                    <a:pt x="10306" y="6076"/>
                    <a:pt x="10709" y="5974"/>
                    <a:pt x="11075" y="5649"/>
                  </a:cubicBezTo>
                  <a:cubicBezTo>
                    <a:pt x="11576" y="5182"/>
                    <a:pt x="11943" y="4581"/>
                    <a:pt x="12143" y="3948"/>
                  </a:cubicBezTo>
                  <a:cubicBezTo>
                    <a:pt x="12143" y="3914"/>
                    <a:pt x="12143" y="3881"/>
                    <a:pt x="12143" y="3848"/>
                  </a:cubicBezTo>
                  <a:cubicBezTo>
                    <a:pt x="12143" y="3814"/>
                    <a:pt x="12076" y="3814"/>
                    <a:pt x="12043" y="3814"/>
                  </a:cubicBezTo>
                  <a:cubicBezTo>
                    <a:pt x="10742" y="3647"/>
                    <a:pt x="8907" y="3714"/>
                    <a:pt x="8140" y="2413"/>
                  </a:cubicBezTo>
                  <a:cubicBezTo>
                    <a:pt x="7973" y="2080"/>
                    <a:pt x="7840" y="1713"/>
                    <a:pt x="7740" y="1379"/>
                  </a:cubicBezTo>
                  <a:cubicBezTo>
                    <a:pt x="7640" y="1012"/>
                    <a:pt x="7439" y="712"/>
                    <a:pt x="7139" y="478"/>
                  </a:cubicBezTo>
                  <a:cubicBezTo>
                    <a:pt x="7006" y="390"/>
                    <a:pt x="6847" y="347"/>
                    <a:pt x="6688" y="347"/>
                  </a:cubicBezTo>
                  <a:cubicBezTo>
                    <a:pt x="6488" y="347"/>
                    <a:pt x="6287" y="415"/>
                    <a:pt x="6138" y="545"/>
                  </a:cubicBezTo>
                  <a:cubicBezTo>
                    <a:pt x="5892" y="200"/>
                    <a:pt x="5500" y="1"/>
                    <a:pt x="5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6"/>
            <p:cNvSpPr/>
            <p:nvPr/>
          </p:nvSpPr>
          <p:spPr>
            <a:xfrm>
              <a:off x="6862823" y="3119698"/>
              <a:ext cx="61126" cy="53941"/>
            </a:xfrm>
            <a:custGeom>
              <a:avLst/>
              <a:gdLst/>
              <a:ahLst/>
              <a:cxnLst/>
              <a:rect l="l" t="t" r="r" b="b"/>
              <a:pathLst>
                <a:path w="3403" h="3003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101"/>
                    <a:pt x="334" y="2169"/>
                    <a:pt x="1001" y="3003"/>
                  </a:cubicBezTo>
                  <a:cubicBezTo>
                    <a:pt x="1228" y="2889"/>
                    <a:pt x="1470" y="2822"/>
                    <a:pt x="1717" y="2822"/>
                  </a:cubicBezTo>
                  <a:cubicBezTo>
                    <a:pt x="1833" y="2822"/>
                    <a:pt x="1951" y="2837"/>
                    <a:pt x="2069" y="2869"/>
                  </a:cubicBezTo>
                  <a:cubicBezTo>
                    <a:pt x="2323" y="2948"/>
                    <a:pt x="2588" y="2980"/>
                    <a:pt x="2852" y="2980"/>
                  </a:cubicBezTo>
                  <a:cubicBezTo>
                    <a:pt x="3038" y="2980"/>
                    <a:pt x="3223" y="2964"/>
                    <a:pt x="3403" y="2936"/>
                  </a:cubicBezTo>
                  <a:cubicBezTo>
                    <a:pt x="2402" y="2669"/>
                    <a:pt x="668" y="1202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6"/>
            <p:cNvSpPr/>
            <p:nvPr/>
          </p:nvSpPr>
          <p:spPr>
            <a:xfrm>
              <a:off x="6823881" y="3119698"/>
              <a:ext cx="19184" cy="69533"/>
            </a:xfrm>
            <a:custGeom>
              <a:avLst/>
              <a:gdLst/>
              <a:ahLst/>
              <a:cxnLst/>
              <a:rect l="l" t="t" r="r" b="b"/>
              <a:pathLst>
                <a:path w="1068" h="3871" extrusionOk="0">
                  <a:moveTo>
                    <a:pt x="467" y="1"/>
                  </a:moveTo>
                  <a:lnTo>
                    <a:pt x="467" y="1"/>
                  </a:lnTo>
                  <a:cubicBezTo>
                    <a:pt x="134" y="1068"/>
                    <a:pt x="0" y="2202"/>
                    <a:pt x="134" y="3336"/>
                  </a:cubicBezTo>
                  <a:cubicBezTo>
                    <a:pt x="367" y="3603"/>
                    <a:pt x="701" y="3803"/>
                    <a:pt x="1068" y="3870"/>
                  </a:cubicBezTo>
                  <a:cubicBezTo>
                    <a:pt x="401" y="3003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6"/>
            <p:cNvSpPr/>
            <p:nvPr/>
          </p:nvSpPr>
          <p:spPr>
            <a:xfrm>
              <a:off x="6758569" y="3123290"/>
              <a:ext cx="56330" cy="46433"/>
            </a:xfrm>
            <a:custGeom>
              <a:avLst/>
              <a:gdLst/>
              <a:ahLst/>
              <a:cxnLst/>
              <a:rect l="l" t="t" r="r" b="b"/>
              <a:pathLst>
                <a:path w="3136" h="2585" extrusionOk="0">
                  <a:moveTo>
                    <a:pt x="3136" y="1"/>
                  </a:moveTo>
                  <a:lnTo>
                    <a:pt x="3136" y="1"/>
                  </a:lnTo>
                  <a:cubicBezTo>
                    <a:pt x="2469" y="468"/>
                    <a:pt x="1868" y="1035"/>
                    <a:pt x="1368" y="1669"/>
                  </a:cubicBezTo>
                  <a:cubicBezTo>
                    <a:pt x="1001" y="2036"/>
                    <a:pt x="501" y="2302"/>
                    <a:pt x="0" y="2436"/>
                  </a:cubicBezTo>
                  <a:cubicBezTo>
                    <a:pt x="272" y="2533"/>
                    <a:pt x="556" y="2585"/>
                    <a:pt x="844" y="2585"/>
                  </a:cubicBezTo>
                  <a:cubicBezTo>
                    <a:pt x="1050" y="2585"/>
                    <a:pt x="1259" y="2558"/>
                    <a:pt x="1468" y="2503"/>
                  </a:cubicBezTo>
                  <a:cubicBezTo>
                    <a:pt x="1668" y="1635"/>
                    <a:pt x="3136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6"/>
            <p:cNvSpPr/>
            <p:nvPr/>
          </p:nvSpPr>
          <p:spPr>
            <a:xfrm>
              <a:off x="6874212" y="2312607"/>
              <a:ext cx="499124" cy="286430"/>
            </a:xfrm>
            <a:custGeom>
              <a:avLst/>
              <a:gdLst/>
              <a:ahLst/>
              <a:cxnLst/>
              <a:rect l="l" t="t" r="r" b="b"/>
              <a:pathLst>
                <a:path w="27787" h="15946" extrusionOk="0">
                  <a:moveTo>
                    <a:pt x="10695" y="0"/>
                  </a:moveTo>
                  <a:cubicBezTo>
                    <a:pt x="10408" y="0"/>
                    <a:pt x="10124" y="67"/>
                    <a:pt x="9874" y="201"/>
                  </a:cubicBezTo>
                  <a:lnTo>
                    <a:pt x="400" y="5604"/>
                  </a:lnTo>
                  <a:cubicBezTo>
                    <a:pt x="234" y="5671"/>
                    <a:pt x="134" y="5771"/>
                    <a:pt x="67" y="5938"/>
                  </a:cubicBezTo>
                  <a:cubicBezTo>
                    <a:pt x="0" y="6205"/>
                    <a:pt x="134" y="6472"/>
                    <a:pt x="400" y="6572"/>
                  </a:cubicBezTo>
                  <a:lnTo>
                    <a:pt x="16245" y="15745"/>
                  </a:lnTo>
                  <a:cubicBezTo>
                    <a:pt x="16495" y="15879"/>
                    <a:pt x="16779" y="15945"/>
                    <a:pt x="17067" y="15945"/>
                  </a:cubicBezTo>
                  <a:cubicBezTo>
                    <a:pt x="17354" y="15945"/>
                    <a:pt x="17646" y="15879"/>
                    <a:pt x="17913" y="15745"/>
                  </a:cubicBezTo>
                  <a:lnTo>
                    <a:pt x="27386" y="10341"/>
                  </a:lnTo>
                  <a:cubicBezTo>
                    <a:pt x="27520" y="10275"/>
                    <a:pt x="27653" y="10141"/>
                    <a:pt x="27687" y="10008"/>
                  </a:cubicBezTo>
                  <a:cubicBezTo>
                    <a:pt x="27787" y="9741"/>
                    <a:pt x="27653" y="9441"/>
                    <a:pt x="27386" y="9374"/>
                  </a:cubicBezTo>
                  <a:lnTo>
                    <a:pt x="11542" y="201"/>
                  </a:lnTo>
                  <a:cubicBezTo>
                    <a:pt x="11275" y="67"/>
                    <a:pt x="10983" y="0"/>
                    <a:pt x="10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6"/>
            <p:cNvSpPr/>
            <p:nvPr/>
          </p:nvSpPr>
          <p:spPr>
            <a:xfrm>
              <a:off x="6899377" y="2224518"/>
              <a:ext cx="456589" cy="263672"/>
            </a:xfrm>
            <a:custGeom>
              <a:avLst/>
              <a:gdLst/>
              <a:ahLst/>
              <a:cxnLst/>
              <a:rect l="l" t="t" r="r" b="b"/>
              <a:pathLst>
                <a:path w="25419" h="14679" extrusionOk="0">
                  <a:moveTo>
                    <a:pt x="9540" y="1"/>
                  </a:moveTo>
                  <a:lnTo>
                    <a:pt x="0" y="5505"/>
                  </a:lnTo>
                  <a:lnTo>
                    <a:pt x="15878" y="14678"/>
                  </a:lnTo>
                  <a:lnTo>
                    <a:pt x="25418" y="9174"/>
                  </a:lnTo>
                  <a:lnTo>
                    <a:pt x="9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6"/>
            <p:cNvSpPr/>
            <p:nvPr/>
          </p:nvSpPr>
          <p:spPr>
            <a:xfrm>
              <a:off x="6899377" y="2323384"/>
              <a:ext cx="285227" cy="263672"/>
            </a:xfrm>
            <a:custGeom>
              <a:avLst/>
              <a:gdLst/>
              <a:ahLst/>
              <a:cxnLst/>
              <a:rect l="l" t="t" r="r" b="b"/>
              <a:pathLst>
                <a:path w="15879" h="14679" extrusionOk="0">
                  <a:moveTo>
                    <a:pt x="0" y="1"/>
                  </a:moveTo>
                  <a:lnTo>
                    <a:pt x="0" y="5505"/>
                  </a:lnTo>
                  <a:lnTo>
                    <a:pt x="15878" y="14678"/>
                  </a:lnTo>
                  <a:lnTo>
                    <a:pt x="15878" y="91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6"/>
            <p:cNvSpPr/>
            <p:nvPr/>
          </p:nvSpPr>
          <p:spPr>
            <a:xfrm>
              <a:off x="7184586" y="2389306"/>
              <a:ext cx="171380" cy="197749"/>
            </a:xfrm>
            <a:custGeom>
              <a:avLst/>
              <a:gdLst/>
              <a:ahLst/>
              <a:cxnLst/>
              <a:rect l="l" t="t" r="r" b="b"/>
              <a:pathLst>
                <a:path w="9541" h="11009" extrusionOk="0">
                  <a:moveTo>
                    <a:pt x="9540" y="0"/>
                  </a:moveTo>
                  <a:lnTo>
                    <a:pt x="0" y="5504"/>
                  </a:lnTo>
                  <a:lnTo>
                    <a:pt x="0" y="11008"/>
                  </a:lnTo>
                  <a:lnTo>
                    <a:pt x="9540" y="5504"/>
                  </a:lnTo>
                  <a:lnTo>
                    <a:pt x="9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6"/>
            <p:cNvSpPr/>
            <p:nvPr/>
          </p:nvSpPr>
          <p:spPr>
            <a:xfrm>
              <a:off x="7026390" y="2300230"/>
              <a:ext cx="202545" cy="112248"/>
            </a:xfrm>
            <a:custGeom>
              <a:avLst/>
              <a:gdLst/>
              <a:ahLst/>
              <a:cxnLst/>
              <a:rect l="l" t="t" r="r" b="b"/>
              <a:pathLst>
                <a:path w="11276" h="6249" extrusionOk="0">
                  <a:moveTo>
                    <a:pt x="2437" y="1"/>
                  </a:moveTo>
                  <a:cubicBezTo>
                    <a:pt x="1898" y="1"/>
                    <a:pt x="1360" y="118"/>
                    <a:pt x="868" y="356"/>
                  </a:cubicBezTo>
                  <a:cubicBezTo>
                    <a:pt x="1" y="890"/>
                    <a:pt x="34" y="1724"/>
                    <a:pt x="968" y="2257"/>
                  </a:cubicBezTo>
                  <a:lnTo>
                    <a:pt x="7106" y="5826"/>
                  </a:lnTo>
                  <a:cubicBezTo>
                    <a:pt x="7648" y="6106"/>
                    <a:pt x="8245" y="6249"/>
                    <a:pt x="8839" y="6249"/>
                  </a:cubicBezTo>
                  <a:cubicBezTo>
                    <a:pt x="9379" y="6249"/>
                    <a:pt x="9916" y="6131"/>
                    <a:pt x="10408" y="5893"/>
                  </a:cubicBezTo>
                  <a:cubicBezTo>
                    <a:pt x="11276" y="5393"/>
                    <a:pt x="11242" y="4526"/>
                    <a:pt x="10308" y="3992"/>
                  </a:cubicBezTo>
                  <a:lnTo>
                    <a:pt x="4171" y="423"/>
                  </a:lnTo>
                  <a:cubicBezTo>
                    <a:pt x="3629" y="143"/>
                    <a:pt x="3031" y="1"/>
                    <a:pt x="2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6"/>
            <p:cNvSpPr/>
            <p:nvPr/>
          </p:nvSpPr>
          <p:spPr>
            <a:xfrm>
              <a:off x="7048574" y="2164614"/>
              <a:ext cx="227100" cy="237285"/>
            </a:xfrm>
            <a:custGeom>
              <a:avLst/>
              <a:gdLst/>
              <a:ahLst/>
              <a:cxnLst/>
              <a:rect l="l" t="t" r="r" b="b"/>
              <a:pathLst>
                <a:path w="12643" h="13210" extrusionOk="0">
                  <a:moveTo>
                    <a:pt x="2102" y="0"/>
                  </a:moveTo>
                  <a:cubicBezTo>
                    <a:pt x="0" y="2736"/>
                    <a:pt x="1001" y="9507"/>
                    <a:pt x="1001" y="9507"/>
                  </a:cubicBezTo>
                  <a:lnTo>
                    <a:pt x="7372" y="13210"/>
                  </a:lnTo>
                  <a:cubicBezTo>
                    <a:pt x="8706" y="9073"/>
                    <a:pt x="12642" y="6772"/>
                    <a:pt x="12642" y="6772"/>
                  </a:cubicBezTo>
                  <a:cubicBezTo>
                    <a:pt x="11608" y="5838"/>
                    <a:pt x="9640" y="6472"/>
                    <a:pt x="8940" y="6005"/>
                  </a:cubicBezTo>
                  <a:cubicBezTo>
                    <a:pt x="7839" y="5204"/>
                    <a:pt x="8239" y="4503"/>
                    <a:pt x="7372" y="3503"/>
                  </a:cubicBezTo>
                  <a:cubicBezTo>
                    <a:pt x="6471" y="2469"/>
                    <a:pt x="4937" y="2936"/>
                    <a:pt x="3403" y="2335"/>
                  </a:cubicBezTo>
                  <a:cubicBezTo>
                    <a:pt x="2469" y="1968"/>
                    <a:pt x="2102" y="0"/>
                    <a:pt x="2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6"/>
            <p:cNvSpPr/>
            <p:nvPr/>
          </p:nvSpPr>
          <p:spPr>
            <a:xfrm>
              <a:off x="7107886" y="2210741"/>
              <a:ext cx="48553" cy="105476"/>
            </a:xfrm>
            <a:custGeom>
              <a:avLst/>
              <a:gdLst/>
              <a:ahLst/>
              <a:cxnLst/>
              <a:rect l="l" t="t" r="r" b="b"/>
              <a:pathLst>
                <a:path w="2703" h="5872" extrusionOk="0">
                  <a:moveTo>
                    <a:pt x="834" y="1"/>
                  </a:moveTo>
                  <a:cubicBezTo>
                    <a:pt x="0" y="2169"/>
                    <a:pt x="434" y="5872"/>
                    <a:pt x="434" y="5872"/>
                  </a:cubicBezTo>
                  <a:cubicBezTo>
                    <a:pt x="568" y="3570"/>
                    <a:pt x="1935" y="735"/>
                    <a:pt x="2702" y="268"/>
                  </a:cubicBezTo>
                  <a:cubicBezTo>
                    <a:pt x="2135" y="134"/>
                    <a:pt x="1502" y="1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6"/>
            <p:cNvSpPr/>
            <p:nvPr/>
          </p:nvSpPr>
          <p:spPr>
            <a:xfrm>
              <a:off x="7158809" y="2266461"/>
              <a:ext cx="83903" cy="82107"/>
            </a:xfrm>
            <a:custGeom>
              <a:avLst/>
              <a:gdLst/>
              <a:ahLst/>
              <a:cxnLst/>
              <a:rect l="l" t="t" r="r" b="b"/>
              <a:pathLst>
                <a:path w="4671" h="4571" extrusionOk="0">
                  <a:moveTo>
                    <a:pt x="2436" y="1"/>
                  </a:moveTo>
                  <a:cubicBezTo>
                    <a:pt x="935" y="1502"/>
                    <a:pt x="1" y="4571"/>
                    <a:pt x="1" y="4571"/>
                  </a:cubicBezTo>
                  <a:cubicBezTo>
                    <a:pt x="601" y="3470"/>
                    <a:pt x="3737" y="635"/>
                    <a:pt x="4671" y="535"/>
                  </a:cubicBezTo>
                  <a:cubicBezTo>
                    <a:pt x="3904" y="501"/>
                    <a:pt x="3170" y="568"/>
                    <a:pt x="2803" y="301"/>
                  </a:cubicBezTo>
                  <a:cubicBezTo>
                    <a:pt x="2669" y="201"/>
                    <a:pt x="2536" y="101"/>
                    <a:pt x="2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6"/>
            <p:cNvSpPr/>
            <p:nvPr/>
          </p:nvSpPr>
          <p:spPr>
            <a:xfrm>
              <a:off x="5657881" y="1564828"/>
              <a:ext cx="127031" cy="107865"/>
            </a:xfrm>
            <a:custGeom>
              <a:avLst/>
              <a:gdLst/>
              <a:ahLst/>
              <a:cxnLst/>
              <a:rect l="l" t="t" r="r" b="b"/>
              <a:pathLst>
                <a:path w="7072" h="6005" extrusionOk="0">
                  <a:moveTo>
                    <a:pt x="1134" y="1"/>
                  </a:moveTo>
                  <a:lnTo>
                    <a:pt x="0" y="668"/>
                  </a:lnTo>
                  <a:lnTo>
                    <a:pt x="667" y="5004"/>
                  </a:lnTo>
                  <a:lnTo>
                    <a:pt x="1801" y="4337"/>
                  </a:lnTo>
                  <a:lnTo>
                    <a:pt x="2802" y="3203"/>
                  </a:lnTo>
                  <a:lnTo>
                    <a:pt x="2802" y="6005"/>
                  </a:lnTo>
                  <a:lnTo>
                    <a:pt x="3603" y="5738"/>
                  </a:lnTo>
                  <a:lnTo>
                    <a:pt x="6972" y="2102"/>
                  </a:lnTo>
                  <a:cubicBezTo>
                    <a:pt x="7072" y="1969"/>
                    <a:pt x="7072" y="1769"/>
                    <a:pt x="6938" y="1669"/>
                  </a:cubicBezTo>
                  <a:cubicBezTo>
                    <a:pt x="6938" y="1669"/>
                    <a:pt x="6905" y="1635"/>
                    <a:pt x="6905" y="1635"/>
                  </a:cubicBezTo>
                  <a:lnTo>
                    <a:pt x="4103" y="34"/>
                  </a:lnTo>
                  <a:cubicBezTo>
                    <a:pt x="4036" y="1"/>
                    <a:pt x="4003" y="1"/>
                    <a:pt x="3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6"/>
            <p:cNvSpPr/>
            <p:nvPr/>
          </p:nvSpPr>
          <p:spPr>
            <a:xfrm>
              <a:off x="5708212" y="1593586"/>
              <a:ext cx="76700" cy="79107"/>
            </a:xfrm>
            <a:custGeom>
              <a:avLst/>
              <a:gdLst/>
              <a:ahLst/>
              <a:cxnLst/>
              <a:rect l="l" t="t" r="r" b="b"/>
              <a:pathLst>
                <a:path w="4270" h="4404" extrusionOk="0">
                  <a:moveTo>
                    <a:pt x="801" y="1"/>
                  </a:moveTo>
                  <a:lnTo>
                    <a:pt x="0" y="668"/>
                  </a:lnTo>
                  <a:lnTo>
                    <a:pt x="0" y="4404"/>
                  </a:lnTo>
                  <a:lnTo>
                    <a:pt x="801" y="4137"/>
                  </a:lnTo>
                  <a:lnTo>
                    <a:pt x="4170" y="501"/>
                  </a:lnTo>
                  <a:cubicBezTo>
                    <a:pt x="4270" y="368"/>
                    <a:pt x="4270" y="201"/>
                    <a:pt x="4136" y="68"/>
                  </a:cubicBezTo>
                  <a:cubicBezTo>
                    <a:pt x="4070" y="34"/>
                    <a:pt x="4003" y="1"/>
                    <a:pt x="39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6"/>
            <p:cNvSpPr/>
            <p:nvPr/>
          </p:nvSpPr>
          <p:spPr>
            <a:xfrm>
              <a:off x="5403819" y="1216714"/>
              <a:ext cx="318780" cy="674689"/>
            </a:xfrm>
            <a:custGeom>
              <a:avLst/>
              <a:gdLst/>
              <a:ahLst/>
              <a:cxnLst/>
              <a:rect l="l" t="t" r="r" b="b"/>
              <a:pathLst>
                <a:path w="17747" h="37561" extrusionOk="0">
                  <a:moveTo>
                    <a:pt x="15078" y="0"/>
                  </a:moveTo>
                  <a:cubicBezTo>
                    <a:pt x="14620" y="0"/>
                    <a:pt x="14161" y="100"/>
                    <a:pt x="13744" y="300"/>
                  </a:cubicBezTo>
                  <a:lnTo>
                    <a:pt x="1335" y="7439"/>
                  </a:lnTo>
                  <a:cubicBezTo>
                    <a:pt x="534" y="7973"/>
                    <a:pt x="34" y="8806"/>
                    <a:pt x="1" y="9740"/>
                  </a:cubicBezTo>
                  <a:lnTo>
                    <a:pt x="1" y="34959"/>
                  </a:lnTo>
                  <a:cubicBezTo>
                    <a:pt x="34" y="35893"/>
                    <a:pt x="534" y="36726"/>
                    <a:pt x="1335" y="37260"/>
                  </a:cubicBezTo>
                  <a:cubicBezTo>
                    <a:pt x="1752" y="37460"/>
                    <a:pt x="2202" y="37560"/>
                    <a:pt x="2653" y="37560"/>
                  </a:cubicBezTo>
                  <a:cubicBezTo>
                    <a:pt x="3103" y="37560"/>
                    <a:pt x="3553" y="37460"/>
                    <a:pt x="3970" y="37260"/>
                  </a:cubicBezTo>
                  <a:lnTo>
                    <a:pt x="16546" y="30022"/>
                  </a:lnTo>
                  <a:cubicBezTo>
                    <a:pt x="17713" y="29354"/>
                    <a:pt x="17747" y="28654"/>
                    <a:pt x="17747" y="27820"/>
                  </a:cubicBezTo>
                  <a:lnTo>
                    <a:pt x="17747" y="2602"/>
                  </a:lnTo>
                  <a:cubicBezTo>
                    <a:pt x="17680" y="1668"/>
                    <a:pt x="17180" y="834"/>
                    <a:pt x="16412" y="300"/>
                  </a:cubicBezTo>
                  <a:cubicBezTo>
                    <a:pt x="15995" y="100"/>
                    <a:pt x="15537" y="0"/>
                    <a:pt x="15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6"/>
            <p:cNvSpPr/>
            <p:nvPr/>
          </p:nvSpPr>
          <p:spPr>
            <a:xfrm>
              <a:off x="5403819" y="1368300"/>
              <a:ext cx="67126" cy="523086"/>
            </a:xfrm>
            <a:custGeom>
              <a:avLst/>
              <a:gdLst/>
              <a:ahLst/>
              <a:cxnLst/>
              <a:rect l="l" t="t" r="r" b="b"/>
              <a:pathLst>
                <a:path w="3737" h="29121" extrusionOk="0">
                  <a:moveTo>
                    <a:pt x="401" y="1"/>
                  </a:moveTo>
                  <a:cubicBezTo>
                    <a:pt x="134" y="401"/>
                    <a:pt x="1" y="834"/>
                    <a:pt x="1" y="1301"/>
                  </a:cubicBezTo>
                  <a:lnTo>
                    <a:pt x="1" y="26520"/>
                  </a:lnTo>
                  <a:cubicBezTo>
                    <a:pt x="34" y="27454"/>
                    <a:pt x="534" y="28287"/>
                    <a:pt x="1335" y="28788"/>
                  </a:cubicBezTo>
                  <a:cubicBezTo>
                    <a:pt x="1746" y="29012"/>
                    <a:pt x="2209" y="29121"/>
                    <a:pt x="2671" y="29121"/>
                  </a:cubicBezTo>
                  <a:cubicBezTo>
                    <a:pt x="3035" y="29121"/>
                    <a:pt x="3399" y="29053"/>
                    <a:pt x="3737" y="28921"/>
                  </a:cubicBezTo>
                  <a:lnTo>
                    <a:pt x="3737" y="28921"/>
                  </a:lnTo>
                  <a:cubicBezTo>
                    <a:pt x="3616" y="28968"/>
                    <a:pt x="3499" y="28991"/>
                    <a:pt x="3390" y="28991"/>
                  </a:cubicBezTo>
                  <a:cubicBezTo>
                    <a:pt x="2955" y="28991"/>
                    <a:pt x="2636" y="28633"/>
                    <a:pt x="2636" y="28021"/>
                  </a:cubicBezTo>
                  <a:lnTo>
                    <a:pt x="2636" y="2836"/>
                  </a:lnTo>
                  <a:cubicBezTo>
                    <a:pt x="2669" y="2369"/>
                    <a:pt x="2803" y="1935"/>
                    <a:pt x="3036" y="15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6"/>
            <p:cNvSpPr/>
            <p:nvPr/>
          </p:nvSpPr>
          <p:spPr>
            <a:xfrm>
              <a:off x="5411022" y="1216858"/>
              <a:ext cx="310392" cy="179014"/>
            </a:xfrm>
            <a:custGeom>
              <a:avLst/>
              <a:gdLst/>
              <a:ahLst/>
              <a:cxnLst/>
              <a:rect l="l" t="t" r="r" b="b"/>
              <a:pathLst>
                <a:path w="17280" h="9966" extrusionOk="0">
                  <a:moveTo>
                    <a:pt x="14677" y="0"/>
                  </a:moveTo>
                  <a:cubicBezTo>
                    <a:pt x="14219" y="0"/>
                    <a:pt x="13760" y="109"/>
                    <a:pt x="13343" y="326"/>
                  </a:cubicBezTo>
                  <a:lnTo>
                    <a:pt x="934" y="7431"/>
                  </a:lnTo>
                  <a:cubicBezTo>
                    <a:pt x="534" y="7698"/>
                    <a:pt x="200" y="8031"/>
                    <a:pt x="0" y="8432"/>
                  </a:cubicBezTo>
                  <a:lnTo>
                    <a:pt x="2635" y="9966"/>
                  </a:lnTo>
                  <a:cubicBezTo>
                    <a:pt x="2869" y="9566"/>
                    <a:pt x="3169" y="9199"/>
                    <a:pt x="3569" y="8965"/>
                  </a:cubicBezTo>
                  <a:lnTo>
                    <a:pt x="16011" y="1827"/>
                  </a:lnTo>
                  <a:cubicBezTo>
                    <a:pt x="16219" y="1712"/>
                    <a:pt x="16418" y="1656"/>
                    <a:pt x="16596" y="1656"/>
                  </a:cubicBezTo>
                  <a:cubicBezTo>
                    <a:pt x="16933" y="1656"/>
                    <a:pt x="17192" y="1856"/>
                    <a:pt x="17279" y="2227"/>
                  </a:cubicBezTo>
                  <a:cubicBezTo>
                    <a:pt x="17146" y="1427"/>
                    <a:pt x="16679" y="759"/>
                    <a:pt x="16011" y="326"/>
                  </a:cubicBezTo>
                  <a:cubicBezTo>
                    <a:pt x="15594" y="109"/>
                    <a:pt x="15136" y="0"/>
                    <a:pt x="14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6"/>
            <p:cNvSpPr/>
            <p:nvPr/>
          </p:nvSpPr>
          <p:spPr>
            <a:xfrm>
              <a:off x="5536239" y="1371515"/>
              <a:ext cx="108476" cy="409078"/>
            </a:xfrm>
            <a:custGeom>
              <a:avLst/>
              <a:gdLst/>
              <a:ahLst/>
              <a:cxnLst/>
              <a:rect l="l" t="t" r="r" b="b"/>
              <a:pathLst>
                <a:path w="6039" h="22774" extrusionOk="0">
                  <a:moveTo>
                    <a:pt x="3395" y="515"/>
                  </a:moveTo>
                  <a:cubicBezTo>
                    <a:pt x="3831" y="515"/>
                    <a:pt x="4137" y="959"/>
                    <a:pt x="4137" y="1690"/>
                  </a:cubicBezTo>
                  <a:lnTo>
                    <a:pt x="4137" y="13365"/>
                  </a:lnTo>
                  <a:lnTo>
                    <a:pt x="4237" y="13365"/>
                  </a:lnTo>
                  <a:cubicBezTo>
                    <a:pt x="5138" y="13565"/>
                    <a:pt x="5738" y="14665"/>
                    <a:pt x="5738" y="16233"/>
                  </a:cubicBezTo>
                  <a:cubicBezTo>
                    <a:pt x="5738" y="18535"/>
                    <a:pt x="4504" y="21103"/>
                    <a:pt x="3003" y="21971"/>
                  </a:cubicBezTo>
                  <a:cubicBezTo>
                    <a:pt x="2674" y="22165"/>
                    <a:pt x="2356" y="22257"/>
                    <a:pt x="2062" y="22257"/>
                  </a:cubicBezTo>
                  <a:cubicBezTo>
                    <a:pt x="1044" y="22257"/>
                    <a:pt x="301" y="21154"/>
                    <a:pt x="301" y="19369"/>
                  </a:cubicBezTo>
                  <a:cubicBezTo>
                    <a:pt x="334" y="17734"/>
                    <a:pt x="868" y="16133"/>
                    <a:pt x="1802" y="14766"/>
                  </a:cubicBezTo>
                  <a:lnTo>
                    <a:pt x="1902" y="14665"/>
                  </a:lnTo>
                  <a:lnTo>
                    <a:pt x="1902" y="2990"/>
                  </a:lnTo>
                  <a:cubicBezTo>
                    <a:pt x="1902" y="2056"/>
                    <a:pt x="2402" y="989"/>
                    <a:pt x="3003" y="622"/>
                  </a:cubicBezTo>
                  <a:cubicBezTo>
                    <a:pt x="3141" y="549"/>
                    <a:pt x="3273" y="515"/>
                    <a:pt x="3395" y="515"/>
                  </a:cubicBezTo>
                  <a:close/>
                  <a:moveTo>
                    <a:pt x="3511" y="1"/>
                  </a:moveTo>
                  <a:cubicBezTo>
                    <a:pt x="3354" y="1"/>
                    <a:pt x="3182" y="50"/>
                    <a:pt x="3003" y="155"/>
                  </a:cubicBezTo>
                  <a:cubicBezTo>
                    <a:pt x="2236" y="589"/>
                    <a:pt x="1602" y="1956"/>
                    <a:pt x="1602" y="3157"/>
                  </a:cubicBezTo>
                  <a:lnTo>
                    <a:pt x="1602" y="14532"/>
                  </a:lnTo>
                  <a:cubicBezTo>
                    <a:pt x="568" y="16000"/>
                    <a:pt x="34" y="17734"/>
                    <a:pt x="1" y="19536"/>
                  </a:cubicBezTo>
                  <a:cubicBezTo>
                    <a:pt x="1" y="21541"/>
                    <a:pt x="814" y="22773"/>
                    <a:pt x="1964" y="22773"/>
                  </a:cubicBezTo>
                  <a:cubicBezTo>
                    <a:pt x="2287" y="22773"/>
                    <a:pt x="2637" y="22676"/>
                    <a:pt x="3003" y="22471"/>
                  </a:cubicBezTo>
                  <a:cubicBezTo>
                    <a:pt x="4671" y="21504"/>
                    <a:pt x="6038" y="18635"/>
                    <a:pt x="6038" y="16066"/>
                  </a:cubicBezTo>
                  <a:cubicBezTo>
                    <a:pt x="6038" y="14332"/>
                    <a:pt x="5438" y="13131"/>
                    <a:pt x="4437" y="12864"/>
                  </a:cubicBezTo>
                  <a:lnTo>
                    <a:pt x="4437" y="1523"/>
                  </a:lnTo>
                  <a:cubicBezTo>
                    <a:pt x="4437" y="591"/>
                    <a:pt x="4056" y="1"/>
                    <a:pt x="3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6"/>
            <p:cNvSpPr/>
            <p:nvPr/>
          </p:nvSpPr>
          <p:spPr>
            <a:xfrm>
              <a:off x="5541628" y="1380748"/>
              <a:ext cx="97698" cy="390577"/>
            </a:xfrm>
            <a:custGeom>
              <a:avLst/>
              <a:gdLst/>
              <a:ahLst/>
              <a:cxnLst/>
              <a:rect l="l" t="t" r="r" b="b"/>
              <a:pathLst>
                <a:path w="5439" h="21744" extrusionOk="0">
                  <a:moveTo>
                    <a:pt x="3095" y="1"/>
                  </a:moveTo>
                  <a:cubicBezTo>
                    <a:pt x="2973" y="1"/>
                    <a:pt x="2841" y="35"/>
                    <a:pt x="2703" y="108"/>
                  </a:cubicBezTo>
                  <a:cubicBezTo>
                    <a:pt x="2102" y="475"/>
                    <a:pt x="1602" y="1542"/>
                    <a:pt x="1602" y="2476"/>
                  </a:cubicBezTo>
                  <a:lnTo>
                    <a:pt x="1602" y="14151"/>
                  </a:lnTo>
                  <a:lnTo>
                    <a:pt x="1502" y="14252"/>
                  </a:lnTo>
                  <a:cubicBezTo>
                    <a:pt x="568" y="15619"/>
                    <a:pt x="34" y="17220"/>
                    <a:pt x="1" y="18855"/>
                  </a:cubicBezTo>
                  <a:cubicBezTo>
                    <a:pt x="1" y="20640"/>
                    <a:pt x="744" y="21743"/>
                    <a:pt x="1762" y="21743"/>
                  </a:cubicBezTo>
                  <a:cubicBezTo>
                    <a:pt x="2056" y="21743"/>
                    <a:pt x="2374" y="21651"/>
                    <a:pt x="2703" y="21457"/>
                  </a:cubicBezTo>
                  <a:cubicBezTo>
                    <a:pt x="4204" y="20589"/>
                    <a:pt x="5438" y="18021"/>
                    <a:pt x="5438" y="15719"/>
                  </a:cubicBezTo>
                  <a:cubicBezTo>
                    <a:pt x="5438" y="14151"/>
                    <a:pt x="4838" y="13051"/>
                    <a:pt x="3937" y="12851"/>
                  </a:cubicBezTo>
                  <a:lnTo>
                    <a:pt x="3837" y="12851"/>
                  </a:lnTo>
                  <a:lnTo>
                    <a:pt x="3837" y="1176"/>
                  </a:lnTo>
                  <a:cubicBezTo>
                    <a:pt x="3837" y="445"/>
                    <a:pt x="3531" y="1"/>
                    <a:pt x="3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6"/>
            <p:cNvSpPr/>
            <p:nvPr/>
          </p:nvSpPr>
          <p:spPr>
            <a:xfrm>
              <a:off x="5558405" y="1416080"/>
              <a:ext cx="64144" cy="330672"/>
            </a:xfrm>
            <a:custGeom>
              <a:avLst/>
              <a:gdLst/>
              <a:ahLst/>
              <a:cxnLst/>
              <a:rect l="l" t="t" r="r" b="b"/>
              <a:pathLst>
                <a:path w="3571" h="18409" extrusionOk="0">
                  <a:moveTo>
                    <a:pt x="1908" y="1"/>
                  </a:moveTo>
                  <a:cubicBezTo>
                    <a:pt x="1866" y="1"/>
                    <a:pt x="1819" y="14"/>
                    <a:pt x="1769" y="42"/>
                  </a:cubicBezTo>
                  <a:cubicBezTo>
                    <a:pt x="1535" y="243"/>
                    <a:pt x="1369" y="543"/>
                    <a:pt x="1402" y="876"/>
                  </a:cubicBezTo>
                  <a:lnTo>
                    <a:pt x="1402" y="12985"/>
                  </a:lnTo>
                  <a:cubicBezTo>
                    <a:pt x="501" y="13919"/>
                    <a:pt x="1" y="15187"/>
                    <a:pt x="1" y="16488"/>
                  </a:cubicBezTo>
                  <a:cubicBezTo>
                    <a:pt x="1" y="17680"/>
                    <a:pt x="484" y="18409"/>
                    <a:pt x="1153" y="18409"/>
                  </a:cubicBezTo>
                  <a:cubicBezTo>
                    <a:pt x="1346" y="18409"/>
                    <a:pt x="1553" y="18349"/>
                    <a:pt x="1769" y="18222"/>
                  </a:cubicBezTo>
                  <a:cubicBezTo>
                    <a:pt x="2770" y="17655"/>
                    <a:pt x="3570" y="15920"/>
                    <a:pt x="3570" y="14419"/>
                  </a:cubicBezTo>
                  <a:cubicBezTo>
                    <a:pt x="3570" y="13226"/>
                    <a:pt x="3090" y="12487"/>
                    <a:pt x="2416" y="12487"/>
                  </a:cubicBezTo>
                  <a:cubicBezTo>
                    <a:pt x="2336" y="12487"/>
                    <a:pt x="2254" y="12497"/>
                    <a:pt x="2169" y="12518"/>
                  </a:cubicBezTo>
                  <a:lnTo>
                    <a:pt x="2169" y="443"/>
                  </a:lnTo>
                  <a:cubicBezTo>
                    <a:pt x="2169" y="180"/>
                    <a:pt x="2066" y="1"/>
                    <a:pt x="1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6"/>
            <p:cNvSpPr/>
            <p:nvPr/>
          </p:nvSpPr>
          <p:spPr>
            <a:xfrm>
              <a:off x="5598551" y="1555182"/>
              <a:ext cx="17406" cy="12071"/>
            </a:xfrm>
            <a:custGeom>
              <a:avLst/>
              <a:gdLst/>
              <a:ahLst/>
              <a:cxnLst/>
              <a:rect l="l" t="t" r="r" b="b"/>
              <a:pathLst>
                <a:path w="969" h="672" extrusionOk="0">
                  <a:moveTo>
                    <a:pt x="820" y="1"/>
                  </a:moveTo>
                  <a:cubicBezTo>
                    <a:pt x="790" y="1"/>
                    <a:pt x="760" y="12"/>
                    <a:pt x="735" y="37"/>
                  </a:cubicBezTo>
                  <a:lnTo>
                    <a:pt x="68" y="404"/>
                  </a:lnTo>
                  <a:cubicBezTo>
                    <a:pt x="1" y="471"/>
                    <a:pt x="1" y="538"/>
                    <a:pt x="34" y="604"/>
                  </a:cubicBezTo>
                  <a:cubicBezTo>
                    <a:pt x="68" y="671"/>
                    <a:pt x="101" y="671"/>
                    <a:pt x="168" y="671"/>
                  </a:cubicBezTo>
                  <a:lnTo>
                    <a:pt x="234" y="671"/>
                  </a:lnTo>
                  <a:lnTo>
                    <a:pt x="868" y="271"/>
                  </a:lnTo>
                  <a:cubicBezTo>
                    <a:pt x="935" y="237"/>
                    <a:pt x="968" y="137"/>
                    <a:pt x="935" y="71"/>
                  </a:cubicBezTo>
                  <a:cubicBezTo>
                    <a:pt x="914" y="29"/>
                    <a:pt x="868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6"/>
            <p:cNvSpPr/>
            <p:nvPr/>
          </p:nvSpPr>
          <p:spPr>
            <a:xfrm>
              <a:off x="5598551" y="1522490"/>
              <a:ext cx="17406" cy="12394"/>
            </a:xfrm>
            <a:custGeom>
              <a:avLst/>
              <a:gdLst/>
              <a:ahLst/>
              <a:cxnLst/>
              <a:rect l="l" t="t" r="r" b="b"/>
              <a:pathLst>
                <a:path w="969" h="690" extrusionOk="0">
                  <a:moveTo>
                    <a:pt x="828" y="1"/>
                  </a:moveTo>
                  <a:cubicBezTo>
                    <a:pt x="796" y="1"/>
                    <a:pt x="762" y="9"/>
                    <a:pt x="735" y="23"/>
                  </a:cubicBezTo>
                  <a:lnTo>
                    <a:pt x="68" y="423"/>
                  </a:lnTo>
                  <a:cubicBezTo>
                    <a:pt x="1" y="456"/>
                    <a:pt x="1" y="523"/>
                    <a:pt x="34" y="623"/>
                  </a:cubicBezTo>
                  <a:cubicBezTo>
                    <a:pt x="68" y="656"/>
                    <a:pt x="101" y="690"/>
                    <a:pt x="168" y="690"/>
                  </a:cubicBezTo>
                  <a:lnTo>
                    <a:pt x="234" y="690"/>
                  </a:lnTo>
                  <a:lnTo>
                    <a:pt x="868" y="256"/>
                  </a:lnTo>
                  <a:lnTo>
                    <a:pt x="901" y="256"/>
                  </a:lnTo>
                  <a:cubicBezTo>
                    <a:pt x="968" y="223"/>
                    <a:pt x="968" y="123"/>
                    <a:pt x="935" y="56"/>
                  </a:cubicBezTo>
                  <a:cubicBezTo>
                    <a:pt x="915" y="17"/>
                    <a:pt x="873" y="1"/>
                    <a:pt x="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6"/>
            <p:cNvSpPr/>
            <p:nvPr/>
          </p:nvSpPr>
          <p:spPr>
            <a:xfrm>
              <a:off x="5598551" y="1489277"/>
              <a:ext cx="17406" cy="12664"/>
            </a:xfrm>
            <a:custGeom>
              <a:avLst/>
              <a:gdLst/>
              <a:ahLst/>
              <a:cxnLst/>
              <a:rect l="l" t="t" r="r" b="b"/>
              <a:pathLst>
                <a:path w="969" h="705" extrusionOk="0">
                  <a:moveTo>
                    <a:pt x="820" y="1"/>
                  </a:moveTo>
                  <a:cubicBezTo>
                    <a:pt x="790" y="1"/>
                    <a:pt x="760" y="12"/>
                    <a:pt x="735" y="37"/>
                  </a:cubicBezTo>
                  <a:lnTo>
                    <a:pt x="68" y="437"/>
                  </a:lnTo>
                  <a:cubicBezTo>
                    <a:pt x="1" y="471"/>
                    <a:pt x="1" y="571"/>
                    <a:pt x="34" y="637"/>
                  </a:cubicBezTo>
                  <a:cubicBezTo>
                    <a:pt x="68" y="671"/>
                    <a:pt x="101" y="704"/>
                    <a:pt x="168" y="704"/>
                  </a:cubicBezTo>
                  <a:lnTo>
                    <a:pt x="234" y="704"/>
                  </a:lnTo>
                  <a:lnTo>
                    <a:pt x="868" y="271"/>
                  </a:lnTo>
                  <a:lnTo>
                    <a:pt x="901" y="271"/>
                  </a:lnTo>
                  <a:cubicBezTo>
                    <a:pt x="968" y="237"/>
                    <a:pt x="968" y="137"/>
                    <a:pt x="935" y="70"/>
                  </a:cubicBezTo>
                  <a:cubicBezTo>
                    <a:pt x="914" y="29"/>
                    <a:pt x="868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6"/>
            <p:cNvSpPr/>
            <p:nvPr/>
          </p:nvSpPr>
          <p:spPr>
            <a:xfrm>
              <a:off x="5598551" y="1456586"/>
              <a:ext cx="17406" cy="12987"/>
            </a:xfrm>
            <a:custGeom>
              <a:avLst/>
              <a:gdLst/>
              <a:ahLst/>
              <a:cxnLst/>
              <a:rect l="l" t="t" r="r" b="b"/>
              <a:pathLst>
                <a:path w="969" h="723" extrusionOk="0">
                  <a:moveTo>
                    <a:pt x="828" y="0"/>
                  </a:moveTo>
                  <a:cubicBezTo>
                    <a:pt x="796" y="0"/>
                    <a:pt x="762" y="9"/>
                    <a:pt x="735" y="22"/>
                  </a:cubicBezTo>
                  <a:lnTo>
                    <a:pt x="68" y="423"/>
                  </a:lnTo>
                  <a:cubicBezTo>
                    <a:pt x="1" y="489"/>
                    <a:pt x="1" y="556"/>
                    <a:pt x="34" y="623"/>
                  </a:cubicBezTo>
                  <a:cubicBezTo>
                    <a:pt x="68" y="690"/>
                    <a:pt x="101" y="723"/>
                    <a:pt x="168" y="723"/>
                  </a:cubicBezTo>
                  <a:cubicBezTo>
                    <a:pt x="168" y="723"/>
                    <a:pt x="201" y="690"/>
                    <a:pt x="234" y="690"/>
                  </a:cubicBezTo>
                  <a:lnTo>
                    <a:pt x="868" y="256"/>
                  </a:lnTo>
                  <a:lnTo>
                    <a:pt x="901" y="256"/>
                  </a:lnTo>
                  <a:cubicBezTo>
                    <a:pt x="968" y="223"/>
                    <a:pt x="968" y="122"/>
                    <a:pt x="935" y="56"/>
                  </a:cubicBezTo>
                  <a:cubicBezTo>
                    <a:pt x="915" y="17"/>
                    <a:pt x="873" y="0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6"/>
            <p:cNvSpPr/>
            <p:nvPr/>
          </p:nvSpPr>
          <p:spPr>
            <a:xfrm>
              <a:off x="5598551" y="1423786"/>
              <a:ext cx="17406" cy="12843"/>
            </a:xfrm>
            <a:custGeom>
              <a:avLst/>
              <a:gdLst/>
              <a:ahLst/>
              <a:cxnLst/>
              <a:rect l="l" t="t" r="r" b="b"/>
              <a:pathLst>
                <a:path w="969" h="715" extrusionOk="0">
                  <a:moveTo>
                    <a:pt x="794" y="1"/>
                  </a:moveTo>
                  <a:cubicBezTo>
                    <a:pt x="773" y="1"/>
                    <a:pt x="753" y="5"/>
                    <a:pt x="735" y="14"/>
                  </a:cubicBezTo>
                  <a:lnTo>
                    <a:pt x="68" y="447"/>
                  </a:lnTo>
                  <a:cubicBezTo>
                    <a:pt x="1" y="481"/>
                    <a:pt x="1" y="581"/>
                    <a:pt x="34" y="648"/>
                  </a:cubicBezTo>
                  <a:cubicBezTo>
                    <a:pt x="68" y="681"/>
                    <a:pt x="101" y="714"/>
                    <a:pt x="168" y="714"/>
                  </a:cubicBezTo>
                  <a:cubicBezTo>
                    <a:pt x="168" y="714"/>
                    <a:pt x="201" y="714"/>
                    <a:pt x="234" y="681"/>
                  </a:cubicBezTo>
                  <a:lnTo>
                    <a:pt x="868" y="281"/>
                  </a:lnTo>
                  <a:cubicBezTo>
                    <a:pt x="935" y="214"/>
                    <a:pt x="968" y="147"/>
                    <a:pt x="935" y="80"/>
                  </a:cubicBezTo>
                  <a:cubicBezTo>
                    <a:pt x="910" y="32"/>
                    <a:pt x="850" y="1"/>
                    <a:pt x="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Deferentitate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347" name="Google Shape;1347;p74"/>
          <p:cNvGrpSpPr/>
          <p:nvPr/>
        </p:nvGrpSpPr>
        <p:grpSpPr>
          <a:xfrm>
            <a:off x="5799158" y="889390"/>
            <a:ext cx="1706434" cy="2481346"/>
            <a:chOff x="4850275" y="1028275"/>
            <a:chExt cx="2446150" cy="3556975"/>
          </a:xfrm>
        </p:grpSpPr>
        <p:sp>
          <p:nvSpPr>
            <p:cNvPr id="1348" name="Google Shape;1348;p74"/>
            <p:cNvSpPr/>
            <p:nvPr/>
          </p:nvSpPr>
          <p:spPr>
            <a:xfrm>
              <a:off x="4850275" y="3361550"/>
              <a:ext cx="2324675" cy="1223700"/>
            </a:xfrm>
            <a:custGeom>
              <a:avLst/>
              <a:gdLst/>
              <a:ahLst/>
              <a:cxnLst/>
              <a:rect l="l" t="t" r="r" b="b"/>
              <a:pathLst>
                <a:path w="92987" h="48948" extrusionOk="0">
                  <a:moveTo>
                    <a:pt x="46480" y="0"/>
                  </a:moveTo>
                  <a:cubicBezTo>
                    <a:pt x="20800" y="0"/>
                    <a:pt x="1" y="10957"/>
                    <a:pt x="1" y="24487"/>
                  </a:cubicBezTo>
                  <a:cubicBezTo>
                    <a:pt x="1" y="37991"/>
                    <a:pt x="20800" y="48947"/>
                    <a:pt x="46480" y="48947"/>
                  </a:cubicBezTo>
                  <a:cubicBezTo>
                    <a:pt x="72161" y="48947"/>
                    <a:pt x="92987" y="37991"/>
                    <a:pt x="92987" y="24487"/>
                  </a:cubicBezTo>
                  <a:cubicBezTo>
                    <a:pt x="92987" y="10957"/>
                    <a:pt x="72161" y="0"/>
                    <a:pt x="4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4"/>
            <p:cNvSpPr/>
            <p:nvPr/>
          </p:nvSpPr>
          <p:spPr>
            <a:xfrm>
              <a:off x="5444550" y="3817850"/>
              <a:ext cx="1036650" cy="598275"/>
            </a:xfrm>
            <a:custGeom>
              <a:avLst/>
              <a:gdLst/>
              <a:ahLst/>
              <a:cxnLst/>
              <a:rect l="l" t="t" r="r" b="b"/>
              <a:pathLst>
                <a:path w="41466" h="23931" extrusionOk="0">
                  <a:moveTo>
                    <a:pt x="20720" y="1"/>
                  </a:moveTo>
                  <a:cubicBezTo>
                    <a:pt x="9285" y="1"/>
                    <a:pt x="0" y="5360"/>
                    <a:pt x="0" y="11965"/>
                  </a:cubicBezTo>
                  <a:cubicBezTo>
                    <a:pt x="0" y="18571"/>
                    <a:pt x="9285" y="23930"/>
                    <a:pt x="20720" y="23930"/>
                  </a:cubicBezTo>
                  <a:cubicBezTo>
                    <a:pt x="32181" y="23930"/>
                    <a:pt x="41466" y="18571"/>
                    <a:pt x="41466" y="11965"/>
                  </a:cubicBezTo>
                  <a:cubicBezTo>
                    <a:pt x="41466" y="5360"/>
                    <a:pt x="32181" y="1"/>
                    <a:pt x="20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4"/>
            <p:cNvSpPr/>
            <p:nvPr/>
          </p:nvSpPr>
          <p:spPr>
            <a:xfrm>
              <a:off x="5375575" y="2194675"/>
              <a:ext cx="459650" cy="459225"/>
            </a:xfrm>
            <a:custGeom>
              <a:avLst/>
              <a:gdLst/>
              <a:ahLst/>
              <a:cxnLst/>
              <a:rect l="l" t="t" r="r" b="b"/>
              <a:pathLst>
                <a:path w="18386" h="18369" extrusionOk="0">
                  <a:moveTo>
                    <a:pt x="17013" y="1"/>
                  </a:moveTo>
                  <a:cubicBezTo>
                    <a:pt x="16396" y="1"/>
                    <a:pt x="15769" y="299"/>
                    <a:pt x="14220" y="1098"/>
                  </a:cubicBezTo>
                  <a:cubicBezTo>
                    <a:pt x="11726" y="2371"/>
                    <a:pt x="4006" y="6642"/>
                    <a:pt x="2520" y="7412"/>
                  </a:cubicBezTo>
                  <a:cubicBezTo>
                    <a:pt x="1539" y="7916"/>
                    <a:pt x="27" y="8951"/>
                    <a:pt x="0" y="10118"/>
                  </a:cubicBezTo>
                  <a:cubicBezTo>
                    <a:pt x="0" y="10993"/>
                    <a:pt x="822" y="12187"/>
                    <a:pt x="2494" y="13620"/>
                  </a:cubicBezTo>
                  <a:cubicBezTo>
                    <a:pt x="4563" y="15371"/>
                    <a:pt x="8304" y="18368"/>
                    <a:pt x="8304" y="18368"/>
                  </a:cubicBezTo>
                  <a:cubicBezTo>
                    <a:pt x="8304" y="18368"/>
                    <a:pt x="8330" y="18289"/>
                    <a:pt x="8330" y="18262"/>
                  </a:cubicBezTo>
                  <a:cubicBezTo>
                    <a:pt x="8887" y="16962"/>
                    <a:pt x="10108" y="16113"/>
                    <a:pt x="11514" y="16007"/>
                  </a:cubicBezTo>
                  <a:lnTo>
                    <a:pt x="11620" y="16007"/>
                  </a:lnTo>
                  <a:lnTo>
                    <a:pt x="7322" y="11259"/>
                  </a:lnTo>
                  <a:lnTo>
                    <a:pt x="16687" y="7200"/>
                  </a:lnTo>
                  <a:lnTo>
                    <a:pt x="18385" y="302"/>
                  </a:lnTo>
                  <a:cubicBezTo>
                    <a:pt x="17782" y="118"/>
                    <a:pt x="17399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4"/>
            <p:cNvSpPr/>
            <p:nvPr/>
          </p:nvSpPr>
          <p:spPr>
            <a:xfrm>
              <a:off x="5375575" y="2194675"/>
              <a:ext cx="459650" cy="459225"/>
            </a:xfrm>
            <a:custGeom>
              <a:avLst/>
              <a:gdLst/>
              <a:ahLst/>
              <a:cxnLst/>
              <a:rect l="l" t="t" r="r" b="b"/>
              <a:pathLst>
                <a:path w="18386" h="18369" extrusionOk="0">
                  <a:moveTo>
                    <a:pt x="17013" y="1"/>
                  </a:moveTo>
                  <a:cubicBezTo>
                    <a:pt x="16396" y="1"/>
                    <a:pt x="15769" y="299"/>
                    <a:pt x="14220" y="1098"/>
                  </a:cubicBezTo>
                  <a:cubicBezTo>
                    <a:pt x="11726" y="2371"/>
                    <a:pt x="4006" y="6642"/>
                    <a:pt x="2520" y="7412"/>
                  </a:cubicBezTo>
                  <a:cubicBezTo>
                    <a:pt x="1539" y="7916"/>
                    <a:pt x="27" y="8951"/>
                    <a:pt x="0" y="10118"/>
                  </a:cubicBezTo>
                  <a:cubicBezTo>
                    <a:pt x="0" y="10993"/>
                    <a:pt x="822" y="12187"/>
                    <a:pt x="2494" y="13620"/>
                  </a:cubicBezTo>
                  <a:cubicBezTo>
                    <a:pt x="4563" y="15371"/>
                    <a:pt x="8304" y="18368"/>
                    <a:pt x="8304" y="18368"/>
                  </a:cubicBezTo>
                  <a:cubicBezTo>
                    <a:pt x="8304" y="18368"/>
                    <a:pt x="8330" y="18289"/>
                    <a:pt x="8330" y="18262"/>
                  </a:cubicBezTo>
                  <a:cubicBezTo>
                    <a:pt x="8887" y="16962"/>
                    <a:pt x="10108" y="16113"/>
                    <a:pt x="11514" y="16007"/>
                  </a:cubicBezTo>
                  <a:lnTo>
                    <a:pt x="11620" y="16007"/>
                  </a:lnTo>
                  <a:lnTo>
                    <a:pt x="7322" y="11259"/>
                  </a:lnTo>
                  <a:lnTo>
                    <a:pt x="16687" y="7200"/>
                  </a:lnTo>
                  <a:lnTo>
                    <a:pt x="18385" y="302"/>
                  </a:lnTo>
                  <a:cubicBezTo>
                    <a:pt x="17782" y="118"/>
                    <a:pt x="17399" y="1"/>
                    <a:pt x="17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4"/>
            <p:cNvSpPr/>
            <p:nvPr/>
          </p:nvSpPr>
          <p:spPr>
            <a:xfrm>
              <a:off x="5709825" y="2190275"/>
              <a:ext cx="1171325" cy="1015425"/>
            </a:xfrm>
            <a:custGeom>
              <a:avLst/>
              <a:gdLst/>
              <a:ahLst/>
              <a:cxnLst/>
              <a:rect l="l" t="t" r="r" b="b"/>
              <a:pathLst>
                <a:path w="46853" h="40617" extrusionOk="0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4"/>
            <p:cNvSpPr/>
            <p:nvPr/>
          </p:nvSpPr>
          <p:spPr>
            <a:xfrm>
              <a:off x="5709825" y="2190275"/>
              <a:ext cx="1171325" cy="1015425"/>
            </a:xfrm>
            <a:custGeom>
              <a:avLst/>
              <a:gdLst/>
              <a:ahLst/>
              <a:cxnLst/>
              <a:rect l="l" t="t" r="r" b="b"/>
              <a:pathLst>
                <a:path w="46853" h="40617" extrusionOk="0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4"/>
            <p:cNvSpPr/>
            <p:nvPr/>
          </p:nvSpPr>
          <p:spPr>
            <a:xfrm>
              <a:off x="5709825" y="2190275"/>
              <a:ext cx="1171325" cy="1015425"/>
            </a:xfrm>
            <a:custGeom>
              <a:avLst/>
              <a:gdLst/>
              <a:ahLst/>
              <a:cxnLst/>
              <a:rect l="l" t="t" r="r" b="b"/>
              <a:pathLst>
                <a:path w="46853" h="40617" extrusionOk="0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4"/>
            <p:cNvSpPr/>
            <p:nvPr/>
          </p:nvSpPr>
          <p:spPr>
            <a:xfrm>
              <a:off x="5564575" y="3939900"/>
              <a:ext cx="319725" cy="168975"/>
            </a:xfrm>
            <a:custGeom>
              <a:avLst/>
              <a:gdLst/>
              <a:ahLst/>
              <a:cxnLst/>
              <a:rect l="l" t="t" r="r" b="b"/>
              <a:pathLst>
                <a:path w="12789" h="6759" extrusionOk="0">
                  <a:moveTo>
                    <a:pt x="12682" y="0"/>
                  </a:moveTo>
                  <a:lnTo>
                    <a:pt x="187" y="4590"/>
                  </a:lnTo>
                  <a:cubicBezTo>
                    <a:pt x="81" y="4590"/>
                    <a:pt x="1" y="5598"/>
                    <a:pt x="479" y="5969"/>
                  </a:cubicBezTo>
                  <a:cubicBezTo>
                    <a:pt x="891" y="6299"/>
                    <a:pt x="1866" y="6758"/>
                    <a:pt x="3178" y="6758"/>
                  </a:cubicBezTo>
                  <a:cubicBezTo>
                    <a:pt x="3552" y="6758"/>
                    <a:pt x="3954" y="6721"/>
                    <a:pt x="4378" y="6632"/>
                  </a:cubicBezTo>
                  <a:cubicBezTo>
                    <a:pt x="6315" y="6234"/>
                    <a:pt x="7297" y="5465"/>
                    <a:pt x="8039" y="4696"/>
                  </a:cubicBezTo>
                  <a:cubicBezTo>
                    <a:pt x="8756" y="3900"/>
                    <a:pt x="9790" y="2812"/>
                    <a:pt x="10666" y="2547"/>
                  </a:cubicBezTo>
                  <a:cubicBezTo>
                    <a:pt x="11462" y="2282"/>
                    <a:pt x="12311" y="1804"/>
                    <a:pt x="12549" y="1512"/>
                  </a:cubicBezTo>
                  <a:cubicBezTo>
                    <a:pt x="12788" y="1220"/>
                    <a:pt x="12682" y="0"/>
                    <a:pt x="12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4"/>
            <p:cNvSpPr/>
            <p:nvPr/>
          </p:nvSpPr>
          <p:spPr>
            <a:xfrm>
              <a:off x="5557950" y="3822500"/>
              <a:ext cx="323700" cy="270875"/>
            </a:xfrm>
            <a:custGeom>
              <a:avLst/>
              <a:gdLst/>
              <a:ahLst/>
              <a:cxnLst/>
              <a:rect l="l" t="t" r="r" b="b"/>
              <a:pathLst>
                <a:path w="12948" h="10835" extrusionOk="0">
                  <a:moveTo>
                    <a:pt x="11939" y="0"/>
                  </a:moveTo>
                  <a:cubicBezTo>
                    <a:pt x="11912" y="213"/>
                    <a:pt x="11992" y="372"/>
                    <a:pt x="11806" y="584"/>
                  </a:cubicBezTo>
                  <a:cubicBezTo>
                    <a:pt x="11727" y="664"/>
                    <a:pt x="11568" y="770"/>
                    <a:pt x="11461" y="876"/>
                  </a:cubicBezTo>
                  <a:cubicBezTo>
                    <a:pt x="11329" y="1008"/>
                    <a:pt x="11223" y="1141"/>
                    <a:pt x="11117" y="1300"/>
                  </a:cubicBezTo>
                  <a:cubicBezTo>
                    <a:pt x="10957" y="1592"/>
                    <a:pt x="10798" y="1857"/>
                    <a:pt x="10559" y="2123"/>
                  </a:cubicBezTo>
                  <a:cubicBezTo>
                    <a:pt x="10502" y="2180"/>
                    <a:pt x="10459" y="2224"/>
                    <a:pt x="10409" y="2224"/>
                  </a:cubicBezTo>
                  <a:cubicBezTo>
                    <a:pt x="10390" y="2224"/>
                    <a:pt x="10369" y="2217"/>
                    <a:pt x="10347" y="2202"/>
                  </a:cubicBezTo>
                  <a:cubicBezTo>
                    <a:pt x="10294" y="2149"/>
                    <a:pt x="10294" y="2017"/>
                    <a:pt x="10321" y="1937"/>
                  </a:cubicBezTo>
                  <a:cubicBezTo>
                    <a:pt x="10347" y="1804"/>
                    <a:pt x="10374" y="1645"/>
                    <a:pt x="10374" y="1486"/>
                  </a:cubicBezTo>
                  <a:cubicBezTo>
                    <a:pt x="10374" y="1062"/>
                    <a:pt x="9949" y="929"/>
                    <a:pt x="9657" y="796"/>
                  </a:cubicBezTo>
                  <a:cubicBezTo>
                    <a:pt x="9313" y="637"/>
                    <a:pt x="8968" y="557"/>
                    <a:pt x="8596" y="531"/>
                  </a:cubicBezTo>
                  <a:cubicBezTo>
                    <a:pt x="8563" y="524"/>
                    <a:pt x="8528" y="521"/>
                    <a:pt x="8493" y="521"/>
                  </a:cubicBezTo>
                  <a:cubicBezTo>
                    <a:pt x="8386" y="521"/>
                    <a:pt x="8271" y="551"/>
                    <a:pt x="8172" y="611"/>
                  </a:cubicBezTo>
                  <a:cubicBezTo>
                    <a:pt x="7986" y="690"/>
                    <a:pt x="7137" y="902"/>
                    <a:pt x="7058" y="1088"/>
                  </a:cubicBezTo>
                  <a:cubicBezTo>
                    <a:pt x="6527" y="2812"/>
                    <a:pt x="6076" y="4245"/>
                    <a:pt x="4776" y="5306"/>
                  </a:cubicBezTo>
                  <a:cubicBezTo>
                    <a:pt x="4325" y="5678"/>
                    <a:pt x="2892" y="6765"/>
                    <a:pt x="2494" y="7004"/>
                  </a:cubicBezTo>
                  <a:cubicBezTo>
                    <a:pt x="372" y="8304"/>
                    <a:pt x="1" y="8861"/>
                    <a:pt x="531" y="9790"/>
                  </a:cubicBezTo>
                  <a:cubicBezTo>
                    <a:pt x="920" y="10445"/>
                    <a:pt x="2376" y="10834"/>
                    <a:pt x="3739" y="10834"/>
                  </a:cubicBezTo>
                  <a:cubicBezTo>
                    <a:pt x="3864" y="10834"/>
                    <a:pt x="3989" y="10831"/>
                    <a:pt x="4113" y="10824"/>
                  </a:cubicBezTo>
                  <a:cubicBezTo>
                    <a:pt x="5386" y="10718"/>
                    <a:pt x="7243" y="9710"/>
                    <a:pt x="8092" y="8835"/>
                  </a:cubicBezTo>
                  <a:cubicBezTo>
                    <a:pt x="8862" y="7986"/>
                    <a:pt x="9764" y="7269"/>
                    <a:pt x="10719" y="6712"/>
                  </a:cubicBezTo>
                  <a:cubicBezTo>
                    <a:pt x="11541" y="6261"/>
                    <a:pt x="12841" y="5731"/>
                    <a:pt x="12894" y="5121"/>
                  </a:cubicBezTo>
                  <a:cubicBezTo>
                    <a:pt x="12947" y="4112"/>
                    <a:pt x="12814" y="3078"/>
                    <a:pt x="12576" y="2123"/>
                  </a:cubicBezTo>
                  <a:cubicBezTo>
                    <a:pt x="12417" y="1592"/>
                    <a:pt x="12310" y="611"/>
                    <a:pt x="12231" y="266"/>
                  </a:cubicBezTo>
                  <a:cubicBezTo>
                    <a:pt x="12204" y="106"/>
                    <a:pt x="12072" y="0"/>
                    <a:pt x="11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4"/>
            <p:cNvSpPr/>
            <p:nvPr/>
          </p:nvSpPr>
          <p:spPr>
            <a:xfrm>
              <a:off x="5557950" y="3822500"/>
              <a:ext cx="323700" cy="270875"/>
            </a:xfrm>
            <a:custGeom>
              <a:avLst/>
              <a:gdLst/>
              <a:ahLst/>
              <a:cxnLst/>
              <a:rect l="l" t="t" r="r" b="b"/>
              <a:pathLst>
                <a:path w="12948" h="10835" extrusionOk="0">
                  <a:moveTo>
                    <a:pt x="11939" y="0"/>
                  </a:moveTo>
                  <a:cubicBezTo>
                    <a:pt x="11912" y="213"/>
                    <a:pt x="11992" y="372"/>
                    <a:pt x="11806" y="584"/>
                  </a:cubicBezTo>
                  <a:cubicBezTo>
                    <a:pt x="11727" y="664"/>
                    <a:pt x="11568" y="770"/>
                    <a:pt x="11461" y="876"/>
                  </a:cubicBezTo>
                  <a:cubicBezTo>
                    <a:pt x="11329" y="1008"/>
                    <a:pt x="11223" y="1141"/>
                    <a:pt x="11117" y="1300"/>
                  </a:cubicBezTo>
                  <a:cubicBezTo>
                    <a:pt x="10957" y="1592"/>
                    <a:pt x="10798" y="1857"/>
                    <a:pt x="10559" y="2123"/>
                  </a:cubicBezTo>
                  <a:cubicBezTo>
                    <a:pt x="10502" y="2180"/>
                    <a:pt x="10459" y="2224"/>
                    <a:pt x="10409" y="2224"/>
                  </a:cubicBezTo>
                  <a:cubicBezTo>
                    <a:pt x="10390" y="2224"/>
                    <a:pt x="10369" y="2217"/>
                    <a:pt x="10347" y="2202"/>
                  </a:cubicBezTo>
                  <a:cubicBezTo>
                    <a:pt x="10294" y="2149"/>
                    <a:pt x="10294" y="2017"/>
                    <a:pt x="10321" y="1937"/>
                  </a:cubicBezTo>
                  <a:cubicBezTo>
                    <a:pt x="10347" y="1804"/>
                    <a:pt x="10374" y="1645"/>
                    <a:pt x="10374" y="1486"/>
                  </a:cubicBezTo>
                  <a:cubicBezTo>
                    <a:pt x="10374" y="1062"/>
                    <a:pt x="9949" y="929"/>
                    <a:pt x="9657" y="796"/>
                  </a:cubicBezTo>
                  <a:cubicBezTo>
                    <a:pt x="9313" y="637"/>
                    <a:pt x="8968" y="557"/>
                    <a:pt x="8596" y="531"/>
                  </a:cubicBezTo>
                  <a:cubicBezTo>
                    <a:pt x="8563" y="524"/>
                    <a:pt x="8528" y="521"/>
                    <a:pt x="8493" y="521"/>
                  </a:cubicBezTo>
                  <a:cubicBezTo>
                    <a:pt x="8386" y="521"/>
                    <a:pt x="8271" y="551"/>
                    <a:pt x="8172" y="611"/>
                  </a:cubicBezTo>
                  <a:cubicBezTo>
                    <a:pt x="7986" y="690"/>
                    <a:pt x="7137" y="902"/>
                    <a:pt x="7058" y="1088"/>
                  </a:cubicBezTo>
                  <a:cubicBezTo>
                    <a:pt x="6527" y="2812"/>
                    <a:pt x="6076" y="4245"/>
                    <a:pt x="4776" y="5306"/>
                  </a:cubicBezTo>
                  <a:cubicBezTo>
                    <a:pt x="4325" y="5678"/>
                    <a:pt x="2892" y="6765"/>
                    <a:pt x="2494" y="7004"/>
                  </a:cubicBezTo>
                  <a:cubicBezTo>
                    <a:pt x="372" y="8304"/>
                    <a:pt x="1" y="8861"/>
                    <a:pt x="531" y="9790"/>
                  </a:cubicBezTo>
                  <a:cubicBezTo>
                    <a:pt x="920" y="10445"/>
                    <a:pt x="2376" y="10834"/>
                    <a:pt x="3739" y="10834"/>
                  </a:cubicBezTo>
                  <a:cubicBezTo>
                    <a:pt x="3864" y="10834"/>
                    <a:pt x="3989" y="10831"/>
                    <a:pt x="4113" y="10824"/>
                  </a:cubicBezTo>
                  <a:cubicBezTo>
                    <a:pt x="5386" y="10718"/>
                    <a:pt x="7243" y="9710"/>
                    <a:pt x="8092" y="8835"/>
                  </a:cubicBezTo>
                  <a:cubicBezTo>
                    <a:pt x="8862" y="7986"/>
                    <a:pt x="9764" y="7269"/>
                    <a:pt x="10719" y="6712"/>
                  </a:cubicBezTo>
                  <a:cubicBezTo>
                    <a:pt x="11541" y="6261"/>
                    <a:pt x="12841" y="5731"/>
                    <a:pt x="12894" y="5121"/>
                  </a:cubicBezTo>
                  <a:cubicBezTo>
                    <a:pt x="12947" y="4112"/>
                    <a:pt x="12814" y="3078"/>
                    <a:pt x="12576" y="2123"/>
                  </a:cubicBezTo>
                  <a:cubicBezTo>
                    <a:pt x="12417" y="1592"/>
                    <a:pt x="12310" y="611"/>
                    <a:pt x="12231" y="266"/>
                  </a:cubicBezTo>
                  <a:cubicBezTo>
                    <a:pt x="12204" y="106"/>
                    <a:pt x="12072" y="0"/>
                    <a:pt x="11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4"/>
            <p:cNvSpPr/>
            <p:nvPr/>
          </p:nvSpPr>
          <p:spPr>
            <a:xfrm>
              <a:off x="5557950" y="3989625"/>
              <a:ext cx="231500" cy="104700"/>
            </a:xfrm>
            <a:custGeom>
              <a:avLst/>
              <a:gdLst/>
              <a:ahLst/>
              <a:cxnLst/>
              <a:rect l="l" t="t" r="r" b="b"/>
              <a:pathLst>
                <a:path w="9260" h="4188" extrusionOk="0">
                  <a:moveTo>
                    <a:pt x="2919" y="1"/>
                  </a:moveTo>
                  <a:cubicBezTo>
                    <a:pt x="2733" y="133"/>
                    <a:pt x="2601" y="213"/>
                    <a:pt x="2494" y="293"/>
                  </a:cubicBezTo>
                  <a:cubicBezTo>
                    <a:pt x="372" y="1593"/>
                    <a:pt x="1" y="2176"/>
                    <a:pt x="531" y="3078"/>
                  </a:cubicBezTo>
                  <a:cubicBezTo>
                    <a:pt x="934" y="3717"/>
                    <a:pt x="1948" y="4187"/>
                    <a:pt x="3518" y="4187"/>
                  </a:cubicBezTo>
                  <a:cubicBezTo>
                    <a:pt x="3708" y="4187"/>
                    <a:pt x="3906" y="4180"/>
                    <a:pt x="4113" y="4166"/>
                  </a:cubicBezTo>
                  <a:cubicBezTo>
                    <a:pt x="5360" y="4060"/>
                    <a:pt x="7243" y="3052"/>
                    <a:pt x="8092" y="2123"/>
                  </a:cubicBezTo>
                  <a:cubicBezTo>
                    <a:pt x="8464" y="1725"/>
                    <a:pt x="8862" y="1354"/>
                    <a:pt x="9260" y="1009"/>
                  </a:cubicBezTo>
                  <a:lnTo>
                    <a:pt x="9260" y="1009"/>
                  </a:lnTo>
                  <a:cubicBezTo>
                    <a:pt x="9259" y="1009"/>
                    <a:pt x="7462" y="2404"/>
                    <a:pt x="6254" y="2404"/>
                  </a:cubicBezTo>
                  <a:cubicBezTo>
                    <a:pt x="6039" y="2404"/>
                    <a:pt x="5842" y="2360"/>
                    <a:pt x="5678" y="2256"/>
                  </a:cubicBezTo>
                  <a:cubicBezTo>
                    <a:pt x="4988" y="1778"/>
                    <a:pt x="5280" y="1142"/>
                    <a:pt x="5280" y="956"/>
                  </a:cubicBezTo>
                  <a:cubicBezTo>
                    <a:pt x="5280" y="744"/>
                    <a:pt x="3582" y="27"/>
                    <a:pt x="2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4"/>
            <p:cNvSpPr/>
            <p:nvPr/>
          </p:nvSpPr>
          <p:spPr>
            <a:xfrm>
              <a:off x="5557950" y="3989625"/>
              <a:ext cx="231500" cy="104700"/>
            </a:xfrm>
            <a:custGeom>
              <a:avLst/>
              <a:gdLst/>
              <a:ahLst/>
              <a:cxnLst/>
              <a:rect l="l" t="t" r="r" b="b"/>
              <a:pathLst>
                <a:path w="9260" h="4188" extrusionOk="0">
                  <a:moveTo>
                    <a:pt x="2919" y="1"/>
                  </a:moveTo>
                  <a:cubicBezTo>
                    <a:pt x="2733" y="133"/>
                    <a:pt x="2601" y="213"/>
                    <a:pt x="2494" y="293"/>
                  </a:cubicBezTo>
                  <a:cubicBezTo>
                    <a:pt x="372" y="1593"/>
                    <a:pt x="1" y="2176"/>
                    <a:pt x="531" y="3078"/>
                  </a:cubicBezTo>
                  <a:cubicBezTo>
                    <a:pt x="934" y="3717"/>
                    <a:pt x="1948" y="4187"/>
                    <a:pt x="3518" y="4187"/>
                  </a:cubicBezTo>
                  <a:cubicBezTo>
                    <a:pt x="3708" y="4187"/>
                    <a:pt x="3906" y="4180"/>
                    <a:pt x="4113" y="4166"/>
                  </a:cubicBezTo>
                  <a:cubicBezTo>
                    <a:pt x="5360" y="4060"/>
                    <a:pt x="7243" y="3052"/>
                    <a:pt x="8092" y="2123"/>
                  </a:cubicBezTo>
                  <a:cubicBezTo>
                    <a:pt x="8464" y="1725"/>
                    <a:pt x="8862" y="1354"/>
                    <a:pt x="9260" y="1009"/>
                  </a:cubicBezTo>
                  <a:lnTo>
                    <a:pt x="9260" y="1009"/>
                  </a:lnTo>
                  <a:cubicBezTo>
                    <a:pt x="9259" y="1009"/>
                    <a:pt x="7462" y="2404"/>
                    <a:pt x="6254" y="2404"/>
                  </a:cubicBezTo>
                  <a:cubicBezTo>
                    <a:pt x="6039" y="2404"/>
                    <a:pt x="5842" y="2360"/>
                    <a:pt x="5678" y="2256"/>
                  </a:cubicBezTo>
                  <a:cubicBezTo>
                    <a:pt x="4988" y="1778"/>
                    <a:pt x="5280" y="1142"/>
                    <a:pt x="5280" y="956"/>
                  </a:cubicBezTo>
                  <a:cubicBezTo>
                    <a:pt x="5280" y="744"/>
                    <a:pt x="3582" y="27"/>
                    <a:pt x="2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4"/>
            <p:cNvSpPr/>
            <p:nvPr/>
          </p:nvSpPr>
          <p:spPr>
            <a:xfrm>
              <a:off x="5660100" y="3822500"/>
              <a:ext cx="206275" cy="201650"/>
            </a:xfrm>
            <a:custGeom>
              <a:avLst/>
              <a:gdLst/>
              <a:ahLst/>
              <a:cxnLst/>
              <a:rect l="l" t="t" r="r" b="b"/>
              <a:pathLst>
                <a:path w="8251" h="8066" extrusionOk="0">
                  <a:moveTo>
                    <a:pt x="7826" y="0"/>
                  </a:moveTo>
                  <a:cubicBezTo>
                    <a:pt x="7826" y="213"/>
                    <a:pt x="7906" y="372"/>
                    <a:pt x="7773" y="531"/>
                  </a:cubicBezTo>
                  <a:cubicBezTo>
                    <a:pt x="7641" y="637"/>
                    <a:pt x="7535" y="743"/>
                    <a:pt x="7402" y="849"/>
                  </a:cubicBezTo>
                  <a:cubicBezTo>
                    <a:pt x="7269" y="982"/>
                    <a:pt x="7163" y="1115"/>
                    <a:pt x="7057" y="1274"/>
                  </a:cubicBezTo>
                  <a:cubicBezTo>
                    <a:pt x="6898" y="1566"/>
                    <a:pt x="6712" y="1831"/>
                    <a:pt x="6500" y="2096"/>
                  </a:cubicBezTo>
                  <a:cubicBezTo>
                    <a:pt x="5412" y="3847"/>
                    <a:pt x="2653" y="6367"/>
                    <a:pt x="1327" y="7057"/>
                  </a:cubicBezTo>
                  <a:cubicBezTo>
                    <a:pt x="0" y="7800"/>
                    <a:pt x="557" y="8039"/>
                    <a:pt x="955" y="8065"/>
                  </a:cubicBezTo>
                  <a:cubicBezTo>
                    <a:pt x="1327" y="8065"/>
                    <a:pt x="3582" y="6394"/>
                    <a:pt x="4908" y="5067"/>
                  </a:cubicBezTo>
                  <a:cubicBezTo>
                    <a:pt x="6314" y="3688"/>
                    <a:pt x="7137" y="2202"/>
                    <a:pt x="7667" y="1698"/>
                  </a:cubicBezTo>
                  <a:cubicBezTo>
                    <a:pt x="7853" y="1539"/>
                    <a:pt x="8065" y="1274"/>
                    <a:pt x="8251" y="1062"/>
                  </a:cubicBezTo>
                  <a:cubicBezTo>
                    <a:pt x="8198" y="743"/>
                    <a:pt x="8171" y="451"/>
                    <a:pt x="8118" y="266"/>
                  </a:cubicBezTo>
                  <a:cubicBezTo>
                    <a:pt x="8118" y="106"/>
                    <a:pt x="7986" y="0"/>
                    <a:pt x="7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4"/>
            <p:cNvSpPr/>
            <p:nvPr/>
          </p:nvSpPr>
          <p:spPr>
            <a:xfrm>
              <a:off x="5680000" y="3943875"/>
              <a:ext cx="68325" cy="29875"/>
            </a:xfrm>
            <a:custGeom>
              <a:avLst/>
              <a:gdLst/>
              <a:ahLst/>
              <a:cxnLst/>
              <a:rect l="l" t="t" r="r" b="b"/>
              <a:pathLst>
                <a:path w="2733" h="1195" extrusionOk="0">
                  <a:moveTo>
                    <a:pt x="492" y="0"/>
                  </a:moveTo>
                  <a:cubicBezTo>
                    <a:pt x="364" y="0"/>
                    <a:pt x="236" y="9"/>
                    <a:pt x="106" y="27"/>
                  </a:cubicBezTo>
                  <a:cubicBezTo>
                    <a:pt x="27" y="27"/>
                    <a:pt x="0" y="133"/>
                    <a:pt x="0" y="186"/>
                  </a:cubicBezTo>
                  <a:cubicBezTo>
                    <a:pt x="0" y="292"/>
                    <a:pt x="53" y="319"/>
                    <a:pt x="133" y="319"/>
                  </a:cubicBezTo>
                  <a:cubicBezTo>
                    <a:pt x="227" y="310"/>
                    <a:pt x="321" y="306"/>
                    <a:pt x="414" y="306"/>
                  </a:cubicBezTo>
                  <a:cubicBezTo>
                    <a:pt x="1188" y="306"/>
                    <a:pt x="1923" y="599"/>
                    <a:pt x="2467" y="1168"/>
                  </a:cubicBezTo>
                  <a:cubicBezTo>
                    <a:pt x="2494" y="1194"/>
                    <a:pt x="2520" y="1194"/>
                    <a:pt x="2547" y="1194"/>
                  </a:cubicBezTo>
                  <a:cubicBezTo>
                    <a:pt x="2600" y="1168"/>
                    <a:pt x="2627" y="1168"/>
                    <a:pt x="2653" y="1114"/>
                  </a:cubicBezTo>
                  <a:cubicBezTo>
                    <a:pt x="2733" y="1088"/>
                    <a:pt x="2733" y="982"/>
                    <a:pt x="2653" y="929"/>
                  </a:cubicBezTo>
                  <a:cubicBezTo>
                    <a:pt x="2080" y="355"/>
                    <a:pt x="1308" y="0"/>
                    <a:pt x="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4"/>
            <p:cNvSpPr/>
            <p:nvPr/>
          </p:nvSpPr>
          <p:spPr>
            <a:xfrm>
              <a:off x="5699225" y="3915625"/>
              <a:ext cx="75625" cy="32525"/>
            </a:xfrm>
            <a:custGeom>
              <a:avLst/>
              <a:gdLst/>
              <a:ahLst/>
              <a:cxnLst/>
              <a:rect l="l" t="t" r="r" b="b"/>
              <a:pathLst>
                <a:path w="3025" h="1301" extrusionOk="0">
                  <a:moveTo>
                    <a:pt x="606" y="1"/>
                  </a:moveTo>
                  <a:cubicBezTo>
                    <a:pt x="456" y="1"/>
                    <a:pt x="306" y="14"/>
                    <a:pt x="160" y="43"/>
                  </a:cubicBezTo>
                  <a:cubicBezTo>
                    <a:pt x="54" y="69"/>
                    <a:pt x="0" y="122"/>
                    <a:pt x="27" y="228"/>
                  </a:cubicBezTo>
                  <a:cubicBezTo>
                    <a:pt x="27" y="308"/>
                    <a:pt x="133" y="361"/>
                    <a:pt x="186" y="361"/>
                  </a:cubicBezTo>
                  <a:cubicBezTo>
                    <a:pt x="306" y="339"/>
                    <a:pt x="427" y="329"/>
                    <a:pt x="549" y="329"/>
                  </a:cubicBezTo>
                  <a:cubicBezTo>
                    <a:pt x="1459" y="329"/>
                    <a:pt x="2402" y="889"/>
                    <a:pt x="2707" y="1263"/>
                  </a:cubicBezTo>
                  <a:cubicBezTo>
                    <a:pt x="2744" y="1282"/>
                    <a:pt x="2782" y="1300"/>
                    <a:pt x="2810" y="1300"/>
                  </a:cubicBezTo>
                  <a:cubicBezTo>
                    <a:pt x="2821" y="1300"/>
                    <a:pt x="2831" y="1297"/>
                    <a:pt x="2839" y="1289"/>
                  </a:cubicBezTo>
                  <a:cubicBezTo>
                    <a:pt x="2866" y="1289"/>
                    <a:pt x="2919" y="1289"/>
                    <a:pt x="2945" y="1263"/>
                  </a:cubicBezTo>
                  <a:cubicBezTo>
                    <a:pt x="3025" y="1183"/>
                    <a:pt x="3025" y="1104"/>
                    <a:pt x="2945" y="1024"/>
                  </a:cubicBezTo>
                  <a:cubicBezTo>
                    <a:pt x="2555" y="542"/>
                    <a:pt x="1569" y="1"/>
                    <a:pt x="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4"/>
            <p:cNvSpPr/>
            <p:nvPr/>
          </p:nvSpPr>
          <p:spPr>
            <a:xfrm>
              <a:off x="5711825" y="3892050"/>
              <a:ext cx="80950" cy="32375"/>
            </a:xfrm>
            <a:custGeom>
              <a:avLst/>
              <a:gdLst/>
              <a:ahLst/>
              <a:cxnLst/>
              <a:rect l="l" t="t" r="r" b="b"/>
              <a:pathLst>
                <a:path w="3238" h="1295" extrusionOk="0">
                  <a:moveTo>
                    <a:pt x="754" y="0"/>
                  </a:moveTo>
                  <a:cubicBezTo>
                    <a:pt x="551" y="0"/>
                    <a:pt x="351" y="19"/>
                    <a:pt x="160" y="57"/>
                  </a:cubicBezTo>
                  <a:cubicBezTo>
                    <a:pt x="54" y="84"/>
                    <a:pt x="1" y="137"/>
                    <a:pt x="27" y="243"/>
                  </a:cubicBezTo>
                  <a:cubicBezTo>
                    <a:pt x="27" y="322"/>
                    <a:pt x="133" y="375"/>
                    <a:pt x="186" y="375"/>
                  </a:cubicBezTo>
                  <a:cubicBezTo>
                    <a:pt x="345" y="344"/>
                    <a:pt x="513" y="330"/>
                    <a:pt x="685" y="330"/>
                  </a:cubicBezTo>
                  <a:cubicBezTo>
                    <a:pt x="1545" y="330"/>
                    <a:pt x="2503" y="698"/>
                    <a:pt x="2945" y="1251"/>
                  </a:cubicBezTo>
                  <a:cubicBezTo>
                    <a:pt x="2961" y="1282"/>
                    <a:pt x="2976" y="1295"/>
                    <a:pt x="3003" y="1295"/>
                  </a:cubicBezTo>
                  <a:cubicBezTo>
                    <a:pt x="3021" y="1295"/>
                    <a:pt x="3045" y="1288"/>
                    <a:pt x="3078" y="1277"/>
                  </a:cubicBezTo>
                  <a:cubicBezTo>
                    <a:pt x="3105" y="1277"/>
                    <a:pt x="3131" y="1277"/>
                    <a:pt x="3184" y="1224"/>
                  </a:cubicBezTo>
                  <a:cubicBezTo>
                    <a:pt x="3237" y="1171"/>
                    <a:pt x="3237" y="1065"/>
                    <a:pt x="3184" y="1012"/>
                  </a:cubicBezTo>
                  <a:cubicBezTo>
                    <a:pt x="2662" y="381"/>
                    <a:pt x="1677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4"/>
            <p:cNvSpPr/>
            <p:nvPr/>
          </p:nvSpPr>
          <p:spPr>
            <a:xfrm>
              <a:off x="6197975" y="4140175"/>
              <a:ext cx="165850" cy="147600"/>
            </a:xfrm>
            <a:custGeom>
              <a:avLst/>
              <a:gdLst/>
              <a:ahLst/>
              <a:cxnLst/>
              <a:rect l="l" t="t" r="r" b="b"/>
              <a:pathLst>
                <a:path w="6634" h="5904" extrusionOk="0">
                  <a:moveTo>
                    <a:pt x="6182" y="1"/>
                  </a:moveTo>
                  <a:lnTo>
                    <a:pt x="1" y="1991"/>
                  </a:lnTo>
                  <a:cubicBezTo>
                    <a:pt x="186" y="3397"/>
                    <a:pt x="505" y="4325"/>
                    <a:pt x="1115" y="5121"/>
                  </a:cubicBezTo>
                  <a:cubicBezTo>
                    <a:pt x="1507" y="5656"/>
                    <a:pt x="2115" y="5903"/>
                    <a:pt x="2794" y="5903"/>
                  </a:cubicBezTo>
                  <a:cubicBezTo>
                    <a:pt x="3125" y="5903"/>
                    <a:pt x="3473" y="5844"/>
                    <a:pt x="3821" y="5731"/>
                  </a:cubicBezTo>
                  <a:cubicBezTo>
                    <a:pt x="4882" y="5413"/>
                    <a:pt x="6182" y="4644"/>
                    <a:pt x="6421" y="3397"/>
                  </a:cubicBezTo>
                  <a:cubicBezTo>
                    <a:pt x="6633" y="2123"/>
                    <a:pt x="6500" y="1301"/>
                    <a:pt x="6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4"/>
            <p:cNvSpPr/>
            <p:nvPr/>
          </p:nvSpPr>
          <p:spPr>
            <a:xfrm>
              <a:off x="6179400" y="3925300"/>
              <a:ext cx="181100" cy="349000"/>
            </a:xfrm>
            <a:custGeom>
              <a:avLst/>
              <a:gdLst/>
              <a:ahLst/>
              <a:cxnLst/>
              <a:rect l="l" t="t" r="r" b="b"/>
              <a:pathLst>
                <a:path w="7244" h="13960" extrusionOk="0">
                  <a:moveTo>
                    <a:pt x="4246" y="0"/>
                  </a:moveTo>
                  <a:cubicBezTo>
                    <a:pt x="4272" y="53"/>
                    <a:pt x="4299" y="186"/>
                    <a:pt x="4299" y="319"/>
                  </a:cubicBezTo>
                  <a:cubicBezTo>
                    <a:pt x="4299" y="451"/>
                    <a:pt x="4378" y="611"/>
                    <a:pt x="4378" y="743"/>
                  </a:cubicBezTo>
                  <a:cubicBezTo>
                    <a:pt x="4405" y="1009"/>
                    <a:pt x="4431" y="1168"/>
                    <a:pt x="4458" y="1406"/>
                  </a:cubicBezTo>
                  <a:cubicBezTo>
                    <a:pt x="4458" y="1460"/>
                    <a:pt x="4431" y="1513"/>
                    <a:pt x="4405" y="1539"/>
                  </a:cubicBezTo>
                  <a:cubicBezTo>
                    <a:pt x="4391" y="1544"/>
                    <a:pt x="4378" y="1546"/>
                    <a:pt x="4367" y="1546"/>
                  </a:cubicBezTo>
                  <a:cubicBezTo>
                    <a:pt x="4316" y="1546"/>
                    <a:pt x="4294" y="1499"/>
                    <a:pt x="4272" y="1433"/>
                  </a:cubicBezTo>
                  <a:cubicBezTo>
                    <a:pt x="4246" y="1300"/>
                    <a:pt x="4193" y="1168"/>
                    <a:pt x="4193" y="1035"/>
                  </a:cubicBezTo>
                  <a:cubicBezTo>
                    <a:pt x="4193" y="982"/>
                    <a:pt x="4193" y="902"/>
                    <a:pt x="4166" y="849"/>
                  </a:cubicBezTo>
                  <a:cubicBezTo>
                    <a:pt x="4086" y="743"/>
                    <a:pt x="4033" y="664"/>
                    <a:pt x="3901" y="664"/>
                  </a:cubicBezTo>
                  <a:cubicBezTo>
                    <a:pt x="3715" y="637"/>
                    <a:pt x="3529" y="637"/>
                    <a:pt x="3344" y="637"/>
                  </a:cubicBezTo>
                  <a:cubicBezTo>
                    <a:pt x="3105" y="637"/>
                    <a:pt x="2919" y="664"/>
                    <a:pt x="2680" y="690"/>
                  </a:cubicBezTo>
                  <a:cubicBezTo>
                    <a:pt x="2256" y="770"/>
                    <a:pt x="1805" y="902"/>
                    <a:pt x="1380" y="1009"/>
                  </a:cubicBezTo>
                  <a:cubicBezTo>
                    <a:pt x="1221" y="1035"/>
                    <a:pt x="1062" y="1088"/>
                    <a:pt x="929" y="1221"/>
                  </a:cubicBezTo>
                  <a:cubicBezTo>
                    <a:pt x="823" y="1353"/>
                    <a:pt x="797" y="1539"/>
                    <a:pt x="823" y="1698"/>
                  </a:cubicBezTo>
                  <a:cubicBezTo>
                    <a:pt x="850" y="1857"/>
                    <a:pt x="850" y="2070"/>
                    <a:pt x="850" y="2229"/>
                  </a:cubicBezTo>
                  <a:cubicBezTo>
                    <a:pt x="611" y="2229"/>
                    <a:pt x="531" y="1460"/>
                    <a:pt x="478" y="1300"/>
                  </a:cubicBezTo>
                  <a:cubicBezTo>
                    <a:pt x="452" y="1088"/>
                    <a:pt x="399" y="823"/>
                    <a:pt x="346" y="637"/>
                  </a:cubicBezTo>
                  <a:cubicBezTo>
                    <a:pt x="1" y="823"/>
                    <a:pt x="187" y="2229"/>
                    <a:pt x="346" y="3661"/>
                  </a:cubicBezTo>
                  <a:cubicBezTo>
                    <a:pt x="531" y="5280"/>
                    <a:pt x="611" y="6898"/>
                    <a:pt x="585" y="8569"/>
                  </a:cubicBezTo>
                  <a:cubicBezTo>
                    <a:pt x="611" y="10480"/>
                    <a:pt x="797" y="12018"/>
                    <a:pt x="1911" y="13265"/>
                  </a:cubicBezTo>
                  <a:cubicBezTo>
                    <a:pt x="2357" y="13762"/>
                    <a:pt x="2918" y="13959"/>
                    <a:pt x="3498" y="13959"/>
                  </a:cubicBezTo>
                  <a:cubicBezTo>
                    <a:pt x="4744" y="13959"/>
                    <a:pt x="6074" y="13045"/>
                    <a:pt x="6527" y="12230"/>
                  </a:cubicBezTo>
                  <a:cubicBezTo>
                    <a:pt x="7190" y="11037"/>
                    <a:pt x="7243" y="10161"/>
                    <a:pt x="6819" y="8251"/>
                  </a:cubicBezTo>
                  <a:cubicBezTo>
                    <a:pt x="6448" y="6606"/>
                    <a:pt x="5731" y="5810"/>
                    <a:pt x="5333" y="3794"/>
                  </a:cubicBezTo>
                  <a:cubicBezTo>
                    <a:pt x="4935" y="1884"/>
                    <a:pt x="4697" y="0"/>
                    <a:pt x="4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4"/>
            <p:cNvSpPr/>
            <p:nvPr/>
          </p:nvSpPr>
          <p:spPr>
            <a:xfrm>
              <a:off x="6179400" y="3925300"/>
              <a:ext cx="181100" cy="349000"/>
            </a:xfrm>
            <a:custGeom>
              <a:avLst/>
              <a:gdLst/>
              <a:ahLst/>
              <a:cxnLst/>
              <a:rect l="l" t="t" r="r" b="b"/>
              <a:pathLst>
                <a:path w="7244" h="13960" extrusionOk="0">
                  <a:moveTo>
                    <a:pt x="4246" y="0"/>
                  </a:moveTo>
                  <a:cubicBezTo>
                    <a:pt x="4272" y="53"/>
                    <a:pt x="4299" y="186"/>
                    <a:pt x="4299" y="319"/>
                  </a:cubicBezTo>
                  <a:cubicBezTo>
                    <a:pt x="4299" y="451"/>
                    <a:pt x="4378" y="611"/>
                    <a:pt x="4378" y="743"/>
                  </a:cubicBezTo>
                  <a:cubicBezTo>
                    <a:pt x="4405" y="1009"/>
                    <a:pt x="4431" y="1168"/>
                    <a:pt x="4458" y="1406"/>
                  </a:cubicBezTo>
                  <a:cubicBezTo>
                    <a:pt x="4458" y="1460"/>
                    <a:pt x="4431" y="1513"/>
                    <a:pt x="4405" y="1539"/>
                  </a:cubicBezTo>
                  <a:cubicBezTo>
                    <a:pt x="4391" y="1544"/>
                    <a:pt x="4378" y="1546"/>
                    <a:pt x="4367" y="1546"/>
                  </a:cubicBezTo>
                  <a:cubicBezTo>
                    <a:pt x="4316" y="1546"/>
                    <a:pt x="4294" y="1499"/>
                    <a:pt x="4272" y="1433"/>
                  </a:cubicBezTo>
                  <a:cubicBezTo>
                    <a:pt x="4246" y="1300"/>
                    <a:pt x="4193" y="1168"/>
                    <a:pt x="4193" y="1035"/>
                  </a:cubicBezTo>
                  <a:cubicBezTo>
                    <a:pt x="4193" y="982"/>
                    <a:pt x="4193" y="902"/>
                    <a:pt x="4166" y="849"/>
                  </a:cubicBezTo>
                  <a:cubicBezTo>
                    <a:pt x="4086" y="743"/>
                    <a:pt x="4033" y="664"/>
                    <a:pt x="3901" y="664"/>
                  </a:cubicBezTo>
                  <a:cubicBezTo>
                    <a:pt x="3715" y="637"/>
                    <a:pt x="3529" y="637"/>
                    <a:pt x="3344" y="637"/>
                  </a:cubicBezTo>
                  <a:cubicBezTo>
                    <a:pt x="3105" y="637"/>
                    <a:pt x="2919" y="664"/>
                    <a:pt x="2680" y="690"/>
                  </a:cubicBezTo>
                  <a:cubicBezTo>
                    <a:pt x="2256" y="770"/>
                    <a:pt x="1805" y="902"/>
                    <a:pt x="1380" y="1009"/>
                  </a:cubicBezTo>
                  <a:cubicBezTo>
                    <a:pt x="1221" y="1035"/>
                    <a:pt x="1062" y="1088"/>
                    <a:pt x="929" y="1221"/>
                  </a:cubicBezTo>
                  <a:cubicBezTo>
                    <a:pt x="823" y="1353"/>
                    <a:pt x="797" y="1539"/>
                    <a:pt x="823" y="1698"/>
                  </a:cubicBezTo>
                  <a:cubicBezTo>
                    <a:pt x="850" y="1857"/>
                    <a:pt x="850" y="2070"/>
                    <a:pt x="850" y="2229"/>
                  </a:cubicBezTo>
                  <a:cubicBezTo>
                    <a:pt x="611" y="2229"/>
                    <a:pt x="531" y="1460"/>
                    <a:pt x="478" y="1300"/>
                  </a:cubicBezTo>
                  <a:cubicBezTo>
                    <a:pt x="452" y="1088"/>
                    <a:pt x="399" y="823"/>
                    <a:pt x="346" y="637"/>
                  </a:cubicBezTo>
                  <a:cubicBezTo>
                    <a:pt x="1" y="823"/>
                    <a:pt x="187" y="2229"/>
                    <a:pt x="346" y="3661"/>
                  </a:cubicBezTo>
                  <a:cubicBezTo>
                    <a:pt x="531" y="5280"/>
                    <a:pt x="611" y="6898"/>
                    <a:pt x="585" y="8569"/>
                  </a:cubicBezTo>
                  <a:cubicBezTo>
                    <a:pt x="611" y="10480"/>
                    <a:pt x="797" y="12018"/>
                    <a:pt x="1911" y="13265"/>
                  </a:cubicBezTo>
                  <a:cubicBezTo>
                    <a:pt x="2357" y="13762"/>
                    <a:pt x="2918" y="13959"/>
                    <a:pt x="3498" y="13959"/>
                  </a:cubicBezTo>
                  <a:cubicBezTo>
                    <a:pt x="4744" y="13959"/>
                    <a:pt x="6074" y="13045"/>
                    <a:pt x="6527" y="12230"/>
                  </a:cubicBezTo>
                  <a:cubicBezTo>
                    <a:pt x="7190" y="11037"/>
                    <a:pt x="7243" y="10161"/>
                    <a:pt x="6819" y="8251"/>
                  </a:cubicBezTo>
                  <a:cubicBezTo>
                    <a:pt x="6448" y="6606"/>
                    <a:pt x="5731" y="5810"/>
                    <a:pt x="5333" y="3794"/>
                  </a:cubicBezTo>
                  <a:cubicBezTo>
                    <a:pt x="4935" y="1884"/>
                    <a:pt x="4697" y="0"/>
                    <a:pt x="4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4"/>
            <p:cNvSpPr/>
            <p:nvPr/>
          </p:nvSpPr>
          <p:spPr>
            <a:xfrm>
              <a:off x="6194675" y="4116300"/>
              <a:ext cx="165825" cy="156675"/>
            </a:xfrm>
            <a:custGeom>
              <a:avLst/>
              <a:gdLst/>
              <a:ahLst/>
              <a:cxnLst/>
              <a:rect l="l" t="t" r="r" b="b"/>
              <a:pathLst>
                <a:path w="6633" h="6267" extrusionOk="0">
                  <a:moveTo>
                    <a:pt x="0" y="1036"/>
                  </a:moveTo>
                  <a:cubicBezTo>
                    <a:pt x="0" y="1036"/>
                    <a:pt x="0" y="1036"/>
                    <a:pt x="0" y="1036"/>
                  </a:cubicBezTo>
                  <a:lnTo>
                    <a:pt x="0" y="1036"/>
                  </a:lnTo>
                  <a:cubicBezTo>
                    <a:pt x="0" y="1036"/>
                    <a:pt x="0" y="1036"/>
                    <a:pt x="0" y="1036"/>
                  </a:cubicBezTo>
                  <a:close/>
                  <a:moveTo>
                    <a:pt x="6075" y="1"/>
                  </a:moveTo>
                  <a:cubicBezTo>
                    <a:pt x="6155" y="266"/>
                    <a:pt x="6553" y="2097"/>
                    <a:pt x="6022" y="2442"/>
                  </a:cubicBezTo>
                  <a:cubicBezTo>
                    <a:pt x="5958" y="2486"/>
                    <a:pt x="5895" y="2506"/>
                    <a:pt x="5833" y="2506"/>
                  </a:cubicBezTo>
                  <a:cubicBezTo>
                    <a:pt x="5383" y="2506"/>
                    <a:pt x="5014" y="1460"/>
                    <a:pt x="5014" y="1460"/>
                  </a:cubicBezTo>
                  <a:cubicBezTo>
                    <a:pt x="5014" y="1460"/>
                    <a:pt x="4844" y="1427"/>
                    <a:pt x="4538" y="1427"/>
                  </a:cubicBezTo>
                  <a:cubicBezTo>
                    <a:pt x="3971" y="1427"/>
                    <a:pt x="2936" y="1539"/>
                    <a:pt x="1645" y="2176"/>
                  </a:cubicBezTo>
                  <a:cubicBezTo>
                    <a:pt x="1768" y="2423"/>
                    <a:pt x="1548" y="3334"/>
                    <a:pt x="1048" y="3334"/>
                  </a:cubicBezTo>
                  <a:cubicBezTo>
                    <a:pt x="1010" y="3334"/>
                    <a:pt x="970" y="3328"/>
                    <a:pt x="929" y="3317"/>
                  </a:cubicBezTo>
                  <a:cubicBezTo>
                    <a:pt x="373" y="3158"/>
                    <a:pt x="2" y="1072"/>
                    <a:pt x="0" y="1036"/>
                  </a:cubicBezTo>
                  <a:lnTo>
                    <a:pt x="0" y="1036"/>
                  </a:lnTo>
                  <a:cubicBezTo>
                    <a:pt x="53" y="2893"/>
                    <a:pt x="212" y="4352"/>
                    <a:pt x="1327" y="5572"/>
                  </a:cubicBezTo>
                  <a:cubicBezTo>
                    <a:pt x="1773" y="6069"/>
                    <a:pt x="2334" y="6266"/>
                    <a:pt x="2913" y="6266"/>
                  </a:cubicBezTo>
                  <a:cubicBezTo>
                    <a:pt x="4159" y="6266"/>
                    <a:pt x="5490" y="5352"/>
                    <a:pt x="5943" y="4537"/>
                  </a:cubicBezTo>
                  <a:cubicBezTo>
                    <a:pt x="6606" y="3344"/>
                    <a:pt x="6632" y="2442"/>
                    <a:pt x="6235" y="558"/>
                  </a:cubicBezTo>
                  <a:cubicBezTo>
                    <a:pt x="6181" y="372"/>
                    <a:pt x="6155" y="187"/>
                    <a:pt x="6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4"/>
            <p:cNvSpPr/>
            <p:nvPr/>
          </p:nvSpPr>
          <p:spPr>
            <a:xfrm>
              <a:off x="6194675" y="4116300"/>
              <a:ext cx="165825" cy="156675"/>
            </a:xfrm>
            <a:custGeom>
              <a:avLst/>
              <a:gdLst/>
              <a:ahLst/>
              <a:cxnLst/>
              <a:rect l="l" t="t" r="r" b="b"/>
              <a:pathLst>
                <a:path w="6633" h="6267" extrusionOk="0">
                  <a:moveTo>
                    <a:pt x="0" y="1036"/>
                  </a:moveTo>
                  <a:cubicBezTo>
                    <a:pt x="0" y="1036"/>
                    <a:pt x="0" y="1036"/>
                    <a:pt x="0" y="1036"/>
                  </a:cubicBezTo>
                  <a:lnTo>
                    <a:pt x="0" y="1036"/>
                  </a:lnTo>
                  <a:cubicBezTo>
                    <a:pt x="0" y="1036"/>
                    <a:pt x="0" y="1036"/>
                    <a:pt x="0" y="1036"/>
                  </a:cubicBezTo>
                  <a:close/>
                  <a:moveTo>
                    <a:pt x="6075" y="1"/>
                  </a:moveTo>
                  <a:cubicBezTo>
                    <a:pt x="6155" y="266"/>
                    <a:pt x="6553" y="2097"/>
                    <a:pt x="6022" y="2442"/>
                  </a:cubicBezTo>
                  <a:cubicBezTo>
                    <a:pt x="5958" y="2486"/>
                    <a:pt x="5895" y="2506"/>
                    <a:pt x="5833" y="2506"/>
                  </a:cubicBezTo>
                  <a:cubicBezTo>
                    <a:pt x="5383" y="2506"/>
                    <a:pt x="5014" y="1460"/>
                    <a:pt x="5014" y="1460"/>
                  </a:cubicBezTo>
                  <a:cubicBezTo>
                    <a:pt x="5014" y="1460"/>
                    <a:pt x="4844" y="1427"/>
                    <a:pt x="4538" y="1427"/>
                  </a:cubicBezTo>
                  <a:cubicBezTo>
                    <a:pt x="3971" y="1427"/>
                    <a:pt x="2936" y="1539"/>
                    <a:pt x="1645" y="2176"/>
                  </a:cubicBezTo>
                  <a:cubicBezTo>
                    <a:pt x="1768" y="2423"/>
                    <a:pt x="1548" y="3334"/>
                    <a:pt x="1048" y="3334"/>
                  </a:cubicBezTo>
                  <a:cubicBezTo>
                    <a:pt x="1010" y="3334"/>
                    <a:pt x="970" y="3328"/>
                    <a:pt x="929" y="3317"/>
                  </a:cubicBezTo>
                  <a:cubicBezTo>
                    <a:pt x="373" y="3158"/>
                    <a:pt x="2" y="1072"/>
                    <a:pt x="0" y="1036"/>
                  </a:cubicBezTo>
                  <a:lnTo>
                    <a:pt x="0" y="1036"/>
                  </a:lnTo>
                  <a:cubicBezTo>
                    <a:pt x="53" y="2893"/>
                    <a:pt x="212" y="4352"/>
                    <a:pt x="1327" y="5572"/>
                  </a:cubicBezTo>
                  <a:cubicBezTo>
                    <a:pt x="1773" y="6069"/>
                    <a:pt x="2334" y="6266"/>
                    <a:pt x="2913" y="6266"/>
                  </a:cubicBezTo>
                  <a:cubicBezTo>
                    <a:pt x="4159" y="6266"/>
                    <a:pt x="5490" y="5352"/>
                    <a:pt x="5943" y="4537"/>
                  </a:cubicBezTo>
                  <a:cubicBezTo>
                    <a:pt x="6606" y="3344"/>
                    <a:pt x="6632" y="2442"/>
                    <a:pt x="6235" y="558"/>
                  </a:cubicBezTo>
                  <a:cubicBezTo>
                    <a:pt x="6181" y="372"/>
                    <a:pt x="6155" y="187"/>
                    <a:pt x="6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4"/>
            <p:cNvSpPr/>
            <p:nvPr/>
          </p:nvSpPr>
          <p:spPr>
            <a:xfrm>
              <a:off x="6285525" y="3923975"/>
              <a:ext cx="50175" cy="242250"/>
            </a:xfrm>
            <a:custGeom>
              <a:avLst/>
              <a:gdLst/>
              <a:ahLst/>
              <a:cxnLst/>
              <a:rect l="l" t="t" r="r" b="b"/>
              <a:pathLst>
                <a:path w="2007" h="9690" extrusionOk="0">
                  <a:moveTo>
                    <a:pt x="1" y="0"/>
                  </a:moveTo>
                  <a:lnTo>
                    <a:pt x="1" y="53"/>
                  </a:lnTo>
                  <a:lnTo>
                    <a:pt x="133" y="1035"/>
                  </a:lnTo>
                  <a:cubicBezTo>
                    <a:pt x="160" y="1168"/>
                    <a:pt x="186" y="1247"/>
                    <a:pt x="186" y="1433"/>
                  </a:cubicBezTo>
                  <a:cubicBezTo>
                    <a:pt x="292" y="2839"/>
                    <a:pt x="690" y="5572"/>
                    <a:pt x="929" y="6871"/>
                  </a:cubicBezTo>
                  <a:cubicBezTo>
                    <a:pt x="1088" y="7667"/>
                    <a:pt x="1194" y="8490"/>
                    <a:pt x="1221" y="9312"/>
                  </a:cubicBezTo>
                  <a:cubicBezTo>
                    <a:pt x="1241" y="9569"/>
                    <a:pt x="1356" y="9689"/>
                    <a:pt x="1491" y="9689"/>
                  </a:cubicBezTo>
                  <a:cubicBezTo>
                    <a:pt x="1720" y="9689"/>
                    <a:pt x="2007" y="9345"/>
                    <a:pt x="1990" y="8729"/>
                  </a:cubicBezTo>
                  <a:cubicBezTo>
                    <a:pt x="1937" y="7747"/>
                    <a:pt x="1168" y="5465"/>
                    <a:pt x="1088" y="3768"/>
                  </a:cubicBezTo>
                  <a:cubicBezTo>
                    <a:pt x="690" y="1884"/>
                    <a:pt x="42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4"/>
            <p:cNvSpPr/>
            <p:nvPr/>
          </p:nvSpPr>
          <p:spPr>
            <a:xfrm>
              <a:off x="6181400" y="3941225"/>
              <a:ext cx="61875" cy="240675"/>
            </a:xfrm>
            <a:custGeom>
              <a:avLst/>
              <a:gdLst/>
              <a:ahLst/>
              <a:cxnLst/>
              <a:rect l="l" t="t" r="r" b="b"/>
              <a:pathLst>
                <a:path w="2475" h="9627" extrusionOk="0">
                  <a:moveTo>
                    <a:pt x="266" y="0"/>
                  </a:moveTo>
                  <a:cubicBezTo>
                    <a:pt x="0" y="133"/>
                    <a:pt x="54" y="902"/>
                    <a:pt x="133" y="1857"/>
                  </a:cubicBezTo>
                  <a:cubicBezTo>
                    <a:pt x="239" y="2414"/>
                    <a:pt x="372" y="3078"/>
                    <a:pt x="558" y="3926"/>
                  </a:cubicBezTo>
                  <a:cubicBezTo>
                    <a:pt x="1062" y="5545"/>
                    <a:pt x="1168" y="7959"/>
                    <a:pt x="1460" y="8887"/>
                  </a:cubicBezTo>
                  <a:cubicBezTo>
                    <a:pt x="1643" y="9396"/>
                    <a:pt x="1947" y="9626"/>
                    <a:pt x="2163" y="9626"/>
                  </a:cubicBezTo>
                  <a:cubicBezTo>
                    <a:pt x="2353" y="9626"/>
                    <a:pt x="2475" y="9449"/>
                    <a:pt x="2388" y="9126"/>
                  </a:cubicBezTo>
                  <a:cubicBezTo>
                    <a:pt x="2123" y="8357"/>
                    <a:pt x="1937" y="7561"/>
                    <a:pt x="1804" y="6739"/>
                  </a:cubicBezTo>
                  <a:cubicBezTo>
                    <a:pt x="1566" y="5465"/>
                    <a:pt x="1009" y="2786"/>
                    <a:pt x="611" y="1433"/>
                  </a:cubicBezTo>
                  <a:cubicBezTo>
                    <a:pt x="505" y="1194"/>
                    <a:pt x="451" y="929"/>
                    <a:pt x="398" y="663"/>
                  </a:cubicBezTo>
                  <a:cubicBezTo>
                    <a:pt x="372" y="478"/>
                    <a:pt x="319" y="239"/>
                    <a:pt x="266" y="27"/>
                  </a:cubicBezTo>
                  <a:lnTo>
                    <a:pt x="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4"/>
            <p:cNvSpPr/>
            <p:nvPr/>
          </p:nvSpPr>
          <p:spPr>
            <a:xfrm>
              <a:off x="6229150" y="4148200"/>
              <a:ext cx="94875" cy="24750"/>
            </a:xfrm>
            <a:custGeom>
              <a:avLst/>
              <a:gdLst/>
              <a:ahLst/>
              <a:cxnLst/>
              <a:rect l="l" t="t" r="r" b="b"/>
              <a:pathLst>
                <a:path w="3795" h="990" extrusionOk="0">
                  <a:moveTo>
                    <a:pt x="2881" y="0"/>
                  </a:moveTo>
                  <a:cubicBezTo>
                    <a:pt x="1917" y="0"/>
                    <a:pt x="957" y="234"/>
                    <a:pt x="80" y="715"/>
                  </a:cubicBezTo>
                  <a:cubicBezTo>
                    <a:pt x="1" y="741"/>
                    <a:pt x="1" y="821"/>
                    <a:pt x="27" y="900"/>
                  </a:cubicBezTo>
                  <a:cubicBezTo>
                    <a:pt x="67" y="960"/>
                    <a:pt x="107" y="990"/>
                    <a:pt x="147" y="990"/>
                  </a:cubicBezTo>
                  <a:cubicBezTo>
                    <a:pt x="160" y="990"/>
                    <a:pt x="173" y="987"/>
                    <a:pt x="186" y="980"/>
                  </a:cubicBezTo>
                  <a:cubicBezTo>
                    <a:pt x="213" y="980"/>
                    <a:pt x="213" y="927"/>
                    <a:pt x="266" y="927"/>
                  </a:cubicBezTo>
                  <a:cubicBezTo>
                    <a:pt x="1066" y="506"/>
                    <a:pt x="1966" y="302"/>
                    <a:pt x="2887" y="302"/>
                  </a:cubicBezTo>
                  <a:cubicBezTo>
                    <a:pt x="3126" y="302"/>
                    <a:pt x="3368" y="316"/>
                    <a:pt x="3609" y="343"/>
                  </a:cubicBezTo>
                  <a:cubicBezTo>
                    <a:pt x="3715" y="343"/>
                    <a:pt x="3768" y="317"/>
                    <a:pt x="3794" y="211"/>
                  </a:cubicBezTo>
                  <a:cubicBezTo>
                    <a:pt x="3794" y="157"/>
                    <a:pt x="3741" y="51"/>
                    <a:pt x="3662" y="51"/>
                  </a:cubicBezTo>
                  <a:cubicBezTo>
                    <a:pt x="3402" y="18"/>
                    <a:pt x="3141" y="0"/>
                    <a:pt x="2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4"/>
            <p:cNvSpPr/>
            <p:nvPr/>
          </p:nvSpPr>
          <p:spPr>
            <a:xfrm>
              <a:off x="6217225" y="4109500"/>
              <a:ext cx="104800" cy="26325"/>
            </a:xfrm>
            <a:custGeom>
              <a:avLst/>
              <a:gdLst/>
              <a:ahLst/>
              <a:cxnLst/>
              <a:rect l="l" t="t" r="r" b="b"/>
              <a:pathLst>
                <a:path w="4192" h="1053" extrusionOk="0">
                  <a:moveTo>
                    <a:pt x="3364" y="1"/>
                  </a:moveTo>
                  <a:cubicBezTo>
                    <a:pt x="2227" y="1"/>
                    <a:pt x="1121" y="270"/>
                    <a:pt x="106" y="777"/>
                  </a:cubicBezTo>
                  <a:cubicBezTo>
                    <a:pt x="27" y="803"/>
                    <a:pt x="0" y="857"/>
                    <a:pt x="27" y="963"/>
                  </a:cubicBezTo>
                  <a:cubicBezTo>
                    <a:pt x="66" y="1022"/>
                    <a:pt x="106" y="1052"/>
                    <a:pt x="135" y="1052"/>
                  </a:cubicBezTo>
                  <a:cubicBezTo>
                    <a:pt x="144" y="1052"/>
                    <a:pt x="153" y="1049"/>
                    <a:pt x="159" y="1042"/>
                  </a:cubicBezTo>
                  <a:lnTo>
                    <a:pt x="239" y="1042"/>
                  </a:lnTo>
                  <a:cubicBezTo>
                    <a:pt x="1208" y="558"/>
                    <a:pt x="2251" y="292"/>
                    <a:pt x="3321" y="292"/>
                  </a:cubicBezTo>
                  <a:cubicBezTo>
                    <a:pt x="3539" y="292"/>
                    <a:pt x="3759" y="303"/>
                    <a:pt x="3980" y="326"/>
                  </a:cubicBezTo>
                  <a:cubicBezTo>
                    <a:pt x="4086" y="326"/>
                    <a:pt x="4139" y="299"/>
                    <a:pt x="4192" y="193"/>
                  </a:cubicBezTo>
                  <a:cubicBezTo>
                    <a:pt x="4192" y="140"/>
                    <a:pt x="4112" y="34"/>
                    <a:pt x="4059" y="34"/>
                  </a:cubicBezTo>
                  <a:cubicBezTo>
                    <a:pt x="3827" y="12"/>
                    <a:pt x="3595" y="1"/>
                    <a:pt x="3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4"/>
            <p:cNvSpPr/>
            <p:nvPr/>
          </p:nvSpPr>
          <p:spPr>
            <a:xfrm>
              <a:off x="6211900" y="4072750"/>
              <a:ext cx="104825" cy="26725"/>
            </a:xfrm>
            <a:custGeom>
              <a:avLst/>
              <a:gdLst/>
              <a:ahLst/>
              <a:cxnLst/>
              <a:rect l="l" t="t" r="r" b="b"/>
              <a:pathLst>
                <a:path w="4193" h="1069" extrusionOk="0">
                  <a:moveTo>
                    <a:pt x="3105" y="0"/>
                  </a:moveTo>
                  <a:cubicBezTo>
                    <a:pt x="1505" y="0"/>
                    <a:pt x="174" y="770"/>
                    <a:pt x="107" y="814"/>
                  </a:cubicBezTo>
                  <a:cubicBezTo>
                    <a:pt x="54" y="841"/>
                    <a:pt x="1" y="947"/>
                    <a:pt x="54" y="1000"/>
                  </a:cubicBezTo>
                  <a:cubicBezTo>
                    <a:pt x="88" y="1051"/>
                    <a:pt x="143" y="1069"/>
                    <a:pt x="199" y="1069"/>
                  </a:cubicBezTo>
                  <a:cubicBezTo>
                    <a:pt x="231" y="1069"/>
                    <a:pt x="264" y="1063"/>
                    <a:pt x="293" y="1053"/>
                  </a:cubicBezTo>
                  <a:cubicBezTo>
                    <a:pt x="293" y="1053"/>
                    <a:pt x="1572" y="301"/>
                    <a:pt x="3085" y="301"/>
                  </a:cubicBezTo>
                  <a:cubicBezTo>
                    <a:pt x="3369" y="301"/>
                    <a:pt x="3661" y="327"/>
                    <a:pt x="3954" y="390"/>
                  </a:cubicBezTo>
                  <a:lnTo>
                    <a:pt x="4033" y="363"/>
                  </a:lnTo>
                  <a:cubicBezTo>
                    <a:pt x="4086" y="363"/>
                    <a:pt x="4113" y="337"/>
                    <a:pt x="4166" y="284"/>
                  </a:cubicBezTo>
                  <a:cubicBezTo>
                    <a:pt x="4193" y="204"/>
                    <a:pt x="4139" y="151"/>
                    <a:pt x="4060" y="98"/>
                  </a:cubicBezTo>
                  <a:cubicBezTo>
                    <a:pt x="3736" y="29"/>
                    <a:pt x="3416" y="0"/>
                    <a:pt x="3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4"/>
            <p:cNvSpPr/>
            <p:nvPr/>
          </p:nvSpPr>
          <p:spPr>
            <a:xfrm>
              <a:off x="6204625" y="4038450"/>
              <a:ext cx="107450" cy="27075"/>
            </a:xfrm>
            <a:custGeom>
              <a:avLst/>
              <a:gdLst/>
              <a:ahLst/>
              <a:cxnLst/>
              <a:rect l="l" t="t" r="r" b="b"/>
              <a:pathLst>
                <a:path w="4298" h="1083" extrusionOk="0">
                  <a:moveTo>
                    <a:pt x="3026" y="0"/>
                  </a:moveTo>
                  <a:cubicBezTo>
                    <a:pt x="1994" y="0"/>
                    <a:pt x="979" y="283"/>
                    <a:pt x="106" y="807"/>
                  </a:cubicBezTo>
                  <a:cubicBezTo>
                    <a:pt x="53" y="860"/>
                    <a:pt x="0" y="966"/>
                    <a:pt x="53" y="1019"/>
                  </a:cubicBezTo>
                  <a:cubicBezTo>
                    <a:pt x="82" y="1063"/>
                    <a:pt x="128" y="1083"/>
                    <a:pt x="171" y="1083"/>
                  </a:cubicBezTo>
                  <a:cubicBezTo>
                    <a:pt x="207" y="1083"/>
                    <a:pt x="241" y="1069"/>
                    <a:pt x="265" y="1046"/>
                  </a:cubicBezTo>
                  <a:cubicBezTo>
                    <a:pt x="1087" y="568"/>
                    <a:pt x="2004" y="324"/>
                    <a:pt x="2939" y="324"/>
                  </a:cubicBezTo>
                  <a:cubicBezTo>
                    <a:pt x="3303" y="324"/>
                    <a:pt x="3669" y="361"/>
                    <a:pt x="4033" y="435"/>
                  </a:cubicBezTo>
                  <a:cubicBezTo>
                    <a:pt x="4059" y="435"/>
                    <a:pt x="4086" y="435"/>
                    <a:pt x="4165" y="382"/>
                  </a:cubicBezTo>
                  <a:cubicBezTo>
                    <a:pt x="4218" y="382"/>
                    <a:pt x="4245" y="356"/>
                    <a:pt x="4298" y="276"/>
                  </a:cubicBezTo>
                  <a:cubicBezTo>
                    <a:pt x="4298" y="223"/>
                    <a:pt x="4245" y="144"/>
                    <a:pt x="4192" y="117"/>
                  </a:cubicBezTo>
                  <a:lnTo>
                    <a:pt x="4165" y="117"/>
                  </a:lnTo>
                  <a:cubicBezTo>
                    <a:pt x="3787" y="39"/>
                    <a:pt x="3405" y="0"/>
                    <a:pt x="3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4"/>
            <p:cNvSpPr/>
            <p:nvPr/>
          </p:nvSpPr>
          <p:spPr>
            <a:xfrm>
              <a:off x="6197975" y="4000825"/>
              <a:ext cx="107475" cy="28225"/>
            </a:xfrm>
            <a:custGeom>
              <a:avLst/>
              <a:gdLst/>
              <a:ahLst/>
              <a:cxnLst/>
              <a:rect l="l" t="t" r="r" b="b"/>
              <a:pathLst>
                <a:path w="4299" h="1129" extrusionOk="0">
                  <a:moveTo>
                    <a:pt x="3067" y="1"/>
                  </a:moveTo>
                  <a:cubicBezTo>
                    <a:pt x="1465" y="1"/>
                    <a:pt x="172" y="809"/>
                    <a:pt x="107" y="853"/>
                  </a:cubicBezTo>
                  <a:cubicBezTo>
                    <a:pt x="1" y="906"/>
                    <a:pt x="1" y="1012"/>
                    <a:pt x="54" y="1065"/>
                  </a:cubicBezTo>
                  <a:cubicBezTo>
                    <a:pt x="83" y="1109"/>
                    <a:pt x="128" y="1128"/>
                    <a:pt x="172" y="1128"/>
                  </a:cubicBezTo>
                  <a:cubicBezTo>
                    <a:pt x="208" y="1128"/>
                    <a:pt x="242" y="1115"/>
                    <a:pt x="266" y="1091"/>
                  </a:cubicBezTo>
                  <a:cubicBezTo>
                    <a:pt x="266" y="1091"/>
                    <a:pt x="1561" y="296"/>
                    <a:pt x="3115" y="296"/>
                  </a:cubicBezTo>
                  <a:cubicBezTo>
                    <a:pt x="3423" y="296"/>
                    <a:pt x="3740" y="327"/>
                    <a:pt x="4060" y="402"/>
                  </a:cubicBezTo>
                  <a:cubicBezTo>
                    <a:pt x="4073" y="415"/>
                    <a:pt x="4086" y="422"/>
                    <a:pt x="4103" y="422"/>
                  </a:cubicBezTo>
                  <a:cubicBezTo>
                    <a:pt x="4119" y="422"/>
                    <a:pt x="4139" y="415"/>
                    <a:pt x="4166" y="402"/>
                  </a:cubicBezTo>
                  <a:cubicBezTo>
                    <a:pt x="4219" y="402"/>
                    <a:pt x="4245" y="375"/>
                    <a:pt x="4299" y="296"/>
                  </a:cubicBezTo>
                  <a:cubicBezTo>
                    <a:pt x="4299" y="243"/>
                    <a:pt x="4245" y="163"/>
                    <a:pt x="4192" y="136"/>
                  </a:cubicBezTo>
                  <a:lnTo>
                    <a:pt x="4166" y="136"/>
                  </a:lnTo>
                  <a:cubicBezTo>
                    <a:pt x="3791" y="40"/>
                    <a:pt x="3422" y="1"/>
                    <a:pt x="3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4"/>
            <p:cNvSpPr/>
            <p:nvPr/>
          </p:nvSpPr>
          <p:spPr>
            <a:xfrm>
              <a:off x="5624275" y="2695650"/>
              <a:ext cx="692450" cy="1307225"/>
            </a:xfrm>
            <a:custGeom>
              <a:avLst/>
              <a:gdLst/>
              <a:ahLst/>
              <a:cxnLst/>
              <a:rect l="l" t="t" r="r" b="b"/>
              <a:pathLst>
                <a:path w="27698" h="52289" extrusionOk="0">
                  <a:moveTo>
                    <a:pt x="21118" y="1"/>
                  </a:moveTo>
                  <a:cubicBezTo>
                    <a:pt x="21118" y="1"/>
                    <a:pt x="18094" y="937"/>
                    <a:pt x="16177" y="937"/>
                  </a:cubicBezTo>
                  <a:cubicBezTo>
                    <a:pt x="16079" y="937"/>
                    <a:pt x="15984" y="935"/>
                    <a:pt x="15892" y="929"/>
                  </a:cubicBezTo>
                  <a:lnTo>
                    <a:pt x="15653" y="1831"/>
                  </a:lnTo>
                  <a:cubicBezTo>
                    <a:pt x="14353" y="1826"/>
                    <a:pt x="13154" y="1824"/>
                    <a:pt x="12067" y="1824"/>
                  </a:cubicBezTo>
                  <a:cubicBezTo>
                    <a:pt x="7721" y="1824"/>
                    <a:pt x="5174" y="1858"/>
                    <a:pt x="5174" y="1858"/>
                  </a:cubicBezTo>
                  <a:cubicBezTo>
                    <a:pt x="5174" y="1858"/>
                    <a:pt x="1" y="20190"/>
                    <a:pt x="213" y="23294"/>
                  </a:cubicBezTo>
                  <a:cubicBezTo>
                    <a:pt x="372" y="25681"/>
                    <a:pt x="3900" y="47144"/>
                    <a:pt x="3900" y="47144"/>
                  </a:cubicBezTo>
                  <a:cubicBezTo>
                    <a:pt x="4228" y="47353"/>
                    <a:pt x="4896" y="47478"/>
                    <a:pt x="5683" y="47478"/>
                  </a:cubicBezTo>
                  <a:cubicBezTo>
                    <a:pt x="7189" y="47478"/>
                    <a:pt x="9130" y="47020"/>
                    <a:pt x="9949" y="45817"/>
                  </a:cubicBezTo>
                  <a:cubicBezTo>
                    <a:pt x="9949" y="45817"/>
                    <a:pt x="10161" y="35046"/>
                    <a:pt x="10082" y="32738"/>
                  </a:cubicBezTo>
                  <a:cubicBezTo>
                    <a:pt x="10029" y="30271"/>
                    <a:pt x="9578" y="27777"/>
                    <a:pt x="8808" y="25416"/>
                  </a:cubicBezTo>
                  <a:lnTo>
                    <a:pt x="12284" y="14353"/>
                  </a:lnTo>
                  <a:lnTo>
                    <a:pt x="12310" y="14300"/>
                  </a:lnTo>
                  <a:cubicBezTo>
                    <a:pt x="12523" y="15335"/>
                    <a:pt x="14804" y="26981"/>
                    <a:pt x="15388" y="28998"/>
                  </a:cubicBezTo>
                  <a:cubicBezTo>
                    <a:pt x="15998" y="30934"/>
                    <a:pt x="21861" y="51813"/>
                    <a:pt x="21861" y="51813"/>
                  </a:cubicBezTo>
                  <a:cubicBezTo>
                    <a:pt x="22577" y="52147"/>
                    <a:pt x="23341" y="52289"/>
                    <a:pt x="24096" y="52289"/>
                  </a:cubicBezTo>
                  <a:cubicBezTo>
                    <a:pt x="25437" y="52289"/>
                    <a:pt x="26747" y="51841"/>
                    <a:pt x="27698" y="51229"/>
                  </a:cubicBezTo>
                  <a:cubicBezTo>
                    <a:pt x="26902" y="42634"/>
                    <a:pt x="25867" y="34012"/>
                    <a:pt x="25336" y="31650"/>
                  </a:cubicBezTo>
                  <a:cubicBezTo>
                    <a:pt x="24912" y="29767"/>
                    <a:pt x="23294" y="26849"/>
                    <a:pt x="23294" y="26849"/>
                  </a:cubicBezTo>
                  <a:cubicBezTo>
                    <a:pt x="23294" y="26849"/>
                    <a:pt x="22790" y="14168"/>
                    <a:pt x="22630" y="9392"/>
                  </a:cubicBezTo>
                  <a:cubicBezTo>
                    <a:pt x="22418" y="4086"/>
                    <a:pt x="21914" y="2229"/>
                    <a:pt x="2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4"/>
            <p:cNvSpPr/>
            <p:nvPr/>
          </p:nvSpPr>
          <p:spPr>
            <a:xfrm>
              <a:off x="5813300" y="2851525"/>
              <a:ext cx="118750" cy="479550"/>
            </a:xfrm>
            <a:custGeom>
              <a:avLst/>
              <a:gdLst/>
              <a:ahLst/>
              <a:cxnLst/>
              <a:rect l="l" t="t" r="r" b="b"/>
              <a:pathLst>
                <a:path w="4750" h="19182" extrusionOk="0">
                  <a:moveTo>
                    <a:pt x="1" y="0"/>
                  </a:moveTo>
                  <a:lnTo>
                    <a:pt x="1" y="0"/>
                  </a:lnTo>
                  <a:cubicBezTo>
                    <a:pt x="319" y="1698"/>
                    <a:pt x="1539" y="3131"/>
                    <a:pt x="3158" y="3688"/>
                  </a:cubicBezTo>
                  <a:lnTo>
                    <a:pt x="3768" y="7879"/>
                  </a:lnTo>
                  <a:lnTo>
                    <a:pt x="1247" y="19181"/>
                  </a:lnTo>
                  <a:lnTo>
                    <a:pt x="4749" y="8092"/>
                  </a:lnTo>
                  <a:lnTo>
                    <a:pt x="4511" y="2918"/>
                  </a:lnTo>
                  <a:cubicBezTo>
                    <a:pt x="4511" y="2918"/>
                    <a:pt x="1672" y="23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4"/>
            <p:cNvSpPr/>
            <p:nvPr/>
          </p:nvSpPr>
          <p:spPr>
            <a:xfrm>
              <a:off x="5722450" y="2190925"/>
              <a:ext cx="470250" cy="657200"/>
            </a:xfrm>
            <a:custGeom>
              <a:avLst/>
              <a:gdLst/>
              <a:ahLst/>
              <a:cxnLst/>
              <a:rect l="l" t="t" r="r" b="b"/>
              <a:pathLst>
                <a:path w="18810" h="26288" extrusionOk="0">
                  <a:moveTo>
                    <a:pt x="11408" y="1"/>
                  </a:moveTo>
                  <a:lnTo>
                    <a:pt x="6685" y="80"/>
                  </a:lnTo>
                  <a:cubicBezTo>
                    <a:pt x="5890" y="80"/>
                    <a:pt x="2680" y="2362"/>
                    <a:pt x="1061" y="5386"/>
                  </a:cubicBezTo>
                  <a:cubicBezTo>
                    <a:pt x="186" y="7005"/>
                    <a:pt x="0" y="9419"/>
                    <a:pt x="1910" y="11541"/>
                  </a:cubicBezTo>
                  <a:cubicBezTo>
                    <a:pt x="2175" y="12947"/>
                    <a:pt x="2308" y="16157"/>
                    <a:pt x="2308" y="16157"/>
                  </a:cubicBezTo>
                  <a:cubicBezTo>
                    <a:pt x="2122" y="18227"/>
                    <a:pt x="849" y="21357"/>
                    <a:pt x="663" y="23665"/>
                  </a:cubicBezTo>
                  <a:cubicBezTo>
                    <a:pt x="2203" y="25143"/>
                    <a:pt x="6473" y="26287"/>
                    <a:pt x="10822" y="26287"/>
                  </a:cubicBezTo>
                  <a:cubicBezTo>
                    <a:pt x="12094" y="26287"/>
                    <a:pt x="13372" y="26189"/>
                    <a:pt x="14591" y="25973"/>
                  </a:cubicBezTo>
                  <a:cubicBezTo>
                    <a:pt x="14591" y="25973"/>
                    <a:pt x="15387" y="23294"/>
                    <a:pt x="15414" y="21224"/>
                  </a:cubicBezTo>
                  <a:cubicBezTo>
                    <a:pt x="16236" y="22498"/>
                    <a:pt x="17032" y="25337"/>
                    <a:pt x="17032" y="25337"/>
                  </a:cubicBezTo>
                  <a:cubicBezTo>
                    <a:pt x="17642" y="25124"/>
                    <a:pt x="18226" y="24859"/>
                    <a:pt x="18809" y="24514"/>
                  </a:cubicBezTo>
                  <a:cubicBezTo>
                    <a:pt x="18412" y="22684"/>
                    <a:pt x="17907" y="20880"/>
                    <a:pt x="17297" y="19076"/>
                  </a:cubicBezTo>
                  <a:cubicBezTo>
                    <a:pt x="16714" y="17325"/>
                    <a:pt x="15944" y="15653"/>
                    <a:pt x="14989" y="14088"/>
                  </a:cubicBezTo>
                  <a:cubicBezTo>
                    <a:pt x="14989" y="14088"/>
                    <a:pt x="16687" y="9658"/>
                    <a:pt x="17218" y="7509"/>
                  </a:cubicBezTo>
                  <a:cubicBezTo>
                    <a:pt x="17616" y="5970"/>
                    <a:pt x="17748" y="4405"/>
                    <a:pt x="17536" y="2866"/>
                  </a:cubicBezTo>
                  <a:cubicBezTo>
                    <a:pt x="17377" y="1327"/>
                    <a:pt x="17616" y="876"/>
                    <a:pt x="15838" y="425"/>
                  </a:cubicBezTo>
                  <a:lnTo>
                    <a:pt x="11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4"/>
            <p:cNvSpPr/>
            <p:nvPr/>
          </p:nvSpPr>
          <p:spPr>
            <a:xfrm>
              <a:off x="5722450" y="2190925"/>
              <a:ext cx="470250" cy="657200"/>
            </a:xfrm>
            <a:custGeom>
              <a:avLst/>
              <a:gdLst/>
              <a:ahLst/>
              <a:cxnLst/>
              <a:rect l="l" t="t" r="r" b="b"/>
              <a:pathLst>
                <a:path w="18810" h="26288" extrusionOk="0">
                  <a:moveTo>
                    <a:pt x="11408" y="1"/>
                  </a:moveTo>
                  <a:lnTo>
                    <a:pt x="6685" y="80"/>
                  </a:lnTo>
                  <a:cubicBezTo>
                    <a:pt x="5890" y="80"/>
                    <a:pt x="2680" y="2362"/>
                    <a:pt x="1061" y="5386"/>
                  </a:cubicBezTo>
                  <a:cubicBezTo>
                    <a:pt x="186" y="7005"/>
                    <a:pt x="0" y="9419"/>
                    <a:pt x="1910" y="11541"/>
                  </a:cubicBezTo>
                  <a:cubicBezTo>
                    <a:pt x="2175" y="12947"/>
                    <a:pt x="2308" y="16157"/>
                    <a:pt x="2308" y="16157"/>
                  </a:cubicBezTo>
                  <a:cubicBezTo>
                    <a:pt x="2122" y="18227"/>
                    <a:pt x="849" y="21357"/>
                    <a:pt x="663" y="23665"/>
                  </a:cubicBezTo>
                  <a:cubicBezTo>
                    <a:pt x="2203" y="25143"/>
                    <a:pt x="6473" y="26287"/>
                    <a:pt x="10822" y="26287"/>
                  </a:cubicBezTo>
                  <a:cubicBezTo>
                    <a:pt x="12094" y="26287"/>
                    <a:pt x="13372" y="26189"/>
                    <a:pt x="14591" y="25973"/>
                  </a:cubicBezTo>
                  <a:cubicBezTo>
                    <a:pt x="14591" y="25973"/>
                    <a:pt x="15387" y="23294"/>
                    <a:pt x="15414" y="21224"/>
                  </a:cubicBezTo>
                  <a:cubicBezTo>
                    <a:pt x="16236" y="22498"/>
                    <a:pt x="17032" y="25337"/>
                    <a:pt x="17032" y="25337"/>
                  </a:cubicBezTo>
                  <a:cubicBezTo>
                    <a:pt x="17642" y="25124"/>
                    <a:pt x="18226" y="24859"/>
                    <a:pt x="18809" y="24514"/>
                  </a:cubicBezTo>
                  <a:cubicBezTo>
                    <a:pt x="18412" y="22684"/>
                    <a:pt x="17907" y="20880"/>
                    <a:pt x="17297" y="19076"/>
                  </a:cubicBezTo>
                  <a:cubicBezTo>
                    <a:pt x="16714" y="17325"/>
                    <a:pt x="15944" y="15653"/>
                    <a:pt x="14989" y="14088"/>
                  </a:cubicBezTo>
                  <a:cubicBezTo>
                    <a:pt x="14989" y="14088"/>
                    <a:pt x="16687" y="9658"/>
                    <a:pt x="17218" y="7509"/>
                  </a:cubicBezTo>
                  <a:cubicBezTo>
                    <a:pt x="17616" y="5970"/>
                    <a:pt x="17748" y="4405"/>
                    <a:pt x="17536" y="2866"/>
                  </a:cubicBezTo>
                  <a:cubicBezTo>
                    <a:pt x="17377" y="1327"/>
                    <a:pt x="17616" y="876"/>
                    <a:pt x="15838" y="425"/>
                  </a:cubicBezTo>
                  <a:lnTo>
                    <a:pt x="11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4"/>
            <p:cNvSpPr/>
            <p:nvPr/>
          </p:nvSpPr>
          <p:spPr>
            <a:xfrm>
              <a:off x="5974475" y="2190200"/>
              <a:ext cx="1024725" cy="1014850"/>
            </a:xfrm>
            <a:custGeom>
              <a:avLst/>
              <a:gdLst/>
              <a:ahLst/>
              <a:cxnLst/>
              <a:rect l="l" t="t" r="r" b="b"/>
              <a:pathLst>
                <a:path w="40989" h="40594" extrusionOk="0">
                  <a:moveTo>
                    <a:pt x="1767" y="0"/>
                  </a:moveTo>
                  <a:cubicBezTo>
                    <a:pt x="1683" y="0"/>
                    <a:pt x="1598" y="1"/>
                    <a:pt x="1512" y="3"/>
                  </a:cubicBezTo>
                  <a:cubicBezTo>
                    <a:pt x="1088" y="1887"/>
                    <a:pt x="0" y="6158"/>
                    <a:pt x="4351" y="12233"/>
                  </a:cubicBezTo>
                  <a:cubicBezTo>
                    <a:pt x="8675" y="18309"/>
                    <a:pt x="23320" y="26559"/>
                    <a:pt x="28838" y="30486"/>
                  </a:cubicBezTo>
                  <a:cubicBezTo>
                    <a:pt x="34383" y="34386"/>
                    <a:pt x="35285" y="40593"/>
                    <a:pt x="35285" y="40593"/>
                  </a:cubicBezTo>
                  <a:cubicBezTo>
                    <a:pt x="35285" y="40593"/>
                    <a:pt x="40988" y="33404"/>
                    <a:pt x="37699" y="23880"/>
                  </a:cubicBezTo>
                  <a:cubicBezTo>
                    <a:pt x="37699" y="23880"/>
                    <a:pt x="34489" y="19582"/>
                    <a:pt x="25867" y="18017"/>
                  </a:cubicBezTo>
                  <a:cubicBezTo>
                    <a:pt x="17271" y="16452"/>
                    <a:pt x="12177" y="14568"/>
                    <a:pt x="10214" y="12552"/>
                  </a:cubicBezTo>
                  <a:cubicBezTo>
                    <a:pt x="8251" y="10509"/>
                    <a:pt x="8331" y="7405"/>
                    <a:pt x="8331" y="7405"/>
                  </a:cubicBezTo>
                  <a:cubicBezTo>
                    <a:pt x="8331" y="7405"/>
                    <a:pt x="8994" y="1356"/>
                    <a:pt x="6606" y="348"/>
                  </a:cubicBezTo>
                  <a:lnTo>
                    <a:pt x="4431" y="348"/>
                  </a:lnTo>
                  <a:cubicBezTo>
                    <a:pt x="3581" y="130"/>
                    <a:pt x="2686" y="0"/>
                    <a:pt x="1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4"/>
            <p:cNvSpPr/>
            <p:nvPr/>
          </p:nvSpPr>
          <p:spPr>
            <a:xfrm>
              <a:off x="5974475" y="2190200"/>
              <a:ext cx="1024725" cy="1014850"/>
            </a:xfrm>
            <a:custGeom>
              <a:avLst/>
              <a:gdLst/>
              <a:ahLst/>
              <a:cxnLst/>
              <a:rect l="l" t="t" r="r" b="b"/>
              <a:pathLst>
                <a:path w="40989" h="40594" extrusionOk="0">
                  <a:moveTo>
                    <a:pt x="1767" y="0"/>
                  </a:moveTo>
                  <a:cubicBezTo>
                    <a:pt x="1683" y="0"/>
                    <a:pt x="1598" y="1"/>
                    <a:pt x="1512" y="3"/>
                  </a:cubicBezTo>
                  <a:cubicBezTo>
                    <a:pt x="1088" y="1887"/>
                    <a:pt x="0" y="6158"/>
                    <a:pt x="4351" y="12233"/>
                  </a:cubicBezTo>
                  <a:cubicBezTo>
                    <a:pt x="8675" y="18309"/>
                    <a:pt x="23320" y="26559"/>
                    <a:pt x="28838" y="30486"/>
                  </a:cubicBezTo>
                  <a:cubicBezTo>
                    <a:pt x="34383" y="34386"/>
                    <a:pt x="35285" y="40593"/>
                    <a:pt x="35285" y="40593"/>
                  </a:cubicBezTo>
                  <a:cubicBezTo>
                    <a:pt x="35285" y="40593"/>
                    <a:pt x="40988" y="33404"/>
                    <a:pt x="37699" y="23880"/>
                  </a:cubicBezTo>
                  <a:cubicBezTo>
                    <a:pt x="37699" y="23880"/>
                    <a:pt x="34489" y="19582"/>
                    <a:pt x="25867" y="18017"/>
                  </a:cubicBezTo>
                  <a:cubicBezTo>
                    <a:pt x="17271" y="16452"/>
                    <a:pt x="12177" y="14568"/>
                    <a:pt x="10214" y="12552"/>
                  </a:cubicBezTo>
                  <a:cubicBezTo>
                    <a:pt x="8251" y="10509"/>
                    <a:pt x="8331" y="7405"/>
                    <a:pt x="8331" y="7405"/>
                  </a:cubicBezTo>
                  <a:cubicBezTo>
                    <a:pt x="8331" y="7405"/>
                    <a:pt x="8994" y="1356"/>
                    <a:pt x="6606" y="348"/>
                  </a:cubicBezTo>
                  <a:lnTo>
                    <a:pt x="4431" y="348"/>
                  </a:lnTo>
                  <a:cubicBezTo>
                    <a:pt x="3581" y="130"/>
                    <a:pt x="2686" y="0"/>
                    <a:pt x="1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4"/>
            <p:cNvSpPr/>
            <p:nvPr/>
          </p:nvSpPr>
          <p:spPr>
            <a:xfrm>
              <a:off x="6070650" y="1836800"/>
              <a:ext cx="50425" cy="42450"/>
            </a:xfrm>
            <a:custGeom>
              <a:avLst/>
              <a:gdLst/>
              <a:ahLst/>
              <a:cxnLst/>
              <a:rect l="l" t="t" r="r" b="b"/>
              <a:pathLst>
                <a:path w="2017" h="1698" extrusionOk="0">
                  <a:moveTo>
                    <a:pt x="1210" y="0"/>
                  </a:moveTo>
                  <a:cubicBezTo>
                    <a:pt x="960" y="0"/>
                    <a:pt x="710" y="80"/>
                    <a:pt x="504" y="238"/>
                  </a:cubicBezTo>
                  <a:lnTo>
                    <a:pt x="451" y="291"/>
                  </a:lnTo>
                  <a:cubicBezTo>
                    <a:pt x="27" y="636"/>
                    <a:pt x="0" y="1273"/>
                    <a:pt x="371" y="1697"/>
                  </a:cubicBezTo>
                  <a:lnTo>
                    <a:pt x="2016" y="344"/>
                  </a:lnTo>
                  <a:cubicBezTo>
                    <a:pt x="1800" y="114"/>
                    <a:pt x="1506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4"/>
            <p:cNvSpPr/>
            <p:nvPr/>
          </p:nvSpPr>
          <p:spPr>
            <a:xfrm>
              <a:off x="5731875" y="1717925"/>
              <a:ext cx="403125" cy="433250"/>
            </a:xfrm>
            <a:custGeom>
              <a:avLst/>
              <a:gdLst/>
              <a:ahLst/>
              <a:cxnLst/>
              <a:rect l="l" t="t" r="r" b="b"/>
              <a:pathLst>
                <a:path w="16125" h="17330" extrusionOk="0">
                  <a:moveTo>
                    <a:pt x="2620" y="1"/>
                  </a:moveTo>
                  <a:cubicBezTo>
                    <a:pt x="1873" y="1"/>
                    <a:pt x="1769" y="2675"/>
                    <a:pt x="2780" y="3375"/>
                  </a:cubicBezTo>
                  <a:cubicBezTo>
                    <a:pt x="2037" y="3083"/>
                    <a:pt x="1347" y="2658"/>
                    <a:pt x="790" y="2075"/>
                  </a:cubicBezTo>
                  <a:cubicBezTo>
                    <a:pt x="738" y="2027"/>
                    <a:pt x="689" y="2005"/>
                    <a:pt x="643" y="2005"/>
                  </a:cubicBezTo>
                  <a:cubicBezTo>
                    <a:pt x="121" y="2005"/>
                    <a:pt x="1" y="4821"/>
                    <a:pt x="1268" y="5868"/>
                  </a:cubicBezTo>
                  <a:cubicBezTo>
                    <a:pt x="1268" y="5868"/>
                    <a:pt x="154" y="6532"/>
                    <a:pt x="286" y="8256"/>
                  </a:cubicBezTo>
                  <a:cubicBezTo>
                    <a:pt x="339" y="9556"/>
                    <a:pt x="1241" y="10591"/>
                    <a:pt x="2515" y="10909"/>
                  </a:cubicBezTo>
                  <a:lnTo>
                    <a:pt x="11190" y="17329"/>
                  </a:lnTo>
                  <a:cubicBezTo>
                    <a:pt x="11190" y="16321"/>
                    <a:pt x="13604" y="14703"/>
                    <a:pt x="14878" y="12527"/>
                  </a:cubicBezTo>
                  <a:cubicBezTo>
                    <a:pt x="16124" y="10352"/>
                    <a:pt x="15514" y="6717"/>
                    <a:pt x="13790" y="6160"/>
                  </a:cubicBezTo>
                  <a:cubicBezTo>
                    <a:pt x="13790" y="6160"/>
                    <a:pt x="13737" y="2844"/>
                    <a:pt x="9306" y="1995"/>
                  </a:cubicBezTo>
                  <a:cubicBezTo>
                    <a:pt x="4849" y="1120"/>
                    <a:pt x="3470" y="138"/>
                    <a:pt x="2674" y="5"/>
                  </a:cubicBezTo>
                  <a:cubicBezTo>
                    <a:pt x="2655" y="2"/>
                    <a:pt x="2637" y="1"/>
                    <a:pt x="2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4"/>
            <p:cNvSpPr/>
            <p:nvPr/>
          </p:nvSpPr>
          <p:spPr>
            <a:xfrm>
              <a:off x="5770200" y="1842075"/>
              <a:ext cx="321675" cy="456325"/>
            </a:xfrm>
            <a:custGeom>
              <a:avLst/>
              <a:gdLst/>
              <a:ahLst/>
              <a:cxnLst/>
              <a:rect l="l" t="t" r="r" b="b"/>
              <a:pathLst>
                <a:path w="12867" h="18253" extrusionOk="0">
                  <a:moveTo>
                    <a:pt x="2069" y="0"/>
                  </a:moveTo>
                  <a:cubicBezTo>
                    <a:pt x="1008" y="451"/>
                    <a:pt x="0" y="2096"/>
                    <a:pt x="0" y="6659"/>
                  </a:cubicBezTo>
                  <a:cubicBezTo>
                    <a:pt x="0" y="10533"/>
                    <a:pt x="1194" y="11514"/>
                    <a:pt x="1804" y="11806"/>
                  </a:cubicBezTo>
                  <a:cubicBezTo>
                    <a:pt x="2041" y="11924"/>
                    <a:pt x="2379" y="11969"/>
                    <a:pt x="2772" y="11969"/>
                  </a:cubicBezTo>
                  <a:cubicBezTo>
                    <a:pt x="3348" y="11969"/>
                    <a:pt x="4045" y="11874"/>
                    <a:pt x="4722" y="11779"/>
                  </a:cubicBezTo>
                  <a:lnTo>
                    <a:pt x="4722" y="13981"/>
                  </a:lnTo>
                  <a:cubicBezTo>
                    <a:pt x="3847" y="15255"/>
                    <a:pt x="3343" y="16714"/>
                    <a:pt x="3290" y="18253"/>
                  </a:cubicBezTo>
                  <a:cubicBezTo>
                    <a:pt x="4802" y="17855"/>
                    <a:pt x="6235" y="17138"/>
                    <a:pt x="7508" y="16263"/>
                  </a:cubicBezTo>
                  <a:cubicBezTo>
                    <a:pt x="9126" y="15016"/>
                    <a:pt x="9683" y="13928"/>
                    <a:pt x="9683" y="13928"/>
                  </a:cubicBezTo>
                  <a:lnTo>
                    <a:pt x="9710" y="9047"/>
                  </a:lnTo>
                  <a:cubicBezTo>
                    <a:pt x="9710" y="9047"/>
                    <a:pt x="9931" y="9277"/>
                    <a:pt x="10343" y="9277"/>
                  </a:cubicBezTo>
                  <a:cubicBezTo>
                    <a:pt x="10645" y="9277"/>
                    <a:pt x="11048" y="9154"/>
                    <a:pt x="11541" y="8729"/>
                  </a:cubicBezTo>
                  <a:cubicBezTo>
                    <a:pt x="12496" y="7906"/>
                    <a:pt x="12867" y="6474"/>
                    <a:pt x="12151" y="5678"/>
                  </a:cubicBezTo>
                  <a:cubicBezTo>
                    <a:pt x="11793" y="5280"/>
                    <a:pt x="11381" y="5074"/>
                    <a:pt x="10957" y="5074"/>
                  </a:cubicBezTo>
                  <a:cubicBezTo>
                    <a:pt x="10532" y="5074"/>
                    <a:pt x="10095" y="5280"/>
                    <a:pt x="9683" y="5704"/>
                  </a:cubicBezTo>
                  <a:lnTo>
                    <a:pt x="9100" y="5386"/>
                  </a:lnTo>
                  <a:cubicBezTo>
                    <a:pt x="8039" y="5253"/>
                    <a:pt x="6447" y="5068"/>
                    <a:pt x="5306" y="4484"/>
                  </a:cubicBezTo>
                  <a:cubicBezTo>
                    <a:pt x="2361" y="3025"/>
                    <a:pt x="2069" y="1406"/>
                    <a:pt x="2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4"/>
            <p:cNvSpPr/>
            <p:nvPr/>
          </p:nvSpPr>
          <p:spPr>
            <a:xfrm>
              <a:off x="5983750" y="1957125"/>
              <a:ext cx="37175" cy="52775"/>
            </a:xfrm>
            <a:custGeom>
              <a:avLst/>
              <a:gdLst/>
              <a:ahLst/>
              <a:cxnLst/>
              <a:rect l="l" t="t" r="r" b="b"/>
              <a:pathLst>
                <a:path w="1487" h="2111" extrusionOk="0">
                  <a:moveTo>
                    <a:pt x="1194" y="0"/>
                  </a:moveTo>
                  <a:cubicBezTo>
                    <a:pt x="731" y="0"/>
                    <a:pt x="291" y="301"/>
                    <a:pt x="160" y="784"/>
                  </a:cubicBezTo>
                  <a:cubicBezTo>
                    <a:pt x="160" y="810"/>
                    <a:pt x="133" y="837"/>
                    <a:pt x="133" y="863"/>
                  </a:cubicBezTo>
                  <a:cubicBezTo>
                    <a:pt x="1" y="1394"/>
                    <a:pt x="292" y="1925"/>
                    <a:pt x="850" y="2110"/>
                  </a:cubicBezTo>
                  <a:lnTo>
                    <a:pt x="1486" y="41"/>
                  </a:lnTo>
                  <a:cubicBezTo>
                    <a:pt x="1390" y="13"/>
                    <a:pt x="1292" y="0"/>
                    <a:pt x="1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4"/>
            <p:cNvSpPr/>
            <p:nvPr/>
          </p:nvSpPr>
          <p:spPr>
            <a:xfrm>
              <a:off x="5794725" y="19634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478" y="0"/>
                  </a:moveTo>
                  <a:cubicBezTo>
                    <a:pt x="213" y="0"/>
                    <a:pt x="1" y="213"/>
                    <a:pt x="1" y="478"/>
                  </a:cubicBezTo>
                  <a:cubicBezTo>
                    <a:pt x="1" y="796"/>
                    <a:pt x="213" y="1008"/>
                    <a:pt x="478" y="1008"/>
                  </a:cubicBezTo>
                  <a:cubicBezTo>
                    <a:pt x="797" y="1008"/>
                    <a:pt x="1009" y="796"/>
                    <a:pt x="1009" y="531"/>
                  </a:cubicBezTo>
                  <a:cubicBezTo>
                    <a:pt x="1009" y="213"/>
                    <a:pt x="744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4"/>
            <p:cNvSpPr/>
            <p:nvPr/>
          </p:nvSpPr>
          <p:spPr>
            <a:xfrm>
              <a:off x="5892900" y="1968025"/>
              <a:ext cx="29850" cy="29325"/>
            </a:xfrm>
            <a:custGeom>
              <a:avLst/>
              <a:gdLst/>
              <a:ahLst/>
              <a:cxnLst/>
              <a:rect l="l" t="t" r="r" b="b"/>
              <a:pathLst>
                <a:path w="1194" h="1173" extrusionOk="0">
                  <a:moveTo>
                    <a:pt x="632" y="1"/>
                  </a:moveTo>
                  <a:cubicBezTo>
                    <a:pt x="616" y="1"/>
                    <a:pt x="600" y="2"/>
                    <a:pt x="584" y="3"/>
                  </a:cubicBezTo>
                  <a:cubicBezTo>
                    <a:pt x="239" y="30"/>
                    <a:pt x="0" y="295"/>
                    <a:pt x="53" y="640"/>
                  </a:cubicBezTo>
                  <a:cubicBezTo>
                    <a:pt x="78" y="942"/>
                    <a:pt x="319" y="1172"/>
                    <a:pt x="615" y="1172"/>
                  </a:cubicBezTo>
                  <a:cubicBezTo>
                    <a:pt x="631" y="1172"/>
                    <a:pt x="647" y="1172"/>
                    <a:pt x="663" y="1170"/>
                  </a:cubicBezTo>
                  <a:cubicBezTo>
                    <a:pt x="982" y="1144"/>
                    <a:pt x="1194" y="878"/>
                    <a:pt x="1194" y="534"/>
                  </a:cubicBezTo>
                  <a:cubicBezTo>
                    <a:pt x="1169" y="231"/>
                    <a:pt x="929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4"/>
            <p:cNvSpPr/>
            <p:nvPr/>
          </p:nvSpPr>
          <p:spPr>
            <a:xfrm>
              <a:off x="5859075" y="2060950"/>
              <a:ext cx="45775" cy="30400"/>
            </a:xfrm>
            <a:custGeom>
              <a:avLst/>
              <a:gdLst/>
              <a:ahLst/>
              <a:cxnLst/>
              <a:rect l="l" t="t" r="r" b="b"/>
              <a:pathLst>
                <a:path w="1831" h="1216" extrusionOk="0">
                  <a:moveTo>
                    <a:pt x="1645" y="0"/>
                  </a:moveTo>
                  <a:lnTo>
                    <a:pt x="0" y="531"/>
                  </a:lnTo>
                  <a:cubicBezTo>
                    <a:pt x="92" y="942"/>
                    <a:pt x="439" y="1216"/>
                    <a:pt x="839" y="1216"/>
                  </a:cubicBezTo>
                  <a:cubicBezTo>
                    <a:pt x="903" y="1216"/>
                    <a:pt x="969" y="1209"/>
                    <a:pt x="1035" y="1194"/>
                  </a:cubicBezTo>
                  <a:lnTo>
                    <a:pt x="1088" y="1194"/>
                  </a:lnTo>
                  <a:cubicBezTo>
                    <a:pt x="1592" y="982"/>
                    <a:pt x="1831" y="504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4"/>
            <p:cNvSpPr/>
            <p:nvPr/>
          </p:nvSpPr>
          <p:spPr>
            <a:xfrm>
              <a:off x="5782800" y="1927300"/>
              <a:ext cx="35825" cy="24900"/>
            </a:xfrm>
            <a:custGeom>
              <a:avLst/>
              <a:gdLst/>
              <a:ahLst/>
              <a:cxnLst/>
              <a:rect l="l" t="t" r="r" b="b"/>
              <a:pathLst>
                <a:path w="1433" h="996" extrusionOk="0">
                  <a:moveTo>
                    <a:pt x="784" y="0"/>
                  </a:moveTo>
                  <a:cubicBezTo>
                    <a:pt x="710" y="0"/>
                    <a:pt x="634" y="13"/>
                    <a:pt x="557" y="40"/>
                  </a:cubicBezTo>
                  <a:cubicBezTo>
                    <a:pt x="557" y="67"/>
                    <a:pt x="531" y="67"/>
                    <a:pt x="531" y="67"/>
                  </a:cubicBezTo>
                  <a:cubicBezTo>
                    <a:pt x="159" y="199"/>
                    <a:pt x="0" y="650"/>
                    <a:pt x="106" y="995"/>
                  </a:cubicBezTo>
                  <a:lnTo>
                    <a:pt x="1433" y="465"/>
                  </a:lnTo>
                  <a:cubicBezTo>
                    <a:pt x="1327" y="191"/>
                    <a:pt x="1071" y="0"/>
                    <a:pt x="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4"/>
            <p:cNvSpPr/>
            <p:nvPr/>
          </p:nvSpPr>
          <p:spPr>
            <a:xfrm>
              <a:off x="5809975" y="1965425"/>
              <a:ext cx="43150" cy="79625"/>
            </a:xfrm>
            <a:custGeom>
              <a:avLst/>
              <a:gdLst/>
              <a:ahLst/>
              <a:cxnLst/>
              <a:rect l="l" t="t" r="r" b="b"/>
              <a:pathLst>
                <a:path w="1726" h="3185" extrusionOk="0">
                  <a:moveTo>
                    <a:pt x="1672" y="1"/>
                  </a:moveTo>
                  <a:lnTo>
                    <a:pt x="1" y="2813"/>
                  </a:lnTo>
                  <a:lnTo>
                    <a:pt x="1725" y="3184"/>
                  </a:lnTo>
                  <a:lnTo>
                    <a:pt x="1725" y="3184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4"/>
            <p:cNvSpPr/>
            <p:nvPr/>
          </p:nvSpPr>
          <p:spPr>
            <a:xfrm>
              <a:off x="5888900" y="2086800"/>
              <a:ext cx="104825" cy="71000"/>
            </a:xfrm>
            <a:custGeom>
              <a:avLst/>
              <a:gdLst/>
              <a:ahLst/>
              <a:cxnLst/>
              <a:rect l="l" t="t" r="r" b="b"/>
              <a:pathLst>
                <a:path w="4193" h="2840" extrusionOk="0">
                  <a:moveTo>
                    <a:pt x="4193" y="1"/>
                  </a:moveTo>
                  <a:cubicBezTo>
                    <a:pt x="3397" y="982"/>
                    <a:pt x="1195" y="1884"/>
                    <a:pt x="1" y="2017"/>
                  </a:cubicBezTo>
                  <a:lnTo>
                    <a:pt x="1" y="2839"/>
                  </a:lnTo>
                  <a:cubicBezTo>
                    <a:pt x="1" y="2839"/>
                    <a:pt x="2336" y="2362"/>
                    <a:pt x="3317" y="1486"/>
                  </a:cubicBezTo>
                  <a:cubicBezTo>
                    <a:pt x="3742" y="1088"/>
                    <a:pt x="4060" y="558"/>
                    <a:pt x="4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4"/>
            <p:cNvSpPr/>
            <p:nvPr/>
          </p:nvSpPr>
          <p:spPr>
            <a:xfrm>
              <a:off x="6064675" y="1315825"/>
              <a:ext cx="828400" cy="916750"/>
            </a:xfrm>
            <a:custGeom>
              <a:avLst/>
              <a:gdLst/>
              <a:ahLst/>
              <a:cxnLst/>
              <a:rect l="l" t="t" r="r" b="b"/>
              <a:pathLst>
                <a:path w="33136" h="36670" extrusionOk="0">
                  <a:moveTo>
                    <a:pt x="7626" y="0"/>
                  </a:moveTo>
                  <a:cubicBezTo>
                    <a:pt x="7381" y="0"/>
                    <a:pt x="7120" y="22"/>
                    <a:pt x="6845" y="66"/>
                  </a:cubicBezTo>
                  <a:cubicBezTo>
                    <a:pt x="4218" y="490"/>
                    <a:pt x="1327" y="2878"/>
                    <a:pt x="398" y="5398"/>
                  </a:cubicBezTo>
                  <a:cubicBezTo>
                    <a:pt x="0" y="6618"/>
                    <a:pt x="106" y="7680"/>
                    <a:pt x="664" y="8316"/>
                  </a:cubicBezTo>
                  <a:lnTo>
                    <a:pt x="23559" y="35986"/>
                  </a:lnTo>
                  <a:cubicBezTo>
                    <a:pt x="23986" y="36414"/>
                    <a:pt x="24648" y="36670"/>
                    <a:pt x="25472" y="36670"/>
                  </a:cubicBezTo>
                  <a:cubicBezTo>
                    <a:pt x="25722" y="36670"/>
                    <a:pt x="25987" y="36646"/>
                    <a:pt x="26265" y="36597"/>
                  </a:cubicBezTo>
                  <a:cubicBezTo>
                    <a:pt x="28891" y="36172"/>
                    <a:pt x="31783" y="33785"/>
                    <a:pt x="32711" y="31264"/>
                  </a:cubicBezTo>
                  <a:cubicBezTo>
                    <a:pt x="33136" y="30150"/>
                    <a:pt x="33056" y="29142"/>
                    <a:pt x="32605" y="28479"/>
                  </a:cubicBezTo>
                  <a:lnTo>
                    <a:pt x="9710" y="835"/>
                  </a:lnTo>
                  <a:cubicBezTo>
                    <a:pt x="9269" y="309"/>
                    <a:pt x="8561" y="0"/>
                    <a:pt x="7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4"/>
            <p:cNvSpPr/>
            <p:nvPr/>
          </p:nvSpPr>
          <p:spPr>
            <a:xfrm>
              <a:off x="6054675" y="1315450"/>
              <a:ext cx="279975" cy="229850"/>
            </a:xfrm>
            <a:custGeom>
              <a:avLst/>
              <a:gdLst/>
              <a:ahLst/>
              <a:cxnLst/>
              <a:rect l="l" t="t" r="r" b="b"/>
              <a:pathLst>
                <a:path w="11199" h="9194" extrusionOk="0">
                  <a:moveTo>
                    <a:pt x="8145" y="0"/>
                  </a:moveTo>
                  <a:cubicBezTo>
                    <a:pt x="7880" y="0"/>
                    <a:pt x="7597" y="26"/>
                    <a:pt x="7298" y="81"/>
                  </a:cubicBezTo>
                  <a:cubicBezTo>
                    <a:pt x="4672" y="532"/>
                    <a:pt x="1780" y="2919"/>
                    <a:pt x="878" y="5413"/>
                  </a:cubicBezTo>
                  <a:cubicBezTo>
                    <a:pt x="0" y="7643"/>
                    <a:pt x="1031" y="9194"/>
                    <a:pt x="3137" y="9194"/>
                  </a:cubicBezTo>
                  <a:cubicBezTo>
                    <a:pt x="3386" y="9194"/>
                    <a:pt x="3651" y="9172"/>
                    <a:pt x="3929" y="9127"/>
                  </a:cubicBezTo>
                  <a:cubicBezTo>
                    <a:pt x="6529" y="8703"/>
                    <a:pt x="9447" y="6289"/>
                    <a:pt x="10375" y="3795"/>
                  </a:cubicBezTo>
                  <a:cubicBezTo>
                    <a:pt x="11198" y="1585"/>
                    <a:pt x="10209" y="0"/>
                    <a:pt x="8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4"/>
            <p:cNvSpPr/>
            <p:nvPr/>
          </p:nvSpPr>
          <p:spPr>
            <a:xfrm>
              <a:off x="6054675" y="1315450"/>
              <a:ext cx="279975" cy="229850"/>
            </a:xfrm>
            <a:custGeom>
              <a:avLst/>
              <a:gdLst/>
              <a:ahLst/>
              <a:cxnLst/>
              <a:rect l="l" t="t" r="r" b="b"/>
              <a:pathLst>
                <a:path w="11199" h="9194" extrusionOk="0">
                  <a:moveTo>
                    <a:pt x="8145" y="0"/>
                  </a:moveTo>
                  <a:cubicBezTo>
                    <a:pt x="7880" y="0"/>
                    <a:pt x="7597" y="26"/>
                    <a:pt x="7298" y="81"/>
                  </a:cubicBezTo>
                  <a:cubicBezTo>
                    <a:pt x="4672" y="532"/>
                    <a:pt x="1780" y="2919"/>
                    <a:pt x="878" y="5413"/>
                  </a:cubicBezTo>
                  <a:cubicBezTo>
                    <a:pt x="0" y="7643"/>
                    <a:pt x="1031" y="9194"/>
                    <a:pt x="3137" y="9194"/>
                  </a:cubicBezTo>
                  <a:cubicBezTo>
                    <a:pt x="3386" y="9194"/>
                    <a:pt x="3651" y="9172"/>
                    <a:pt x="3929" y="9127"/>
                  </a:cubicBezTo>
                  <a:cubicBezTo>
                    <a:pt x="6529" y="8703"/>
                    <a:pt x="9447" y="6289"/>
                    <a:pt x="10375" y="3795"/>
                  </a:cubicBezTo>
                  <a:cubicBezTo>
                    <a:pt x="11198" y="1585"/>
                    <a:pt x="10209" y="0"/>
                    <a:pt x="8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4"/>
            <p:cNvSpPr/>
            <p:nvPr/>
          </p:nvSpPr>
          <p:spPr>
            <a:xfrm>
              <a:off x="7017525" y="2478925"/>
              <a:ext cx="278900" cy="229025"/>
            </a:xfrm>
            <a:custGeom>
              <a:avLst/>
              <a:gdLst/>
              <a:ahLst/>
              <a:cxnLst/>
              <a:rect l="l" t="t" r="r" b="b"/>
              <a:pathLst>
                <a:path w="11156" h="9161" extrusionOk="0">
                  <a:moveTo>
                    <a:pt x="8072" y="1"/>
                  </a:moveTo>
                  <a:cubicBezTo>
                    <a:pt x="7814" y="1"/>
                    <a:pt x="7541" y="25"/>
                    <a:pt x="7252" y="74"/>
                  </a:cubicBezTo>
                  <a:cubicBezTo>
                    <a:pt x="4625" y="499"/>
                    <a:pt x="1760" y="2886"/>
                    <a:pt x="832" y="5380"/>
                  </a:cubicBezTo>
                  <a:cubicBezTo>
                    <a:pt x="0" y="7589"/>
                    <a:pt x="1019" y="9160"/>
                    <a:pt x="3127" y="9160"/>
                  </a:cubicBezTo>
                  <a:cubicBezTo>
                    <a:pt x="3373" y="9160"/>
                    <a:pt x="3634" y="9139"/>
                    <a:pt x="3909" y="9094"/>
                  </a:cubicBezTo>
                  <a:cubicBezTo>
                    <a:pt x="6536" y="8643"/>
                    <a:pt x="9401" y="6256"/>
                    <a:pt x="10329" y="3788"/>
                  </a:cubicBezTo>
                  <a:cubicBezTo>
                    <a:pt x="11156" y="1569"/>
                    <a:pt x="10154" y="1"/>
                    <a:pt x="8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4"/>
            <p:cNvSpPr/>
            <p:nvPr/>
          </p:nvSpPr>
          <p:spPr>
            <a:xfrm>
              <a:off x="7017525" y="2478925"/>
              <a:ext cx="278900" cy="229025"/>
            </a:xfrm>
            <a:custGeom>
              <a:avLst/>
              <a:gdLst/>
              <a:ahLst/>
              <a:cxnLst/>
              <a:rect l="l" t="t" r="r" b="b"/>
              <a:pathLst>
                <a:path w="11156" h="9161" extrusionOk="0">
                  <a:moveTo>
                    <a:pt x="8072" y="1"/>
                  </a:moveTo>
                  <a:cubicBezTo>
                    <a:pt x="7814" y="1"/>
                    <a:pt x="7541" y="25"/>
                    <a:pt x="7252" y="74"/>
                  </a:cubicBezTo>
                  <a:cubicBezTo>
                    <a:pt x="4625" y="499"/>
                    <a:pt x="1760" y="2886"/>
                    <a:pt x="832" y="5380"/>
                  </a:cubicBezTo>
                  <a:cubicBezTo>
                    <a:pt x="0" y="7589"/>
                    <a:pt x="1019" y="9160"/>
                    <a:pt x="3127" y="9160"/>
                  </a:cubicBezTo>
                  <a:cubicBezTo>
                    <a:pt x="3373" y="9160"/>
                    <a:pt x="3634" y="9139"/>
                    <a:pt x="3909" y="9094"/>
                  </a:cubicBezTo>
                  <a:cubicBezTo>
                    <a:pt x="6536" y="8643"/>
                    <a:pt x="9401" y="6256"/>
                    <a:pt x="10329" y="3788"/>
                  </a:cubicBezTo>
                  <a:cubicBezTo>
                    <a:pt x="11156" y="1569"/>
                    <a:pt x="10154" y="1"/>
                    <a:pt x="8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4"/>
            <p:cNvSpPr/>
            <p:nvPr/>
          </p:nvSpPr>
          <p:spPr>
            <a:xfrm>
              <a:off x="7104625" y="2478925"/>
              <a:ext cx="191800" cy="178950"/>
            </a:xfrm>
            <a:custGeom>
              <a:avLst/>
              <a:gdLst/>
              <a:ahLst/>
              <a:cxnLst/>
              <a:rect l="l" t="t" r="r" b="b"/>
              <a:pathLst>
                <a:path w="7672" h="7158" extrusionOk="0">
                  <a:moveTo>
                    <a:pt x="4588" y="1"/>
                  </a:moveTo>
                  <a:cubicBezTo>
                    <a:pt x="4330" y="1"/>
                    <a:pt x="4057" y="25"/>
                    <a:pt x="3768" y="74"/>
                  </a:cubicBezTo>
                  <a:cubicBezTo>
                    <a:pt x="2388" y="366"/>
                    <a:pt x="1088" y="1003"/>
                    <a:pt x="1" y="1878"/>
                  </a:cubicBezTo>
                  <a:lnTo>
                    <a:pt x="4378" y="7158"/>
                  </a:lnTo>
                  <a:cubicBezTo>
                    <a:pt x="5466" y="6256"/>
                    <a:pt x="6315" y="5115"/>
                    <a:pt x="6845" y="3788"/>
                  </a:cubicBezTo>
                  <a:cubicBezTo>
                    <a:pt x="7672" y="1569"/>
                    <a:pt x="6670" y="1"/>
                    <a:pt x="4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4"/>
            <p:cNvSpPr/>
            <p:nvPr/>
          </p:nvSpPr>
          <p:spPr>
            <a:xfrm>
              <a:off x="7104625" y="2478925"/>
              <a:ext cx="191800" cy="178950"/>
            </a:xfrm>
            <a:custGeom>
              <a:avLst/>
              <a:gdLst/>
              <a:ahLst/>
              <a:cxnLst/>
              <a:rect l="l" t="t" r="r" b="b"/>
              <a:pathLst>
                <a:path w="7672" h="7158" extrusionOk="0">
                  <a:moveTo>
                    <a:pt x="4588" y="1"/>
                  </a:moveTo>
                  <a:cubicBezTo>
                    <a:pt x="4330" y="1"/>
                    <a:pt x="4057" y="25"/>
                    <a:pt x="3768" y="74"/>
                  </a:cubicBezTo>
                  <a:cubicBezTo>
                    <a:pt x="2388" y="366"/>
                    <a:pt x="1088" y="1003"/>
                    <a:pt x="1" y="1878"/>
                  </a:cubicBezTo>
                  <a:lnTo>
                    <a:pt x="4378" y="7158"/>
                  </a:lnTo>
                  <a:cubicBezTo>
                    <a:pt x="5466" y="6256"/>
                    <a:pt x="6315" y="5115"/>
                    <a:pt x="6845" y="3788"/>
                  </a:cubicBezTo>
                  <a:cubicBezTo>
                    <a:pt x="7672" y="1569"/>
                    <a:pt x="667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4"/>
            <p:cNvSpPr/>
            <p:nvPr/>
          </p:nvSpPr>
          <p:spPr>
            <a:xfrm>
              <a:off x="7006250" y="2464525"/>
              <a:ext cx="279700" cy="230150"/>
            </a:xfrm>
            <a:custGeom>
              <a:avLst/>
              <a:gdLst/>
              <a:ahLst/>
              <a:cxnLst/>
              <a:rect l="l" t="t" r="r" b="b"/>
              <a:pathLst>
                <a:path w="11188" h="9206" extrusionOk="0">
                  <a:moveTo>
                    <a:pt x="8061" y="1"/>
                  </a:moveTo>
                  <a:cubicBezTo>
                    <a:pt x="7815" y="1"/>
                    <a:pt x="7553" y="22"/>
                    <a:pt x="7278" y="67"/>
                  </a:cubicBezTo>
                  <a:cubicBezTo>
                    <a:pt x="4652" y="544"/>
                    <a:pt x="1760" y="2932"/>
                    <a:pt x="832" y="5426"/>
                  </a:cubicBezTo>
                  <a:cubicBezTo>
                    <a:pt x="0" y="7635"/>
                    <a:pt x="1040" y="9206"/>
                    <a:pt x="3152" y="9206"/>
                  </a:cubicBezTo>
                  <a:cubicBezTo>
                    <a:pt x="3399" y="9206"/>
                    <a:pt x="3661" y="9184"/>
                    <a:pt x="3936" y="9140"/>
                  </a:cubicBezTo>
                  <a:cubicBezTo>
                    <a:pt x="6536" y="8689"/>
                    <a:pt x="9427" y="6301"/>
                    <a:pt x="10356" y="3781"/>
                  </a:cubicBezTo>
                  <a:cubicBezTo>
                    <a:pt x="11187" y="1572"/>
                    <a:pt x="10168" y="1"/>
                    <a:pt x="8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4"/>
            <p:cNvSpPr/>
            <p:nvPr/>
          </p:nvSpPr>
          <p:spPr>
            <a:xfrm>
              <a:off x="7006250" y="2464525"/>
              <a:ext cx="279700" cy="230150"/>
            </a:xfrm>
            <a:custGeom>
              <a:avLst/>
              <a:gdLst/>
              <a:ahLst/>
              <a:cxnLst/>
              <a:rect l="l" t="t" r="r" b="b"/>
              <a:pathLst>
                <a:path w="11188" h="9206" extrusionOk="0">
                  <a:moveTo>
                    <a:pt x="8061" y="1"/>
                  </a:moveTo>
                  <a:cubicBezTo>
                    <a:pt x="7815" y="1"/>
                    <a:pt x="7553" y="22"/>
                    <a:pt x="7278" y="67"/>
                  </a:cubicBezTo>
                  <a:cubicBezTo>
                    <a:pt x="4652" y="544"/>
                    <a:pt x="1760" y="2932"/>
                    <a:pt x="832" y="5426"/>
                  </a:cubicBezTo>
                  <a:cubicBezTo>
                    <a:pt x="0" y="7635"/>
                    <a:pt x="1040" y="9206"/>
                    <a:pt x="3152" y="9206"/>
                  </a:cubicBezTo>
                  <a:cubicBezTo>
                    <a:pt x="3399" y="9206"/>
                    <a:pt x="3661" y="9184"/>
                    <a:pt x="3936" y="9140"/>
                  </a:cubicBezTo>
                  <a:cubicBezTo>
                    <a:pt x="6536" y="8689"/>
                    <a:pt x="9427" y="6301"/>
                    <a:pt x="10356" y="3781"/>
                  </a:cubicBezTo>
                  <a:cubicBezTo>
                    <a:pt x="11187" y="1572"/>
                    <a:pt x="10168" y="1"/>
                    <a:pt x="8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4"/>
            <p:cNvSpPr/>
            <p:nvPr/>
          </p:nvSpPr>
          <p:spPr>
            <a:xfrm>
              <a:off x="6721950" y="2082475"/>
              <a:ext cx="468925" cy="536225"/>
            </a:xfrm>
            <a:custGeom>
              <a:avLst/>
              <a:gdLst/>
              <a:ahLst/>
              <a:cxnLst/>
              <a:rect l="l" t="t" r="r" b="b"/>
              <a:pathLst>
                <a:path w="18757" h="21449" extrusionOk="0">
                  <a:moveTo>
                    <a:pt x="2593" y="0"/>
                  </a:moveTo>
                  <a:cubicBezTo>
                    <a:pt x="2504" y="0"/>
                    <a:pt x="2417" y="14"/>
                    <a:pt x="2335" y="41"/>
                  </a:cubicBezTo>
                  <a:cubicBezTo>
                    <a:pt x="1380" y="227"/>
                    <a:pt x="584" y="890"/>
                    <a:pt x="186" y="1819"/>
                  </a:cubicBezTo>
                  <a:cubicBezTo>
                    <a:pt x="0" y="2163"/>
                    <a:pt x="53" y="2561"/>
                    <a:pt x="318" y="2853"/>
                  </a:cubicBezTo>
                  <a:lnTo>
                    <a:pt x="15440" y="21106"/>
                  </a:lnTo>
                  <a:cubicBezTo>
                    <a:pt x="15597" y="21320"/>
                    <a:pt x="15853" y="21449"/>
                    <a:pt x="16126" y="21449"/>
                  </a:cubicBezTo>
                  <a:cubicBezTo>
                    <a:pt x="16224" y="21449"/>
                    <a:pt x="16324" y="21432"/>
                    <a:pt x="16422" y="21397"/>
                  </a:cubicBezTo>
                  <a:cubicBezTo>
                    <a:pt x="17377" y="21159"/>
                    <a:pt x="18173" y="20522"/>
                    <a:pt x="18571" y="19593"/>
                  </a:cubicBezTo>
                  <a:cubicBezTo>
                    <a:pt x="18756" y="19275"/>
                    <a:pt x="18703" y="18904"/>
                    <a:pt x="18518" y="18612"/>
                  </a:cubicBezTo>
                  <a:lnTo>
                    <a:pt x="3290" y="306"/>
                  </a:lnTo>
                  <a:cubicBezTo>
                    <a:pt x="3113" y="110"/>
                    <a:pt x="2848" y="0"/>
                    <a:pt x="2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4"/>
            <p:cNvSpPr/>
            <p:nvPr/>
          </p:nvSpPr>
          <p:spPr>
            <a:xfrm>
              <a:off x="6721950" y="2082475"/>
              <a:ext cx="468925" cy="536225"/>
            </a:xfrm>
            <a:custGeom>
              <a:avLst/>
              <a:gdLst/>
              <a:ahLst/>
              <a:cxnLst/>
              <a:rect l="l" t="t" r="r" b="b"/>
              <a:pathLst>
                <a:path w="18757" h="21449" extrusionOk="0">
                  <a:moveTo>
                    <a:pt x="2593" y="0"/>
                  </a:moveTo>
                  <a:cubicBezTo>
                    <a:pt x="2504" y="0"/>
                    <a:pt x="2417" y="14"/>
                    <a:pt x="2335" y="41"/>
                  </a:cubicBezTo>
                  <a:cubicBezTo>
                    <a:pt x="1380" y="227"/>
                    <a:pt x="584" y="890"/>
                    <a:pt x="186" y="1819"/>
                  </a:cubicBezTo>
                  <a:cubicBezTo>
                    <a:pt x="0" y="2163"/>
                    <a:pt x="53" y="2561"/>
                    <a:pt x="318" y="2853"/>
                  </a:cubicBezTo>
                  <a:lnTo>
                    <a:pt x="15440" y="21106"/>
                  </a:lnTo>
                  <a:cubicBezTo>
                    <a:pt x="15597" y="21320"/>
                    <a:pt x="15853" y="21449"/>
                    <a:pt x="16126" y="21449"/>
                  </a:cubicBezTo>
                  <a:cubicBezTo>
                    <a:pt x="16224" y="21449"/>
                    <a:pt x="16324" y="21432"/>
                    <a:pt x="16422" y="21397"/>
                  </a:cubicBezTo>
                  <a:cubicBezTo>
                    <a:pt x="17377" y="21159"/>
                    <a:pt x="18173" y="20522"/>
                    <a:pt x="18571" y="19593"/>
                  </a:cubicBezTo>
                  <a:cubicBezTo>
                    <a:pt x="18756" y="19275"/>
                    <a:pt x="18703" y="18904"/>
                    <a:pt x="18518" y="18612"/>
                  </a:cubicBezTo>
                  <a:lnTo>
                    <a:pt x="3290" y="306"/>
                  </a:lnTo>
                  <a:cubicBezTo>
                    <a:pt x="3113" y="110"/>
                    <a:pt x="2848" y="0"/>
                    <a:pt x="2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4"/>
            <p:cNvSpPr/>
            <p:nvPr/>
          </p:nvSpPr>
          <p:spPr>
            <a:xfrm>
              <a:off x="6773000" y="2082475"/>
              <a:ext cx="417875" cy="535600"/>
            </a:xfrm>
            <a:custGeom>
              <a:avLst/>
              <a:gdLst/>
              <a:ahLst/>
              <a:cxnLst/>
              <a:rect l="l" t="t" r="r" b="b"/>
              <a:pathLst>
                <a:path w="16715" h="21424" extrusionOk="0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cubicBezTo>
                    <a:pt x="1487" y="1898"/>
                    <a:pt x="13186" y="16038"/>
                    <a:pt x="13717" y="16702"/>
                  </a:cubicBezTo>
                  <a:cubicBezTo>
                    <a:pt x="14751" y="17949"/>
                    <a:pt x="15733" y="19036"/>
                    <a:pt x="15839" y="19487"/>
                  </a:cubicBezTo>
                  <a:cubicBezTo>
                    <a:pt x="15945" y="20204"/>
                    <a:pt x="14619" y="21371"/>
                    <a:pt x="13876" y="21424"/>
                  </a:cubicBezTo>
                  <a:lnTo>
                    <a:pt x="14380" y="21424"/>
                  </a:lnTo>
                  <a:cubicBezTo>
                    <a:pt x="15335" y="21185"/>
                    <a:pt x="16131" y="20575"/>
                    <a:pt x="16529" y="19646"/>
                  </a:cubicBezTo>
                  <a:cubicBezTo>
                    <a:pt x="16714" y="19302"/>
                    <a:pt x="16661" y="18930"/>
                    <a:pt x="16476" y="18638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4"/>
            <p:cNvSpPr/>
            <p:nvPr/>
          </p:nvSpPr>
          <p:spPr>
            <a:xfrm>
              <a:off x="6773000" y="2082475"/>
              <a:ext cx="417875" cy="535600"/>
            </a:xfrm>
            <a:custGeom>
              <a:avLst/>
              <a:gdLst/>
              <a:ahLst/>
              <a:cxnLst/>
              <a:rect l="l" t="t" r="r" b="b"/>
              <a:pathLst>
                <a:path w="16715" h="21424" extrusionOk="0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cubicBezTo>
                    <a:pt x="1487" y="1898"/>
                    <a:pt x="13186" y="16038"/>
                    <a:pt x="13717" y="16702"/>
                  </a:cubicBezTo>
                  <a:cubicBezTo>
                    <a:pt x="14751" y="17949"/>
                    <a:pt x="15733" y="19036"/>
                    <a:pt x="15839" y="19487"/>
                  </a:cubicBezTo>
                  <a:cubicBezTo>
                    <a:pt x="15945" y="20204"/>
                    <a:pt x="14619" y="21371"/>
                    <a:pt x="13876" y="21424"/>
                  </a:cubicBezTo>
                  <a:lnTo>
                    <a:pt x="14380" y="21424"/>
                  </a:lnTo>
                  <a:cubicBezTo>
                    <a:pt x="15335" y="21185"/>
                    <a:pt x="16131" y="20575"/>
                    <a:pt x="16529" y="19646"/>
                  </a:cubicBezTo>
                  <a:cubicBezTo>
                    <a:pt x="16714" y="19302"/>
                    <a:pt x="16661" y="18930"/>
                    <a:pt x="16476" y="18638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4"/>
            <p:cNvSpPr/>
            <p:nvPr/>
          </p:nvSpPr>
          <p:spPr>
            <a:xfrm>
              <a:off x="6723275" y="2082475"/>
              <a:ext cx="130000" cy="128375"/>
            </a:xfrm>
            <a:custGeom>
              <a:avLst/>
              <a:gdLst/>
              <a:ahLst/>
              <a:cxnLst/>
              <a:rect l="l" t="t" r="r" b="b"/>
              <a:pathLst>
                <a:path w="5200" h="5135" extrusionOk="0">
                  <a:moveTo>
                    <a:pt x="2582" y="0"/>
                  </a:moveTo>
                  <a:cubicBezTo>
                    <a:pt x="2490" y="0"/>
                    <a:pt x="2397" y="14"/>
                    <a:pt x="2308" y="41"/>
                  </a:cubicBezTo>
                  <a:cubicBezTo>
                    <a:pt x="1353" y="227"/>
                    <a:pt x="557" y="890"/>
                    <a:pt x="159" y="1819"/>
                  </a:cubicBezTo>
                  <a:cubicBezTo>
                    <a:pt x="0" y="2163"/>
                    <a:pt x="27" y="2561"/>
                    <a:pt x="292" y="2853"/>
                  </a:cubicBezTo>
                  <a:lnTo>
                    <a:pt x="2176" y="5135"/>
                  </a:lnTo>
                  <a:cubicBezTo>
                    <a:pt x="3343" y="4525"/>
                    <a:pt x="4378" y="3649"/>
                    <a:pt x="5200" y="2614"/>
                  </a:cubicBezTo>
                  <a:lnTo>
                    <a:pt x="3263" y="306"/>
                  </a:lnTo>
                  <a:cubicBezTo>
                    <a:pt x="3106" y="110"/>
                    <a:pt x="2846" y="0"/>
                    <a:pt x="2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4"/>
            <p:cNvSpPr/>
            <p:nvPr/>
          </p:nvSpPr>
          <p:spPr>
            <a:xfrm>
              <a:off x="6723275" y="2082475"/>
              <a:ext cx="130000" cy="128375"/>
            </a:xfrm>
            <a:custGeom>
              <a:avLst/>
              <a:gdLst/>
              <a:ahLst/>
              <a:cxnLst/>
              <a:rect l="l" t="t" r="r" b="b"/>
              <a:pathLst>
                <a:path w="5200" h="5135" extrusionOk="0">
                  <a:moveTo>
                    <a:pt x="2582" y="0"/>
                  </a:moveTo>
                  <a:cubicBezTo>
                    <a:pt x="2490" y="0"/>
                    <a:pt x="2397" y="14"/>
                    <a:pt x="2308" y="41"/>
                  </a:cubicBezTo>
                  <a:cubicBezTo>
                    <a:pt x="1353" y="227"/>
                    <a:pt x="557" y="890"/>
                    <a:pt x="159" y="1819"/>
                  </a:cubicBezTo>
                  <a:cubicBezTo>
                    <a:pt x="0" y="2163"/>
                    <a:pt x="27" y="2561"/>
                    <a:pt x="292" y="2853"/>
                  </a:cubicBezTo>
                  <a:lnTo>
                    <a:pt x="2176" y="5135"/>
                  </a:lnTo>
                  <a:cubicBezTo>
                    <a:pt x="3343" y="4525"/>
                    <a:pt x="4378" y="3649"/>
                    <a:pt x="5200" y="2614"/>
                  </a:cubicBezTo>
                  <a:lnTo>
                    <a:pt x="3263" y="306"/>
                  </a:lnTo>
                  <a:cubicBezTo>
                    <a:pt x="3106" y="110"/>
                    <a:pt x="2846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4"/>
            <p:cNvSpPr/>
            <p:nvPr/>
          </p:nvSpPr>
          <p:spPr>
            <a:xfrm>
              <a:off x="6773000" y="2082475"/>
              <a:ext cx="80275" cy="81950"/>
            </a:xfrm>
            <a:custGeom>
              <a:avLst/>
              <a:gdLst/>
              <a:ahLst/>
              <a:cxnLst/>
              <a:rect l="l" t="t" r="r" b="b"/>
              <a:pathLst>
                <a:path w="3211" h="3278" extrusionOk="0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lnTo>
                    <a:pt x="2601" y="3278"/>
                  </a:lnTo>
                  <a:cubicBezTo>
                    <a:pt x="2813" y="3092"/>
                    <a:pt x="2999" y="2853"/>
                    <a:pt x="3211" y="2614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4"/>
            <p:cNvSpPr/>
            <p:nvPr/>
          </p:nvSpPr>
          <p:spPr>
            <a:xfrm>
              <a:off x="6645675" y="1989975"/>
              <a:ext cx="165175" cy="171100"/>
            </a:xfrm>
            <a:custGeom>
              <a:avLst/>
              <a:gdLst/>
              <a:ahLst/>
              <a:cxnLst/>
              <a:rect l="l" t="t" r="r" b="b"/>
              <a:pathLst>
                <a:path w="6607" h="6844" extrusionOk="0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4"/>
            <p:cNvSpPr/>
            <p:nvPr/>
          </p:nvSpPr>
          <p:spPr>
            <a:xfrm>
              <a:off x="6645675" y="1989975"/>
              <a:ext cx="165175" cy="171100"/>
            </a:xfrm>
            <a:custGeom>
              <a:avLst/>
              <a:gdLst/>
              <a:ahLst/>
              <a:cxnLst/>
              <a:rect l="l" t="t" r="r" b="b"/>
              <a:pathLst>
                <a:path w="6607" h="6844" extrusionOk="0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4"/>
            <p:cNvSpPr/>
            <p:nvPr/>
          </p:nvSpPr>
          <p:spPr>
            <a:xfrm>
              <a:off x="6645675" y="1989975"/>
              <a:ext cx="165175" cy="171100"/>
            </a:xfrm>
            <a:custGeom>
              <a:avLst/>
              <a:gdLst/>
              <a:ahLst/>
              <a:cxnLst/>
              <a:rect l="l" t="t" r="r" b="b"/>
              <a:pathLst>
                <a:path w="6607" h="6844" extrusionOk="0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4"/>
            <p:cNvSpPr/>
            <p:nvPr/>
          </p:nvSpPr>
          <p:spPr>
            <a:xfrm>
              <a:off x="6713325" y="2010800"/>
              <a:ext cx="96850" cy="110525"/>
            </a:xfrm>
            <a:custGeom>
              <a:avLst/>
              <a:gdLst/>
              <a:ahLst/>
              <a:cxnLst/>
              <a:rect l="l" t="t" r="r" b="b"/>
              <a:pathLst>
                <a:path w="3874" h="4421" extrusionOk="0">
                  <a:moveTo>
                    <a:pt x="521" y="1"/>
                  </a:moveTo>
                  <a:cubicBezTo>
                    <a:pt x="454" y="1"/>
                    <a:pt x="386" y="6"/>
                    <a:pt x="319" y="16"/>
                  </a:cubicBezTo>
                  <a:cubicBezTo>
                    <a:pt x="212" y="43"/>
                    <a:pt x="80" y="43"/>
                    <a:pt x="0" y="69"/>
                  </a:cubicBezTo>
                  <a:lnTo>
                    <a:pt x="3582" y="4420"/>
                  </a:lnTo>
                  <a:cubicBezTo>
                    <a:pt x="3635" y="4314"/>
                    <a:pt x="3661" y="4235"/>
                    <a:pt x="3714" y="4128"/>
                  </a:cubicBezTo>
                  <a:cubicBezTo>
                    <a:pt x="3874" y="3837"/>
                    <a:pt x="3874" y="3465"/>
                    <a:pt x="3661" y="3173"/>
                  </a:cubicBezTo>
                  <a:lnTo>
                    <a:pt x="1274" y="282"/>
                  </a:lnTo>
                  <a:cubicBezTo>
                    <a:pt x="1060" y="90"/>
                    <a:pt x="796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4"/>
            <p:cNvSpPr/>
            <p:nvPr/>
          </p:nvSpPr>
          <p:spPr>
            <a:xfrm>
              <a:off x="6308750" y="1336675"/>
              <a:ext cx="585000" cy="889425"/>
            </a:xfrm>
            <a:custGeom>
              <a:avLst/>
              <a:gdLst/>
              <a:ahLst/>
              <a:cxnLst/>
              <a:rect l="l" t="t" r="r" b="b"/>
              <a:pathLst>
                <a:path w="23400" h="35577" extrusionOk="0">
                  <a:moveTo>
                    <a:pt x="0" y="1"/>
                  </a:moveTo>
                  <a:lnTo>
                    <a:pt x="19" y="24"/>
                  </a:lnTo>
                  <a:lnTo>
                    <a:pt x="19" y="24"/>
                  </a:lnTo>
                  <a:cubicBezTo>
                    <a:pt x="13" y="16"/>
                    <a:pt x="7" y="9"/>
                    <a:pt x="0" y="1"/>
                  </a:cubicBezTo>
                  <a:close/>
                  <a:moveTo>
                    <a:pt x="19" y="24"/>
                  </a:moveTo>
                  <a:cubicBezTo>
                    <a:pt x="560" y="687"/>
                    <a:pt x="658" y="1687"/>
                    <a:pt x="186" y="2946"/>
                  </a:cubicBezTo>
                  <a:lnTo>
                    <a:pt x="21250" y="28387"/>
                  </a:lnTo>
                  <a:cubicBezTo>
                    <a:pt x="22418" y="29767"/>
                    <a:pt x="21754" y="32951"/>
                    <a:pt x="17297" y="35577"/>
                  </a:cubicBezTo>
                  <a:cubicBezTo>
                    <a:pt x="19685" y="34834"/>
                    <a:pt x="22126" y="32685"/>
                    <a:pt x="22975" y="30430"/>
                  </a:cubicBezTo>
                  <a:cubicBezTo>
                    <a:pt x="23399" y="29289"/>
                    <a:pt x="23320" y="28308"/>
                    <a:pt x="22869" y="27645"/>
                  </a:cubicBezTo>
                  <a:lnTo>
                    <a:pt x="19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4"/>
            <p:cNvSpPr/>
            <p:nvPr/>
          </p:nvSpPr>
          <p:spPr>
            <a:xfrm>
              <a:off x="6308750" y="1336675"/>
              <a:ext cx="585000" cy="889425"/>
            </a:xfrm>
            <a:custGeom>
              <a:avLst/>
              <a:gdLst/>
              <a:ahLst/>
              <a:cxnLst/>
              <a:rect l="l" t="t" r="r" b="b"/>
              <a:pathLst>
                <a:path w="23400" h="35577" extrusionOk="0">
                  <a:moveTo>
                    <a:pt x="0" y="1"/>
                  </a:moveTo>
                  <a:lnTo>
                    <a:pt x="19" y="24"/>
                  </a:lnTo>
                  <a:lnTo>
                    <a:pt x="19" y="24"/>
                  </a:lnTo>
                  <a:cubicBezTo>
                    <a:pt x="13" y="16"/>
                    <a:pt x="7" y="9"/>
                    <a:pt x="0" y="1"/>
                  </a:cubicBezTo>
                  <a:close/>
                  <a:moveTo>
                    <a:pt x="19" y="24"/>
                  </a:moveTo>
                  <a:cubicBezTo>
                    <a:pt x="560" y="687"/>
                    <a:pt x="658" y="1687"/>
                    <a:pt x="186" y="2946"/>
                  </a:cubicBezTo>
                  <a:lnTo>
                    <a:pt x="21250" y="28387"/>
                  </a:lnTo>
                  <a:cubicBezTo>
                    <a:pt x="22418" y="29767"/>
                    <a:pt x="21754" y="32951"/>
                    <a:pt x="17297" y="35577"/>
                  </a:cubicBezTo>
                  <a:cubicBezTo>
                    <a:pt x="19685" y="34834"/>
                    <a:pt x="22126" y="32685"/>
                    <a:pt x="22975" y="30430"/>
                  </a:cubicBezTo>
                  <a:cubicBezTo>
                    <a:pt x="23399" y="29289"/>
                    <a:pt x="23320" y="28308"/>
                    <a:pt x="22869" y="27645"/>
                  </a:cubicBezTo>
                  <a:lnTo>
                    <a:pt x="19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4"/>
            <p:cNvSpPr/>
            <p:nvPr/>
          </p:nvSpPr>
          <p:spPr>
            <a:xfrm>
              <a:off x="6573575" y="1932725"/>
              <a:ext cx="231800" cy="191600"/>
            </a:xfrm>
            <a:custGeom>
              <a:avLst/>
              <a:gdLst/>
              <a:ahLst/>
              <a:cxnLst/>
              <a:rect l="l" t="t" r="r" b="b"/>
              <a:pathLst>
                <a:path w="9272" h="7664" extrusionOk="0">
                  <a:moveTo>
                    <a:pt x="6734" y="1"/>
                  </a:moveTo>
                  <a:cubicBezTo>
                    <a:pt x="6518" y="1"/>
                    <a:pt x="6286" y="21"/>
                    <a:pt x="6041" y="62"/>
                  </a:cubicBezTo>
                  <a:cubicBezTo>
                    <a:pt x="3866" y="433"/>
                    <a:pt x="1478" y="2423"/>
                    <a:pt x="682" y="4492"/>
                  </a:cubicBezTo>
                  <a:cubicBezTo>
                    <a:pt x="1" y="6349"/>
                    <a:pt x="797" y="7664"/>
                    <a:pt x="2518" y="7664"/>
                  </a:cubicBezTo>
                  <a:cubicBezTo>
                    <a:pt x="2740" y="7664"/>
                    <a:pt x="2977" y="7642"/>
                    <a:pt x="3229" y="7596"/>
                  </a:cubicBezTo>
                  <a:cubicBezTo>
                    <a:pt x="5405" y="7198"/>
                    <a:pt x="7792" y="5235"/>
                    <a:pt x="8588" y="3139"/>
                  </a:cubicBezTo>
                  <a:cubicBezTo>
                    <a:pt x="9272" y="1277"/>
                    <a:pt x="8468" y="1"/>
                    <a:pt x="6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4"/>
            <p:cNvSpPr/>
            <p:nvPr/>
          </p:nvSpPr>
          <p:spPr>
            <a:xfrm>
              <a:off x="6566975" y="1924300"/>
              <a:ext cx="231900" cy="191425"/>
            </a:xfrm>
            <a:custGeom>
              <a:avLst/>
              <a:gdLst/>
              <a:ahLst/>
              <a:cxnLst/>
              <a:rect l="l" t="t" r="r" b="b"/>
              <a:pathLst>
                <a:path w="9276" h="7657" extrusionOk="0">
                  <a:moveTo>
                    <a:pt x="6695" y="1"/>
                  </a:moveTo>
                  <a:cubicBezTo>
                    <a:pt x="6489" y="1"/>
                    <a:pt x="6270" y="18"/>
                    <a:pt x="6040" y="54"/>
                  </a:cubicBezTo>
                  <a:cubicBezTo>
                    <a:pt x="3864" y="426"/>
                    <a:pt x="1477" y="2415"/>
                    <a:pt x="681" y="4511"/>
                  </a:cubicBezTo>
                  <a:cubicBezTo>
                    <a:pt x="1" y="6364"/>
                    <a:pt x="793" y="7657"/>
                    <a:pt x="2507" y="7657"/>
                  </a:cubicBezTo>
                  <a:cubicBezTo>
                    <a:pt x="2732" y="7657"/>
                    <a:pt x="2972" y="7635"/>
                    <a:pt x="3228" y="7588"/>
                  </a:cubicBezTo>
                  <a:cubicBezTo>
                    <a:pt x="5403" y="7191"/>
                    <a:pt x="7791" y="5227"/>
                    <a:pt x="8587" y="3158"/>
                  </a:cubicBezTo>
                  <a:cubicBezTo>
                    <a:pt x="9276" y="1282"/>
                    <a:pt x="8454" y="1"/>
                    <a:pt x="6695" y="1"/>
                  </a:cubicBezTo>
                  <a:close/>
                </a:path>
              </a:pathLst>
            </a:custGeom>
            <a:solidFill>
              <a:srgbClr val="3D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4"/>
            <p:cNvSpPr/>
            <p:nvPr/>
          </p:nvSpPr>
          <p:spPr>
            <a:xfrm>
              <a:off x="6087875" y="1337650"/>
              <a:ext cx="698425" cy="771025"/>
            </a:xfrm>
            <a:custGeom>
              <a:avLst/>
              <a:gdLst/>
              <a:ahLst/>
              <a:cxnLst/>
              <a:rect l="l" t="t" r="r" b="b"/>
              <a:pathLst>
                <a:path w="27937" h="30841" extrusionOk="0">
                  <a:moveTo>
                    <a:pt x="6578" y="1"/>
                  </a:moveTo>
                  <a:cubicBezTo>
                    <a:pt x="6334" y="1"/>
                    <a:pt x="6069" y="31"/>
                    <a:pt x="5784" y="95"/>
                  </a:cubicBezTo>
                  <a:cubicBezTo>
                    <a:pt x="3662" y="546"/>
                    <a:pt x="1221" y="2509"/>
                    <a:pt x="399" y="4525"/>
                  </a:cubicBezTo>
                  <a:cubicBezTo>
                    <a:pt x="1" y="5560"/>
                    <a:pt x="27" y="6356"/>
                    <a:pt x="478" y="6886"/>
                  </a:cubicBezTo>
                  <a:lnTo>
                    <a:pt x="19765" y="30152"/>
                  </a:lnTo>
                  <a:cubicBezTo>
                    <a:pt x="20141" y="30611"/>
                    <a:pt x="20729" y="30840"/>
                    <a:pt x="21491" y="30840"/>
                  </a:cubicBezTo>
                  <a:cubicBezTo>
                    <a:pt x="21699" y="30840"/>
                    <a:pt x="21920" y="30823"/>
                    <a:pt x="22153" y="30789"/>
                  </a:cubicBezTo>
                  <a:cubicBezTo>
                    <a:pt x="24355" y="30418"/>
                    <a:pt x="26769" y="28428"/>
                    <a:pt x="27539" y="26359"/>
                  </a:cubicBezTo>
                  <a:cubicBezTo>
                    <a:pt x="27936" y="25324"/>
                    <a:pt x="27830" y="24422"/>
                    <a:pt x="27353" y="23892"/>
                  </a:cubicBezTo>
                  <a:lnTo>
                    <a:pt x="8066" y="572"/>
                  </a:lnTo>
                  <a:cubicBezTo>
                    <a:pt x="7755" y="223"/>
                    <a:pt x="7245" y="1"/>
                    <a:pt x="6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4"/>
            <p:cNvSpPr/>
            <p:nvPr/>
          </p:nvSpPr>
          <p:spPr>
            <a:xfrm>
              <a:off x="6087875" y="1337300"/>
              <a:ext cx="231500" cy="209000"/>
            </a:xfrm>
            <a:custGeom>
              <a:avLst/>
              <a:gdLst/>
              <a:ahLst/>
              <a:cxnLst/>
              <a:rect l="l" t="t" r="r" b="b"/>
              <a:pathLst>
                <a:path w="9260" h="8360" extrusionOk="0">
                  <a:moveTo>
                    <a:pt x="6558" y="0"/>
                  </a:moveTo>
                  <a:cubicBezTo>
                    <a:pt x="6319" y="0"/>
                    <a:pt x="6061" y="27"/>
                    <a:pt x="5784" y="82"/>
                  </a:cubicBezTo>
                  <a:cubicBezTo>
                    <a:pt x="3662" y="560"/>
                    <a:pt x="1221" y="2523"/>
                    <a:pt x="399" y="4539"/>
                  </a:cubicBezTo>
                  <a:cubicBezTo>
                    <a:pt x="1" y="5574"/>
                    <a:pt x="27" y="6370"/>
                    <a:pt x="478" y="6900"/>
                  </a:cubicBezTo>
                  <a:lnTo>
                    <a:pt x="1672" y="8359"/>
                  </a:lnTo>
                  <a:cubicBezTo>
                    <a:pt x="1964" y="8359"/>
                    <a:pt x="2256" y="8333"/>
                    <a:pt x="2548" y="8280"/>
                  </a:cubicBezTo>
                  <a:cubicBezTo>
                    <a:pt x="5174" y="7829"/>
                    <a:pt x="8066" y="5441"/>
                    <a:pt x="8994" y="2947"/>
                  </a:cubicBezTo>
                  <a:cubicBezTo>
                    <a:pt x="9154" y="2655"/>
                    <a:pt x="9233" y="2364"/>
                    <a:pt x="9260" y="2045"/>
                  </a:cubicBezTo>
                  <a:lnTo>
                    <a:pt x="8066" y="586"/>
                  </a:lnTo>
                  <a:cubicBezTo>
                    <a:pt x="7752" y="213"/>
                    <a:pt x="7235" y="0"/>
                    <a:pt x="6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4"/>
            <p:cNvSpPr/>
            <p:nvPr/>
          </p:nvSpPr>
          <p:spPr>
            <a:xfrm>
              <a:off x="6087875" y="1337300"/>
              <a:ext cx="231500" cy="209000"/>
            </a:xfrm>
            <a:custGeom>
              <a:avLst/>
              <a:gdLst/>
              <a:ahLst/>
              <a:cxnLst/>
              <a:rect l="l" t="t" r="r" b="b"/>
              <a:pathLst>
                <a:path w="9260" h="8360" extrusionOk="0">
                  <a:moveTo>
                    <a:pt x="6558" y="0"/>
                  </a:moveTo>
                  <a:cubicBezTo>
                    <a:pt x="6319" y="0"/>
                    <a:pt x="6061" y="27"/>
                    <a:pt x="5784" y="82"/>
                  </a:cubicBezTo>
                  <a:cubicBezTo>
                    <a:pt x="3662" y="560"/>
                    <a:pt x="1221" y="2523"/>
                    <a:pt x="399" y="4539"/>
                  </a:cubicBezTo>
                  <a:cubicBezTo>
                    <a:pt x="1" y="5574"/>
                    <a:pt x="27" y="6370"/>
                    <a:pt x="478" y="6900"/>
                  </a:cubicBezTo>
                  <a:lnTo>
                    <a:pt x="1672" y="8359"/>
                  </a:lnTo>
                  <a:cubicBezTo>
                    <a:pt x="1964" y="8359"/>
                    <a:pt x="2256" y="8333"/>
                    <a:pt x="2548" y="8280"/>
                  </a:cubicBezTo>
                  <a:cubicBezTo>
                    <a:pt x="5174" y="7829"/>
                    <a:pt x="8066" y="5441"/>
                    <a:pt x="8994" y="2947"/>
                  </a:cubicBezTo>
                  <a:cubicBezTo>
                    <a:pt x="9154" y="2655"/>
                    <a:pt x="9233" y="2364"/>
                    <a:pt x="9260" y="2045"/>
                  </a:cubicBezTo>
                  <a:lnTo>
                    <a:pt x="8066" y="586"/>
                  </a:lnTo>
                  <a:cubicBezTo>
                    <a:pt x="7752" y="213"/>
                    <a:pt x="7235" y="0"/>
                    <a:pt x="6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4"/>
            <p:cNvSpPr/>
            <p:nvPr/>
          </p:nvSpPr>
          <p:spPr>
            <a:xfrm>
              <a:off x="6569400" y="1915700"/>
              <a:ext cx="217550" cy="193500"/>
            </a:xfrm>
            <a:custGeom>
              <a:avLst/>
              <a:gdLst/>
              <a:ahLst/>
              <a:cxnLst/>
              <a:rect l="l" t="t" r="r" b="b"/>
              <a:pathLst>
                <a:path w="8702" h="7740" extrusionOk="0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4"/>
            <p:cNvSpPr/>
            <p:nvPr/>
          </p:nvSpPr>
          <p:spPr>
            <a:xfrm>
              <a:off x="6604550" y="1916350"/>
              <a:ext cx="182400" cy="191050"/>
            </a:xfrm>
            <a:custGeom>
              <a:avLst/>
              <a:gdLst/>
              <a:ahLst/>
              <a:cxnLst/>
              <a:rect l="l" t="t" r="r" b="b"/>
              <a:pathLst>
                <a:path w="7296" h="7642" extrusionOk="0">
                  <a:moveTo>
                    <a:pt x="4970" y="85"/>
                  </a:moveTo>
                  <a:cubicBezTo>
                    <a:pt x="4768" y="85"/>
                    <a:pt x="4552" y="101"/>
                    <a:pt x="4325" y="133"/>
                  </a:cubicBezTo>
                  <a:cubicBezTo>
                    <a:pt x="3210" y="319"/>
                    <a:pt x="1327" y="1"/>
                    <a:pt x="345" y="797"/>
                  </a:cubicBezTo>
                  <a:cubicBezTo>
                    <a:pt x="213" y="903"/>
                    <a:pt x="106" y="1035"/>
                    <a:pt x="0" y="1195"/>
                  </a:cubicBezTo>
                  <a:cubicBezTo>
                    <a:pt x="232" y="976"/>
                    <a:pt x="521" y="856"/>
                    <a:pt x="930" y="856"/>
                  </a:cubicBezTo>
                  <a:cubicBezTo>
                    <a:pt x="1317" y="856"/>
                    <a:pt x="1811" y="963"/>
                    <a:pt x="2468" y="1195"/>
                  </a:cubicBezTo>
                  <a:cubicBezTo>
                    <a:pt x="3847" y="1699"/>
                    <a:pt x="5094" y="1301"/>
                    <a:pt x="5863" y="1937"/>
                  </a:cubicBezTo>
                  <a:cubicBezTo>
                    <a:pt x="6659" y="2601"/>
                    <a:pt x="6235" y="5864"/>
                    <a:pt x="1486" y="7641"/>
                  </a:cubicBezTo>
                  <a:cubicBezTo>
                    <a:pt x="3714" y="7270"/>
                    <a:pt x="6102" y="5280"/>
                    <a:pt x="6898" y="3237"/>
                  </a:cubicBezTo>
                  <a:cubicBezTo>
                    <a:pt x="7296" y="2203"/>
                    <a:pt x="7190" y="1301"/>
                    <a:pt x="6739" y="770"/>
                  </a:cubicBezTo>
                  <a:cubicBezTo>
                    <a:pt x="6359" y="327"/>
                    <a:pt x="5760" y="85"/>
                    <a:pt x="4970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4"/>
            <p:cNvSpPr/>
            <p:nvPr/>
          </p:nvSpPr>
          <p:spPr>
            <a:xfrm>
              <a:off x="6569400" y="1915700"/>
              <a:ext cx="217550" cy="193500"/>
            </a:xfrm>
            <a:custGeom>
              <a:avLst/>
              <a:gdLst/>
              <a:ahLst/>
              <a:cxnLst/>
              <a:rect l="l" t="t" r="r" b="b"/>
              <a:pathLst>
                <a:path w="8702" h="7740" extrusionOk="0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4"/>
            <p:cNvSpPr/>
            <p:nvPr/>
          </p:nvSpPr>
          <p:spPr>
            <a:xfrm>
              <a:off x="6569400" y="1915700"/>
              <a:ext cx="217550" cy="193500"/>
            </a:xfrm>
            <a:custGeom>
              <a:avLst/>
              <a:gdLst/>
              <a:ahLst/>
              <a:cxnLst/>
              <a:rect l="l" t="t" r="r" b="b"/>
              <a:pathLst>
                <a:path w="8702" h="7740" extrusionOk="0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4"/>
            <p:cNvSpPr/>
            <p:nvPr/>
          </p:nvSpPr>
          <p:spPr>
            <a:xfrm>
              <a:off x="6262325" y="1338025"/>
              <a:ext cx="523975" cy="764050"/>
            </a:xfrm>
            <a:custGeom>
              <a:avLst/>
              <a:gdLst/>
              <a:ahLst/>
              <a:cxnLst/>
              <a:rect l="l" t="t" r="r" b="b"/>
              <a:pathLst>
                <a:path w="20959" h="30562" extrusionOk="0">
                  <a:moveTo>
                    <a:pt x="0" y="0"/>
                  </a:moveTo>
                  <a:lnTo>
                    <a:pt x="80" y="2653"/>
                  </a:lnTo>
                  <a:cubicBezTo>
                    <a:pt x="2865" y="5996"/>
                    <a:pt x="17324" y="23479"/>
                    <a:pt x="18332" y="24699"/>
                  </a:cubicBezTo>
                  <a:cubicBezTo>
                    <a:pt x="19314" y="25919"/>
                    <a:pt x="19154" y="28997"/>
                    <a:pt x="15971" y="30562"/>
                  </a:cubicBezTo>
                  <a:cubicBezTo>
                    <a:pt x="17934" y="29899"/>
                    <a:pt x="19897" y="28148"/>
                    <a:pt x="20561" y="26344"/>
                  </a:cubicBezTo>
                  <a:cubicBezTo>
                    <a:pt x="20958" y="25309"/>
                    <a:pt x="20852" y="24407"/>
                    <a:pt x="20375" y="23877"/>
                  </a:cubicBezTo>
                  <a:lnTo>
                    <a:pt x="1088" y="557"/>
                  </a:lnTo>
                  <a:cubicBezTo>
                    <a:pt x="823" y="265"/>
                    <a:pt x="425" y="8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4"/>
            <p:cNvSpPr/>
            <p:nvPr/>
          </p:nvSpPr>
          <p:spPr>
            <a:xfrm>
              <a:off x="6080725" y="1336600"/>
              <a:ext cx="229325" cy="186750"/>
            </a:xfrm>
            <a:custGeom>
              <a:avLst/>
              <a:gdLst/>
              <a:ahLst/>
              <a:cxnLst/>
              <a:rect l="l" t="t" r="r" b="b"/>
              <a:pathLst>
                <a:path w="9173" h="7470" extrusionOk="0">
                  <a:moveTo>
                    <a:pt x="6877" y="1"/>
                  </a:moveTo>
                  <a:cubicBezTo>
                    <a:pt x="6637" y="1"/>
                    <a:pt x="6376" y="28"/>
                    <a:pt x="6097" y="84"/>
                  </a:cubicBezTo>
                  <a:cubicBezTo>
                    <a:pt x="3948" y="561"/>
                    <a:pt x="1560" y="2551"/>
                    <a:pt x="711" y="4541"/>
                  </a:cubicBezTo>
                  <a:cubicBezTo>
                    <a:pt x="1" y="6282"/>
                    <a:pt x="696" y="7470"/>
                    <a:pt x="2267" y="7470"/>
                  </a:cubicBezTo>
                  <a:cubicBezTo>
                    <a:pt x="2515" y="7470"/>
                    <a:pt x="2784" y="7441"/>
                    <a:pt x="3072" y="7379"/>
                  </a:cubicBezTo>
                  <a:cubicBezTo>
                    <a:pt x="5195" y="6955"/>
                    <a:pt x="7609" y="4965"/>
                    <a:pt x="8458" y="2949"/>
                  </a:cubicBezTo>
                  <a:cubicBezTo>
                    <a:pt x="9172" y="1175"/>
                    <a:pt x="8466" y="1"/>
                    <a:pt x="6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4"/>
            <p:cNvSpPr/>
            <p:nvPr/>
          </p:nvSpPr>
          <p:spPr>
            <a:xfrm>
              <a:off x="6080725" y="1336600"/>
              <a:ext cx="229325" cy="186750"/>
            </a:xfrm>
            <a:custGeom>
              <a:avLst/>
              <a:gdLst/>
              <a:ahLst/>
              <a:cxnLst/>
              <a:rect l="l" t="t" r="r" b="b"/>
              <a:pathLst>
                <a:path w="9173" h="7470" extrusionOk="0">
                  <a:moveTo>
                    <a:pt x="6877" y="1"/>
                  </a:moveTo>
                  <a:cubicBezTo>
                    <a:pt x="6637" y="1"/>
                    <a:pt x="6376" y="28"/>
                    <a:pt x="6097" y="84"/>
                  </a:cubicBezTo>
                  <a:cubicBezTo>
                    <a:pt x="3948" y="561"/>
                    <a:pt x="1560" y="2551"/>
                    <a:pt x="711" y="4541"/>
                  </a:cubicBezTo>
                  <a:cubicBezTo>
                    <a:pt x="1" y="6282"/>
                    <a:pt x="696" y="7470"/>
                    <a:pt x="2267" y="7470"/>
                  </a:cubicBezTo>
                  <a:cubicBezTo>
                    <a:pt x="2515" y="7470"/>
                    <a:pt x="2784" y="7441"/>
                    <a:pt x="3072" y="7379"/>
                  </a:cubicBezTo>
                  <a:cubicBezTo>
                    <a:pt x="5195" y="6955"/>
                    <a:pt x="7609" y="4965"/>
                    <a:pt x="8458" y="2949"/>
                  </a:cubicBezTo>
                  <a:cubicBezTo>
                    <a:pt x="9172" y="1175"/>
                    <a:pt x="8466" y="1"/>
                    <a:pt x="6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4"/>
            <p:cNvSpPr/>
            <p:nvPr/>
          </p:nvSpPr>
          <p:spPr>
            <a:xfrm>
              <a:off x="6077925" y="1310325"/>
              <a:ext cx="181750" cy="177450"/>
            </a:xfrm>
            <a:custGeom>
              <a:avLst/>
              <a:gdLst/>
              <a:ahLst/>
              <a:cxnLst/>
              <a:rect l="l" t="t" r="r" b="b"/>
              <a:pathLst>
                <a:path w="7270" h="7098" extrusionOk="0">
                  <a:moveTo>
                    <a:pt x="3894" y="0"/>
                  </a:moveTo>
                  <a:cubicBezTo>
                    <a:pt x="3756" y="0"/>
                    <a:pt x="3607" y="15"/>
                    <a:pt x="3450" y="47"/>
                  </a:cubicBezTo>
                  <a:cubicBezTo>
                    <a:pt x="2017" y="392"/>
                    <a:pt x="823" y="1347"/>
                    <a:pt x="240" y="2700"/>
                  </a:cubicBezTo>
                  <a:cubicBezTo>
                    <a:pt x="1" y="3337"/>
                    <a:pt x="80" y="3867"/>
                    <a:pt x="346" y="4185"/>
                  </a:cubicBezTo>
                  <a:lnTo>
                    <a:pt x="2389" y="6679"/>
                  </a:lnTo>
                  <a:cubicBezTo>
                    <a:pt x="2591" y="6942"/>
                    <a:pt x="2932" y="7097"/>
                    <a:pt x="3377" y="7097"/>
                  </a:cubicBezTo>
                  <a:cubicBezTo>
                    <a:pt x="3515" y="7097"/>
                    <a:pt x="3664" y="7082"/>
                    <a:pt x="3821" y="7051"/>
                  </a:cubicBezTo>
                  <a:cubicBezTo>
                    <a:pt x="5254" y="6706"/>
                    <a:pt x="6448" y="5751"/>
                    <a:pt x="7031" y="4398"/>
                  </a:cubicBezTo>
                  <a:cubicBezTo>
                    <a:pt x="7270" y="3761"/>
                    <a:pt x="7190" y="3230"/>
                    <a:pt x="6925" y="2886"/>
                  </a:cubicBezTo>
                  <a:lnTo>
                    <a:pt x="4882" y="418"/>
                  </a:lnTo>
                  <a:cubicBezTo>
                    <a:pt x="4680" y="155"/>
                    <a:pt x="4339" y="0"/>
                    <a:pt x="3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4"/>
            <p:cNvSpPr/>
            <p:nvPr/>
          </p:nvSpPr>
          <p:spPr>
            <a:xfrm>
              <a:off x="6077925" y="1310325"/>
              <a:ext cx="181750" cy="177450"/>
            </a:xfrm>
            <a:custGeom>
              <a:avLst/>
              <a:gdLst/>
              <a:ahLst/>
              <a:cxnLst/>
              <a:rect l="l" t="t" r="r" b="b"/>
              <a:pathLst>
                <a:path w="7270" h="7098" extrusionOk="0">
                  <a:moveTo>
                    <a:pt x="3894" y="0"/>
                  </a:moveTo>
                  <a:cubicBezTo>
                    <a:pt x="3756" y="0"/>
                    <a:pt x="3607" y="15"/>
                    <a:pt x="3450" y="47"/>
                  </a:cubicBezTo>
                  <a:cubicBezTo>
                    <a:pt x="2017" y="392"/>
                    <a:pt x="823" y="1347"/>
                    <a:pt x="240" y="2700"/>
                  </a:cubicBezTo>
                  <a:cubicBezTo>
                    <a:pt x="1" y="3337"/>
                    <a:pt x="80" y="3867"/>
                    <a:pt x="346" y="4185"/>
                  </a:cubicBezTo>
                  <a:lnTo>
                    <a:pt x="2389" y="6679"/>
                  </a:lnTo>
                  <a:cubicBezTo>
                    <a:pt x="2591" y="6942"/>
                    <a:pt x="2932" y="7097"/>
                    <a:pt x="3377" y="7097"/>
                  </a:cubicBezTo>
                  <a:cubicBezTo>
                    <a:pt x="3515" y="7097"/>
                    <a:pt x="3664" y="7082"/>
                    <a:pt x="3821" y="7051"/>
                  </a:cubicBezTo>
                  <a:cubicBezTo>
                    <a:pt x="5254" y="6706"/>
                    <a:pt x="6448" y="5751"/>
                    <a:pt x="7031" y="4398"/>
                  </a:cubicBezTo>
                  <a:cubicBezTo>
                    <a:pt x="7270" y="3761"/>
                    <a:pt x="7190" y="3230"/>
                    <a:pt x="6925" y="2886"/>
                  </a:cubicBezTo>
                  <a:lnTo>
                    <a:pt x="4882" y="418"/>
                  </a:lnTo>
                  <a:cubicBezTo>
                    <a:pt x="4680" y="155"/>
                    <a:pt x="4339" y="0"/>
                    <a:pt x="3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4"/>
            <p:cNvSpPr/>
            <p:nvPr/>
          </p:nvSpPr>
          <p:spPr>
            <a:xfrm>
              <a:off x="6160850" y="1311400"/>
              <a:ext cx="98825" cy="176525"/>
            </a:xfrm>
            <a:custGeom>
              <a:avLst/>
              <a:gdLst/>
              <a:ahLst/>
              <a:cxnLst/>
              <a:rect l="l" t="t" r="r" b="b"/>
              <a:pathLst>
                <a:path w="3953" h="7061" extrusionOk="0">
                  <a:moveTo>
                    <a:pt x="638" y="1"/>
                  </a:moveTo>
                  <a:cubicBezTo>
                    <a:pt x="611" y="1"/>
                    <a:pt x="584" y="2"/>
                    <a:pt x="557" y="4"/>
                  </a:cubicBezTo>
                  <a:lnTo>
                    <a:pt x="1273" y="1702"/>
                  </a:lnTo>
                  <a:lnTo>
                    <a:pt x="2865" y="3612"/>
                  </a:lnTo>
                  <a:cubicBezTo>
                    <a:pt x="3529" y="4381"/>
                    <a:pt x="2122" y="6663"/>
                    <a:pt x="0" y="7061"/>
                  </a:cubicBezTo>
                  <a:cubicBezTo>
                    <a:pt x="159" y="7061"/>
                    <a:pt x="345" y="7061"/>
                    <a:pt x="504" y="7034"/>
                  </a:cubicBezTo>
                  <a:cubicBezTo>
                    <a:pt x="1937" y="6716"/>
                    <a:pt x="3131" y="5734"/>
                    <a:pt x="3714" y="4381"/>
                  </a:cubicBezTo>
                  <a:cubicBezTo>
                    <a:pt x="3953" y="3745"/>
                    <a:pt x="3873" y="3214"/>
                    <a:pt x="3608" y="2896"/>
                  </a:cubicBezTo>
                  <a:lnTo>
                    <a:pt x="1565" y="402"/>
                  </a:lnTo>
                  <a:cubicBezTo>
                    <a:pt x="1319" y="156"/>
                    <a:pt x="982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4"/>
            <p:cNvSpPr/>
            <p:nvPr/>
          </p:nvSpPr>
          <p:spPr>
            <a:xfrm>
              <a:off x="6160850" y="1311400"/>
              <a:ext cx="98825" cy="176525"/>
            </a:xfrm>
            <a:custGeom>
              <a:avLst/>
              <a:gdLst/>
              <a:ahLst/>
              <a:cxnLst/>
              <a:rect l="l" t="t" r="r" b="b"/>
              <a:pathLst>
                <a:path w="3953" h="7061" extrusionOk="0">
                  <a:moveTo>
                    <a:pt x="638" y="1"/>
                  </a:moveTo>
                  <a:cubicBezTo>
                    <a:pt x="611" y="1"/>
                    <a:pt x="584" y="2"/>
                    <a:pt x="557" y="4"/>
                  </a:cubicBezTo>
                  <a:lnTo>
                    <a:pt x="1273" y="1702"/>
                  </a:lnTo>
                  <a:lnTo>
                    <a:pt x="2865" y="3612"/>
                  </a:lnTo>
                  <a:cubicBezTo>
                    <a:pt x="3529" y="4381"/>
                    <a:pt x="2122" y="6663"/>
                    <a:pt x="0" y="7061"/>
                  </a:cubicBezTo>
                  <a:cubicBezTo>
                    <a:pt x="159" y="7061"/>
                    <a:pt x="345" y="7061"/>
                    <a:pt x="504" y="7034"/>
                  </a:cubicBezTo>
                  <a:cubicBezTo>
                    <a:pt x="1937" y="6716"/>
                    <a:pt x="3131" y="5734"/>
                    <a:pt x="3714" y="4381"/>
                  </a:cubicBezTo>
                  <a:cubicBezTo>
                    <a:pt x="3953" y="3745"/>
                    <a:pt x="3873" y="3214"/>
                    <a:pt x="3608" y="2896"/>
                  </a:cubicBezTo>
                  <a:lnTo>
                    <a:pt x="1565" y="402"/>
                  </a:lnTo>
                  <a:cubicBezTo>
                    <a:pt x="1319" y="156"/>
                    <a:pt x="982" y="1"/>
                    <a:pt x="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4"/>
            <p:cNvSpPr/>
            <p:nvPr/>
          </p:nvSpPr>
          <p:spPr>
            <a:xfrm>
              <a:off x="6074575" y="1310450"/>
              <a:ext cx="138700" cy="114825"/>
            </a:xfrm>
            <a:custGeom>
              <a:avLst/>
              <a:gdLst/>
              <a:ahLst/>
              <a:cxnLst/>
              <a:rect l="l" t="t" r="r" b="b"/>
              <a:pathLst>
                <a:path w="5548" h="4593" extrusionOk="0">
                  <a:moveTo>
                    <a:pt x="4046" y="1"/>
                  </a:moveTo>
                  <a:cubicBezTo>
                    <a:pt x="3910" y="1"/>
                    <a:pt x="3765" y="14"/>
                    <a:pt x="3610" y="42"/>
                  </a:cubicBezTo>
                  <a:cubicBezTo>
                    <a:pt x="2151" y="387"/>
                    <a:pt x="957" y="1368"/>
                    <a:pt x="400" y="2695"/>
                  </a:cubicBezTo>
                  <a:cubicBezTo>
                    <a:pt x="1" y="3800"/>
                    <a:pt x="476" y="4592"/>
                    <a:pt x="1512" y="4592"/>
                  </a:cubicBezTo>
                  <a:cubicBezTo>
                    <a:pt x="1645" y="4592"/>
                    <a:pt x="1788" y="4579"/>
                    <a:pt x="1939" y="4552"/>
                  </a:cubicBezTo>
                  <a:cubicBezTo>
                    <a:pt x="3345" y="4207"/>
                    <a:pt x="4539" y="3252"/>
                    <a:pt x="5149" y="1899"/>
                  </a:cubicBezTo>
                  <a:cubicBezTo>
                    <a:pt x="5547" y="774"/>
                    <a:pt x="5076" y="1"/>
                    <a:pt x="4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4"/>
            <p:cNvSpPr/>
            <p:nvPr/>
          </p:nvSpPr>
          <p:spPr>
            <a:xfrm>
              <a:off x="6074575" y="1310450"/>
              <a:ext cx="138700" cy="114825"/>
            </a:xfrm>
            <a:custGeom>
              <a:avLst/>
              <a:gdLst/>
              <a:ahLst/>
              <a:cxnLst/>
              <a:rect l="l" t="t" r="r" b="b"/>
              <a:pathLst>
                <a:path w="5548" h="4593" extrusionOk="0">
                  <a:moveTo>
                    <a:pt x="4046" y="1"/>
                  </a:moveTo>
                  <a:cubicBezTo>
                    <a:pt x="3910" y="1"/>
                    <a:pt x="3765" y="14"/>
                    <a:pt x="3610" y="42"/>
                  </a:cubicBezTo>
                  <a:cubicBezTo>
                    <a:pt x="2151" y="387"/>
                    <a:pt x="957" y="1368"/>
                    <a:pt x="400" y="2695"/>
                  </a:cubicBezTo>
                  <a:cubicBezTo>
                    <a:pt x="1" y="3800"/>
                    <a:pt x="476" y="4592"/>
                    <a:pt x="1512" y="4592"/>
                  </a:cubicBezTo>
                  <a:cubicBezTo>
                    <a:pt x="1645" y="4592"/>
                    <a:pt x="1788" y="4579"/>
                    <a:pt x="1939" y="4552"/>
                  </a:cubicBezTo>
                  <a:cubicBezTo>
                    <a:pt x="3345" y="4207"/>
                    <a:pt x="4539" y="3252"/>
                    <a:pt x="5149" y="1899"/>
                  </a:cubicBezTo>
                  <a:cubicBezTo>
                    <a:pt x="5547" y="774"/>
                    <a:pt x="5076" y="1"/>
                    <a:pt x="4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4"/>
            <p:cNvSpPr/>
            <p:nvPr/>
          </p:nvSpPr>
          <p:spPr>
            <a:xfrm>
              <a:off x="6061350" y="1279525"/>
              <a:ext cx="112775" cy="116325"/>
            </a:xfrm>
            <a:custGeom>
              <a:avLst/>
              <a:gdLst/>
              <a:ahLst/>
              <a:cxnLst/>
              <a:rect l="l" t="t" r="r" b="b"/>
              <a:pathLst>
                <a:path w="4511" h="4653" extrusionOk="0">
                  <a:moveTo>
                    <a:pt x="1814" y="1"/>
                  </a:moveTo>
                  <a:cubicBezTo>
                    <a:pt x="1749" y="1"/>
                    <a:pt x="1683" y="11"/>
                    <a:pt x="1619" y="32"/>
                  </a:cubicBezTo>
                  <a:cubicBezTo>
                    <a:pt x="956" y="191"/>
                    <a:pt x="399" y="642"/>
                    <a:pt x="107" y="1279"/>
                  </a:cubicBezTo>
                  <a:cubicBezTo>
                    <a:pt x="1" y="1518"/>
                    <a:pt x="27" y="1783"/>
                    <a:pt x="160" y="1969"/>
                  </a:cubicBezTo>
                  <a:lnTo>
                    <a:pt x="2229" y="4462"/>
                  </a:lnTo>
                  <a:cubicBezTo>
                    <a:pt x="2346" y="4579"/>
                    <a:pt x="2519" y="4653"/>
                    <a:pt x="2697" y="4653"/>
                  </a:cubicBezTo>
                  <a:cubicBezTo>
                    <a:pt x="2762" y="4653"/>
                    <a:pt x="2828" y="4643"/>
                    <a:pt x="2892" y="4622"/>
                  </a:cubicBezTo>
                  <a:cubicBezTo>
                    <a:pt x="3556" y="4462"/>
                    <a:pt x="4113" y="4011"/>
                    <a:pt x="4405" y="3375"/>
                  </a:cubicBezTo>
                  <a:cubicBezTo>
                    <a:pt x="4511" y="3136"/>
                    <a:pt x="4511" y="2871"/>
                    <a:pt x="4351" y="2685"/>
                  </a:cubicBezTo>
                  <a:lnTo>
                    <a:pt x="2282" y="191"/>
                  </a:lnTo>
                  <a:cubicBezTo>
                    <a:pt x="2166" y="75"/>
                    <a:pt x="1992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4"/>
            <p:cNvSpPr/>
            <p:nvPr/>
          </p:nvSpPr>
          <p:spPr>
            <a:xfrm>
              <a:off x="6061350" y="1279525"/>
              <a:ext cx="112775" cy="116325"/>
            </a:xfrm>
            <a:custGeom>
              <a:avLst/>
              <a:gdLst/>
              <a:ahLst/>
              <a:cxnLst/>
              <a:rect l="l" t="t" r="r" b="b"/>
              <a:pathLst>
                <a:path w="4511" h="4653" extrusionOk="0">
                  <a:moveTo>
                    <a:pt x="1814" y="1"/>
                  </a:moveTo>
                  <a:cubicBezTo>
                    <a:pt x="1749" y="1"/>
                    <a:pt x="1683" y="11"/>
                    <a:pt x="1619" y="32"/>
                  </a:cubicBezTo>
                  <a:cubicBezTo>
                    <a:pt x="956" y="191"/>
                    <a:pt x="399" y="642"/>
                    <a:pt x="107" y="1279"/>
                  </a:cubicBezTo>
                  <a:cubicBezTo>
                    <a:pt x="1" y="1518"/>
                    <a:pt x="27" y="1783"/>
                    <a:pt x="160" y="1969"/>
                  </a:cubicBezTo>
                  <a:lnTo>
                    <a:pt x="2229" y="4462"/>
                  </a:lnTo>
                  <a:cubicBezTo>
                    <a:pt x="2346" y="4579"/>
                    <a:pt x="2519" y="4653"/>
                    <a:pt x="2697" y="4653"/>
                  </a:cubicBezTo>
                  <a:cubicBezTo>
                    <a:pt x="2762" y="4653"/>
                    <a:pt x="2828" y="4643"/>
                    <a:pt x="2892" y="4622"/>
                  </a:cubicBezTo>
                  <a:cubicBezTo>
                    <a:pt x="3556" y="4462"/>
                    <a:pt x="4113" y="4011"/>
                    <a:pt x="4405" y="3375"/>
                  </a:cubicBezTo>
                  <a:cubicBezTo>
                    <a:pt x="4511" y="3136"/>
                    <a:pt x="4511" y="2871"/>
                    <a:pt x="4351" y="2685"/>
                  </a:cubicBezTo>
                  <a:lnTo>
                    <a:pt x="2282" y="191"/>
                  </a:lnTo>
                  <a:cubicBezTo>
                    <a:pt x="2166" y="75"/>
                    <a:pt x="1992" y="1"/>
                    <a:pt x="1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4"/>
            <p:cNvSpPr/>
            <p:nvPr/>
          </p:nvSpPr>
          <p:spPr>
            <a:xfrm>
              <a:off x="6107125" y="1278975"/>
              <a:ext cx="67000" cy="116100"/>
            </a:xfrm>
            <a:custGeom>
              <a:avLst/>
              <a:gdLst/>
              <a:ahLst/>
              <a:cxnLst/>
              <a:rect l="l" t="t" r="r" b="b"/>
              <a:pathLst>
                <a:path w="2680" h="4644" extrusionOk="0">
                  <a:moveTo>
                    <a:pt x="27" y="1"/>
                  </a:moveTo>
                  <a:lnTo>
                    <a:pt x="0" y="505"/>
                  </a:lnTo>
                  <a:cubicBezTo>
                    <a:pt x="690" y="1327"/>
                    <a:pt x="1221" y="1991"/>
                    <a:pt x="1592" y="2442"/>
                  </a:cubicBezTo>
                  <a:cubicBezTo>
                    <a:pt x="1937" y="2866"/>
                    <a:pt x="2176" y="3105"/>
                    <a:pt x="2016" y="3635"/>
                  </a:cubicBezTo>
                  <a:cubicBezTo>
                    <a:pt x="1804" y="4193"/>
                    <a:pt x="1327" y="4564"/>
                    <a:pt x="716" y="4617"/>
                  </a:cubicBezTo>
                  <a:cubicBezTo>
                    <a:pt x="849" y="4644"/>
                    <a:pt x="955" y="4644"/>
                    <a:pt x="1061" y="4644"/>
                  </a:cubicBezTo>
                  <a:cubicBezTo>
                    <a:pt x="1725" y="4484"/>
                    <a:pt x="2282" y="4033"/>
                    <a:pt x="2574" y="3397"/>
                  </a:cubicBezTo>
                  <a:cubicBezTo>
                    <a:pt x="2680" y="3158"/>
                    <a:pt x="2680" y="2893"/>
                    <a:pt x="2547" y="2707"/>
                  </a:cubicBezTo>
                  <a:lnTo>
                    <a:pt x="504" y="213"/>
                  </a:lnTo>
                  <a:cubicBezTo>
                    <a:pt x="372" y="81"/>
                    <a:pt x="186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4"/>
            <p:cNvSpPr/>
            <p:nvPr/>
          </p:nvSpPr>
          <p:spPr>
            <a:xfrm>
              <a:off x="6107125" y="1278975"/>
              <a:ext cx="67000" cy="116100"/>
            </a:xfrm>
            <a:custGeom>
              <a:avLst/>
              <a:gdLst/>
              <a:ahLst/>
              <a:cxnLst/>
              <a:rect l="l" t="t" r="r" b="b"/>
              <a:pathLst>
                <a:path w="2680" h="4644" extrusionOk="0">
                  <a:moveTo>
                    <a:pt x="27" y="1"/>
                  </a:moveTo>
                  <a:lnTo>
                    <a:pt x="0" y="505"/>
                  </a:lnTo>
                  <a:cubicBezTo>
                    <a:pt x="690" y="1327"/>
                    <a:pt x="1221" y="1991"/>
                    <a:pt x="1592" y="2442"/>
                  </a:cubicBezTo>
                  <a:cubicBezTo>
                    <a:pt x="1937" y="2866"/>
                    <a:pt x="2176" y="3105"/>
                    <a:pt x="2016" y="3635"/>
                  </a:cubicBezTo>
                  <a:cubicBezTo>
                    <a:pt x="1804" y="4193"/>
                    <a:pt x="1327" y="4564"/>
                    <a:pt x="716" y="4617"/>
                  </a:cubicBezTo>
                  <a:cubicBezTo>
                    <a:pt x="849" y="4644"/>
                    <a:pt x="955" y="4644"/>
                    <a:pt x="1061" y="4644"/>
                  </a:cubicBezTo>
                  <a:cubicBezTo>
                    <a:pt x="1725" y="4484"/>
                    <a:pt x="2282" y="4033"/>
                    <a:pt x="2574" y="3397"/>
                  </a:cubicBezTo>
                  <a:cubicBezTo>
                    <a:pt x="2680" y="3158"/>
                    <a:pt x="2680" y="2893"/>
                    <a:pt x="2547" y="2707"/>
                  </a:cubicBezTo>
                  <a:lnTo>
                    <a:pt x="504" y="213"/>
                  </a:lnTo>
                  <a:cubicBezTo>
                    <a:pt x="372" y="81"/>
                    <a:pt x="186" y="1"/>
                    <a:pt x="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4"/>
            <p:cNvSpPr/>
            <p:nvPr/>
          </p:nvSpPr>
          <p:spPr>
            <a:xfrm>
              <a:off x="6059375" y="1279050"/>
              <a:ext cx="66925" cy="54125"/>
            </a:xfrm>
            <a:custGeom>
              <a:avLst/>
              <a:gdLst/>
              <a:ahLst/>
              <a:cxnLst/>
              <a:rect l="l" t="t" r="r" b="b"/>
              <a:pathLst>
                <a:path w="2677" h="2165" extrusionOk="0">
                  <a:moveTo>
                    <a:pt x="1966" y="0"/>
                  </a:moveTo>
                  <a:cubicBezTo>
                    <a:pt x="1899" y="0"/>
                    <a:pt x="1827" y="8"/>
                    <a:pt x="1751" y="24"/>
                  </a:cubicBezTo>
                  <a:cubicBezTo>
                    <a:pt x="1035" y="184"/>
                    <a:pt x="478" y="661"/>
                    <a:pt x="212" y="1298"/>
                  </a:cubicBezTo>
                  <a:cubicBezTo>
                    <a:pt x="1" y="1815"/>
                    <a:pt x="247" y="2165"/>
                    <a:pt x="748" y="2165"/>
                  </a:cubicBezTo>
                  <a:cubicBezTo>
                    <a:pt x="813" y="2165"/>
                    <a:pt x="882" y="2159"/>
                    <a:pt x="955" y="2147"/>
                  </a:cubicBezTo>
                  <a:cubicBezTo>
                    <a:pt x="1618" y="1988"/>
                    <a:pt x="2175" y="1537"/>
                    <a:pt x="2467" y="900"/>
                  </a:cubicBezTo>
                  <a:cubicBezTo>
                    <a:pt x="2676" y="389"/>
                    <a:pt x="2438" y="0"/>
                    <a:pt x="1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4"/>
            <p:cNvSpPr/>
            <p:nvPr/>
          </p:nvSpPr>
          <p:spPr>
            <a:xfrm>
              <a:off x="6059375" y="1279050"/>
              <a:ext cx="66925" cy="54125"/>
            </a:xfrm>
            <a:custGeom>
              <a:avLst/>
              <a:gdLst/>
              <a:ahLst/>
              <a:cxnLst/>
              <a:rect l="l" t="t" r="r" b="b"/>
              <a:pathLst>
                <a:path w="2677" h="2165" extrusionOk="0">
                  <a:moveTo>
                    <a:pt x="1966" y="0"/>
                  </a:moveTo>
                  <a:cubicBezTo>
                    <a:pt x="1899" y="0"/>
                    <a:pt x="1827" y="8"/>
                    <a:pt x="1751" y="24"/>
                  </a:cubicBezTo>
                  <a:cubicBezTo>
                    <a:pt x="1035" y="184"/>
                    <a:pt x="478" y="661"/>
                    <a:pt x="212" y="1298"/>
                  </a:cubicBezTo>
                  <a:cubicBezTo>
                    <a:pt x="1" y="1815"/>
                    <a:pt x="247" y="2165"/>
                    <a:pt x="748" y="2165"/>
                  </a:cubicBezTo>
                  <a:cubicBezTo>
                    <a:pt x="813" y="2165"/>
                    <a:pt x="882" y="2159"/>
                    <a:pt x="955" y="2147"/>
                  </a:cubicBezTo>
                  <a:cubicBezTo>
                    <a:pt x="1618" y="1988"/>
                    <a:pt x="2175" y="1537"/>
                    <a:pt x="2467" y="900"/>
                  </a:cubicBezTo>
                  <a:cubicBezTo>
                    <a:pt x="2676" y="389"/>
                    <a:pt x="2438" y="0"/>
                    <a:pt x="1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4"/>
            <p:cNvSpPr/>
            <p:nvPr/>
          </p:nvSpPr>
          <p:spPr>
            <a:xfrm>
              <a:off x="5862375" y="1028275"/>
              <a:ext cx="231500" cy="278600"/>
            </a:xfrm>
            <a:custGeom>
              <a:avLst/>
              <a:gdLst/>
              <a:ahLst/>
              <a:cxnLst/>
              <a:rect l="l" t="t" r="r" b="b"/>
              <a:pathLst>
                <a:path w="9260" h="11144" extrusionOk="0">
                  <a:moveTo>
                    <a:pt x="1" y="1"/>
                  </a:moveTo>
                  <a:cubicBezTo>
                    <a:pt x="1" y="1"/>
                    <a:pt x="1" y="80"/>
                    <a:pt x="80" y="160"/>
                  </a:cubicBezTo>
                  <a:lnTo>
                    <a:pt x="372" y="531"/>
                  </a:lnTo>
                  <a:lnTo>
                    <a:pt x="1407" y="1805"/>
                  </a:lnTo>
                  <a:cubicBezTo>
                    <a:pt x="2256" y="2866"/>
                    <a:pt x="3397" y="4299"/>
                    <a:pt x="4511" y="5705"/>
                  </a:cubicBezTo>
                  <a:lnTo>
                    <a:pt x="6182" y="7747"/>
                  </a:lnTo>
                  <a:cubicBezTo>
                    <a:pt x="6713" y="8411"/>
                    <a:pt x="7190" y="9021"/>
                    <a:pt x="7641" y="9551"/>
                  </a:cubicBezTo>
                  <a:lnTo>
                    <a:pt x="8649" y="10798"/>
                  </a:lnTo>
                  <a:cubicBezTo>
                    <a:pt x="8756" y="10931"/>
                    <a:pt x="8862" y="11037"/>
                    <a:pt x="8968" y="11143"/>
                  </a:cubicBezTo>
                  <a:cubicBezTo>
                    <a:pt x="9127" y="11143"/>
                    <a:pt x="9233" y="11037"/>
                    <a:pt x="9260" y="10904"/>
                  </a:cubicBezTo>
                  <a:cubicBezTo>
                    <a:pt x="9153" y="10772"/>
                    <a:pt x="9047" y="10639"/>
                    <a:pt x="9021" y="10533"/>
                  </a:cubicBezTo>
                  <a:lnTo>
                    <a:pt x="7960" y="9286"/>
                  </a:lnTo>
                  <a:cubicBezTo>
                    <a:pt x="7535" y="8755"/>
                    <a:pt x="7031" y="8119"/>
                    <a:pt x="6474" y="7482"/>
                  </a:cubicBezTo>
                  <a:lnTo>
                    <a:pt x="4750" y="5466"/>
                  </a:lnTo>
                  <a:lnTo>
                    <a:pt x="1486" y="1672"/>
                  </a:lnTo>
                  <a:cubicBezTo>
                    <a:pt x="1062" y="1195"/>
                    <a:pt x="691" y="744"/>
                    <a:pt x="425" y="452"/>
                  </a:cubicBezTo>
                  <a:cubicBezTo>
                    <a:pt x="293" y="293"/>
                    <a:pt x="213" y="160"/>
                    <a:pt x="133" y="80"/>
                  </a:cubicBezTo>
                  <a:cubicBezTo>
                    <a:pt x="8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4"/>
            <p:cNvSpPr/>
            <p:nvPr/>
          </p:nvSpPr>
          <p:spPr>
            <a:xfrm>
              <a:off x="6081250" y="1523725"/>
              <a:ext cx="644025" cy="708950"/>
            </a:xfrm>
            <a:custGeom>
              <a:avLst/>
              <a:gdLst/>
              <a:ahLst/>
              <a:cxnLst/>
              <a:rect l="l" t="t" r="r" b="b"/>
              <a:pathLst>
                <a:path w="25761" h="28358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30"/>
                    <a:pt x="48" y="59"/>
                    <a:pt x="73" y="88"/>
                  </a:cubicBezTo>
                  <a:lnTo>
                    <a:pt x="73" y="88"/>
                  </a:lnTo>
                  <a:lnTo>
                    <a:pt x="1" y="0"/>
                  </a:lnTo>
                  <a:close/>
                  <a:moveTo>
                    <a:pt x="73" y="88"/>
                  </a:moveTo>
                  <a:lnTo>
                    <a:pt x="22896" y="27670"/>
                  </a:lnTo>
                  <a:cubicBezTo>
                    <a:pt x="23318" y="28113"/>
                    <a:pt x="23953" y="28357"/>
                    <a:pt x="24767" y="28357"/>
                  </a:cubicBezTo>
                  <a:cubicBezTo>
                    <a:pt x="25028" y="28357"/>
                    <a:pt x="25306" y="28332"/>
                    <a:pt x="25602" y="28281"/>
                  </a:cubicBezTo>
                  <a:lnTo>
                    <a:pt x="25761" y="28254"/>
                  </a:lnTo>
                  <a:lnTo>
                    <a:pt x="25761" y="28254"/>
                  </a:lnTo>
                  <a:cubicBezTo>
                    <a:pt x="25628" y="28264"/>
                    <a:pt x="25501" y="28269"/>
                    <a:pt x="25380" y="28269"/>
                  </a:cubicBezTo>
                  <a:cubicBezTo>
                    <a:pt x="23566" y="28269"/>
                    <a:pt x="23003" y="27178"/>
                    <a:pt x="21834" y="25760"/>
                  </a:cubicBezTo>
                  <a:lnTo>
                    <a:pt x="1141" y="770"/>
                  </a:lnTo>
                  <a:cubicBezTo>
                    <a:pt x="726" y="648"/>
                    <a:pt x="357" y="413"/>
                    <a:pt x="73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4"/>
            <p:cNvSpPr/>
            <p:nvPr/>
          </p:nvSpPr>
          <p:spPr>
            <a:xfrm>
              <a:off x="7002675" y="2528525"/>
              <a:ext cx="269125" cy="166825"/>
            </a:xfrm>
            <a:custGeom>
              <a:avLst/>
              <a:gdLst/>
              <a:ahLst/>
              <a:cxnLst/>
              <a:rect l="l" t="t" r="r" b="b"/>
              <a:pathLst>
                <a:path w="10765" h="6673" extrusionOk="0">
                  <a:moveTo>
                    <a:pt x="10764" y="0"/>
                  </a:moveTo>
                  <a:lnTo>
                    <a:pt x="10764" y="0"/>
                  </a:lnTo>
                  <a:cubicBezTo>
                    <a:pt x="10605" y="1088"/>
                    <a:pt x="8987" y="4112"/>
                    <a:pt x="5883" y="5651"/>
                  </a:cubicBezTo>
                  <a:cubicBezTo>
                    <a:pt x="5052" y="6059"/>
                    <a:pt x="4200" y="6257"/>
                    <a:pt x="3435" y="6257"/>
                  </a:cubicBezTo>
                  <a:cubicBezTo>
                    <a:pt x="1413" y="6257"/>
                    <a:pt x="1" y="4875"/>
                    <a:pt x="1213" y="2335"/>
                  </a:cubicBezTo>
                  <a:lnTo>
                    <a:pt x="1213" y="2335"/>
                  </a:lnTo>
                  <a:cubicBezTo>
                    <a:pt x="1107" y="2494"/>
                    <a:pt x="1054" y="2680"/>
                    <a:pt x="975" y="2892"/>
                  </a:cubicBezTo>
                  <a:cubicBezTo>
                    <a:pt x="144" y="5122"/>
                    <a:pt x="1181" y="6673"/>
                    <a:pt x="3287" y="6673"/>
                  </a:cubicBezTo>
                  <a:cubicBezTo>
                    <a:pt x="3536" y="6673"/>
                    <a:pt x="3801" y="6651"/>
                    <a:pt x="4079" y="6606"/>
                  </a:cubicBezTo>
                  <a:cubicBezTo>
                    <a:pt x="6679" y="6182"/>
                    <a:pt x="9570" y="3794"/>
                    <a:pt x="10499" y="1274"/>
                  </a:cubicBezTo>
                  <a:cubicBezTo>
                    <a:pt x="10658" y="876"/>
                    <a:pt x="10764" y="425"/>
                    <a:pt x="10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4"/>
            <p:cNvSpPr/>
            <p:nvPr/>
          </p:nvSpPr>
          <p:spPr>
            <a:xfrm>
              <a:off x="5987725" y="2421000"/>
              <a:ext cx="145950" cy="266050"/>
            </a:xfrm>
            <a:custGeom>
              <a:avLst/>
              <a:gdLst/>
              <a:ahLst/>
              <a:cxnLst/>
              <a:rect l="l" t="t" r="r" b="b"/>
              <a:pathLst>
                <a:path w="5838" h="10642" extrusionOk="0">
                  <a:moveTo>
                    <a:pt x="1199" y="284"/>
                  </a:moveTo>
                  <a:cubicBezTo>
                    <a:pt x="1713" y="284"/>
                    <a:pt x="2937" y="1307"/>
                    <a:pt x="3688" y="2259"/>
                  </a:cubicBezTo>
                  <a:cubicBezTo>
                    <a:pt x="4352" y="3081"/>
                    <a:pt x="4962" y="7644"/>
                    <a:pt x="4750" y="8387"/>
                  </a:cubicBezTo>
                  <a:cubicBezTo>
                    <a:pt x="4644" y="8758"/>
                    <a:pt x="4431" y="9103"/>
                    <a:pt x="4219" y="9422"/>
                  </a:cubicBezTo>
                  <a:cubicBezTo>
                    <a:pt x="3848" y="9315"/>
                    <a:pt x="3476" y="9156"/>
                    <a:pt x="3158" y="8918"/>
                  </a:cubicBezTo>
                  <a:cubicBezTo>
                    <a:pt x="2548" y="8493"/>
                    <a:pt x="266" y="4434"/>
                    <a:pt x="293" y="3399"/>
                  </a:cubicBezTo>
                  <a:cubicBezTo>
                    <a:pt x="372" y="2153"/>
                    <a:pt x="717" y="481"/>
                    <a:pt x="1115" y="295"/>
                  </a:cubicBezTo>
                  <a:cubicBezTo>
                    <a:pt x="1140" y="288"/>
                    <a:pt x="1168" y="284"/>
                    <a:pt x="1199" y="284"/>
                  </a:cubicBezTo>
                  <a:close/>
                  <a:moveTo>
                    <a:pt x="1279" y="0"/>
                  </a:moveTo>
                  <a:cubicBezTo>
                    <a:pt x="1211" y="0"/>
                    <a:pt x="1148" y="10"/>
                    <a:pt x="1089" y="30"/>
                  </a:cubicBezTo>
                  <a:cubicBezTo>
                    <a:pt x="319" y="322"/>
                    <a:pt x="54" y="2471"/>
                    <a:pt x="27" y="3399"/>
                  </a:cubicBezTo>
                  <a:cubicBezTo>
                    <a:pt x="1" y="4540"/>
                    <a:pt x="2362" y="8705"/>
                    <a:pt x="3025" y="9183"/>
                  </a:cubicBezTo>
                  <a:cubicBezTo>
                    <a:pt x="3317" y="9369"/>
                    <a:pt x="3688" y="9581"/>
                    <a:pt x="4033" y="9687"/>
                  </a:cubicBezTo>
                  <a:cubicBezTo>
                    <a:pt x="3848" y="9979"/>
                    <a:pt x="3556" y="10191"/>
                    <a:pt x="3184" y="10350"/>
                  </a:cubicBezTo>
                  <a:lnTo>
                    <a:pt x="3237" y="10642"/>
                  </a:lnTo>
                  <a:cubicBezTo>
                    <a:pt x="3715" y="10483"/>
                    <a:pt x="4086" y="10164"/>
                    <a:pt x="4378" y="9766"/>
                  </a:cubicBezTo>
                  <a:cubicBezTo>
                    <a:pt x="4623" y="9867"/>
                    <a:pt x="4875" y="9913"/>
                    <a:pt x="5131" y="9913"/>
                  </a:cubicBezTo>
                  <a:cubicBezTo>
                    <a:pt x="5347" y="9913"/>
                    <a:pt x="5566" y="9880"/>
                    <a:pt x="5784" y="9820"/>
                  </a:cubicBezTo>
                  <a:lnTo>
                    <a:pt x="5837" y="9820"/>
                  </a:lnTo>
                  <a:lnTo>
                    <a:pt x="5705" y="9501"/>
                  </a:lnTo>
                  <a:cubicBezTo>
                    <a:pt x="5519" y="9554"/>
                    <a:pt x="5333" y="9581"/>
                    <a:pt x="5151" y="9581"/>
                  </a:cubicBezTo>
                  <a:cubicBezTo>
                    <a:pt x="4969" y="9581"/>
                    <a:pt x="4789" y="9554"/>
                    <a:pt x="4617" y="9501"/>
                  </a:cubicBezTo>
                  <a:cubicBezTo>
                    <a:pt x="4829" y="9209"/>
                    <a:pt x="5015" y="8838"/>
                    <a:pt x="5148" y="8493"/>
                  </a:cubicBezTo>
                  <a:cubicBezTo>
                    <a:pt x="5360" y="7697"/>
                    <a:pt x="4697" y="2948"/>
                    <a:pt x="4007" y="2046"/>
                  </a:cubicBezTo>
                  <a:cubicBezTo>
                    <a:pt x="3468" y="1385"/>
                    <a:pt x="2092" y="0"/>
                    <a:pt x="1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4"/>
            <p:cNvSpPr/>
            <p:nvPr/>
          </p:nvSpPr>
          <p:spPr>
            <a:xfrm>
              <a:off x="6054725" y="2672450"/>
              <a:ext cx="25225" cy="22475"/>
            </a:xfrm>
            <a:custGeom>
              <a:avLst/>
              <a:gdLst/>
              <a:ahLst/>
              <a:cxnLst/>
              <a:rect l="l" t="t" r="r" b="b"/>
              <a:pathLst>
                <a:path w="1009" h="899" extrusionOk="0">
                  <a:moveTo>
                    <a:pt x="529" y="1"/>
                  </a:moveTo>
                  <a:cubicBezTo>
                    <a:pt x="477" y="1"/>
                    <a:pt x="424" y="9"/>
                    <a:pt x="372" y="27"/>
                  </a:cubicBezTo>
                  <a:cubicBezTo>
                    <a:pt x="133" y="80"/>
                    <a:pt x="0" y="345"/>
                    <a:pt x="80" y="584"/>
                  </a:cubicBezTo>
                  <a:cubicBezTo>
                    <a:pt x="144" y="776"/>
                    <a:pt x="327" y="899"/>
                    <a:pt x="507" y="899"/>
                  </a:cubicBezTo>
                  <a:cubicBezTo>
                    <a:pt x="551" y="899"/>
                    <a:pt x="595" y="891"/>
                    <a:pt x="637" y="876"/>
                  </a:cubicBezTo>
                  <a:cubicBezTo>
                    <a:pt x="902" y="823"/>
                    <a:pt x="1008" y="557"/>
                    <a:pt x="929" y="319"/>
                  </a:cubicBezTo>
                  <a:cubicBezTo>
                    <a:pt x="887" y="111"/>
                    <a:pt x="716" y="1"/>
                    <a:pt x="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4"/>
            <p:cNvSpPr/>
            <p:nvPr/>
          </p:nvSpPr>
          <p:spPr>
            <a:xfrm>
              <a:off x="6117725" y="2650825"/>
              <a:ext cx="25900" cy="23350"/>
            </a:xfrm>
            <a:custGeom>
              <a:avLst/>
              <a:gdLst/>
              <a:ahLst/>
              <a:cxnLst/>
              <a:rect l="l" t="t" r="r" b="b"/>
              <a:pathLst>
                <a:path w="1036" h="934" extrusionOk="0">
                  <a:moveTo>
                    <a:pt x="538" y="1"/>
                  </a:moveTo>
                  <a:cubicBezTo>
                    <a:pt x="492" y="1"/>
                    <a:pt x="445" y="6"/>
                    <a:pt x="399" y="16"/>
                  </a:cubicBezTo>
                  <a:cubicBezTo>
                    <a:pt x="133" y="96"/>
                    <a:pt x="1" y="361"/>
                    <a:pt x="80" y="627"/>
                  </a:cubicBezTo>
                  <a:cubicBezTo>
                    <a:pt x="144" y="841"/>
                    <a:pt x="330" y="934"/>
                    <a:pt x="525" y="934"/>
                  </a:cubicBezTo>
                  <a:cubicBezTo>
                    <a:pt x="571" y="934"/>
                    <a:pt x="618" y="929"/>
                    <a:pt x="664" y="918"/>
                  </a:cubicBezTo>
                  <a:cubicBezTo>
                    <a:pt x="929" y="812"/>
                    <a:pt x="1035" y="547"/>
                    <a:pt x="956" y="308"/>
                  </a:cubicBezTo>
                  <a:cubicBezTo>
                    <a:pt x="913" y="94"/>
                    <a:pt x="732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4"/>
            <p:cNvSpPr/>
            <p:nvPr/>
          </p:nvSpPr>
          <p:spPr>
            <a:xfrm>
              <a:off x="5985750" y="2418975"/>
              <a:ext cx="119400" cy="136350"/>
            </a:xfrm>
            <a:custGeom>
              <a:avLst/>
              <a:gdLst/>
              <a:ahLst/>
              <a:cxnLst/>
              <a:rect l="l" t="t" r="r" b="b"/>
              <a:pathLst>
                <a:path w="4776" h="5454" extrusionOk="0">
                  <a:moveTo>
                    <a:pt x="1338" y="1"/>
                  </a:moveTo>
                  <a:cubicBezTo>
                    <a:pt x="1268" y="1"/>
                    <a:pt x="1202" y="11"/>
                    <a:pt x="1141" y="32"/>
                  </a:cubicBezTo>
                  <a:cubicBezTo>
                    <a:pt x="266" y="350"/>
                    <a:pt x="0" y="2817"/>
                    <a:pt x="0" y="3480"/>
                  </a:cubicBezTo>
                  <a:cubicBezTo>
                    <a:pt x="0" y="3852"/>
                    <a:pt x="212" y="4489"/>
                    <a:pt x="610" y="5391"/>
                  </a:cubicBezTo>
                  <a:cubicBezTo>
                    <a:pt x="630" y="5429"/>
                    <a:pt x="649" y="5454"/>
                    <a:pt x="690" y="5454"/>
                  </a:cubicBezTo>
                  <a:cubicBezTo>
                    <a:pt x="704" y="5454"/>
                    <a:pt x="722" y="5451"/>
                    <a:pt x="743" y="5444"/>
                  </a:cubicBezTo>
                  <a:lnTo>
                    <a:pt x="982" y="5311"/>
                  </a:lnTo>
                  <a:cubicBezTo>
                    <a:pt x="1035" y="5284"/>
                    <a:pt x="1061" y="5258"/>
                    <a:pt x="1035" y="5178"/>
                  </a:cubicBezTo>
                  <a:cubicBezTo>
                    <a:pt x="743" y="4648"/>
                    <a:pt x="584" y="4091"/>
                    <a:pt x="478" y="3480"/>
                  </a:cubicBezTo>
                  <a:cubicBezTo>
                    <a:pt x="504" y="2260"/>
                    <a:pt x="876" y="615"/>
                    <a:pt x="1274" y="483"/>
                  </a:cubicBezTo>
                  <a:cubicBezTo>
                    <a:pt x="1296" y="475"/>
                    <a:pt x="1321" y="472"/>
                    <a:pt x="1349" y="472"/>
                  </a:cubicBezTo>
                  <a:cubicBezTo>
                    <a:pt x="1819" y="472"/>
                    <a:pt x="3041" y="1491"/>
                    <a:pt x="3767" y="2393"/>
                  </a:cubicBezTo>
                  <a:cubicBezTo>
                    <a:pt x="4033" y="2923"/>
                    <a:pt x="4218" y="3480"/>
                    <a:pt x="4325" y="4091"/>
                  </a:cubicBezTo>
                  <a:cubicBezTo>
                    <a:pt x="4351" y="4117"/>
                    <a:pt x="4378" y="4144"/>
                    <a:pt x="4457" y="4144"/>
                  </a:cubicBezTo>
                  <a:lnTo>
                    <a:pt x="4723" y="4091"/>
                  </a:lnTo>
                  <a:cubicBezTo>
                    <a:pt x="4749" y="4064"/>
                    <a:pt x="4776" y="4011"/>
                    <a:pt x="4776" y="3958"/>
                  </a:cubicBezTo>
                  <a:cubicBezTo>
                    <a:pt x="4590" y="3029"/>
                    <a:pt x="4351" y="2393"/>
                    <a:pt x="4112" y="2101"/>
                  </a:cubicBezTo>
                  <a:cubicBezTo>
                    <a:pt x="3743" y="1633"/>
                    <a:pt x="2232" y="1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4"/>
            <p:cNvSpPr/>
            <p:nvPr/>
          </p:nvSpPr>
          <p:spPr>
            <a:xfrm>
              <a:off x="5985750" y="2418975"/>
              <a:ext cx="119400" cy="136350"/>
            </a:xfrm>
            <a:custGeom>
              <a:avLst/>
              <a:gdLst/>
              <a:ahLst/>
              <a:cxnLst/>
              <a:rect l="l" t="t" r="r" b="b"/>
              <a:pathLst>
                <a:path w="4776" h="5454" extrusionOk="0">
                  <a:moveTo>
                    <a:pt x="1338" y="1"/>
                  </a:moveTo>
                  <a:cubicBezTo>
                    <a:pt x="1268" y="1"/>
                    <a:pt x="1202" y="11"/>
                    <a:pt x="1141" y="32"/>
                  </a:cubicBezTo>
                  <a:cubicBezTo>
                    <a:pt x="266" y="350"/>
                    <a:pt x="0" y="2817"/>
                    <a:pt x="0" y="3480"/>
                  </a:cubicBezTo>
                  <a:cubicBezTo>
                    <a:pt x="0" y="3852"/>
                    <a:pt x="212" y="4489"/>
                    <a:pt x="610" y="5391"/>
                  </a:cubicBezTo>
                  <a:cubicBezTo>
                    <a:pt x="630" y="5429"/>
                    <a:pt x="649" y="5454"/>
                    <a:pt x="690" y="5454"/>
                  </a:cubicBezTo>
                  <a:cubicBezTo>
                    <a:pt x="704" y="5454"/>
                    <a:pt x="722" y="5451"/>
                    <a:pt x="743" y="5444"/>
                  </a:cubicBezTo>
                  <a:lnTo>
                    <a:pt x="982" y="5311"/>
                  </a:lnTo>
                  <a:cubicBezTo>
                    <a:pt x="1035" y="5284"/>
                    <a:pt x="1061" y="5258"/>
                    <a:pt x="1035" y="5178"/>
                  </a:cubicBezTo>
                  <a:cubicBezTo>
                    <a:pt x="743" y="4648"/>
                    <a:pt x="584" y="4091"/>
                    <a:pt x="478" y="3480"/>
                  </a:cubicBezTo>
                  <a:cubicBezTo>
                    <a:pt x="504" y="2260"/>
                    <a:pt x="876" y="615"/>
                    <a:pt x="1274" y="483"/>
                  </a:cubicBezTo>
                  <a:cubicBezTo>
                    <a:pt x="1296" y="475"/>
                    <a:pt x="1321" y="472"/>
                    <a:pt x="1349" y="472"/>
                  </a:cubicBezTo>
                  <a:cubicBezTo>
                    <a:pt x="1819" y="472"/>
                    <a:pt x="3041" y="1491"/>
                    <a:pt x="3767" y="2393"/>
                  </a:cubicBezTo>
                  <a:cubicBezTo>
                    <a:pt x="4033" y="2923"/>
                    <a:pt x="4218" y="3480"/>
                    <a:pt x="4325" y="4091"/>
                  </a:cubicBezTo>
                  <a:cubicBezTo>
                    <a:pt x="4351" y="4117"/>
                    <a:pt x="4378" y="4144"/>
                    <a:pt x="4457" y="4144"/>
                  </a:cubicBezTo>
                  <a:lnTo>
                    <a:pt x="4723" y="4091"/>
                  </a:lnTo>
                  <a:cubicBezTo>
                    <a:pt x="4749" y="4064"/>
                    <a:pt x="4776" y="4011"/>
                    <a:pt x="4776" y="3958"/>
                  </a:cubicBezTo>
                  <a:cubicBezTo>
                    <a:pt x="4590" y="3029"/>
                    <a:pt x="4351" y="2393"/>
                    <a:pt x="4112" y="2101"/>
                  </a:cubicBezTo>
                  <a:cubicBezTo>
                    <a:pt x="3743" y="1633"/>
                    <a:pt x="2232" y="1"/>
                    <a:pt x="1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4"/>
            <p:cNvSpPr/>
            <p:nvPr/>
          </p:nvSpPr>
          <p:spPr>
            <a:xfrm>
              <a:off x="5992375" y="2175675"/>
              <a:ext cx="65025" cy="248750"/>
            </a:xfrm>
            <a:custGeom>
              <a:avLst/>
              <a:gdLst/>
              <a:ahLst/>
              <a:cxnLst/>
              <a:rect l="l" t="t" r="r" b="b"/>
              <a:pathLst>
                <a:path w="2601" h="9950" extrusionOk="0">
                  <a:moveTo>
                    <a:pt x="796" y="1"/>
                  </a:moveTo>
                  <a:lnTo>
                    <a:pt x="796" y="584"/>
                  </a:lnTo>
                  <a:lnTo>
                    <a:pt x="876" y="584"/>
                  </a:lnTo>
                  <a:lnTo>
                    <a:pt x="982" y="611"/>
                  </a:lnTo>
                  <a:cubicBezTo>
                    <a:pt x="1247" y="664"/>
                    <a:pt x="1460" y="850"/>
                    <a:pt x="1566" y="1088"/>
                  </a:cubicBezTo>
                  <a:cubicBezTo>
                    <a:pt x="1725" y="1380"/>
                    <a:pt x="2043" y="2203"/>
                    <a:pt x="1301" y="3741"/>
                  </a:cubicBezTo>
                  <a:cubicBezTo>
                    <a:pt x="1" y="6554"/>
                    <a:pt x="213" y="8649"/>
                    <a:pt x="531" y="9949"/>
                  </a:cubicBezTo>
                  <a:lnTo>
                    <a:pt x="1115" y="9764"/>
                  </a:lnTo>
                  <a:cubicBezTo>
                    <a:pt x="743" y="8570"/>
                    <a:pt x="584" y="6633"/>
                    <a:pt x="1805" y="4007"/>
                  </a:cubicBezTo>
                  <a:cubicBezTo>
                    <a:pt x="2600" y="2309"/>
                    <a:pt x="2309" y="1274"/>
                    <a:pt x="2070" y="823"/>
                  </a:cubicBezTo>
                  <a:cubicBezTo>
                    <a:pt x="1911" y="399"/>
                    <a:pt x="1513" y="133"/>
                    <a:pt x="1062" y="27"/>
                  </a:cubicBezTo>
                  <a:lnTo>
                    <a:pt x="1009" y="27"/>
                  </a:lnTo>
                  <a:cubicBezTo>
                    <a:pt x="929" y="1"/>
                    <a:pt x="876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4"/>
            <p:cNvSpPr/>
            <p:nvPr/>
          </p:nvSpPr>
          <p:spPr>
            <a:xfrm>
              <a:off x="5992375" y="2175675"/>
              <a:ext cx="65025" cy="248750"/>
            </a:xfrm>
            <a:custGeom>
              <a:avLst/>
              <a:gdLst/>
              <a:ahLst/>
              <a:cxnLst/>
              <a:rect l="l" t="t" r="r" b="b"/>
              <a:pathLst>
                <a:path w="2601" h="9950" extrusionOk="0">
                  <a:moveTo>
                    <a:pt x="796" y="1"/>
                  </a:moveTo>
                  <a:lnTo>
                    <a:pt x="796" y="584"/>
                  </a:lnTo>
                  <a:lnTo>
                    <a:pt x="876" y="584"/>
                  </a:lnTo>
                  <a:lnTo>
                    <a:pt x="982" y="611"/>
                  </a:lnTo>
                  <a:cubicBezTo>
                    <a:pt x="1247" y="664"/>
                    <a:pt x="1460" y="850"/>
                    <a:pt x="1566" y="1088"/>
                  </a:cubicBezTo>
                  <a:cubicBezTo>
                    <a:pt x="1725" y="1380"/>
                    <a:pt x="2043" y="2203"/>
                    <a:pt x="1301" y="3741"/>
                  </a:cubicBezTo>
                  <a:cubicBezTo>
                    <a:pt x="1" y="6554"/>
                    <a:pt x="213" y="8649"/>
                    <a:pt x="531" y="9949"/>
                  </a:cubicBezTo>
                  <a:lnTo>
                    <a:pt x="1115" y="9764"/>
                  </a:lnTo>
                  <a:cubicBezTo>
                    <a:pt x="743" y="8570"/>
                    <a:pt x="584" y="6633"/>
                    <a:pt x="1805" y="4007"/>
                  </a:cubicBezTo>
                  <a:cubicBezTo>
                    <a:pt x="2600" y="2309"/>
                    <a:pt x="2309" y="1274"/>
                    <a:pt x="2070" y="823"/>
                  </a:cubicBezTo>
                  <a:cubicBezTo>
                    <a:pt x="1911" y="399"/>
                    <a:pt x="1513" y="133"/>
                    <a:pt x="1062" y="27"/>
                  </a:cubicBezTo>
                  <a:lnTo>
                    <a:pt x="1009" y="27"/>
                  </a:lnTo>
                  <a:cubicBezTo>
                    <a:pt x="929" y="1"/>
                    <a:pt x="876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4"/>
            <p:cNvSpPr/>
            <p:nvPr/>
          </p:nvSpPr>
          <p:spPr>
            <a:xfrm>
              <a:off x="5768875" y="2176350"/>
              <a:ext cx="120050" cy="72975"/>
            </a:xfrm>
            <a:custGeom>
              <a:avLst/>
              <a:gdLst/>
              <a:ahLst/>
              <a:cxnLst/>
              <a:rect l="l" t="t" r="r" b="b"/>
              <a:pathLst>
                <a:path w="4802" h="2919" extrusionOk="0">
                  <a:moveTo>
                    <a:pt x="4802" y="0"/>
                  </a:moveTo>
                  <a:cubicBezTo>
                    <a:pt x="2971" y="186"/>
                    <a:pt x="1220" y="637"/>
                    <a:pt x="0" y="2918"/>
                  </a:cubicBezTo>
                  <a:cubicBezTo>
                    <a:pt x="0" y="2918"/>
                    <a:pt x="1433" y="1300"/>
                    <a:pt x="4802" y="663"/>
                  </a:cubicBezTo>
                  <a:lnTo>
                    <a:pt x="4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4"/>
            <p:cNvSpPr/>
            <p:nvPr/>
          </p:nvSpPr>
          <p:spPr>
            <a:xfrm>
              <a:off x="5768875" y="2176350"/>
              <a:ext cx="120050" cy="72975"/>
            </a:xfrm>
            <a:custGeom>
              <a:avLst/>
              <a:gdLst/>
              <a:ahLst/>
              <a:cxnLst/>
              <a:rect l="l" t="t" r="r" b="b"/>
              <a:pathLst>
                <a:path w="4802" h="2919" extrusionOk="0">
                  <a:moveTo>
                    <a:pt x="4802" y="0"/>
                  </a:moveTo>
                  <a:cubicBezTo>
                    <a:pt x="2971" y="186"/>
                    <a:pt x="1220" y="637"/>
                    <a:pt x="0" y="2918"/>
                  </a:cubicBezTo>
                  <a:cubicBezTo>
                    <a:pt x="0" y="2918"/>
                    <a:pt x="1433" y="1300"/>
                    <a:pt x="4802" y="663"/>
                  </a:cubicBezTo>
                  <a:lnTo>
                    <a:pt x="4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4"/>
            <p:cNvSpPr/>
            <p:nvPr/>
          </p:nvSpPr>
          <p:spPr>
            <a:xfrm>
              <a:off x="5683975" y="2193600"/>
              <a:ext cx="204950" cy="388675"/>
            </a:xfrm>
            <a:custGeom>
              <a:avLst/>
              <a:gdLst/>
              <a:ahLst/>
              <a:cxnLst/>
              <a:rect l="l" t="t" r="r" b="b"/>
              <a:pathLst>
                <a:path w="8198" h="15547" extrusionOk="0">
                  <a:moveTo>
                    <a:pt x="8198" y="0"/>
                  </a:moveTo>
                  <a:cubicBezTo>
                    <a:pt x="7482" y="0"/>
                    <a:pt x="6765" y="133"/>
                    <a:pt x="6076" y="345"/>
                  </a:cubicBezTo>
                  <a:cubicBezTo>
                    <a:pt x="5386" y="610"/>
                    <a:pt x="1672" y="2679"/>
                    <a:pt x="849" y="6739"/>
                  </a:cubicBezTo>
                  <a:cubicBezTo>
                    <a:pt x="0" y="10771"/>
                    <a:pt x="1168" y="15546"/>
                    <a:pt x="1168" y="15546"/>
                  </a:cubicBezTo>
                  <a:cubicBezTo>
                    <a:pt x="1168" y="15546"/>
                    <a:pt x="902" y="9630"/>
                    <a:pt x="2759" y="5783"/>
                  </a:cubicBezTo>
                  <a:cubicBezTo>
                    <a:pt x="4616" y="1937"/>
                    <a:pt x="8198" y="0"/>
                    <a:pt x="8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4"/>
            <p:cNvSpPr/>
            <p:nvPr/>
          </p:nvSpPr>
          <p:spPr>
            <a:xfrm>
              <a:off x="5683975" y="2193600"/>
              <a:ext cx="204950" cy="388675"/>
            </a:xfrm>
            <a:custGeom>
              <a:avLst/>
              <a:gdLst/>
              <a:ahLst/>
              <a:cxnLst/>
              <a:rect l="l" t="t" r="r" b="b"/>
              <a:pathLst>
                <a:path w="8198" h="15547" extrusionOk="0">
                  <a:moveTo>
                    <a:pt x="8198" y="0"/>
                  </a:moveTo>
                  <a:cubicBezTo>
                    <a:pt x="7482" y="0"/>
                    <a:pt x="6765" y="133"/>
                    <a:pt x="6076" y="345"/>
                  </a:cubicBezTo>
                  <a:cubicBezTo>
                    <a:pt x="5386" y="610"/>
                    <a:pt x="1672" y="2679"/>
                    <a:pt x="849" y="6739"/>
                  </a:cubicBezTo>
                  <a:cubicBezTo>
                    <a:pt x="0" y="10771"/>
                    <a:pt x="1168" y="15546"/>
                    <a:pt x="1168" y="15546"/>
                  </a:cubicBezTo>
                  <a:cubicBezTo>
                    <a:pt x="1168" y="15546"/>
                    <a:pt x="902" y="9630"/>
                    <a:pt x="2759" y="5783"/>
                  </a:cubicBezTo>
                  <a:cubicBezTo>
                    <a:pt x="4616" y="1937"/>
                    <a:pt x="8198" y="0"/>
                    <a:pt x="8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4"/>
            <p:cNvSpPr/>
            <p:nvPr/>
          </p:nvSpPr>
          <p:spPr>
            <a:xfrm>
              <a:off x="5584475" y="2595500"/>
              <a:ext cx="175125" cy="199700"/>
            </a:xfrm>
            <a:custGeom>
              <a:avLst/>
              <a:gdLst/>
              <a:ahLst/>
              <a:cxnLst/>
              <a:rect l="l" t="t" r="r" b="b"/>
              <a:pathLst>
                <a:path w="7005" h="7988" extrusionOk="0">
                  <a:moveTo>
                    <a:pt x="3184" y="1"/>
                  </a:moveTo>
                  <a:cubicBezTo>
                    <a:pt x="1752" y="80"/>
                    <a:pt x="531" y="982"/>
                    <a:pt x="1" y="2256"/>
                  </a:cubicBezTo>
                  <a:cubicBezTo>
                    <a:pt x="505" y="2760"/>
                    <a:pt x="850" y="3370"/>
                    <a:pt x="956" y="4033"/>
                  </a:cubicBezTo>
                  <a:cubicBezTo>
                    <a:pt x="1062" y="4352"/>
                    <a:pt x="1221" y="4644"/>
                    <a:pt x="1460" y="4882"/>
                  </a:cubicBezTo>
                  <a:cubicBezTo>
                    <a:pt x="1924" y="5295"/>
                    <a:pt x="2363" y="5732"/>
                    <a:pt x="2461" y="5732"/>
                  </a:cubicBezTo>
                  <a:cubicBezTo>
                    <a:pt x="2463" y="5732"/>
                    <a:pt x="2466" y="5732"/>
                    <a:pt x="2468" y="5731"/>
                  </a:cubicBezTo>
                  <a:lnTo>
                    <a:pt x="2733" y="6925"/>
                  </a:lnTo>
                  <a:cubicBezTo>
                    <a:pt x="2733" y="6925"/>
                    <a:pt x="2495" y="6925"/>
                    <a:pt x="2203" y="6076"/>
                  </a:cubicBezTo>
                  <a:cubicBezTo>
                    <a:pt x="1991" y="5705"/>
                    <a:pt x="1725" y="5333"/>
                    <a:pt x="1433" y="5041"/>
                  </a:cubicBezTo>
                  <a:cubicBezTo>
                    <a:pt x="1327" y="5254"/>
                    <a:pt x="1327" y="5519"/>
                    <a:pt x="1407" y="5731"/>
                  </a:cubicBezTo>
                  <a:cubicBezTo>
                    <a:pt x="1593" y="6341"/>
                    <a:pt x="2044" y="7376"/>
                    <a:pt x="2521" y="7721"/>
                  </a:cubicBezTo>
                  <a:cubicBezTo>
                    <a:pt x="2755" y="7906"/>
                    <a:pt x="3013" y="7988"/>
                    <a:pt x="3239" y="7988"/>
                  </a:cubicBezTo>
                  <a:cubicBezTo>
                    <a:pt x="3501" y="7988"/>
                    <a:pt x="3722" y="7879"/>
                    <a:pt x="3821" y="7694"/>
                  </a:cubicBezTo>
                  <a:cubicBezTo>
                    <a:pt x="3821" y="7031"/>
                    <a:pt x="3768" y="6341"/>
                    <a:pt x="3556" y="5705"/>
                  </a:cubicBezTo>
                  <a:cubicBezTo>
                    <a:pt x="3521" y="5626"/>
                    <a:pt x="3532" y="5597"/>
                    <a:pt x="3564" y="5597"/>
                  </a:cubicBezTo>
                  <a:cubicBezTo>
                    <a:pt x="3630" y="5597"/>
                    <a:pt x="3785" y="5722"/>
                    <a:pt x="3821" y="5811"/>
                  </a:cubicBezTo>
                  <a:cubicBezTo>
                    <a:pt x="3954" y="6448"/>
                    <a:pt x="4033" y="7111"/>
                    <a:pt x="3980" y="7721"/>
                  </a:cubicBezTo>
                  <a:cubicBezTo>
                    <a:pt x="4017" y="7726"/>
                    <a:pt x="4055" y="7728"/>
                    <a:pt x="4091" y="7728"/>
                  </a:cubicBezTo>
                  <a:cubicBezTo>
                    <a:pt x="4451" y="7728"/>
                    <a:pt x="4794" y="7501"/>
                    <a:pt x="4962" y="7164"/>
                  </a:cubicBezTo>
                  <a:cubicBezTo>
                    <a:pt x="4882" y="6474"/>
                    <a:pt x="4776" y="5811"/>
                    <a:pt x="4617" y="5148"/>
                  </a:cubicBezTo>
                  <a:cubicBezTo>
                    <a:pt x="4582" y="5025"/>
                    <a:pt x="4628" y="4937"/>
                    <a:pt x="4709" y="4937"/>
                  </a:cubicBezTo>
                  <a:cubicBezTo>
                    <a:pt x="4750" y="4937"/>
                    <a:pt x="4802" y="4961"/>
                    <a:pt x="4856" y="5015"/>
                  </a:cubicBezTo>
                  <a:cubicBezTo>
                    <a:pt x="5015" y="5174"/>
                    <a:pt x="5121" y="6501"/>
                    <a:pt x="5095" y="7190"/>
                  </a:cubicBezTo>
                  <a:cubicBezTo>
                    <a:pt x="5166" y="7214"/>
                    <a:pt x="5238" y="7227"/>
                    <a:pt x="5309" y="7227"/>
                  </a:cubicBezTo>
                  <a:cubicBezTo>
                    <a:pt x="5397" y="7227"/>
                    <a:pt x="5484" y="7208"/>
                    <a:pt x="5572" y="7164"/>
                  </a:cubicBezTo>
                  <a:cubicBezTo>
                    <a:pt x="6076" y="7005"/>
                    <a:pt x="6076" y="6686"/>
                    <a:pt x="6076" y="6633"/>
                  </a:cubicBezTo>
                  <a:cubicBezTo>
                    <a:pt x="6050" y="6050"/>
                    <a:pt x="5970" y="5439"/>
                    <a:pt x="5837" y="4856"/>
                  </a:cubicBezTo>
                  <a:cubicBezTo>
                    <a:pt x="5780" y="4588"/>
                    <a:pt x="5737" y="4445"/>
                    <a:pt x="5806" y="4445"/>
                  </a:cubicBezTo>
                  <a:cubicBezTo>
                    <a:pt x="5833" y="4445"/>
                    <a:pt x="5877" y="4466"/>
                    <a:pt x="5943" y="4511"/>
                  </a:cubicBezTo>
                  <a:cubicBezTo>
                    <a:pt x="6182" y="4697"/>
                    <a:pt x="6209" y="6023"/>
                    <a:pt x="6209" y="6607"/>
                  </a:cubicBezTo>
                  <a:cubicBezTo>
                    <a:pt x="6474" y="6501"/>
                    <a:pt x="7005" y="6076"/>
                    <a:pt x="6952" y="5625"/>
                  </a:cubicBezTo>
                  <a:cubicBezTo>
                    <a:pt x="6872" y="5015"/>
                    <a:pt x="6554" y="3131"/>
                    <a:pt x="6182" y="2654"/>
                  </a:cubicBezTo>
                  <a:cubicBezTo>
                    <a:pt x="5811" y="2203"/>
                    <a:pt x="4193" y="850"/>
                    <a:pt x="3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4"/>
            <p:cNvSpPr/>
            <p:nvPr/>
          </p:nvSpPr>
          <p:spPr>
            <a:xfrm>
              <a:off x="5727275" y="2706025"/>
              <a:ext cx="12425" cy="54500"/>
            </a:xfrm>
            <a:custGeom>
              <a:avLst/>
              <a:gdLst/>
              <a:ahLst/>
              <a:cxnLst/>
              <a:rect l="l" t="t" r="r" b="b"/>
              <a:pathLst>
                <a:path w="497" h="2180" extrusionOk="0">
                  <a:moveTo>
                    <a:pt x="87" y="0"/>
                  </a:moveTo>
                  <a:cubicBezTo>
                    <a:pt x="1" y="0"/>
                    <a:pt x="22" y="143"/>
                    <a:pt x="99" y="355"/>
                  </a:cubicBezTo>
                  <a:cubicBezTo>
                    <a:pt x="231" y="965"/>
                    <a:pt x="285" y="1549"/>
                    <a:pt x="338" y="2159"/>
                  </a:cubicBezTo>
                  <a:cubicBezTo>
                    <a:pt x="364" y="2172"/>
                    <a:pt x="397" y="2179"/>
                    <a:pt x="427" y="2179"/>
                  </a:cubicBezTo>
                  <a:cubicBezTo>
                    <a:pt x="457" y="2179"/>
                    <a:pt x="484" y="2172"/>
                    <a:pt x="497" y="2159"/>
                  </a:cubicBezTo>
                  <a:cubicBezTo>
                    <a:pt x="497" y="1602"/>
                    <a:pt x="444" y="223"/>
                    <a:pt x="231" y="63"/>
                  </a:cubicBezTo>
                  <a:cubicBezTo>
                    <a:pt x="167" y="20"/>
                    <a:pt x="119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4"/>
            <p:cNvSpPr/>
            <p:nvPr/>
          </p:nvSpPr>
          <p:spPr>
            <a:xfrm>
              <a:off x="5727275" y="2706025"/>
              <a:ext cx="12425" cy="54500"/>
            </a:xfrm>
            <a:custGeom>
              <a:avLst/>
              <a:gdLst/>
              <a:ahLst/>
              <a:cxnLst/>
              <a:rect l="l" t="t" r="r" b="b"/>
              <a:pathLst>
                <a:path w="497" h="2180" extrusionOk="0">
                  <a:moveTo>
                    <a:pt x="87" y="0"/>
                  </a:moveTo>
                  <a:cubicBezTo>
                    <a:pt x="1" y="0"/>
                    <a:pt x="22" y="143"/>
                    <a:pt x="99" y="355"/>
                  </a:cubicBezTo>
                  <a:cubicBezTo>
                    <a:pt x="231" y="965"/>
                    <a:pt x="285" y="1549"/>
                    <a:pt x="338" y="2159"/>
                  </a:cubicBezTo>
                  <a:cubicBezTo>
                    <a:pt x="364" y="2172"/>
                    <a:pt x="397" y="2179"/>
                    <a:pt x="427" y="2179"/>
                  </a:cubicBezTo>
                  <a:cubicBezTo>
                    <a:pt x="457" y="2179"/>
                    <a:pt x="484" y="2172"/>
                    <a:pt x="497" y="2159"/>
                  </a:cubicBezTo>
                  <a:cubicBezTo>
                    <a:pt x="497" y="1602"/>
                    <a:pt x="444" y="223"/>
                    <a:pt x="231" y="63"/>
                  </a:cubicBezTo>
                  <a:cubicBezTo>
                    <a:pt x="167" y="20"/>
                    <a:pt x="119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4"/>
            <p:cNvSpPr/>
            <p:nvPr/>
          </p:nvSpPr>
          <p:spPr>
            <a:xfrm>
              <a:off x="5108950" y="2180775"/>
              <a:ext cx="621475" cy="963925"/>
            </a:xfrm>
            <a:custGeom>
              <a:avLst/>
              <a:gdLst/>
              <a:ahLst/>
              <a:cxnLst/>
              <a:rect l="l" t="t" r="r" b="b"/>
              <a:pathLst>
                <a:path w="24859" h="38557" extrusionOk="0">
                  <a:moveTo>
                    <a:pt x="12952" y="1"/>
                  </a:moveTo>
                  <a:cubicBezTo>
                    <a:pt x="12883" y="1"/>
                    <a:pt x="12811" y="20"/>
                    <a:pt x="12734" y="62"/>
                  </a:cubicBezTo>
                  <a:lnTo>
                    <a:pt x="12708" y="89"/>
                  </a:lnTo>
                  <a:lnTo>
                    <a:pt x="11514" y="778"/>
                  </a:lnTo>
                  <a:cubicBezTo>
                    <a:pt x="11408" y="831"/>
                    <a:pt x="11328" y="911"/>
                    <a:pt x="11275" y="964"/>
                  </a:cubicBezTo>
                  <a:lnTo>
                    <a:pt x="11249" y="1017"/>
                  </a:lnTo>
                  <a:cubicBezTo>
                    <a:pt x="10930" y="1335"/>
                    <a:pt x="10639" y="1627"/>
                    <a:pt x="10267" y="1893"/>
                  </a:cubicBezTo>
                  <a:cubicBezTo>
                    <a:pt x="9345" y="2306"/>
                    <a:pt x="8322" y="2507"/>
                    <a:pt x="7277" y="2507"/>
                  </a:cubicBezTo>
                  <a:cubicBezTo>
                    <a:pt x="5437" y="2507"/>
                    <a:pt x="3530" y="1883"/>
                    <a:pt x="1990" y="699"/>
                  </a:cubicBezTo>
                  <a:cubicBezTo>
                    <a:pt x="1780" y="551"/>
                    <a:pt x="1636" y="504"/>
                    <a:pt x="1493" y="504"/>
                  </a:cubicBezTo>
                  <a:cubicBezTo>
                    <a:pt x="1455" y="504"/>
                    <a:pt x="1418" y="508"/>
                    <a:pt x="1380" y="513"/>
                  </a:cubicBezTo>
                  <a:cubicBezTo>
                    <a:pt x="1247" y="566"/>
                    <a:pt x="372" y="1097"/>
                    <a:pt x="239" y="1176"/>
                  </a:cubicBezTo>
                  <a:cubicBezTo>
                    <a:pt x="106" y="1229"/>
                    <a:pt x="27" y="1442"/>
                    <a:pt x="27" y="1707"/>
                  </a:cubicBezTo>
                  <a:cubicBezTo>
                    <a:pt x="0" y="10435"/>
                    <a:pt x="1353" y="27732"/>
                    <a:pt x="11832" y="38556"/>
                  </a:cubicBezTo>
                  <a:cubicBezTo>
                    <a:pt x="12336" y="38317"/>
                    <a:pt x="12787" y="38052"/>
                    <a:pt x="13238" y="37760"/>
                  </a:cubicBezTo>
                  <a:cubicBezTo>
                    <a:pt x="20852" y="33834"/>
                    <a:pt x="24858" y="22108"/>
                    <a:pt x="24858" y="14786"/>
                  </a:cubicBezTo>
                  <a:cubicBezTo>
                    <a:pt x="24858" y="14441"/>
                    <a:pt x="24726" y="14070"/>
                    <a:pt x="24513" y="13831"/>
                  </a:cubicBezTo>
                  <a:cubicBezTo>
                    <a:pt x="24328" y="13645"/>
                    <a:pt x="24116" y="13486"/>
                    <a:pt x="23877" y="13380"/>
                  </a:cubicBezTo>
                  <a:cubicBezTo>
                    <a:pt x="20614" y="11921"/>
                    <a:pt x="15706" y="6137"/>
                    <a:pt x="13424" y="433"/>
                  </a:cubicBezTo>
                  <a:cubicBezTo>
                    <a:pt x="13307" y="159"/>
                    <a:pt x="13146" y="1"/>
                    <a:pt x="12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4"/>
            <p:cNvSpPr/>
            <p:nvPr/>
          </p:nvSpPr>
          <p:spPr>
            <a:xfrm>
              <a:off x="5397450" y="2179750"/>
              <a:ext cx="329650" cy="372675"/>
            </a:xfrm>
            <a:custGeom>
              <a:avLst/>
              <a:gdLst/>
              <a:ahLst/>
              <a:cxnLst/>
              <a:rect l="l" t="t" r="r" b="b"/>
              <a:pathLst>
                <a:path w="13186" h="14907" extrusionOk="0">
                  <a:moveTo>
                    <a:pt x="1392" y="0"/>
                  </a:moveTo>
                  <a:cubicBezTo>
                    <a:pt x="1327" y="0"/>
                    <a:pt x="1261" y="17"/>
                    <a:pt x="1194" y="50"/>
                  </a:cubicBezTo>
                  <a:lnTo>
                    <a:pt x="1168" y="103"/>
                  </a:lnTo>
                  <a:lnTo>
                    <a:pt x="637" y="395"/>
                  </a:lnTo>
                  <a:lnTo>
                    <a:pt x="1" y="766"/>
                  </a:lnTo>
                  <a:cubicBezTo>
                    <a:pt x="77" y="725"/>
                    <a:pt x="149" y="705"/>
                    <a:pt x="218" y="705"/>
                  </a:cubicBezTo>
                  <a:cubicBezTo>
                    <a:pt x="412" y="705"/>
                    <a:pt x="573" y="863"/>
                    <a:pt x="690" y="1138"/>
                  </a:cubicBezTo>
                  <a:cubicBezTo>
                    <a:pt x="2972" y="6842"/>
                    <a:pt x="7880" y="12625"/>
                    <a:pt x="11143" y="14084"/>
                  </a:cubicBezTo>
                  <a:cubicBezTo>
                    <a:pt x="11382" y="14190"/>
                    <a:pt x="11594" y="14349"/>
                    <a:pt x="11780" y="14535"/>
                  </a:cubicBezTo>
                  <a:cubicBezTo>
                    <a:pt x="11859" y="14641"/>
                    <a:pt x="11939" y="14774"/>
                    <a:pt x="11992" y="14906"/>
                  </a:cubicBezTo>
                  <a:lnTo>
                    <a:pt x="13186" y="14217"/>
                  </a:lnTo>
                  <a:cubicBezTo>
                    <a:pt x="13133" y="14084"/>
                    <a:pt x="13053" y="13951"/>
                    <a:pt x="12973" y="13845"/>
                  </a:cubicBezTo>
                  <a:cubicBezTo>
                    <a:pt x="12788" y="13660"/>
                    <a:pt x="12576" y="13500"/>
                    <a:pt x="12337" y="13394"/>
                  </a:cubicBezTo>
                  <a:cubicBezTo>
                    <a:pt x="9074" y="11935"/>
                    <a:pt x="4166" y="6152"/>
                    <a:pt x="1884" y="448"/>
                  </a:cubicBezTo>
                  <a:cubicBezTo>
                    <a:pt x="1765" y="149"/>
                    <a:pt x="1586" y="0"/>
                    <a:pt x="1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4"/>
            <p:cNvSpPr/>
            <p:nvPr/>
          </p:nvSpPr>
          <p:spPr>
            <a:xfrm>
              <a:off x="5439900" y="2535150"/>
              <a:ext cx="289850" cy="588325"/>
            </a:xfrm>
            <a:custGeom>
              <a:avLst/>
              <a:gdLst/>
              <a:ahLst/>
              <a:cxnLst/>
              <a:rect l="l" t="t" r="r" b="b"/>
              <a:pathLst>
                <a:path w="11594" h="23533" extrusionOk="0">
                  <a:moveTo>
                    <a:pt x="11461" y="1"/>
                  </a:moveTo>
                  <a:lnTo>
                    <a:pt x="10267" y="690"/>
                  </a:lnTo>
                  <a:cubicBezTo>
                    <a:pt x="10373" y="876"/>
                    <a:pt x="10400" y="1062"/>
                    <a:pt x="10400" y="1274"/>
                  </a:cubicBezTo>
                  <a:cubicBezTo>
                    <a:pt x="10427" y="8225"/>
                    <a:pt x="6845" y="19102"/>
                    <a:pt x="0" y="23532"/>
                  </a:cubicBezTo>
                  <a:cubicBezTo>
                    <a:pt x="7588" y="19606"/>
                    <a:pt x="11594" y="7906"/>
                    <a:pt x="11594" y="558"/>
                  </a:cubicBezTo>
                  <a:cubicBezTo>
                    <a:pt x="11594" y="372"/>
                    <a:pt x="11567" y="160"/>
                    <a:pt x="11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4"/>
            <p:cNvSpPr/>
            <p:nvPr/>
          </p:nvSpPr>
          <p:spPr>
            <a:xfrm>
              <a:off x="6561425" y="2119300"/>
              <a:ext cx="37175" cy="48450"/>
            </a:xfrm>
            <a:custGeom>
              <a:avLst/>
              <a:gdLst/>
              <a:ahLst/>
              <a:cxnLst/>
              <a:rect l="l" t="t" r="r" b="b"/>
              <a:pathLst>
                <a:path w="1487" h="1938" extrusionOk="0">
                  <a:moveTo>
                    <a:pt x="452" y="1"/>
                  </a:moveTo>
                  <a:cubicBezTo>
                    <a:pt x="160" y="611"/>
                    <a:pt x="27" y="1274"/>
                    <a:pt x="1" y="1937"/>
                  </a:cubicBezTo>
                  <a:lnTo>
                    <a:pt x="1487" y="122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4"/>
            <p:cNvSpPr/>
            <p:nvPr/>
          </p:nvSpPr>
          <p:spPr>
            <a:xfrm>
              <a:off x="6066650" y="2089350"/>
              <a:ext cx="744850" cy="432925"/>
            </a:xfrm>
            <a:custGeom>
              <a:avLst/>
              <a:gdLst/>
              <a:ahLst/>
              <a:cxnLst/>
              <a:rect l="l" t="t" r="r" b="b"/>
              <a:pathLst>
                <a:path w="29794" h="17317" extrusionOk="0">
                  <a:moveTo>
                    <a:pt x="28342" y="1"/>
                  </a:moveTo>
                  <a:cubicBezTo>
                    <a:pt x="27777" y="1"/>
                    <a:pt x="27219" y="80"/>
                    <a:pt x="26690" y="217"/>
                  </a:cubicBezTo>
                  <a:cubicBezTo>
                    <a:pt x="25947" y="456"/>
                    <a:pt x="25337" y="986"/>
                    <a:pt x="24620" y="1331"/>
                  </a:cubicBezTo>
                  <a:cubicBezTo>
                    <a:pt x="23824" y="1676"/>
                    <a:pt x="22949" y="1915"/>
                    <a:pt x="22047" y="1995"/>
                  </a:cubicBezTo>
                  <a:cubicBezTo>
                    <a:pt x="21384" y="2048"/>
                    <a:pt x="20323" y="2127"/>
                    <a:pt x="19951" y="2737"/>
                  </a:cubicBezTo>
                  <a:cubicBezTo>
                    <a:pt x="19580" y="3374"/>
                    <a:pt x="19659" y="4143"/>
                    <a:pt x="19261" y="4780"/>
                  </a:cubicBezTo>
                  <a:lnTo>
                    <a:pt x="14619" y="11890"/>
                  </a:lnTo>
                  <a:cubicBezTo>
                    <a:pt x="12549" y="10404"/>
                    <a:pt x="9101" y="8176"/>
                    <a:pt x="7376" y="7035"/>
                  </a:cubicBezTo>
                  <a:cubicBezTo>
                    <a:pt x="5051" y="5460"/>
                    <a:pt x="4022" y="4450"/>
                    <a:pt x="1490" y="4450"/>
                  </a:cubicBezTo>
                  <a:cubicBezTo>
                    <a:pt x="1336" y="4450"/>
                    <a:pt x="1175" y="4454"/>
                    <a:pt x="1009" y="4462"/>
                  </a:cubicBezTo>
                  <a:cubicBezTo>
                    <a:pt x="1" y="9184"/>
                    <a:pt x="2521" y="11837"/>
                    <a:pt x="2521" y="11837"/>
                  </a:cubicBezTo>
                  <a:cubicBezTo>
                    <a:pt x="2521" y="11837"/>
                    <a:pt x="10082" y="15339"/>
                    <a:pt x="13690" y="16718"/>
                  </a:cubicBezTo>
                  <a:cubicBezTo>
                    <a:pt x="14607" y="17098"/>
                    <a:pt x="15288" y="17316"/>
                    <a:pt x="15856" y="17316"/>
                  </a:cubicBezTo>
                  <a:cubicBezTo>
                    <a:pt x="16914" y="17316"/>
                    <a:pt x="17580" y="16558"/>
                    <a:pt x="18651" y="14676"/>
                  </a:cubicBezTo>
                  <a:cubicBezTo>
                    <a:pt x="19686" y="12898"/>
                    <a:pt x="21304" y="9184"/>
                    <a:pt x="22206" y="7035"/>
                  </a:cubicBezTo>
                  <a:cubicBezTo>
                    <a:pt x="22312" y="6823"/>
                    <a:pt x="22418" y="6664"/>
                    <a:pt x="22551" y="6505"/>
                  </a:cubicBezTo>
                  <a:cubicBezTo>
                    <a:pt x="22975" y="5974"/>
                    <a:pt x="23533" y="5603"/>
                    <a:pt x="24169" y="5364"/>
                  </a:cubicBezTo>
                  <a:cubicBezTo>
                    <a:pt x="24620" y="5178"/>
                    <a:pt x="25098" y="4966"/>
                    <a:pt x="25522" y="4780"/>
                  </a:cubicBezTo>
                  <a:cubicBezTo>
                    <a:pt x="25920" y="4594"/>
                    <a:pt x="26292" y="4409"/>
                    <a:pt x="26663" y="4170"/>
                  </a:cubicBezTo>
                  <a:cubicBezTo>
                    <a:pt x="27406" y="3639"/>
                    <a:pt x="28149" y="3003"/>
                    <a:pt x="28732" y="2286"/>
                  </a:cubicBezTo>
                  <a:cubicBezTo>
                    <a:pt x="28998" y="1942"/>
                    <a:pt x="29210" y="1623"/>
                    <a:pt x="29396" y="1252"/>
                  </a:cubicBezTo>
                  <a:cubicBezTo>
                    <a:pt x="29581" y="960"/>
                    <a:pt x="29794" y="535"/>
                    <a:pt x="29581" y="217"/>
                  </a:cubicBezTo>
                  <a:cubicBezTo>
                    <a:pt x="29426" y="84"/>
                    <a:pt x="29252" y="25"/>
                    <a:pt x="29059" y="25"/>
                  </a:cubicBezTo>
                  <a:cubicBezTo>
                    <a:pt x="29021" y="25"/>
                    <a:pt x="28983" y="27"/>
                    <a:pt x="28945" y="31"/>
                  </a:cubicBezTo>
                  <a:cubicBezTo>
                    <a:pt x="28744" y="11"/>
                    <a:pt x="28542" y="1"/>
                    <a:pt x="28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4"/>
            <p:cNvSpPr/>
            <p:nvPr/>
          </p:nvSpPr>
          <p:spPr>
            <a:xfrm>
              <a:off x="6067325" y="2192950"/>
              <a:ext cx="567100" cy="343250"/>
            </a:xfrm>
            <a:custGeom>
              <a:avLst/>
              <a:gdLst/>
              <a:ahLst/>
              <a:cxnLst/>
              <a:rect l="l" t="t" r="r" b="b"/>
              <a:pathLst>
                <a:path w="22684" h="13730" extrusionOk="0">
                  <a:moveTo>
                    <a:pt x="2054" y="1"/>
                  </a:moveTo>
                  <a:cubicBezTo>
                    <a:pt x="1218" y="1"/>
                    <a:pt x="717" y="265"/>
                    <a:pt x="717" y="265"/>
                  </a:cubicBezTo>
                  <a:cubicBezTo>
                    <a:pt x="0" y="5809"/>
                    <a:pt x="2892" y="8118"/>
                    <a:pt x="2892" y="8118"/>
                  </a:cubicBezTo>
                  <a:cubicBezTo>
                    <a:pt x="2892" y="8118"/>
                    <a:pt x="12231" y="12734"/>
                    <a:pt x="14592" y="13423"/>
                  </a:cubicBezTo>
                  <a:cubicBezTo>
                    <a:pt x="15289" y="13627"/>
                    <a:pt x="15797" y="13729"/>
                    <a:pt x="16193" y="13729"/>
                  </a:cubicBezTo>
                  <a:cubicBezTo>
                    <a:pt x="17137" y="13729"/>
                    <a:pt x="17444" y="13150"/>
                    <a:pt x="18173" y="11991"/>
                  </a:cubicBezTo>
                  <a:cubicBezTo>
                    <a:pt x="19181" y="10373"/>
                    <a:pt x="22683" y="3103"/>
                    <a:pt x="22683" y="3103"/>
                  </a:cubicBezTo>
                  <a:cubicBezTo>
                    <a:pt x="19951" y="2599"/>
                    <a:pt x="18943" y="1008"/>
                    <a:pt x="18943" y="1008"/>
                  </a:cubicBezTo>
                  <a:lnTo>
                    <a:pt x="14751" y="7454"/>
                  </a:lnTo>
                  <a:cubicBezTo>
                    <a:pt x="14751" y="7454"/>
                    <a:pt x="6367" y="1671"/>
                    <a:pt x="4272" y="583"/>
                  </a:cubicBezTo>
                  <a:cubicBezTo>
                    <a:pt x="3404" y="133"/>
                    <a:pt x="2645" y="1"/>
                    <a:pt x="2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4"/>
            <p:cNvSpPr/>
            <p:nvPr/>
          </p:nvSpPr>
          <p:spPr>
            <a:xfrm>
              <a:off x="6067325" y="2192950"/>
              <a:ext cx="567100" cy="343250"/>
            </a:xfrm>
            <a:custGeom>
              <a:avLst/>
              <a:gdLst/>
              <a:ahLst/>
              <a:cxnLst/>
              <a:rect l="l" t="t" r="r" b="b"/>
              <a:pathLst>
                <a:path w="22684" h="13730" extrusionOk="0">
                  <a:moveTo>
                    <a:pt x="2054" y="1"/>
                  </a:moveTo>
                  <a:cubicBezTo>
                    <a:pt x="1218" y="1"/>
                    <a:pt x="717" y="265"/>
                    <a:pt x="717" y="265"/>
                  </a:cubicBezTo>
                  <a:cubicBezTo>
                    <a:pt x="0" y="5809"/>
                    <a:pt x="2892" y="8118"/>
                    <a:pt x="2892" y="8118"/>
                  </a:cubicBezTo>
                  <a:cubicBezTo>
                    <a:pt x="2892" y="8118"/>
                    <a:pt x="12231" y="12734"/>
                    <a:pt x="14592" y="13423"/>
                  </a:cubicBezTo>
                  <a:cubicBezTo>
                    <a:pt x="15289" y="13627"/>
                    <a:pt x="15797" y="13729"/>
                    <a:pt x="16193" y="13729"/>
                  </a:cubicBezTo>
                  <a:cubicBezTo>
                    <a:pt x="17137" y="13729"/>
                    <a:pt x="17444" y="13150"/>
                    <a:pt x="18173" y="11991"/>
                  </a:cubicBezTo>
                  <a:cubicBezTo>
                    <a:pt x="19181" y="10373"/>
                    <a:pt x="22683" y="3103"/>
                    <a:pt x="22683" y="3103"/>
                  </a:cubicBezTo>
                  <a:cubicBezTo>
                    <a:pt x="19951" y="2599"/>
                    <a:pt x="18943" y="1008"/>
                    <a:pt x="18943" y="1008"/>
                  </a:cubicBezTo>
                  <a:lnTo>
                    <a:pt x="14751" y="7454"/>
                  </a:lnTo>
                  <a:cubicBezTo>
                    <a:pt x="14751" y="7454"/>
                    <a:pt x="6367" y="1671"/>
                    <a:pt x="4272" y="583"/>
                  </a:cubicBezTo>
                  <a:cubicBezTo>
                    <a:pt x="3404" y="133"/>
                    <a:pt x="2645" y="1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4"/>
            <p:cNvSpPr/>
            <p:nvPr/>
          </p:nvSpPr>
          <p:spPr>
            <a:xfrm>
              <a:off x="6398275" y="2366700"/>
              <a:ext cx="37825" cy="108125"/>
            </a:xfrm>
            <a:custGeom>
              <a:avLst/>
              <a:gdLst/>
              <a:ahLst/>
              <a:cxnLst/>
              <a:rect l="l" t="t" r="r" b="b"/>
              <a:pathLst>
                <a:path w="1513" h="4325" extrusionOk="0">
                  <a:moveTo>
                    <a:pt x="823" y="0"/>
                  </a:moveTo>
                  <a:cubicBezTo>
                    <a:pt x="186" y="1380"/>
                    <a:pt x="1" y="2865"/>
                    <a:pt x="213" y="4325"/>
                  </a:cubicBezTo>
                  <a:cubicBezTo>
                    <a:pt x="266" y="4325"/>
                    <a:pt x="399" y="2123"/>
                    <a:pt x="1513" y="478"/>
                  </a:cubicBezTo>
                  <a:lnTo>
                    <a:pt x="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470" name="Google Shape;1470;p74"/>
          <p:cNvGrpSpPr/>
          <p:nvPr/>
        </p:nvGrpSpPr>
        <p:grpSpPr>
          <a:xfrm>
            <a:off x="1534720" y="1280327"/>
            <a:ext cx="1719441" cy="2090409"/>
            <a:chOff x="1534720" y="1280327"/>
            <a:chExt cx="1719441" cy="2090409"/>
          </a:xfrm>
        </p:grpSpPr>
        <p:sp>
          <p:nvSpPr>
            <p:cNvPr id="1471" name="Google Shape;1471;p74"/>
            <p:cNvSpPr/>
            <p:nvPr/>
          </p:nvSpPr>
          <p:spPr>
            <a:xfrm>
              <a:off x="1534720" y="2378017"/>
              <a:ext cx="1706510" cy="992719"/>
            </a:xfrm>
            <a:custGeom>
              <a:avLst/>
              <a:gdLst/>
              <a:ahLst/>
              <a:cxnLst/>
              <a:rect l="l" t="t" r="r" b="b"/>
              <a:pathLst>
                <a:path w="101928" h="59294" extrusionOk="0">
                  <a:moveTo>
                    <a:pt x="50964" y="0"/>
                  </a:moveTo>
                  <a:cubicBezTo>
                    <a:pt x="22816" y="0"/>
                    <a:pt x="1" y="13291"/>
                    <a:pt x="1" y="29660"/>
                  </a:cubicBezTo>
                  <a:cubicBezTo>
                    <a:pt x="1" y="46029"/>
                    <a:pt x="22816" y="59294"/>
                    <a:pt x="50964" y="59294"/>
                  </a:cubicBezTo>
                  <a:cubicBezTo>
                    <a:pt x="79112" y="59294"/>
                    <a:pt x="101928" y="46029"/>
                    <a:pt x="101928" y="29660"/>
                  </a:cubicBezTo>
                  <a:cubicBezTo>
                    <a:pt x="101928" y="13291"/>
                    <a:pt x="79112" y="0"/>
                    <a:pt x="509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4"/>
            <p:cNvSpPr/>
            <p:nvPr/>
          </p:nvSpPr>
          <p:spPr>
            <a:xfrm>
              <a:off x="1995766" y="2828394"/>
              <a:ext cx="781749" cy="450837"/>
            </a:xfrm>
            <a:custGeom>
              <a:avLst/>
              <a:gdLst/>
              <a:ahLst/>
              <a:cxnLst/>
              <a:rect l="l" t="t" r="r" b="b"/>
              <a:pathLst>
                <a:path w="46693" h="26928" extrusionOk="0">
                  <a:moveTo>
                    <a:pt x="23347" y="0"/>
                  </a:moveTo>
                  <a:cubicBezTo>
                    <a:pt x="10453" y="0"/>
                    <a:pt x="1" y="6022"/>
                    <a:pt x="1" y="13477"/>
                  </a:cubicBezTo>
                  <a:cubicBezTo>
                    <a:pt x="1" y="20905"/>
                    <a:pt x="10453" y="26927"/>
                    <a:pt x="23347" y="26927"/>
                  </a:cubicBezTo>
                  <a:cubicBezTo>
                    <a:pt x="36267" y="26927"/>
                    <a:pt x="46693" y="20905"/>
                    <a:pt x="46693" y="13477"/>
                  </a:cubicBezTo>
                  <a:cubicBezTo>
                    <a:pt x="46693" y="6022"/>
                    <a:pt x="36267" y="0"/>
                    <a:pt x="23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4"/>
            <p:cNvSpPr/>
            <p:nvPr/>
          </p:nvSpPr>
          <p:spPr>
            <a:xfrm>
              <a:off x="2612716" y="1439259"/>
              <a:ext cx="574770" cy="78506"/>
            </a:xfrm>
            <a:custGeom>
              <a:avLst/>
              <a:gdLst/>
              <a:ahLst/>
              <a:cxnLst/>
              <a:rect l="l" t="t" r="r" b="b"/>
              <a:pathLst>
                <a:path w="34330" h="4689" extrusionOk="0">
                  <a:moveTo>
                    <a:pt x="18522" y="1"/>
                  </a:moveTo>
                  <a:cubicBezTo>
                    <a:pt x="17919" y="1"/>
                    <a:pt x="17317" y="15"/>
                    <a:pt x="16714" y="42"/>
                  </a:cubicBezTo>
                  <a:cubicBezTo>
                    <a:pt x="13796" y="175"/>
                    <a:pt x="10930" y="599"/>
                    <a:pt x="8092" y="1289"/>
                  </a:cubicBezTo>
                  <a:cubicBezTo>
                    <a:pt x="5280" y="2032"/>
                    <a:pt x="2574" y="3093"/>
                    <a:pt x="0" y="4446"/>
                  </a:cubicBezTo>
                  <a:lnTo>
                    <a:pt x="0" y="4525"/>
                  </a:lnTo>
                  <a:cubicBezTo>
                    <a:pt x="0" y="4552"/>
                    <a:pt x="53" y="4552"/>
                    <a:pt x="80" y="4552"/>
                  </a:cubicBezTo>
                  <a:cubicBezTo>
                    <a:pt x="2653" y="3279"/>
                    <a:pt x="5412" y="2403"/>
                    <a:pt x="8224" y="1819"/>
                  </a:cubicBezTo>
                  <a:cubicBezTo>
                    <a:pt x="11010" y="1236"/>
                    <a:pt x="13902" y="891"/>
                    <a:pt x="16767" y="864"/>
                  </a:cubicBezTo>
                  <a:cubicBezTo>
                    <a:pt x="17003" y="860"/>
                    <a:pt x="17240" y="858"/>
                    <a:pt x="17477" y="858"/>
                  </a:cubicBezTo>
                  <a:cubicBezTo>
                    <a:pt x="20083" y="858"/>
                    <a:pt x="22703" y="1125"/>
                    <a:pt x="25256" y="1660"/>
                  </a:cubicBezTo>
                  <a:cubicBezTo>
                    <a:pt x="27989" y="2270"/>
                    <a:pt x="30695" y="3252"/>
                    <a:pt x="33162" y="4605"/>
                  </a:cubicBezTo>
                  <a:lnTo>
                    <a:pt x="33215" y="4605"/>
                  </a:lnTo>
                  <a:cubicBezTo>
                    <a:pt x="33320" y="4661"/>
                    <a:pt x="33434" y="4688"/>
                    <a:pt x="33547" y="4688"/>
                  </a:cubicBezTo>
                  <a:cubicBezTo>
                    <a:pt x="33807" y="4688"/>
                    <a:pt x="34059" y="4546"/>
                    <a:pt x="34170" y="4287"/>
                  </a:cubicBezTo>
                  <a:cubicBezTo>
                    <a:pt x="34329" y="3915"/>
                    <a:pt x="34197" y="3491"/>
                    <a:pt x="33825" y="3332"/>
                  </a:cubicBezTo>
                  <a:cubicBezTo>
                    <a:pt x="31172" y="2058"/>
                    <a:pt x="28360" y="1156"/>
                    <a:pt x="25442" y="626"/>
                  </a:cubicBezTo>
                  <a:cubicBezTo>
                    <a:pt x="23148" y="205"/>
                    <a:pt x="20837" y="1"/>
                    <a:pt x="18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4"/>
            <p:cNvSpPr/>
            <p:nvPr/>
          </p:nvSpPr>
          <p:spPr>
            <a:xfrm>
              <a:off x="3109724" y="1520793"/>
              <a:ext cx="2243" cy="1122"/>
            </a:xfrm>
            <a:custGeom>
              <a:avLst/>
              <a:gdLst/>
              <a:ahLst/>
              <a:cxnLst/>
              <a:rect l="l" t="t" r="r" b="b"/>
              <a:pathLst>
                <a:path w="134" h="67" extrusionOk="0">
                  <a:moveTo>
                    <a:pt x="1" y="0"/>
                  </a:moveTo>
                  <a:cubicBezTo>
                    <a:pt x="1" y="0"/>
                    <a:pt x="8" y="0"/>
                    <a:pt x="24" y="4"/>
                  </a:cubicBezTo>
                  <a:lnTo>
                    <a:pt x="24" y="4"/>
                  </a:lnTo>
                  <a:cubicBezTo>
                    <a:pt x="26" y="2"/>
                    <a:pt x="27" y="0"/>
                    <a:pt x="27" y="0"/>
                  </a:cubicBezTo>
                  <a:close/>
                  <a:moveTo>
                    <a:pt x="24" y="4"/>
                  </a:moveTo>
                  <a:cubicBezTo>
                    <a:pt x="17" y="12"/>
                    <a:pt x="7" y="27"/>
                    <a:pt x="27" y="27"/>
                  </a:cubicBezTo>
                  <a:lnTo>
                    <a:pt x="80" y="27"/>
                  </a:lnTo>
                  <a:cubicBezTo>
                    <a:pt x="56" y="15"/>
                    <a:pt x="37" y="8"/>
                    <a:pt x="24" y="4"/>
                  </a:cubicBezTo>
                  <a:close/>
                  <a:moveTo>
                    <a:pt x="80" y="27"/>
                  </a:moveTo>
                  <a:cubicBezTo>
                    <a:pt x="94" y="53"/>
                    <a:pt x="107" y="67"/>
                    <a:pt x="117" y="67"/>
                  </a:cubicBezTo>
                  <a:cubicBezTo>
                    <a:pt x="127" y="67"/>
                    <a:pt x="133" y="53"/>
                    <a:pt x="133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4"/>
            <p:cNvSpPr/>
            <p:nvPr/>
          </p:nvSpPr>
          <p:spPr>
            <a:xfrm>
              <a:off x="2430209" y="1615770"/>
              <a:ext cx="339320" cy="317639"/>
            </a:xfrm>
            <a:custGeom>
              <a:avLst/>
              <a:gdLst/>
              <a:ahLst/>
              <a:cxnLst/>
              <a:rect l="l" t="t" r="r" b="b"/>
              <a:pathLst>
                <a:path w="20267" h="18972" extrusionOk="0">
                  <a:moveTo>
                    <a:pt x="1683" y="0"/>
                  </a:moveTo>
                  <a:cubicBezTo>
                    <a:pt x="1" y="0"/>
                    <a:pt x="4401" y="9449"/>
                    <a:pt x="4401" y="9449"/>
                  </a:cubicBezTo>
                  <a:cubicBezTo>
                    <a:pt x="4401" y="9449"/>
                    <a:pt x="9654" y="14012"/>
                    <a:pt x="12811" y="16692"/>
                  </a:cubicBezTo>
                  <a:cubicBezTo>
                    <a:pt x="14852" y="18412"/>
                    <a:pt x="17089" y="18971"/>
                    <a:pt x="18794" y="18971"/>
                  </a:cubicBezTo>
                  <a:cubicBezTo>
                    <a:pt x="19350" y="18971"/>
                    <a:pt x="19849" y="18912"/>
                    <a:pt x="20266" y="18814"/>
                  </a:cubicBezTo>
                  <a:lnTo>
                    <a:pt x="19842" y="15551"/>
                  </a:lnTo>
                  <a:cubicBezTo>
                    <a:pt x="19842" y="15551"/>
                    <a:pt x="10636" y="4647"/>
                    <a:pt x="8646" y="2658"/>
                  </a:cubicBezTo>
                  <a:cubicBezTo>
                    <a:pt x="6657" y="668"/>
                    <a:pt x="3606" y="270"/>
                    <a:pt x="1749" y="5"/>
                  </a:cubicBezTo>
                  <a:cubicBezTo>
                    <a:pt x="1726" y="2"/>
                    <a:pt x="1704" y="0"/>
                    <a:pt x="16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4"/>
            <p:cNvSpPr/>
            <p:nvPr/>
          </p:nvSpPr>
          <p:spPr>
            <a:xfrm>
              <a:off x="2602938" y="1720224"/>
              <a:ext cx="128380" cy="197224"/>
            </a:xfrm>
            <a:custGeom>
              <a:avLst/>
              <a:gdLst/>
              <a:ahLst/>
              <a:cxnLst/>
              <a:rect l="l" t="t" r="r" b="b"/>
              <a:pathLst>
                <a:path w="7668" h="11780" extrusionOk="0">
                  <a:moveTo>
                    <a:pt x="1592" y="0"/>
                  </a:moveTo>
                  <a:lnTo>
                    <a:pt x="1" y="1618"/>
                  </a:lnTo>
                  <a:cubicBezTo>
                    <a:pt x="1" y="1618"/>
                    <a:pt x="2362" y="6049"/>
                    <a:pt x="3688" y="8304"/>
                  </a:cubicBezTo>
                  <a:cubicBezTo>
                    <a:pt x="4431" y="9657"/>
                    <a:pt x="5492" y="10851"/>
                    <a:pt x="6766" y="11779"/>
                  </a:cubicBezTo>
                  <a:lnTo>
                    <a:pt x="7668" y="7110"/>
                  </a:lnTo>
                  <a:cubicBezTo>
                    <a:pt x="5996" y="5147"/>
                    <a:pt x="3582" y="2335"/>
                    <a:pt x="159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4"/>
            <p:cNvSpPr/>
            <p:nvPr/>
          </p:nvSpPr>
          <p:spPr>
            <a:xfrm>
              <a:off x="2449262" y="1613627"/>
              <a:ext cx="227428" cy="244739"/>
            </a:xfrm>
            <a:custGeom>
              <a:avLst/>
              <a:gdLst/>
              <a:ahLst/>
              <a:cxnLst/>
              <a:rect l="l" t="t" r="r" b="b"/>
              <a:pathLst>
                <a:path w="13584" h="14618" extrusionOk="0">
                  <a:moveTo>
                    <a:pt x="0" y="0"/>
                  </a:moveTo>
                  <a:lnTo>
                    <a:pt x="1539" y="8728"/>
                  </a:lnTo>
                  <a:lnTo>
                    <a:pt x="8569" y="14618"/>
                  </a:lnTo>
                  <a:cubicBezTo>
                    <a:pt x="13583" y="12761"/>
                    <a:pt x="13583" y="9391"/>
                    <a:pt x="13583" y="9391"/>
                  </a:cubicBezTo>
                  <a:cubicBezTo>
                    <a:pt x="13583" y="9391"/>
                    <a:pt x="8410" y="3396"/>
                    <a:pt x="6818" y="1963"/>
                  </a:cubicBezTo>
                  <a:cubicBezTo>
                    <a:pt x="5227" y="531"/>
                    <a:pt x="2149" y="21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4"/>
            <p:cNvSpPr/>
            <p:nvPr/>
          </p:nvSpPr>
          <p:spPr>
            <a:xfrm>
              <a:off x="2164109" y="2963418"/>
              <a:ext cx="154146" cy="175024"/>
            </a:xfrm>
            <a:custGeom>
              <a:avLst/>
              <a:gdLst/>
              <a:ahLst/>
              <a:cxnLst/>
              <a:rect l="l" t="t" r="r" b="b"/>
              <a:pathLst>
                <a:path w="9207" h="10454" extrusionOk="0">
                  <a:moveTo>
                    <a:pt x="770" y="0"/>
                  </a:moveTo>
                  <a:cubicBezTo>
                    <a:pt x="770" y="0"/>
                    <a:pt x="0" y="1247"/>
                    <a:pt x="319" y="2175"/>
                  </a:cubicBezTo>
                  <a:cubicBezTo>
                    <a:pt x="531" y="2786"/>
                    <a:pt x="1380" y="3502"/>
                    <a:pt x="1380" y="4669"/>
                  </a:cubicBezTo>
                  <a:cubicBezTo>
                    <a:pt x="1380" y="5836"/>
                    <a:pt x="1062" y="6792"/>
                    <a:pt x="1592" y="8118"/>
                  </a:cubicBezTo>
                  <a:cubicBezTo>
                    <a:pt x="2116" y="9428"/>
                    <a:pt x="3597" y="10453"/>
                    <a:pt x="6137" y="10453"/>
                  </a:cubicBezTo>
                  <a:cubicBezTo>
                    <a:pt x="6170" y="10453"/>
                    <a:pt x="6202" y="10453"/>
                    <a:pt x="6235" y="10453"/>
                  </a:cubicBezTo>
                  <a:cubicBezTo>
                    <a:pt x="8835" y="10400"/>
                    <a:pt x="9073" y="9020"/>
                    <a:pt x="9206" y="8516"/>
                  </a:cubicBez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4"/>
            <p:cNvSpPr/>
            <p:nvPr/>
          </p:nvSpPr>
          <p:spPr>
            <a:xfrm>
              <a:off x="2430159" y="2968709"/>
              <a:ext cx="241642" cy="80882"/>
            </a:xfrm>
            <a:custGeom>
              <a:avLst/>
              <a:gdLst/>
              <a:ahLst/>
              <a:cxnLst/>
              <a:rect l="l" t="t" r="r" b="b"/>
              <a:pathLst>
                <a:path w="14433" h="4831" extrusionOk="0">
                  <a:moveTo>
                    <a:pt x="260" y="1"/>
                  </a:moveTo>
                  <a:cubicBezTo>
                    <a:pt x="1" y="1"/>
                    <a:pt x="6" y="318"/>
                    <a:pt x="133" y="904"/>
                  </a:cubicBezTo>
                  <a:cubicBezTo>
                    <a:pt x="213" y="1249"/>
                    <a:pt x="1035" y="1568"/>
                    <a:pt x="2335" y="1674"/>
                  </a:cubicBezTo>
                  <a:cubicBezTo>
                    <a:pt x="3582" y="1753"/>
                    <a:pt x="4458" y="1939"/>
                    <a:pt x="5651" y="2788"/>
                  </a:cubicBezTo>
                  <a:cubicBezTo>
                    <a:pt x="6898" y="3770"/>
                    <a:pt x="8357" y="4433"/>
                    <a:pt x="9923" y="4725"/>
                  </a:cubicBezTo>
                  <a:cubicBezTo>
                    <a:pt x="10274" y="4799"/>
                    <a:pt x="10617" y="4831"/>
                    <a:pt x="10948" y="4831"/>
                  </a:cubicBezTo>
                  <a:cubicBezTo>
                    <a:pt x="12614" y="4831"/>
                    <a:pt x="13933" y="4022"/>
                    <a:pt x="14088" y="3823"/>
                  </a:cubicBezTo>
                  <a:cubicBezTo>
                    <a:pt x="14353" y="3451"/>
                    <a:pt x="14433" y="3027"/>
                    <a:pt x="14327" y="2602"/>
                  </a:cubicBezTo>
                  <a:lnTo>
                    <a:pt x="292" y="2"/>
                  </a:lnTo>
                  <a:cubicBezTo>
                    <a:pt x="281" y="1"/>
                    <a:pt x="270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4"/>
            <p:cNvSpPr/>
            <p:nvPr/>
          </p:nvSpPr>
          <p:spPr>
            <a:xfrm>
              <a:off x="2194312" y="2839042"/>
              <a:ext cx="96402" cy="126990"/>
            </a:xfrm>
            <a:custGeom>
              <a:avLst/>
              <a:gdLst/>
              <a:ahLst/>
              <a:cxnLst/>
              <a:rect l="l" t="t" r="r" b="b"/>
              <a:pathLst>
                <a:path w="5758" h="7585" extrusionOk="0">
                  <a:moveTo>
                    <a:pt x="557" y="1"/>
                  </a:moveTo>
                  <a:lnTo>
                    <a:pt x="0" y="5572"/>
                  </a:lnTo>
                  <a:cubicBezTo>
                    <a:pt x="15" y="6902"/>
                    <a:pt x="1412" y="7584"/>
                    <a:pt x="2604" y="7584"/>
                  </a:cubicBezTo>
                  <a:cubicBezTo>
                    <a:pt x="3528" y="7584"/>
                    <a:pt x="4330" y="7175"/>
                    <a:pt x="4272" y="6341"/>
                  </a:cubicBezTo>
                  <a:lnTo>
                    <a:pt x="5757" y="770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4"/>
            <p:cNvSpPr/>
            <p:nvPr/>
          </p:nvSpPr>
          <p:spPr>
            <a:xfrm>
              <a:off x="2167658" y="2920609"/>
              <a:ext cx="153694" cy="202314"/>
            </a:xfrm>
            <a:custGeom>
              <a:avLst/>
              <a:gdLst/>
              <a:ahLst/>
              <a:cxnLst/>
              <a:rect l="l" t="t" r="r" b="b"/>
              <a:pathLst>
                <a:path w="9180" h="12084" extrusionOk="0">
                  <a:moveTo>
                    <a:pt x="1575" y="1"/>
                  </a:moveTo>
                  <a:cubicBezTo>
                    <a:pt x="1330" y="1"/>
                    <a:pt x="940" y="764"/>
                    <a:pt x="690" y="1363"/>
                  </a:cubicBezTo>
                  <a:cubicBezTo>
                    <a:pt x="345" y="2133"/>
                    <a:pt x="1" y="2981"/>
                    <a:pt x="186" y="3804"/>
                  </a:cubicBezTo>
                  <a:cubicBezTo>
                    <a:pt x="319" y="4281"/>
                    <a:pt x="531" y="4706"/>
                    <a:pt x="743" y="5130"/>
                  </a:cubicBezTo>
                  <a:cubicBezTo>
                    <a:pt x="1141" y="5873"/>
                    <a:pt x="1380" y="6696"/>
                    <a:pt x="1407" y="7518"/>
                  </a:cubicBezTo>
                  <a:cubicBezTo>
                    <a:pt x="1407" y="7889"/>
                    <a:pt x="1327" y="8261"/>
                    <a:pt x="1354" y="8632"/>
                  </a:cubicBezTo>
                  <a:cubicBezTo>
                    <a:pt x="1380" y="9879"/>
                    <a:pt x="2123" y="11020"/>
                    <a:pt x="3290" y="11497"/>
                  </a:cubicBezTo>
                  <a:cubicBezTo>
                    <a:pt x="4082" y="11851"/>
                    <a:pt x="5114" y="12084"/>
                    <a:pt x="6139" y="12084"/>
                  </a:cubicBezTo>
                  <a:cubicBezTo>
                    <a:pt x="7038" y="12084"/>
                    <a:pt x="7930" y="11905"/>
                    <a:pt x="8649" y="11471"/>
                  </a:cubicBezTo>
                  <a:cubicBezTo>
                    <a:pt x="9180" y="11153"/>
                    <a:pt x="9100" y="10304"/>
                    <a:pt x="8915" y="9879"/>
                  </a:cubicBezTo>
                  <a:cubicBezTo>
                    <a:pt x="8755" y="9428"/>
                    <a:pt x="8145" y="8765"/>
                    <a:pt x="7933" y="8314"/>
                  </a:cubicBezTo>
                  <a:cubicBezTo>
                    <a:pt x="6633" y="6165"/>
                    <a:pt x="5996" y="3724"/>
                    <a:pt x="6102" y="1231"/>
                  </a:cubicBezTo>
                  <a:cubicBezTo>
                    <a:pt x="6102" y="1098"/>
                    <a:pt x="6129" y="833"/>
                    <a:pt x="5996" y="726"/>
                  </a:cubicBezTo>
                  <a:cubicBezTo>
                    <a:pt x="5954" y="692"/>
                    <a:pt x="5911" y="680"/>
                    <a:pt x="5868" y="680"/>
                  </a:cubicBezTo>
                  <a:cubicBezTo>
                    <a:pt x="5776" y="680"/>
                    <a:pt x="5680" y="735"/>
                    <a:pt x="5572" y="753"/>
                  </a:cubicBezTo>
                  <a:cubicBezTo>
                    <a:pt x="5307" y="833"/>
                    <a:pt x="5041" y="859"/>
                    <a:pt x="4723" y="859"/>
                  </a:cubicBezTo>
                  <a:cubicBezTo>
                    <a:pt x="3794" y="859"/>
                    <a:pt x="2839" y="488"/>
                    <a:pt x="2600" y="488"/>
                  </a:cubicBezTo>
                  <a:cubicBezTo>
                    <a:pt x="2388" y="488"/>
                    <a:pt x="2309" y="1018"/>
                    <a:pt x="2256" y="1628"/>
                  </a:cubicBezTo>
                  <a:cubicBezTo>
                    <a:pt x="1937" y="1390"/>
                    <a:pt x="2043" y="1018"/>
                    <a:pt x="1778" y="753"/>
                  </a:cubicBezTo>
                  <a:cubicBezTo>
                    <a:pt x="1645" y="620"/>
                    <a:pt x="1539" y="620"/>
                    <a:pt x="1592" y="408"/>
                  </a:cubicBezTo>
                  <a:cubicBezTo>
                    <a:pt x="1619" y="275"/>
                    <a:pt x="1619" y="10"/>
                    <a:pt x="1619" y="10"/>
                  </a:cubicBezTo>
                  <a:cubicBezTo>
                    <a:pt x="1605" y="4"/>
                    <a:pt x="1590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4"/>
            <p:cNvSpPr/>
            <p:nvPr/>
          </p:nvSpPr>
          <p:spPr>
            <a:xfrm>
              <a:off x="2452811" y="2773313"/>
              <a:ext cx="92853" cy="147500"/>
            </a:xfrm>
            <a:custGeom>
              <a:avLst/>
              <a:gdLst/>
              <a:ahLst/>
              <a:cxnLst/>
              <a:rect l="l" t="t" r="r" b="b"/>
              <a:pathLst>
                <a:path w="5546" h="8810" extrusionOk="0">
                  <a:moveTo>
                    <a:pt x="1" y="0"/>
                  </a:moveTo>
                  <a:lnTo>
                    <a:pt x="133" y="7827"/>
                  </a:lnTo>
                  <a:cubicBezTo>
                    <a:pt x="878" y="8489"/>
                    <a:pt x="1623" y="8810"/>
                    <a:pt x="2457" y="8810"/>
                  </a:cubicBezTo>
                  <a:cubicBezTo>
                    <a:pt x="2961" y="8810"/>
                    <a:pt x="3497" y="8693"/>
                    <a:pt x="4086" y="8463"/>
                  </a:cubicBezTo>
                  <a:lnTo>
                    <a:pt x="5545" y="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4"/>
            <p:cNvSpPr/>
            <p:nvPr/>
          </p:nvSpPr>
          <p:spPr>
            <a:xfrm>
              <a:off x="2180985" y="2078653"/>
              <a:ext cx="433073" cy="816188"/>
            </a:xfrm>
            <a:custGeom>
              <a:avLst/>
              <a:gdLst/>
              <a:ahLst/>
              <a:cxnLst/>
              <a:rect l="l" t="t" r="r" b="b"/>
              <a:pathLst>
                <a:path w="25867" h="48750" extrusionOk="0">
                  <a:moveTo>
                    <a:pt x="20349" y="0"/>
                  </a:moveTo>
                  <a:cubicBezTo>
                    <a:pt x="20349" y="0"/>
                    <a:pt x="10506" y="239"/>
                    <a:pt x="0" y="425"/>
                  </a:cubicBezTo>
                  <a:cubicBezTo>
                    <a:pt x="107" y="6951"/>
                    <a:pt x="4564" y="26291"/>
                    <a:pt x="4564" y="26291"/>
                  </a:cubicBezTo>
                  <a:cubicBezTo>
                    <a:pt x="4564" y="26291"/>
                    <a:pt x="2547" y="28679"/>
                    <a:pt x="2123" y="33640"/>
                  </a:cubicBezTo>
                  <a:cubicBezTo>
                    <a:pt x="1619" y="39290"/>
                    <a:pt x="956" y="47462"/>
                    <a:pt x="956" y="47462"/>
                  </a:cubicBezTo>
                  <a:cubicBezTo>
                    <a:pt x="956" y="47462"/>
                    <a:pt x="2738" y="48750"/>
                    <a:pt x="4792" y="48750"/>
                  </a:cubicBezTo>
                  <a:cubicBezTo>
                    <a:pt x="5256" y="48750"/>
                    <a:pt x="5734" y="48684"/>
                    <a:pt x="6208" y="48523"/>
                  </a:cubicBezTo>
                  <a:cubicBezTo>
                    <a:pt x="6208" y="48523"/>
                    <a:pt x="12841" y="28095"/>
                    <a:pt x="13106" y="25760"/>
                  </a:cubicBezTo>
                  <a:cubicBezTo>
                    <a:pt x="13424" y="23134"/>
                    <a:pt x="12867" y="13717"/>
                    <a:pt x="12867" y="13716"/>
                  </a:cubicBezTo>
                  <a:lnTo>
                    <a:pt x="12867" y="13716"/>
                  </a:lnTo>
                  <a:lnTo>
                    <a:pt x="17032" y="23877"/>
                  </a:lnTo>
                  <a:cubicBezTo>
                    <a:pt x="17032" y="23877"/>
                    <a:pt x="15520" y="28466"/>
                    <a:pt x="15759" y="32207"/>
                  </a:cubicBezTo>
                  <a:cubicBezTo>
                    <a:pt x="15892" y="34807"/>
                    <a:pt x="16184" y="45207"/>
                    <a:pt x="16184" y="45207"/>
                  </a:cubicBezTo>
                  <a:cubicBezTo>
                    <a:pt x="16637" y="45632"/>
                    <a:pt x="17780" y="45853"/>
                    <a:pt x="18908" y="45853"/>
                  </a:cubicBezTo>
                  <a:cubicBezTo>
                    <a:pt x="19891" y="45853"/>
                    <a:pt x="20863" y="45685"/>
                    <a:pt x="21357" y="45339"/>
                  </a:cubicBezTo>
                  <a:cubicBezTo>
                    <a:pt x="21357" y="45339"/>
                    <a:pt x="25389" y="25283"/>
                    <a:pt x="25602" y="22524"/>
                  </a:cubicBezTo>
                  <a:cubicBezTo>
                    <a:pt x="25867" y="18942"/>
                    <a:pt x="20349" y="0"/>
                    <a:pt x="20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4"/>
            <p:cNvSpPr/>
            <p:nvPr/>
          </p:nvSpPr>
          <p:spPr>
            <a:xfrm>
              <a:off x="2394632" y="2151498"/>
              <a:ext cx="85737" cy="326475"/>
            </a:xfrm>
            <a:custGeom>
              <a:avLst/>
              <a:gdLst/>
              <a:ahLst/>
              <a:cxnLst/>
              <a:rect l="l" t="t" r="r" b="b"/>
              <a:pathLst>
                <a:path w="5121" h="19500" extrusionOk="0">
                  <a:moveTo>
                    <a:pt x="5120" y="0"/>
                  </a:moveTo>
                  <a:lnTo>
                    <a:pt x="5120" y="0"/>
                  </a:lnTo>
                  <a:cubicBezTo>
                    <a:pt x="3263" y="2653"/>
                    <a:pt x="0" y="3369"/>
                    <a:pt x="0" y="3369"/>
                  </a:cubicBezTo>
                  <a:lnTo>
                    <a:pt x="80" y="9339"/>
                  </a:lnTo>
                  <a:lnTo>
                    <a:pt x="4218" y="19499"/>
                  </a:lnTo>
                  <a:lnTo>
                    <a:pt x="1168" y="9100"/>
                  </a:lnTo>
                  <a:lnTo>
                    <a:pt x="1539" y="4218"/>
                  </a:lnTo>
                  <a:cubicBezTo>
                    <a:pt x="3396" y="3555"/>
                    <a:pt x="4749" y="1937"/>
                    <a:pt x="5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4"/>
            <p:cNvSpPr/>
            <p:nvPr/>
          </p:nvSpPr>
          <p:spPr>
            <a:xfrm>
              <a:off x="2427497" y="2882069"/>
              <a:ext cx="247418" cy="153778"/>
            </a:xfrm>
            <a:custGeom>
              <a:avLst/>
              <a:gdLst/>
              <a:ahLst/>
              <a:cxnLst/>
              <a:rect l="l" t="t" r="r" b="b"/>
              <a:pathLst>
                <a:path w="14778" h="9185" extrusionOk="0">
                  <a:moveTo>
                    <a:pt x="1556" y="0"/>
                  </a:moveTo>
                  <a:cubicBezTo>
                    <a:pt x="922" y="0"/>
                    <a:pt x="814" y="1188"/>
                    <a:pt x="531" y="2524"/>
                  </a:cubicBezTo>
                  <a:cubicBezTo>
                    <a:pt x="292" y="3665"/>
                    <a:pt x="0" y="4461"/>
                    <a:pt x="266" y="5283"/>
                  </a:cubicBezTo>
                  <a:cubicBezTo>
                    <a:pt x="1247" y="6239"/>
                    <a:pt x="3104" y="6106"/>
                    <a:pt x="4139" y="6345"/>
                  </a:cubicBezTo>
                  <a:cubicBezTo>
                    <a:pt x="5598" y="6690"/>
                    <a:pt x="6235" y="7777"/>
                    <a:pt x="8251" y="8600"/>
                  </a:cubicBezTo>
                  <a:cubicBezTo>
                    <a:pt x="9322" y="9026"/>
                    <a:pt x="10273" y="9184"/>
                    <a:pt x="11091" y="9184"/>
                  </a:cubicBezTo>
                  <a:cubicBezTo>
                    <a:pt x="12765" y="9184"/>
                    <a:pt x="13881" y="8523"/>
                    <a:pt x="14326" y="8149"/>
                  </a:cubicBezTo>
                  <a:cubicBezTo>
                    <a:pt x="14777" y="7432"/>
                    <a:pt x="14618" y="6583"/>
                    <a:pt x="13530" y="6053"/>
                  </a:cubicBezTo>
                  <a:cubicBezTo>
                    <a:pt x="11461" y="5098"/>
                    <a:pt x="9471" y="3957"/>
                    <a:pt x="8251" y="2922"/>
                  </a:cubicBezTo>
                  <a:cubicBezTo>
                    <a:pt x="7880" y="2631"/>
                    <a:pt x="7667" y="2392"/>
                    <a:pt x="7429" y="2180"/>
                  </a:cubicBezTo>
                  <a:cubicBezTo>
                    <a:pt x="6925" y="1569"/>
                    <a:pt x="6686" y="376"/>
                    <a:pt x="6500" y="216"/>
                  </a:cubicBezTo>
                  <a:cubicBezTo>
                    <a:pt x="6479" y="209"/>
                    <a:pt x="6454" y="206"/>
                    <a:pt x="6425" y="206"/>
                  </a:cubicBezTo>
                  <a:cubicBezTo>
                    <a:pt x="6348" y="206"/>
                    <a:pt x="6245" y="231"/>
                    <a:pt x="6129" y="269"/>
                  </a:cubicBezTo>
                  <a:cubicBezTo>
                    <a:pt x="6076" y="190"/>
                    <a:pt x="5996" y="137"/>
                    <a:pt x="5890" y="110"/>
                  </a:cubicBezTo>
                  <a:lnTo>
                    <a:pt x="5837" y="455"/>
                  </a:lnTo>
                  <a:cubicBezTo>
                    <a:pt x="5359" y="667"/>
                    <a:pt x="4882" y="853"/>
                    <a:pt x="4351" y="853"/>
                  </a:cubicBezTo>
                  <a:cubicBezTo>
                    <a:pt x="4221" y="858"/>
                    <a:pt x="4104" y="860"/>
                    <a:pt x="3997" y="860"/>
                  </a:cubicBezTo>
                  <a:cubicBezTo>
                    <a:pt x="3509" y="860"/>
                    <a:pt x="3263" y="815"/>
                    <a:pt x="3128" y="815"/>
                  </a:cubicBezTo>
                  <a:cubicBezTo>
                    <a:pt x="2993" y="815"/>
                    <a:pt x="2966" y="860"/>
                    <a:pt x="2919" y="1039"/>
                  </a:cubicBezTo>
                  <a:cubicBezTo>
                    <a:pt x="2892" y="1198"/>
                    <a:pt x="2892" y="1331"/>
                    <a:pt x="2892" y="1516"/>
                  </a:cubicBezTo>
                  <a:cubicBezTo>
                    <a:pt x="2176" y="1384"/>
                    <a:pt x="1645" y="1118"/>
                    <a:pt x="1645" y="853"/>
                  </a:cubicBezTo>
                  <a:lnTo>
                    <a:pt x="1619" y="4"/>
                  </a:lnTo>
                  <a:cubicBezTo>
                    <a:pt x="1597" y="2"/>
                    <a:pt x="1576" y="0"/>
                    <a:pt x="1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4"/>
            <p:cNvSpPr/>
            <p:nvPr/>
          </p:nvSpPr>
          <p:spPr>
            <a:xfrm>
              <a:off x="2163657" y="1603615"/>
              <a:ext cx="386898" cy="518158"/>
            </a:xfrm>
            <a:custGeom>
              <a:avLst/>
              <a:gdLst/>
              <a:ahLst/>
              <a:cxnLst/>
              <a:rect l="l" t="t" r="r" b="b"/>
              <a:pathLst>
                <a:path w="23109" h="30949" extrusionOk="0">
                  <a:moveTo>
                    <a:pt x="11059" y="1"/>
                  </a:moveTo>
                  <a:cubicBezTo>
                    <a:pt x="9255" y="1"/>
                    <a:pt x="5171" y="108"/>
                    <a:pt x="3980" y="306"/>
                  </a:cubicBezTo>
                  <a:cubicBezTo>
                    <a:pt x="2707" y="492"/>
                    <a:pt x="1937" y="969"/>
                    <a:pt x="1089" y="5877"/>
                  </a:cubicBezTo>
                  <a:cubicBezTo>
                    <a:pt x="293" y="10440"/>
                    <a:pt x="1" y="15057"/>
                    <a:pt x="213" y="19699"/>
                  </a:cubicBezTo>
                  <a:cubicBezTo>
                    <a:pt x="346" y="22750"/>
                    <a:pt x="611" y="25801"/>
                    <a:pt x="1062" y="28825"/>
                  </a:cubicBezTo>
                  <a:cubicBezTo>
                    <a:pt x="4579" y="30214"/>
                    <a:pt x="8020" y="30949"/>
                    <a:pt x="11348" y="30949"/>
                  </a:cubicBezTo>
                  <a:cubicBezTo>
                    <a:pt x="14822" y="30949"/>
                    <a:pt x="18173" y="30148"/>
                    <a:pt x="21357" y="28454"/>
                  </a:cubicBezTo>
                  <a:cubicBezTo>
                    <a:pt x="19500" y="22644"/>
                    <a:pt x="19527" y="15401"/>
                    <a:pt x="20853" y="10971"/>
                  </a:cubicBezTo>
                  <a:cubicBezTo>
                    <a:pt x="23108" y="3463"/>
                    <a:pt x="20031" y="1155"/>
                    <a:pt x="17616" y="704"/>
                  </a:cubicBezTo>
                  <a:cubicBezTo>
                    <a:pt x="15680" y="306"/>
                    <a:pt x="13770" y="67"/>
                    <a:pt x="11833" y="14"/>
                  </a:cubicBezTo>
                  <a:cubicBezTo>
                    <a:pt x="11698" y="5"/>
                    <a:pt x="114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74"/>
            <p:cNvSpPr/>
            <p:nvPr/>
          </p:nvSpPr>
          <p:spPr>
            <a:xfrm>
              <a:off x="2274256" y="1340012"/>
              <a:ext cx="83527" cy="210551"/>
            </a:xfrm>
            <a:custGeom>
              <a:avLst/>
              <a:gdLst/>
              <a:ahLst/>
              <a:cxnLst/>
              <a:rect l="l" t="t" r="r" b="b"/>
              <a:pathLst>
                <a:path w="4989" h="12576" extrusionOk="0">
                  <a:moveTo>
                    <a:pt x="2707" y="1"/>
                  </a:moveTo>
                  <a:cubicBezTo>
                    <a:pt x="2707" y="1"/>
                    <a:pt x="1248" y="27"/>
                    <a:pt x="611" y="1062"/>
                  </a:cubicBezTo>
                  <a:cubicBezTo>
                    <a:pt x="54" y="1964"/>
                    <a:pt x="1" y="4246"/>
                    <a:pt x="319" y="6766"/>
                  </a:cubicBezTo>
                  <a:cubicBezTo>
                    <a:pt x="664" y="9313"/>
                    <a:pt x="1062" y="10851"/>
                    <a:pt x="1380" y="11568"/>
                  </a:cubicBezTo>
                  <a:cubicBezTo>
                    <a:pt x="1592" y="12045"/>
                    <a:pt x="1937" y="12364"/>
                    <a:pt x="2388" y="12576"/>
                  </a:cubicBezTo>
                  <a:lnTo>
                    <a:pt x="2654" y="9605"/>
                  </a:lnTo>
                  <a:lnTo>
                    <a:pt x="2786" y="7562"/>
                  </a:lnTo>
                  <a:cubicBezTo>
                    <a:pt x="2786" y="7562"/>
                    <a:pt x="4298" y="5890"/>
                    <a:pt x="4590" y="4484"/>
                  </a:cubicBezTo>
                  <a:cubicBezTo>
                    <a:pt x="4988" y="2627"/>
                    <a:pt x="4670" y="1778"/>
                    <a:pt x="4670" y="1778"/>
                  </a:cubicBezTo>
                  <a:lnTo>
                    <a:pt x="2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4"/>
            <p:cNvSpPr/>
            <p:nvPr/>
          </p:nvSpPr>
          <p:spPr>
            <a:xfrm>
              <a:off x="2281371" y="1315971"/>
              <a:ext cx="38206" cy="29399"/>
            </a:xfrm>
            <a:custGeom>
              <a:avLst/>
              <a:gdLst/>
              <a:ahLst/>
              <a:cxnLst/>
              <a:rect l="l" t="t" r="r" b="b"/>
              <a:pathLst>
                <a:path w="2282" h="1756" extrusionOk="0">
                  <a:moveTo>
                    <a:pt x="1038" y="1"/>
                  </a:moveTo>
                  <a:cubicBezTo>
                    <a:pt x="625" y="1"/>
                    <a:pt x="219" y="214"/>
                    <a:pt x="0" y="614"/>
                  </a:cubicBezTo>
                  <a:lnTo>
                    <a:pt x="1937" y="1755"/>
                  </a:lnTo>
                  <a:cubicBezTo>
                    <a:pt x="2282" y="1198"/>
                    <a:pt x="2123" y="508"/>
                    <a:pt x="1592" y="137"/>
                  </a:cubicBezTo>
                  <a:cubicBezTo>
                    <a:pt x="1417" y="45"/>
                    <a:pt x="1227" y="1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4"/>
            <p:cNvSpPr/>
            <p:nvPr/>
          </p:nvSpPr>
          <p:spPr>
            <a:xfrm>
              <a:off x="2347988" y="1309291"/>
              <a:ext cx="194562" cy="184500"/>
            </a:xfrm>
            <a:custGeom>
              <a:avLst/>
              <a:gdLst/>
              <a:ahLst/>
              <a:cxnLst/>
              <a:rect l="l" t="t" r="r" b="b"/>
              <a:pathLst>
                <a:path w="11621" h="11020" extrusionOk="0">
                  <a:moveTo>
                    <a:pt x="5802" y="1"/>
                  </a:moveTo>
                  <a:cubicBezTo>
                    <a:pt x="3004" y="1"/>
                    <a:pt x="641" y="2086"/>
                    <a:pt x="319" y="4913"/>
                  </a:cubicBezTo>
                  <a:cubicBezTo>
                    <a:pt x="1" y="7938"/>
                    <a:pt x="2176" y="10644"/>
                    <a:pt x="5200" y="10989"/>
                  </a:cubicBezTo>
                  <a:cubicBezTo>
                    <a:pt x="5398" y="11009"/>
                    <a:pt x="5594" y="11019"/>
                    <a:pt x="5788" y="11019"/>
                  </a:cubicBezTo>
                  <a:cubicBezTo>
                    <a:pt x="8571" y="11019"/>
                    <a:pt x="10978" y="8934"/>
                    <a:pt x="11276" y="6107"/>
                  </a:cubicBezTo>
                  <a:cubicBezTo>
                    <a:pt x="11621" y="3083"/>
                    <a:pt x="9419" y="377"/>
                    <a:pt x="6394" y="32"/>
                  </a:cubicBezTo>
                  <a:cubicBezTo>
                    <a:pt x="6195" y="11"/>
                    <a:pt x="5998" y="1"/>
                    <a:pt x="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4"/>
            <p:cNvSpPr/>
            <p:nvPr/>
          </p:nvSpPr>
          <p:spPr>
            <a:xfrm>
              <a:off x="2245828" y="1351230"/>
              <a:ext cx="279396" cy="315710"/>
            </a:xfrm>
            <a:custGeom>
              <a:avLst/>
              <a:gdLst/>
              <a:ahLst/>
              <a:cxnLst/>
              <a:rect l="l" t="t" r="r" b="b"/>
              <a:pathLst>
                <a:path w="16688" h="18857" extrusionOk="0">
                  <a:moveTo>
                    <a:pt x="11565" y="0"/>
                  </a:moveTo>
                  <a:cubicBezTo>
                    <a:pt x="9777" y="0"/>
                    <a:pt x="7825" y="325"/>
                    <a:pt x="6262" y="1082"/>
                  </a:cubicBezTo>
                  <a:cubicBezTo>
                    <a:pt x="6103" y="5194"/>
                    <a:pt x="5068" y="6229"/>
                    <a:pt x="4511" y="6600"/>
                  </a:cubicBezTo>
                  <a:cubicBezTo>
                    <a:pt x="4442" y="6645"/>
                    <a:pt x="4377" y="6665"/>
                    <a:pt x="4315" y="6665"/>
                  </a:cubicBezTo>
                  <a:cubicBezTo>
                    <a:pt x="3903" y="6665"/>
                    <a:pt x="3640" y="5765"/>
                    <a:pt x="3317" y="5327"/>
                  </a:cubicBezTo>
                  <a:cubicBezTo>
                    <a:pt x="3104" y="5038"/>
                    <a:pt x="2597" y="4680"/>
                    <a:pt x="2042" y="4680"/>
                  </a:cubicBezTo>
                  <a:cubicBezTo>
                    <a:pt x="1627" y="4680"/>
                    <a:pt x="1186" y="4880"/>
                    <a:pt x="823" y="5459"/>
                  </a:cubicBezTo>
                  <a:cubicBezTo>
                    <a:pt x="1" y="6812"/>
                    <a:pt x="744" y="8537"/>
                    <a:pt x="1699" y="9120"/>
                  </a:cubicBezTo>
                  <a:cubicBezTo>
                    <a:pt x="2093" y="9363"/>
                    <a:pt x="2444" y="9449"/>
                    <a:pt x="2744" y="9449"/>
                  </a:cubicBezTo>
                  <a:cubicBezTo>
                    <a:pt x="3494" y="9449"/>
                    <a:pt x="3927" y="8908"/>
                    <a:pt x="3927" y="8908"/>
                  </a:cubicBezTo>
                  <a:lnTo>
                    <a:pt x="3927" y="8908"/>
                  </a:lnTo>
                  <a:lnTo>
                    <a:pt x="3848" y="15116"/>
                  </a:lnTo>
                  <a:cubicBezTo>
                    <a:pt x="5121" y="18087"/>
                    <a:pt x="6660" y="18830"/>
                    <a:pt x="8623" y="18857"/>
                  </a:cubicBezTo>
                  <a:cubicBezTo>
                    <a:pt x="10294" y="18724"/>
                    <a:pt x="10613" y="17371"/>
                    <a:pt x="9684" y="16018"/>
                  </a:cubicBezTo>
                  <a:lnTo>
                    <a:pt x="9896" y="13975"/>
                  </a:lnTo>
                  <a:cubicBezTo>
                    <a:pt x="10692" y="14214"/>
                    <a:pt x="11515" y="14347"/>
                    <a:pt x="12337" y="14373"/>
                  </a:cubicBezTo>
                  <a:cubicBezTo>
                    <a:pt x="13690" y="14320"/>
                    <a:pt x="14539" y="13391"/>
                    <a:pt x="15096" y="11959"/>
                  </a:cubicBezTo>
                  <a:cubicBezTo>
                    <a:pt x="15998" y="9704"/>
                    <a:pt x="16688" y="5804"/>
                    <a:pt x="16290" y="1161"/>
                  </a:cubicBezTo>
                  <a:cubicBezTo>
                    <a:pt x="15531" y="446"/>
                    <a:pt x="13660" y="0"/>
                    <a:pt x="11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4"/>
            <p:cNvSpPr/>
            <p:nvPr/>
          </p:nvSpPr>
          <p:spPr>
            <a:xfrm>
              <a:off x="2308460" y="1280327"/>
              <a:ext cx="233204" cy="115622"/>
            </a:xfrm>
            <a:custGeom>
              <a:avLst/>
              <a:gdLst/>
              <a:ahLst/>
              <a:cxnLst/>
              <a:rect l="l" t="t" r="r" b="b"/>
              <a:pathLst>
                <a:path w="13929" h="6906" extrusionOk="0">
                  <a:moveTo>
                    <a:pt x="11685" y="1"/>
                  </a:moveTo>
                  <a:cubicBezTo>
                    <a:pt x="11484" y="1"/>
                    <a:pt x="11300" y="138"/>
                    <a:pt x="11116" y="276"/>
                  </a:cubicBezTo>
                  <a:cubicBezTo>
                    <a:pt x="10378" y="822"/>
                    <a:pt x="9604" y="992"/>
                    <a:pt x="8814" y="992"/>
                  </a:cubicBezTo>
                  <a:cubicBezTo>
                    <a:pt x="7646" y="992"/>
                    <a:pt x="6440" y="621"/>
                    <a:pt x="5253" y="542"/>
                  </a:cubicBezTo>
                  <a:cubicBezTo>
                    <a:pt x="5078" y="528"/>
                    <a:pt x="4898" y="520"/>
                    <a:pt x="4716" y="520"/>
                  </a:cubicBezTo>
                  <a:cubicBezTo>
                    <a:pt x="3160" y="520"/>
                    <a:pt x="1415" y="1045"/>
                    <a:pt x="584" y="2399"/>
                  </a:cubicBezTo>
                  <a:cubicBezTo>
                    <a:pt x="133" y="3088"/>
                    <a:pt x="0" y="3858"/>
                    <a:pt x="637" y="4441"/>
                  </a:cubicBezTo>
                  <a:cubicBezTo>
                    <a:pt x="1194" y="4919"/>
                    <a:pt x="1858" y="5264"/>
                    <a:pt x="2574" y="5423"/>
                  </a:cubicBezTo>
                  <a:cubicBezTo>
                    <a:pt x="4542" y="5988"/>
                    <a:pt x="7011" y="6906"/>
                    <a:pt x="9271" y="6906"/>
                  </a:cubicBezTo>
                  <a:cubicBezTo>
                    <a:pt x="10726" y="6906"/>
                    <a:pt x="12094" y="6525"/>
                    <a:pt x="13186" y="5423"/>
                  </a:cubicBezTo>
                  <a:cubicBezTo>
                    <a:pt x="13584" y="4998"/>
                    <a:pt x="13849" y="4441"/>
                    <a:pt x="13875" y="3858"/>
                  </a:cubicBezTo>
                  <a:cubicBezTo>
                    <a:pt x="13929" y="3301"/>
                    <a:pt x="13875" y="2770"/>
                    <a:pt x="13663" y="2292"/>
                  </a:cubicBezTo>
                  <a:cubicBezTo>
                    <a:pt x="13637" y="2213"/>
                    <a:pt x="13584" y="2133"/>
                    <a:pt x="13504" y="2133"/>
                  </a:cubicBezTo>
                  <a:cubicBezTo>
                    <a:pt x="13451" y="2133"/>
                    <a:pt x="13371" y="2160"/>
                    <a:pt x="13318" y="2213"/>
                  </a:cubicBezTo>
                  <a:cubicBezTo>
                    <a:pt x="12920" y="2478"/>
                    <a:pt x="12469" y="2690"/>
                    <a:pt x="12018" y="2876"/>
                  </a:cubicBezTo>
                  <a:cubicBezTo>
                    <a:pt x="12178" y="2346"/>
                    <a:pt x="12257" y="1762"/>
                    <a:pt x="12204" y="1231"/>
                  </a:cubicBezTo>
                  <a:cubicBezTo>
                    <a:pt x="12178" y="886"/>
                    <a:pt x="12178" y="117"/>
                    <a:pt x="11780" y="11"/>
                  </a:cubicBezTo>
                  <a:cubicBezTo>
                    <a:pt x="11748" y="4"/>
                    <a:pt x="11716" y="1"/>
                    <a:pt x="11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4"/>
            <p:cNvSpPr/>
            <p:nvPr/>
          </p:nvSpPr>
          <p:spPr>
            <a:xfrm>
              <a:off x="2324014" y="1533232"/>
              <a:ext cx="87947" cy="67086"/>
            </a:xfrm>
            <a:custGeom>
              <a:avLst/>
              <a:gdLst/>
              <a:ahLst/>
              <a:cxnLst/>
              <a:rect l="l" t="t" r="r" b="b"/>
              <a:pathLst>
                <a:path w="5253" h="4007" extrusionOk="0">
                  <a:moveTo>
                    <a:pt x="0" y="0"/>
                  </a:moveTo>
                  <a:cubicBezTo>
                    <a:pt x="106" y="610"/>
                    <a:pt x="292" y="1221"/>
                    <a:pt x="637" y="1778"/>
                  </a:cubicBezTo>
                  <a:cubicBezTo>
                    <a:pt x="1300" y="2839"/>
                    <a:pt x="5147" y="4006"/>
                    <a:pt x="5147" y="4006"/>
                  </a:cubicBezTo>
                  <a:lnTo>
                    <a:pt x="5253" y="3184"/>
                  </a:lnTo>
                  <a:cubicBezTo>
                    <a:pt x="5253" y="3184"/>
                    <a:pt x="2282" y="2255"/>
                    <a:pt x="1300" y="1592"/>
                  </a:cubicBezTo>
                  <a:cubicBezTo>
                    <a:pt x="690" y="1194"/>
                    <a:pt x="265" y="61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4"/>
            <p:cNvSpPr/>
            <p:nvPr/>
          </p:nvSpPr>
          <p:spPr>
            <a:xfrm>
              <a:off x="2392857" y="1409308"/>
              <a:ext cx="27541" cy="19438"/>
            </a:xfrm>
            <a:custGeom>
              <a:avLst/>
              <a:gdLst/>
              <a:ahLst/>
              <a:cxnLst/>
              <a:rect l="l" t="t" r="r" b="b"/>
              <a:pathLst>
                <a:path w="1645" h="1161" extrusionOk="0">
                  <a:moveTo>
                    <a:pt x="1459" y="0"/>
                  </a:moveTo>
                  <a:lnTo>
                    <a:pt x="0" y="664"/>
                  </a:lnTo>
                  <a:lnTo>
                    <a:pt x="0" y="690"/>
                  </a:lnTo>
                  <a:cubicBezTo>
                    <a:pt x="137" y="983"/>
                    <a:pt x="416" y="1161"/>
                    <a:pt x="713" y="1161"/>
                  </a:cubicBezTo>
                  <a:cubicBezTo>
                    <a:pt x="820" y="1161"/>
                    <a:pt x="929" y="1137"/>
                    <a:pt x="1035" y="1088"/>
                  </a:cubicBezTo>
                  <a:cubicBezTo>
                    <a:pt x="1459" y="902"/>
                    <a:pt x="1645" y="398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4"/>
            <p:cNvSpPr/>
            <p:nvPr/>
          </p:nvSpPr>
          <p:spPr>
            <a:xfrm>
              <a:off x="2482579" y="1414196"/>
              <a:ext cx="24444" cy="20191"/>
            </a:xfrm>
            <a:custGeom>
              <a:avLst/>
              <a:gdLst/>
              <a:ahLst/>
              <a:cxnLst/>
              <a:rect l="l" t="t" r="r" b="b"/>
              <a:pathLst>
                <a:path w="1460" h="1206" extrusionOk="0">
                  <a:moveTo>
                    <a:pt x="212" y="0"/>
                  </a:moveTo>
                  <a:lnTo>
                    <a:pt x="212" y="0"/>
                  </a:lnTo>
                  <a:cubicBezTo>
                    <a:pt x="0" y="345"/>
                    <a:pt x="80" y="796"/>
                    <a:pt x="425" y="1061"/>
                  </a:cubicBezTo>
                  <a:cubicBezTo>
                    <a:pt x="425" y="1115"/>
                    <a:pt x="451" y="1115"/>
                    <a:pt x="451" y="1115"/>
                  </a:cubicBezTo>
                  <a:cubicBezTo>
                    <a:pt x="566" y="1176"/>
                    <a:pt x="693" y="1206"/>
                    <a:pt x="819" y="1206"/>
                  </a:cubicBezTo>
                  <a:cubicBezTo>
                    <a:pt x="1070" y="1206"/>
                    <a:pt x="1318" y="1088"/>
                    <a:pt x="1459" y="876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4"/>
            <p:cNvSpPr/>
            <p:nvPr/>
          </p:nvSpPr>
          <p:spPr>
            <a:xfrm>
              <a:off x="2445260" y="1449288"/>
              <a:ext cx="32882" cy="62633"/>
            </a:xfrm>
            <a:custGeom>
              <a:avLst/>
              <a:gdLst/>
              <a:ahLst/>
              <a:cxnLst/>
              <a:rect l="l" t="t" r="r" b="b"/>
              <a:pathLst>
                <a:path w="1964" h="3741" extrusionOk="0">
                  <a:moveTo>
                    <a:pt x="186" y="0"/>
                  </a:moveTo>
                  <a:lnTo>
                    <a:pt x="1" y="3741"/>
                  </a:lnTo>
                  <a:lnTo>
                    <a:pt x="1" y="3741"/>
                  </a:lnTo>
                  <a:lnTo>
                    <a:pt x="1964" y="331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4"/>
            <p:cNvSpPr/>
            <p:nvPr/>
          </p:nvSpPr>
          <p:spPr>
            <a:xfrm>
              <a:off x="2492340" y="1473932"/>
              <a:ext cx="41772" cy="30756"/>
            </a:xfrm>
            <a:custGeom>
              <a:avLst/>
              <a:gdLst/>
              <a:ahLst/>
              <a:cxnLst/>
              <a:rect l="l" t="t" r="r" b="b"/>
              <a:pathLst>
                <a:path w="2495" h="1837" extrusionOk="0">
                  <a:moveTo>
                    <a:pt x="1141" y="1"/>
                  </a:moveTo>
                  <a:cubicBezTo>
                    <a:pt x="575" y="1"/>
                    <a:pt x="128" y="284"/>
                    <a:pt x="80" y="757"/>
                  </a:cubicBezTo>
                  <a:cubicBezTo>
                    <a:pt x="1" y="1287"/>
                    <a:pt x="505" y="1738"/>
                    <a:pt x="1141" y="1818"/>
                  </a:cubicBezTo>
                  <a:cubicBezTo>
                    <a:pt x="1223" y="1831"/>
                    <a:pt x="1302" y="1837"/>
                    <a:pt x="1380" y="1837"/>
                  </a:cubicBezTo>
                  <a:cubicBezTo>
                    <a:pt x="1934" y="1837"/>
                    <a:pt x="2368" y="1517"/>
                    <a:pt x="2415" y="1075"/>
                  </a:cubicBezTo>
                  <a:cubicBezTo>
                    <a:pt x="2494" y="597"/>
                    <a:pt x="2017" y="120"/>
                    <a:pt x="1354" y="14"/>
                  </a:cubicBezTo>
                  <a:cubicBezTo>
                    <a:pt x="1281" y="5"/>
                    <a:pt x="1210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4"/>
            <p:cNvSpPr/>
            <p:nvPr/>
          </p:nvSpPr>
          <p:spPr>
            <a:xfrm>
              <a:off x="2409282" y="1523120"/>
              <a:ext cx="37771" cy="28830"/>
            </a:xfrm>
            <a:custGeom>
              <a:avLst/>
              <a:gdLst/>
              <a:ahLst/>
              <a:cxnLst/>
              <a:rect l="l" t="t" r="r" b="b"/>
              <a:pathLst>
                <a:path w="2256" h="1722" extrusionOk="0">
                  <a:moveTo>
                    <a:pt x="1095" y="0"/>
                  </a:moveTo>
                  <a:cubicBezTo>
                    <a:pt x="694" y="0"/>
                    <a:pt x="308" y="251"/>
                    <a:pt x="186" y="657"/>
                  </a:cubicBezTo>
                  <a:cubicBezTo>
                    <a:pt x="1" y="1188"/>
                    <a:pt x="425" y="1374"/>
                    <a:pt x="956" y="1559"/>
                  </a:cubicBezTo>
                  <a:cubicBezTo>
                    <a:pt x="1180" y="1654"/>
                    <a:pt x="1388" y="1722"/>
                    <a:pt x="1567" y="1722"/>
                  </a:cubicBezTo>
                  <a:cubicBezTo>
                    <a:pt x="1790" y="1722"/>
                    <a:pt x="1967" y="1615"/>
                    <a:pt x="2070" y="1320"/>
                  </a:cubicBezTo>
                  <a:cubicBezTo>
                    <a:pt x="2256" y="790"/>
                    <a:pt x="1937" y="233"/>
                    <a:pt x="1460" y="74"/>
                  </a:cubicBezTo>
                  <a:cubicBezTo>
                    <a:pt x="1342" y="24"/>
                    <a:pt x="1218" y="0"/>
                    <a:pt x="1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4"/>
            <p:cNvSpPr/>
            <p:nvPr/>
          </p:nvSpPr>
          <p:spPr>
            <a:xfrm>
              <a:off x="2356426" y="1467017"/>
              <a:ext cx="42207" cy="29450"/>
            </a:xfrm>
            <a:custGeom>
              <a:avLst/>
              <a:gdLst/>
              <a:ahLst/>
              <a:cxnLst/>
              <a:rect l="l" t="t" r="r" b="b"/>
              <a:pathLst>
                <a:path w="2521" h="1759" extrusionOk="0">
                  <a:moveTo>
                    <a:pt x="1258" y="1"/>
                  </a:moveTo>
                  <a:cubicBezTo>
                    <a:pt x="599" y="1"/>
                    <a:pt x="53" y="363"/>
                    <a:pt x="27" y="825"/>
                  </a:cubicBezTo>
                  <a:cubicBezTo>
                    <a:pt x="1" y="1302"/>
                    <a:pt x="531" y="1727"/>
                    <a:pt x="1221" y="1753"/>
                  </a:cubicBezTo>
                  <a:cubicBezTo>
                    <a:pt x="1265" y="1757"/>
                    <a:pt x="1309" y="1758"/>
                    <a:pt x="1352" y="1758"/>
                  </a:cubicBezTo>
                  <a:cubicBezTo>
                    <a:pt x="1983" y="1758"/>
                    <a:pt x="2496" y="1403"/>
                    <a:pt x="2521" y="931"/>
                  </a:cubicBezTo>
                  <a:cubicBezTo>
                    <a:pt x="2521" y="427"/>
                    <a:pt x="2017" y="29"/>
                    <a:pt x="1327" y="2"/>
                  </a:cubicBezTo>
                  <a:cubicBezTo>
                    <a:pt x="1304" y="1"/>
                    <a:pt x="1281" y="1"/>
                    <a:pt x="12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4"/>
            <p:cNvSpPr/>
            <p:nvPr/>
          </p:nvSpPr>
          <p:spPr>
            <a:xfrm>
              <a:off x="2394632" y="1450577"/>
              <a:ext cx="32430" cy="16926"/>
            </a:xfrm>
            <a:custGeom>
              <a:avLst/>
              <a:gdLst/>
              <a:ahLst/>
              <a:cxnLst/>
              <a:rect l="l" t="t" r="r" b="b"/>
              <a:pathLst>
                <a:path w="1937" h="1011" extrusionOk="0">
                  <a:moveTo>
                    <a:pt x="924" y="1"/>
                  </a:moveTo>
                  <a:cubicBezTo>
                    <a:pt x="542" y="1"/>
                    <a:pt x="177" y="214"/>
                    <a:pt x="0" y="586"/>
                  </a:cubicBezTo>
                  <a:cubicBezTo>
                    <a:pt x="221" y="484"/>
                    <a:pt x="442" y="437"/>
                    <a:pt x="671" y="437"/>
                  </a:cubicBezTo>
                  <a:cubicBezTo>
                    <a:pt x="798" y="437"/>
                    <a:pt x="928" y="452"/>
                    <a:pt x="1061" y="480"/>
                  </a:cubicBezTo>
                  <a:cubicBezTo>
                    <a:pt x="1406" y="560"/>
                    <a:pt x="1725" y="746"/>
                    <a:pt x="1937" y="1011"/>
                  </a:cubicBezTo>
                  <a:cubicBezTo>
                    <a:pt x="1937" y="613"/>
                    <a:pt x="1698" y="268"/>
                    <a:pt x="1327" y="82"/>
                  </a:cubicBezTo>
                  <a:cubicBezTo>
                    <a:pt x="1195" y="27"/>
                    <a:pt x="1059" y="1"/>
                    <a:pt x="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4"/>
            <p:cNvSpPr/>
            <p:nvPr/>
          </p:nvSpPr>
          <p:spPr>
            <a:xfrm>
              <a:off x="2474141" y="1454595"/>
              <a:ext cx="31543" cy="16474"/>
            </a:xfrm>
            <a:custGeom>
              <a:avLst/>
              <a:gdLst/>
              <a:ahLst/>
              <a:cxnLst/>
              <a:rect l="l" t="t" r="r" b="b"/>
              <a:pathLst>
                <a:path w="1884" h="984" extrusionOk="0">
                  <a:moveTo>
                    <a:pt x="939" y="0"/>
                  </a:moveTo>
                  <a:cubicBezTo>
                    <a:pt x="427" y="0"/>
                    <a:pt x="0" y="467"/>
                    <a:pt x="0" y="983"/>
                  </a:cubicBezTo>
                  <a:cubicBezTo>
                    <a:pt x="186" y="718"/>
                    <a:pt x="504" y="559"/>
                    <a:pt x="822" y="479"/>
                  </a:cubicBezTo>
                  <a:cubicBezTo>
                    <a:pt x="931" y="464"/>
                    <a:pt x="1039" y="455"/>
                    <a:pt x="1145" y="455"/>
                  </a:cubicBezTo>
                  <a:cubicBezTo>
                    <a:pt x="1406" y="455"/>
                    <a:pt x="1658" y="507"/>
                    <a:pt x="1884" y="638"/>
                  </a:cubicBezTo>
                  <a:cubicBezTo>
                    <a:pt x="1751" y="267"/>
                    <a:pt x="1380" y="1"/>
                    <a:pt x="982" y="1"/>
                  </a:cubicBezTo>
                  <a:cubicBezTo>
                    <a:pt x="967" y="1"/>
                    <a:pt x="953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4"/>
            <p:cNvSpPr/>
            <p:nvPr/>
          </p:nvSpPr>
          <p:spPr>
            <a:xfrm>
              <a:off x="1942024" y="1608739"/>
              <a:ext cx="323813" cy="699142"/>
            </a:xfrm>
            <a:custGeom>
              <a:avLst/>
              <a:gdLst/>
              <a:ahLst/>
              <a:cxnLst/>
              <a:rect l="l" t="t" r="r" b="b"/>
              <a:pathLst>
                <a:path w="19341" h="41759" extrusionOk="0">
                  <a:moveTo>
                    <a:pt x="17218" y="0"/>
                  </a:moveTo>
                  <a:cubicBezTo>
                    <a:pt x="15175" y="53"/>
                    <a:pt x="14778" y="133"/>
                    <a:pt x="14035" y="504"/>
                  </a:cubicBezTo>
                  <a:cubicBezTo>
                    <a:pt x="12682" y="1167"/>
                    <a:pt x="11621" y="1910"/>
                    <a:pt x="10055" y="4298"/>
                  </a:cubicBezTo>
                  <a:cubicBezTo>
                    <a:pt x="8941" y="6022"/>
                    <a:pt x="3290" y="14591"/>
                    <a:pt x="3290" y="14591"/>
                  </a:cubicBezTo>
                  <a:cubicBezTo>
                    <a:pt x="2707" y="15440"/>
                    <a:pt x="1937" y="16342"/>
                    <a:pt x="1645" y="18969"/>
                  </a:cubicBezTo>
                  <a:cubicBezTo>
                    <a:pt x="1407" y="21144"/>
                    <a:pt x="796" y="27113"/>
                    <a:pt x="743" y="30615"/>
                  </a:cubicBezTo>
                  <a:cubicBezTo>
                    <a:pt x="664" y="33454"/>
                    <a:pt x="1" y="37990"/>
                    <a:pt x="1964" y="40564"/>
                  </a:cubicBezTo>
                  <a:cubicBezTo>
                    <a:pt x="2609" y="41287"/>
                    <a:pt x="3532" y="41759"/>
                    <a:pt x="4535" y="41759"/>
                  </a:cubicBezTo>
                  <a:cubicBezTo>
                    <a:pt x="4562" y="41759"/>
                    <a:pt x="4589" y="41758"/>
                    <a:pt x="4617" y="41758"/>
                  </a:cubicBezTo>
                  <a:cubicBezTo>
                    <a:pt x="6421" y="41758"/>
                    <a:pt x="6421" y="40325"/>
                    <a:pt x="6208" y="39449"/>
                  </a:cubicBezTo>
                  <a:cubicBezTo>
                    <a:pt x="6102" y="39025"/>
                    <a:pt x="5837" y="38203"/>
                    <a:pt x="5757" y="37699"/>
                  </a:cubicBezTo>
                  <a:cubicBezTo>
                    <a:pt x="5572" y="36956"/>
                    <a:pt x="5545" y="36239"/>
                    <a:pt x="5625" y="35523"/>
                  </a:cubicBezTo>
                  <a:lnTo>
                    <a:pt x="5625" y="35523"/>
                  </a:lnTo>
                  <a:cubicBezTo>
                    <a:pt x="5890" y="35921"/>
                    <a:pt x="5917" y="36213"/>
                    <a:pt x="6182" y="36611"/>
                  </a:cubicBezTo>
                  <a:cubicBezTo>
                    <a:pt x="6421" y="37062"/>
                    <a:pt x="6872" y="37407"/>
                    <a:pt x="7402" y="37460"/>
                  </a:cubicBezTo>
                  <a:cubicBezTo>
                    <a:pt x="7429" y="37460"/>
                    <a:pt x="7508" y="37460"/>
                    <a:pt x="7562" y="37433"/>
                  </a:cubicBezTo>
                  <a:cubicBezTo>
                    <a:pt x="7747" y="37327"/>
                    <a:pt x="7668" y="37062"/>
                    <a:pt x="7562" y="36876"/>
                  </a:cubicBezTo>
                  <a:cubicBezTo>
                    <a:pt x="7164" y="36107"/>
                    <a:pt x="7164" y="35258"/>
                    <a:pt x="6898" y="34409"/>
                  </a:cubicBezTo>
                  <a:cubicBezTo>
                    <a:pt x="6500" y="33189"/>
                    <a:pt x="5811" y="31942"/>
                    <a:pt x="5625" y="30960"/>
                  </a:cubicBezTo>
                  <a:cubicBezTo>
                    <a:pt x="5413" y="30005"/>
                    <a:pt x="8145" y="19128"/>
                    <a:pt x="8145" y="19128"/>
                  </a:cubicBezTo>
                  <a:lnTo>
                    <a:pt x="15600" y="9790"/>
                  </a:lnTo>
                  <a:cubicBezTo>
                    <a:pt x="15600" y="9790"/>
                    <a:pt x="19341" y="6128"/>
                    <a:pt x="17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4"/>
            <p:cNvSpPr/>
            <p:nvPr/>
          </p:nvSpPr>
          <p:spPr>
            <a:xfrm>
              <a:off x="2036182" y="1607182"/>
              <a:ext cx="226540" cy="256074"/>
            </a:xfrm>
            <a:custGeom>
              <a:avLst/>
              <a:gdLst/>
              <a:ahLst/>
              <a:cxnLst/>
              <a:rect l="l" t="t" r="r" b="b"/>
              <a:pathLst>
                <a:path w="13531" h="15295" extrusionOk="0">
                  <a:moveTo>
                    <a:pt x="11652" y="1"/>
                  </a:moveTo>
                  <a:cubicBezTo>
                    <a:pt x="10468" y="1"/>
                    <a:pt x="8918" y="165"/>
                    <a:pt x="7562" y="889"/>
                  </a:cubicBezTo>
                  <a:cubicBezTo>
                    <a:pt x="5970" y="1738"/>
                    <a:pt x="4033" y="4311"/>
                    <a:pt x="2415" y="6911"/>
                  </a:cubicBezTo>
                  <a:cubicBezTo>
                    <a:pt x="797" y="9538"/>
                    <a:pt x="1" y="10625"/>
                    <a:pt x="1" y="10625"/>
                  </a:cubicBezTo>
                  <a:cubicBezTo>
                    <a:pt x="1" y="10625"/>
                    <a:pt x="1221" y="14472"/>
                    <a:pt x="6103" y="15295"/>
                  </a:cubicBezTo>
                  <a:lnTo>
                    <a:pt x="11568" y="8609"/>
                  </a:lnTo>
                  <a:cubicBezTo>
                    <a:pt x="11594" y="8609"/>
                    <a:pt x="13531" y="5691"/>
                    <a:pt x="12231" y="14"/>
                  </a:cubicBezTo>
                  <a:cubicBezTo>
                    <a:pt x="12051" y="6"/>
                    <a:pt x="11857" y="1"/>
                    <a:pt x="116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4"/>
            <p:cNvSpPr/>
            <p:nvPr/>
          </p:nvSpPr>
          <p:spPr>
            <a:xfrm>
              <a:off x="2455038" y="1566097"/>
              <a:ext cx="355343" cy="366828"/>
            </a:xfrm>
            <a:custGeom>
              <a:avLst/>
              <a:gdLst/>
              <a:ahLst/>
              <a:cxnLst/>
              <a:rect l="l" t="t" r="r" b="b"/>
              <a:pathLst>
                <a:path w="21224" h="21910" extrusionOk="0">
                  <a:moveTo>
                    <a:pt x="7614" y="0"/>
                  </a:moveTo>
                  <a:cubicBezTo>
                    <a:pt x="7482" y="0"/>
                    <a:pt x="7349" y="53"/>
                    <a:pt x="7269" y="186"/>
                  </a:cubicBezTo>
                  <a:cubicBezTo>
                    <a:pt x="7216" y="319"/>
                    <a:pt x="7163" y="425"/>
                    <a:pt x="7163" y="557"/>
                  </a:cubicBezTo>
                  <a:cubicBezTo>
                    <a:pt x="7137" y="1008"/>
                    <a:pt x="7163" y="1459"/>
                    <a:pt x="7296" y="1910"/>
                  </a:cubicBezTo>
                  <a:cubicBezTo>
                    <a:pt x="7402" y="2308"/>
                    <a:pt x="7880" y="3078"/>
                    <a:pt x="7429" y="3104"/>
                  </a:cubicBezTo>
                  <a:cubicBezTo>
                    <a:pt x="7214" y="3131"/>
                    <a:pt x="6995" y="3143"/>
                    <a:pt x="6773" y="3143"/>
                  </a:cubicBezTo>
                  <a:cubicBezTo>
                    <a:pt x="5016" y="3143"/>
                    <a:pt x="3043" y="2388"/>
                    <a:pt x="1300" y="2176"/>
                  </a:cubicBezTo>
                  <a:cubicBezTo>
                    <a:pt x="1206" y="2157"/>
                    <a:pt x="1109" y="2148"/>
                    <a:pt x="1011" y="2148"/>
                  </a:cubicBezTo>
                  <a:cubicBezTo>
                    <a:pt x="831" y="2148"/>
                    <a:pt x="649" y="2177"/>
                    <a:pt x="478" y="2229"/>
                  </a:cubicBezTo>
                  <a:cubicBezTo>
                    <a:pt x="239" y="2361"/>
                    <a:pt x="80" y="2600"/>
                    <a:pt x="53" y="2892"/>
                  </a:cubicBezTo>
                  <a:cubicBezTo>
                    <a:pt x="0" y="3237"/>
                    <a:pt x="0" y="3608"/>
                    <a:pt x="80" y="3953"/>
                  </a:cubicBezTo>
                  <a:cubicBezTo>
                    <a:pt x="266" y="4961"/>
                    <a:pt x="849" y="5863"/>
                    <a:pt x="1592" y="6474"/>
                  </a:cubicBezTo>
                  <a:cubicBezTo>
                    <a:pt x="2441" y="7190"/>
                    <a:pt x="3953" y="7588"/>
                    <a:pt x="4935" y="7933"/>
                  </a:cubicBezTo>
                  <a:cubicBezTo>
                    <a:pt x="5943" y="8304"/>
                    <a:pt x="7110" y="8596"/>
                    <a:pt x="7933" y="9339"/>
                  </a:cubicBezTo>
                  <a:cubicBezTo>
                    <a:pt x="8861" y="10135"/>
                    <a:pt x="9551" y="11328"/>
                    <a:pt x="10214" y="12363"/>
                  </a:cubicBezTo>
                  <a:cubicBezTo>
                    <a:pt x="11488" y="14353"/>
                    <a:pt x="12681" y="16634"/>
                    <a:pt x="13769" y="18677"/>
                  </a:cubicBezTo>
                  <a:cubicBezTo>
                    <a:pt x="15177" y="21237"/>
                    <a:pt x="16671" y="21910"/>
                    <a:pt x="17891" y="21910"/>
                  </a:cubicBezTo>
                  <a:cubicBezTo>
                    <a:pt x="18189" y="21910"/>
                    <a:pt x="18470" y="21870"/>
                    <a:pt x="18730" y="21808"/>
                  </a:cubicBezTo>
                  <a:cubicBezTo>
                    <a:pt x="20110" y="21436"/>
                    <a:pt x="21224" y="18385"/>
                    <a:pt x="19022" y="15016"/>
                  </a:cubicBezTo>
                  <a:cubicBezTo>
                    <a:pt x="16793" y="11620"/>
                    <a:pt x="12257" y="7296"/>
                    <a:pt x="11673" y="6049"/>
                  </a:cubicBezTo>
                  <a:cubicBezTo>
                    <a:pt x="11222" y="4988"/>
                    <a:pt x="10665" y="4006"/>
                    <a:pt x="10002" y="3078"/>
                  </a:cubicBezTo>
                  <a:cubicBezTo>
                    <a:pt x="9684" y="2680"/>
                    <a:pt x="9339" y="2388"/>
                    <a:pt x="9073" y="1964"/>
                  </a:cubicBezTo>
                  <a:lnTo>
                    <a:pt x="8065" y="425"/>
                  </a:lnTo>
                  <a:lnTo>
                    <a:pt x="8039" y="345"/>
                  </a:lnTo>
                  <a:cubicBezTo>
                    <a:pt x="7933" y="186"/>
                    <a:pt x="7800" y="0"/>
                    <a:pt x="7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4"/>
            <p:cNvSpPr/>
            <p:nvPr/>
          </p:nvSpPr>
          <p:spPr>
            <a:xfrm>
              <a:off x="1934925" y="1842742"/>
              <a:ext cx="40433" cy="68543"/>
            </a:xfrm>
            <a:custGeom>
              <a:avLst/>
              <a:gdLst/>
              <a:ahLst/>
              <a:cxnLst/>
              <a:rect l="l" t="t" r="r" b="b"/>
              <a:pathLst>
                <a:path w="2415" h="4094" extrusionOk="0">
                  <a:moveTo>
                    <a:pt x="2076" y="1"/>
                  </a:moveTo>
                  <a:cubicBezTo>
                    <a:pt x="2009" y="1"/>
                    <a:pt x="1935" y="18"/>
                    <a:pt x="1857" y="57"/>
                  </a:cubicBezTo>
                  <a:cubicBezTo>
                    <a:pt x="637" y="880"/>
                    <a:pt x="0" y="2365"/>
                    <a:pt x="239" y="3824"/>
                  </a:cubicBezTo>
                  <a:cubicBezTo>
                    <a:pt x="263" y="3970"/>
                    <a:pt x="398" y="4093"/>
                    <a:pt x="563" y="4093"/>
                  </a:cubicBezTo>
                  <a:cubicBezTo>
                    <a:pt x="578" y="4093"/>
                    <a:pt x="594" y="4092"/>
                    <a:pt x="610" y="4090"/>
                  </a:cubicBezTo>
                  <a:cubicBezTo>
                    <a:pt x="769" y="4063"/>
                    <a:pt x="902" y="3904"/>
                    <a:pt x="876" y="3718"/>
                  </a:cubicBezTo>
                  <a:cubicBezTo>
                    <a:pt x="663" y="2498"/>
                    <a:pt x="1194" y="1278"/>
                    <a:pt x="2229" y="588"/>
                  </a:cubicBezTo>
                  <a:cubicBezTo>
                    <a:pt x="2388" y="482"/>
                    <a:pt x="2414" y="270"/>
                    <a:pt x="2335" y="137"/>
                  </a:cubicBezTo>
                  <a:cubicBezTo>
                    <a:pt x="2284" y="53"/>
                    <a:pt x="2191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4"/>
            <p:cNvSpPr/>
            <p:nvPr/>
          </p:nvSpPr>
          <p:spPr>
            <a:xfrm>
              <a:off x="1914048" y="1843746"/>
              <a:ext cx="26654" cy="50210"/>
            </a:xfrm>
            <a:custGeom>
              <a:avLst/>
              <a:gdLst/>
              <a:ahLst/>
              <a:cxnLst/>
              <a:rect l="l" t="t" r="r" b="b"/>
              <a:pathLst>
                <a:path w="1592" h="2999" extrusionOk="0">
                  <a:moveTo>
                    <a:pt x="1230" y="0"/>
                  </a:moveTo>
                  <a:cubicBezTo>
                    <a:pt x="1151" y="0"/>
                    <a:pt x="1071" y="27"/>
                    <a:pt x="1008" y="77"/>
                  </a:cubicBezTo>
                  <a:cubicBezTo>
                    <a:pt x="345" y="767"/>
                    <a:pt x="0" y="1748"/>
                    <a:pt x="80" y="2730"/>
                  </a:cubicBezTo>
                  <a:cubicBezTo>
                    <a:pt x="80" y="2875"/>
                    <a:pt x="235" y="2998"/>
                    <a:pt x="383" y="2998"/>
                  </a:cubicBezTo>
                  <a:cubicBezTo>
                    <a:pt x="397" y="2998"/>
                    <a:pt x="411" y="2997"/>
                    <a:pt x="425" y="2995"/>
                  </a:cubicBezTo>
                  <a:cubicBezTo>
                    <a:pt x="584" y="2995"/>
                    <a:pt x="717" y="2836"/>
                    <a:pt x="690" y="2677"/>
                  </a:cubicBezTo>
                  <a:cubicBezTo>
                    <a:pt x="610" y="1881"/>
                    <a:pt x="876" y="1085"/>
                    <a:pt x="1406" y="528"/>
                  </a:cubicBezTo>
                  <a:cubicBezTo>
                    <a:pt x="1539" y="422"/>
                    <a:pt x="1592" y="263"/>
                    <a:pt x="1486" y="130"/>
                  </a:cubicBezTo>
                  <a:lnTo>
                    <a:pt x="1459" y="103"/>
                  </a:lnTo>
                  <a:cubicBezTo>
                    <a:pt x="1403" y="33"/>
                    <a:pt x="1318" y="0"/>
                    <a:pt x="1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4"/>
            <p:cNvSpPr/>
            <p:nvPr/>
          </p:nvSpPr>
          <p:spPr>
            <a:xfrm>
              <a:off x="2121015" y="1577916"/>
              <a:ext cx="67086" cy="40768"/>
            </a:xfrm>
            <a:custGeom>
              <a:avLst/>
              <a:gdLst/>
              <a:ahLst/>
              <a:cxnLst/>
              <a:rect l="l" t="t" r="r" b="b"/>
              <a:pathLst>
                <a:path w="4007" h="2435" extrusionOk="0">
                  <a:moveTo>
                    <a:pt x="3412" y="1"/>
                  </a:moveTo>
                  <a:cubicBezTo>
                    <a:pt x="2010" y="1"/>
                    <a:pt x="751" y="754"/>
                    <a:pt x="54" y="1974"/>
                  </a:cubicBezTo>
                  <a:cubicBezTo>
                    <a:pt x="1" y="2133"/>
                    <a:pt x="28" y="2292"/>
                    <a:pt x="187" y="2398"/>
                  </a:cubicBezTo>
                  <a:cubicBezTo>
                    <a:pt x="244" y="2423"/>
                    <a:pt x="302" y="2435"/>
                    <a:pt x="356" y="2435"/>
                  </a:cubicBezTo>
                  <a:cubicBezTo>
                    <a:pt x="477" y="2435"/>
                    <a:pt x="583" y="2376"/>
                    <a:pt x="638" y="2266"/>
                  </a:cubicBezTo>
                  <a:cubicBezTo>
                    <a:pt x="1180" y="1279"/>
                    <a:pt x="2251" y="636"/>
                    <a:pt x="3379" y="636"/>
                  </a:cubicBezTo>
                  <a:cubicBezTo>
                    <a:pt x="3464" y="636"/>
                    <a:pt x="3550" y="640"/>
                    <a:pt x="3636" y="647"/>
                  </a:cubicBezTo>
                  <a:cubicBezTo>
                    <a:pt x="3652" y="650"/>
                    <a:pt x="3667" y="651"/>
                    <a:pt x="3683" y="651"/>
                  </a:cubicBezTo>
                  <a:cubicBezTo>
                    <a:pt x="3848" y="651"/>
                    <a:pt x="3980" y="527"/>
                    <a:pt x="3980" y="382"/>
                  </a:cubicBezTo>
                  <a:cubicBezTo>
                    <a:pt x="4007" y="223"/>
                    <a:pt x="3874" y="37"/>
                    <a:pt x="3689" y="11"/>
                  </a:cubicBezTo>
                  <a:cubicBezTo>
                    <a:pt x="3596" y="4"/>
                    <a:pt x="3504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4"/>
            <p:cNvSpPr/>
            <p:nvPr/>
          </p:nvSpPr>
          <p:spPr>
            <a:xfrm>
              <a:off x="2112576" y="1557659"/>
              <a:ext cx="48000" cy="33501"/>
            </a:xfrm>
            <a:custGeom>
              <a:avLst/>
              <a:gdLst/>
              <a:ahLst/>
              <a:cxnLst/>
              <a:rect l="l" t="t" r="r" b="b"/>
              <a:pathLst>
                <a:path w="2867" h="2001" extrusionOk="0">
                  <a:moveTo>
                    <a:pt x="2521" y="0"/>
                  </a:moveTo>
                  <a:cubicBezTo>
                    <a:pt x="1540" y="133"/>
                    <a:pt x="664" y="664"/>
                    <a:pt x="134" y="1486"/>
                  </a:cubicBezTo>
                  <a:cubicBezTo>
                    <a:pt x="107" y="1486"/>
                    <a:pt x="107" y="1512"/>
                    <a:pt x="107" y="1512"/>
                  </a:cubicBezTo>
                  <a:cubicBezTo>
                    <a:pt x="1" y="1672"/>
                    <a:pt x="54" y="1857"/>
                    <a:pt x="213" y="1963"/>
                  </a:cubicBezTo>
                  <a:cubicBezTo>
                    <a:pt x="264" y="1989"/>
                    <a:pt x="315" y="2001"/>
                    <a:pt x="364" y="2001"/>
                  </a:cubicBezTo>
                  <a:cubicBezTo>
                    <a:pt x="469" y="2001"/>
                    <a:pt x="566" y="1947"/>
                    <a:pt x="638" y="1857"/>
                  </a:cubicBezTo>
                  <a:cubicBezTo>
                    <a:pt x="1036" y="1194"/>
                    <a:pt x="1725" y="717"/>
                    <a:pt x="2521" y="637"/>
                  </a:cubicBezTo>
                  <a:cubicBezTo>
                    <a:pt x="2680" y="584"/>
                    <a:pt x="2813" y="478"/>
                    <a:pt x="2813" y="319"/>
                  </a:cubicBezTo>
                  <a:lnTo>
                    <a:pt x="2866" y="319"/>
                  </a:lnTo>
                  <a:lnTo>
                    <a:pt x="2866" y="292"/>
                  </a:lnTo>
                  <a:cubicBezTo>
                    <a:pt x="2866" y="133"/>
                    <a:pt x="2680" y="0"/>
                    <a:pt x="2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4"/>
            <p:cNvSpPr/>
            <p:nvPr/>
          </p:nvSpPr>
          <p:spPr>
            <a:xfrm>
              <a:off x="2798822" y="1899581"/>
              <a:ext cx="41320" cy="67053"/>
            </a:xfrm>
            <a:custGeom>
              <a:avLst/>
              <a:gdLst/>
              <a:ahLst/>
              <a:cxnLst/>
              <a:rect l="l" t="t" r="r" b="b"/>
              <a:pathLst>
                <a:path w="2468" h="4005" extrusionOk="0">
                  <a:moveTo>
                    <a:pt x="2023" y="0"/>
                  </a:moveTo>
                  <a:cubicBezTo>
                    <a:pt x="2003" y="0"/>
                    <a:pt x="1983" y="2"/>
                    <a:pt x="1963" y="5"/>
                  </a:cubicBezTo>
                  <a:cubicBezTo>
                    <a:pt x="1804" y="32"/>
                    <a:pt x="1698" y="191"/>
                    <a:pt x="1725" y="376"/>
                  </a:cubicBezTo>
                  <a:cubicBezTo>
                    <a:pt x="1857" y="1597"/>
                    <a:pt x="1274" y="2791"/>
                    <a:pt x="212" y="3427"/>
                  </a:cubicBezTo>
                  <a:cubicBezTo>
                    <a:pt x="80" y="3507"/>
                    <a:pt x="0" y="3719"/>
                    <a:pt x="106" y="3852"/>
                  </a:cubicBezTo>
                  <a:cubicBezTo>
                    <a:pt x="146" y="3950"/>
                    <a:pt x="273" y="4005"/>
                    <a:pt x="379" y="4005"/>
                  </a:cubicBezTo>
                  <a:cubicBezTo>
                    <a:pt x="416" y="4005"/>
                    <a:pt x="450" y="3998"/>
                    <a:pt x="478" y="3984"/>
                  </a:cubicBezTo>
                  <a:cubicBezTo>
                    <a:pt x="1751" y="3215"/>
                    <a:pt x="2467" y="1782"/>
                    <a:pt x="2308" y="297"/>
                  </a:cubicBezTo>
                  <a:lnTo>
                    <a:pt x="2308" y="244"/>
                  </a:lnTo>
                  <a:cubicBezTo>
                    <a:pt x="2285" y="81"/>
                    <a:pt x="2160" y="0"/>
                    <a:pt x="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4"/>
            <p:cNvSpPr/>
            <p:nvPr/>
          </p:nvSpPr>
          <p:spPr>
            <a:xfrm>
              <a:off x="2834349" y="1919001"/>
              <a:ext cx="27106" cy="48837"/>
            </a:xfrm>
            <a:custGeom>
              <a:avLst/>
              <a:gdLst/>
              <a:ahLst/>
              <a:cxnLst/>
              <a:rect l="l" t="t" r="r" b="b"/>
              <a:pathLst>
                <a:path w="1619" h="2917" extrusionOk="0">
                  <a:moveTo>
                    <a:pt x="1257" y="0"/>
                  </a:moveTo>
                  <a:cubicBezTo>
                    <a:pt x="1130" y="0"/>
                    <a:pt x="1031" y="120"/>
                    <a:pt x="1009" y="278"/>
                  </a:cubicBezTo>
                  <a:cubicBezTo>
                    <a:pt x="1035" y="1073"/>
                    <a:pt x="690" y="1816"/>
                    <a:pt x="133" y="2347"/>
                  </a:cubicBezTo>
                  <a:cubicBezTo>
                    <a:pt x="27" y="2453"/>
                    <a:pt x="0" y="2612"/>
                    <a:pt x="80" y="2745"/>
                  </a:cubicBezTo>
                  <a:lnTo>
                    <a:pt x="54" y="2798"/>
                  </a:lnTo>
                  <a:cubicBezTo>
                    <a:pt x="115" y="2875"/>
                    <a:pt x="213" y="2916"/>
                    <a:pt x="310" y="2916"/>
                  </a:cubicBezTo>
                  <a:cubicBezTo>
                    <a:pt x="380" y="2916"/>
                    <a:pt x="449" y="2895"/>
                    <a:pt x="505" y="2851"/>
                  </a:cubicBezTo>
                  <a:cubicBezTo>
                    <a:pt x="1221" y="2188"/>
                    <a:pt x="1619" y="1259"/>
                    <a:pt x="1592" y="278"/>
                  </a:cubicBezTo>
                  <a:cubicBezTo>
                    <a:pt x="1592" y="145"/>
                    <a:pt x="1460" y="12"/>
                    <a:pt x="1327" y="12"/>
                  </a:cubicBezTo>
                  <a:cubicBezTo>
                    <a:pt x="1303" y="4"/>
                    <a:pt x="1280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4"/>
            <p:cNvSpPr/>
            <p:nvPr/>
          </p:nvSpPr>
          <p:spPr>
            <a:xfrm>
              <a:off x="2638917" y="2422836"/>
              <a:ext cx="24896" cy="73515"/>
            </a:xfrm>
            <a:custGeom>
              <a:avLst/>
              <a:gdLst/>
              <a:ahLst/>
              <a:cxnLst/>
              <a:rect l="l" t="t" r="r" b="b"/>
              <a:pathLst>
                <a:path w="1487" h="4391" extrusionOk="0">
                  <a:moveTo>
                    <a:pt x="500" y="1"/>
                  </a:moveTo>
                  <a:cubicBezTo>
                    <a:pt x="446" y="1"/>
                    <a:pt x="392" y="18"/>
                    <a:pt x="345" y="56"/>
                  </a:cubicBezTo>
                  <a:cubicBezTo>
                    <a:pt x="213" y="162"/>
                    <a:pt x="133" y="348"/>
                    <a:pt x="239" y="480"/>
                  </a:cubicBezTo>
                  <a:cubicBezTo>
                    <a:pt x="876" y="1541"/>
                    <a:pt x="796" y="2868"/>
                    <a:pt x="107" y="3903"/>
                  </a:cubicBezTo>
                  <a:cubicBezTo>
                    <a:pt x="0" y="4035"/>
                    <a:pt x="27" y="4221"/>
                    <a:pt x="160" y="4327"/>
                  </a:cubicBezTo>
                  <a:cubicBezTo>
                    <a:pt x="213" y="4369"/>
                    <a:pt x="279" y="4391"/>
                    <a:pt x="345" y="4391"/>
                  </a:cubicBezTo>
                  <a:cubicBezTo>
                    <a:pt x="445" y="4391"/>
                    <a:pt x="547" y="4343"/>
                    <a:pt x="611" y="4247"/>
                  </a:cubicBezTo>
                  <a:cubicBezTo>
                    <a:pt x="1460" y="3027"/>
                    <a:pt x="1486" y="1435"/>
                    <a:pt x="770" y="162"/>
                  </a:cubicBezTo>
                  <a:cubicBezTo>
                    <a:pt x="701" y="59"/>
                    <a:pt x="60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4"/>
            <p:cNvSpPr/>
            <p:nvPr/>
          </p:nvSpPr>
          <p:spPr>
            <a:xfrm>
              <a:off x="2669572" y="2430520"/>
              <a:ext cx="18216" cy="52504"/>
            </a:xfrm>
            <a:custGeom>
              <a:avLst/>
              <a:gdLst/>
              <a:ahLst/>
              <a:cxnLst/>
              <a:rect l="l" t="t" r="r" b="b"/>
              <a:pathLst>
                <a:path w="1088" h="3136" extrusionOk="0">
                  <a:moveTo>
                    <a:pt x="360" y="1"/>
                  </a:moveTo>
                  <a:cubicBezTo>
                    <a:pt x="321" y="1"/>
                    <a:pt x="280" y="7"/>
                    <a:pt x="239" y="21"/>
                  </a:cubicBezTo>
                  <a:cubicBezTo>
                    <a:pt x="53" y="101"/>
                    <a:pt x="0" y="260"/>
                    <a:pt x="53" y="419"/>
                  </a:cubicBezTo>
                  <a:cubicBezTo>
                    <a:pt x="424" y="1109"/>
                    <a:pt x="451" y="1958"/>
                    <a:pt x="159" y="2674"/>
                  </a:cubicBezTo>
                  <a:cubicBezTo>
                    <a:pt x="106" y="2807"/>
                    <a:pt x="133" y="2966"/>
                    <a:pt x="265" y="3072"/>
                  </a:cubicBezTo>
                  <a:lnTo>
                    <a:pt x="292" y="3099"/>
                  </a:lnTo>
                  <a:cubicBezTo>
                    <a:pt x="341" y="3123"/>
                    <a:pt x="395" y="3135"/>
                    <a:pt x="449" y="3135"/>
                  </a:cubicBezTo>
                  <a:cubicBezTo>
                    <a:pt x="567" y="3135"/>
                    <a:pt x="680" y="3076"/>
                    <a:pt x="716" y="2966"/>
                  </a:cubicBezTo>
                  <a:cubicBezTo>
                    <a:pt x="1088" y="2091"/>
                    <a:pt x="1061" y="1056"/>
                    <a:pt x="610" y="154"/>
                  </a:cubicBezTo>
                  <a:cubicBezTo>
                    <a:pt x="571" y="55"/>
                    <a:pt x="473" y="1"/>
                    <a:pt x="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4"/>
            <p:cNvSpPr/>
            <p:nvPr/>
          </p:nvSpPr>
          <p:spPr>
            <a:xfrm>
              <a:off x="2679391" y="1588683"/>
              <a:ext cx="574770" cy="78506"/>
            </a:xfrm>
            <a:custGeom>
              <a:avLst/>
              <a:gdLst/>
              <a:ahLst/>
              <a:cxnLst/>
              <a:rect l="l" t="t" r="r" b="b"/>
              <a:pathLst>
                <a:path w="34330" h="4689" extrusionOk="0">
                  <a:moveTo>
                    <a:pt x="18522" y="1"/>
                  </a:moveTo>
                  <a:cubicBezTo>
                    <a:pt x="17919" y="1"/>
                    <a:pt x="17317" y="15"/>
                    <a:pt x="16714" y="42"/>
                  </a:cubicBezTo>
                  <a:cubicBezTo>
                    <a:pt x="13796" y="175"/>
                    <a:pt x="10930" y="599"/>
                    <a:pt x="8092" y="1289"/>
                  </a:cubicBezTo>
                  <a:cubicBezTo>
                    <a:pt x="5280" y="2032"/>
                    <a:pt x="2574" y="3093"/>
                    <a:pt x="0" y="4446"/>
                  </a:cubicBezTo>
                  <a:lnTo>
                    <a:pt x="0" y="4525"/>
                  </a:lnTo>
                  <a:cubicBezTo>
                    <a:pt x="0" y="4552"/>
                    <a:pt x="53" y="4552"/>
                    <a:pt x="80" y="4552"/>
                  </a:cubicBezTo>
                  <a:cubicBezTo>
                    <a:pt x="2653" y="3279"/>
                    <a:pt x="5412" y="2403"/>
                    <a:pt x="8224" y="1819"/>
                  </a:cubicBezTo>
                  <a:cubicBezTo>
                    <a:pt x="11010" y="1236"/>
                    <a:pt x="13902" y="891"/>
                    <a:pt x="16767" y="864"/>
                  </a:cubicBezTo>
                  <a:cubicBezTo>
                    <a:pt x="17003" y="860"/>
                    <a:pt x="17240" y="858"/>
                    <a:pt x="17477" y="858"/>
                  </a:cubicBezTo>
                  <a:cubicBezTo>
                    <a:pt x="20083" y="858"/>
                    <a:pt x="22703" y="1125"/>
                    <a:pt x="25256" y="1660"/>
                  </a:cubicBezTo>
                  <a:cubicBezTo>
                    <a:pt x="27989" y="2270"/>
                    <a:pt x="30695" y="3252"/>
                    <a:pt x="33162" y="4605"/>
                  </a:cubicBezTo>
                  <a:lnTo>
                    <a:pt x="33215" y="4605"/>
                  </a:lnTo>
                  <a:cubicBezTo>
                    <a:pt x="33320" y="4661"/>
                    <a:pt x="33434" y="4688"/>
                    <a:pt x="33547" y="4688"/>
                  </a:cubicBezTo>
                  <a:cubicBezTo>
                    <a:pt x="33807" y="4688"/>
                    <a:pt x="34059" y="4546"/>
                    <a:pt x="34170" y="4287"/>
                  </a:cubicBezTo>
                  <a:cubicBezTo>
                    <a:pt x="34329" y="3915"/>
                    <a:pt x="34197" y="3491"/>
                    <a:pt x="33825" y="3332"/>
                  </a:cubicBezTo>
                  <a:cubicBezTo>
                    <a:pt x="31172" y="2058"/>
                    <a:pt x="28360" y="1156"/>
                    <a:pt x="25442" y="626"/>
                  </a:cubicBezTo>
                  <a:cubicBezTo>
                    <a:pt x="23148" y="205"/>
                    <a:pt x="20837" y="1"/>
                    <a:pt x="18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4"/>
            <p:cNvSpPr/>
            <p:nvPr/>
          </p:nvSpPr>
          <p:spPr>
            <a:xfrm>
              <a:off x="2666400" y="1518650"/>
              <a:ext cx="33000" cy="33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4"/>
            <p:cNvSpPr/>
            <p:nvPr/>
          </p:nvSpPr>
          <p:spPr>
            <a:xfrm>
              <a:off x="2831400" y="1524650"/>
              <a:ext cx="33000" cy="33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4"/>
            <p:cNvSpPr/>
            <p:nvPr/>
          </p:nvSpPr>
          <p:spPr>
            <a:xfrm>
              <a:off x="2958775" y="1557170"/>
              <a:ext cx="18300" cy="1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4"/>
            <p:cNvSpPr/>
            <p:nvPr/>
          </p:nvSpPr>
          <p:spPr>
            <a:xfrm>
              <a:off x="2736725" y="1591145"/>
              <a:ext cx="18300" cy="1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4"/>
            <p:cNvSpPr/>
            <p:nvPr/>
          </p:nvSpPr>
          <p:spPr>
            <a:xfrm>
              <a:off x="2780525" y="1473920"/>
              <a:ext cx="18300" cy="1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4"/>
            <p:cNvSpPr/>
            <p:nvPr/>
          </p:nvSpPr>
          <p:spPr>
            <a:xfrm>
              <a:off x="3131750" y="1528382"/>
              <a:ext cx="18300" cy="1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4"/>
            <p:cNvSpPr/>
            <p:nvPr/>
          </p:nvSpPr>
          <p:spPr>
            <a:xfrm>
              <a:off x="2885650" y="1467498"/>
              <a:ext cx="59700" cy="59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4"/>
            <p:cNvSpPr/>
            <p:nvPr/>
          </p:nvSpPr>
          <p:spPr>
            <a:xfrm>
              <a:off x="3032175" y="1504390"/>
              <a:ext cx="73500" cy="73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4"/>
            <p:cNvSpPr/>
            <p:nvPr/>
          </p:nvSpPr>
          <p:spPr>
            <a:xfrm>
              <a:off x="2735550" y="1515773"/>
              <a:ext cx="59700" cy="59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74"/>
          <p:cNvSpPr txBox="1">
            <a:spLocks noGrp="1"/>
          </p:cNvSpPr>
          <p:nvPr>
            <p:ph type="body" idx="1"/>
          </p:nvPr>
        </p:nvSpPr>
        <p:spPr>
          <a:xfrm>
            <a:off x="52959" y="3844196"/>
            <a:ext cx="4665133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Medicines Full Management Web Site</a:t>
            </a:r>
          </a:p>
          <a:p>
            <a:pPr marL="0" lvl="0" indent="0">
              <a:buNone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Low accessibility to the public</a:t>
            </a:r>
          </a:p>
          <a:p>
            <a:pPr marL="0" lvl="0" indent="0">
              <a:buNone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Can't access emergency medicine in smartphone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29" name="Google Shape;1529;p74"/>
          <p:cNvSpPr txBox="1">
            <a:spLocks noGrp="1"/>
          </p:cNvSpPr>
          <p:nvPr>
            <p:ph type="body" idx="2"/>
          </p:nvPr>
        </p:nvSpPr>
        <p:spPr>
          <a:xfrm>
            <a:off x="4329942" y="3842644"/>
            <a:ext cx="4665132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ko-KR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Only Management Emergency Medicine</a:t>
            </a:r>
          </a:p>
          <a:p>
            <a:pPr marL="0" lvl="0" indent="0">
              <a:buNone/>
            </a:pPr>
            <a:r>
              <a:rPr lang="en-US" altLang="ko-KR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High accessibility to the public</a:t>
            </a:r>
          </a:p>
          <a:p>
            <a:pPr marL="0" lvl="0" indent="0">
              <a:buNone/>
            </a:pPr>
            <a:r>
              <a:rPr lang="en-US" altLang="ko-KR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Works in smartphone</a:t>
            </a:r>
          </a:p>
        </p:txBody>
      </p:sp>
      <p:sp>
        <p:nvSpPr>
          <p:cNvPr id="1530" name="Google Shape;1530;p74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ConnectDI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31" name="Google Shape;1531;p74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HINY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73"/>
          <p:cNvSpPr txBox="1">
            <a:spLocks noGrp="1"/>
          </p:cNvSpPr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System Introduction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30" name="Google Shape;1330;p73"/>
          <p:cNvSpPr txBox="1">
            <a:spLocks noGrp="1"/>
          </p:cNvSpPr>
          <p:nvPr>
            <p:ph type="subTitle" idx="1"/>
          </p:nvPr>
        </p:nvSpPr>
        <p:spPr>
          <a:xfrm>
            <a:off x="2412450" y="3052668"/>
            <a:ext cx="4471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THIS IS HOW OUR PROJECT WORKS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331" name="Google Shape;1331;p73"/>
          <p:cNvGrpSpPr/>
          <p:nvPr/>
        </p:nvGrpSpPr>
        <p:grpSpPr>
          <a:xfrm>
            <a:off x="2914092" y="924756"/>
            <a:ext cx="3315914" cy="1077376"/>
            <a:chOff x="2613183" y="979375"/>
            <a:chExt cx="3917668" cy="1272892"/>
          </a:xfrm>
        </p:grpSpPr>
        <p:sp>
          <p:nvSpPr>
            <p:cNvPr id="1332" name="Google Shape;1332;p73"/>
            <p:cNvSpPr/>
            <p:nvPr/>
          </p:nvSpPr>
          <p:spPr>
            <a:xfrm flipH="1">
              <a:off x="5145576" y="979375"/>
              <a:ext cx="1385275" cy="1272739"/>
            </a:xfrm>
            <a:custGeom>
              <a:avLst/>
              <a:gdLst/>
              <a:ahLst/>
              <a:cxnLst/>
              <a:rect l="l" t="t" r="r" b="b"/>
              <a:pathLst>
                <a:path w="16113" h="19750" extrusionOk="0">
                  <a:moveTo>
                    <a:pt x="16113" y="1"/>
                  </a:moveTo>
                  <a:lnTo>
                    <a:pt x="1" y="9332"/>
                  </a:lnTo>
                  <a:lnTo>
                    <a:pt x="1" y="19749"/>
                  </a:lnTo>
                  <a:lnTo>
                    <a:pt x="16113" y="10431"/>
                  </a:lnTo>
                  <a:lnTo>
                    <a:pt x="16113" y="1"/>
                  </a:lnTo>
                  <a:close/>
                </a:path>
              </a:pathLst>
            </a:custGeom>
            <a:solidFill>
              <a:schemeClr val="accent2">
                <a:alpha val="202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3"/>
            <p:cNvSpPr/>
            <p:nvPr/>
          </p:nvSpPr>
          <p:spPr>
            <a:xfrm flipH="1">
              <a:off x="3857661" y="979375"/>
              <a:ext cx="1385275" cy="1272739"/>
            </a:xfrm>
            <a:custGeom>
              <a:avLst/>
              <a:gdLst/>
              <a:ahLst/>
              <a:cxnLst/>
              <a:rect l="l" t="t" r="r" b="b"/>
              <a:pathLst>
                <a:path w="16113" h="19750" extrusionOk="0">
                  <a:moveTo>
                    <a:pt x="16113" y="1"/>
                  </a:moveTo>
                  <a:lnTo>
                    <a:pt x="1" y="9332"/>
                  </a:lnTo>
                  <a:lnTo>
                    <a:pt x="1" y="19749"/>
                  </a:lnTo>
                  <a:lnTo>
                    <a:pt x="16113" y="10431"/>
                  </a:lnTo>
                  <a:lnTo>
                    <a:pt x="16113" y="1"/>
                  </a:lnTo>
                  <a:close/>
                </a:path>
              </a:pathLst>
            </a:custGeom>
            <a:solidFill>
              <a:schemeClr val="accent2">
                <a:alpha val="202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73"/>
            <p:cNvGrpSpPr/>
            <p:nvPr/>
          </p:nvGrpSpPr>
          <p:grpSpPr>
            <a:xfrm>
              <a:off x="4169011" y="1278617"/>
              <a:ext cx="635913" cy="674475"/>
              <a:chOff x="4430738" y="1321350"/>
              <a:chExt cx="521882" cy="674475"/>
            </a:xfrm>
          </p:grpSpPr>
          <p:sp>
            <p:nvSpPr>
              <p:cNvPr id="1335" name="Google Shape;1335;p73"/>
              <p:cNvSpPr/>
              <p:nvPr/>
            </p:nvSpPr>
            <p:spPr>
              <a:xfrm>
                <a:off x="4430738" y="1321350"/>
                <a:ext cx="521882" cy="674475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7607" extrusionOk="0">
                    <a:moveTo>
                      <a:pt x="1629" y="0"/>
                    </a:moveTo>
                    <a:cubicBezTo>
                      <a:pt x="662" y="0"/>
                      <a:pt x="1" y="770"/>
                      <a:pt x="1" y="2105"/>
                    </a:cubicBezTo>
                    <a:cubicBezTo>
                      <a:pt x="1" y="3986"/>
                      <a:pt x="1314" y="6259"/>
                      <a:pt x="2943" y="7206"/>
                    </a:cubicBezTo>
                    <a:cubicBezTo>
                      <a:pt x="3416" y="7477"/>
                      <a:pt x="3862" y="7606"/>
                      <a:pt x="4257" y="7606"/>
                    </a:cubicBezTo>
                    <a:cubicBezTo>
                      <a:pt x="5224" y="7606"/>
                      <a:pt x="5885" y="6837"/>
                      <a:pt x="5885" y="5502"/>
                    </a:cubicBezTo>
                    <a:cubicBezTo>
                      <a:pt x="5885" y="3633"/>
                      <a:pt x="4572" y="1347"/>
                      <a:pt x="2943" y="400"/>
                    </a:cubicBezTo>
                    <a:cubicBezTo>
                      <a:pt x="2470" y="129"/>
                      <a:pt x="2024" y="0"/>
                      <a:pt x="1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73"/>
              <p:cNvSpPr/>
              <p:nvPr/>
            </p:nvSpPr>
            <p:spPr>
              <a:xfrm>
                <a:off x="4646811" y="1470485"/>
                <a:ext cx="90527" cy="376206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4243" extrusionOk="0">
                    <a:moveTo>
                      <a:pt x="287" y="0"/>
                    </a:moveTo>
                    <a:cubicBezTo>
                      <a:pt x="121" y="0"/>
                      <a:pt x="1" y="159"/>
                      <a:pt x="1" y="423"/>
                    </a:cubicBezTo>
                    <a:lnTo>
                      <a:pt x="1" y="3226"/>
                    </a:lnTo>
                    <a:cubicBezTo>
                      <a:pt x="1" y="3592"/>
                      <a:pt x="178" y="3933"/>
                      <a:pt x="468" y="4148"/>
                    </a:cubicBezTo>
                    <a:lnTo>
                      <a:pt x="544" y="4186"/>
                    </a:lnTo>
                    <a:cubicBezTo>
                      <a:pt x="611" y="4224"/>
                      <a:pt x="675" y="4242"/>
                      <a:pt x="732" y="4242"/>
                    </a:cubicBezTo>
                    <a:cubicBezTo>
                      <a:pt x="903" y="4242"/>
                      <a:pt x="1021" y="4084"/>
                      <a:pt x="1011" y="3820"/>
                    </a:cubicBezTo>
                    <a:lnTo>
                      <a:pt x="1011" y="1016"/>
                    </a:lnTo>
                    <a:cubicBezTo>
                      <a:pt x="1011" y="650"/>
                      <a:pt x="834" y="309"/>
                      <a:pt x="544" y="95"/>
                    </a:cubicBezTo>
                    <a:lnTo>
                      <a:pt x="468" y="57"/>
                    </a:lnTo>
                    <a:cubicBezTo>
                      <a:pt x="404" y="18"/>
                      <a:pt x="343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73"/>
              <p:cNvSpPr/>
              <p:nvPr/>
            </p:nvSpPr>
            <p:spPr>
              <a:xfrm>
                <a:off x="4534917" y="1533082"/>
                <a:ext cx="313519" cy="251099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832" extrusionOk="0">
                    <a:moveTo>
                      <a:pt x="268" y="1"/>
                    </a:moveTo>
                    <a:cubicBezTo>
                      <a:pt x="112" y="1"/>
                      <a:pt x="0" y="154"/>
                      <a:pt x="0" y="399"/>
                    </a:cubicBezTo>
                    <a:cubicBezTo>
                      <a:pt x="0" y="740"/>
                      <a:pt x="164" y="1055"/>
                      <a:pt x="442" y="1245"/>
                    </a:cubicBezTo>
                    <a:lnTo>
                      <a:pt x="3094" y="2773"/>
                    </a:lnTo>
                    <a:cubicBezTo>
                      <a:pt x="3157" y="2813"/>
                      <a:pt x="3218" y="2832"/>
                      <a:pt x="3273" y="2832"/>
                    </a:cubicBezTo>
                    <a:cubicBezTo>
                      <a:pt x="3427" y="2832"/>
                      <a:pt x="3536" y="2686"/>
                      <a:pt x="3536" y="2444"/>
                    </a:cubicBezTo>
                    <a:cubicBezTo>
                      <a:pt x="3536" y="2103"/>
                      <a:pt x="3372" y="1775"/>
                      <a:pt x="3094" y="1586"/>
                    </a:cubicBezTo>
                    <a:lnTo>
                      <a:pt x="442" y="58"/>
                    </a:lnTo>
                    <a:cubicBezTo>
                      <a:pt x="381" y="19"/>
                      <a:pt x="322" y="1"/>
                      <a:pt x="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8" name="Google Shape;1338;p73"/>
            <p:cNvSpPr/>
            <p:nvPr/>
          </p:nvSpPr>
          <p:spPr>
            <a:xfrm flipH="1">
              <a:off x="5472336" y="1272331"/>
              <a:ext cx="491311" cy="687059"/>
            </a:xfrm>
            <a:custGeom>
              <a:avLst/>
              <a:gdLst/>
              <a:ahLst/>
              <a:cxnLst/>
              <a:rect l="l" t="t" r="r" b="b"/>
              <a:pathLst>
                <a:path w="4900" h="8350" extrusionOk="0">
                  <a:moveTo>
                    <a:pt x="3575" y="0"/>
                  </a:moveTo>
                  <a:cubicBezTo>
                    <a:pt x="3554" y="0"/>
                    <a:pt x="3532" y="1"/>
                    <a:pt x="3510" y="3"/>
                  </a:cubicBezTo>
                  <a:cubicBezTo>
                    <a:pt x="2967" y="15"/>
                    <a:pt x="2437" y="167"/>
                    <a:pt x="1970" y="457"/>
                  </a:cubicBezTo>
                  <a:cubicBezTo>
                    <a:pt x="1616" y="659"/>
                    <a:pt x="1301" y="912"/>
                    <a:pt x="1036" y="1202"/>
                  </a:cubicBezTo>
                  <a:cubicBezTo>
                    <a:pt x="429" y="1947"/>
                    <a:pt x="89" y="2856"/>
                    <a:pt x="38" y="3803"/>
                  </a:cubicBezTo>
                  <a:cubicBezTo>
                    <a:pt x="38" y="3841"/>
                    <a:pt x="0" y="4624"/>
                    <a:pt x="480" y="5003"/>
                  </a:cubicBezTo>
                  <a:cubicBezTo>
                    <a:pt x="505" y="5066"/>
                    <a:pt x="1048" y="6139"/>
                    <a:pt x="114" y="8349"/>
                  </a:cubicBezTo>
                  <a:lnTo>
                    <a:pt x="2677" y="6872"/>
                  </a:lnTo>
                  <a:cubicBezTo>
                    <a:pt x="2690" y="6809"/>
                    <a:pt x="2702" y="5660"/>
                    <a:pt x="3271" y="5331"/>
                  </a:cubicBezTo>
                  <a:lnTo>
                    <a:pt x="3308" y="5306"/>
                  </a:lnTo>
                  <a:cubicBezTo>
                    <a:pt x="3485" y="5218"/>
                    <a:pt x="3649" y="5142"/>
                    <a:pt x="3801" y="5053"/>
                  </a:cubicBezTo>
                  <a:cubicBezTo>
                    <a:pt x="4142" y="4851"/>
                    <a:pt x="4369" y="4612"/>
                    <a:pt x="4331" y="4119"/>
                  </a:cubicBezTo>
                  <a:cubicBezTo>
                    <a:pt x="4382" y="4043"/>
                    <a:pt x="4420" y="3955"/>
                    <a:pt x="4457" y="3879"/>
                  </a:cubicBezTo>
                  <a:cubicBezTo>
                    <a:pt x="4470" y="3803"/>
                    <a:pt x="4495" y="3690"/>
                    <a:pt x="4432" y="3627"/>
                  </a:cubicBezTo>
                  <a:cubicBezTo>
                    <a:pt x="4445" y="3614"/>
                    <a:pt x="4609" y="3399"/>
                    <a:pt x="4584" y="3298"/>
                  </a:cubicBezTo>
                  <a:cubicBezTo>
                    <a:pt x="4558" y="3197"/>
                    <a:pt x="4495" y="3096"/>
                    <a:pt x="4584" y="2995"/>
                  </a:cubicBezTo>
                  <a:cubicBezTo>
                    <a:pt x="4660" y="2907"/>
                    <a:pt x="4899" y="2667"/>
                    <a:pt x="4824" y="2541"/>
                  </a:cubicBezTo>
                  <a:cubicBezTo>
                    <a:pt x="4761" y="2402"/>
                    <a:pt x="4495" y="2162"/>
                    <a:pt x="4457" y="2086"/>
                  </a:cubicBezTo>
                  <a:cubicBezTo>
                    <a:pt x="4420" y="1998"/>
                    <a:pt x="4331" y="1935"/>
                    <a:pt x="4407" y="1543"/>
                  </a:cubicBezTo>
                  <a:cubicBezTo>
                    <a:pt x="4493" y="1162"/>
                    <a:pt x="4387" y="0"/>
                    <a:pt x="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3"/>
            <p:cNvGrpSpPr/>
            <p:nvPr/>
          </p:nvGrpSpPr>
          <p:grpSpPr>
            <a:xfrm>
              <a:off x="2613183" y="979450"/>
              <a:ext cx="1385321" cy="1272817"/>
              <a:chOff x="2782875" y="979375"/>
              <a:chExt cx="1265249" cy="1272690"/>
            </a:xfrm>
          </p:grpSpPr>
          <p:sp>
            <p:nvSpPr>
              <p:cNvPr id="1340" name="Google Shape;1340;p73"/>
              <p:cNvSpPr/>
              <p:nvPr/>
            </p:nvSpPr>
            <p:spPr>
              <a:xfrm flipH="1">
                <a:off x="2782887" y="979375"/>
                <a:ext cx="1265233" cy="127269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9750" extrusionOk="0">
                    <a:moveTo>
                      <a:pt x="16113" y="1"/>
                    </a:moveTo>
                    <a:lnTo>
                      <a:pt x="1" y="9332"/>
                    </a:lnTo>
                    <a:lnTo>
                      <a:pt x="1" y="19749"/>
                    </a:lnTo>
                    <a:lnTo>
                      <a:pt x="16113" y="10431"/>
                    </a:lnTo>
                    <a:lnTo>
                      <a:pt x="16113" y="1"/>
                    </a:lnTo>
                    <a:close/>
                  </a:path>
                </a:pathLst>
              </a:custGeom>
              <a:solidFill>
                <a:schemeClr val="accent2">
                  <a:alpha val="202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3"/>
              <p:cNvSpPr/>
              <p:nvPr/>
            </p:nvSpPr>
            <p:spPr>
              <a:xfrm flipH="1">
                <a:off x="2782875" y="1343090"/>
                <a:ext cx="1265249" cy="609853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3271" extrusionOk="0">
                    <a:moveTo>
                      <a:pt x="2778" y="1"/>
                    </a:moveTo>
                    <a:cubicBezTo>
                      <a:pt x="2728" y="1"/>
                      <a:pt x="2690" y="38"/>
                      <a:pt x="2677" y="89"/>
                    </a:cubicBezTo>
                    <a:lnTo>
                      <a:pt x="2362" y="1743"/>
                    </a:lnTo>
                    <a:lnTo>
                      <a:pt x="0" y="3082"/>
                    </a:lnTo>
                    <a:lnTo>
                      <a:pt x="101" y="3271"/>
                    </a:lnTo>
                    <a:lnTo>
                      <a:pt x="2513" y="1895"/>
                    </a:lnTo>
                    <a:cubicBezTo>
                      <a:pt x="2538" y="1882"/>
                      <a:pt x="2551" y="1857"/>
                      <a:pt x="2564" y="1832"/>
                    </a:cubicBezTo>
                    <a:lnTo>
                      <a:pt x="2804" y="581"/>
                    </a:lnTo>
                    <a:lnTo>
                      <a:pt x="3258" y="2337"/>
                    </a:lnTo>
                    <a:cubicBezTo>
                      <a:pt x="3277" y="2387"/>
                      <a:pt x="3321" y="2412"/>
                      <a:pt x="3364" y="2412"/>
                    </a:cubicBezTo>
                    <a:cubicBezTo>
                      <a:pt x="3407" y="2412"/>
                      <a:pt x="3448" y="2387"/>
                      <a:pt x="3460" y="2337"/>
                    </a:cubicBezTo>
                    <a:lnTo>
                      <a:pt x="4079" y="443"/>
                    </a:lnTo>
                    <a:lnTo>
                      <a:pt x="4294" y="821"/>
                    </a:lnTo>
                    <a:cubicBezTo>
                      <a:pt x="4313" y="860"/>
                      <a:pt x="4354" y="876"/>
                      <a:pt x="4395" y="876"/>
                    </a:cubicBezTo>
                    <a:cubicBezTo>
                      <a:pt x="4408" y="876"/>
                      <a:pt x="4421" y="875"/>
                      <a:pt x="4432" y="872"/>
                    </a:cubicBezTo>
                    <a:lnTo>
                      <a:pt x="5569" y="342"/>
                    </a:lnTo>
                    <a:lnTo>
                      <a:pt x="5468" y="139"/>
                    </a:lnTo>
                    <a:lnTo>
                      <a:pt x="4407" y="632"/>
                    </a:lnTo>
                    <a:lnTo>
                      <a:pt x="4117" y="139"/>
                    </a:lnTo>
                    <a:cubicBezTo>
                      <a:pt x="4099" y="98"/>
                      <a:pt x="4063" y="79"/>
                      <a:pt x="4026" y="79"/>
                    </a:cubicBezTo>
                    <a:cubicBezTo>
                      <a:pt x="3983" y="79"/>
                      <a:pt x="3941" y="105"/>
                      <a:pt x="3927" y="152"/>
                    </a:cubicBezTo>
                    <a:lnTo>
                      <a:pt x="3359" y="1933"/>
                    </a:lnTo>
                    <a:lnTo>
                      <a:pt x="2879" y="89"/>
                    </a:lnTo>
                    <a:cubicBezTo>
                      <a:pt x="2867" y="38"/>
                      <a:pt x="2829" y="1"/>
                      <a:pt x="2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7"/>
          <p:cNvSpPr txBox="1">
            <a:spLocks noGrp="1"/>
          </p:cNvSpPr>
          <p:nvPr>
            <p:ph type="title"/>
          </p:nvPr>
        </p:nvSpPr>
        <p:spPr>
          <a:xfrm>
            <a:off x="2452917" y="469131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System Diagram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91" name="Google Shape;1691;p77"/>
          <p:cNvSpPr/>
          <p:nvPr/>
        </p:nvSpPr>
        <p:spPr>
          <a:xfrm>
            <a:off x="3781317" y="1104259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340ECC-E7EA-4B2E-9959-3606BB0607F5}"/>
              </a:ext>
            </a:extLst>
          </p:cNvPr>
          <p:cNvSpPr/>
          <p:nvPr/>
        </p:nvSpPr>
        <p:spPr>
          <a:xfrm>
            <a:off x="2396068" y="3200872"/>
            <a:ext cx="1238737" cy="3439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Self Test</a:t>
            </a:r>
            <a:endParaRPr lang="ko-KR" altLang="en-US" sz="11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841B48-F333-4870-993F-E42D9528D0F2}"/>
              </a:ext>
            </a:extLst>
          </p:cNvPr>
          <p:cNvSpPr/>
          <p:nvPr/>
        </p:nvSpPr>
        <p:spPr>
          <a:xfrm>
            <a:off x="4023622" y="2555133"/>
            <a:ext cx="1238737" cy="3439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Main_Screen</a:t>
            </a:r>
            <a:endParaRPr lang="ko-KR" altLang="en-US" sz="11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73ADE8-7C90-4781-8BFA-0AA372E8FAEC}"/>
              </a:ext>
            </a:extLst>
          </p:cNvPr>
          <p:cNvGrpSpPr/>
          <p:nvPr/>
        </p:nvGrpSpPr>
        <p:grpSpPr>
          <a:xfrm>
            <a:off x="4093213" y="1712402"/>
            <a:ext cx="1031731" cy="656493"/>
            <a:chOff x="3952631" y="1341171"/>
            <a:chExt cx="1031731" cy="656493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A53A12F3-5736-43C3-BD5D-1A6A2DE3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2631" y="1341171"/>
              <a:ext cx="656493" cy="65649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8D72B8-B449-482D-9AE0-533F887E8549}"/>
                </a:ext>
              </a:extLst>
            </p:cNvPr>
            <p:cNvSpPr txBox="1"/>
            <p:nvPr/>
          </p:nvSpPr>
          <p:spPr>
            <a:xfrm>
              <a:off x="4456653" y="1530917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User</a:t>
              </a:r>
              <a:endParaRPr lang="ko-KR" altLang="en-US"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0D6C98-C424-4495-BEEC-C630C342F4F0}"/>
              </a:ext>
            </a:extLst>
          </p:cNvPr>
          <p:cNvSpPr/>
          <p:nvPr/>
        </p:nvSpPr>
        <p:spPr>
          <a:xfrm>
            <a:off x="2396067" y="3775411"/>
            <a:ext cx="1238737" cy="3439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Medicine Info</a:t>
            </a:r>
            <a:endParaRPr lang="ko-KR" altLang="en-US" sz="11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66A3C1-1176-4370-9E72-94F35B8C421B}"/>
              </a:ext>
            </a:extLst>
          </p:cNvPr>
          <p:cNvSpPr/>
          <p:nvPr/>
        </p:nvSpPr>
        <p:spPr>
          <a:xfrm>
            <a:off x="5651176" y="3200872"/>
            <a:ext cx="1238737" cy="3439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Lookup Hospital</a:t>
            </a:r>
            <a:endParaRPr lang="ko-KR" altLang="en-US" sz="105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B2D4AF-ACC6-4051-A810-A74E88717E11}"/>
              </a:ext>
            </a:extLst>
          </p:cNvPr>
          <p:cNvSpPr/>
          <p:nvPr/>
        </p:nvSpPr>
        <p:spPr>
          <a:xfrm>
            <a:off x="5651175" y="3775411"/>
            <a:ext cx="1238737" cy="3439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Hospital Info</a:t>
            </a:r>
            <a:endParaRPr lang="ko-KR" altLang="en-US" sz="11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8A57FE-FEAE-443C-ACD6-AFAEB396866D}"/>
              </a:ext>
            </a:extLst>
          </p:cNvPr>
          <p:cNvSpPr/>
          <p:nvPr/>
        </p:nvSpPr>
        <p:spPr>
          <a:xfrm>
            <a:off x="4023622" y="3200872"/>
            <a:ext cx="1238737" cy="3439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Lookup Store</a:t>
            </a:r>
            <a:endParaRPr lang="ko-KR" altLang="en-US" sz="11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51276F-CB1B-421D-A3E7-23B7D57A2BD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42991" y="2390170"/>
            <a:ext cx="0" cy="164963"/>
          </a:xfrm>
          <a:prstGeom prst="line">
            <a:avLst/>
          </a:prstGeom>
          <a:ln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B8874D-DCCB-4FEF-88BD-2FCE80D0BEBF}"/>
              </a:ext>
            </a:extLst>
          </p:cNvPr>
          <p:cNvSpPr txBox="1"/>
          <p:nvPr/>
        </p:nvSpPr>
        <p:spPr>
          <a:xfrm>
            <a:off x="4567767" y="2319734"/>
            <a:ext cx="2199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solidFill>
                  <a:schemeClr val="accent1"/>
                </a:solidFill>
              </a:rPr>
              <a:t>*</a:t>
            </a:r>
            <a:endParaRPr lang="ko-KR" altLang="en-US" sz="70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0B39F8-2472-44E6-97BA-66A28A2AB05E}"/>
              </a:ext>
            </a:extLst>
          </p:cNvPr>
          <p:cNvSpPr txBox="1"/>
          <p:nvPr/>
        </p:nvSpPr>
        <p:spPr>
          <a:xfrm>
            <a:off x="4567767" y="2437434"/>
            <a:ext cx="2199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solidFill>
                  <a:schemeClr val="accent1"/>
                </a:solidFill>
              </a:rPr>
              <a:t>*</a:t>
            </a:r>
            <a:endParaRPr lang="ko-KR" altLang="en-US" sz="700">
              <a:solidFill>
                <a:schemeClr val="accent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AEB7B8-0A30-4C19-BC63-42CA1A5343E1}"/>
              </a:ext>
            </a:extLst>
          </p:cNvPr>
          <p:cNvCxnSpPr/>
          <p:nvPr/>
        </p:nvCxnSpPr>
        <p:spPr>
          <a:xfrm>
            <a:off x="5717117" y="1902148"/>
            <a:ext cx="650875" cy="0"/>
          </a:xfrm>
          <a:prstGeom prst="straightConnector1">
            <a:avLst/>
          </a:prstGeom>
          <a:ln>
            <a:solidFill>
              <a:schemeClr val="accent6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571607-A68C-4DCB-8846-6625E06022E4}"/>
              </a:ext>
            </a:extLst>
          </p:cNvPr>
          <p:cNvSpPr txBox="1"/>
          <p:nvPr/>
        </p:nvSpPr>
        <p:spPr>
          <a:xfrm>
            <a:off x="5726602" y="188663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Include</a:t>
            </a:r>
            <a:endParaRPr lang="ko-KR" altLang="en-US" sz="105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C3D800-773C-42F6-A131-7D5202EE3159}"/>
              </a:ext>
            </a:extLst>
          </p:cNvPr>
          <p:cNvCxnSpPr/>
          <p:nvPr/>
        </p:nvCxnSpPr>
        <p:spPr>
          <a:xfrm>
            <a:off x="6460067" y="1902148"/>
            <a:ext cx="650875" cy="0"/>
          </a:xfrm>
          <a:prstGeom prst="straightConnector1">
            <a:avLst/>
          </a:prstGeom>
          <a:ln>
            <a:solidFill>
              <a:schemeClr val="accent6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DE653E-1D95-4F40-8EDF-D29D280A6D17}"/>
              </a:ext>
            </a:extLst>
          </p:cNvPr>
          <p:cNvSpPr txBox="1"/>
          <p:nvPr/>
        </p:nvSpPr>
        <p:spPr>
          <a:xfrm>
            <a:off x="6469552" y="1886639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Extend</a:t>
            </a:r>
            <a:endParaRPr lang="ko-KR" altLang="en-US" sz="105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D0753A3-B073-4BF3-BA78-41411FAE669A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flipV="1">
            <a:off x="3015437" y="2727108"/>
            <a:ext cx="1008185" cy="473764"/>
          </a:xfrm>
          <a:prstGeom prst="straightConnector1">
            <a:avLst/>
          </a:prstGeom>
          <a:ln>
            <a:solidFill>
              <a:schemeClr val="accent6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FBD996-2251-41D8-8426-9C00389FAFD0}"/>
              </a:ext>
            </a:extLst>
          </p:cNvPr>
          <p:cNvCxnSpPr>
            <a:stCxn id="15" idx="0"/>
            <a:endCxn id="8" idx="2"/>
          </p:cNvCxnSpPr>
          <p:nvPr/>
        </p:nvCxnSpPr>
        <p:spPr>
          <a:xfrm flipV="1">
            <a:off x="4642991" y="2899083"/>
            <a:ext cx="0" cy="301789"/>
          </a:xfrm>
          <a:prstGeom prst="straightConnector1">
            <a:avLst/>
          </a:prstGeom>
          <a:ln>
            <a:solidFill>
              <a:schemeClr val="accent6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80B8841-7A01-42F6-83E9-751A074EDD6C}"/>
              </a:ext>
            </a:extLst>
          </p:cNvPr>
          <p:cNvCxnSpPr>
            <a:stCxn id="13" idx="0"/>
            <a:endCxn id="8" idx="3"/>
          </p:cNvCxnSpPr>
          <p:nvPr/>
        </p:nvCxnSpPr>
        <p:spPr>
          <a:xfrm flipH="1" flipV="1">
            <a:off x="5262359" y="2727108"/>
            <a:ext cx="1008186" cy="473764"/>
          </a:xfrm>
          <a:prstGeom prst="straightConnector1">
            <a:avLst/>
          </a:prstGeom>
          <a:ln>
            <a:solidFill>
              <a:schemeClr val="accent6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2C4FF51-CE4E-43AE-83E0-732CD39DCAB2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3015436" y="3544822"/>
            <a:ext cx="1" cy="230589"/>
          </a:xfrm>
          <a:prstGeom prst="straightConnector1">
            <a:avLst/>
          </a:prstGeom>
          <a:ln>
            <a:solidFill>
              <a:schemeClr val="accent6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D0BE74-1FF3-4011-B971-9CF4AFDF47EA}"/>
              </a:ext>
            </a:extLst>
          </p:cNvPr>
          <p:cNvCxnSpPr>
            <a:stCxn id="12" idx="3"/>
            <a:endCxn id="15" idx="2"/>
          </p:cNvCxnSpPr>
          <p:nvPr/>
        </p:nvCxnSpPr>
        <p:spPr>
          <a:xfrm flipV="1">
            <a:off x="3634804" y="3544822"/>
            <a:ext cx="1008187" cy="402564"/>
          </a:xfrm>
          <a:prstGeom prst="straightConnector1">
            <a:avLst/>
          </a:prstGeom>
          <a:ln>
            <a:solidFill>
              <a:schemeClr val="accent6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C88E78-E6F5-48FF-A744-048E7225424E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6270544" y="3544822"/>
            <a:ext cx="1" cy="230589"/>
          </a:xfrm>
          <a:prstGeom prst="straightConnector1">
            <a:avLst/>
          </a:prstGeom>
          <a:ln>
            <a:solidFill>
              <a:schemeClr val="accent6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7"/>
          <p:cNvSpPr txBox="1">
            <a:spLocks noGrp="1"/>
          </p:cNvSpPr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HOME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91" name="Google Shape;1691;p77"/>
          <p:cNvSpPr/>
          <p:nvPr/>
        </p:nvSpPr>
        <p:spPr>
          <a:xfrm>
            <a:off x="6852600" y="2127895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77"/>
          <p:cNvSpPr txBox="1">
            <a:spLocks noGrp="1"/>
          </p:cNvSpPr>
          <p:nvPr>
            <p:ph type="subTitle" idx="1"/>
          </p:nvPr>
        </p:nvSpPr>
        <p:spPr>
          <a:xfrm>
            <a:off x="4432300" y="2339677"/>
            <a:ext cx="40862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This screen displays emergency medicine store based on the user's location.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913CB-DABC-4DC9-AFB7-40D6D9F5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87" y="686560"/>
            <a:ext cx="1525954" cy="3306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000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8" name="그림 327">
            <a:extLst>
              <a:ext uri="{FF2B5EF4-FFF2-40B4-BE49-F238E27FC236}">
                <a16:creationId xmlns:a16="http://schemas.microsoft.com/office/drawing/2014/main" id="{5F2A6BD3-80D3-42C2-8B89-0C7FB0677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987" y="686559"/>
            <a:ext cx="1525954" cy="3306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00000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sistant Health App Pitch Deck XL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사용자 지정 1">
      <a:majorFont>
        <a:latin typeface="나눔스퀘어_ac"/>
        <a:ea typeface="나눔스퀘어_ac"/>
        <a:cs typeface=""/>
      </a:majorFont>
      <a:minorFont>
        <a:latin typeface="나눔스퀘어_ac Light"/>
        <a:ea typeface="나눔스퀘어_a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356</Words>
  <Application>Microsoft Office PowerPoint</Application>
  <PresentationFormat>화면 슬라이드 쇼(16:9)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Arial</vt:lpstr>
      <vt:lpstr>Helvetica Neue Light</vt:lpstr>
      <vt:lpstr>나눔스퀘어_ac Bold</vt:lpstr>
      <vt:lpstr>나눔스퀘어_ac Light</vt:lpstr>
      <vt:lpstr>나눔스퀘어_ac</vt:lpstr>
      <vt:lpstr>나눔스퀘어 네오 Heavy</vt:lpstr>
      <vt:lpstr>Raleway</vt:lpstr>
      <vt:lpstr>Ribeye</vt:lpstr>
      <vt:lpstr>나눔스퀘어_ac ExtraBold</vt:lpstr>
      <vt:lpstr>Montserrat</vt:lpstr>
      <vt:lpstr>Permanent Marker</vt:lpstr>
      <vt:lpstr>Assistant Health App Pitch Deck XL by Slidesgo</vt:lpstr>
      <vt:lpstr>HINY </vt:lpstr>
      <vt:lpstr>Team Lazy Cheetah</vt:lpstr>
      <vt:lpstr>TABLE OF CONTENTS</vt:lpstr>
      <vt:lpstr>Project Subject</vt:lpstr>
      <vt:lpstr>Project Target</vt:lpstr>
      <vt:lpstr>Deferentitate</vt:lpstr>
      <vt:lpstr>System Introduction</vt:lpstr>
      <vt:lpstr>System Diagram</vt:lpstr>
      <vt:lpstr>HOME</vt:lpstr>
      <vt:lpstr>Self Test</vt:lpstr>
      <vt:lpstr>Lookup near store</vt:lpstr>
      <vt:lpstr>Lookup working hospital</vt:lpstr>
      <vt:lpstr>Future Feature</vt:lpstr>
      <vt:lpstr>Future Feature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HINY </dc:title>
  <cp:lastModifiedBy>조민우</cp:lastModifiedBy>
  <cp:revision>7</cp:revision>
  <dcterms:modified xsi:type="dcterms:W3CDTF">2023-05-29T12:09:48Z</dcterms:modified>
</cp:coreProperties>
</file>