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</p:sldMasterIdLst>
  <p:notesMasterIdLst>
    <p:notesMasterId r:id="rId23"/>
  </p:notesMasterIdLst>
  <p:sldIdLst>
    <p:sldId id="256" r:id="rId2"/>
    <p:sldId id="336" r:id="rId3"/>
    <p:sldId id="258" r:id="rId4"/>
    <p:sldId id="265" r:id="rId5"/>
    <p:sldId id="273" r:id="rId6"/>
    <p:sldId id="271" r:id="rId7"/>
    <p:sldId id="270" r:id="rId8"/>
    <p:sldId id="272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</p:sldIdLst>
  <p:sldSz cx="9144000" cy="5143500" type="screen16x9"/>
  <p:notesSz cx="6858000" cy="9144000"/>
  <p:embeddedFontLst>
    <p:embeddedFont>
      <p:font typeface="나눔스퀘어 네오 Heavy" panose="00000A00000000000000" pitchFamily="2" charset="-127"/>
      <p:bold r:id="rId24"/>
    </p:embeddedFont>
    <p:embeddedFont>
      <p:font typeface="나눔스퀘어_ac" panose="020B0600000101010101" pitchFamily="50" charset="-127"/>
      <p:regular r:id="rId25"/>
    </p:embeddedFont>
    <p:embeddedFont>
      <p:font typeface="나눔스퀘어_ac Bold" panose="020B0600000101010101" pitchFamily="50" charset="-127"/>
      <p:bold r:id="rId26"/>
    </p:embeddedFont>
    <p:embeddedFont>
      <p:font typeface="나눔스퀘어_ac ExtraBold" panose="020B0600000101010101" pitchFamily="50" charset="-127"/>
      <p:bold r:id="rId27"/>
    </p:embeddedFont>
    <p:embeddedFont>
      <p:font typeface="나눔스퀘어_ac Light" panose="020B0600000101010101" pitchFamily="50" charset="-127"/>
      <p:regular r:id="rId28"/>
    </p:embeddedFont>
    <p:embeddedFont>
      <p:font typeface="Helvetica Neue Light" panose="020B0600000101010101" charset="0"/>
      <p:regular r:id="rId29"/>
      <p:bold r:id="rId30"/>
      <p:italic r:id="rId31"/>
      <p:boldItalic r:id="rId32"/>
    </p:embeddedFont>
    <p:embeddedFont>
      <p:font typeface="Montserrat" panose="00000500000000000000" pitchFamily="2" charset="0"/>
      <p:regular r:id="rId33"/>
      <p:bold r:id="rId34"/>
      <p:italic r:id="rId35"/>
      <p:boldItalic r:id="rId36"/>
    </p:embeddedFont>
    <p:embeddedFont>
      <p:font typeface="Raleway" pitchFamily="2" charset="0"/>
      <p:regular r:id="rId37"/>
      <p:bold r:id="rId38"/>
      <p:italic r:id="rId39"/>
      <p:boldItalic r:id="rId40"/>
    </p:embeddedFont>
    <p:embeddedFont>
      <p:font typeface="Rokkitt ExtraBold" panose="020B0600000101010101" charset="0"/>
      <p:bold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E9264E-EF0D-412A-9D73-85DB3F4E2609}">
  <a:tblStyle styleId="{35E9264E-EF0D-412A-9D73-85DB3F4E26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11" autoAdjust="0"/>
  </p:normalViewPr>
  <p:slideViewPr>
    <p:cSldViewPr snapToGrid="0">
      <p:cViewPr>
        <p:scale>
          <a:sx n="150" d="100"/>
          <a:sy n="150" d="100"/>
        </p:scale>
        <p:origin x="480" y="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7" d="100"/>
          <a:sy n="107" d="100"/>
        </p:scale>
        <p:origin x="3400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gb8a5aef315_1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4" name="Google Shape;2014;gb8a5aef315_1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g85f35364b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1" name="Google Shape;2061;g85f35364b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gb8a5aef315_1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1" name="Google Shape;2081;gb8a5aef315_1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g85f35364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8" name="Google Shape;2098;g85f35364b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gb437ff306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6" name="Google Shape;2296;gb437ff306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g85f12af023_6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7" name="Google Shape;2327;g85f12af023_6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gb437ff3066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4" name="Google Shape;2344;gb437ff3066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85f12af023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85f12af023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b437ff3066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b437ff3066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Google Shape;2491;g809b083e0a_3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2" name="Google Shape;2492;g809b083e0a_3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85d32b42a5_0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85d32b42a5_0_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8876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gb437ff3066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6" name="Google Shape;2506;gb437ff3066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Google Shape;2540;g85d32b42a5_0_1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1" name="Google Shape;2541;g85d32b42a5_0_1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85d32b42a5_0_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85d32b42a5_0_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b8a5aef315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b8a5aef315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85d32b42a5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85d32b42a5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85f35364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85f35364b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b8a5aef315_9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b8a5aef315_9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b8a5aef315_9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4" name="Google Shape;1534;gb8a5aef315_9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85d32b42a5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g85d32b42a5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4741100" y="1618975"/>
            <a:ext cx="5233693" cy="4453453"/>
          </a:xfrm>
          <a:custGeom>
            <a:avLst/>
            <a:gdLst/>
            <a:ahLst/>
            <a:cxnLst/>
            <a:rect l="l" t="t" r="r" b="b"/>
            <a:pathLst>
              <a:path w="201509" h="171468" extrusionOk="0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2863006" y="1048569"/>
            <a:ext cx="5655300" cy="14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43950" y="2682550"/>
            <a:ext cx="39810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6">
  <p:cSld name="CUSTOM_23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1038550" y="3091800"/>
            <a:ext cx="24906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subTitle" idx="1"/>
          </p:nvPr>
        </p:nvSpPr>
        <p:spPr>
          <a:xfrm>
            <a:off x="1038575" y="3811075"/>
            <a:ext cx="2490600" cy="5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ubTitle" idx="2"/>
          </p:nvPr>
        </p:nvSpPr>
        <p:spPr>
          <a:xfrm>
            <a:off x="5614851" y="3811075"/>
            <a:ext cx="2490600" cy="5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subTitle" idx="3"/>
          </p:nvPr>
        </p:nvSpPr>
        <p:spPr>
          <a:xfrm>
            <a:off x="5614850" y="3091800"/>
            <a:ext cx="24906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22"/>
          <p:cNvSpPr/>
          <p:nvPr/>
        </p:nvSpPr>
        <p:spPr>
          <a:xfrm rot="5400000">
            <a:off x="47782" y="-47794"/>
            <a:ext cx="1642217" cy="1737807"/>
          </a:xfrm>
          <a:custGeom>
            <a:avLst/>
            <a:gdLst/>
            <a:ahLst/>
            <a:cxnLst/>
            <a:rect l="l" t="t" r="r" b="b"/>
            <a:pathLst>
              <a:path w="25529" h="27015" extrusionOk="0">
                <a:moveTo>
                  <a:pt x="1" y="0"/>
                </a:moveTo>
                <a:lnTo>
                  <a:pt x="1" y="27015"/>
                </a:lnTo>
                <a:lnTo>
                  <a:pt x="25008" y="27015"/>
                </a:lnTo>
                <a:cubicBezTo>
                  <a:pt x="25033" y="26900"/>
                  <a:pt x="25046" y="26799"/>
                  <a:pt x="25071" y="26684"/>
                </a:cubicBezTo>
                <a:cubicBezTo>
                  <a:pt x="25249" y="25680"/>
                  <a:pt x="25364" y="24677"/>
                  <a:pt x="25427" y="23673"/>
                </a:cubicBezTo>
                <a:cubicBezTo>
                  <a:pt x="25529" y="21513"/>
                  <a:pt x="25122" y="19251"/>
                  <a:pt x="23559" y="17663"/>
                </a:cubicBezTo>
                <a:cubicBezTo>
                  <a:pt x="20586" y="14651"/>
                  <a:pt x="15910" y="14880"/>
                  <a:pt x="12009" y="14473"/>
                </a:cubicBezTo>
                <a:cubicBezTo>
                  <a:pt x="11221" y="14397"/>
                  <a:pt x="10446" y="14257"/>
                  <a:pt x="9684" y="14028"/>
                </a:cubicBezTo>
                <a:cubicBezTo>
                  <a:pt x="8972" y="13838"/>
                  <a:pt x="8311" y="13482"/>
                  <a:pt x="7765" y="12986"/>
                </a:cubicBezTo>
                <a:cubicBezTo>
                  <a:pt x="7650" y="12898"/>
                  <a:pt x="7549" y="12783"/>
                  <a:pt x="7460" y="12682"/>
                </a:cubicBezTo>
                <a:cubicBezTo>
                  <a:pt x="7320" y="12529"/>
                  <a:pt x="7206" y="12377"/>
                  <a:pt x="7091" y="12211"/>
                </a:cubicBezTo>
                <a:cubicBezTo>
                  <a:pt x="6850" y="11830"/>
                  <a:pt x="6647" y="11436"/>
                  <a:pt x="6494" y="11030"/>
                </a:cubicBezTo>
                <a:cubicBezTo>
                  <a:pt x="6100" y="10064"/>
                  <a:pt x="6011" y="8997"/>
                  <a:pt x="5808" y="7980"/>
                </a:cubicBezTo>
                <a:cubicBezTo>
                  <a:pt x="5465" y="6150"/>
                  <a:pt x="4995" y="4206"/>
                  <a:pt x="3762" y="2758"/>
                </a:cubicBezTo>
                <a:cubicBezTo>
                  <a:pt x="2619" y="1398"/>
                  <a:pt x="1335" y="508"/>
                  <a:pt x="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2"/>
          <p:cNvSpPr/>
          <p:nvPr/>
        </p:nvSpPr>
        <p:spPr>
          <a:xfrm rot="-5400000" flipH="1">
            <a:off x="7527149" y="35226"/>
            <a:ext cx="1661937" cy="1571763"/>
          </a:xfrm>
          <a:custGeom>
            <a:avLst/>
            <a:gdLst/>
            <a:ahLst/>
            <a:cxnLst/>
            <a:rect l="l" t="t" r="r" b="b"/>
            <a:pathLst>
              <a:path w="14848" h="14043" extrusionOk="0">
                <a:moveTo>
                  <a:pt x="1016" y="0"/>
                </a:moveTo>
                <a:cubicBezTo>
                  <a:pt x="671" y="0"/>
                  <a:pt x="326" y="62"/>
                  <a:pt x="0" y="180"/>
                </a:cubicBezTo>
                <a:lnTo>
                  <a:pt x="0" y="14042"/>
                </a:lnTo>
                <a:lnTo>
                  <a:pt x="13534" y="14042"/>
                </a:lnTo>
                <a:lnTo>
                  <a:pt x="14047" y="11475"/>
                </a:lnTo>
                <a:cubicBezTo>
                  <a:pt x="14293" y="10181"/>
                  <a:pt x="14663" y="8867"/>
                  <a:pt x="14766" y="7532"/>
                </a:cubicBezTo>
                <a:cubicBezTo>
                  <a:pt x="14848" y="6567"/>
                  <a:pt x="14704" y="5499"/>
                  <a:pt x="13821" y="4945"/>
                </a:cubicBezTo>
                <a:cubicBezTo>
                  <a:pt x="13375" y="4651"/>
                  <a:pt x="12854" y="4552"/>
                  <a:pt x="12329" y="4552"/>
                </a:cubicBezTo>
                <a:cubicBezTo>
                  <a:pt x="11936" y="4552"/>
                  <a:pt x="11541" y="4607"/>
                  <a:pt x="11172" y="4678"/>
                </a:cubicBezTo>
                <a:cubicBezTo>
                  <a:pt x="9971" y="4926"/>
                  <a:pt x="8594" y="5499"/>
                  <a:pt x="7309" y="5499"/>
                </a:cubicBezTo>
                <a:cubicBezTo>
                  <a:pt x="6682" y="5499"/>
                  <a:pt x="6077" y="5363"/>
                  <a:pt x="5525" y="4986"/>
                </a:cubicBezTo>
                <a:cubicBezTo>
                  <a:pt x="3861" y="3836"/>
                  <a:pt x="4067" y="1104"/>
                  <a:pt x="2116" y="221"/>
                </a:cubicBezTo>
                <a:cubicBezTo>
                  <a:pt x="1764" y="72"/>
                  <a:pt x="1390" y="0"/>
                  <a:pt x="101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2"/>
          <p:cNvSpPr/>
          <p:nvPr/>
        </p:nvSpPr>
        <p:spPr>
          <a:xfrm>
            <a:off x="1392550" y="3674100"/>
            <a:ext cx="17826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45" name="Google Shape;245;p22"/>
          <p:cNvSpPr/>
          <p:nvPr/>
        </p:nvSpPr>
        <p:spPr>
          <a:xfrm>
            <a:off x="5968850" y="3674100"/>
            <a:ext cx="17826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23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23"/>
          <p:cNvGrpSpPr/>
          <p:nvPr/>
        </p:nvGrpSpPr>
        <p:grpSpPr>
          <a:xfrm>
            <a:off x="8900" y="0"/>
            <a:ext cx="8096550" cy="5143525"/>
            <a:chOff x="-366225" y="0"/>
            <a:chExt cx="8096550" cy="5143525"/>
          </a:xfrm>
        </p:grpSpPr>
        <p:sp>
          <p:nvSpPr>
            <p:cNvPr id="248" name="Google Shape;248;p23"/>
            <p:cNvSpPr/>
            <p:nvPr/>
          </p:nvSpPr>
          <p:spPr>
            <a:xfrm rot="10800000">
              <a:off x="2124416" y="42"/>
              <a:ext cx="5605909" cy="5143483"/>
            </a:xfrm>
            <a:custGeom>
              <a:avLst/>
              <a:gdLst/>
              <a:ahLst/>
              <a:cxnLst/>
              <a:rect l="l" t="t" r="r" b="b"/>
              <a:pathLst>
                <a:path w="14575" h="14449" extrusionOk="0">
                  <a:moveTo>
                    <a:pt x="14575" y="1"/>
                  </a:moveTo>
                  <a:cubicBezTo>
                    <a:pt x="14143" y="433"/>
                    <a:pt x="13876" y="1005"/>
                    <a:pt x="13812" y="1615"/>
                  </a:cubicBezTo>
                  <a:cubicBezTo>
                    <a:pt x="13698" y="2530"/>
                    <a:pt x="14054" y="3356"/>
                    <a:pt x="13444" y="4169"/>
                  </a:cubicBezTo>
                  <a:cubicBezTo>
                    <a:pt x="13012" y="4741"/>
                    <a:pt x="12338" y="4931"/>
                    <a:pt x="11703" y="5198"/>
                  </a:cubicBezTo>
                  <a:cubicBezTo>
                    <a:pt x="10737" y="5617"/>
                    <a:pt x="9822" y="6329"/>
                    <a:pt x="9518" y="7371"/>
                  </a:cubicBezTo>
                  <a:cubicBezTo>
                    <a:pt x="9302" y="8121"/>
                    <a:pt x="9429" y="8921"/>
                    <a:pt x="9149" y="9645"/>
                  </a:cubicBezTo>
                  <a:cubicBezTo>
                    <a:pt x="8672" y="10849"/>
                    <a:pt x="7688" y="11210"/>
                    <a:pt x="6524" y="11210"/>
                  </a:cubicBezTo>
                  <a:cubicBezTo>
                    <a:pt x="6385" y="11210"/>
                    <a:pt x="6243" y="11205"/>
                    <a:pt x="6099" y="11196"/>
                  </a:cubicBezTo>
                  <a:cubicBezTo>
                    <a:pt x="5885" y="11182"/>
                    <a:pt x="5672" y="11174"/>
                    <a:pt x="5463" y="11174"/>
                  </a:cubicBezTo>
                  <a:cubicBezTo>
                    <a:pt x="4311" y="11174"/>
                    <a:pt x="3244" y="11407"/>
                    <a:pt x="2287" y="12149"/>
                  </a:cubicBezTo>
                  <a:cubicBezTo>
                    <a:pt x="1563" y="12695"/>
                    <a:pt x="1068" y="13496"/>
                    <a:pt x="394" y="14105"/>
                  </a:cubicBezTo>
                  <a:cubicBezTo>
                    <a:pt x="267" y="14233"/>
                    <a:pt x="127" y="14347"/>
                    <a:pt x="0" y="14449"/>
                  </a:cubicBezTo>
                  <a:lnTo>
                    <a:pt x="14575" y="14449"/>
                  </a:lnTo>
                  <a:lnTo>
                    <a:pt x="1457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-366225" y="0"/>
              <a:ext cx="2490600" cy="51435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23"/>
          <p:cNvSpPr txBox="1">
            <a:spLocks noGrp="1"/>
          </p:cNvSpPr>
          <p:nvPr>
            <p:ph type="title"/>
          </p:nvPr>
        </p:nvSpPr>
        <p:spPr>
          <a:xfrm>
            <a:off x="1038550" y="646263"/>
            <a:ext cx="24906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3"/>
          <p:cNvSpPr txBox="1">
            <a:spLocks noGrp="1"/>
          </p:cNvSpPr>
          <p:nvPr>
            <p:ph type="subTitle" idx="1"/>
          </p:nvPr>
        </p:nvSpPr>
        <p:spPr>
          <a:xfrm>
            <a:off x="1038575" y="1365538"/>
            <a:ext cx="2490600" cy="5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2" name="Google Shape;252;p23"/>
          <p:cNvSpPr txBox="1">
            <a:spLocks noGrp="1"/>
          </p:cNvSpPr>
          <p:nvPr>
            <p:ph type="subTitle" idx="2"/>
          </p:nvPr>
        </p:nvSpPr>
        <p:spPr>
          <a:xfrm>
            <a:off x="5614851" y="3811075"/>
            <a:ext cx="2490600" cy="5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3" name="Google Shape;253;p23"/>
          <p:cNvSpPr txBox="1">
            <a:spLocks noGrp="1"/>
          </p:cNvSpPr>
          <p:nvPr>
            <p:ph type="subTitle" idx="3"/>
          </p:nvPr>
        </p:nvSpPr>
        <p:spPr>
          <a:xfrm>
            <a:off x="5614850" y="3091800"/>
            <a:ext cx="24906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1392550" y="1228563"/>
            <a:ext cx="17826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55" name="Google Shape;255;p23"/>
          <p:cNvSpPr/>
          <p:nvPr/>
        </p:nvSpPr>
        <p:spPr>
          <a:xfrm>
            <a:off x="5968850" y="3674100"/>
            <a:ext cx="17826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56" name="Google Shape;256;p23"/>
          <p:cNvSpPr/>
          <p:nvPr/>
        </p:nvSpPr>
        <p:spPr>
          <a:xfrm rot="150">
            <a:off x="357862" y="3939560"/>
            <a:ext cx="433484" cy="1226262"/>
          </a:xfrm>
          <a:custGeom>
            <a:avLst/>
            <a:gdLst/>
            <a:ahLst/>
            <a:cxnLst/>
            <a:rect l="l" t="t" r="r" b="b"/>
            <a:pathLst>
              <a:path w="7590" h="21471" extrusionOk="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3"/>
          <p:cNvSpPr/>
          <p:nvPr/>
        </p:nvSpPr>
        <p:spPr>
          <a:xfrm rot="150">
            <a:off x="508582" y="4011917"/>
            <a:ext cx="137070" cy="1153901"/>
          </a:xfrm>
          <a:custGeom>
            <a:avLst/>
            <a:gdLst/>
            <a:ahLst/>
            <a:cxnLst/>
            <a:rect l="l" t="t" r="r" b="b"/>
            <a:pathLst>
              <a:path w="2400" h="20204" extrusionOk="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3"/>
          <p:cNvSpPr/>
          <p:nvPr/>
        </p:nvSpPr>
        <p:spPr>
          <a:xfrm rot="-618062">
            <a:off x="55772" y="3969651"/>
            <a:ext cx="433469" cy="1226186"/>
          </a:xfrm>
          <a:custGeom>
            <a:avLst/>
            <a:gdLst/>
            <a:ahLst/>
            <a:cxnLst/>
            <a:rect l="l" t="t" r="r" b="b"/>
            <a:pathLst>
              <a:path w="7590" h="21471" extrusionOk="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3"/>
          <p:cNvSpPr/>
          <p:nvPr/>
        </p:nvSpPr>
        <p:spPr>
          <a:xfrm rot="-618062">
            <a:off x="212923" y="4040973"/>
            <a:ext cx="137065" cy="1153829"/>
          </a:xfrm>
          <a:custGeom>
            <a:avLst/>
            <a:gdLst/>
            <a:ahLst/>
            <a:cxnLst/>
            <a:rect l="l" t="t" r="r" b="b"/>
            <a:pathLst>
              <a:path w="2400" h="20204" extrusionOk="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3"/>
          <p:cNvSpPr/>
          <p:nvPr/>
        </p:nvSpPr>
        <p:spPr>
          <a:xfrm rot="10799850" flipH="1">
            <a:off x="8513737" y="-7796"/>
            <a:ext cx="433484" cy="1226262"/>
          </a:xfrm>
          <a:custGeom>
            <a:avLst/>
            <a:gdLst/>
            <a:ahLst/>
            <a:cxnLst/>
            <a:rect l="l" t="t" r="r" b="b"/>
            <a:pathLst>
              <a:path w="7590" h="21471" extrusionOk="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3"/>
          <p:cNvSpPr/>
          <p:nvPr/>
        </p:nvSpPr>
        <p:spPr>
          <a:xfrm rot="10799850" flipH="1">
            <a:off x="8664457" y="-7791"/>
            <a:ext cx="137070" cy="1153901"/>
          </a:xfrm>
          <a:custGeom>
            <a:avLst/>
            <a:gdLst/>
            <a:ahLst/>
            <a:cxnLst/>
            <a:rect l="l" t="t" r="r" b="b"/>
            <a:pathLst>
              <a:path w="2400" h="20204" extrusionOk="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3"/>
          <p:cNvSpPr/>
          <p:nvPr/>
        </p:nvSpPr>
        <p:spPr>
          <a:xfrm rot="-10181938" flipH="1">
            <a:off x="8211647" y="-37810"/>
            <a:ext cx="433469" cy="1226186"/>
          </a:xfrm>
          <a:custGeom>
            <a:avLst/>
            <a:gdLst/>
            <a:ahLst/>
            <a:cxnLst/>
            <a:rect l="l" t="t" r="r" b="b"/>
            <a:pathLst>
              <a:path w="7590" h="21471" extrusionOk="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3"/>
          <p:cNvSpPr/>
          <p:nvPr/>
        </p:nvSpPr>
        <p:spPr>
          <a:xfrm rot="-10181938" flipH="1">
            <a:off x="8368798" y="-36776"/>
            <a:ext cx="137065" cy="1153829"/>
          </a:xfrm>
          <a:custGeom>
            <a:avLst/>
            <a:gdLst/>
            <a:ahLst/>
            <a:cxnLst/>
            <a:rect l="l" t="t" r="r" b="b"/>
            <a:pathLst>
              <a:path w="2400" h="20204" extrusionOk="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24"/>
          <p:cNvSpPr/>
          <p:nvPr/>
        </p:nvSpPr>
        <p:spPr>
          <a:xfrm>
            <a:off x="-394275" y="-335266"/>
            <a:ext cx="4812353" cy="1390524"/>
          </a:xfrm>
          <a:custGeom>
            <a:avLst/>
            <a:gdLst/>
            <a:ahLst/>
            <a:cxnLst/>
            <a:rect l="l" t="t" r="r" b="b"/>
            <a:pathLst>
              <a:path w="259461" h="85729" extrusionOk="0">
                <a:moveTo>
                  <a:pt x="103746" y="0"/>
                </a:moveTo>
                <a:cubicBezTo>
                  <a:pt x="78232" y="0"/>
                  <a:pt x="52742" y="867"/>
                  <a:pt x="27335" y="3262"/>
                </a:cubicBezTo>
                <a:cubicBezTo>
                  <a:pt x="21734" y="3784"/>
                  <a:pt x="15983" y="4382"/>
                  <a:pt x="10979" y="6846"/>
                </a:cubicBezTo>
                <a:cubicBezTo>
                  <a:pt x="5900" y="9311"/>
                  <a:pt x="1494" y="13867"/>
                  <a:pt x="822" y="19468"/>
                </a:cubicBezTo>
                <a:cubicBezTo>
                  <a:pt x="0" y="26937"/>
                  <a:pt x="5900" y="33584"/>
                  <a:pt x="12473" y="37094"/>
                </a:cubicBezTo>
                <a:cubicBezTo>
                  <a:pt x="19045" y="40605"/>
                  <a:pt x="26514" y="42024"/>
                  <a:pt x="33235" y="45384"/>
                </a:cubicBezTo>
                <a:cubicBezTo>
                  <a:pt x="42048" y="49716"/>
                  <a:pt x="49069" y="57185"/>
                  <a:pt x="54895" y="65102"/>
                </a:cubicBezTo>
                <a:cubicBezTo>
                  <a:pt x="58554" y="70105"/>
                  <a:pt x="61840" y="75334"/>
                  <a:pt x="66396" y="79441"/>
                </a:cubicBezTo>
                <a:cubicBezTo>
                  <a:pt x="70393" y="83044"/>
                  <a:pt x="75538" y="85728"/>
                  <a:pt x="80825" y="85728"/>
                </a:cubicBezTo>
                <a:cubicBezTo>
                  <a:pt x="81565" y="85728"/>
                  <a:pt x="82308" y="85676"/>
                  <a:pt x="83051" y="85565"/>
                </a:cubicBezTo>
                <a:cubicBezTo>
                  <a:pt x="88802" y="84744"/>
                  <a:pt x="93507" y="80711"/>
                  <a:pt x="97839" y="76827"/>
                </a:cubicBezTo>
                <a:cubicBezTo>
                  <a:pt x="113449" y="62189"/>
                  <a:pt x="131672" y="42546"/>
                  <a:pt x="153779" y="39484"/>
                </a:cubicBezTo>
                <a:cubicBezTo>
                  <a:pt x="154078" y="39484"/>
                  <a:pt x="154377" y="39410"/>
                  <a:pt x="154676" y="39335"/>
                </a:cubicBezTo>
                <a:cubicBezTo>
                  <a:pt x="158778" y="38840"/>
                  <a:pt x="162892" y="38686"/>
                  <a:pt x="167012" y="38686"/>
                </a:cubicBezTo>
                <a:cubicBezTo>
                  <a:pt x="173469" y="38686"/>
                  <a:pt x="179943" y="39065"/>
                  <a:pt x="186417" y="39111"/>
                </a:cubicBezTo>
                <a:cubicBezTo>
                  <a:pt x="197994" y="39111"/>
                  <a:pt x="209719" y="37916"/>
                  <a:pt x="220549" y="33883"/>
                </a:cubicBezTo>
                <a:cubicBezTo>
                  <a:pt x="228316" y="30970"/>
                  <a:pt x="259460" y="11626"/>
                  <a:pt x="237951" y="6622"/>
                </a:cubicBezTo>
                <a:cubicBezTo>
                  <a:pt x="226823" y="4008"/>
                  <a:pt x="215246" y="3486"/>
                  <a:pt x="203819" y="2963"/>
                </a:cubicBezTo>
                <a:cubicBezTo>
                  <a:pt x="170512" y="1482"/>
                  <a:pt x="137109" y="0"/>
                  <a:pt x="1037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Google Shape;267;p24"/>
          <p:cNvGrpSpPr/>
          <p:nvPr/>
        </p:nvGrpSpPr>
        <p:grpSpPr>
          <a:xfrm flipH="1">
            <a:off x="8249902" y="4210039"/>
            <a:ext cx="817388" cy="1087138"/>
            <a:chOff x="6377563" y="1659325"/>
            <a:chExt cx="1152225" cy="1532475"/>
          </a:xfrm>
        </p:grpSpPr>
        <p:sp>
          <p:nvSpPr>
            <p:cNvPr id="268" name="Google Shape;268;p24"/>
            <p:cNvSpPr/>
            <p:nvPr/>
          </p:nvSpPr>
          <p:spPr>
            <a:xfrm rot="10800000">
              <a:off x="6377563" y="1659325"/>
              <a:ext cx="1152225" cy="1532475"/>
            </a:xfrm>
            <a:custGeom>
              <a:avLst/>
              <a:gdLst/>
              <a:ahLst/>
              <a:cxnLst/>
              <a:rect l="l" t="t" r="r" b="b"/>
              <a:pathLst>
                <a:path w="46089" h="61299" extrusionOk="0">
                  <a:moveTo>
                    <a:pt x="41244" y="0"/>
                  </a:moveTo>
                  <a:cubicBezTo>
                    <a:pt x="41241" y="0"/>
                    <a:pt x="41238" y="0"/>
                    <a:pt x="41235" y="0"/>
                  </a:cubicBezTo>
                  <a:cubicBezTo>
                    <a:pt x="41021" y="0"/>
                    <a:pt x="17183" y="1499"/>
                    <a:pt x="17183" y="1517"/>
                  </a:cubicBezTo>
                  <a:cubicBezTo>
                    <a:pt x="14899" y="2677"/>
                    <a:pt x="12705" y="3979"/>
                    <a:pt x="10581" y="5407"/>
                  </a:cubicBezTo>
                  <a:cubicBezTo>
                    <a:pt x="8601" y="6852"/>
                    <a:pt x="6906" y="8636"/>
                    <a:pt x="5568" y="10688"/>
                  </a:cubicBezTo>
                  <a:cubicBezTo>
                    <a:pt x="4711" y="11866"/>
                    <a:pt x="4247" y="13275"/>
                    <a:pt x="4229" y="14721"/>
                  </a:cubicBezTo>
                  <a:cubicBezTo>
                    <a:pt x="4372" y="18093"/>
                    <a:pt x="6442" y="20662"/>
                    <a:pt x="5800" y="23963"/>
                  </a:cubicBezTo>
                  <a:cubicBezTo>
                    <a:pt x="5068" y="27692"/>
                    <a:pt x="268" y="29780"/>
                    <a:pt x="90" y="33580"/>
                  </a:cubicBezTo>
                  <a:cubicBezTo>
                    <a:pt x="1" y="35507"/>
                    <a:pt x="1178" y="37274"/>
                    <a:pt x="2570" y="38612"/>
                  </a:cubicBezTo>
                  <a:cubicBezTo>
                    <a:pt x="4051" y="39825"/>
                    <a:pt x="5461" y="41146"/>
                    <a:pt x="6781" y="42555"/>
                  </a:cubicBezTo>
                  <a:cubicBezTo>
                    <a:pt x="9886" y="46445"/>
                    <a:pt x="9529" y="52172"/>
                    <a:pt x="12152" y="56419"/>
                  </a:cubicBezTo>
                  <a:cubicBezTo>
                    <a:pt x="12901" y="57793"/>
                    <a:pt x="13954" y="59006"/>
                    <a:pt x="15220" y="59934"/>
                  </a:cubicBezTo>
                  <a:cubicBezTo>
                    <a:pt x="16378" y="60652"/>
                    <a:pt x="17717" y="61298"/>
                    <a:pt x="19058" y="61298"/>
                  </a:cubicBezTo>
                  <a:cubicBezTo>
                    <a:pt x="19350" y="61298"/>
                    <a:pt x="19641" y="61268"/>
                    <a:pt x="19931" y="61201"/>
                  </a:cubicBezTo>
                  <a:cubicBezTo>
                    <a:pt x="21911" y="60737"/>
                    <a:pt x="23160" y="58703"/>
                    <a:pt x="23517" y="56686"/>
                  </a:cubicBezTo>
                  <a:cubicBezTo>
                    <a:pt x="23892" y="54688"/>
                    <a:pt x="23571" y="52618"/>
                    <a:pt x="23607" y="50602"/>
                  </a:cubicBezTo>
                  <a:cubicBezTo>
                    <a:pt x="23589" y="49639"/>
                    <a:pt x="23749" y="48693"/>
                    <a:pt x="24106" y="47819"/>
                  </a:cubicBezTo>
                  <a:cubicBezTo>
                    <a:pt x="24820" y="46445"/>
                    <a:pt x="25997" y="45374"/>
                    <a:pt x="27407" y="44768"/>
                  </a:cubicBezTo>
                  <a:cubicBezTo>
                    <a:pt x="29316" y="43822"/>
                    <a:pt x="31386" y="43304"/>
                    <a:pt x="33349" y="42484"/>
                  </a:cubicBezTo>
                  <a:cubicBezTo>
                    <a:pt x="35365" y="41806"/>
                    <a:pt x="37113" y="40450"/>
                    <a:pt x="38273" y="38665"/>
                  </a:cubicBezTo>
                  <a:cubicBezTo>
                    <a:pt x="39629" y="36274"/>
                    <a:pt x="38773" y="33491"/>
                    <a:pt x="37756" y="31154"/>
                  </a:cubicBezTo>
                  <a:cubicBezTo>
                    <a:pt x="36810" y="29048"/>
                    <a:pt x="35829" y="26657"/>
                    <a:pt x="36703" y="24534"/>
                  </a:cubicBezTo>
                  <a:cubicBezTo>
                    <a:pt x="37203" y="23499"/>
                    <a:pt x="37898" y="22571"/>
                    <a:pt x="38773" y="21822"/>
                  </a:cubicBezTo>
                  <a:cubicBezTo>
                    <a:pt x="39594" y="21019"/>
                    <a:pt x="40414" y="20198"/>
                    <a:pt x="41253" y="19395"/>
                  </a:cubicBezTo>
                  <a:cubicBezTo>
                    <a:pt x="42109" y="18575"/>
                    <a:pt x="42912" y="17700"/>
                    <a:pt x="43644" y="16790"/>
                  </a:cubicBezTo>
                  <a:cubicBezTo>
                    <a:pt x="45036" y="15042"/>
                    <a:pt x="45856" y="12918"/>
                    <a:pt x="45981" y="10688"/>
                  </a:cubicBezTo>
                  <a:cubicBezTo>
                    <a:pt x="46088" y="8725"/>
                    <a:pt x="45678" y="6763"/>
                    <a:pt x="44821" y="4996"/>
                  </a:cubicBezTo>
                  <a:cubicBezTo>
                    <a:pt x="44305" y="3982"/>
                    <a:pt x="42634" y="0"/>
                    <a:pt x="412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 rot="10800000">
              <a:off x="6828538" y="1804900"/>
              <a:ext cx="386325" cy="1382900"/>
            </a:xfrm>
            <a:custGeom>
              <a:avLst/>
              <a:gdLst/>
              <a:ahLst/>
              <a:cxnLst/>
              <a:rect l="l" t="t" r="r" b="b"/>
              <a:pathLst>
                <a:path w="15453" h="55316" extrusionOk="0">
                  <a:moveTo>
                    <a:pt x="14832" y="0"/>
                  </a:moveTo>
                  <a:cubicBezTo>
                    <a:pt x="14647" y="0"/>
                    <a:pt x="14470" y="91"/>
                    <a:pt x="14364" y="269"/>
                  </a:cubicBezTo>
                  <a:cubicBezTo>
                    <a:pt x="2838" y="18879"/>
                    <a:pt x="1" y="45054"/>
                    <a:pt x="3105" y="54903"/>
                  </a:cubicBezTo>
                  <a:cubicBezTo>
                    <a:pt x="3105" y="54921"/>
                    <a:pt x="3123" y="54938"/>
                    <a:pt x="3123" y="54974"/>
                  </a:cubicBezTo>
                  <a:cubicBezTo>
                    <a:pt x="3204" y="55191"/>
                    <a:pt x="3410" y="55315"/>
                    <a:pt x="3629" y="55315"/>
                  </a:cubicBezTo>
                  <a:cubicBezTo>
                    <a:pt x="3698" y="55315"/>
                    <a:pt x="3768" y="55303"/>
                    <a:pt x="3837" y="55277"/>
                  </a:cubicBezTo>
                  <a:cubicBezTo>
                    <a:pt x="4104" y="55170"/>
                    <a:pt x="4247" y="54867"/>
                    <a:pt x="4140" y="54582"/>
                  </a:cubicBezTo>
                  <a:cubicBezTo>
                    <a:pt x="1071" y="44964"/>
                    <a:pt x="3962" y="19200"/>
                    <a:pt x="15292" y="822"/>
                  </a:cubicBezTo>
                  <a:cubicBezTo>
                    <a:pt x="15452" y="572"/>
                    <a:pt x="15363" y="233"/>
                    <a:pt x="15113" y="72"/>
                  </a:cubicBezTo>
                  <a:cubicBezTo>
                    <a:pt x="15023" y="24"/>
                    <a:pt x="14926" y="0"/>
                    <a:pt x="14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 rot="10800000">
              <a:off x="6762963" y="2294825"/>
              <a:ext cx="343050" cy="275900"/>
            </a:xfrm>
            <a:custGeom>
              <a:avLst/>
              <a:gdLst/>
              <a:ahLst/>
              <a:cxnLst/>
              <a:rect l="l" t="t" r="r" b="b"/>
              <a:pathLst>
                <a:path w="13722" h="11036" extrusionOk="0">
                  <a:moveTo>
                    <a:pt x="553" y="0"/>
                  </a:moveTo>
                  <a:cubicBezTo>
                    <a:pt x="432" y="0"/>
                    <a:pt x="312" y="41"/>
                    <a:pt x="214" y="119"/>
                  </a:cubicBezTo>
                  <a:cubicBezTo>
                    <a:pt x="0" y="333"/>
                    <a:pt x="0" y="672"/>
                    <a:pt x="196" y="904"/>
                  </a:cubicBezTo>
                  <a:cubicBezTo>
                    <a:pt x="4033" y="4687"/>
                    <a:pt x="8261" y="8059"/>
                    <a:pt x="12811" y="10950"/>
                  </a:cubicBezTo>
                  <a:cubicBezTo>
                    <a:pt x="12829" y="10950"/>
                    <a:pt x="12829" y="10950"/>
                    <a:pt x="12847" y="10968"/>
                  </a:cubicBezTo>
                  <a:cubicBezTo>
                    <a:pt x="12928" y="11014"/>
                    <a:pt x="13016" y="11036"/>
                    <a:pt x="13104" y="11036"/>
                  </a:cubicBezTo>
                  <a:cubicBezTo>
                    <a:pt x="13286" y="11036"/>
                    <a:pt x="13464" y="10940"/>
                    <a:pt x="13561" y="10771"/>
                  </a:cubicBezTo>
                  <a:cubicBezTo>
                    <a:pt x="13721" y="10522"/>
                    <a:pt x="13650" y="10183"/>
                    <a:pt x="13400" y="10022"/>
                  </a:cubicBezTo>
                  <a:cubicBezTo>
                    <a:pt x="8904" y="7185"/>
                    <a:pt x="4746" y="3884"/>
                    <a:pt x="982" y="155"/>
                  </a:cubicBezTo>
                  <a:cubicBezTo>
                    <a:pt x="946" y="119"/>
                    <a:pt x="892" y="84"/>
                    <a:pt x="839" y="84"/>
                  </a:cubicBezTo>
                  <a:cubicBezTo>
                    <a:pt x="750" y="27"/>
                    <a:pt x="651" y="0"/>
                    <a:pt x="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24"/>
          <p:cNvGrpSpPr/>
          <p:nvPr/>
        </p:nvGrpSpPr>
        <p:grpSpPr>
          <a:xfrm flipH="1">
            <a:off x="8630897" y="4019552"/>
            <a:ext cx="608258" cy="1193779"/>
            <a:chOff x="7090388" y="1362675"/>
            <a:chExt cx="913575" cy="1793000"/>
          </a:xfrm>
        </p:grpSpPr>
        <p:sp>
          <p:nvSpPr>
            <p:cNvPr id="272" name="Google Shape;272;p24"/>
            <p:cNvSpPr/>
            <p:nvPr/>
          </p:nvSpPr>
          <p:spPr>
            <a:xfrm rot="10800000">
              <a:off x="7090388" y="1362675"/>
              <a:ext cx="913575" cy="1793000"/>
            </a:xfrm>
            <a:custGeom>
              <a:avLst/>
              <a:gdLst/>
              <a:ahLst/>
              <a:cxnLst/>
              <a:rect l="l" t="t" r="r" b="b"/>
              <a:pathLst>
                <a:path w="36543" h="71720" extrusionOk="0">
                  <a:moveTo>
                    <a:pt x="36543" y="1"/>
                  </a:moveTo>
                  <a:lnTo>
                    <a:pt x="27532" y="572"/>
                  </a:lnTo>
                  <a:cubicBezTo>
                    <a:pt x="27532" y="572"/>
                    <a:pt x="14721" y="15827"/>
                    <a:pt x="8619" y="32260"/>
                  </a:cubicBezTo>
                  <a:cubicBezTo>
                    <a:pt x="1" y="55349"/>
                    <a:pt x="10314" y="70782"/>
                    <a:pt x="16755" y="71639"/>
                  </a:cubicBezTo>
                  <a:cubicBezTo>
                    <a:pt x="17165" y="71692"/>
                    <a:pt x="17569" y="71719"/>
                    <a:pt x="17964" y="71719"/>
                  </a:cubicBezTo>
                  <a:cubicBezTo>
                    <a:pt x="23788" y="71719"/>
                    <a:pt x="27796" y="65775"/>
                    <a:pt x="25373" y="49300"/>
                  </a:cubicBezTo>
                  <a:cubicBezTo>
                    <a:pt x="23857" y="38933"/>
                    <a:pt x="25284" y="19592"/>
                    <a:pt x="365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 rot="10800000">
              <a:off x="7260338" y="1480350"/>
              <a:ext cx="487575" cy="1500325"/>
            </a:xfrm>
            <a:custGeom>
              <a:avLst/>
              <a:gdLst/>
              <a:ahLst/>
              <a:cxnLst/>
              <a:rect l="l" t="t" r="r" b="b"/>
              <a:pathLst>
                <a:path w="19503" h="60013" extrusionOk="0">
                  <a:moveTo>
                    <a:pt x="18890" y="1"/>
                  </a:moveTo>
                  <a:cubicBezTo>
                    <a:pt x="18719" y="1"/>
                    <a:pt x="18554" y="76"/>
                    <a:pt x="18450" y="227"/>
                  </a:cubicBezTo>
                  <a:cubicBezTo>
                    <a:pt x="4319" y="18801"/>
                    <a:pt x="1" y="45512"/>
                    <a:pt x="4140" y="59554"/>
                  </a:cubicBezTo>
                  <a:cubicBezTo>
                    <a:pt x="4140" y="59589"/>
                    <a:pt x="4158" y="59643"/>
                    <a:pt x="4176" y="59679"/>
                  </a:cubicBezTo>
                  <a:cubicBezTo>
                    <a:pt x="4255" y="59889"/>
                    <a:pt x="4450" y="60012"/>
                    <a:pt x="4662" y="60012"/>
                  </a:cubicBezTo>
                  <a:cubicBezTo>
                    <a:pt x="4737" y="60012"/>
                    <a:pt x="4815" y="59997"/>
                    <a:pt x="4890" y="59964"/>
                  </a:cubicBezTo>
                  <a:cubicBezTo>
                    <a:pt x="5157" y="59857"/>
                    <a:pt x="5300" y="59536"/>
                    <a:pt x="5175" y="59250"/>
                  </a:cubicBezTo>
                  <a:cubicBezTo>
                    <a:pt x="1143" y="45440"/>
                    <a:pt x="5389" y="19176"/>
                    <a:pt x="19324" y="869"/>
                  </a:cubicBezTo>
                  <a:cubicBezTo>
                    <a:pt x="19503" y="637"/>
                    <a:pt x="19449" y="280"/>
                    <a:pt x="19217" y="102"/>
                  </a:cubicBezTo>
                  <a:lnTo>
                    <a:pt x="19164" y="66"/>
                  </a:lnTo>
                  <a:cubicBezTo>
                    <a:pt x="19076" y="23"/>
                    <a:pt x="18982" y="1"/>
                    <a:pt x="18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24"/>
          <p:cNvSpPr txBox="1">
            <a:spLocks noGrp="1"/>
          </p:cNvSpPr>
          <p:nvPr>
            <p:ph type="title"/>
          </p:nvPr>
        </p:nvSpPr>
        <p:spPr>
          <a:xfrm>
            <a:off x="724050" y="347825"/>
            <a:ext cx="76959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subTitle" idx="1"/>
          </p:nvPr>
        </p:nvSpPr>
        <p:spPr>
          <a:xfrm>
            <a:off x="645925" y="3316725"/>
            <a:ext cx="23439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24"/>
          <p:cNvSpPr txBox="1">
            <a:spLocks noGrp="1"/>
          </p:cNvSpPr>
          <p:nvPr>
            <p:ph type="subTitle" idx="2"/>
          </p:nvPr>
        </p:nvSpPr>
        <p:spPr>
          <a:xfrm>
            <a:off x="691663" y="3721425"/>
            <a:ext cx="2343900" cy="8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77" name="Google Shape;277;p24"/>
          <p:cNvSpPr txBox="1">
            <a:spLocks noGrp="1"/>
          </p:cNvSpPr>
          <p:nvPr>
            <p:ph type="subTitle" idx="3"/>
          </p:nvPr>
        </p:nvSpPr>
        <p:spPr>
          <a:xfrm>
            <a:off x="3384375" y="3316725"/>
            <a:ext cx="23439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78" name="Google Shape;278;p24"/>
          <p:cNvSpPr txBox="1">
            <a:spLocks noGrp="1"/>
          </p:cNvSpPr>
          <p:nvPr>
            <p:ph type="subTitle" idx="4"/>
          </p:nvPr>
        </p:nvSpPr>
        <p:spPr>
          <a:xfrm>
            <a:off x="3384388" y="3721425"/>
            <a:ext cx="2343900" cy="8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79" name="Google Shape;279;p24"/>
          <p:cNvSpPr txBox="1">
            <a:spLocks noGrp="1"/>
          </p:cNvSpPr>
          <p:nvPr>
            <p:ph type="subTitle" idx="5"/>
          </p:nvPr>
        </p:nvSpPr>
        <p:spPr>
          <a:xfrm>
            <a:off x="6108438" y="3316725"/>
            <a:ext cx="23439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80" name="Google Shape;280;p24"/>
          <p:cNvSpPr txBox="1">
            <a:spLocks noGrp="1"/>
          </p:cNvSpPr>
          <p:nvPr>
            <p:ph type="subTitle" idx="6"/>
          </p:nvPr>
        </p:nvSpPr>
        <p:spPr>
          <a:xfrm>
            <a:off x="6108438" y="3721425"/>
            <a:ext cx="2343900" cy="8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2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"/>
          <p:cNvSpPr/>
          <p:nvPr/>
        </p:nvSpPr>
        <p:spPr>
          <a:xfrm rot="10800000" flipH="1">
            <a:off x="-639331" y="-14428"/>
            <a:ext cx="5609625" cy="5233000"/>
          </a:xfrm>
          <a:custGeom>
            <a:avLst/>
            <a:gdLst/>
            <a:ahLst/>
            <a:cxnLst/>
            <a:rect l="l" t="t" r="r" b="b"/>
            <a:pathLst>
              <a:path w="224385" h="209320" extrusionOk="0">
                <a:moveTo>
                  <a:pt x="0" y="0"/>
                </a:moveTo>
                <a:lnTo>
                  <a:pt x="0" y="209320"/>
                </a:lnTo>
                <a:lnTo>
                  <a:pt x="176134" y="209320"/>
                </a:lnTo>
                <a:cubicBezTo>
                  <a:pt x="185257" y="204863"/>
                  <a:pt x="224384" y="146863"/>
                  <a:pt x="179608" y="93403"/>
                </a:cubicBezTo>
                <a:cubicBezTo>
                  <a:pt x="134831" y="39943"/>
                  <a:pt x="151361" y="0"/>
                  <a:pt x="1513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 txBox="1">
            <a:spLocks noGrp="1"/>
          </p:cNvSpPr>
          <p:nvPr>
            <p:ph type="title"/>
          </p:nvPr>
        </p:nvSpPr>
        <p:spPr>
          <a:xfrm>
            <a:off x="633350" y="2862821"/>
            <a:ext cx="2995800" cy="19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26"/>
          <p:cNvSpPr/>
          <p:nvPr/>
        </p:nvSpPr>
        <p:spPr>
          <a:xfrm rot="10800000" flipH="1">
            <a:off x="448747" y="-8003"/>
            <a:ext cx="4517425" cy="3497775"/>
          </a:xfrm>
          <a:custGeom>
            <a:avLst/>
            <a:gdLst/>
            <a:ahLst/>
            <a:cxnLst/>
            <a:rect l="l" t="t" r="r" b="b"/>
            <a:pathLst>
              <a:path w="180697" h="139911" extrusionOk="0">
                <a:moveTo>
                  <a:pt x="93120" y="0"/>
                </a:moveTo>
                <a:cubicBezTo>
                  <a:pt x="81858" y="0"/>
                  <a:pt x="71002" y="3419"/>
                  <a:pt x="65491" y="10666"/>
                </a:cubicBezTo>
                <a:cubicBezTo>
                  <a:pt x="47581" y="34247"/>
                  <a:pt x="94617" y="87204"/>
                  <a:pt x="80807" y="100721"/>
                </a:cubicBezTo>
                <a:cubicBezTo>
                  <a:pt x="78965" y="102524"/>
                  <a:pt x="76399" y="103271"/>
                  <a:pt x="73319" y="103271"/>
                </a:cubicBezTo>
                <a:cubicBezTo>
                  <a:pt x="58419" y="103271"/>
                  <a:pt x="31467" y="85792"/>
                  <a:pt x="15972" y="85792"/>
                </a:cubicBezTo>
                <a:cubicBezTo>
                  <a:pt x="12700" y="85792"/>
                  <a:pt x="9938" y="86571"/>
                  <a:pt x="7910" y="88460"/>
                </a:cubicBezTo>
                <a:cubicBezTo>
                  <a:pt x="0" y="95825"/>
                  <a:pt x="6822" y="116937"/>
                  <a:pt x="17827" y="139911"/>
                </a:cubicBezTo>
                <a:lnTo>
                  <a:pt x="132446" y="139911"/>
                </a:lnTo>
                <a:cubicBezTo>
                  <a:pt x="141569" y="135454"/>
                  <a:pt x="180696" y="77454"/>
                  <a:pt x="135920" y="23994"/>
                </a:cubicBezTo>
                <a:cubicBezTo>
                  <a:pt x="129664" y="16503"/>
                  <a:pt x="124475" y="8636"/>
                  <a:pt x="113950" y="4096"/>
                </a:cubicBezTo>
                <a:cubicBezTo>
                  <a:pt x="107703" y="1401"/>
                  <a:pt x="100328" y="0"/>
                  <a:pt x="931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 rot="10800000">
            <a:off x="-602281" y="-14425"/>
            <a:ext cx="2729500" cy="2519100"/>
          </a:xfrm>
          <a:custGeom>
            <a:avLst/>
            <a:gdLst/>
            <a:ahLst/>
            <a:cxnLst/>
            <a:rect l="l" t="t" r="r" b="b"/>
            <a:pathLst>
              <a:path w="109180" h="100764" extrusionOk="0">
                <a:moveTo>
                  <a:pt x="30061" y="0"/>
                </a:moveTo>
                <a:cubicBezTo>
                  <a:pt x="20906" y="0"/>
                  <a:pt x="8894" y="5612"/>
                  <a:pt x="6298" y="13895"/>
                </a:cubicBezTo>
                <a:cubicBezTo>
                  <a:pt x="0" y="34066"/>
                  <a:pt x="53125" y="58986"/>
                  <a:pt x="46137" y="80035"/>
                </a:cubicBezTo>
                <a:cubicBezTo>
                  <a:pt x="42161" y="91961"/>
                  <a:pt x="20505" y="97778"/>
                  <a:pt x="21635" y="100247"/>
                </a:cubicBezTo>
                <a:cubicBezTo>
                  <a:pt x="21793" y="100619"/>
                  <a:pt x="22390" y="100764"/>
                  <a:pt x="23220" y="100764"/>
                </a:cubicBezTo>
                <a:cubicBezTo>
                  <a:pt x="24258" y="100764"/>
                  <a:pt x="25662" y="100538"/>
                  <a:pt x="27033" y="100247"/>
                </a:cubicBezTo>
                <a:lnTo>
                  <a:pt x="109179" y="100247"/>
                </a:lnTo>
                <a:cubicBezTo>
                  <a:pt x="102065" y="71582"/>
                  <a:pt x="89783" y="59446"/>
                  <a:pt x="79761" y="53671"/>
                </a:cubicBezTo>
                <a:cubicBezTo>
                  <a:pt x="64821" y="45092"/>
                  <a:pt x="51577" y="48796"/>
                  <a:pt x="43940" y="37581"/>
                </a:cubicBezTo>
                <a:cubicBezTo>
                  <a:pt x="34901" y="24336"/>
                  <a:pt x="46116" y="8434"/>
                  <a:pt x="38165" y="2241"/>
                </a:cubicBezTo>
                <a:cubicBezTo>
                  <a:pt x="36184" y="703"/>
                  <a:pt x="33302" y="0"/>
                  <a:pt x="3006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1_1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"/>
          <p:cNvSpPr/>
          <p:nvPr/>
        </p:nvSpPr>
        <p:spPr>
          <a:xfrm>
            <a:off x="4784700" y="3518475"/>
            <a:ext cx="3379777" cy="963717"/>
          </a:xfrm>
          <a:custGeom>
            <a:avLst/>
            <a:gdLst/>
            <a:ahLst/>
            <a:cxnLst/>
            <a:rect l="l" t="t" r="r" b="b"/>
            <a:pathLst>
              <a:path w="199544" h="111348" extrusionOk="0">
                <a:moveTo>
                  <a:pt x="99772" y="1"/>
                </a:moveTo>
                <a:cubicBezTo>
                  <a:pt x="44666" y="1"/>
                  <a:pt x="1" y="24919"/>
                  <a:pt x="1" y="55674"/>
                </a:cubicBezTo>
                <a:cubicBezTo>
                  <a:pt x="1" y="86429"/>
                  <a:pt x="44666" y="111347"/>
                  <a:pt x="99772" y="111347"/>
                </a:cubicBezTo>
                <a:cubicBezTo>
                  <a:pt x="154878" y="111347"/>
                  <a:pt x="199543" y="86429"/>
                  <a:pt x="199543" y="55674"/>
                </a:cubicBezTo>
                <a:cubicBezTo>
                  <a:pt x="199543" y="24919"/>
                  <a:pt x="154878" y="1"/>
                  <a:pt x="997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0"/>
          <p:cNvSpPr/>
          <p:nvPr/>
        </p:nvSpPr>
        <p:spPr>
          <a:xfrm rot="10800000">
            <a:off x="6371323" y="-22"/>
            <a:ext cx="2802301" cy="1908198"/>
          </a:xfrm>
          <a:custGeom>
            <a:avLst/>
            <a:gdLst/>
            <a:ahLst/>
            <a:cxnLst/>
            <a:rect l="l" t="t" r="r" b="b"/>
            <a:pathLst>
              <a:path w="31668" h="21564" extrusionOk="0">
                <a:moveTo>
                  <a:pt x="25589" y="1"/>
                </a:moveTo>
                <a:cubicBezTo>
                  <a:pt x="23699" y="1"/>
                  <a:pt x="21605" y="719"/>
                  <a:pt x="19551" y="2054"/>
                </a:cubicBezTo>
                <a:cubicBezTo>
                  <a:pt x="14951" y="5052"/>
                  <a:pt x="12014" y="6490"/>
                  <a:pt x="9468" y="7044"/>
                </a:cubicBezTo>
                <a:cubicBezTo>
                  <a:pt x="8569" y="7233"/>
                  <a:pt x="7718" y="7311"/>
                  <a:pt x="6851" y="7311"/>
                </a:cubicBezTo>
                <a:cubicBezTo>
                  <a:pt x="5260" y="7311"/>
                  <a:pt x="3612" y="7048"/>
                  <a:pt x="1500" y="6716"/>
                </a:cubicBezTo>
                <a:cubicBezTo>
                  <a:pt x="1027" y="6634"/>
                  <a:pt x="535" y="6552"/>
                  <a:pt x="1" y="6469"/>
                </a:cubicBezTo>
                <a:lnTo>
                  <a:pt x="1" y="21563"/>
                </a:lnTo>
                <a:lnTo>
                  <a:pt x="18545" y="21563"/>
                </a:lnTo>
                <a:cubicBezTo>
                  <a:pt x="18627" y="21502"/>
                  <a:pt x="27190" y="16204"/>
                  <a:pt x="29614" y="12445"/>
                </a:cubicBezTo>
                <a:cubicBezTo>
                  <a:pt x="30969" y="10330"/>
                  <a:pt x="31667" y="8174"/>
                  <a:pt x="31667" y="6182"/>
                </a:cubicBezTo>
                <a:cubicBezTo>
                  <a:pt x="31647" y="4375"/>
                  <a:pt x="30989" y="2752"/>
                  <a:pt x="29901" y="1664"/>
                </a:cubicBezTo>
                <a:cubicBezTo>
                  <a:pt x="28813" y="576"/>
                  <a:pt x="27314" y="1"/>
                  <a:pt x="2558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0"/>
          <p:cNvSpPr/>
          <p:nvPr/>
        </p:nvSpPr>
        <p:spPr>
          <a:xfrm flipH="1">
            <a:off x="7904838" y="3746504"/>
            <a:ext cx="611314" cy="1396972"/>
          </a:xfrm>
          <a:custGeom>
            <a:avLst/>
            <a:gdLst/>
            <a:ahLst/>
            <a:cxnLst/>
            <a:rect l="l" t="t" r="r" b="b"/>
            <a:pathLst>
              <a:path w="13815" h="31570" extrusionOk="0">
                <a:moveTo>
                  <a:pt x="12378" y="1"/>
                </a:moveTo>
                <a:cubicBezTo>
                  <a:pt x="12281" y="1"/>
                  <a:pt x="12182" y="10"/>
                  <a:pt x="12084" y="27"/>
                </a:cubicBezTo>
                <a:cubicBezTo>
                  <a:pt x="10380" y="255"/>
                  <a:pt x="8978" y="1669"/>
                  <a:pt x="8410" y="3298"/>
                </a:cubicBezTo>
                <a:cubicBezTo>
                  <a:pt x="8284" y="3651"/>
                  <a:pt x="8195" y="4017"/>
                  <a:pt x="7955" y="4308"/>
                </a:cubicBezTo>
                <a:cubicBezTo>
                  <a:pt x="7793" y="4516"/>
                  <a:pt x="7520" y="4659"/>
                  <a:pt x="7263" y="4659"/>
                </a:cubicBezTo>
                <a:cubicBezTo>
                  <a:pt x="7160" y="4659"/>
                  <a:pt x="7060" y="4636"/>
                  <a:pt x="6970" y="4586"/>
                </a:cubicBezTo>
                <a:cubicBezTo>
                  <a:pt x="6516" y="4320"/>
                  <a:pt x="6516" y="3525"/>
                  <a:pt x="5998" y="3411"/>
                </a:cubicBezTo>
                <a:cubicBezTo>
                  <a:pt x="4495" y="4320"/>
                  <a:pt x="4155" y="6429"/>
                  <a:pt x="4634" y="8121"/>
                </a:cubicBezTo>
                <a:cubicBezTo>
                  <a:pt x="4761" y="8563"/>
                  <a:pt x="4925" y="9030"/>
                  <a:pt x="4798" y="9472"/>
                </a:cubicBezTo>
                <a:cubicBezTo>
                  <a:pt x="4713" y="9803"/>
                  <a:pt x="4373" y="10078"/>
                  <a:pt x="4059" y="10078"/>
                </a:cubicBezTo>
                <a:cubicBezTo>
                  <a:pt x="3954" y="10078"/>
                  <a:pt x="3852" y="10047"/>
                  <a:pt x="3763" y="9977"/>
                </a:cubicBezTo>
                <a:cubicBezTo>
                  <a:pt x="3649" y="9876"/>
                  <a:pt x="3574" y="9737"/>
                  <a:pt x="3447" y="9662"/>
                </a:cubicBezTo>
                <a:cubicBezTo>
                  <a:pt x="3377" y="9621"/>
                  <a:pt x="3305" y="9603"/>
                  <a:pt x="3232" y="9603"/>
                </a:cubicBezTo>
                <a:cubicBezTo>
                  <a:pt x="2988" y="9603"/>
                  <a:pt x="2741" y="9802"/>
                  <a:pt x="2576" y="10015"/>
                </a:cubicBezTo>
                <a:cubicBezTo>
                  <a:pt x="1048" y="11947"/>
                  <a:pt x="1806" y="14952"/>
                  <a:pt x="3485" y="16745"/>
                </a:cubicBezTo>
                <a:cubicBezTo>
                  <a:pt x="3826" y="17112"/>
                  <a:pt x="4218" y="17528"/>
                  <a:pt x="4142" y="17996"/>
                </a:cubicBezTo>
                <a:cubicBezTo>
                  <a:pt x="4003" y="18728"/>
                  <a:pt x="3031" y="18778"/>
                  <a:pt x="2349" y="19107"/>
                </a:cubicBezTo>
                <a:cubicBezTo>
                  <a:pt x="1667" y="19422"/>
                  <a:pt x="1276" y="20104"/>
                  <a:pt x="1149" y="20862"/>
                </a:cubicBezTo>
                <a:cubicBezTo>
                  <a:pt x="1086" y="21279"/>
                  <a:pt x="1086" y="21708"/>
                  <a:pt x="1175" y="22125"/>
                </a:cubicBezTo>
                <a:cubicBezTo>
                  <a:pt x="1225" y="22377"/>
                  <a:pt x="1301" y="22630"/>
                  <a:pt x="1389" y="22870"/>
                </a:cubicBezTo>
                <a:cubicBezTo>
                  <a:pt x="1402" y="22895"/>
                  <a:pt x="1414" y="22920"/>
                  <a:pt x="1414" y="22933"/>
                </a:cubicBezTo>
                <a:cubicBezTo>
                  <a:pt x="1717" y="23753"/>
                  <a:pt x="2197" y="24524"/>
                  <a:pt x="2563" y="25332"/>
                </a:cubicBezTo>
                <a:cubicBezTo>
                  <a:pt x="2740" y="25723"/>
                  <a:pt x="2892" y="26228"/>
                  <a:pt x="2614" y="26569"/>
                </a:cubicBezTo>
                <a:cubicBezTo>
                  <a:pt x="2427" y="26807"/>
                  <a:pt x="2147" y="26852"/>
                  <a:pt x="1838" y="26852"/>
                </a:cubicBezTo>
                <a:cubicBezTo>
                  <a:pt x="1649" y="26852"/>
                  <a:pt x="1449" y="26835"/>
                  <a:pt x="1253" y="26835"/>
                </a:cubicBezTo>
                <a:cubicBezTo>
                  <a:pt x="1054" y="26835"/>
                  <a:pt x="858" y="26852"/>
                  <a:pt x="682" y="26923"/>
                </a:cubicBezTo>
                <a:cubicBezTo>
                  <a:pt x="442" y="27024"/>
                  <a:pt x="253" y="27213"/>
                  <a:pt x="164" y="27453"/>
                </a:cubicBezTo>
                <a:cubicBezTo>
                  <a:pt x="25" y="27744"/>
                  <a:pt x="0" y="28059"/>
                  <a:pt x="76" y="28375"/>
                </a:cubicBezTo>
                <a:cubicBezTo>
                  <a:pt x="202" y="28931"/>
                  <a:pt x="568" y="29398"/>
                  <a:pt x="947" y="29840"/>
                </a:cubicBezTo>
                <a:cubicBezTo>
                  <a:pt x="1427" y="30408"/>
                  <a:pt x="1907" y="30989"/>
                  <a:pt x="2399" y="31570"/>
                </a:cubicBezTo>
                <a:lnTo>
                  <a:pt x="10973" y="31570"/>
                </a:lnTo>
                <a:cubicBezTo>
                  <a:pt x="11289" y="31140"/>
                  <a:pt x="11554" y="30686"/>
                  <a:pt x="11794" y="30218"/>
                </a:cubicBezTo>
                <a:cubicBezTo>
                  <a:pt x="12274" y="29234"/>
                  <a:pt x="12665" y="28072"/>
                  <a:pt x="12248" y="27049"/>
                </a:cubicBezTo>
                <a:cubicBezTo>
                  <a:pt x="12135" y="26733"/>
                  <a:pt x="11920" y="26443"/>
                  <a:pt x="11604" y="26342"/>
                </a:cubicBezTo>
                <a:cubicBezTo>
                  <a:pt x="11532" y="26322"/>
                  <a:pt x="11460" y="26313"/>
                  <a:pt x="11388" y="26313"/>
                </a:cubicBezTo>
                <a:cubicBezTo>
                  <a:pt x="10831" y="26313"/>
                  <a:pt x="10304" y="26847"/>
                  <a:pt x="9728" y="26847"/>
                </a:cubicBezTo>
                <a:cubicBezTo>
                  <a:pt x="9722" y="26847"/>
                  <a:pt x="9716" y="26847"/>
                  <a:pt x="9710" y="26847"/>
                </a:cubicBezTo>
                <a:cubicBezTo>
                  <a:pt x="9155" y="26834"/>
                  <a:pt x="8713" y="26291"/>
                  <a:pt x="8650" y="25736"/>
                </a:cubicBezTo>
                <a:cubicBezTo>
                  <a:pt x="8587" y="25193"/>
                  <a:pt x="9079" y="24284"/>
                  <a:pt x="9332" y="23791"/>
                </a:cubicBezTo>
                <a:cubicBezTo>
                  <a:pt x="9988" y="23514"/>
                  <a:pt x="10405" y="22844"/>
                  <a:pt x="10519" y="22162"/>
                </a:cubicBezTo>
                <a:cubicBezTo>
                  <a:pt x="10645" y="21493"/>
                  <a:pt x="10468" y="20761"/>
                  <a:pt x="9976" y="20281"/>
                </a:cubicBezTo>
                <a:cubicBezTo>
                  <a:pt x="9761" y="20092"/>
                  <a:pt x="9521" y="19927"/>
                  <a:pt x="9369" y="19700"/>
                </a:cubicBezTo>
                <a:cubicBezTo>
                  <a:pt x="8827" y="18879"/>
                  <a:pt x="9660" y="17857"/>
                  <a:pt x="10430" y="17251"/>
                </a:cubicBezTo>
                <a:lnTo>
                  <a:pt x="11781" y="16165"/>
                </a:lnTo>
                <a:cubicBezTo>
                  <a:pt x="12160" y="15862"/>
                  <a:pt x="12564" y="15470"/>
                  <a:pt x="12476" y="15003"/>
                </a:cubicBezTo>
                <a:cubicBezTo>
                  <a:pt x="12299" y="14094"/>
                  <a:pt x="10796" y="14460"/>
                  <a:pt x="10140" y="13829"/>
                </a:cubicBezTo>
                <a:cubicBezTo>
                  <a:pt x="9546" y="13260"/>
                  <a:pt x="9900" y="12263"/>
                  <a:pt x="10380" y="11606"/>
                </a:cubicBezTo>
                <a:cubicBezTo>
                  <a:pt x="10859" y="10937"/>
                  <a:pt x="11415" y="10331"/>
                  <a:pt x="12034" y="9801"/>
                </a:cubicBezTo>
                <a:cubicBezTo>
                  <a:pt x="12450" y="9434"/>
                  <a:pt x="12905" y="9106"/>
                  <a:pt x="13183" y="8626"/>
                </a:cubicBezTo>
                <a:cubicBezTo>
                  <a:pt x="13461" y="8159"/>
                  <a:pt x="13524" y="7502"/>
                  <a:pt x="13145" y="7098"/>
                </a:cubicBezTo>
                <a:cubicBezTo>
                  <a:pt x="12728" y="6656"/>
                  <a:pt x="11996" y="6707"/>
                  <a:pt x="11541" y="6328"/>
                </a:cubicBezTo>
                <a:cubicBezTo>
                  <a:pt x="10910" y="5798"/>
                  <a:pt x="11099" y="4762"/>
                  <a:pt x="11592" y="4118"/>
                </a:cubicBezTo>
                <a:cubicBezTo>
                  <a:pt x="12097" y="3474"/>
                  <a:pt x="12817" y="3020"/>
                  <a:pt x="13284" y="2351"/>
                </a:cubicBezTo>
                <a:cubicBezTo>
                  <a:pt x="13738" y="1681"/>
                  <a:pt x="13814" y="596"/>
                  <a:pt x="13107" y="179"/>
                </a:cubicBezTo>
                <a:cubicBezTo>
                  <a:pt x="12879" y="60"/>
                  <a:pt x="12631" y="1"/>
                  <a:pt x="123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0"/>
          <p:cNvSpPr/>
          <p:nvPr/>
        </p:nvSpPr>
        <p:spPr>
          <a:xfrm flipH="1">
            <a:off x="7998733" y="3808057"/>
            <a:ext cx="263199" cy="1335421"/>
          </a:xfrm>
          <a:custGeom>
            <a:avLst/>
            <a:gdLst/>
            <a:ahLst/>
            <a:cxnLst/>
            <a:rect l="l" t="t" r="r" b="b"/>
            <a:pathLst>
              <a:path w="5948" h="30179" extrusionOk="0">
                <a:moveTo>
                  <a:pt x="5822" y="0"/>
                </a:moveTo>
                <a:cubicBezTo>
                  <a:pt x="2766" y="3738"/>
                  <a:pt x="821" y="8283"/>
                  <a:pt x="240" y="13082"/>
                </a:cubicBezTo>
                <a:cubicBezTo>
                  <a:pt x="76" y="14647"/>
                  <a:pt x="1" y="16226"/>
                  <a:pt x="13" y="17791"/>
                </a:cubicBezTo>
                <a:cubicBezTo>
                  <a:pt x="1" y="18928"/>
                  <a:pt x="26" y="20052"/>
                  <a:pt x="51" y="21176"/>
                </a:cubicBezTo>
                <a:cubicBezTo>
                  <a:pt x="127" y="24193"/>
                  <a:pt x="329" y="27199"/>
                  <a:pt x="644" y="30179"/>
                </a:cubicBezTo>
                <a:lnTo>
                  <a:pt x="809" y="30179"/>
                </a:lnTo>
                <a:cubicBezTo>
                  <a:pt x="493" y="27199"/>
                  <a:pt x="291" y="24181"/>
                  <a:pt x="203" y="21176"/>
                </a:cubicBezTo>
                <a:cubicBezTo>
                  <a:pt x="177" y="20052"/>
                  <a:pt x="165" y="18928"/>
                  <a:pt x="165" y="17804"/>
                </a:cubicBezTo>
                <a:cubicBezTo>
                  <a:pt x="152" y="16226"/>
                  <a:pt x="228" y="14660"/>
                  <a:pt x="392" y="13094"/>
                </a:cubicBezTo>
                <a:cubicBezTo>
                  <a:pt x="973" y="8321"/>
                  <a:pt x="2905" y="3813"/>
                  <a:pt x="5948" y="101"/>
                </a:cubicBezTo>
                <a:lnTo>
                  <a:pt x="58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0"/>
          <p:cNvSpPr txBox="1">
            <a:spLocks noGrp="1"/>
          </p:cNvSpPr>
          <p:nvPr>
            <p:ph type="title"/>
          </p:nvPr>
        </p:nvSpPr>
        <p:spPr>
          <a:xfrm>
            <a:off x="713225" y="348275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30"/>
          <p:cNvSpPr/>
          <p:nvPr/>
        </p:nvSpPr>
        <p:spPr>
          <a:xfrm>
            <a:off x="3411300" y="884775"/>
            <a:ext cx="23214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0"/>
          <p:cNvSpPr txBox="1">
            <a:spLocks noGrp="1"/>
          </p:cNvSpPr>
          <p:nvPr>
            <p:ph type="subTitle" idx="1"/>
          </p:nvPr>
        </p:nvSpPr>
        <p:spPr>
          <a:xfrm>
            <a:off x="713225" y="1646925"/>
            <a:ext cx="3745200" cy="23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A4E6E"/>
              </a:buClr>
              <a:buSzPts val="1600"/>
              <a:buFont typeface="Ribeye"/>
              <a:buAutoNum type="arabicPeriod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4E6E"/>
              </a:buClr>
              <a:buSzPts val="1600"/>
              <a:buFont typeface="Raleway"/>
              <a:buAutoNum type="alphaLcPeriod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4E6E"/>
              </a:buClr>
              <a:buSzPts val="1600"/>
              <a:buFont typeface="Raleway"/>
              <a:buAutoNum type="romanLcPeriod"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4E6E"/>
              </a:buClr>
              <a:buSzPts val="1600"/>
              <a:buFont typeface="Raleway"/>
              <a:buAutoNum type="arabicPeriod"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4E6E"/>
              </a:buClr>
              <a:buSzPts val="1600"/>
              <a:buFont typeface="Raleway"/>
              <a:buAutoNum type="alphaLcPeriod"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4E6E"/>
              </a:buClr>
              <a:buSzPts val="1600"/>
              <a:buFont typeface="Raleway"/>
              <a:buAutoNum type="romanLcPeriod"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4E6E"/>
              </a:buClr>
              <a:buSzPts val="1600"/>
              <a:buFont typeface="Raleway"/>
              <a:buAutoNum type="arabicPeriod"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4E6E"/>
              </a:buClr>
              <a:buSzPts val="1600"/>
              <a:buFont typeface="Raleway"/>
              <a:buAutoNum type="alphaLcPeriod"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4E6E"/>
              </a:buClr>
              <a:buSzPts val="1600"/>
              <a:buFont typeface="Raleway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355" name="Google Shape;355;p30"/>
          <p:cNvSpPr/>
          <p:nvPr/>
        </p:nvSpPr>
        <p:spPr>
          <a:xfrm>
            <a:off x="8261926" y="3452459"/>
            <a:ext cx="740000" cy="1691047"/>
          </a:xfrm>
          <a:custGeom>
            <a:avLst/>
            <a:gdLst/>
            <a:ahLst/>
            <a:cxnLst/>
            <a:rect l="l" t="t" r="r" b="b"/>
            <a:pathLst>
              <a:path w="13815" h="31570" extrusionOk="0">
                <a:moveTo>
                  <a:pt x="12378" y="1"/>
                </a:moveTo>
                <a:cubicBezTo>
                  <a:pt x="12281" y="1"/>
                  <a:pt x="12182" y="10"/>
                  <a:pt x="12084" y="27"/>
                </a:cubicBezTo>
                <a:cubicBezTo>
                  <a:pt x="10380" y="255"/>
                  <a:pt x="8978" y="1669"/>
                  <a:pt x="8410" y="3298"/>
                </a:cubicBezTo>
                <a:cubicBezTo>
                  <a:pt x="8284" y="3651"/>
                  <a:pt x="8195" y="4017"/>
                  <a:pt x="7955" y="4308"/>
                </a:cubicBezTo>
                <a:cubicBezTo>
                  <a:pt x="7793" y="4516"/>
                  <a:pt x="7520" y="4659"/>
                  <a:pt x="7263" y="4659"/>
                </a:cubicBezTo>
                <a:cubicBezTo>
                  <a:pt x="7160" y="4659"/>
                  <a:pt x="7060" y="4636"/>
                  <a:pt x="6970" y="4586"/>
                </a:cubicBezTo>
                <a:cubicBezTo>
                  <a:pt x="6516" y="4320"/>
                  <a:pt x="6516" y="3525"/>
                  <a:pt x="5998" y="3411"/>
                </a:cubicBezTo>
                <a:cubicBezTo>
                  <a:pt x="4495" y="4320"/>
                  <a:pt x="4155" y="6429"/>
                  <a:pt x="4634" y="8121"/>
                </a:cubicBezTo>
                <a:cubicBezTo>
                  <a:pt x="4761" y="8563"/>
                  <a:pt x="4925" y="9030"/>
                  <a:pt x="4798" y="9472"/>
                </a:cubicBezTo>
                <a:cubicBezTo>
                  <a:pt x="4713" y="9803"/>
                  <a:pt x="4373" y="10078"/>
                  <a:pt x="4059" y="10078"/>
                </a:cubicBezTo>
                <a:cubicBezTo>
                  <a:pt x="3954" y="10078"/>
                  <a:pt x="3852" y="10047"/>
                  <a:pt x="3763" y="9977"/>
                </a:cubicBezTo>
                <a:cubicBezTo>
                  <a:pt x="3649" y="9876"/>
                  <a:pt x="3574" y="9737"/>
                  <a:pt x="3447" y="9662"/>
                </a:cubicBezTo>
                <a:cubicBezTo>
                  <a:pt x="3377" y="9621"/>
                  <a:pt x="3305" y="9603"/>
                  <a:pt x="3232" y="9603"/>
                </a:cubicBezTo>
                <a:cubicBezTo>
                  <a:pt x="2988" y="9603"/>
                  <a:pt x="2741" y="9802"/>
                  <a:pt x="2576" y="10015"/>
                </a:cubicBezTo>
                <a:cubicBezTo>
                  <a:pt x="1048" y="11947"/>
                  <a:pt x="1806" y="14952"/>
                  <a:pt x="3485" y="16745"/>
                </a:cubicBezTo>
                <a:cubicBezTo>
                  <a:pt x="3826" y="17112"/>
                  <a:pt x="4218" y="17528"/>
                  <a:pt x="4142" y="17996"/>
                </a:cubicBezTo>
                <a:cubicBezTo>
                  <a:pt x="4003" y="18728"/>
                  <a:pt x="3031" y="18778"/>
                  <a:pt x="2349" y="19107"/>
                </a:cubicBezTo>
                <a:cubicBezTo>
                  <a:pt x="1667" y="19422"/>
                  <a:pt x="1276" y="20104"/>
                  <a:pt x="1149" y="20862"/>
                </a:cubicBezTo>
                <a:cubicBezTo>
                  <a:pt x="1086" y="21279"/>
                  <a:pt x="1086" y="21708"/>
                  <a:pt x="1175" y="22125"/>
                </a:cubicBezTo>
                <a:cubicBezTo>
                  <a:pt x="1225" y="22377"/>
                  <a:pt x="1301" y="22630"/>
                  <a:pt x="1389" y="22870"/>
                </a:cubicBezTo>
                <a:cubicBezTo>
                  <a:pt x="1402" y="22895"/>
                  <a:pt x="1414" y="22920"/>
                  <a:pt x="1414" y="22933"/>
                </a:cubicBezTo>
                <a:cubicBezTo>
                  <a:pt x="1717" y="23753"/>
                  <a:pt x="2197" y="24524"/>
                  <a:pt x="2563" y="25332"/>
                </a:cubicBezTo>
                <a:cubicBezTo>
                  <a:pt x="2740" y="25723"/>
                  <a:pt x="2892" y="26228"/>
                  <a:pt x="2614" y="26569"/>
                </a:cubicBezTo>
                <a:cubicBezTo>
                  <a:pt x="2427" y="26807"/>
                  <a:pt x="2147" y="26852"/>
                  <a:pt x="1838" y="26852"/>
                </a:cubicBezTo>
                <a:cubicBezTo>
                  <a:pt x="1649" y="26852"/>
                  <a:pt x="1449" y="26835"/>
                  <a:pt x="1253" y="26835"/>
                </a:cubicBezTo>
                <a:cubicBezTo>
                  <a:pt x="1054" y="26835"/>
                  <a:pt x="858" y="26852"/>
                  <a:pt x="682" y="26923"/>
                </a:cubicBezTo>
                <a:cubicBezTo>
                  <a:pt x="442" y="27024"/>
                  <a:pt x="253" y="27213"/>
                  <a:pt x="164" y="27453"/>
                </a:cubicBezTo>
                <a:cubicBezTo>
                  <a:pt x="25" y="27744"/>
                  <a:pt x="0" y="28059"/>
                  <a:pt x="76" y="28375"/>
                </a:cubicBezTo>
                <a:cubicBezTo>
                  <a:pt x="202" y="28931"/>
                  <a:pt x="568" y="29398"/>
                  <a:pt x="947" y="29840"/>
                </a:cubicBezTo>
                <a:cubicBezTo>
                  <a:pt x="1427" y="30408"/>
                  <a:pt x="1907" y="30989"/>
                  <a:pt x="2399" y="31570"/>
                </a:cubicBezTo>
                <a:lnTo>
                  <a:pt x="10973" y="31570"/>
                </a:lnTo>
                <a:cubicBezTo>
                  <a:pt x="11289" y="31140"/>
                  <a:pt x="11554" y="30686"/>
                  <a:pt x="11794" y="30218"/>
                </a:cubicBezTo>
                <a:cubicBezTo>
                  <a:pt x="12274" y="29234"/>
                  <a:pt x="12665" y="28072"/>
                  <a:pt x="12248" y="27049"/>
                </a:cubicBezTo>
                <a:cubicBezTo>
                  <a:pt x="12135" y="26733"/>
                  <a:pt x="11920" y="26443"/>
                  <a:pt x="11604" y="26342"/>
                </a:cubicBezTo>
                <a:cubicBezTo>
                  <a:pt x="11532" y="26322"/>
                  <a:pt x="11460" y="26313"/>
                  <a:pt x="11388" y="26313"/>
                </a:cubicBezTo>
                <a:cubicBezTo>
                  <a:pt x="10831" y="26313"/>
                  <a:pt x="10304" y="26847"/>
                  <a:pt x="9728" y="26847"/>
                </a:cubicBezTo>
                <a:cubicBezTo>
                  <a:pt x="9722" y="26847"/>
                  <a:pt x="9716" y="26847"/>
                  <a:pt x="9710" y="26847"/>
                </a:cubicBezTo>
                <a:cubicBezTo>
                  <a:pt x="9155" y="26834"/>
                  <a:pt x="8713" y="26291"/>
                  <a:pt x="8650" y="25736"/>
                </a:cubicBezTo>
                <a:cubicBezTo>
                  <a:pt x="8587" y="25193"/>
                  <a:pt x="9079" y="24284"/>
                  <a:pt x="9332" y="23791"/>
                </a:cubicBezTo>
                <a:cubicBezTo>
                  <a:pt x="9988" y="23514"/>
                  <a:pt x="10405" y="22844"/>
                  <a:pt x="10519" y="22162"/>
                </a:cubicBezTo>
                <a:cubicBezTo>
                  <a:pt x="10645" y="21493"/>
                  <a:pt x="10468" y="20761"/>
                  <a:pt x="9976" y="20281"/>
                </a:cubicBezTo>
                <a:cubicBezTo>
                  <a:pt x="9761" y="20092"/>
                  <a:pt x="9521" y="19927"/>
                  <a:pt x="9369" y="19700"/>
                </a:cubicBezTo>
                <a:cubicBezTo>
                  <a:pt x="8827" y="18879"/>
                  <a:pt x="9660" y="17857"/>
                  <a:pt x="10430" y="17251"/>
                </a:cubicBezTo>
                <a:lnTo>
                  <a:pt x="11781" y="16165"/>
                </a:lnTo>
                <a:cubicBezTo>
                  <a:pt x="12160" y="15862"/>
                  <a:pt x="12564" y="15470"/>
                  <a:pt x="12476" y="15003"/>
                </a:cubicBezTo>
                <a:cubicBezTo>
                  <a:pt x="12299" y="14094"/>
                  <a:pt x="10796" y="14460"/>
                  <a:pt x="10140" y="13829"/>
                </a:cubicBezTo>
                <a:cubicBezTo>
                  <a:pt x="9546" y="13260"/>
                  <a:pt x="9900" y="12263"/>
                  <a:pt x="10380" y="11606"/>
                </a:cubicBezTo>
                <a:cubicBezTo>
                  <a:pt x="10859" y="10937"/>
                  <a:pt x="11415" y="10331"/>
                  <a:pt x="12034" y="9801"/>
                </a:cubicBezTo>
                <a:cubicBezTo>
                  <a:pt x="12450" y="9434"/>
                  <a:pt x="12905" y="9106"/>
                  <a:pt x="13183" y="8626"/>
                </a:cubicBezTo>
                <a:cubicBezTo>
                  <a:pt x="13461" y="8159"/>
                  <a:pt x="13524" y="7502"/>
                  <a:pt x="13145" y="7098"/>
                </a:cubicBezTo>
                <a:cubicBezTo>
                  <a:pt x="12728" y="6656"/>
                  <a:pt x="11996" y="6707"/>
                  <a:pt x="11541" y="6328"/>
                </a:cubicBezTo>
                <a:cubicBezTo>
                  <a:pt x="10910" y="5798"/>
                  <a:pt x="11099" y="4762"/>
                  <a:pt x="11592" y="4118"/>
                </a:cubicBezTo>
                <a:cubicBezTo>
                  <a:pt x="12097" y="3474"/>
                  <a:pt x="12817" y="3020"/>
                  <a:pt x="13284" y="2351"/>
                </a:cubicBezTo>
                <a:cubicBezTo>
                  <a:pt x="13738" y="1681"/>
                  <a:pt x="13814" y="596"/>
                  <a:pt x="13107" y="179"/>
                </a:cubicBezTo>
                <a:cubicBezTo>
                  <a:pt x="12879" y="60"/>
                  <a:pt x="12631" y="1"/>
                  <a:pt x="123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0"/>
          <p:cNvSpPr/>
          <p:nvPr/>
        </p:nvSpPr>
        <p:spPr>
          <a:xfrm>
            <a:off x="8569655" y="3526967"/>
            <a:ext cx="318605" cy="1616538"/>
          </a:xfrm>
          <a:custGeom>
            <a:avLst/>
            <a:gdLst/>
            <a:ahLst/>
            <a:cxnLst/>
            <a:rect l="l" t="t" r="r" b="b"/>
            <a:pathLst>
              <a:path w="5948" h="30179" extrusionOk="0">
                <a:moveTo>
                  <a:pt x="5822" y="0"/>
                </a:moveTo>
                <a:cubicBezTo>
                  <a:pt x="2766" y="3738"/>
                  <a:pt x="821" y="8283"/>
                  <a:pt x="240" y="13082"/>
                </a:cubicBezTo>
                <a:cubicBezTo>
                  <a:pt x="76" y="14647"/>
                  <a:pt x="1" y="16226"/>
                  <a:pt x="13" y="17791"/>
                </a:cubicBezTo>
                <a:cubicBezTo>
                  <a:pt x="1" y="18928"/>
                  <a:pt x="26" y="20052"/>
                  <a:pt x="51" y="21176"/>
                </a:cubicBezTo>
                <a:cubicBezTo>
                  <a:pt x="127" y="24193"/>
                  <a:pt x="329" y="27199"/>
                  <a:pt x="644" y="30179"/>
                </a:cubicBezTo>
                <a:lnTo>
                  <a:pt x="809" y="30179"/>
                </a:lnTo>
                <a:cubicBezTo>
                  <a:pt x="493" y="27199"/>
                  <a:pt x="291" y="24181"/>
                  <a:pt x="203" y="21176"/>
                </a:cubicBezTo>
                <a:cubicBezTo>
                  <a:pt x="177" y="20052"/>
                  <a:pt x="165" y="18928"/>
                  <a:pt x="165" y="17804"/>
                </a:cubicBezTo>
                <a:cubicBezTo>
                  <a:pt x="152" y="16226"/>
                  <a:pt x="228" y="14660"/>
                  <a:pt x="392" y="13094"/>
                </a:cubicBezTo>
                <a:cubicBezTo>
                  <a:pt x="973" y="8321"/>
                  <a:pt x="2905" y="3813"/>
                  <a:pt x="5948" y="101"/>
                </a:cubicBezTo>
                <a:lnTo>
                  <a:pt x="58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6"/>
          <p:cNvSpPr/>
          <p:nvPr/>
        </p:nvSpPr>
        <p:spPr>
          <a:xfrm>
            <a:off x="4754226" y="2"/>
            <a:ext cx="4438131" cy="4186748"/>
          </a:xfrm>
          <a:custGeom>
            <a:avLst/>
            <a:gdLst/>
            <a:ahLst/>
            <a:cxnLst/>
            <a:rect l="l" t="t" r="r" b="b"/>
            <a:pathLst>
              <a:path w="67477" h="63655" extrusionOk="0">
                <a:moveTo>
                  <a:pt x="11686" y="1"/>
                </a:moveTo>
                <a:cubicBezTo>
                  <a:pt x="10853" y="4714"/>
                  <a:pt x="11767" y="9746"/>
                  <a:pt x="14301" y="13814"/>
                </a:cubicBezTo>
                <a:cubicBezTo>
                  <a:pt x="15520" y="15774"/>
                  <a:pt x="17099" y="17552"/>
                  <a:pt x="17810" y="19751"/>
                </a:cubicBezTo>
                <a:cubicBezTo>
                  <a:pt x="19410" y="24682"/>
                  <a:pt x="16129" y="29862"/>
                  <a:pt x="12382" y="33452"/>
                </a:cubicBezTo>
                <a:cubicBezTo>
                  <a:pt x="8639" y="37048"/>
                  <a:pt x="4104" y="40191"/>
                  <a:pt x="2128" y="44980"/>
                </a:cubicBezTo>
                <a:cubicBezTo>
                  <a:pt x="0" y="50134"/>
                  <a:pt x="1605" y="56594"/>
                  <a:pt x="5902" y="60149"/>
                </a:cubicBezTo>
                <a:cubicBezTo>
                  <a:pt x="8877" y="62614"/>
                  <a:pt x="12846" y="63655"/>
                  <a:pt x="16729" y="63655"/>
                </a:cubicBezTo>
                <a:cubicBezTo>
                  <a:pt x="16822" y="63655"/>
                  <a:pt x="16915" y="63654"/>
                  <a:pt x="17008" y="63653"/>
                </a:cubicBezTo>
                <a:cubicBezTo>
                  <a:pt x="20974" y="63592"/>
                  <a:pt x="24854" y="62546"/>
                  <a:pt x="28612" y="61292"/>
                </a:cubicBezTo>
                <a:cubicBezTo>
                  <a:pt x="42755" y="56579"/>
                  <a:pt x="55756" y="49002"/>
                  <a:pt x="67477" y="39739"/>
                </a:cubicBezTo>
                <a:lnTo>
                  <a:pt x="67477" y="6"/>
                </a:lnTo>
                <a:lnTo>
                  <a:pt x="6747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6"/>
          <p:cNvSpPr/>
          <p:nvPr/>
        </p:nvSpPr>
        <p:spPr>
          <a:xfrm>
            <a:off x="5262256" y="397"/>
            <a:ext cx="4338946" cy="3874000"/>
          </a:xfrm>
          <a:custGeom>
            <a:avLst/>
            <a:gdLst/>
            <a:ahLst/>
            <a:cxnLst/>
            <a:rect l="l" t="t" r="r" b="b"/>
            <a:pathLst>
              <a:path w="65969" h="58900" extrusionOk="0">
                <a:moveTo>
                  <a:pt x="65430" y="0"/>
                </a:moveTo>
                <a:lnTo>
                  <a:pt x="65430" y="5"/>
                </a:lnTo>
                <a:lnTo>
                  <a:pt x="9639" y="5"/>
                </a:lnTo>
                <a:cubicBezTo>
                  <a:pt x="8802" y="4362"/>
                  <a:pt x="11767" y="9009"/>
                  <a:pt x="14301" y="12767"/>
                </a:cubicBezTo>
                <a:cubicBezTo>
                  <a:pt x="15520" y="14570"/>
                  <a:pt x="17105" y="16220"/>
                  <a:pt x="17816" y="18247"/>
                </a:cubicBezTo>
                <a:cubicBezTo>
                  <a:pt x="19415" y="22807"/>
                  <a:pt x="16130" y="27596"/>
                  <a:pt x="12387" y="30907"/>
                </a:cubicBezTo>
                <a:cubicBezTo>
                  <a:pt x="8639" y="34223"/>
                  <a:pt x="4109" y="37123"/>
                  <a:pt x="2129" y="41556"/>
                </a:cubicBezTo>
                <a:cubicBezTo>
                  <a:pt x="1" y="46315"/>
                  <a:pt x="1605" y="52282"/>
                  <a:pt x="5907" y="55562"/>
                </a:cubicBezTo>
                <a:cubicBezTo>
                  <a:pt x="7831" y="57035"/>
                  <a:pt x="9775" y="58899"/>
                  <a:pt x="14093" y="58899"/>
                </a:cubicBezTo>
                <a:cubicBezTo>
                  <a:pt x="16625" y="58899"/>
                  <a:pt x="19972" y="58258"/>
                  <a:pt x="24610" y="56522"/>
                </a:cubicBezTo>
                <a:cubicBezTo>
                  <a:pt x="36926" y="51916"/>
                  <a:pt x="54243" y="40378"/>
                  <a:pt x="65969" y="31821"/>
                </a:cubicBezTo>
                <a:lnTo>
                  <a:pt x="654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6"/>
          <p:cNvSpPr txBox="1">
            <a:spLocks noGrp="1"/>
          </p:cNvSpPr>
          <p:nvPr>
            <p:ph type="title"/>
          </p:nvPr>
        </p:nvSpPr>
        <p:spPr>
          <a:xfrm>
            <a:off x="718400" y="366010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1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/>
          <p:nvPr/>
        </p:nvSpPr>
        <p:spPr>
          <a:xfrm>
            <a:off x="4629151" y="-8276"/>
            <a:ext cx="4094287" cy="1647149"/>
          </a:xfrm>
          <a:custGeom>
            <a:avLst/>
            <a:gdLst/>
            <a:ahLst/>
            <a:cxnLst/>
            <a:rect l="l" t="t" r="r" b="b"/>
            <a:pathLst>
              <a:path w="69788" h="28076" extrusionOk="0">
                <a:moveTo>
                  <a:pt x="18496" y="0"/>
                </a:moveTo>
                <a:cubicBezTo>
                  <a:pt x="8589" y="0"/>
                  <a:pt x="1180" y="39"/>
                  <a:pt x="1138" y="157"/>
                </a:cubicBezTo>
                <a:cubicBezTo>
                  <a:pt x="0" y="3397"/>
                  <a:pt x="899" y="7856"/>
                  <a:pt x="2742" y="10755"/>
                </a:cubicBezTo>
                <a:cubicBezTo>
                  <a:pt x="3910" y="12599"/>
                  <a:pt x="5495" y="14280"/>
                  <a:pt x="7536" y="15062"/>
                </a:cubicBezTo>
                <a:cubicBezTo>
                  <a:pt x="8882" y="15580"/>
                  <a:pt x="10340" y="15676"/>
                  <a:pt x="11762" y="15930"/>
                </a:cubicBezTo>
                <a:cubicBezTo>
                  <a:pt x="13895" y="16311"/>
                  <a:pt x="15956" y="17047"/>
                  <a:pt x="17846" y="18099"/>
                </a:cubicBezTo>
                <a:cubicBezTo>
                  <a:pt x="22162" y="20511"/>
                  <a:pt x="25473" y="24518"/>
                  <a:pt x="29957" y="26610"/>
                </a:cubicBezTo>
                <a:cubicBezTo>
                  <a:pt x="32070" y="27600"/>
                  <a:pt x="34390" y="28076"/>
                  <a:pt x="36717" y="28076"/>
                </a:cubicBezTo>
                <a:cubicBezTo>
                  <a:pt x="41252" y="28076"/>
                  <a:pt x="45814" y="26268"/>
                  <a:pt x="48915" y="22938"/>
                </a:cubicBezTo>
                <a:cubicBezTo>
                  <a:pt x="51109" y="20587"/>
                  <a:pt x="52714" y="17510"/>
                  <a:pt x="55603" y="16108"/>
                </a:cubicBezTo>
                <a:cubicBezTo>
                  <a:pt x="57320" y="15270"/>
                  <a:pt x="59295" y="15143"/>
                  <a:pt x="61123" y="14579"/>
                </a:cubicBezTo>
                <a:cubicBezTo>
                  <a:pt x="64013" y="13675"/>
                  <a:pt x="66527" y="11619"/>
                  <a:pt x="67974" y="8958"/>
                </a:cubicBezTo>
                <a:cubicBezTo>
                  <a:pt x="69422" y="6307"/>
                  <a:pt x="69787" y="3077"/>
                  <a:pt x="68970" y="162"/>
                </a:cubicBezTo>
                <a:cubicBezTo>
                  <a:pt x="68970" y="162"/>
                  <a:pt x="38594" y="0"/>
                  <a:pt x="1849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7"/>
          <p:cNvSpPr/>
          <p:nvPr/>
        </p:nvSpPr>
        <p:spPr>
          <a:xfrm>
            <a:off x="7561274" y="2136"/>
            <a:ext cx="1582738" cy="1405167"/>
          </a:xfrm>
          <a:custGeom>
            <a:avLst/>
            <a:gdLst/>
            <a:ahLst/>
            <a:cxnLst/>
            <a:rect l="l" t="t" r="r" b="b"/>
            <a:pathLst>
              <a:path w="24458" h="21714" extrusionOk="0">
                <a:moveTo>
                  <a:pt x="16881" y="1"/>
                </a:moveTo>
                <a:cubicBezTo>
                  <a:pt x="16545" y="1377"/>
                  <a:pt x="15845" y="2621"/>
                  <a:pt x="14697" y="3454"/>
                </a:cubicBezTo>
                <a:cubicBezTo>
                  <a:pt x="12747" y="4866"/>
                  <a:pt x="10136" y="4724"/>
                  <a:pt x="7734" y="4861"/>
                </a:cubicBezTo>
                <a:cubicBezTo>
                  <a:pt x="5678" y="4983"/>
                  <a:pt x="3509" y="5414"/>
                  <a:pt x="2001" y="6816"/>
                </a:cubicBezTo>
                <a:cubicBezTo>
                  <a:pt x="498" y="8223"/>
                  <a:pt x="0" y="10853"/>
                  <a:pt x="1452" y="12326"/>
                </a:cubicBezTo>
                <a:cubicBezTo>
                  <a:pt x="3357" y="14276"/>
                  <a:pt x="7155" y="13118"/>
                  <a:pt x="8918" y="15195"/>
                </a:cubicBezTo>
                <a:cubicBezTo>
                  <a:pt x="9852" y="16292"/>
                  <a:pt x="9842" y="17902"/>
                  <a:pt x="10502" y="19182"/>
                </a:cubicBezTo>
                <a:cubicBezTo>
                  <a:pt x="11359" y="20851"/>
                  <a:pt x="13302" y="21713"/>
                  <a:pt x="15204" y="21713"/>
                </a:cubicBezTo>
                <a:cubicBezTo>
                  <a:pt x="15524" y="21713"/>
                  <a:pt x="15842" y="21689"/>
                  <a:pt x="16154" y="21640"/>
                </a:cubicBezTo>
                <a:cubicBezTo>
                  <a:pt x="18739" y="21239"/>
                  <a:pt x="20689" y="19542"/>
                  <a:pt x="22614" y="17917"/>
                </a:cubicBezTo>
                <a:cubicBezTo>
                  <a:pt x="23173" y="17450"/>
                  <a:pt x="23818" y="17013"/>
                  <a:pt x="24457" y="16577"/>
                </a:cubicBezTo>
                <a:lnTo>
                  <a:pt x="244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7"/>
          <p:cNvSpPr txBox="1">
            <a:spLocks noGrp="1"/>
          </p:cNvSpPr>
          <p:nvPr>
            <p:ph type="title"/>
          </p:nvPr>
        </p:nvSpPr>
        <p:spPr>
          <a:xfrm>
            <a:off x="718500" y="347223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2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3"/>
          <p:cNvSpPr txBox="1">
            <a:spLocks noGrp="1"/>
          </p:cNvSpPr>
          <p:nvPr>
            <p:ph type="subTitle" idx="1"/>
          </p:nvPr>
        </p:nvSpPr>
        <p:spPr>
          <a:xfrm>
            <a:off x="2933850" y="1106025"/>
            <a:ext cx="3276300" cy="8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30" name="Google Shape;430;p43"/>
          <p:cNvSpPr/>
          <p:nvPr/>
        </p:nvSpPr>
        <p:spPr>
          <a:xfrm>
            <a:off x="2921550" y="884775"/>
            <a:ext cx="33009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3"/>
          <p:cNvSpPr txBox="1">
            <a:spLocks noGrp="1"/>
          </p:cNvSpPr>
          <p:nvPr>
            <p:ph type="title"/>
          </p:nvPr>
        </p:nvSpPr>
        <p:spPr>
          <a:xfrm>
            <a:off x="718500" y="347223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32" name="Google Shape;432;p43"/>
          <p:cNvSpPr/>
          <p:nvPr/>
        </p:nvSpPr>
        <p:spPr>
          <a:xfrm>
            <a:off x="2921550" y="884775"/>
            <a:ext cx="33009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3"/>
          <p:cNvSpPr/>
          <p:nvPr/>
        </p:nvSpPr>
        <p:spPr>
          <a:xfrm>
            <a:off x="6156202" y="2793827"/>
            <a:ext cx="2987839" cy="2349733"/>
          </a:xfrm>
          <a:custGeom>
            <a:avLst/>
            <a:gdLst/>
            <a:ahLst/>
            <a:cxnLst/>
            <a:rect l="l" t="t" r="r" b="b"/>
            <a:pathLst>
              <a:path w="14575" h="14449" extrusionOk="0">
                <a:moveTo>
                  <a:pt x="14575" y="1"/>
                </a:moveTo>
                <a:cubicBezTo>
                  <a:pt x="14143" y="433"/>
                  <a:pt x="13876" y="1005"/>
                  <a:pt x="13812" y="1615"/>
                </a:cubicBezTo>
                <a:cubicBezTo>
                  <a:pt x="13698" y="2530"/>
                  <a:pt x="14054" y="3356"/>
                  <a:pt x="13444" y="4169"/>
                </a:cubicBezTo>
                <a:cubicBezTo>
                  <a:pt x="13012" y="4741"/>
                  <a:pt x="12338" y="4931"/>
                  <a:pt x="11703" y="5198"/>
                </a:cubicBezTo>
                <a:cubicBezTo>
                  <a:pt x="10737" y="5617"/>
                  <a:pt x="9822" y="6329"/>
                  <a:pt x="9518" y="7371"/>
                </a:cubicBezTo>
                <a:cubicBezTo>
                  <a:pt x="9302" y="8121"/>
                  <a:pt x="9429" y="8921"/>
                  <a:pt x="9149" y="9645"/>
                </a:cubicBezTo>
                <a:cubicBezTo>
                  <a:pt x="8672" y="10849"/>
                  <a:pt x="7688" y="11210"/>
                  <a:pt x="6524" y="11210"/>
                </a:cubicBezTo>
                <a:cubicBezTo>
                  <a:pt x="6385" y="11210"/>
                  <a:pt x="6243" y="11205"/>
                  <a:pt x="6099" y="11196"/>
                </a:cubicBezTo>
                <a:cubicBezTo>
                  <a:pt x="5885" y="11182"/>
                  <a:pt x="5672" y="11174"/>
                  <a:pt x="5463" y="11174"/>
                </a:cubicBezTo>
                <a:cubicBezTo>
                  <a:pt x="4311" y="11174"/>
                  <a:pt x="3244" y="11407"/>
                  <a:pt x="2287" y="12149"/>
                </a:cubicBezTo>
                <a:cubicBezTo>
                  <a:pt x="1563" y="12695"/>
                  <a:pt x="1068" y="13496"/>
                  <a:pt x="394" y="14105"/>
                </a:cubicBezTo>
                <a:cubicBezTo>
                  <a:pt x="267" y="14233"/>
                  <a:pt x="127" y="14347"/>
                  <a:pt x="0" y="14449"/>
                </a:cubicBezTo>
                <a:lnTo>
                  <a:pt x="14575" y="14449"/>
                </a:lnTo>
                <a:lnTo>
                  <a:pt x="1457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43"/>
          <p:cNvSpPr/>
          <p:nvPr/>
        </p:nvSpPr>
        <p:spPr>
          <a:xfrm flipH="1">
            <a:off x="2" y="2793827"/>
            <a:ext cx="2987839" cy="2349733"/>
          </a:xfrm>
          <a:custGeom>
            <a:avLst/>
            <a:gdLst/>
            <a:ahLst/>
            <a:cxnLst/>
            <a:rect l="l" t="t" r="r" b="b"/>
            <a:pathLst>
              <a:path w="14575" h="14449" extrusionOk="0">
                <a:moveTo>
                  <a:pt x="14575" y="1"/>
                </a:moveTo>
                <a:cubicBezTo>
                  <a:pt x="14143" y="433"/>
                  <a:pt x="13876" y="1005"/>
                  <a:pt x="13812" y="1615"/>
                </a:cubicBezTo>
                <a:cubicBezTo>
                  <a:pt x="13698" y="2530"/>
                  <a:pt x="14054" y="3356"/>
                  <a:pt x="13444" y="4169"/>
                </a:cubicBezTo>
                <a:cubicBezTo>
                  <a:pt x="13012" y="4741"/>
                  <a:pt x="12338" y="4931"/>
                  <a:pt x="11703" y="5198"/>
                </a:cubicBezTo>
                <a:cubicBezTo>
                  <a:pt x="10737" y="5617"/>
                  <a:pt x="9822" y="6329"/>
                  <a:pt x="9518" y="7371"/>
                </a:cubicBezTo>
                <a:cubicBezTo>
                  <a:pt x="9302" y="8121"/>
                  <a:pt x="9429" y="8921"/>
                  <a:pt x="9149" y="9645"/>
                </a:cubicBezTo>
                <a:cubicBezTo>
                  <a:pt x="8672" y="10849"/>
                  <a:pt x="7688" y="11210"/>
                  <a:pt x="6524" y="11210"/>
                </a:cubicBezTo>
                <a:cubicBezTo>
                  <a:pt x="6385" y="11210"/>
                  <a:pt x="6243" y="11205"/>
                  <a:pt x="6099" y="11196"/>
                </a:cubicBezTo>
                <a:cubicBezTo>
                  <a:pt x="5885" y="11182"/>
                  <a:pt x="5672" y="11174"/>
                  <a:pt x="5463" y="11174"/>
                </a:cubicBezTo>
                <a:cubicBezTo>
                  <a:pt x="4311" y="11174"/>
                  <a:pt x="3244" y="11407"/>
                  <a:pt x="2287" y="12149"/>
                </a:cubicBezTo>
                <a:cubicBezTo>
                  <a:pt x="1563" y="12695"/>
                  <a:pt x="1068" y="13496"/>
                  <a:pt x="394" y="14105"/>
                </a:cubicBezTo>
                <a:cubicBezTo>
                  <a:pt x="267" y="14233"/>
                  <a:pt x="127" y="14347"/>
                  <a:pt x="0" y="14449"/>
                </a:cubicBezTo>
                <a:lnTo>
                  <a:pt x="14575" y="14449"/>
                </a:lnTo>
                <a:lnTo>
                  <a:pt x="1457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43"/>
          <p:cNvSpPr/>
          <p:nvPr/>
        </p:nvSpPr>
        <p:spPr>
          <a:xfrm>
            <a:off x="3169852" y="2139024"/>
            <a:ext cx="2886303" cy="2665900"/>
          </a:xfrm>
          <a:custGeom>
            <a:avLst/>
            <a:gdLst/>
            <a:ahLst/>
            <a:cxnLst/>
            <a:rect l="l" t="t" r="r" b="b"/>
            <a:pathLst>
              <a:path w="192196" h="177490" extrusionOk="0">
                <a:moveTo>
                  <a:pt x="76038" y="1"/>
                </a:moveTo>
                <a:cubicBezTo>
                  <a:pt x="68455" y="1"/>
                  <a:pt x="60870" y="2888"/>
                  <a:pt x="54888" y="7575"/>
                </a:cubicBezTo>
                <a:cubicBezTo>
                  <a:pt x="47494" y="13403"/>
                  <a:pt x="42319" y="21841"/>
                  <a:pt x="39361" y="30844"/>
                </a:cubicBezTo>
                <a:cubicBezTo>
                  <a:pt x="36273" y="40369"/>
                  <a:pt x="35273" y="51068"/>
                  <a:pt x="28836" y="58767"/>
                </a:cubicBezTo>
                <a:cubicBezTo>
                  <a:pt x="23356" y="65291"/>
                  <a:pt x="14831" y="68509"/>
                  <a:pt x="8742" y="74555"/>
                </a:cubicBezTo>
                <a:cubicBezTo>
                  <a:pt x="3392" y="79904"/>
                  <a:pt x="0" y="87951"/>
                  <a:pt x="217" y="95562"/>
                </a:cubicBezTo>
                <a:cubicBezTo>
                  <a:pt x="348" y="102695"/>
                  <a:pt x="6089" y="107349"/>
                  <a:pt x="8916" y="113568"/>
                </a:cubicBezTo>
                <a:cubicBezTo>
                  <a:pt x="12743" y="122006"/>
                  <a:pt x="10395" y="132227"/>
                  <a:pt x="14092" y="140751"/>
                </a:cubicBezTo>
                <a:cubicBezTo>
                  <a:pt x="17919" y="149624"/>
                  <a:pt x="27618" y="154756"/>
                  <a:pt x="37143" y="156583"/>
                </a:cubicBezTo>
                <a:cubicBezTo>
                  <a:pt x="46625" y="158410"/>
                  <a:pt x="56454" y="157627"/>
                  <a:pt x="66109" y="158540"/>
                </a:cubicBezTo>
                <a:cubicBezTo>
                  <a:pt x="84420" y="160193"/>
                  <a:pt x="101600" y="167717"/>
                  <a:pt x="119040" y="173589"/>
                </a:cubicBezTo>
                <a:cubicBezTo>
                  <a:pt x="124738" y="175502"/>
                  <a:pt x="130566" y="177242"/>
                  <a:pt x="136525" y="177460"/>
                </a:cubicBezTo>
                <a:cubicBezTo>
                  <a:pt x="136979" y="177479"/>
                  <a:pt x="137435" y="177489"/>
                  <a:pt x="137892" y="177489"/>
                </a:cubicBezTo>
                <a:cubicBezTo>
                  <a:pt x="143466" y="177489"/>
                  <a:pt x="149139" y="175995"/>
                  <a:pt x="153400" y="172458"/>
                </a:cubicBezTo>
                <a:cubicBezTo>
                  <a:pt x="162360" y="164977"/>
                  <a:pt x="162664" y="151059"/>
                  <a:pt x="170188" y="142143"/>
                </a:cubicBezTo>
                <a:cubicBezTo>
                  <a:pt x="175190" y="136228"/>
                  <a:pt x="182975" y="132966"/>
                  <a:pt x="187238" y="126529"/>
                </a:cubicBezTo>
                <a:cubicBezTo>
                  <a:pt x="192196" y="118918"/>
                  <a:pt x="191021" y="108827"/>
                  <a:pt x="187977" y="100259"/>
                </a:cubicBezTo>
                <a:cubicBezTo>
                  <a:pt x="184932" y="91691"/>
                  <a:pt x="180235" y="83688"/>
                  <a:pt x="178495" y="74772"/>
                </a:cubicBezTo>
                <a:cubicBezTo>
                  <a:pt x="176277" y="63290"/>
                  <a:pt x="178756" y="48850"/>
                  <a:pt x="169449" y="39891"/>
                </a:cubicBezTo>
                <a:cubicBezTo>
                  <a:pt x="158315" y="29191"/>
                  <a:pt x="138743" y="33019"/>
                  <a:pt x="125260" y="27582"/>
                </a:cubicBezTo>
                <a:cubicBezTo>
                  <a:pt x="109211" y="21102"/>
                  <a:pt x="98512" y="3791"/>
                  <a:pt x="81549" y="529"/>
                </a:cubicBezTo>
                <a:cubicBezTo>
                  <a:pt x="79728" y="172"/>
                  <a:pt x="77883" y="1"/>
                  <a:pt x="760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7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5"/>
          <p:cNvSpPr/>
          <p:nvPr/>
        </p:nvSpPr>
        <p:spPr>
          <a:xfrm rot="5766672">
            <a:off x="-2016830" y="1916162"/>
            <a:ext cx="5233712" cy="4453469"/>
          </a:xfrm>
          <a:custGeom>
            <a:avLst/>
            <a:gdLst/>
            <a:ahLst/>
            <a:cxnLst/>
            <a:rect l="l" t="t" r="r" b="b"/>
            <a:pathLst>
              <a:path w="201509" h="171468" extrusionOk="0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45"/>
          <p:cNvSpPr txBox="1">
            <a:spLocks noGrp="1"/>
          </p:cNvSpPr>
          <p:nvPr>
            <p:ph type="title"/>
          </p:nvPr>
        </p:nvSpPr>
        <p:spPr>
          <a:xfrm>
            <a:off x="718500" y="348450"/>
            <a:ext cx="7707000" cy="7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45"/>
          <p:cNvSpPr txBox="1">
            <a:spLocks noGrp="1"/>
          </p:cNvSpPr>
          <p:nvPr>
            <p:ph type="subTitle" idx="1"/>
          </p:nvPr>
        </p:nvSpPr>
        <p:spPr>
          <a:xfrm>
            <a:off x="1180181" y="1713394"/>
            <a:ext cx="20205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43" name="Google Shape;443;p45"/>
          <p:cNvSpPr txBox="1">
            <a:spLocks noGrp="1"/>
          </p:cNvSpPr>
          <p:nvPr>
            <p:ph type="subTitle" idx="2"/>
          </p:nvPr>
        </p:nvSpPr>
        <p:spPr>
          <a:xfrm>
            <a:off x="886631" y="1956750"/>
            <a:ext cx="2607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44" name="Google Shape;444;p45"/>
          <p:cNvSpPr txBox="1">
            <a:spLocks noGrp="1"/>
          </p:cNvSpPr>
          <p:nvPr>
            <p:ph type="subTitle" idx="3"/>
          </p:nvPr>
        </p:nvSpPr>
        <p:spPr>
          <a:xfrm>
            <a:off x="1082850" y="3237400"/>
            <a:ext cx="22299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45" name="Google Shape;445;p45"/>
          <p:cNvSpPr txBox="1">
            <a:spLocks noGrp="1"/>
          </p:cNvSpPr>
          <p:nvPr>
            <p:ph type="subTitle" idx="4"/>
          </p:nvPr>
        </p:nvSpPr>
        <p:spPr>
          <a:xfrm>
            <a:off x="886631" y="3480750"/>
            <a:ext cx="2607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45"/>
          <p:cNvSpPr txBox="1">
            <a:spLocks noGrp="1"/>
          </p:cNvSpPr>
          <p:nvPr>
            <p:ph type="subTitle" idx="5"/>
          </p:nvPr>
        </p:nvSpPr>
        <p:spPr>
          <a:xfrm>
            <a:off x="5943319" y="3237394"/>
            <a:ext cx="20205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47" name="Google Shape;447;p45"/>
          <p:cNvSpPr txBox="1">
            <a:spLocks noGrp="1"/>
          </p:cNvSpPr>
          <p:nvPr>
            <p:ph type="subTitle" idx="6"/>
          </p:nvPr>
        </p:nvSpPr>
        <p:spPr>
          <a:xfrm>
            <a:off x="5649769" y="3480750"/>
            <a:ext cx="2607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45"/>
          <p:cNvSpPr txBox="1">
            <a:spLocks noGrp="1"/>
          </p:cNvSpPr>
          <p:nvPr>
            <p:ph type="subTitle" idx="7"/>
          </p:nvPr>
        </p:nvSpPr>
        <p:spPr>
          <a:xfrm>
            <a:off x="5943319" y="1713394"/>
            <a:ext cx="20205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49" name="Google Shape;449;p45"/>
          <p:cNvSpPr txBox="1">
            <a:spLocks noGrp="1"/>
          </p:cNvSpPr>
          <p:nvPr>
            <p:ph type="subTitle" idx="8"/>
          </p:nvPr>
        </p:nvSpPr>
        <p:spPr>
          <a:xfrm>
            <a:off x="5649769" y="1956750"/>
            <a:ext cx="2607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45"/>
          <p:cNvSpPr/>
          <p:nvPr/>
        </p:nvSpPr>
        <p:spPr>
          <a:xfrm rot="-6776231">
            <a:off x="5379710" y="-1534247"/>
            <a:ext cx="5233928" cy="4453653"/>
          </a:xfrm>
          <a:custGeom>
            <a:avLst/>
            <a:gdLst/>
            <a:ahLst/>
            <a:cxnLst/>
            <a:rect l="l" t="t" r="r" b="b"/>
            <a:pathLst>
              <a:path w="201509" h="171468" extrusionOk="0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4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6"/>
          <p:cNvSpPr txBox="1">
            <a:spLocks noGrp="1"/>
          </p:cNvSpPr>
          <p:nvPr>
            <p:ph type="title"/>
          </p:nvPr>
        </p:nvSpPr>
        <p:spPr>
          <a:xfrm>
            <a:off x="718500" y="348450"/>
            <a:ext cx="7707000" cy="7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46"/>
          <p:cNvSpPr txBox="1">
            <a:spLocks noGrp="1"/>
          </p:cNvSpPr>
          <p:nvPr>
            <p:ph type="subTitle" idx="1"/>
          </p:nvPr>
        </p:nvSpPr>
        <p:spPr>
          <a:xfrm>
            <a:off x="2411300" y="3351575"/>
            <a:ext cx="2184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4" name="Google Shape;454;p46"/>
          <p:cNvSpPr txBox="1">
            <a:spLocks noGrp="1"/>
          </p:cNvSpPr>
          <p:nvPr>
            <p:ph type="subTitle" idx="2"/>
          </p:nvPr>
        </p:nvSpPr>
        <p:spPr>
          <a:xfrm>
            <a:off x="2411325" y="3139700"/>
            <a:ext cx="2184300" cy="1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5" name="Google Shape;455;p46"/>
          <p:cNvSpPr txBox="1">
            <a:spLocks noGrp="1"/>
          </p:cNvSpPr>
          <p:nvPr>
            <p:ph type="subTitle" idx="3"/>
          </p:nvPr>
        </p:nvSpPr>
        <p:spPr>
          <a:xfrm>
            <a:off x="4376198" y="2219725"/>
            <a:ext cx="2184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6" name="Google Shape;456;p46"/>
          <p:cNvSpPr txBox="1">
            <a:spLocks noGrp="1"/>
          </p:cNvSpPr>
          <p:nvPr>
            <p:ph type="subTitle" idx="4"/>
          </p:nvPr>
        </p:nvSpPr>
        <p:spPr>
          <a:xfrm>
            <a:off x="4376225" y="2007925"/>
            <a:ext cx="2184300" cy="1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7" name="Google Shape;457;p46"/>
          <p:cNvSpPr txBox="1">
            <a:spLocks noGrp="1"/>
          </p:cNvSpPr>
          <p:nvPr>
            <p:ph type="subTitle" idx="5"/>
          </p:nvPr>
        </p:nvSpPr>
        <p:spPr>
          <a:xfrm>
            <a:off x="6341081" y="3351575"/>
            <a:ext cx="2184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8" name="Google Shape;458;p46"/>
          <p:cNvSpPr txBox="1">
            <a:spLocks noGrp="1"/>
          </p:cNvSpPr>
          <p:nvPr>
            <p:ph type="subTitle" idx="6"/>
          </p:nvPr>
        </p:nvSpPr>
        <p:spPr>
          <a:xfrm>
            <a:off x="6341104" y="3139700"/>
            <a:ext cx="2184300" cy="1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9" name="Google Shape;459;p46"/>
          <p:cNvSpPr txBox="1">
            <a:spLocks noGrp="1"/>
          </p:cNvSpPr>
          <p:nvPr>
            <p:ph type="subTitle" idx="7"/>
          </p:nvPr>
        </p:nvSpPr>
        <p:spPr>
          <a:xfrm>
            <a:off x="618773" y="2219725"/>
            <a:ext cx="18396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60" name="Google Shape;460;p46"/>
          <p:cNvSpPr txBox="1">
            <a:spLocks noGrp="1"/>
          </p:cNvSpPr>
          <p:nvPr>
            <p:ph type="subTitle" idx="8"/>
          </p:nvPr>
        </p:nvSpPr>
        <p:spPr>
          <a:xfrm>
            <a:off x="618775" y="2007925"/>
            <a:ext cx="1839600" cy="1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61" name="Google Shape;461;p46"/>
          <p:cNvSpPr/>
          <p:nvPr/>
        </p:nvSpPr>
        <p:spPr>
          <a:xfrm flipH="1">
            <a:off x="2154881" y="4637301"/>
            <a:ext cx="4915891" cy="543728"/>
          </a:xfrm>
          <a:custGeom>
            <a:avLst/>
            <a:gdLst/>
            <a:ahLst/>
            <a:cxnLst/>
            <a:rect l="l" t="t" r="r" b="b"/>
            <a:pathLst>
              <a:path w="88903" h="21887" extrusionOk="0">
                <a:moveTo>
                  <a:pt x="62470" y="0"/>
                </a:moveTo>
                <a:cubicBezTo>
                  <a:pt x="59743" y="0"/>
                  <a:pt x="57030" y="444"/>
                  <a:pt x="54481" y="1385"/>
                </a:cubicBezTo>
                <a:cubicBezTo>
                  <a:pt x="50266" y="2939"/>
                  <a:pt x="46605" y="5732"/>
                  <a:pt x="42217" y="6794"/>
                </a:cubicBezTo>
                <a:cubicBezTo>
                  <a:pt x="40681" y="7165"/>
                  <a:pt x="39131" y="7309"/>
                  <a:pt x="37571" y="7309"/>
                </a:cubicBezTo>
                <a:cubicBezTo>
                  <a:pt x="32039" y="7309"/>
                  <a:pt x="26379" y="5490"/>
                  <a:pt x="20753" y="5490"/>
                </a:cubicBezTo>
                <a:cubicBezTo>
                  <a:pt x="20319" y="5490"/>
                  <a:pt x="19885" y="5501"/>
                  <a:pt x="19451" y="5524"/>
                </a:cubicBezTo>
                <a:cubicBezTo>
                  <a:pt x="13098" y="5864"/>
                  <a:pt x="6998" y="9064"/>
                  <a:pt x="3388" y="13954"/>
                </a:cubicBezTo>
                <a:cubicBezTo>
                  <a:pt x="1641" y="16321"/>
                  <a:pt x="498" y="19058"/>
                  <a:pt x="0" y="21887"/>
                </a:cubicBezTo>
                <a:lnTo>
                  <a:pt x="88903" y="21887"/>
                </a:lnTo>
                <a:cubicBezTo>
                  <a:pt x="87328" y="15209"/>
                  <a:pt x="83494" y="8937"/>
                  <a:pt x="77669" y="4813"/>
                </a:cubicBezTo>
                <a:cubicBezTo>
                  <a:pt x="73335" y="1745"/>
                  <a:pt x="67876" y="0"/>
                  <a:pt x="624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6"/>
          <p:cNvSpPr/>
          <p:nvPr/>
        </p:nvSpPr>
        <p:spPr>
          <a:xfrm flipH="1">
            <a:off x="2778176" y="4489780"/>
            <a:ext cx="535251" cy="513317"/>
          </a:xfrm>
          <a:custGeom>
            <a:avLst/>
            <a:gdLst/>
            <a:ahLst/>
            <a:cxnLst/>
            <a:rect l="l" t="t" r="r" b="b"/>
            <a:pathLst>
              <a:path w="14789" h="14182" extrusionOk="0">
                <a:moveTo>
                  <a:pt x="6291" y="1"/>
                </a:moveTo>
                <a:cubicBezTo>
                  <a:pt x="6215" y="1"/>
                  <a:pt x="6140" y="3"/>
                  <a:pt x="6064" y="6"/>
                </a:cubicBezTo>
                <a:cubicBezTo>
                  <a:pt x="3794" y="113"/>
                  <a:pt x="1803" y="1951"/>
                  <a:pt x="1214" y="4140"/>
                </a:cubicBezTo>
                <a:cubicBezTo>
                  <a:pt x="0" y="8629"/>
                  <a:pt x="3789" y="13510"/>
                  <a:pt x="8237" y="14129"/>
                </a:cubicBezTo>
                <a:cubicBezTo>
                  <a:pt x="8491" y="14165"/>
                  <a:pt x="8748" y="14182"/>
                  <a:pt x="9006" y="14182"/>
                </a:cubicBezTo>
                <a:cubicBezTo>
                  <a:pt x="11315" y="14182"/>
                  <a:pt x="13676" y="12800"/>
                  <a:pt x="14265" y="10585"/>
                </a:cubicBezTo>
                <a:cubicBezTo>
                  <a:pt x="14788" y="8614"/>
                  <a:pt x="13889" y="6563"/>
                  <a:pt x="12828" y="4826"/>
                </a:cubicBezTo>
                <a:cubicBezTo>
                  <a:pt x="12071" y="3582"/>
                  <a:pt x="11203" y="2383"/>
                  <a:pt x="10076" y="1469"/>
                </a:cubicBezTo>
                <a:cubicBezTo>
                  <a:pt x="9002" y="603"/>
                  <a:pt x="7664" y="1"/>
                  <a:pt x="62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6"/>
          <p:cNvSpPr/>
          <p:nvPr/>
        </p:nvSpPr>
        <p:spPr>
          <a:xfrm>
            <a:off x="2921550" y="884775"/>
            <a:ext cx="33009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6"/>
          <p:cNvSpPr/>
          <p:nvPr/>
        </p:nvSpPr>
        <p:spPr>
          <a:xfrm rot="-5400000" flipH="1">
            <a:off x="8565611" y="4500747"/>
            <a:ext cx="535251" cy="513317"/>
          </a:xfrm>
          <a:custGeom>
            <a:avLst/>
            <a:gdLst/>
            <a:ahLst/>
            <a:cxnLst/>
            <a:rect l="l" t="t" r="r" b="b"/>
            <a:pathLst>
              <a:path w="14789" h="14182" extrusionOk="0">
                <a:moveTo>
                  <a:pt x="6291" y="1"/>
                </a:moveTo>
                <a:cubicBezTo>
                  <a:pt x="6215" y="1"/>
                  <a:pt x="6140" y="3"/>
                  <a:pt x="6064" y="6"/>
                </a:cubicBezTo>
                <a:cubicBezTo>
                  <a:pt x="3794" y="113"/>
                  <a:pt x="1803" y="1951"/>
                  <a:pt x="1214" y="4140"/>
                </a:cubicBezTo>
                <a:cubicBezTo>
                  <a:pt x="0" y="8629"/>
                  <a:pt x="3789" y="13510"/>
                  <a:pt x="8237" y="14129"/>
                </a:cubicBezTo>
                <a:cubicBezTo>
                  <a:pt x="8491" y="14165"/>
                  <a:pt x="8748" y="14182"/>
                  <a:pt x="9006" y="14182"/>
                </a:cubicBezTo>
                <a:cubicBezTo>
                  <a:pt x="11315" y="14182"/>
                  <a:pt x="13676" y="12800"/>
                  <a:pt x="14265" y="10585"/>
                </a:cubicBezTo>
                <a:cubicBezTo>
                  <a:pt x="14788" y="8614"/>
                  <a:pt x="13889" y="6563"/>
                  <a:pt x="12828" y="4826"/>
                </a:cubicBezTo>
                <a:cubicBezTo>
                  <a:pt x="12071" y="3582"/>
                  <a:pt x="11203" y="2383"/>
                  <a:pt x="10076" y="1469"/>
                </a:cubicBezTo>
                <a:cubicBezTo>
                  <a:pt x="9002" y="603"/>
                  <a:pt x="7664" y="1"/>
                  <a:pt x="62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6"/>
          <p:cNvSpPr/>
          <p:nvPr/>
        </p:nvSpPr>
        <p:spPr>
          <a:xfrm rot="5400000" flipH="1">
            <a:off x="8805362" y="123311"/>
            <a:ext cx="229858" cy="220424"/>
          </a:xfrm>
          <a:custGeom>
            <a:avLst/>
            <a:gdLst/>
            <a:ahLst/>
            <a:cxnLst/>
            <a:rect l="l" t="t" r="r" b="b"/>
            <a:pathLst>
              <a:path w="14789" h="14182" extrusionOk="0">
                <a:moveTo>
                  <a:pt x="6291" y="1"/>
                </a:moveTo>
                <a:cubicBezTo>
                  <a:pt x="6215" y="1"/>
                  <a:pt x="6140" y="3"/>
                  <a:pt x="6064" y="6"/>
                </a:cubicBezTo>
                <a:cubicBezTo>
                  <a:pt x="3794" y="113"/>
                  <a:pt x="1803" y="1951"/>
                  <a:pt x="1214" y="4140"/>
                </a:cubicBezTo>
                <a:cubicBezTo>
                  <a:pt x="0" y="8629"/>
                  <a:pt x="3789" y="13510"/>
                  <a:pt x="8237" y="14129"/>
                </a:cubicBezTo>
                <a:cubicBezTo>
                  <a:pt x="8491" y="14165"/>
                  <a:pt x="8748" y="14182"/>
                  <a:pt x="9006" y="14182"/>
                </a:cubicBezTo>
                <a:cubicBezTo>
                  <a:pt x="11315" y="14182"/>
                  <a:pt x="13676" y="12800"/>
                  <a:pt x="14265" y="10585"/>
                </a:cubicBezTo>
                <a:cubicBezTo>
                  <a:pt x="14788" y="8614"/>
                  <a:pt x="13889" y="6563"/>
                  <a:pt x="12828" y="4826"/>
                </a:cubicBezTo>
                <a:cubicBezTo>
                  <a:pt x="12071" y="3582"/>
                  <a:pt x="11203" y="2383"/>
                  <a:pt x="10076" y="1469"/>
                </a:cubicBezTo>
                <a:cubicBezTo>
                  <a:pt x="9002" y="603"/>
                  <a:pt x="7664" y="1"/>
                  <a:pt x="62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295150" y="1625423"/>
            <a:ext cx="42297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5007000" y="2339677"/>
            <a:ext cx="3511500" cy="11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8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0"/>
          <p:cNvSpPr txBox="1">
            <a:spLocks noGrp="1"/>
          </p:cNvSpPr>
          <p:nvPr>
            <p:ph type="title"/>
          </p:nvPr>
        </p:nvSpPr>
        <p:spPr>
          <a:xfrm>
            <a:off x="718400" y="348467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50"/>
          <p:cNvSpPr/>
          <p:nvPr/>
        </p:nvSpPr>
        <p:spPr>
          <a:xfrm>
            <a:off x="3354425" y="880700"/>
            <a:ext cx="24048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8_1_1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2"/>
          <p:cNvSpPr txBox="1">
            <a:spLocks noGrp="1"/>
          </p:cNvSpPr>
          <p:nvPr>
            <p:ph type="title"/>
          </p:nvPr>
        </p:nvSpPr>
        <p:spPr>
          <a:xfrm>
            <a:off x="718400" y="348467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40" name="Google Shape;540;p52"/>
          <p:cNvSpPr/>
          <p:nvPr/>
        </p:nvSpPr>
        <p:spPr>
          <a:xfrm rot="10800000" flipH="1">
            <a:off x="8341108" y="8"/>
            <a:ext cx="802885" cy="1612833"/>
          </a:xfrm>
          <a:custGeom>
            <a:avLst/>
            <a:gdLst/>
            <a:ahLst/>
            <a:cxnLst/>
            <a:rect l="l" t="t" r="r" b="b"/>
            <a:pathLst>
              <a:path w="12549" h="20680" extrusionOk="0">
                <a:moveTo>
                  <a:pt x="12548" y="0"/>
                </a:moveTo>
                <a:cubicBezTo>
                  <a:pt x="11562" y="1191"/>
                  <a:pt x="10679" y="2506"/>
                  <a:pt x="9960" y="3882"/>
                </a:cubicBezTo>
                <a:cubicBezTo>
                  <a:pt x="8934" y="5791"/>
                  <a:pt x="8051" y="7804"/>
                  <a:pt x="7106" y="9755"/>
                </a:cubicBezTo>
                <a:cubicBezTo>
                  <a:pt x="6223" y="11665"/>
                  <a:pt x="5237" y="13513"/>
                  <a:pt x="4149" y="15320"/>
                </a:cubicBezTo>
                <a:cubicBezTo>
                  <a:pt x="2978" y="17271"/>
                  <a:pt x="1582" y="19078"/>
                  <a:pt x="1" y="20680"/>
                </a:cubicBezTo>
                <a:lnTo>
                  <a:pt x="12548" y="20680"/>
                </a:lnTo>
                <a:lnTo>
                  <a:pt x="125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52"/>
          <p:cNvSpPr/>
          <p:nvPr/>
        </p:nvSpPr>
        <p:spPr>
          <a:xfrm rot="10800000">
            <a:off x="8" y="8"/>
            <a:ext cx="802885" cy="1612833"/>
          </a:xfrm>
          <a:custGeom>
            <a:avLst/>
            <a:gdLst/>
            <a:ahLst/>
            <a:cxnLst/>
            <a:rect l="l" t="t" r="r" b="b"/>
            <a:pathLst>
              <a:path w="12549" h="20680" extrusionOk="0">
                <a:moveTo>
                  <a:pt x="12548" y="0"/>
                </a:moveTo>
                <a:cubicBezTo>
                  <a:pt x="11562" y="1191"/>
                  <a:pt x="10679" y="2506"/>
                  <a:pt x="9960" y="3882"/>
                </a:cubicBezTo>
                <a:cubicBezTo>
                  <a:pt x="8934" y="5791"/>
                  <a:pt x="8051" y="7804"/>
                  <a:pt x="7106" y="9755"/>
                </a:cubicBezTo>
                <a:cubicBezTo>
                  <a:pt x="6223" y="11665"/>
                  <a:pt x="5237" y="13513"/>
                  <a:pt x="4149" y="15320"/>
                </a:cubicBezTo>
                <a:cubicBezTo>
                  <a:pt x="2978" y="17271"/>
                  <a:pt x="1582" y="19078"/>
                  <a:pt x="1" y="20680"/>
                </a:cubicBezTo>
                <a:lnTo>
                  <a:pt x="12548" y="20680"/>
                </a:lnTo>
                <a:lnTo>
                  <a:pt x="125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52"/>
          <p:cNvSpPr/>
          <p:nvPr/>
        </p:nvSpPr>
        <p:spPr>
          <a:xfrm>
            <a:off x="2921550" y="884775"/>
            <a:ext cx="33009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19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3"/>
          <p:cNvSpPr/>
          <p:nvPr/>
        </p:nvSpPr>
        <p:spPr>
          <a:xfrm rot="-5320285" flipH="1">
            <a:off x="-2213136" y="-1585"/>
            <a:ext cx="4443570" cy="1955535"/>
          </a:xfrm>
          <a:custGeom>
            <a:avLst/>
            <a:gdLst/>
            <a:ahLst/>
            <a:cxnLst/>
            <a:rect l="l" t="t" r="r" b="b"/>
            <a:pathLst>
              <a:path w="303027" h="140902" extrusionOk="0">
                <a:moveTo>
                  <a:pt x="288430" y="1"/>
                </a:moveTo>
                <a:cubicBezTo>
                  <a:pt x="278141" y="1"/>
                  <a:pt x="261395" y="18672"/>
                  <a:pt x="223326" y="38139"/>
                </a:cubicBezTo>
                <a:cubicBezTo>
                  <a:pt x="189569" y="55389"/>
                  <a:pt x="166110" y="67382"/>
                  <a:pt x="137616" y="67382"/>
                </a:cubicBezTo>
                <a:cubicBezTo>
                  <a:pt x="135548" y="67382"/>
                  <a:pt x="133454" y="67319"/>
                  <a:pt x="131327" y="67190"/>
                </a:cubicBezTo>
                <a:cubicBezTo>
                  <a:pt x="98280" y="65181"/>
                  <a:pt x="83764" y="52963"/>
                  <a:pt x="60932" y="52963"/>
                </a:cubicBezTo>
                <a:cubicBezTo>
                  <a:pt x="55211" y="52963"/>
                  <a:pt x="48968" y="53730"/>
                  <a:pt x="41780" y="55617"/>
                </a:cubicBezTo>
                <a:cubicBezTo>
                  <a:pt x="33481" y="57796"/>
                  <a:pt x="7383" y="64642"/>
                  <a:pt x="3239" y="83466"/>
                </a:cubicBezTo>
                <a:cubicBezTo>
                  <a:pt x="1" y="98194"/>
                  <a:pt x="10752" y="117661"/>
                  <a:pt x="23790" y="122030"/>
                </a:cubicBezTo>
                <a:cubicBezTo>
                  <a:pt x="29171" y="123840"/>
                  <a:pt x="34041" y="122757"/>
                  <a:pt x="40994" y="127198"/>
                </a:cubicBezTo>
                <a:cubicBezTo>
                  <a:pt x="45245" y="129912"/>
                  <a:pt x="47888" y="134639"/>
                  <a:pt x="52007" y="137556"/>
                </a:cubicBezTo>
                <a:cubicBezTo>
                  <a:pt x="55417" y="139970"/>
                  <a:pt x="59407" y="140902"/>
                  <a:pt x="63557" y="140902"/>
                </a:cubicBezTo>
                <a:cubicBezTo>
                  <a:pt x="68637" y="140902"/>
                  <a:pt x="73958" y="139505"/>
                  <a:pt x="78749" y="137723"/>
                </a:cubicBezTo>
                <a:cubicBezTo>
                  <a:pt x="91893" y="132817"/>
                  <a:pt x="101525" y="132317"/>
                  <a:pt x="105550" y="131270"/>
                </a:cubicBezTo>
                <a:cubicBezTo>
                  <a:pt x="110694" y="129930"/>
                  <a:pt x="115295" y="129397"/>
                  <a:pt x="119496" y="129397"/>
                </a:cubicBezTo>
                <a:cubicBezTo>
                  <a:pt x="135878" y="129397"/>
                  <a:pt x="146185" y="137503"/>
                  <a:pt x="158993" y="137503"/>
                </a:cubicBezTo>
                <a:cubicBezTo>
                  <a:pt x="161669" y="137503"/>
                  <a:pt x="164454" y="137150"/>
                  <a:pt x="167427" y="136294"/>
                </a:cubicBezTo>
                <a:cubicBezTo>
                  <a:pt x="189251" y="130007"/>
                  <a:pt x="182678" y="107731"/>
                  <a:pt x="208801" y="87871"/>
                </a:cubicBezTo>
                <a:cubicBezTo>
                  <a:pt x="239174" y="64785"/>
                  <a:pt x="265177" y="81871"/>
                  <a:pt x="285382" y="59261"/>
                </a:cubicBezTo>
                <a:cubicBezTo>
                  <a:pt x="302110" y="40556"/>
                  <a:pt x="303027" y="7933"/>
                  <a:pt x="292430" y="1158"/>
                </a:cubicBezTo>
                <a:cubicBezTo>
                  <a:pt x="291197" y="370"/>
                  <a:pt x="289878" y="1"/>
                  <a:pt x="288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3"/>
          <p:cNvSpPr txBox="1">
            <a:spLocks noGrp="1"/>
          </p:cNvSpPr>
          <p:nvPr>
            <p:ph type="title"/>
          </p:nvPr>
        </p:nvSpPr>
        <p:spPr>
          <a:xfrm>
            <a:off x="718400" y="346331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53"/>
          <p:cNvSpPr txBox="1">
            <a:spLocks noGrp="1"/>
          </p:cNvSpPr>
          <p:nvPr>
            <p:ph type="subTitle" idx="1"/>
          </p:nvPr>
        </p:nvSpPr>
        <p:spPr>
          <a:xfrm>
            <a:off x="1919100" y="3825908"/>
            <a:ext cx="5305800" cy="89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547" name="Google Shape;547;p53"/>
          <p:cNvSpPr/>
          <p:nvPr/>
        </p:nvSpPr>
        <p:spPr>
          <a:xfrm rot="-3755545" flipH="1">
            <a:off x="4997871" y="2946773"/>
            <a:ext cx="6474385" cy="2849132"/>
          </a:xfrm>
          <a:custGeom>
            <a:avLst/>
            <a:gdLst/>
            <a:ahLst/>
            <a:cxnLst/>
            <a:rect l="l" t="t" r="r" b="b"/>
            <a:pathLst>
              <a:path w="303027" h="140902" extrusionOk="0">
                <a:moveTo>
                  <a:pt x="288430" y="1"/>
                </a:moveTo>
                <a:cubicBezTo>
                  <a:pt x="278141" y="1"/>
                  <a:pt x="261395" y="18672"/>
                  <a:pt x="223326" y="38139"/>
                </a:cubicBezTo>
                <a:cubicBezTo>
                  <a:pt x="189569" y="55389"/>
                  <a:pt x="166110" y="67382"/>
                  <a:pt x="137616" y="67382"/>
                </a:cubicBezTo>
                <a:cubicBezTo>
                  <a:pt x="135548" y="67382"/>
                  <a:pt x="133454" y="67319"/>
                  <a:pt x="131327" y="67190"/>
                </a:cubicBezTo>
                <a:cubicBezTo>
                  <a:pt x="98280" y="65181"/>
                  <a:pt x="83764" y="52963"/>
                  <a:pt x="60932" y="52963"/>
                </a:cubicBezTo>
                <a:cubicBezTo>
                  <a:pt x="55211" y="52963"/>
                  <a:pt x="48968" y="53730"/>
                  <a:pt x="41780" y="55617"/>
                </a:cubicBezTo>
                <a:cubicBezTo>
                  <a:pt x="33481" y="57796"/>
                  <a:pt x="7383" y="64642"/>
                  <a:pt x="3239" y="83466"/>
                </a:cubicBezTo>
                <a:cubicBezTo>
                  <a:pt x="1" y="98194"/>
                  <a:pt x="10752" y="117661"/>
                  <a:pt x="23790" y="122030"/>
                </a:cubicBezTo>
                <a:cubicBezTo>
                  <a:pt x="29171" y="123840"/>
                  <a:pt x="34041" y="122757"/>
                  <a:pt x="40994" y="127198"/>
                </a:cubicBezTo>
                <a:cubicBezTo>
                  <a:pt x="45245" y="129912"/>
                  <a:pt x="47888" y="134639"/>
                  <a:pt x="52007" y="137556"/>
                </a:cubicBezTo>
                <a:cubicBezTo>
                  <a:pt x="55417" y="139970"/>
                  <a:pt x="59407" y="140902"/>
                  <a:pt x="63557" y="140902"/>
                </a:cubicBezTo>
                <a:cubicBezTo>
                  <a:pt x="68637" y="140902"/>
                  <a:pt x="73958" y="139505"/>
                  <a:pt x="78749" y="137723"/>
                </a:cubicBezTo>
                <a:cubicBezTo>
                  <a:pt x="91893" y="132817"/>
                  <a:pt x="101525" y="132317"/>
                  <a:pt x="105550" y="131270"/>
                </a:cubicBezTo>
                <a:cubicBezTo>
                  <a:pt x="110694" y="129930"/>
                  <a:pt x="115295" y="129397"/>
                  <a:pt x="119496" y="129397"/>
                </a:cubicBezTo>
                <a:cubicBezTo>
                  <a:pt x="135878" y="129397"/>
                  <a:pt x="146185" y="137503"/>
                  <a:pt x="158993" y="137503"/>
                </a:cubicBezTo>
                <a:cubicBezTo>
                  <a:pt x="161669" y="137503"/>
                  <a:pt x="164454" y="137150"/>
                  <a:pt x="167427" y="136294"/>
                </a:cubicBezTo>
                <a:cubicBezTo>
                  <a:pt x="189251" y="130007"/>
                  <a:pt x="182678" y="107731"/>
                  <a:pt x="208801" y="87871"/>
                </a:cubicBezTo>
                <a:cubicBezTo>
                  <a:pt x="239174" y="64785"/>
                  <a:pt x="265177" y="81871"/>
                  <a:pt x="285382" y="59261"/>
                </a:cubicBezTo>
                <a:cubicBezTo>
                  <a:pt x="302110" y="40556"/>
                  <a:pt x="303027" y="7933"/>
                  <a:pt x="292430" y="1158"/>
                </a:cubicBezTo>
                <a:cubicBezTo>
                  <a:pt x="291197" y="370"/>
                  <a:pt x="289878" y="1"/>
                  <a:pt x="288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1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0" name="Google Shape;550;p54"/>
          <p:cNvSpPr/>
          <p:nvPr/>
        </p:nvSpPr>
        <p:spPr>
          <a:xfrm>
            <a:off x="-394275" y="-335266"/>
            <a:ext cx="4812353" cy="1390524"/>
          </a:xfrm>
          <a:custGeom>
            <a:avLst/>
            <a:gdLst/>
            <a:ahLst/>
            <a:cxnLst/>
            <a:rect l="l" t="t" r="r" b="b"/>
            <a:pathLst>
              <a:path w="259461" h="85729" extrusionOk="0">
                <a:moveTo>
                  <a:pt x="103746" y="0"/>
                </a:moveTo>
                <a:cubicBezTo>
                  <a:pt x="78232" y="0"/>
                  <a:pt x="52742" y="867"/>
                  <a:pt x="27335" y="3262"/>
                </a:cubicBezTo>
                <a:cubicBezTo>
                  <a:pt x="21734" y="3784"/>
                  <a:pt x="15983" y="4382"/>
                  <a:pt x="10979" y="6846"/>
                </a:cubicBezTo>
                <a:cubicBezTo>
                  <a:pt x="5900" y="9311"/>
                  <a:pt x="1494" y="13867"/>
                  <a:pt x="822" y="19468"/>
                </a:cubicBezTo>
                <a:cubicBezTo>
                  <a:pt x="0" y="26937"/>
                  <a:pt x="5900" y="33584"/>
                  <a:pt x="12473" y="37094"/>
                </a:cubicBezTo>
                <a:cubicBezTo>
                  <a:pt x="19045" y="40605"/>
                  <a:pt x="26514" y="42024"/>
                  <a:pt x="33235" y="45384"/>
                </a:cubicBezTo>
                <a:cubicBezTo>
                  <a:pt x="42048" y="49716"/>
                  <a:pt x="49069" y="57185"/>
                  <a:pt x="54895" y="65102"/>
                </a:cubicBezTo>
                <a:cubicBezTo>
                  <a:pt x="58554" y="70105"/>
                  <a:pt x="61840" y="75334"/>
                  <a:pt x="66396" y="79441"/>
                </a:cubicBezTo>
                <a:cubicBezTo>
                  <a:pt x="70393" y="83044"/>
                  <a:pt x="75538" y="85728"/>
                  <a:pt x="80825" y="85728"/>
                </a:cubicBezTo>
                <a:cubicBezTo>
                  <a:pt x="81565" y="85728"/>
                  <a:pt x="82308" y="85676"/>
                  <a:pt x="83051" y="85565"/>
                </a:cubicBezTo>
                <a:cubicBezTo>
                  <a:pt x="88802" y="84744"/>
                  <a:pt x="93507" y="80711"/>
                  <a:pt x="97839" y="76827"/>
                </a:cubicBezTo>
                <a:cubicBezTo>
                  <a:pt x="113449" y="62189"/>
                  <a:pt x="131672" y="42546"/>
                  <a:pt x="153779" y="39484"/>
                </a:cubicBezTo>
                <a:cubicBezTo>
                  <a:pt x="154078" y="39484"/>
                  <a:pt x="154377" y="39410"/>
                  <a:pt x="154676" y="39335"/>
                </a:cubicBezTo>
                <a:cubicBezTo>
                  <a:pt x="158778" y="38840"/>
                  <a:pt x="162892" y="38686"/>
                  <a:pt x="167012" y="38686"/>
                </a:cubicBezTo>
                <a:cubicBezTo>
                  <a:pt x="173469" y="38686"/>
                  <a:pt x="179943" y="39065"/>
                  <a:pt x="186417" y="39111"/>
                </a:cubicBezTo>
                <a:cubicBezTo>
                  <a:pt x="197994" y="39111"/>
                  <a:pt x="209719" y="37916"/>
                  <a:pt x="220549" y="33883"/>
                </a:cubicBezTo>
                <a:cubicBezTo>
                  <a:pt x="228316" y="30970"/>
                  <a:pt x="259460" y="11626"/>
                  <a:pt x="237951" y="6622"/>
                </a:cubicBezTo>
                <a:cubicBezTo>
                  <a:pt x="226823" y="4008"/>
                  <a:pt x="215246" y="3486"/>
                  <a:pt x="203819" y="2963"/>
                </a:cubicBezTo>
                <a:cubicBezTo>
                  <a:pt x="170512" y="1482"/>
                  <a:pt x="137109" y="0"/>
                  <a:pt x="1037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1" name="Google Shape;551;p54"/>
          <p:cNvGrpSpPr/>
          <p:nvPr/>
        </p:nvGrpSpPr>
        <p:grpSpPr>
          <a:xfrm flipH="1">
            <a:off x="8249902" y="4210039"/>
            <a:ext cx="817388" cy="1087138"/>
            <a:chOff x="6377563" y="1659325"/>
            <a:chExt cx="1152225" cy="1532475"/>
          </a:xfrm>
        </p:grpSpPr>
        <p:sp>
          <p:nvSpPr>
            <p:cNvPr id="552" name="Google Shape;552;p54"/>
            <p:cNvSpPr/>
            <p:nvPr/>
          </p:nvSpPr>
          <p:spPr>
            <a:xfrm rot="10800000">
              <a:off x="6377563" y="1659325"/>
              <a:ext cx="1152225" cy="1532475"/>
            </a:xfrm>
            <a:custGeom>
              <a:avLst/>
              <a:gdLst/>
              <a:ahLst/>
              <a:cxnLst/>
              <a:rect l="l" t="t" r="r" b="b"/>
              <a:pathLst>
                <a:path w="46089" h="61299" extrusionOk="0">
                  <a:moveTo>
                    <a:pt x="41244" y="0"/>
                  </a:moveTo>
                  <a:cubicBezTo>
                    <a:pt x="41241" y="0"/>
                    <a:pt x="41238" y="0"/>
                    <a:pt x="41235" y="0"/>
                  </a:cubicBezTo>
                  <a:cubicBezTo>
                    <a:pt x="41021" y="0"/>
                    <a:pt x="17183" y="1499"/>
                    <a:pt x="17183" y="1517"/>
                  </a:cubicBezTo>
                  <a:cubicBezTo>
                    <a:pt x="14899" y="2677"/>
                    <a:pt x="12705" y="3979"/>
                    <a:pt x="10581" y="5407"/>
                  </a:cubicBezTo>
                  <a:cubicBezTo>
                    <a:pt x="8601" y="6852"/>
                    <a:pt x="6906" y="8636"/>
                    <a:pt x="5568" y="10688"/>
                  </a:cubicBezTo>
                  <a:cubicBezTo>
                    <a:pt x="4711" y="11866"/>
                    <a:pt x="4247" y="13275"/>
                    <a:pt x="4229" y="14721"/>
                  </a:cubicBezTo>
                  <a:cubicBezTo>
                    <a:pt x="4372" y="18093"/>
                    <a:pt x="6442" y="20662"/>
                    <a:pt x="5800" y="23963"/>
                  </a:cubicBezTo>
                  <a:cubicBezTo>
                    <a:pt x="5068" y="27692"/>
                    <a:pt x="268" y="29780"/>
                    <a:pt x="90" y="33580"/>
                  </a:cubicBezTo>
                  <a:cubicBezTo>
                    <a:pt x="1" y="35507"/>
                    <a:pt x="1178" y="37274"/>
                    <a:pt x="2570" y="38612"/>
                  </a:cubicBezTo>
                  <a:cubicBezTo>
                    <a:pt x="4051" y="39825"/>
                    <a:pt x="5461" y="41146"/>
                    <a:pt x="6781" y="42555"/>
                  </a:cubicBezTo>
                  <a:cubicBezTo>
                    <a:pt x="9886" y="46445"/>
                    <a:pt x="9529" y="52172"/>
                    <a:pt x="12152" y="56419"/>
                  </a:cubicBezTo>
                  <a:cubicBezTo>
                    <a:pt x="12901" y="57793"/>
                    <a:pt x="13954" y="59006"/>
                    <a:pt x="15220" y="59934"/>
                  </a:cubicBezTo>
                  <a:cubicBezTo>
                    <a:pt x="16378" y="60652"/>
                    <a:pt x="17717" y="61298"/>
                    <a:pt x="19058" y="61298"/>
                  </a:cubicBezTo>
                  <a:cubicBezTo>
                    <a:pt x="19350" y="61298"/>
                    <a:pt x="19641" y="61268"/>
                    <a:pt x="19931" y="61201"/>
                  </a:cubicBezTo>
                  <a:cubicBezTo>
                    <a:pt x="21911" y="60737"/>
                    <a:pt x="23160" y="58703"/>
                    <a:pt x="23517" y="56686"/>
                  </a:cubicBezTo>
                  <a:cubicBezTo>
                    <a:pt x="23892" y="54688"/>
                    <a:pt x="23571" y="52618"/>
                    <a:pt x="23607" y="50602"/>
                  </a:cubicBezTo>
                  <a:cubicBezTo>
                    <a:pt x="23589" y="49639"/>
                    <a:pt x="23749" y="48693"/>
                    <a:pt x="24106" y="47819"/>
                  </a:cubicBezTo>
                  <a:cubicBezTo>
                    <a:pt x="24820" y="46445"/>
                    <a:pt x="25997" y="45374"/>
                    <a:pt x="27407" y="44768"/>
                  </a:cubicBezTo>
                  <a:cubicBezTo>
                    <a:pt x="29316" y="43822"/>
                    <a:pt x="31386" y="43304"/>
                    <a:pt x="33349" y="42484"/>
                  </a:cubicBezTo>
                  <a:cubicBezTo>
                    <a:pt x="35365" y="41806"/>
                    <a:pt x="37113" y="40450"/>
                    <a:pt x="38273" y="38665"/>
                  </a:cubicBezTo>
                  <a:cubicBezTo>
                    <a:pt x="39629" y="36274"/>
                    <a:pt x="38773" y="33491"/>
                    <a:pt x="37756" y="31154"/>
                  </a:cubicBezTo>
                  <a:cubicBezTo>
                    <a:pt x="36810" y="29048"/>
                    <a:pt x="35829" y="26657"/>
                    <a:pt x="36703" y="24534"/>
                  </a:cubicBezTo>
                  <a:cubicBezTo>
                    <a:pt x="37203" y="23499"/>
                    <a:pt x="37898" y="22571"/>
                    <a:pt x="38773" y="21822"/>
                  </a:cubicBezTo>
                  <a:cubicBezTo>
                    <a:pt x="39594" y="21019"/>
                    <a:pt x="40414" y="20198"/>
                    <a:pt x="41253" y="19395"/>
                  </a:cubicBezTo>
                  <a:cubicBezTo>
                    <a:pt x="42109" y="18575"/>
                    <a:pt x="42912" y="17700"/>
                    <a:pt x="43644" y="16790"/>
                  </a:cubicBezTo>
                  <a:cubicBezTo>
                    <a:pt x="45036" y="15042"/>
                    <a:pt x="45856" y="12918"/>
                    <a:pt x="45981" y="10688"/>
                  </a:cubicBezTo>
                  <a:cubicBezTo>
                    <a:pt x="46088" y="8725"/>
                    <a:pt x="45678" y="6763"/>
                    <a:pt x="44821" y="4996"/>
                  </a:cubicBezTo>
                  <a:cubicBezTo>
                    <a:pt x="44305" y="3982"/>
                    <a:pt x="42634" y="0"/>
                    <a:pt x="412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4"/>
            <p:cNvSpPr/>
            <p:nvPr/>
          </p:nvSpPr>
          <p:spPr>
            <a:xfrm rot="10800000">
              <a:off x="6828538" y="1804900"/>
              <a:ext cx="386325" cy="1382900"/>
            </a:xfrm>
            <a:custGeom>
              <a:avLst/>
              <a:gdLst/>
              <a:ahLst/>
              <a:cxnLst/>
              <a:rect l="l" t="t" r="r" b="b"/>
              <a:pathLst>
                <a:path w="15453" h="55316" extrusionOk="0">
                  <a:moveTo>
                    <a:pt x="14832" y="0"/>
                  </a:moveTo>
                  <a:cubicBezTo>
                    <a:pt x="14647" y="0"/>
                    <a:pt x="14470" y="91"/>
                    <a:pt x="14364" y="269"/>
                  </a:cubicBezTo>
                  <a:cubicBezTo>
                    <a:pt x="2838" y="18879"/>
                    <a:pt x="1" y="45054"/>
                    <a:pt x="3105" y="54903"/>
                  </a:cubicBezTo>
                  <a:cubicBezTo>
                    <a:pt x="3105" y="54921"/>
                    <a:pt x="3123" y="54938"/>
                    <a:pt x="3123" y="54974"/>
                  </a:cubicBezTo>
                  <a:cubicBezTo>
                    <a:pt x="3204" y="55191"/>
                    <a:pt x="3410" y="55315"/>
                    <a:pt x="3629" y="55315"/>
                  </a:cubicBezTo>
                  <a:cubicBezTo>
                    <a:pt x="3698" y="55315"/>
                    <a:pt x="3768" y="55303"/>
                    <a:pt x="3837" y="55277"/>
                  </a:cubicBezTo>
                  <a:cubicBezTo>
                    <a:pt x="4104" y="55170"/>
                    <a:pt x="4247" y="54867"/>
                    <a:pt x="4140" y="54582"/>
                  </a:cubicBezTo>
                  <a:cubicBezTo>
                    <a:pt x="1071" y="44964"/>
                    <a:pt x="3962" y="19200"/>
                    <a:pt x="15292" y="822"/>
                  </a:cubicBezTo>
                  <a:cubicBezTo>
                    <a:pt x="15452" y="572"/>
                    <a:pt x="15363" y="233"/>
                    <a:pt x="15113" y="72"/>
                  </a:cubicBezTo>
                  <a:cubicBezTo>
                    <a:pt x="15023" y="24"/>
                    <a:pt x="14926" y="0"/>
                    <a:pt x="14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54"/>
            <p:cNvSpPr/>
            <p:nvPr/>
          </p:nvSpPr>
          <p:spPr>
            <a:xfrm rot="10800000">
              <a:off x="6762963" y="2294825"/>
              <a:ext cx="343050" cy="275900"/>
            </a:xfrm>
            <a:custGeom>
              <a:avLst/>
              <a:gdLst/>
              <a:ahLst/>
              <a:cxnLst/>
              <a:rect l="l" t="t" r="r" b="b"/>
              <a:pathLst>
                <a:path w="13722" h="11036" extrusionOk="0">
                  <a:moveTo>
                    <a:pt x="553" y="0"/>
                  </a:moveTo>
                  <a:cubicBezTo>
                    <a:pt x="432" y="0"/>
                    <a:pt x="312" y="41"/>
                    <a:pt x="214" y="119"/>
                  </a:cubicBezTo>
                  <a:cubicBezTo>
                    <a:pt x="0" y="333"/>
                    <a:pt x="0" y="672"/>
                    <a:pt x="196" y="904"/>
                  </a:cubicBezTo>
                  <a:cubicBezTo>
                    <a:pt x="4033" y="4687"/>
                    <a:pt x="8261" y="8059"/>
                    <a:pt x="12811" y="10950"/>
                  </a:cubicBezTo>
                  <a:cubicBezTo>
                    <a:pt x="12829" y="10950"/>
                    <a:pt x="12829" y="10950"/>
                    <a:pt x="12847" y="10968"/>
                  </a:cubicBezTo>
                  <a:cubicBezTo>
                    <a:pt x="12928" y="11014"/>
                    <a:pt x="13016" y="11036"/>
                    <a:pt x="13104" y="11036"/>
                  </a:cubicBezTo>
                  <a:cubicBezTo>
                    <a:pt x="13286" y="11036"/>
                    <a:pt x="13464" y="10940"/>
                    <a:pt x="13561" y="10771"/>
                  </a:cubicBezTo>
                  <a:cubicBezTo>
                    <a:pt x="13721" y="10522"/>
                    <a:pt x="13650" y="10183"/>
                    <a:pt x="13400" y="10022"/>
                  </a:cubicBezTo>
                  <a:cubicBezTo>
                    <a:pt x="8904" y="7185"/>
                    <a:pt x="4746" y="3884"/>
                    <a:pt x="982" y="155"/>
                  </a:cubicBezTo>
                  <a:cubicBezTo>
                    <a:pt x="946" y="119"/>
                    <a:pt x="892" y="84"/>
                    <a:pt x="839" y="84"/>
                  </a:cubicBezTo>
                  <a:cubicBezTo>
                    <a:pt x="750" y="27"/>
                    <a:pt x="651" y="0"/>
                    <a:pt x="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54"/>
          <p:cNvGrpSpPr/>
          <p:nvPr/>
        </p:nvGrpSpPr>
        <p:grpSpPr>
          <a:xfrm flipH="1">
            <a:off x="8630897" y="4019552"/>
            <a:ext cx="608258" cy="1193779"/>
            <a:chOff x="7090388" y="1362675"/>
            <a:chExt cx="913575" cy="1793000"/>
          </a:xfrm>
        </p:grpSpPr>
        <p:sp>
          <p:nvSpPr>
            <p:cNvPr id="556" name="Google Shape;556;p54"/>
            <p:cNvSpPr/>
            <p:nvPr/>
          </p:nvSpPr>
          <p:spPr>
            <a:xfrm rot="10800000">
              <a:off x="7090388" y="1362675"/>
              <a:ext cx="913575" cy="1793000"/>
            </a:xfrm>
            <a:custGeom>
              <a:avLst/>
              <a:gdLst/>
              <a:ahLst/>
              <a:cxnLst/>
              <a:rect l="l" t="t" r="r" b="b"/>
              <a:pathLst>
                <a:path w="36543" h="71720" extrusionOk="0">
                  <a:moveTo>
                    <a:pt x="36543" y="1"/>
                  </a:moveTo>
                  <a:lnTo>
                    <a:pt x="27532" y="572"/>
                  </a:lnTo>
                  <a:cubicBezTo>
                    <a:pt x="27532" y="572"/>
                    <a:pt x="14721" y="15827"/>
                    <a:pt x="8619" y="32260"/>
                  </a:cubicBezTo>
                  <a:cubicBezTo>
                    <a:pt x="1" y="55349"/>
                    <a:pt x="10314" y="70782"/>
                    <a:pt x="16755" y="71639"/>
                  </a:cubicBezTo>
                  <a:cubicBezTo>
                    <a:pt x="17165" y="71692"/>
                    <a:pt x="17569" y="71719"/>
                    <a:pt x="17964" y="71719"/>
                  </a:cubicBezTo>
                  <a:cubicBezTo>
                    <a:pt x="23788" y="71719"/>
                    <a:pt x="27796" y="65775"/>
                    <a:pt x="25373" y="49300"/>
                  </a:cubicBezTo>
                  <a:cubicBezTo>
                    <a:pt x="23857" y="38933"/>
                    <a:pt x="25284" y="19592"/>
                    <a:pt x="365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4"/>
            <p:cNvSpPr/>
            <p:nvPr/>
          </p:nvSpPr>
          <p:spPr>
            <a:xfrm rot="10800000">
              <a:off x="7260338" y="1480350"/>
              <a:ext cx="487575" cy="1500325"/>
            </a:xfrm>
            <a:custGeom>
              <a:avLst/>
              <a:gdLst/>
              <a:ahLst/>
              <a:cxnLst/>
              <a:rect l="l" t="t" r="r" b="b"/>
              <a:pathLst>
                <a:path w="19503" h="60013" extrusionOk="0">
                  <a:moveTo>
                    <a:pt x="18890" y="1"/>
                  </a:moveTo>
                  <a:cubicBezTo>
                    <a:pt x="18719" y="1"/>
                    <a:pt x="18554" y="76"/>
                    <a:pt x="18450" y="227"/>
                  </a:cubicBezTo>
                  <a:cubicBezTo>
                    <a:pt x="4319" y="18801"/>
                    <a:pt x="1" y="45512"/>
                    <a:pt x="4140" y="59554"/>
                  </a:cubicBezTo>
                  <a:cubicBezTo>
                    <a:pt x="4140" y="59589"/>
                    <a:pt x="4158" y="59643"/>
                    <a:pt x="4176" y="59679"/>
                  </a:cubicBezTo>
                  <a:cubicBezTo>
                    <a:pt x="4255" y="59889"/>
                    <a:pt x="4450" y="60012"/>
                    <a:pt x="4662" y="60012"/>
                  </a:cubicBezTo>
                  <a:cubicBezTo>
                    <a:pt x="4737" y="60012"/>
                    <a:pt x="4815" y="59997"/>
                    <a:pt x="4890" y="59964"/>
                  </a:cubicBezTo>
                  <a:cubicBezTo>
                    <a:pt x="5157" y="59857"/>
                    <a:pt x="5300" y="59536"/>
                    <a:pt x="5175" y="59250"/>
                  </a:cubicBezTo>
                  <a:cubicBezTo>
                    <a:pt x="1143" y="45440"/>
                    <a:pt x="5389" y="19176"/>
                    <a:pt x="19324" y="869"/>
                  </a:cubicBezTo>
                  <a:cubicBezTo>
                    <a:pt x="19503" y="637"/>
                    <a:pt x="19449" y="280"/>
                    <a:pt x="19217" y="102"/>
                  </a:cubicBezTo>
                  <a:lnTo>
                    <a:pt x="19164" y="66"/>
                  </a:lnTo>
                  <a:cubicBezTo>
                    <a:pt x="19076" y="23"/>
                    <a:pt x="18982" y="1"/>
                    <a:pt x="18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" name="Google Shape;558;p54"/>
          <p:cNvSpPr txBox="1">
            <a:spLocks noGrp="1"/>
          </p:cNvSpPr>
          <p:nvPr>
            <p:ph type="title"/>
          </p:nvPr>
        </p:nvSpPr>
        <p:spPr>
          <a:xfrm>
            <a:off x="724050" y="347825"/>
            <a:ext cx="76959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18500" y="367106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847175" y="3833356"/>
            <a:ext cx="31866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5059075" y="3833356"/>
            <a:ext cx="31866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1691303" y="3467924"/>
            <a:ext cx="14124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5946175" y="3467924"/>
            <a:ext cx="14124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rot="10636236">
            <a:off x="-1392045" y="-1087245"/>
            <a:ext cx="4443276" cy="3780872"/>
          </a:xfrm>
          <a:custGeom>
            <a:avLst/>
            <a:gdLst/>
            <a:ahLst/>
            <a:cxnLst/>
            <a:rect l="l" t="t" r="r" b="b"/>
            <a:pathLst>
              <a:path w="201509" h="171468" extrusionOk="0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8500" y="401362"/>
            <a:ext cx="770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7"/>
          <p:cNvGrpSpPr/>
          <p:nvPr/>
        </p:nvGrpSpPr>
        <p:grpSpPr>
          <a:xfrm>
            <a:off x="-1376573" y="-336035"/>
            <a:ext cx="8278950" cy="6237040"/>
            <a:chOff x="-1376573" y="-336035"/>
            <a:chExt cx="8278950" cy="6237040"/>
          </a:xfrm>
        </p:grpSpPr>
        <p:sp>
          <p:nvSpPr>
            <p:cNvPr id="33" name="Google Shape;33;p7"/>
            <p:cNvSpPr/>
            <p:nvPr/>
          </p:nvSpPr>
          <p:spPr>
            <a:xfrm>
              <a:off x="-1376573" y="-336035"/>
              <a:ext cx="8278950" cy="6047100"/>
            </a:xfrm>
            <a:custGeom>
              <a:avLst/>
              <a:gdLst/>
              <a:ahLst/>
              <a:cxnLst/>
              <a:rect l="l" t="t" r="r" b="b"/>
              <a:pathLst>
                <a:path w="331158" h="241884" extrusionOk="0">
                  <a:moveTo>
                    <a:pt x="42490" y="16108"/>
                  </a:moveTo>
                  <a:cubicBezTo>
                    <a:pt x="54238" y="-18372"/>
                    <a:pt x="77669" y="12870"/>
                    <a:pt x="87067" y="16108"/>
                  </a:cubicBezTo>
                  <a:cubicBezTo>
                    <a:pt x="96465" y="19347"/>
                    <a:pt x="96846" y="27538"/>
                    <a:pt x="98878" y="35539"/>
                  </a:cubicBezTo>
                  <a:cubicBezTo>
                    <a:pt x="100910" y="43540"/>
                    <a:pt x="92655" y="57510"/>
                    <a:pt x="99259" y="64114"/>
                  </a:cubicBezTo>
                  <a:cubicBezTo>
                    <a:pt x="105863" y="70718"/>
                    <a:pt x="130120" y="65765"/>
                    <a:pt x="138502" y="75163"/>
                  </a:cubicBezTo>
                  <a:cubicBezTo>
                    <a:pt x="146884" y="84561"/>
                    <a:pt x="140090" y="112120"/>
                    <a:pt x="149551" y="120502"/>
                  </a:cubicBezTo>
                  <a:cubicBezTo>
                    <a:pt x="159013" y="128884"/>
                    <a:pt x="185111" y="118851"/>
                    <a:pt x="195271" y="125455"/>
                  </a:cubicBezTo>
                  <a:cubicBezTo>
                    <a:pt x="205431" y="132059"/>
                    <a:pt x="202129" y="153840"/>
                    <a:pt x="210511" y="160126"/>
                  </a:cubicBezTo>
                  <a:cubicBezTo>
                    <a:pt x="218893" y="166413"/>
                    <a:pt x="237562" y="155935"/>
                    <a:pt x="245563" y="163174"/>
                  </a:cubicBezTo>
                  <a:cubicBezTo>
                    <a:pt x="253564" y="170413"/>
                    <a:pt x="249183" y="196131"/>
                    <a:pt x="258517" y="203560"/>
                  </a:cubicBezTo>
                  <a:cubicBezTo>
                    <a:pt x="267852" y="210990"/>
                    <a:pt x="292934" y="203243"/>
                    <a:pt x="301570" y="207751"/>
                  </a:cubicBezTo>
                  <a:cubicBezTo>
                    <a:pt x="310206" y="212260"/>
                    <a:pt x="357831" y="228071"/>
                    <a:pt x="310333" y="230611"/>
                  </a:cubicBezTo>
                  <a:cubicBezTo>
                    <a:pt x="262835" y="233151"/>
                    <a:pt x="61223" y="258742"/>
                    <a:pt x="16582" y="222991"/>
                  </a:cubicBezTo>
                  <a:cubicBezTo>
                    <a:pt x="-28058" y="187241"/>
                    <a:pt x="30743" y="50589"/>
                    <a:pt x="42490" y="16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34" name="Google Shape;34;p7"/>
            <p:cNvSpPr/>
            <p:nvPr/>
          </p:nvSpPr>
          <p:spPr>
            <a:xfrm rot="-716081">
              <a:off x="-690140" y="3126860"/>
              <a:ext cx="2729545" cy="2519141"/>
            </a:xfrm>
            <a:custGeom>
              <a:avLst/>
              <a:gdLst/>
              <a:ahLst/>
              <a:cxnLst/>
              <a:rect l="l" t="t" r="r" b="b"/>
              <a:pathLst>
                <a:path w="109180" h="100764" extrusionOk="0">
                  <a:moveTo>
                    <a:pt x="30061" y="0"/>
                  </a:moveTo>
                  <a:cubicBezTo>
                    <a:pt x="20906" y="0"/>
                    <a:pt x="8894" y="5612"/>
                    <a:pt x="6298" y="13895"/>
                  </a:cubicBezTo>
                  <a:cubicBezTo>
                    <a:pt x="0" y="34066"/>
                    <a:pt x="53125" y="58986"/>
                    <a:pt x="46137" y="80035"/>
                  </a:cubicBezTo>
                  <a:cubicBezTo>
                    <a:pt x="42161" y="91961"/>
                    <a:pt x="20505" y="97778"/>
                    <a:pt x="21635" y="100247"/>
                  </a:cubicBezTo>
                  <a:cubicBezTo>
                    <a:pt x="21793" y="100619"/>
                    <a:pt x="22390" y="100764"/>
                    <a:pt x="23220" y="100764"/>
                  </a:cubicBezTo>
                  <a:cubicBezTo>
                    <a:pt x="24258" y="100764"/>
                    <a:pt x="25662" y="100538"/>
                    <a:pt x="27033" y="100247"/>
                  </a:cubicBezTo>
                  <a:lnTo>
                    <a:pt x="109179" y="100247"/>
                  </a:lnTo>
                  <a:cubicBezTo>
                    <a:pt x="102065" y="71582"/>
                    <a:pt x="89783" y="59446"/>
                    <a:pt x="79761" y="53671"/>
                  </a:cubicBezTo>
                  <a:cubicBezTo>
                    <a:pt x="64821" y="45092"/>
                    <a:pt x="51577" y="48796"/>
                    <a:pt x="43940" y="37581"/>
                  </a:cubicBezTo>
                  <a:cubicBezTo>
                    <a:pt x="34901" y="24336"/>
                    <a:pt x="46116" y="8434"/>
                    <a:pt x="38165" y="2241"/>
                  </a:cubicBezTo>
                  <a:cubicBezTo>
                    <a:pt x="36184" y="703"/>
                    <a:pt x="33302" y="0"/>
                    <a:pt x="300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7"/>
            <p:cNvSpPr/>
            <p:nvPr/>
          </p:nvSpPr>
          <p:spPr>
            <a:xfrm>
              <a:off x="342900" y="3304925"/>
              <a:ext cx="866700" cy="809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600401" y="1443224"/>
            <a:ext cx="2788500" cy="61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627980" y="2199150"/>
            <a:ext cx="3423900" cy="11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 rot="10800000" flipH="1">
            <a:off x="2573326" y="4078061"/>
            <a:ext cx="2304531" cy="1066296"/>
          </a:xfrm>
          <a:custGeom>
            <a:avLst/>
            <a:gdLst/>
            <a:ahLst/>
            <a:cxnLst/>
            <a:rect l="l" t="t" r="r" b="b"/>
            <a:pathLst>
              <a:path w="25618" h="11853" extrusionOk="0">
                <a:moveTo>
                  <a:pt x="1437" y="1"/>
                </a:moveTo>
                <a:cubicBezTo>
                  <a:pt x="1488" y="738"/>
                  <a:pt x="1386" y="1462"/>
                  <a:pt x="1157" y="2161"/>
                </a:cubicBezTo>
                <a:cubicBezTo>
                  <a:pt x="662" y="3711"/>
                  <a:pt x="1" y="4880"/>
                  <a:pt x="331" y="6545"/>
                </a:cubicBezTo>
                <a:cubicBezTo>
                  <a:pt x="611" y="7968"/>
                  <a:pt x="1360" y="9264"/>
                  <a:pt x="2441" y="10230"/>
                </a:cubicBezTo>
                <a:cubicBezTo>
                  <a:pt x="3680" y="11314"/>
                  <a:pt x="5381" y="11853"/>
                  <a:pt x="7039" y="11853"/>
                </a:cubicBezTo>
                <a:cubicBezTo>
                  <a:pt x="7421" y="11853"/>
                  <a:pt x="7800" y="11824"/>
                  <a:pt x="8171" y="11767"/>
                </a:cubicBezTo>
                <a:cubicBezTo>
                  <a:pt x="9696" y="11526"/>
                  <a:pt x="11107" y="10827"/>
                  <a:pt x="12212" y="9747"/>
                </a:cubicBezTo>
                <a:cubicBezTo>
                  <a:pt x="13432" y="8565"/>
                  <a:pt x="13597" y="7015"/>
                  <a:pt x="14309" y="5579"/>
                </a:cubicBezTo>
                <a:cubicBezTo>
                  <a:pt x="14969" y="4232"/>
                  <a:pt x="16316" y="3152"/>
                  <a:pt x="17828" y="2974"/>
                </a:cubicBezTo>
                <a:cubicBezTo>
                  <a:pt x="18010" y="2953"/>
                  <a:pt x="18191" y="2943"/>
                  <a:pt x="18373" y="2943"/>
                </a:cubicBezTo>
                <a:cubicBezTo>
                  <a:pt x="19402" y="2943"/>
                  <a:pt x="20426" y="3267"/>
                  <a:pt x="21323" y="3775"/>
                </a:cubicBezTo>
                <a:cubicBezTo>
                  <a:pt x="22886" y="4639"/>
                  <a:pt x="24017" y="6367"/>
                  <a:pt x="25618" y="7167"/>
                </a:cubicBezTo>
                <a:lnTo>
                  <a:pt x="2561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4877851" y="3830332"/>
            <a:ext cx="1929769" cy="1314002"/>
          </a:xfrm>
          <a:custGeom>
            <a:avLst/>
            <a:gdLst/>
            <a:ahLst/>
            <a:cxnLst/>
            <a:rect l="l" t="t" r="r" b="b"/>
            <a:pathLst>
              <a:path w="31668" h="21564" extrusionOk="0">
                <a:moveTo>
                  <a:pt x="25589" y="1"/>
                </a:moveTo>
                <a:cubicBezTo>
                  <a:pt x="23699" y="1"/>
                  <a:pt x="21605" y="719"/>
                  <a:pt x="19551" y="2054"/>
                </a:cubicBezTo>
                <a:cubicBezTo>
                  <a:pt x="14951" y="5052"/>
                  <a:pt x="12014" y="6490"/>
                  <a:pt x="9468" y="7044"/>
                </a:cubicBezTo>
                <a:cubicBezTo>
                  <a:pt x="8569" y="7233"/>
                  <a:pt x="7718" y="7311"/>
                  <a:pt x="6851" y="7311"/>
                </a:cubicBezTo>
                <a:cubicBezTo>
                  <a:pt x="5260" y="7311"/>
                  <a:pt x="3612" y="7048"/>
                  <a:pt x="1500" y="6716"/>
                </a:cubicBezTo>
                <a:cubicBezTo>
                  <a:pt x="1027" y="6634"/>
                  <a:pt x="535" y="6552"/>
                  <a:pt x="1" y="6469"/>
                </a:cubicBezTo>
                <a:lnTo>
                  <a:pt x="1" y="21563"/>
                </a:lnTo>
                <a:lnTo>
                  <a:pt x="18545" y="21563"/>
                </a:lnTo>
                <a:cubicBezTo>
                  <a:pt x="18627" y="21502"/>
                  <a:pt x="27190" y="16204"/>
                  <a:pt x="29614" y="12445"/>
                </a:cubicBezTo>
                <a:cubicBezTo>
                  <a:pt x="30969" y="10330"/>
                  <a:pt x="31667" y="8174"/>
                  <a:pt x="31667" y="6182"/>
                </a:cubicBezTo>
                <a:cubicBezTo>
                  <a:pt x="31647" y="4375"/>
                  <a:pt x="30989" y="2752"/>
                  <a:pt x="29901" y="1664"/>
                </a:cubicBezTo>
                <a:cubicBezTo>
                  <a:pt x="28813" y="576"/>
                  <a:pt x="27314" y="1"/>
                  <a:pt x="255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254300" y="2450300"/>
            <a:ext cx="67875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1"/>
          </p:nvPr>
        </p:nvSpPr>
        <p:spPr>
          <a:xfrm>
            <a:off x="2411263" y="3199475"/>
            <a:ext cx="44712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/>
          <p:nvPr/>
        </p:nvSpPr>
        <p:spPr>
          <a:xfrm rot="10800000">
            <a:off x="8061771" y="4013211"/>
            <a:ext cx="1082229" cy="1130315"/>
          </a:xfrm>
          <a:custGeom>
            <a:avLst/>
            <a:gdLst/>
            <a:ahLst/>
            <a:cxnLst/>
            <a:rect l="l" t="t" r="r" b="b"/>
            <a:pathLst>
              <a:path w="11044" h="11535" extrusionOk="0">
                <a:moveTo>
                  <a:pt x="1" y="0"/>
                </a:moveTo>
                <a:lnTo>
                  <a:pt x="1" y="10381"/>
                </a:lnTo>
                <a:cubicBezTo>
                  <a:pt x="1130" y="11159"/>
                  <a:pt x="2423" y="11535"/>
                  <a:pt x="3706" y="11535"/>
                </a:cubicBezTo>
                <a:cubicBezTo>
                  <a:pt x="5673" y="11535"/>
                  <a:pt x="7617" y="10652"/>
                  <a:pt x="8908" y="8984"/>
                </a:cubicBezTo>
                <a:cubicBezTo>
                  <a:pt x="11043" y="6226"/>
                  <a:pt x="10649" y="2287"/>
                  <a:pt x="80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/>
          <p:nvPr/>
        </p:nvSpPr>
        <p:spPr>
          <a:xfrm rot="10800000" flipH="1">
            <a:off x="-3974" y="3964620"/>
            <a:ext cx="1128724" cy="1178906"/>
          </a:xfrm>
          <a:custGeom>
            <a:avLst/>
            <a:gdLst/>
            <a:ahLst/>
            <a:cxnLst/>
            <a:rect l="l" t="t" r="r" b="b"/>
            <a:pathLst>
              <a:path w="11044" h="11535" extrusionOk="0">
                <a:moveTo>
                  <a:pt x="1" y="0"/>
                </a:moveTo>
                <a:lnTo>
                  <a:pt x="1" y="10381"/>
                </a:lnTo>
                <a:cubicBezTo>
                  <a:pt x="1130" y="11159"/>
                  <a:pt x="2423" y="11535"/>
                  <a:pt x="3706" y="11535"/>
                </a:cubicBezTo>
                <a:cubicBezTo>
                  <a:pt x="5673" y="11535"/>
                  <a:pt x="7617" y="10652"/>
                  <a:pt x="8908" y="8984"/>
                </a:cubicBezTo>
                <a:cubicBezTo>
                  <a:pt x="11043" y="6226"/>
                  <a:pt x="10649" y="2287"/>
                  <a:pt x="80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2285512" flipH="1">
            <a:off x="5414385" y="3797548"/>
            <a:ext cx="433495" cy="1226243"/>
          </a:xfrm>
          <a:custGeom>
            <a:avLst/>
            <a:gdLst/>
            <a:ahLst/>
            <a:cxnLst/>
            <a:rect l="l" t="t" r="r" b="b"/>
            <a:pathLst>
              <a:path w="7590" h="21471" extrusionOk="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/>
          <p:nvPr/>
        </p:nvSpPr>
        <p:spPr>
          <a:xfrm rot="2285512" flipH="1">
            <a:off x="5538300" y="3860652"/>
            <a:ext cx="137074" cy="1153883"/>
          </a:xfrm>
          <a:custGeom>
            <a:avLst/>
            <a:gdLst/>
            <a:ahLst/>
            <a:cxnLst/>
            <a:rect l="l" t="t" r="r" b="b"/>
            <a:pathLst>
              <a:path w="2400" h="20204" extrusionOk="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 rot="2903787" flipH="1">
            <a:off x="5633597" y="4007606"/>
            <a:ext cx="433471" cy="1226195"/>
          </a:xfrm>
          <a:custGeom>
            <a:avLst/>
            <a:gdLst/>
            <a:ahLst/>
            <a:cxnLst/>
            <a:rect l="l" t="t" r="r" b="b"/>
            <a:pathLst>
              <a:path w="7590" h="21471" extrusionOk="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/>
          <p:nvPr/>
        </p:nvSpPr>
        <p:spPr>
          <a:xfrm rot="2903787" flipH="1">
            <a:off x="5753073" y="4065925"/>
            <a:ext cx="137066" cy="1153837"/>
          </a:xfrm>
          <a:custGeom>
            <a:avLst/>
            <a:gdLst/>
            <a:ahLst/>
            <a:cxnLst/>
            <a:rect l="l" t="t" r="r" b="b"/>
            <a:pathLst>
              <a:path w="2400" h="20204" extrusionOk="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/>
          <p:nvPr/>
        </p:nvSpPr>
        <p:spPr>
          <a:xfrm rot="-2777791" flipH="1">
            <a:off x="3671448" y="4007595"/>
            <a:ext cx="433478" cy="1226168"/>
          </a:xfrm>
          <a:custGeom>
            <a:avLst/>
            <a:gdLst/>
            <a:ahLst/>
            <a:cxnLst/>
            <a:rect l="l" t="t" r="r" b="b"/>
            <a:pathLst>
              <a:path w="7590" h="21471" extrusionOk="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8"/>
          <p:cNvSpPr/>
          <p:nvPr/>
        </p:nvSpPr>
        <p:spPr>
          <a:xfrm rot="-2777791" flipH="1">
            <a:off x="3844072" y="4070592"/>
            <a:ext cx="137068" cy="1153812"/>
          </a:xfrm>
          <a:custGeom>
            <a:avLst/>
            <a:gdLst/>
            <a:ahLst/>
            <a:cxnLst/>
            <a:rect l="l" t="t" r="r" b="b"/>
            <a:pathLst>
              <a:path w="2400" h="20204" extrusionOk="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/>
          <p:nvPr/>
        </p:nvSpPr>
        <p:spPr>
          <a:xfrm flipH="1">
            <a:off x="2687597" y="3944207"/>
            <a:ext cx="4064427" cy="1200155"/>
          </a:xfrm>
          <a:custGeom>
            <a:avLst/>
            <a:gdLst/>
            <a:ahLst/>
            <a:cxnLst/>
            <a:rect l="l" t="t" r="r" b="b"/>
            <a:pathLst>
              <a:path w="32818" h="7008" extrusionOk="0">
                <a:moveTo>
                  <a:pt x="15908" y="0"/>
                </a:moveTo>
                <a:cubicBezTo>
                  <a:pt x="15843" y="0"/>
                  <a:pt x="15777" y="2"/>
                  <a:pt x="15711" y="5"/>
                </a:cubicBezTo>
                <a:cubicBezTo>
                  <a:pt x="14376" y="87"/>
                  <a:pt x="13123" y="723"/>
                  <a:pt x="12302" y="1771"/>
                </a:cubicBezTo>
                <a:cubicBezTo>
                  <a:pt x="11460" y="2777"/>
                  <a:pt x="10864" y="4009"/>
                  <a:pt x="9735" y="4728"/>
                </a:cubicBezTo>
                <a:cubicBezTo>
                  <a:pt x="9012" y="5186"/>
                  <a:pt x="8211" y="5325"/>
                  <a:pt x="7395" y="5325"/>
                </a:cubicBezTo>
                <a:cubicBezTo>
                  <a:pt x="6820" y="5325"/>
                  <a:pt x="6237" y="5256"/>
                  <a:pt x="5669" y="5180"/>
                </a:cubicBezTo>
                <a:cubicBezTo>
                  <a:pt x="4985" y="5069"/>
                  <a:pt x="4272" y="4954"/>
                  <a:pt x="3573" y="4954"/>
                </a:cubicBezTo>
                <a:cubicBezTo>
                  <a:pt x="2844" y="4954"/>
                  <a:pt x="2129" y="5079"/>
                  <a:pt x="1479" y="5467"/>
                </a:cubicBezTo>
                <a:cubicBezTo>
                  <a:pt x="863" y="5837"/>
                  <a:pt x="350" y="6371"/>
                  <a:pt x="1" y="7007"/>
                </a:cubicBezTo>
                <a:lnTo>
                  <a:pt x="32817" y="7007"/>
                </a:lnTo>
                <a:lnTo>
                  <a:pt x="32407" y="6740"/>
                </a:lnTo>
                <a:cubicBezTo>
                  <a:pt x="30887" y="5734"/>
                  <a:pt x="29306" y="4625"/>
                  <a:pt x="27478" y="4235"/>
                </a:cubicBezTo>
                <a:cubicBezTo>
                  <a:pt x="25897" y="3886"/>
                  <a:pt x="24233" y="4297"/>
                  <a:pt x="22673" y="3804"/>
                </a:cubicBezTo>
                <a:cubicBezTo>
                  <a:pt x="21358" y="3393"/>
                  <a:pt x="20414" y="2366"/>
                  <a:pt x="19407" y="1483"/>
                </a:cubicBezTo>
                <a:cubicBezTo>
                  <a:pt x="18389" y="602"/>
                  <a:pt x="17258" y="0"/>
                  <a:pt x="159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3275800" y="2142075"/>
            <a:ext cx="25923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 rot="-4865444">
            <a:off x="-3485036" y="703416"/>
            <a:ext cx="5233868" cy="4453602"/>
          </a:xfrm>
          <a:custGeom>
            <a:avLst/>
            <a:gdLst/>
            <a:ahLst/>
            <a:cxnLst/>
            <a:rect l="l" t="t" r="r" b="b"/>
            <a:pathLst>
              <a:path w="201509" h="171468" extrusionOk="0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718500" y="348450"/>
            <a:ext cx="77070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2" hasCustomPrompt="1"/>
          </p:nvPr>
        </p:nvSpPr>
        <p:spPr>
          <a:xfrm>
            <a:off x="2379700" y="1498817"/>
            <a:ext cx="9630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ermanent Marker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1850950" y="1942801"/>
            <a:ext cx="20205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3"/>
          </p:nvPr>
        </p:nvSpPr>
        <p:spPr>
          <a:xfrm>
            <a:off x="1517950" y="2289513"/>
            <a:ext cx="26865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4" hasCustomPrompt="1"/>
          </p:nvPr>
        </p:nvSpPr>
        <p:spPr>
          <a:xfrm>
            <a:off x="2379700" y="3251417"/>
            <a:ext cx="9630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5"/>
          </p:nvPr>
        </p:nvSpPr>
        <p:spPr>
          <a:xfrm>
            <a:off x="1850950" y="3695401"/>
            <a:ext cx="20205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6"/>
          </p:nvPr>
        </p:nvSpPr>
        <p:spPr>
          <a:xfrm>
            <a:off x="1517950" y="4049063"/>
            <a:ext cx="26865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7" hasCustomPrompt="1"/>
          </p:nvPr>
        </p:nvSpPr>
        <p:spPr>
          <a:xfrm>
            <a:off x="5801300" y="3251417"/>
            <a:ext cx="9630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ermanent Marker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8"/>
          </p:nvPr>
        </p:nvSpPr>
        <p:spPr>
          <a:xfrm>
            <a:off x="5150150" y="3695401"/>
            <a:ext cx="22653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9"/>
          </p:nvPr>
        </p:nvSpPr>
        <p:spPr>
          <a:xfrm>
            <a:off x="4939550" y="4049063"/>
            <a:ext cx="26865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13" hasCustomPrompt="1"/>
          </p:nvPr>
        </p:nvSpPr>
        <p:spPr>
          <a:xfrm>
            <a:off x="5801300" y="1498817"/>
            <a:ext cx="9630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ermanent Marker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4"/>
          </p:nvPr>
        </p:nvSpPr>
        <p:spPr>
          <a:xfrm>
            <a:off x="5272550" y="1942801"/>
            <a:ext cx="20205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5"/>
          </p:nvPr>
        </p:nvSpPr>
        <p:spPr>
          <a:xfrm>
            <a:off x="4939550" y="2289513"/>
            <a:ext cx="26865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5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/>
          <p:nvPr/>
        </p:nvSpPr>
        <p:spPr>
          <a:xfrm rot="-3114526" flipH="1">
            <a:off x="8004839" y="4051859"/>
            <a:ext cx="367310" cy="1039016"/>
          </a:xfrm>
          <a:custGeom>
            <a:avLst/>
            <a:gdLst/>
            <a:ahLst/>
            <a:cxnLst/>
            <a:rect l="l" t="t" r="r" b="b"/>
            <a:pathLst>
              <a:path w="7590" h="21471" extrusionOk="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5"/>
          <p:cNvSpPr/>
          <p:nvPr/>
        </p:nvSpPr>
        <p:spPr>
          <a:xfrm rot="-3114526" flipH="1">
            <a:off x="8153233" y="4103102"/>
            <a:ext cx="116146" cy="977704"/>
          </a:xfrm>
          <a:custGeom>
            <a:avLst/>
            <a:gdLst/>
            <a:ahLst/>
            <a:cxnLst/>
            <a:rect l="l" t="t" r="r" b="b"/>
            <a:pathLst>
              <a:path w="2400" h="20204" extrusionOk="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5"/>
          <p:cNvSpPr/>
          <p:nvPr/>
        </p:nvSpPr>
        <p:spPr>
          <a:xfrm rot="-2496183" flipH="1">
            <a:off x="8182834" y="3866127"/>
            <a:ext cx="367288" cy="1039008"/>
          </a:xfrm>
          <a:custGeom>
            <a:avLst/>
            <a:gdLst/>
            <a:ahLst/>
            <a:cxnLst/>
            <a:rect l="l" t="t" r="r" b="b"/>
            <a:pathLst>
              <a:path w="7590" h="21471" extrusionOk="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5"/>
          <p:cNvSpPr/>
          <p:nvPr/>
        </p:nvSpPr>
        <p:spPr>
          <a:xfrm rot="-2496183" flipH="1">
            <a:off x="8327168" y="3921127"/>
            <a:ext cx="116138" cy="977696"/>
          </a:xfrm>
          <a:custGeom>
            <a:avLst/>
            <a:gdLst/>
            <a:ahLst/>
            <a:cxnLst/>
            <a:rect l="l" t="t" r="r" b="b"/>
            <a:pathLst>
              <a:path w="2400" h="20204" extrusionOk="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718500" y="348450"/>
            <a:ext cx="77070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943450" y="1723575"/>
            <a:ext cx="22035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FFFFFF"/>
              </a:solidFill>
              <a:latin typeface="Rokkitt ExtraBold"/>
              <a:ea typeface="Rokkitt ExtraBold"/>
              <a:cs typeface="Rokkitt ExtraBold"/>
              <a:sym typeface="Rokkitt ExtraBold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1327475" y="2239750"/>
            <a:ext cx="14355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kkitt ExtraBold"/>
              <a:ea typeface="Rokkitt ExtraBold"/>
              <a:cs typeface="Rokkitt ExtraBold"/>
              <a:sym typeface="Rokkitt ExtraBold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5954288" y="1723575"/>
            <a:ext cx="22035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FFFFFF"/>
              </a:solidFill>
              <a:latin typeface="Rokkitt ExtraBold"/>
              <a:ea typeface="Rokkitt ExtraBold"/>
              <a:cs typeface="Rokkitt ExtraBold"/>
              <a:sym typeface="Rokkitt ExtraBold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6324038" y="2235750"/>
            <a:ext cx="14640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kkitt ExtraBold"/>
              <a:ea typeface="Rokkitt ExtraBold"/>
              <a:cs typeface="Rokkitt ExtraBold"/>
              <a:sym typeface="Rokkitt ExtraBold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3448888" y="3133725"/>
            <a:ext cx="22035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FFFFFF"/>
              </a:solidFill>
              <a:latin typeface="Rokkitt ExtraBold"/>
              <a:ea typeface="Rokkitt ExtraBold"/>
              <a:cs typeface="Rokkitt ExtraBold"/>
              <a:sym typeface="Rokkitt ExtraBold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3850975" y="3655723"/>
            <a:ext cx="13959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kkitt ExtraBold"/>
              <a:ea typeface="Rokkitt ExtraBold"/>
              <a:cs typeface="Rokkitt ExtraBold"/>
              <a:sym typeface="Rokkitt ExtraBold"/>
            </a:endParaRPr>
          </a:p>
        </p:txBody>
      </p:sp>
      <p:sp>
        <p:nvSpPr>
          <p:cNvPr id="122" name="Google Shape;122;p15"/>
          <p:cNvSpPr txBox="1">
            <a:spLocks noGrp="1"/>
          </p:cNvSpPr>
          <p:nvPr>
            <p:ph type="title" idx="2"/>
          </p:nvPr>
        </p:nvSpPr>
        <p:spPr>
          <a:xfrm>
            <a:off x="917663" y="2199656"/>
            <a:ext cx="22401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 idx="3" hasCustomPrompt="1"/>
          </p:nvPr>
        </p:nvSpPr>
        <p:spPr>
          <a:xfrm>
            <a:off x="917575" y="1748625"/>
            <a:ext cx="22401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4" name="Google Shape;124;p15"/>
          <p:cNvSpPr txBox="1">
            <a:spLocks noGrp="1"/>
          </p:cNvSpPr>
          <p:nvPr>
            <p:ph type="subTitle" idx="1"/>
          </p:nvPr>
        </p:nvSpPr>
        <p:spPr>
          <a:xfrm>
            <a:off x="917663" y="2599027"/>
            <a:ext cx="22401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title" idx="4"/>
          </p:nvPr>
        </p:nvSpPr>
        <p:spPr>
          <a:xfrm>
            <a:off x="3508954" y="3599831"/>
            <a:ext cx="22401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title" idx="5" hasCustomPrompt="1"/>
          </p:nvPr>
        </p:nvSpPr>
        <p:spPr>
          <a:xfrm>
            <a:off x="3508900" y="3148850"/>
            <a:ext cx="22401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>
            <a:spLocks noGrp="1"/>
          </p:cNvSpPr>
          <p:nvPr>
            <p:ph type="subTitle" idx="6"/>
          </p:nvPr>
        </p:nvSpPr>
        <p:spPr>
          <a:xfrm>
            <a:off x="3508954" y="3999201"/>
            <a:ext cx="22401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title" idx="7"/>
          </p:nvPr>
        </p:nvSpPr>
        <p:spPr>
          <a:xfrm>
            <a:off x="6185502" y="2199656"/>
            <a:ext cx="22401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title" idx="8" hasCustomPrompt="1"/>
          </p:nvPr>
        </p:nvSpPr>
        <p:spPr>
          <a:xfrm>
            <a:off x="6185451" y="1748625"/>
            <a:ext cx="22401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30" name="Google Shape;130;p15"/>
          <p:cNvSpPr txBox="1">
            <a:spLocks noGrp="1"/>
          </p:cNvSpPr>
          <p:nvPr>
            <p:ph type="subTitle" idx="9"/>
          </p:nvPr>
        </p:nvSpPr>
        <p:spPr>
          <a:xfrm>
            <a:off x="6185502" y="2599027"/>
            <a:ext cx="22401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3896275" y="884775"/>
            <a:ext cx="13182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 rot="-5400000">
            <a:off x="8190444" y="4064723"/>
            <a:ext cx="1053829" cy="853282"/>
          </a:xfrm>
          <a:custGeom>
            <a:avLst/>
            <a:gdLst/>
            <a:ahLst/>
            <a:cxnLst/>
            <a:rect l="l" t="t" r="r" b="b"/>
            <a:pathLst>
              <a:path w="7714" h="6246" extrusionOk="0">
                <a:moveTo>
                  <a:pt x="4870" y="1"/>
                </a:moveTo>
                <a:cubicBezTo>
                  <a:pt x="4471" y="1"/>
                  <a:pt x="4071" y="145"/>
                  <a:pt x="3834" y="430"/>
                </a:cubicBezTo>
                <a:cubicBezTo>
                  <a:pt x="3374" y="992"/>
                  <a:pt x="3352" y="1788"/>
                  <a:pt x="3113" y="2446"/>
                </a:cubicBezTo>
                <a:cubicBezTo>
                  <a:pt x="2829" y="3225"/>
                  <a:pt x="2233" y="3645"/>
                  <a:pt x="1631" y="4201"/>
                </a:cubicBezTo>
                <a:cubicBezTo>
                  <a:pt x="1057" y="4735"/>
                  <a:pt x="200" y="5417"/>
                  <a:pt x="1" y="6246"/>
                </a:cubicBezTo>
                <a:lnTo>
                  <a:pt x="7714" y="6246"/>
                </a:lnTo>
                <a:cubicBezTo>
                  <a:pt x="7714" y="6184"/>
                  <a:pt x="7714" y="6121"/>
                  <a:pt x="7714" y="6059"/>
                </a:cubicBezTo>
                <a:cubicBezTo>
                  <a:pt x="7708" y="5900"/>
                  <a:pt x="7691" y="5746"/>
                  <a:pt x="7668" y="5593"/>
                </a:cubicBezTo>
                <a:cubicBezTo>
                  <a:pt x="7515" y="4684"/>
                  <a:pt x="7026" y="3895"/>
                  <a:pt x="6458" y="3168"/>
                </a:cubicBezTo>
                <a:cubicBezTo>
                  <a:pt x="6209" y="2844"/>
                  <a:pt x="6021" y="2481"/>
                  <a:pt x="6032" y="2066"/>
                </a:cubicBezTo>
                <a:cubicBezTo>
                  <a:pt x="6049" y="1651"/>
                  <a:pt x="6163" y="1220"/>
                  <a:pt x="6067" y="799"/>
                </a:cubicBezTo>
                <a:cubicBezTo>
                  <a:pt x="5943" y="264"/>
                  <a:pt x="5408" y="1"/>
                  <a:pt x="487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/>
          <p:nvPr/>
        </p:nvSpPr>
        <p:spPr>
          <a:xfrm rot="10800000" flipH="1">
            <a:off x="7982753" y="3997334"/>
            <a:ext cx="1161254" cy="1146169"/>
          </a:xfrm>
          <a:custGeom>
            <a:avLst/>
            <a:gdLst/>
            <a:ahLst/>
            <a:cxnLst/>
            <a:rect l="l" t="t" r="r" b="b"/>
            <a:pathLst>
              <a:path w="9991" h="9861" extrusionOk="0">
                <a:moveTo>
                  <a:pt x="1" y="0"/>
                </a:moveTo>
                <a:cubicBezTo>
                  <a:pt x="189" y="4096"/>
                  <a:pt x="2590" y="4453"/>
                  <a:pt x="4551" y="4453"/>
                </a:cubicBezTo>
                <a:cubicBezTo>
                  <a:pt x="4966" y="4453"/>
                  <a:pt x="5360" y="4437"/>
                  <a:pt x="5710" y="4437"/>
                </a:cubicBezTo>
                <a:cubicBezTo>
                  <a:pt x="6198" y="4437"/>
                  <a:pt x="6600" y="4468"/>
                  <a:pt x="6847" y="4616"/>
                </a:cubicBezTo>
                <a:cubicBezTo>
                  <a:pt x="8084" y="5359"/>
                  <a:pt x="7504" y="9861"/>
                  <a:pt x="9844" y="9861"/>
                </a:cubicBezTo>
                <a:cubicBezTo>
                  <a:pt x="9892" y="9861"/>
                  <a:pt x="9940" y="9859"/>
                  <a:pt x="9990" y="9855"/>
                </a:cubicBezTo>
                <a:lnTo>
                  <a:pt x="999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 rot="2285474" flipH="1">
            <a:off x="366911" y="3867279"/>
            <a:ext cx="367310" cy="1039016"/>
          </a:xfrm>
          <a:custGeom>
            <a:avLst/>
            <a:gdLst/>
            <a:ahLst/>
            <a:cxnLst/>
            <a:rect l="l" t="t" r="r" b="b"/>
            <a:pathLst>
              <a:path w="7590" h="21471" extrusionOk="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 rot="2285474" flipH="1">
            <a:off x="471906" y="3920747"/>
            <a:ext cx="116146" cy="977704"/>
          </a:xfrm>
          <a:custGeom>
            <a:avLst/>
            <a:gdLst/>
            <a:ahLst/>
            <a:cxnLst/>
            <a:rect l="l" t="t" r="r" b="b"/>
            <a:pathLst>
              <a:path w="2400" h="20204" extrusionOk="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 rot="2903817" flipH="1">
            <a:off x="552657" y="4045267"/>
            <a:ext cx="367288" cy="1039008"/>
          </a:xfrm>
          <a:custGeom>
            <a:avLst/>
            <a:gdLst/>
            <a:ahLst/>
            <a:cxnLst/>
            <a:rect l="l" t="t" r="r" b="b"/>
            <a:pathLst>
              <a:path w="7590" h="21471" extrusionOk="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 rot="2903817" flipH="1">
            <a:off x="653888" y="4094682"/>
            <a:ext cx="116138" cy="977696"/>
          </a:xfrm>
          <a:custGeom>
            <a:avLst/>
            <a:gdLst/>
            <a:ahLst/>
            <a:cxnLst/>
            <a:rect l="l" t="t" r="r" b="b"/>
            <a:pathLst>
              <a:path w="2400" h="20204" extrusionOk="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 rot="10800000" flipH="1">
            <a:off x="5" y="4105460"/>
            <a:ext cx="1541444" cy="1038041"/>
          </a:xfrm>
          <a:custGeom>
            <a:avLst/>
            <a:gdLst/>
            <a:ahLst/>
            <a:cxnLst/>
            <a:rect l="l" t="t" r="r" b="b"/>
            <a:pathLst>
              <a:path w="11942" h="8042" extrusionOk="0">
                <a:moveTo>
                  <a:pt x="0" y="1"/>
                </a:moveTo>
                <a:lnTo>
                  <a:pt x="0" y="6028"/>
                </a:lnTo>
                <a:cubicBezTo>
                  <a:pt x="298" y="7169"/>
                  <a:pt x="1415" y="8042"/>
                  <a:pt x="2318" y="8042"/>
                </a:cubicBezTo>
                <a:cubicBezTo>
                  <a:pt x="2603" y="8042"/>
                  <a:pt x="2867" y="7955"/>
                  <a:pt x="3077" y="7761"/>
                </a:cubicBezTo>
                <a:cubicBezTo>
                  <a:pt x="3915" y="6989"/>
                  <a:pt x="2115" y="4792"/>
                  <a:pt x="3213" y="3666"/>
                </a:cubicBezTo>
                <a:cubicBezTo>
                  <a:pt x="3378" y="3497"/>
                  <a:pt x="3557" y="3428"/>
                  <a:pt x="3752" y="3428"/>
                </a:cubicBezTo>
                <a:cubicBezTo>
                  <a:pt x="4645" y="3428"/>
                  <a:pt x="5876" y="4873"/>
                  <a:pt x="7632" y="4873"/>
                </a:cubicBezTo>
                <a:cubicBezTo>
                  <a:pt x="8054" y="4873"/>
                  <a:pt x="8507" y="4789"/>
                  <a:pt x="8993" y="4581"/>
                </a:cubicBezTo>
                <a:cubicBezTo>
                  <a:pt x="11941" y="3321"/>
                  <a:pt x="9637" y="1"/>
                  <a:pt x="96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/>
          <p:nvPr/>
        </p:nvSpPr>
        <p:spPr>
          <a:xfrm flipH="1">
            <a:off x="655615" y="4452610"/>
            <a:ext cx="853284" cy="690886"/>
          </a:xfrm>
          <a:custGeom>
            <a:avLst/>
            <a:gdLst/>
            <a:ahLst/>
            <a:cxnLst/>
            <a:rect l="l" t="t" r="r" b="b"/>
            <a:pathLst>
              <a:path w="7714" h="6246" extrusionOk="0">
                <a:moveTo>
                  <a:pt x="4870" y="1"/>
                </a:moveTo>
                <a:cubicBezTo>
                  <a:pt x="4471" y="1"/>
                  <a:pt x="4071" y="145"/>
                  <a:pt x="3834" y="430"/>
                </a:cubicBezTo>
                <a:cubicBezTo>
                  <a:pt x="3374" y="992"/>
                  <a:pt x="3352" y="1788"/>
                  <a:pt x="3113" y="2446"/>
                </a:cubicBezTo>
                <a:cubicBezTo>
                  <a:pt x="2829" y="3225"/>
                  <a:pt x="2233" y="3645"/>
                  <a:pt x="1631" y="4201"/>
                </a:cubicBezTo>
                <a:cubicBezTo>
                  <a:pt x="1057" y="4735"/>
                  <a:pt x="200" y="5417"/>
                  <a:pt x="1" y="6246"/>
                </a:cubicBezTo>
                <a:lnTo>
                  <a:pt x="7714" y="6246"/>
                </a:lnTo>
                <a:cubicBezTo>
                  <a:pt x="7714" y="6184"/>
                  <a:pt x="7714" y="6121"/>
                  <a:pt x="7714" y="6059"/>
                </a:cubicBezTo>
                <a:cubicBezTo>
                  <a:pt x="7708" y="5900"/>
                  <a:pt x="7691" y="5746"/>
                  <a:pt x="7668" y="5593"/>
                </a:cubicBezTo>
                <a:cubicBezTo>
                  <a:pt x="7515" y="4684"/>
                  <a:pt x="7026" y="3895"/>
                  <a:pt x="6458" y="3168"/>
                </a:cubicBezTo>
                <a:cubicBezTo>
                  <a:pt x="6209" y="2844"/>
                  <a:pt x="6021" y="2481"/>
                  <a:pt x="6032" y="2066"/>
                </a:cubicBezTo>
                <a:cubicBezTo>
                  <a:pt x="6049" y="1651"/>
                  <a:pt x="6163" y="1220"/>
                  <a:pt x="6067" y="799"/>
                </a:cubicBezTo>
                <a:cubicBezTo>
                  <a:pt x="5943" y="264"/>
                  <a:pt x="5408" y="1"/>
                  <a:pt x="487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400" y="534975"/>
            <a:ext cx="7707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025" y="2713700"/>
            <a:ext cx="6093300" cy="17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8" r:id="rId7"/>
    <p:sldLayoutId id="2147483659" r:id="rId8"/>
    <p:sldLayoutId id="2147483661" r:id="rId9"/>
    <p:sldLayoutId id="2147483668" r:id="rId10"/>
    <p:sldLayoutId id="2147483669" r:id="rId11"/>
    <p:sldLayoutId id="2147483670" r:id="rId12"/>
    <p:sldLayoutId id="2147483672" r:id="rId13"/>
    <p:sldLayoutId id="2147483676" r:id="rId14"/>
    <p:sldLayoutId id="2147483682" r:id="rId15"/>
    <p:sldLayoutId id="2147483683" r:id="rId16"/>
    <p:sldLayoutId id="2147483689" r:id="rId17"/>
    <p:sldLayoutId id="2147483691" r:id="rId18"/>
    <p:sldLayoutId id="2147483692" r:id="rId19"/>
    <p:sldLayoutId id="2147483696" r:id="rId20"/>
    <p:sldLayoutId id="2147483698" r:id="rId21"/>
    <p:sldLayoutId id="2147483699" r:id="rId22"/>
    <p:sldLayoutId id="214748370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5_2fU1RwdMMbN6WQvRfHbUUdpCVPZj7CqD_qx2CdX8I/copy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9"/>
          <p:cNvSpPr txBox="1">
            <a:spLocks noGrp="1"/>
          </p:cNvSpPr>
          <p:nvPr>
            <p:ph type="title"/>
          </p:nvPr>
        </p:nvSpPr>
        <p:spPr>
          <a:xfrm>
            <a:off x="6000921" y="1482444"/>
            <a:ext cx="2461383" cy="14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dist" defTabSz="3600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HINY</a:t>
            </a:r>
            <a:br>
              <a:rPr lang="en-US">
                <a:latin typeface="+mj-lt"/>
              </a:rPr>
            </a:br>
            <a:endParaRPr sz="1600">
              <a:latin typeface="+mj-lt"/>
            </a:endParaRPr>
          </a:p>
        </p:txBody>
      </p:sp>
      <p:sp>
        <p:nvSpPr>
          <p:cNvPr id="589" name="Google Shape;589;p59"/>
          <p:cNvSpPr txBox="1">
            <a:spLocks noGrp="1"/>
          </p:cNvSpPr>
          <p:nvPr>
            <p:ph type="subTitle" idx="1"/>
          </p:nvPr>
        </p:nvSpPr>
        <p:spPr>
          <a:xfrm>
            <a:off x="4290758" y="2746572"/>
            <a:ext cx="39810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j-ea"/>
                <a:ea typeface="+mj-ea"/>
              </a:rPr>
              <a:t>Team</a:t>
            </a:r>
            <a:r>
              <a:rPr lang="en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">
                <a:solidFill>
                  <a:schemeClr val="accent5">
                    <a:lumMod val="50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Lazy Cheetah</a:t>
            </a:r>
            <a:endParaRPr>
              <a:solidFill>
                <a:schemeClr val="accent5">
                  <a:lumMod val="50000"/>
                </a:schemeClr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grpSp>
        <p:nvGrpSpPr>
          <p:cNvPr id="590" name="Google Shape;590;p59"/>
          <p:cNvGrpSpPr/>
          <p:nvPr/>
        </p:nvGrpSpPr>
        <p:grpSpPr>
          <a:xfrm>
            <a:off x="718405" y="875340"/>
            <a:ext cx="3644433" cy="3392799"/>
            <a:chOff x="-3142275" y="-3574825"/>
            <a:chExt cx="13789000" cy="12836925"/>
          </a:xfrm>
        </p:grpSpPr>
        <p:sp>
          <p:nvSpPr>
            <p:cNvPr id="591" name="Google Shape;591;p59"/>
            <p:cNvSpPr/>
            <p:nvPr/>
          </p:nvSpPr>
          <p:spPr>
            <a:xfrm>
              <a:off x="-3142275" y="2204675"/>
              <a:ext cx="13789000" cy="7057425"/>
            </a:xfrm>
            <a:custGeom>
              <a:avLst/>
              <a:gdLst/>
              <a:ahLst/>
              <a:cxnLst/>
              <a:rect l="l" t="t" r="r" b="b"/>
              <a:pathLst>
                <a:path w="551560" h="282297" extrusionOk="0">
                  <a:moveTo>
                    <a:pt x="268616" y="0"/>
                  </a:moveTo>
                  <a:lnTo>
                    <a:pt x="254566" y="370"/>
                  </a:lnTo>
                  <a:lnTo>
                    <a:pt x="240609" y="1109"/>
                  </a:lnTo>
                  <a:lnTo>
                    <a:pt x="227021" y="2126"/>
                  </a:lnTo>
                  <a:lnTo>
                    <a:pt x="213433" y="3605"/>
                  </a:lnTo>
                  <a:lnTo>
                    <a:pt x="200307" y="5269"/>
                  </a:lnTo>
                  <a:lnTo>
                    <a:pt x="187366" y="7395"/>
                  </a:lnTo>
                  <a:lnTo>
                    <a:pt x="174610" y="9706"/>
                  </a:lnTo>
                  <a:lnTo>
                    <a:pt x="162316" y="12479"/>
                  </a:lnTo>
                  <a:lnTo>
                    <a:pt x="150207" y="15437"/>
                  </a:lnTo>
                  <a:lnTo>
                    <a:pt x="138468" y="18672"/>
                  </a:lnTo>
                  <a:lnTo>
                    <a:pt x="127099" y="22185"/>
                  </a:lnTo>
                  <a:lnTo>
                    <a:pt x="116099" y="26067"/>
                  </a:lnTo>
                  <a:lnTo>
                    <a:pt x="105469" y="30041"/>
                  </a:lnTo>
                  <a:lnTo>
                    <a:pt x="95208" y="34386"/>
                  </a:lnTo>
                  <a:lnTo>
                    <a:pt x="85503" y="38915"/>
                  </a:lnTo>
                  <a:lnTo>
                    <a:pt x="76074" y="43722"/>
                  </a:lnTo>
                  <a:lnTo>
                    <a:pt x="67201" y="48806"/>
                  </a:lnTo>
                  <a:lnTo>
                    <a:pt x="58789" y="53982"/>
                  </a:lnTo>
                  <a:lnTo>
                    <a:pt x="50840" y="59343"/>
                  </a:lnTo>
                  <a:lnTo>
                    <a:pt x="43352" y="65074"/>
                  </a:lnTo>
                  <a:lnTo>
                    <a:pt x="36512" y="70898"/>
                  </a:lnTo>
                  <a:lnTo>
                    <a:pt x="30134" y="76814"/>
                  </a:lnTo>
                  <a:lnTo>
                    <a:pt x="24311" y="83007"/>
                  </a:lnTo>
                  <a:lnTo>
                    <a:pt x="19042" y="89385"/>
                  </a:lnTo>
                  <a:lnTo>
                    <a:pt x="14420" y="95855"/>
                  </a:lnTo>
                  <a:lnTo>
                    <a:pt x="10353" y="102510"/>
                  </a:lnTo>
                  <a:lnTo>
                    <a:pt x="7026" y="109258"/>
                  </a:lnTo>
                  <a:lnTo>
                    <a:pt x="4253" y="116191"/>
                  </a:lnTo>
                  <a:lnTo>
                    <a:pt x="2127" y="123123"/>
                  </a:lnTo>
                  <a:lnTo>
                    <a:pt x="740" y="130333"/>
                  </a:lnTo>
                  <a:lnTo>
                    <a:pt x="93" y="137543"/>
                  </a:lnTo>
                  <a:lnTo>
                    <a:pt x="0" y="141148"/>
                  </a:lnTo>
                  <a:lnTo>
                    <a:pt x="93" y="144753"/>
                  </a:lnTo>
                  <a:lnTo>
                    <a:pt x="740" y="151963"/>
                  </a:lnTo>
                  <a:lnTo>
                    <a:pt x="2127" y="159173"/>
                  </a:lnTo>
                  <a:lnTo>
                    <a:pt x="4253" y="166106"/>
                  </a:lnTo>
                  <a:lnTo>
                    <a:pt x="7026" y="173038"/>
                  </a:lnTo>
                  <a:lnTo>
                    <a:pt x="10353" y="179786"/>
                  </a:lnTo>
                  <a:lnTo>
                    <a:pt x="14420" y="186441"/>
                  </a:lnTo>
                  <a:lnTo>
                    <a:pt x="19042" y="192912"/>
                  </a:lnTo>
                  <a:lnTo>
                    <a:pt x="24311" y="199290"/>
                  </a:lnTo>
                  <a:lnTo>
                    <a:pt x="30134" y="205483"/>
                  </a:lnTo>
                  <a:lnTo>
                    <a:pt x="36512" y="211399"/>
                  </a:lnTo>
                  <a:lnTo>
                    <a:pt x="43352" y="217222"/>
                  </a:lnTo>
                  <a:lnTo>
                    <a:pt x="50840" y="222953"/>
                  </a:lnTo>
                  <a:lnTo>
                    <a:pt x="58789" y="228314"/>
                  </a:lnTo>
                  <a:lnTo>
                    <a:pt x="67201" y="233491"/>
                  </a:lnTo>
                  <a:lnTo>
                    <a:pt x="76074" y="238575"/>
                  </a:lnTo>
                  <a:lnTo>
                    <a:pt x="85503" y="243381"/>
                  </a:lnTo>
                  <a:lnTo>
                    <a:pt x="95208" y="247911"/>
                  </a:lnTo>
                  <a:lnTo>
                    <a:pt x="105469" y="252255"/>
                  </a:lnTo>
                  <a:lnTo>
                    <a:pt x="116099" y="256230"/>
                  </a:lnTo>
                  <a:lnTo>
                    <a:pt x="127099" y="260112"/>
                  </a:lnTo>
                  <a:lnTo>
                    <a:pt x="138468" y="263625"/>
                  </a:lnTo>
                  <a:lnTo>
                    <a:pt x="150207" y="266860"/>
                  </a:lnTo>
                  <a:lnTo>
                    <a:pt x="162316" y="269818"/>
                  </a:lnTo>
                  <a:lnTo>
                    <a:pt x="174610" y="272498"/>
                  </a:lnTo>
                  <a:lnTo>
                    <a:pt x="187366" y="274902"/>
                  </a:lnTo>
                  <a:lnTo>
                    <a:pt x="200307" y="277028"/>
                  </a:lnTo>
                  <a:lnTo>
                    <a:pt x="213433" y="278691"/>
                  </a:lnTo>
                  <a:lnTo>
                    <a:pt x="227021" y="280078"/>
                  </a:lnTo>
                  <a:lnTo>
                    <a:pt x="240609" y="281187"/>
                  </a:lnTo>
                  <a:lnTo>
                    <a:pt x="254566" y="281927"/>
                  </a:lnTo>
                  <a:lnTo>
                    <a:pt x="268616" y="282296"/>
                  </a:lnTo>
                  <a:lnTo>
                    <a:pt x="282944" y="282296"/>
                  </a:lnTo>
                  <a:lnTo>
                    <a:pt x="296994" y="281927"/>
                  </a:lnTo>
                  <a:lnTo>
                    <a:pt x="310952" y="281187"/>
                  </a:lnTo>
                  <a:lnTo>
                    <a:pt x="324540" y="280078"/>
                  </a:lnTo>
                  <a:lnTo>
                    <a:pt x="338035" y="278691"/>
                  </a:lnTo>
                  <a:lnTo>
                    <a:pt x="351253" y="277028"/>
                  </a:lnTo>
                  <a:lnTo>
                    <a:pt x="364287" y="274902"/>
                  </a:lnTo>
                  <a:lnTo>
                    <a:pt x="376950" y="272498"/>
                  </a:lnTo>
                  <a:lnTo>
                    <a:pt x="389244" y="269818"/>
                  </a:lnTo>
                  <a:lnTo>
                    <a:pt x="401353" y="266860"/>
                  </a:lnTo>
                  <a:lnTo>
                    <a:pt x="413092" y="263625"/>
                  </a:lnTo>
                  <a:lnTo>
                    <a:pt x="424462" y="260112"/>
                  </a:lnTo>
                  <a:lnTo>
                    <a:pt x="435461" y="256230"/>
                  </a:lnTo>
                  <a:lnTo>
                    <a:pt x="446092" y="252255"/>
                  </a:lnTo>
                  <a:lnTo>
                    <a:pt x="456259" y="247911"/>
                  </a:lnTo>
                  <a:lnTo>
                    <a:pt x="466057" y="243381"/>
                  </a:lnTo>
                  <a:lnTo>
                    <a:pt x="475486" y="238575"/>
                  </a:lnTo>
                  <a:lnTo>
                    <a:pt x="484360" y="233491"/>
                  </a:lnTo>
                  <a:lnTo>
                    <a:pt x="492771" y="228314"/>
                  </a:lnTo>
                  <a:lnTo>
                    <a:pt x="500721" y="222953"/>
                  </a:lnTo>
                  <a:lnTo>
                    <a:pt x="508115" y="217222"/>
                  </a:lnTo>
                  <a:lnTo>
                    <a:pt x="515048" y="211399"/>
                  </a:lnTo>
                  <a:lnTo>
                    <a:pt x="521426" y="205483"/>
                  </a:lnTo>
                  <a:lnTo>
                    <a:pt x="527249" y="199290"/>
                  </a:lnTo>
                  <a:lnTo>
                    <a:pt x="532426" y="192912"/>
                  </a:lnTo>
                  <a:lnTo>
                    <a:pt x="537048" y="186441"/>
                  </a:lnTo>
                  <a:lnTo>
                    <a:pt x="541115" y="179786"/>
                  </a:lnTo>
                  <a:lnTo>
                    <a:pt x="544535" y="173038"/>
                  </a:lnTo>
                  <a:lnTo>
                    <a:pt x="547308" y="166106"/>
                  </a:lnTo>
                  <a:lnTo>
                    <a:pt x="549341" y="159173"/>
                  </a:lnTo>
                  <a:lnTo>
                    <a:pt x="550820" y="151963"/>
                  </a:lnTo>
                  <a:lnTo>
                    <a:pt x="551467" y="144753"/>
                  </a:lnTo>
                  <a:lnTo>
                    <a:pt x="551560" y="141148"/>
                  </a:lnTo>
                  <a:lnTo>
                    <a:pt x="551467" y="137543"/>
                  </a:lnTo>
                  <a:lnTo>
                    <a:pt x="550820" y="130333"/>
                  </a:lnTo>
                  <a:lnTo>
                    <a:pt x="549341" y="123123"/>
                  </a:lnTo>
                  <a:lnTo>
                    <a:pt x="547308" y="116191"/>
                  </a:lnTo>
                  <a:lnTo>
                    <a:pt x="544535" y="109258"/>
                  </a:lnTo>
                  <a:lnTo>
                    <a:pt x="541115" y="102510"/>
                  </a:lnTo>
                  <a:lnTo>
                    <a:pt x="537048" y="95855"/>
                  </a:lnTo>
                  <a:lnTo>
                    <a:pt x="532426" y="89385"/>
                  </a:lnTo>
                  <a:lnTo>
                    <a:pt x="527249" y="83007"/>
                  </a:lnTo>
                  <a:lnTo>
                    <a:pt x="521426" y="76814"/>
                  </a:lnTo>
                  <a:lnTo>
                    <a:pt x="515048" y="70898"/>
                  </a:lnTo>
                  <a:lnTo>
                    <a:pt x="508115" y="65074"/>
                  </a:lnTo>
                  <a:lnTo>
                    <a:pt x="500721" y="59343"/>
                  </a:lnTo>
                  <a:lnTo>
                    <a:pt x="492771" y="53982"/>
                  </a:lnTo>
                  <a:lnTo>
                    <a:pt x="484360" y="48806"/>
                  </a:lnTo>
                  <a:lnTo>
                    <a:pt x="475486" y="43722"/>
                  </a:lnTo>
                  <a:lnTo>
                    <a:pt x="466057" y="38915"/>
                  </a:lnTo>
                  <a:lnTo>
                    <a:pt x="456259" y="34386"/>
                  </a:lnTo>
                  <a:lnTo>
                    <a:pt x="446092" y="30041"/>
                  </a:lnTo>
                  <a:lnTo>
                    <a:pt x="435461" y="26067"/>
                  </a:lnTo>
                  <a:lnTo>
                    <a:pt x="424462" y="22185"/>
                  </a:lnTo>
                  <a:lnTo>
                    <a:pt x="413092" y="18672"/>
                  </a:lnTo>
                  <a:lnTo>
                    <a:pt x="401353" y="15437"/>
                  </a:lnTo>
                  <a:lnTo>
                    <a:pt x="389244" y="12479"/>
                  </a:lnTo>
                  <a:lnTo>
                    <a:pt x="376950" y="9706"/>
                  </a:lnTo>
                  <a:lnTo>
                    <a:pt x="364287" y="7395"/>
                  </a:lnTo>
                  <a:lnTo>
                    <a:pt x="351253" y="5269"/>
                  </a:lnTo>
                  <a:lnTo>
                    <a:pt x="338035" y="3605"/>
                  </a:lnTo>
                  <a:lnTo>
                    <a:pt x="324540" y="2126"/>
                  </a:lnTo>
                  <a:lnTo>
                    <a:pt x="310952" y="1109"/>
                  </a:lnTo>
                  <a:lnTo>
                    <a:pt x="296994" y="370"/>
                  </a:lnTo>
                  <a:lnTo>
                    <a:pt x="2829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9"/>
            <p:cNvSpPr/>
            <p:nvPr/>
          </p:nvSpPr>
          <p:spPr>
            <a:xfrm>
              <a:off x="5805425" y="5691775"/>
              <a:ext cx="3757500" cy="2320150"/>
            </a:xfrm>
            <a:custGeom>
              <a:avLst/>
              <a:gdLst/>
              <a:ahLst/>
              <a:cxnLst/>
              <a:rect l="l" t="t" r="r" b="b"/>
              <a:pathLst>
                <a:path w="150300" h="92806" extrusionOk="0">
                  <a:moveTo>
                    <a:pt x="71268" y="0"/>
                  </a:moveTo>
                  <a:lnTo>
                    <a:pt x="63596" y="555"/>
                  </a:lnTo>
                  <a:lnTo>
                    <a:pt x="56293" y="1387"/>
                  </a:lnTo>
                  <a:lnTo>
                    <a:pt x="49268" y="2774"/>
                  </a:lnTo>
                  <a:lnTo>
                    <a:pt x="42521" y="4530"/>
                  </a:lnTo>
                  <a:lnTo>
                    <a:pt x="36050" y="6656"/>
                  </a:lnTo>
                  <a:lnTo>
                    <a:pt x="30134" y="9152"/>
                  </a:lnTo>
                  <a:lnTo>
                    <a:pt x="24588" y="12017"/>
                  </a:lnTo>
                  <a:lnTo>
                    <a:pt x="19412" y="15160"/>
                  </a:lnTo>
                  <a:lnTo>
                    <a:pt x="14883" y="18580"/>
                  </a:lnTo>
                  <a:lnTo>
                    <a:pt x="10815" y="22277"/>
                  </a:lnTo>
                  <a:lnTo>
                    <a:pt x="7303" y="26252"/>
                  </a:lnTo>
                  <a:lnTo>
                    <a:pt x="4437" y="30412"/>
                  </a:lnTo>
                  <a:lnTo>
                    <a:pt x="2311" y="34756"/>
                  </a:lnTo>
                  <a:lnTo>
                    <a:pt x="832" y="39378"/>
                  </a:lnTo>
                  <a:lnTo>
                    <a:pt x="1" y="43999"/>
                  </a:lnTo>
                  <a:lnTo>
                    <a:pt x="1" y="46403"/>
                  </a:lnTo>
                  <a:lnTo>
                    <a:pt x="1" y="48806"/>
                  </a:lnTo>
                  <a:lnTo>
                    <a:pt x="832" y="53520"/>
                  </a:lnTo>
                  <a:lnTo>
                    <a:pt x="2311" y="57957"/>
                  </a:lnTo>
                  <a:lnTo>
                    <a:pt x="4437" y="62394"/>
                  </a:lnTo>
                  <a:lnTo>
                    <a:pt x="7303" y="66554"/>
                  </a:lnTo>
                  <a:lnTo>
                    <a:pt x="10815" y="70436"/>
                  </a:lnTo>
                  <a:lnTo>
                    <a:pt x="14883" y="74133"/>
                  </a:lnTo>
                  <a:lnTo>
                    <a:pt x="19412" y="77646"/>
                  </a:lnTo>
                  <a:lnTo>
                    <a:pt x="24588" y="80696"/>
                  </a:lnTo>
                  <a:lnTo>
                    <a:pt x="30134" y="83562"/>
                  </a:lnTo>
                  <a:lnTo>
                    <a:pt x="36050" y="86057"/>
                  </a:lnTo>
                  <a:lnTo>
                    <a:pt x="42521" y="88183"/>
                  </a:lnTo>
                  <a:lnTo>
                    <a:pt x="49268" y="90032"/>
                  </a:lnTo>
                  <a:lnTo>
                    <a:pt x="56293" y="91326"/>
                  </a:lnTo>
                  <a:lnTo>
                    <a:pt x="63596" y="92343"/>
                  </a:lnTo>
                  <a:lnTo>
                    <a:pt x="71268" y="92805"/>
                  </a:lnTo>
                  <a:lnTo>
                    <a:pt x="79032" y="92805"/>
                  </a:lnTo>
                  <a:lnTo>
                    <a:pt x="86520" y="92343"/>
                  </a:lnTo>
                  <a:lnTo>
                    <a:pt x="93914" y="91326"/>
                  </a:lnTo>
                  <a:lnTo>
                    <a:pt x="100940" y="90032"/>
                  </a:lnTo>
                  <a:lnTo>
                    <a:pt x="107687" y="88183"/>
                  </a:lnTo>
                  <a:lnTo>
                    <a:pt x="114065" y="86057"/>
                  </a:lnTo>
                  <a:lnTo>
                    <a:pt x="120074" y="83562"/>
                  </a:lnTo>
                  <a:lnTo>
                    <a:pt x="125620" y="80696"/>
                  </a:lnTo>
                  <a:lnTo>
                    <a:pt x="130704" y="77646"/>
                  </a:lnTo>
                  <a:lnTo>
                    <a:pt x="135325" y="74133"/>
                  </a:lnTo>
                  <a:lnTo>
                    <a:pt x="139392" y="70436"/>
                  </a:lnTo>
                  <a:lnTo>
                    <a:pt x="142813" y="66554"/>
                  </a:lnTo>
                  <a:lnTo>
                    <a:pt x="145678" y="62394"/>
                  </a:lnTo>
                  <a:lnTo>
                    <a:pt x="147896" y="57957"/>
                  </a:lnTo>
                  <a:lnTo>
                    <a:pt x="149375" y="53520"/>
                  </a:lnTo>
                  <a:lnTo>
                    <a:pt x="150207" y="48806"/>
                  </a:lnTo>
                  <a:lnTo>
                    <a:pt x="150300" y="46403"/>
                  </a:lnTo>
                  <a:lnTo>
                    <a:pt x="150207" y="43999"/>
                  </a:lnTo>
                  <a:lnTo>
                    <a:pt x="149375" y="39378"/>
                  </a:lnTo>
                  <a:lnTo>
                    <a:pt x="147896" y="34756"/>
                  </a:lnTo>
                  <a:lnTo>
                    <a:pt x="145678" y="30412"/>
                  </a:lnTo>
                  <a:lnTo>
                    <a:pt x="142813" y="26252"/>
                  </a:lnTo>
                  <a:lnTo>
                    <a:pt x="139392" y="22277"/>
                  </a:lnTo>
                  <a:lnTo>
                    <a:pt x="135325" y="18580"/>
                  </a:lnTo>
                  <a:lnTo>
                    <a:pt x="130704" y="15160"/>
                  </a:lnTo>
                  <a:lnTo>
                    <a:pt x="125620" y="12017"/>
                  </a:lnTo>
                  <a:lnTo>
                    <a:pt x="120074" y="9152"/>
                  </a:lnTo>
                  <a:lnTo>
                    <a:pt x="114065" y="6656"/>
                  </a:lnTo>
                  <a:lnTo>
                    <a:pt x="107687" y="4530"/>
                  </a:lnTo>
                  <a:lnTo>
                    <a:pt x="100940" y="2774"/>
                  </a:lnTo>
                  <a:lnTo>
                    <a:pt x="93914" y="1387"/>
                  </a:lnTo>
                  <a:lnTo>
                    <a:pt x="86520" y="555"/>
                  </a:lnTo>
                  <a:lnTo>
                    <a:pt x="79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9"/>
            <p:cNvSpPr/>
            <p:nvPr/>
          </p:nvSpPr>
          <p:spPr>
            <a:xfrm>
              <a:off x="-2127800" y="4062600"/>
              <a:ext cx="5379725" cy="3098925"/>
            </a:xfrm>
            <a:custGeom>
              <a:avLst/>
              <a:gdLst/>
              <a:ahLst/>
              <a:cxnLst/>
              <a:rect l="l" t="t" r="r" b="b"/>
              <a:pathLst>
                <a:path w="215189" h="123957" extrusionOk="0">
                  <a:moveTo>
                    <a:pt x="162039" y="1"/>
                  </a:moveTo>
                  <a:lnTo>
                    <a:pt x="160745" y="555"/>
                  </a:lnTo>
                  <a:lnTo>
                    <a:pt x="1110" y="92621"/>
                  </a:lnTo>
                  <a:lnTo>
                    <a:pt x="555" y="92898"/>
                  </a:lnTo>
                  <a:lnTo>
                    <a:pt x="0" y="94007"/>
                  </a:lnTo>
                  <a:lnTo>
                    <a:pt x="185" y="94562"/>
                  </a:lnTo>
                  <a:lnTo>
                    <a:pt x="278" y="94932"/>
                  </a:lnTo>
                  <a:lnTo>
                    <a:pt x="832" y="95486"/>
                  </a:lnTo>
                  <a:lnTo>
                    <a:pt x="1110" y="95671"/>
                  </a:lnTo>
                  <a:lnTo>
                    <a:pt x="49268" y="123401"/>
                  </a:lnTo>
                  <a:lnTo>
                    <a:pt x="50470" y="123956"/>
                  </a:lnTo>
                  <a:lnTo>
                    <a:pt x="53243" y="123956"/>
                  </a:lnTo>
                  <a:lnTo>
                    <a:pt x="54445" y="123401"/>
                  </a:lnTo>
                  <a:lnTo>
                    <a:pt x="68680" y="115175"/>
                  </a:lnTo>
                  <a:lnTo>
                    <a:pt x="199752" y="39655"/>
                  </a:lnTo>
                  <a:lnTo>
                    <a:pt x="214080" y="31244"/>
                  </a:lnTo>
                  <a:lnTo>
                    <a:pt x="214634" y="31059"/>
                  </a:lnTo>
                  <a:lnTo>
                    <a:pt x="215189" y="29950"/>
                  </a:lnTo>
                  <a:lnTo>
                    <a:pt x="215097" y="29303"/>
                  </a:lnTo>
                  <a:lnTo>
                    <a:pt x="215004" y="28933"/>
                  </a:lnTo>
                  <a:lnTo>
                    <a:pt x="214449" y="28378"/>
                  </a:lnTo>
                  <a:lnTo>
                    <a:pt x="214080" y="28286"/>
                  </a:lnTo>
                  <a:lnTo>
                    <a:pt x="165921" y="555"/>
                  </a:lnTo>
                  <a:lnTo>
                    <a:pt x="164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9"/>
            <p:cNvSpPr/>
            <p:nvPr/>
          </p:nvSpPr>
          <p:spPr>
            <a:xfrm>
              <a:off x="8449075" y="3427125"/>
              <a:ext cx="1649975" cy="2992600"/>
            </a:xfrm>
            <a:custGeom>
              <a:avLst/>
              <a:gdLst/>
              <a:ahLst/>
              <a:cxnLst/>
              <a:rect l="l" t="t" r="r" b="b"/>
              <a:pathLst>
                <a:path w="65999" h="119704" extrusionOk="0">
                  <a:moveTo>
                    <a:pt x="49638" y="0"/>
                  </a:moveTo>
                  <a:lnTo>
                    <a:pt x="45663" y="555"/>
                  </a:lnTo>
                  <a:lnTo>
                    <a:pt x="41781" y="1849"/>
                  </a:lnTo>
                  <a:lnTo>
                    <a:pt x="37898" y="3882"/>
                  </a:lnTo>
                  <a:lnTo>
                    <a:pt x="34294" y="6563"/>
                  </a:lnTo>
                  <a:lnTo>
                    <a:pt x="30689" y="9891"/>
                  </a:lnTo>
                  <a:lnTo>
                    <a:pt x="27176" y="13588"/>
                  </a:lnTo>
                  <a:lnTo>
                    <a:pt x="23848" y="17840"/>
                  </a:lnTo>
                  <a:lnTo>
                    <a:pt x="20706" y="22369"/>
                  </a:lnTo>
                  <a:lnTo>
                    <a:pt x="17933" y="27361"/>
                  </a:lnTo>
                  <a:lnTo>
                    <a:pt x="13958" y="35125"/>
                  </a:lnTo>
                  <a:lnTo>
                    <a:pt x="9798" y="45940"/>
                  </a:lnTo>
                  <a:lnTo>
                    <a:pt x="8227" y="51302"/>
                  </a:lnTo>
                  <a:lnTo>
                    <a:pt x="6840" y="56663"/>
                  </a:lnTo>
                  <a:lnTo>
                    <a:pt x="4622" y="67663"/>
                  </a:lnTo>
                  <a:lnTo>
                    <a:pt x="2958" y="78755"/>
                  </a:lnTo>
                  <a:lnTo>
                    <a:pt x="1756" y="89200"/>
                  </a:lnTo>
                  <a:lnTo>
                    <a:pt x="93" y="111199"/>
                  </a:lnTo>
                  <a:lnTo>
                    <a:pt x="0" y="115821"/>
                  </a:lnTo>
                  <a:lnTo>
                    <a:pt x="7395" y="119703"/>
                  </a:lnTo>
                  <a:lnTo>
                    <a:pt x="9059" y="115544"/>
                  </a:lnTo>
                  <a:lnTo>
                    <a:pt x="19042" y="91234"/>
                  </a:lnTo>
                  <a:lnTo>
                    <a:pt x="27453" y="71822"/>
                  </a:lnTo>
                  <a:lnTo>
                    <a:pt x="31798" y="62671"/>
                  </a:lnTo>
                  <a:lnTo>
                    <a:pt x="32907" y="60453"/>
                  </a:lnTo>
                  <a:lnTo>
                    <a:pt x="35588" y="56016"/>
                  </a:lnTo>
                  <a:lnTo>
                    <a:pt x="40394" y="49360"/>
                  </a:lnTo>
                  <a:lnTo>
                    <a:pt x="51302" y="36327"/>
                  </a:lnTo>
                  <a:lnTo>
                    <a:pt x="59436" y="26252"/>
                  </a:lnTo>
                  <a:lnTo>
                    <a:pt x="62024" y="22462"/>
                  </a:lnTo>
                  <a:lnTo>
                    <a:pt x="64150" y="18765"/>
                  </a:lnTo>
                  <a:lnTo>
                    <a:pt x="65537" y="15344"/>
                  </a:lnTo>
                  <a:lnTo>
                    <a:pt x="65999" y="12109"/>
                  </a:lnTo>
                  <a:lnTo>
                    <a:pt x="65629" y="9059"/>
                  </a:lnTo>
                  <a:lnTo>
                    <a:pt x="64150" y="6286"/>
                  </a:lnTo>
                  <a:lnTo>
                    <a:pt x="61469" y="3790"/>
                  </a:lnTo>
                  <a:lnTo>
                    <a:pt x="59621" y="2588"/>
                  </a:lnTo>
                  <a:lnTo>
                    <a:pt x="57587" y="1572"/>
                  </a:lnTo>
                  <a:lnTo>
                    <a:pt x="53705" y="278"/>
                  </a:lnTo>
                  <a:lnTo>
                    <a:pt x="49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9"/>
            <p:cNvSpPr/>
            <p:nvPr/>
          </p:nvSpPr>
          <p:spPr>
            <a:xfrm>
              <a:off x="8449075" y="3427125"/>
              <a:ext cx="1649975" cy="2992600"/>
            </a:xfrm>
            <a:custGeom>
              <a:avLst/>
              <a:gdLst/>
              <a:ahLst/>
              <a:cxnLst/>
              <a:rect l="l" t="t" r="r" b="b"/>
              <a:pathLst>
                <a:path w="65999" h="119704" extrusionOk="0">
                  <a:moveTo>
                    <a:pt x="49638" y="0"/>
                  </a:moveTo>
                  <a:lnTo>
                    <a:pt x="45663" y="555"/>
                  </a:lnTo>
                  <a:lnTo>
                    <a:pt x="41781" y="1849"/>
                  </a:lnTo>
                  <a:lnTo>
                    <a:pt x="37898" y="3882"/>
                  </a:lnTo>
                  <a:lnTo>
                    <a:pt x="34294" y="6563"/>
                  </a:lnTo>
                  <a:lnTo>
                    <a:pt x="30689" y="9891"/>
                  </a:lnTo>
                  <a:lnTo>
                    <a:pt x="27176" y="13588"/>
                  </a:lnTo>
                  <a:lnTo>
                    <a:pt x="23848" y="17840"/>
                  </a:lnTo>
                  <a:lnTo>
                    <a:pt x="20706" y="22369"/>
                  </a:lnTo>
                  <a:lnTo>
                    <a:pt x="17933" y="27361"/>
                  </a:lnTo>
                  <a:lnTo>
                    <a:pt x="13958" y="35125"/>
                  </a:lnTo>
                  <a:lnTo>
                    <a:pt x="9798" y="45940"/>
                  </a:lnTo>
                  <a:lnTo>
                    <a:pt x="8227" y="51302"/>
                  </a:lnTo>
                  <a:lnTo>
                    <a:pt x="6840" y="56663"/>
                  </a:lnTo>
                  <a:lnTo>
                    <a:pt x="4622" y="67663"/>
                  </a:lnTo>
                  <a:lnTo>
                    <a:pt x="2958" y="78755"/>
                  </a:lnTo>
                  <a:lnTo>
                    <a:pt x="1756" y="89200"/>
                  </a:lnTo>
                  <a:lnTo>
                    <a:pt x="93" y="111199"/>
                  </a:lnTo>
                  <a:lnTo>
                    <a:pt x="0" y="115821"/>
                  </a:lnTo>
                  <a:lnTo>
                    <a:pt x="7395" y="119703"/>
                  </a:lnTo>
                  <a:lnTo>
                    <a:pt x="9059" y="115544"/>
                  </a:lnTo>
                  <a:lnTo>
                    <a:pt x="19042" y="91234"/>
                  </a:lnTo>
                  <a:lnTo>
                    <a:pt x="27453" y="71822"/>
                  </a:lnTo>
                  <a:lnTo>
                    <a:pt x="31798" y="62671"/>
                  </a:lnTo>
                  <a:lnTo>
                    <a:pt x="32907" y="60453"/>
                  </a:lnTo>
                  <a:lnTo>
                    <a:pt x="35588" y="56016"/>
                  </a:lnTo>
                  <a:lnTo>
                    <a:pt x="40394" y="49360"/>
                  </a:lnTo>
                  <a:lnTo>
                    <a:pt x="51302" y="36327"/>
                  </a:lnTo>
                  <a:lnTo>
                    <a:pt x="59436" y="26252"/>
                  </a:lnTo>
                  <a:lnTo>
                    <a:pt x="62024" y="22462"/>
                  </a:lnTo>
                  <a:lnTo>
                    <a:pt x="64150" y="18765"/>
                  </a:lnTo>
                  <a:lnTo>
                    <a:pt x="65537" y="15344"/>
                  </a:lnTo>
                  <a:lnTo>
                    <a:pt x="65999" y="12109"/>
                  </a:lnTo>
                  <a:lnTo>
                    <a:pt x="65629" y="9059"/>
                  </a:lnTo>
                  <a:lnTo>
                    <a:pt x="64150" y="6286"/>
                  </a:lnTo>
                  <a:lnTo>
                    <a:pt x="61469" y="3790"/>
                  </a:lnTo>
                  <a:lnTo>
                    <a:pt x="59621" y="2588"/>
                  </a:lnTo>
                  <a:lnTo>
                    <a:pt x="57587" y="1572"/>
                  </a:lnTo>
                  <a:lnTo>
                    <a:pt x="53705" y="278"/>
                  </a:lnTo>
                  <a:lnTo>
                    <a:pt x="49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9"/>
            <p:cNvSpPr/>
            <p:nvPr/>
          </p:nvSpPr>
          <p:spPr>
            <a:xfrm>
              <a:off x="8592350" y="3605050"/>
              <a:ext cx="1199350" cy="2599750"/>
            </a:xfrm>
            <a:custGeom>
              <a:avLst/>
              <a:gdLst/>
              <a:ahLst/>
              <a:cxnLst/>
              <a:rect l="l" t="t" r="r" b="b"/>
              <a:pathLst>
                <a:path w="47974" h="103990" extrusionOk="0">
                  <a:moveTo>
                    <a:pt x="46865" y="1"/>
                  </a:moveTo>
                  <a:lnTo>
                    <a:pt x="44923" y="1295"/>
                  </a:lnTo>
                  <a:lnTo>
                    <a:pt x="40949" y="4160"/>
                  </a:lnTo>
                  <a:lnTo>
                    <a:pt x="36974" y="7488"/>
                  </a:lnTo>
                  <a:lnTo>
                    <a:pt x="32999" y="11370"/>
                  </a:lnTo>
                  <a:lnTo>
                    <a:pt x="29025" y="15715"/>
                  </a:lnTo>
                  <a:lnTo>
                    <a:pt x="25235" y="20614"/>
                  </a:lnTo>
                  <a:lnTo>
                    <a:pt x="21537" y="26067"/>
                  </a:lnTo>
                  <a:lnTo>
                    <a:pt x="18025" y="31891"/>
                  </a:lnTo>
                  <a:lnTo>
                    <a:pt x="14605" y="38361"/>
                  </a:lnTo>
                  <a:lnTo>
                    <a:pt x="11462" y="45386"/>
                  </a:lnTo>
                  <a:lnTo>
                    <a:pt x="8689" y="52873"/>
                  </a:lnTo>
                  <a:lnTo>
                    <a:pt x="6193" y="60823"/>
                  </a:lnTo>
                  <a:lnTo>
                    <a:pt x="4067" y="69327"/>
                  </a:lnTo>
                  <a:lnTo>
                    <a:pt x="2311" y="78386"/>
                  </a:lnTo>
                  <a:lnTo>
                    <a:pt x="1017" y="87906"/>
                  </a:lnTo>
                  <a:lnTo>
                    <a:pt x="185" y="97982"/>
                  </a:lnTo>
                  <a:lnTo>
                    <a:pt x="0" y="103158"/>
                  </a:lnTo>
                  <a:lnTo>
                    <a:pt x="0" y="103528"/>
                  </a:lnTo>
                  <a:lnTo>
                    <a:pt x="370" y="103990"/>
                  </a:lnTo>
                  <a:lnTo>
                    <a:pt x="1017" y="103990"/>
                  </a:lnTo>
                  <a:lnTo>
                    <a:pt x="1387" y="103528"/>
                  </a:lnTo>
                  <a:lnTo>
                    <a:pt x="1479" y="103251"/>
                  </a:lnTo>
                  <a:lnTo>
                    <a:pt x="1664" y="98074"/>
                  </a:lnTo>
                  <a:lnTo>
                    <a:pt x="2496" y="88091"/>
                  </a:lnTo>
                  <a:lnTo>
                    <a:pt x="3790" y="78663"/>
                  </a:lnTo>
                  <a:lnTo>
                    <a:pt x="5454" y="69789"/>
                  </a:lnTo>
                  <a:lnTo>
                    <a:pt x="7580" y="61285"/>
                  </a:lnTo>
                  <a:lnTo>
                    <a:pt x="10076" y="53428"/>
                  </a:lnTo>
                  <a:lnTo>
                    <a:pt x="12849" y="46033"/>
                  </a:lnTo>
                  <a:lnTo>
                    <a:pt x="15899" y="39193"/>
                  </a:lnTo>
                  <a:lnTo>
                    <a:pt x="19134" y="32815"/>
                  </a:lnTo>
                  <a:lnTo>
                    <a:pt x="22739" y="26899"/>
                  </a:lnTo>
                  <a:lnTo>
                    <a:pt x="26344" y="21630"/>
                  </a:lnTo>
                  <a:lnTo>
                    <a:pt x="30134" y="16731"/>
                  </a:lnTo>
                  <a:lnTo>
                    <a:pt x="34016" y="12479"/>
                  </a:lnTo>
                  <a:lnTo>
                    <a:pt x="37898" y="8597"/>
                  </a:lnTo>
                  <a:lnTo>
                    <a:pt x="41873" y="5270"/>
                  </a:lnTo>
                  <a:lnTo>
                    <a:pt x="45755" y="2496"/>
                  </a:lnTo>
                  <a:lnTo>
                    <a:pt x="47604" y="1387"/>
                  </a:lnTo>
                  <a:lnTo>
                    <a:pt x="47881" y="1110"/>
                  </a:lnTo>
                  <a:lnTo>
                    <a:pt x="47974" y="555"/>
                  </a:lnTo>
                  <a:lnTo>
                    <a:pt x="47881" y="278"/>
                  </a:lnTo>
                  <a:lnTo>
                    <a:pt x="47697" y="93"/>
                  </a:lnTo>
                  <a:lnTo>
                    <a:pt x="471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9"/>
            <p:cNvSpPr/>
            <p:nvPr/>
          </p:nvSpPr>
          <p:spPr>
            <a:xfrm>
              <a:off x="8553050" y="4545575"/>
              <a:ext cx="1714700" cy="1918050"/>
            </a:xfrm>
            <a:custGeom>
              <a:avLst/>
              <a:gdLst/>
              <a:ahLst/>
              <a:cxnLst/>
              <a:rect l="l" t="t" r="r" b="b"/>
              <a:pathLst>
                <a:path w="68588" h="76722" extrusionOk="0">
                  <a:moveTo>
                    <a:pt x="55739" y="1"/>
                  </a:moveTo>
                  <a:lnTo>
                    <a:pt x="52966" y="370"/>
                  </a:lnTo>
                  <a:lnTo>
                    <a:pt x="48437" y="1572"/>
                  </a:lnTo>
                  <a:lnTo>
                    <a:pt x="42059" y="4715"/>
                  </a:lnTo>
                  <a:lnTo>
                    <a:pt x="35311" y="9059"/>
                  </a:lnTo>
                  <a:lnTo>
                    <a:pt x="28656" y="14698"/>
                  </a:lnTo>
                  <a:lnTo>
                    <a:pt x="22370" y="21168"/>
                  </a:lnTo>
                  <a:lnTo>
                    <a:pt x="16824" y="28378"/>
                  </a:lnTo>
                  <a:lnTo>
                    <a:pt x="14421" y="32261"/>
                  </a:lnTo>
                  <a:lnTo>
                    <a:pt x="12017" y="36513"/>
                  </a:lnTo>
                  <a:lnTo>
                    <a:pt x="7950" y="44647"/>
                  </a:lnTo>
                  <a:lnTo>
                    <a:pt x="4992" y="52042"/>
                  </a:lnTo>
                  <a:lnTo>
                    <a:pt x="2866" y="58604"/>
                  </a:lnTo>
                  <a:lnTo>
                    <a:pt x="833" y="66646"/>
                  </a:lnTo>
                  <a:lnTo>
                    <a:pt x="1" y="72747"/>
                  </a:lnTo>
                  <a:lnTo>
                    <a:pt x="1" y="73302"/>
                  </a:lnTo>
                  <a:lnTo>
                    <a:pt x="6564" y="76722"/>
                  </a:lnTo>
                  <a:lnTo>
                    <a:pt x="7950" y="73487"/>
                  </a:lnTo>
                  <a:lnTo>
                    <a:pt x="11000" y="67478"/>
                  </a:lnTo>
                  <a:lnTo>
                    <a:pt x="14513" y="61932"/>
                  </a:lnTo>
                  <a:lnTo>
                    <a:pt x="18303" y="56848"/>
                  </a:lnTo>
                  <a:lnTo>
                    <a:pt x="22370" y="52134"/>
                  </a:lnTo>
                  <a:lnTo>
                    <a:pt x="26622" y="47790"/>
                  </a:lnTo>
                  <a:lnTo>
                    <a:pt x="33185" y="42059"/>
                  </a:lnTo>
                  <a:lnTo>
                    <a:pt x="41781" y="35588"/>
                  </a:lnTo>
                  <a:lnTo>
                    <a:pt x="49916" y="30504"/>
                  </a:lnTo>
                  <a:lnTo>
                    <a:pt x="56848" y="26345"/>
                  </a:lnTo>
                  <a:lnTo>
                    <a:pt x="62025" y="23109"/>
                  </a:lnTo>
                  <a:lnTo>
                    <a:pt x="63688" y="21908"/>
                  </a:lnTo>
                  <a:lnTo>
                    <a:pt x="65075" y="20614"/>
                  </a:lnTo>
                  <a:lnTo>
                    <a:pt x="67016" y="17933"/>
                  </a:lnTo>
                  <a:lnTo>
                    <a:pt x="68218" y="15068"/>
                  </a:lnTo>
                  <a:lnTo>
                    <a:pt x="68587" y="12202"/>
                  </a:lnTo>
                  <a:lnTo>
                    <a:pt x="68218" y="9337"/>
                  </a:lnTo>
                  <a:lnTo>
                    <a:pt x="67108" y="6656"/>
                  </a:lnTo>
                  <a:lnTo>
                    <a:pt x="65352" y="4160"/>
                  </a:lnTo>
                  <a:lnTo>
                    <a:pt x="62949" y="2034"/>
                  </a:lnTo>
                  <a:lnTo>
                    <a:pt x="61470" y="1202"/>
                  </a:lnTo>
                  <a:lnTo>
                    <a:pt x="60546" y="648"/>
                  </a:lnTo>
                  <a:lnTo>
                    <a:pt x="58235" y="93"/>
                  </a:lnTo>
                  <a:lnTo>
                    <a:pt x="557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9"/>
            <p:cNvSpPr/>
            <p:nvPr/>
          </p:nvSpPr>
          <p:spPr>
            <a:xfrm>
              <a:off x="8636250" y="4707350"/>
              <a:ext cx="1411975" cy="1615325"/>
            </a:xfrm>
            <a:custGeom>
              <a:avLst/>
              <a:gdLst/>
              <a:ahLst/>
              <a:cxnLst/>
              <a:rect l="l" t="t" r="r" b="b"/>
              <a:pathLst>
                <a:path w="56479" h="64613" extrusionOk="0">
                  <a:moveTo>
                    <a:pt x="55461" y="0"/>
                  </a:moveTo>
                  <a:lnTo>
                    <a:pt x="55184" y="185"/>
                  </a:lnTo>
                  <a:lnTo>
                    <a:pt x="53982" y="832"/>
                  </a:lnTo>
                  <a:lnTo>
                    <a:pt x="52873" y="1387"/>
                  </a:lnTo>
                  <a:lnTo>
                    <a:pt x="49823" y="3143"/>
                  </a:lnTo>
                  <a:lnTo>
                    <a:pt x="46865" y="4992"/>
                  </a:lnTo>
                  <a:lnTo>
                    <a:pt x="42613" y="7950"/>
                  </a:lnTo>
                  <a:lnTo>
                    <a:pt x="38453" y="11000"/>
                  </a:lnTo>
                  <a:lnTo>
                    <a:pt x="33369" y="14975"/>
                  </a:lnTo>
                  <a:lnTo>
                    <a:pt x="28563" y="19227"/>
                  </a:lnTo>
                  <a:lnTo>
                    <a:pt x="25882" y="21722"/>
                  </a:lnTo>
                  <a:lnTo>
                    <a:pt x="20798" y="26991"/>
                  </a:lnTo>
                  <a:lnTo>
                    <a:pt x="18487" y="29764"/>
                  </a:lnTo>
                  <a:lnTo>
                    <a:pt x="15899" y="32722"/>
                  </a:lnTo>
                  <a:lnTo>
                    <a:pt x="11277" y="39100"/>
                  </a:lnTo>
                  <a:lnTo>
                    <a:pt x="9151" y="42520"/>
                  </a:lnTo>
                  <a:lnTo>
                    <a:pt x="7118" y="46125"/>
                  </a:lnTo>
                  <a:lnTo>
                    <a:pt x="3420" y="53612"/>
                  </a:lnTo>
                  <a:lnTo>
                    <a:pt x="1849" y="57495"/>
                  </a:lnTo>
                  <a:lnTo>
                    <a:pt x="1387" y="59066"/>
                  </a:lnTo>
                  <a:lnTo>
                    <a:pt x="832" y="60545"/>
                  </a:lnTo>
                  <a:lnTo>
                    <a:pt x="185" y="62116"/>
                  </a:lnTo>
                  <a:lnTo>
                    <a:pt x="0" y="63780"/>
                  </a:lnTo>
                  <a:lnTo>
                    <a:pt x="185" y="64242"/>
                  </a:lnTo>
                  <a:lnTo>
                    <a:pt x="555" y="64612"/>
                  </a:lnTo>
                  <a:lnTo>
                    <a:pt x="647" y="64612"/>
                  </a:lnTo>
                  <a:lnTo>
                    <a:pt x="1017" y="64520"/>
                  </a:lnTo>
                  <a:lnTo>
                    <a:pt x="1664" y="63780"/>
                  </a:lnTo>
                  <a:lnTo>
                    <a:pt x="2219" y="62024"/>
                  </a:lnTo>
                  <a:lnTo>
                    <a:pt x="2404" y="61192"/>
                  </a:lnTo>
                  <a:lnTo>
                    <a:pt x="3051" y="59159"/>
                  </a:lnTo>
                  <a:lnTo>
                    <a:pt x="3790" y="57125"/>
                  </a:lnTo>
                  <a:lnTo>
                    <a:pt x="5454" y="53243"/>
                  </a:lnTo>
                  <a:lnTo>
                    <a:pt x="7210" y="49453"/>
                  </a:lnTo>
                  <a:lnTo>
                    <a:pt x="9059" y="45940"/>
                  </a:lnTo>
                  <a:lnTo>
                    <a:pt x="13311" y="39100"/>
                  </a:lnTo>
                  <a:lnTo>
                    <a:pt x="15714" y="35865"/>
                  </a:lnTo>
                  <a:lnTo>
                    <a:pt x="17933" y="32907"/>
                  </a:lnTo>
                  <a:lnTo>
                    <a:pt x="22924" y="27176"/>
                  </a:lnTo>
                  <a:lnTo>
                    <a:pt x="25512" y="24403"/>
                  </a:lnTo>
                  <a:lnTo>
                    <a:pt x="27916" y="22092"/>
                  </a:lnTo>
                  <a:lnTo>
                    <a:pt x="32907" y="17470"/>
                  </a:lnTo>
                  <a:lnTo>
                    <a:pt x="35588" y="15344"/>
                  </a:lnTo>
                  <a:lnTo>
                    <a:pt x="40025" y="11832"/>
                  </a:lnTo>
                  <a:lnTo>
                    <a:pt x="44739" y="8597"/>
                  </a:lnTo>
                  <a:lnTo>
                    <a:pt x="48159" y="6193"/>
                  </a:lnTo>
                  <a:lnTo>
                    <a:pt x="51764" y="4067"/>
                  </a:lnTo>
                  <a:lnTo>
                    <a:pt x="53613" y="2958"/>
                  </a:lnTo>
                  <a:lnTo>
                    <a:pt x="55554" y="1941"/>
                  </a:lnTo>
                  <a:lnTo>
                    <a:pt x="55924" y="1756"/>
                  </a:lnTo>
                  <a:lnTo>
                    <a:pt x="56201" y="1572"/>
                  </a:lnTo>
                  <a:lnTo>
                    <a:pt x="56478" y="925"/>
                  </a:lnTo>
                  <a:lnTo>
                    <a:pt x="56293" y="555"/>
                  </a:lnTo>
                  <a:lnTo>
                    <a:pt x="56201" y="277"/>
                  </a:lnTo>
                  <a:lnTo>
                    <a:pt x="55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9"/>
            <p:cNvSpPr/>
            <p:nvPr/>
          </p:nvSpPr>
          <p:spPr>
            <a:xfrm>
              <a:off x="-2395875" y="3722900"/>
              <a:ext cx="1619950" cy="1968900"/>
            </a:xfrm>
            <a:custGeom>
              <a:avLst/>
              <a:gdLst/>
              <a:ahLst/>
              <a:cxnLst/>
              <a:rect l="l" t="t" r="r" b="b"/>
              <a:pathLst>
                <a:path w="64798" h="78756" extrusionOk="0">
                  <a:moveTo>
                    <a:pt x="16547" y="1"/>
                  </a:moveTo>
                  <a:lnTo>
                    <a:pt x="11463" y="278"/>
                  </a:lnTo>
                  <a:lnTo>
                    <a:pt x="6934" y="1480"/>
                  </a:lnTo>
                  <a:lnTo>
                    <a:pt x="4161" y="3051"/>
                  </a:lnTo>
                  <a:lnTo>
                    <a:pt x="2682" y="4438"/>
                  </a:lnTo>
                  <a:lnTo>
                    <a:pt x="1388" y="5824"/>
                  </a:lnTo>
                  <a:lnTo>
                    <a:pt x="556" y="7488"/>
                  </a:lnTo>
                  <a:lnTo>
                    <a:pt x="93" y="9152"/>
                  </a:lnTo>
                  <a:lnTo>
                    <a:pt x="1" y="11001"/>
                  </a:lnTo>
                  <a:lnTo>
                    <a:pt x="463" y="13034"/>
                  </a:lnTo>
                  <a:lnTo>
                    <a:pt x="1295" y="14975"/>
                  </a:lnTo>
                  <a:lnTo>
                    <a:pt x="2774" y="17009"/>
                  </a:lnTo>
                  <a:lnTo>
                    <a:pt x="4808" y="19135"/>
                  </a:lnTo>
                  <a:lnTo>
                    <a:pt x="6009" y="20059"/>
                  </a:lnTo>
                  <a:lnTo>
                    <a:pt x="11740" y="24219"/>
                  </a:lnTo>
                  <a:lnTo>
                    <a:pt x="21816" y="31336"/>
                  </a:lnTo>
                  <a:lnTo>
                    <a:pt x="28841" y="37067"/>
                  </a:lnTo>
                  <a:lnTo>
                    <a:pt x="35866" y="43723"/>
                  </a:lnTo>
                  <a:lnTo>
                    <a:pt x="40765" y="49638"/>
                  </a:lnTo>
                  <a:lnTo>
                    <a:pt x="43815" y="53983"/>
                  </a:lnTo>
                  <a:lnTo>
                    <a:pt x="46681" y="58697"/>
                  </a:lnTo>
                  <a:lnTo>
                    <a:pt x="49269" y="63781"/>
                  </a:lnTo>
                  <a:lnTo>
                    <a:pt x="51580" y="69420"/>
                  </a:lnTo>
                  <a:lnTo>
                    <a:pt x="53521" y="75520"/>
                  </a:lnTo>
                  <a:lnTo>
                    <a:pt x="54260" y="78755"/>
                  </a:lnTo>
                  <a:lnTo>
                    <a:pt x="64798" y="76260"/>
                  </a:lnTo>
                  <a:lnTo>
                    <a:pt x="64798" y="75428"/>
                  </a:lnTo>
                  <a:lnTo>
                    <a:pt x="64521" y="68218"/>
                  </a:lnTo>
                  <a:lnTo>
                    <a:pt x="63411" y="59437"/>
                  </a:lnTo>
                  <a:lnTo>
                    <a:pt x="62117" y="52689"/>
                  </a:lnTo>
                  <a:lnTo>
                    <a:pt x="60269" y="45571"/>
                  </a:lnTo>
                  <a:lnTo>
                    <a:pt x="57680" y="38269"/>
                  </a:lnTo>
                  <a:lnTo>
                    <a:pt x="56109" y="34756"/>
                  </a:lnTo>
                  <a:lnTo>
                    <a:pt x="54445" y="31336"/>
                  </a:lnTo>
                  <a:lnTo>
                    <a:pt x="50655" y="24866"/>
                  </a:lnTo>
                  <a:lnTo>
                    <a:pt x="46496" y="19135"/>
                  </a:lnTo>
                  <a:lnTo>
                    <a:pt x="41966" y="13959"/>
                  </a:lnTo>
                  <a:lnTo>
                    <a:pt x="37160" y="9522"/>
                  </a:lnTo>
                  <a:lnTo>
                    <a:pt x="32168" y="5824"/>
                  </a:lnTo>
                  <a:lnTo>
                    <a:pt x="27084" y="3051"/>
                  </a:lnTo>
                  <a:lnTo>
                    <a:pt x="21816" y="1110"/>
                  </a:lnTo>
                  <a:lnTo>
                    <a:pt x="19135" y="463"/>
                  </a:lnTo>
                  <a:lnTo>
                    <a:pt x="165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9"/>
            <p:cNvSpPr/>
            <p:nvPr/>
          </p:nvSpPr>
          <p:spPr>
            <a:xfrm>
              <a:off x="-2395875" y="3722900"/>
              <a:ext cx="1619950" cy="1968900"/>
            </a:xfrm>
            <a:custGeom>
              <a:avLst/>
              <a:gdLst/>
              <a:ahLst/>
              <a:cxnLst/>
              <a:rect l="l" t="t" r="r" b="b"/>
              <a:pathLst>
                <a:path w="64798" h="78756" extrusionOk="0">
                  <a:moveTo>
                    <a:pt x="16547" y="1"/>
                  </a:moveTo>
                  <a:lnTo>
                    <a:pt x="11463" y="278"/>
                  </a:lnTo>
                  <a:lnTo>
                    <a:pt x="6934" y="1480"/>
                  </a:lnTo>
                  <a:lnTo>
                    <a:pt x="4161" y="3051"/>
                  </a:lnTo>
                  <a:lnTo>
                    <a:pt x="2682" y="4438"/>
                  </a:lnTo>
                  <a:lnTo>
                    <a:pt x="1388" y="5824"/>
                  </a:lnTo>
                  <a:lnTo>
                    <a:pt x="556" y="7488"/>
                  </a:lnTo>
                  <a:lnTo>
                    <a:pt x="93" y="9152"/>
                  </a:lnTo>
                  <a:lnTo>
                    <a:pt x="1" y="11001"/>
                  </a:lnTo>
                  <a:lnTo>
                    <a:pt x="463" y="13034"/>
                  </a:lnTo>
                  <a:lnTo>
                    <a:pt x="1295" y="14975"/>
                  </a:lnTo>
                  <a:lnTo>
                    <a:pt x="2774" y="17009"/>
                  </a:lnTo>
                  <a:lnTo>
                    <a:pt x="4808" y="19135"/>
                  </a:lnTo>
                  <a:lnTo>
                    <a:pt x="6009" y="20059"/>
                  </a:lnTo>
                  <a:lnTo>
                    <a:pt x="11740" y="24219"/>
                  </a:lnTo>
                  <a:lnTo>
                    <a:pt x="21816" y="31336"/>
                  </a:lnTo>
                  <a:lnTo>
                    <a:pt x="28841" y="37067"/>
                  </a:lnTo>
                  <a:lnTo>
                    <a:pt x="35866" y="43723"/>
                  </a:lnTo>
                  <a:lnTo>
                    <a:pt x="40765" y="49638"/>
                  </a:lnTo>
                  <a:lnTo>
                    <a:pt x="43815" y="53983"/>
                  </a:lnTo>
                  <a:lnTo>
                    <a:pt x="46681" y="58697"/>
                  </a:lnTo>
                  <a:lnTo>
                    <a:pt x="49269" y="63781"/>
                  </a:lnTo>
                  <a:lnTo>
                    <a:pt x="51580" y="69420"/>
                  </a:lnTo>
                  <a:lnTo>
                    <a:pt x="53521" y="75520"/>
                  </a:lnTo>
                  <a:lnTo>
                    <a:pt x="54260" y="78755"/>
                  </a:lnTo>
                  <a:lnTo>
                    <a:pt x="64798" y="76260"/>
                  </a:lnTo>
                  <a:lnTo>
                    <a:pt x="64798" y="75428"/>
                  </a:lnTo>
                  <a:lnTo>
                    <a:pt x="64521" y="68218"/>
                  </a:lnTo>
                  <a:lnTo>
                    <a:pt x="63411" y="59437"/>
                  </a:lnTo>
                  <a:lnTo>
                    <a:pt x="62117" y="52689"/>
                  </a:lnTo>
                  <a:lnTo>
                    <a:pt x="60269" y="45571"/>
                  </a:lnTo>
                  <a:lnTo>
                    <a:pt x="57680" y="38269"/>
                  </a:lnTo>
                  <a:lnTo>
                    <a:pt x="56109" y="34756"/>
                  </a:lnTo>
                  <a:lnTo>
                    <a:pt x="54445" y="31336"/>
                  </a:lnTo>
                  <a:lnTo>
                    <a:pt x="50655" y="24866"/>
                  </a:lnTo>
                  <a:lnTo>
                    <a:pt x="46496" y="19135"/>
                  </a:lnTo>
                  <a:lnTo>
                    <a:pt x="41966" y="13959"/>
                  </a:lnTo>
                  <a:lnTo>
                    <a:pt x="37160" y="9522"/>
                  </a:lnTo>
                  <a:lnTo>
                    <a:pt x="32168" y="5824"/>
                  </a:lnTo>
                  <a:lnTo>
                    <a:pt x="27084" y="3051"/>
                  </a:lnTo>
                  <a:lnTo>
                    <a:pt x="21816" y="1110"/>
                  </a:lnTo>
                  <a:lnTo>
                    <a:pt x="19135" y="463"/>
                  </a:lnTo>
                  <a:lnTo>
                    <a:pt x="165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9"/>
            <p:cNvSpPr/>
            <p:nvPr/>
          </p:nvSpPr>
          <p:spPr>
            <a:xfrm>
              <a:off x="-2118550" y="3889300"/>
              <a:ext cx="1210925" cy="1640725"/>
            </a:xfrm>
            <a:custGeom>
              <a:avLst/>
              <a:gdLst/>
              <a:ahLst/>
              <a:cxnLst/>
              <a:rect l="l" t="t" r="r" b="b"/>
              <a:pathLst>
                <a:path w="48437" h="65629" extrusionOk="0">
                  <a:moveTo>
                    <a:pt x="462" y="0"/>
                  </a:moveTo>
                  <a:lnTo>
                    <a:pt x="185" y="278"/>
                  </a:lnTo>
                  <a:lnTo>
                    <a:pt x="93" y="555"/>
                  </a:lnTo>
                  <a:lnTo>
                    <a:pt x="0" y="740"/>
                  </a:lnTo>
                  <a:lnTo>
                    <a:pt x="185" y="1109"/>
                  </a:lnTo>
                  <a:lnTo>
                    <a:pt x="462" y="1202"/>
                  </a:lnTo>
                  <a:lnTo>
                    <a:pt x="3328" y="2126"/>
                  </a:lnTo>
                  <a:lnTo>
                    <a:pt x="10076" y="5454"/>
                  </a:lnTo>
                  <a:lnTo>
                    <a:pt x="17378" y="10445"/>
                  </a:lnTo>
                  <a:lnTo>
                    <a:pt x="23016" y="15344"/>
                  </a:lnTo>
                  <a:lnTo>
                    <a:pt x="26806" y="19042"/>
                  </a:lnTo>
                  <a:lnTo>
                    <a:pt x="30411" y="23109"/>
                  </a:lnTo>
                  <a:lnTo>
                    <a:pt x="33739" y="27638"/>
                  </a:lnTo>
                  <a:lnTo>
                    <a:pt x="36974" y="32445"/>
                  </a:lnTo>
                  <a:lnTo>
                    <a:pt x="39840" y="37621"/>
                  </a:lnTo>
                  <a:lnTo>
                    <a:pt x="42335" y="43167"/>
                  </a:lnTo>
                  <a:lnTo>
                    <a:pt x="44369" y="49083"/>
                  </a:lnTo>
                  <a:lnTo>
                    <a:pt x="45940" y="55184"/>
                  </a:lnTo>
                  <a:lnTo>
                    <a:pt x="47050" y="61747"/>
                  </a:lnTo>
                  <a:lnTo>
                    <a:pt x="47327" y="65074"/>
                  </a:lnTo>
                  <a:lnTo>
                    <a:pt x="47419" y="65444"/>
                  </a:lnTo>
                  <a:lnTo>
                    <a:pt x="47881" y="65629"/>
                  </a:lnTo>
                  <a:lnTo>
                    <a:pt x="48344" y="65444"/>
                  </a:lnTo>
                  <a:lnTo>
                    <a:pt x="48436" y="64982"/>
                  </a:lnTo>
                  <a:lnTo>
                    <a:pt x="48159" y="61562"/>
                  </a:lnTo>
                  <a:lnTo>
                    <a:pt x="47142" y="54999"/>
                  </a:lnTo>
                  <a:lnTo>
                    <a:pt x="45478" y="48713"/>
                  </a:lnTo>
                  <a:lnTo>
                    <a:pt x="43445" y="42705"/>
                  </a:lnTo>
                  <a:lnTo>
                    <a:pt x="40856" y="37159"/>
                  </a:lnTo>
                  <a:lnTo>
                    <a:pt x="37898" y="31890"/>
                  </a:lnTo>
                  <a:lnTo>
                    <a:pt x="34663" y="26899"/>
                  </a:lnTo>
                  <a:lnTo>
                    <a:pt x="31243" y="22369"/>
                  </a:lnTo>
                  <a:lnTo>
                    <a:pt x="27546" y="18210"/>
                  </a:lnTo>
                  <a:lnTo>
                    <a:pt x="23756" y="14420"/>
                  </a:lnTo>
                  <a:lnTo>
                    <a:pt x="18025" y="9429"/>
                  </a:lnTo>
                  <a:lnTo>
                    <a:pt x="10538" y="4345"/>
                  </a:lnTo>
                  <a:lnTo>
                    <a:pt x="3698" y="1017"/>
                  </a:lnTo>
                  <a:lnTo>
                    <a:pt x="740" y="93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9"/>
            <p:cNvSpPr/>
            <p:nvPr/>
          </p:nvSpPr>
          <p:spPr>
            <a:xfrm>
              <a:off x="-2386625" y="4654200"/>
              <a:ext cx="1807125" cy="2017400"/>
            </a:xfrm>
            <a:custGeom>
              <a:avLst/>
              <a:gdLst/>
              <a:ahLst/>
              <a:cxnLst/>
              <a:rect l="l" t="t" r="r" b="b"/>
              <a:pathLst>
                <a:path w="72285" h="80696" extrusionOk="0">
                  <a:moveTo>
                    <a:pt x="10076" y="0"/>
                  </a:moveTo>
                  <a:lnTo>
                    <a:pt x="8320" y="462"/>
                  </a:lnTo>
                  <a:lnTo>
                    <a:pt x="7211" y="832"/>
                  </a:lnTo>
                  <a:lnTo>
                    <a:pt x="5085" y="1849"/>
                  </a:lnTo>
                  <a:lnTo>
                    <a:pt x="3421" y="3328"/>
                  </a:lnTo>
                  <a:lnTo>
                    <a:pt x="2034" y="5084"/>
                  </a:lnTo>
                  <a:lnTo>
                    <a:pt x="925" y="7025"/>
                  </a:lnTo>
                  <a:lnTo>
                    <a:pt x="278" y="9059"/>
                  </a:lnTo>
                  <a:lnTo>
                    <a:pt x="1" y="11370"/>
                  </a:lnTo>
                  <a:lnTo>
                    <a:pt x="186" y="13681"/>
                  </a:lnTo>
                  <a:lnTo>
                    <a:pt x="463" y="14790"/>
                  </a:lnTo>
                  <a:lnTo>
                    <a:pt x="648" y="15437"/>
                  </a:lnTo>
                  <a:lnTo>
                    <a:pt x="925" y="15991"/>
                  </a:lnTo>
                  <a:lnTo>
                    <a:pt x="1757" y="17840"/>
                  </a:lnTo>
                  <a:lnTo>
                    <a:pt x="4253" y="21260"/>
                  </a:lnTo>
                  <a:lnTo>
                    <a:pt x="5362" y="23016"/>
                  </a:lnTo>
                  <a:lnTo>
                    <a:pt x="5917" y="23941"/>
                  </a:lnTo>
                  <a:lnTo>
                    <a:pt x="6656" y="25882"/>
                  </a:lnTo>
                  <a:lnTo>
                    <a:pt x="7026" y="27823"/>
                  </a:lnTo>
                  <a:lnTo>
                    <a:pt x="6841" y="29857"/>
                  </a:lnTo>
                  <a:lnTo>
                    <a:pt x="6471" y="30781"/>
                  </a:lnTo>
                  <a:lnTo>
                    <a:pt x="5824" y="32168"/>
                  </a:lnTo>
                  <a:lnTo>
                    <a:pt x="4160" y="34848"/>
                  </a:lnTo>
                  <a:lnTo>
                    <a:pt x="3606" y="36235"/>
                  </a:lnTo>
                  <a:lnTo>
                    <a:pt x="3051" y="38176"/>
                  </a:lnTo>
                  <a:lnTo>
                    <a:pt x="2866" y="41781"/>
                  </a:lnTo>
                  <a:lnTo>
                    <a:pt x="3513" y="44277"/>
                  </a:lnTo>
                  <a:lnTo>
                    <a:pt x="4345" y="45663"/>
                  </a:lnTo>
                  <a:lnTo>
                    <a:pt x="5547" y="47050"/>
                  </a:lnTo>
                  <a:lnTo>
                    <a:pt x="7118" y="48251"/>
                  </a:lnTo>
                  <a:lnTo>
                    <a:pt x="8043" y="48713"/>
                  </a:lnTo>
                  <a:lnTo>
                    <a:pt x="9059" y="49268"/>
                  </a:lnTo>
                  <a:lnTo>
                    <a:pt x="11370" y="49823"/>
                  </a:lnTo>
                  <a:lnTo>
                    <a:pt x="14975" y="50562"/>
                  </a:lnTo>
                  <a:lnTo>
                    <a:pt x="18488" y="51209"/>
                  </a:lnTo>
                  <a:lnTo>
                    <a:pt x="20614" y="52041"/>
                  </a:lnTo>
                  <a:lnTo>
                    <a:pt x="22555" y="53150"/>
                  </a:lnTo>
                  <a:lnTo>
                    <a:pt x="24034" y="54999"/>
                  </a:lnTo>
                  <a:lnTo>
                    <a:pt x="24588" y="56201"/>
                  </a:lnTo>
                  <a:lnTo>
                    <a:pt x="25235" y="58142"/>
                  </a:lnTo>
                  <a:lnTo>
                    <a:pt x="25883" y="62301"/>
                  </a:lnTo>
                  <a:lnTo>
                    <a:pt x="26160" y="64335"/>
                  </a:lnTo>
                  <a:lnTo>
                    <a:pt x="26714" y="66368"/>
                  </a:lnTo>
                  <a:lnTo>
                    <a:pt x="28286" y="70158"/>
                  </a:lnTo>
                  <a:lnTo>
                    <a:pt x="30597" y="73671"/>
                  </a:lnTo>
                  <a:lnTo>
                    <a:pt x="33370" y="76629"/>
                  </a:lnTo>
                  <a:lnTo>
                    <a:pt x="35034" y="77830"/>
                  </a:lnTo>
                  <a:lnTo>
                    <a:pt x="36235" y="78662"/>
                  </a:lnTo>
                  <a:lnTo>
                    <a:pt x="38823" y="79772"/>
                  </a:lnTo>
                  <a:lnTo>
                    <a:pt x="41412" y="80419"/>
                  </a:lnTo>
                  <a:lnTo>
                    <a:pt x="44185" y="80696"/>
                  </a:lnTo>
                  <a:lnTo>
                    <a:pt x="48344" y="80603"/>
                  </a:lnTo>
                  <a:lnTo>
                    <a:pt x="53613" y="79217"/>
                  </a:lnTo>
                  <a:lnTo>
                    <a:pt x="56201" y="78108"/>
                  </a:lnTo>
                  <a:lnTo>
                    <a:pt x="57588" y="77368"/>
                  </a:lnTo>
                  <a:lnTo>
                    <a:pt x="60361" y="75612"/>
                  </a:lnTo>
                  <a:lnTo>
                    <a:pt x="62949" y="73671"/>
                  </a:lnTo>
                  <a:lnTo>
                    <a:pt x="65260" y="71360"/>
                  </a:lnTo>
                  <a:lnTo>
                    <a:pt x="66277" y="70066"/>
                  </a:lnTo>
                  <a:lnTo>
                    <a:pt x="67386" y="68679"/>
                  </a:lnTo>
                  <a:lnTo>
                    <a:pt x="69142" y="65721"/>
                  </a:lnTo>
                  <a:lnTo>
                    <a:pt x="70529" y="62579"/>
                  </a:lnTo>
                  <a:lnTo>
                    <a:pt x="71545" y="59251"/>
                  </a:lnTo>
                  <a:lnTo>
                    <a:pt x="72192" y="55923"/>
                  </a:lnTo>
                  <a:lnTo>
                    <a:pt x="72285" y="52596"/>
                  </a:lnTo>
                  <a:lnTo>
                    <a:pt x="72100" y="49083"/>
                  </a:lnTo>
                  <a:lnTo>
                    <a:pt x="71360" y="45663"/>
                  </a:lnTo>
                  <a:lnTo>
                    <a:pt x="70898" y="43999"/>
                  </a:lnTo>
                  <a:lnTo>
                    <a:pt x="70251" y="42058"/>
                  </a:lnTo>
                  <a:lnTo>
                    <a:pt x="68218" y="38453"/>
                  </a:lnTo>
                  <a:lnTo>
                    <a:pt x="66924" y="36789"/>
                  </a:lnTo>
                  <a:lnTo>
                    <a:pt x="65814" y="35680"/>
                  </a:lnTo>
                  <a:lnTo>
                    <a:pt x="63134" y="33831"/>
                  </a:lnTo>
                  <a:lnTo>
                    <a:pt x="61840" y="32907"/>
                  </a:lnTo>
                  <a:lnTo>
                    <a:pt x="59067" y="30689"/>
                  </a:lnTo>
                  <a:lnTo>
                    <a:pt x="55277" y="26806"/>
                  </a:lnTo>
                  <a:lnTo>
                    <a:pt x="53336" y="23756"/>
                  </a:lnTo>
                  <a:lnTo>
                    <a:pt x="52781" y="22092"/>
                  </a:lnTo>
                  <a:lnTo>
                    <a:pt x="52226" y="19319"/>
                  </a:lnTo>
                  <a:lnTo>
                    <a:pt x="51487" y="15160"/>
                  </a:lnTo>
                  <a:lnTo>
                    <a:pt x="50563" y="12571"/>
                  </a:lnTo>
                  <a:lnTo>
                    <a:pt x="49916" y="11185"/>
                  </a:lnTo>
                  <a:lnTo>
                    <a:pt x="48899" y="9613"/>
                  </a:lnTo>
                  <a:lnTo>
                    <a:pt x="46126" y="7118"/>
                  </a:lnTo>
                  <a:lnTo>
                    <a:pt x="44369" y="6286"/>
                  </a:lnTo>
                  <a:lnTo>
                    <a:pt x="43168" y="6008"/>
                  </a:lnTo>
                  <a:lnTo>
                    <a:pt x="40857" y="5731"/>
                  </a:lnTo>
                  <a:lnTo>
                    <a:pt x="37160" y="6008"/>
                  </a:lnTo>
                  <a:lnTo>
                    <a:pt x="34756" y="6286"/>
                  </a:lnTo>
                  <a:lnTo>
                    <a:pt x="33000" y="6471"/>
                  </a:lnTo>
                  <a:lnTo>
                    <a:pt x="29857" y="6193"/>
                  </a:lnTo>
                  <a:lnTo>
                    <a:pt x="25605" y="4622"/>
                  </a:lnTo>
                  <a:lnTo>
                    <a:pt x="22555" y="3143"/>
                  </a:lnTo>
                  <a:lnTo>
                    <a:pt x="20891" y="2311"/>
                  </a:lnTo>
                  <a:lnTo>
                    <a:pt x="17378" y="925"/>
                  </a:lnTo>
                  <a:lnTo>
                    <a:pt x="13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9"/>
            <p:cNvSpPr/>
            <p:nvPr/>
          </p:nvSpPr>
          <p:spPr>
            <a:xfrm>
              <a:off x="-1956800" y="5497650"/>
              <a:ext cx="746450" cy="138700"/>
            </a:xfrm>
            <a:custGeom>
              <a:avLst/>
              <a:gdLst/>
              <a:ahLst/>
              <a:cxnLst/>
              <a:rect l="l" t="t" r="r" b="b"/>
              <a:pathLst>
                <a:path w="29858" h="5548" extrusionOk="0">
                  <a:moveTo>
                    <a:pt x="13311" y="1"/>
                  </a:moveTo>
                  <a:lnTo>
                    <a:pt x="9521" y="93"/>
                  </a:lnTo>
                  <a:lnTo>
                    <a:pt x="5824" y="648"/>
                  </a:lnTo>
                  <a:lnTo>
                    <a:pt x="2127" y="1665"/>
                  </a:lnTo>
                  <a:lnTo>
                    <a:pt x="370" y="2312"/>
                  </a:lnTo>
                  <a:lnTo>
                    <a:pt x="93" y="2497"/>
                  </a:lnTo>
                  <a:lnTo>
                    <a:pt x="1" y="2959"/>
                  </a:lnTo>
                  <a:lnTo>
                    <a:pt x="93" y="3144"/>
                  </a:lnTo>
                  <a:lnTo>
                    <a:pt x="278" y="3329"/>
                  </a:lnTo>
                  <a:lnTo>
                    <a:pt x="463" y="3513"/>
                  </a:lnTo>
                  <a:lnTo>
                    <a:pt x="648" y="3513"/>
                  </a:lnTo>
                  <a:lnTo>
                    <a:pt x="833" y="3421"/>
                  </a:lnTo>
                  <a:lnTo>
                    <a:pt x="2589" y="2774"/>
                  </a:lnTo>
                  <a:lnTo>
                    <a:pt x="6101" y="1942"/>
                  </a:lnTo>
                  <a:lnTo>
                    <a:pt x="9706" y="1387"/>
                  </a:lnTo>
                  <a:lnTo>
                    <a:pt x="13311" y="1203"/>
                  </a:lnTo>
                  <a:lnTo>
                    <a:pt x="16916" y="1480"/>
                  </a:lnTo>
                  <a:lnTo>
                    <a:pt x="20521" y="2127"/>
                  </a:lnTo>
                  <a:lnTo>
                    <a:pt x="23941" y="3144"/>
                  </a:lnTo>
                  <a:lnTo>
                    <a:pt x="27361" y="4623"/>
                  </a:lnTo>
                  <a:lnTo>
                    <a:pt x="28933" y="5547"/>
                  </a:lnTo>
                  <a:lnTo>
                    <a:pt x="29210" y="5547"/>
                  </a:lnTo>
                  <a:lnTo>
                    <a:pt x="29672" y="5455"/>
                  </a:lnTo>
                  <a:lnTo>
                    <a:pt x="29765" y="5270"/>
                  </a:lnTo>
                  <a:lnTo>
                    <a:pt x="29857" y="4992"/>
                  </a:lnTo>
                  <a:lnTo>
                    <a:pt x="29765" y="4530"/>
                  </a:lnTo>
                  <a:lnTo>
                    <a:pt x="29580" y="4438"/>
                  </a:lnTo>
                  <a:lnTo>
                    <a:pt x="27824" y="3513"/>
                  </a:lnTo>
                  <a:lnTo>
                    <a:pt x="24403" y="1942"/>
                  </a:lnTo>
                  <a:lnTo>
                    <a:pt x="20798" y="925"/>
                  </a:lnTo>
                  <a:lnTo>
                    <a:pt x="17009" y="278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9"/>
            <p:cNvSpPr/>
            <p:nvPr/>
          </p:nvSpPr>
          <p:spPr>
            <a:xfrm>
              <a:off x="-2081575" y="4839050"/>
              <a:ext cx="1160075" cy="1573750"/>
            </a:xfrm>
            <a:custGeom>
              <a:avLst/>
              <a:gdLst/>
              <a:ahLst/>
              <a:cxnLst/>
              <a:rect l="l" t="t" r="r" b="b"/>
              <a:pathLst>
                <a:path w="46403" h="62950" extrusionOk="0">
                  <a:moveTo>
                    <a:pt x="555" y="1"/>
                  </a:moveTo>
                  <a:lnTo>
                    <a:pt x="93" y="93"/>
                  </a:lnTo>
                  <a:lnTo>
                    <a:pt x="93" y="278"/>
                  </a:lnTo>
                  <a:lnTo>
                    <a:pt x="0" y="278"/>
                  </a:lnTo>
                  <a:lnTo>
                    <a:pt x="0" y="556"/>
                  </a:lnTo>
                  <a:lnTo>
                    <a:pt x="93" y="925"/>
                  </a:lnTo>
                  <a:lnTo>
                    <a:pt x="370" y="1018"/>
                  </a:lnTo>
                  <a:lnTo>
                    <a:pt x="3698" y="2589"/>
                  </a:lnTo>
                  <a:lnTo>
                    <a:pt x="10907" y="7211"/>
                  </a:lnTo>
                  <a:lnTo>
                    <a:pt x="18302" y="13312"/>
                  </a:lnTo>
                  <a:lnTo>
                    <a:pt x="25605" y="20614"/>
                  </a:lnTo>
                  <a:lnTo>
                    <a:pt x="32260" y="28933"/>
                  </a:lnTo>
                  <a:lnTo>
                    <a:pt x="36604" y="35773"/>
                  </a:lnTo>
                  <a:lnTo>
                    <a:pt x="39100" y="40395"/>
                  </a:lnTo>
                  <a:lnTo>
                    <a:pt x="41226" y="45202"/>
                  </a:lnTo>
                  <a:lnTo>
                    <a:pt x="42982" y="50008"/>
                  </a:lnTo>
                  <a:lnTo>
                    <a:pt x="44276" y="54907"/>
                  </a:lnTo>
                  <a:lnTo>
                    <a:pt x="45016" y="59899"/>
                  </a:lnTo>
                  <a:lnTo>
                    <a:pt x="45201" y="62302"/>
                  </a:lnTo>
                  <a:lnTo>
                    <a:pt x="45293" y="62487"/>
                  </a:lnTo>
                  <a:lnTo>
                    <a:pt x="45571" y="62857"/>
                  </a:lnTo>
                  <a:lnTo>
                    <a:pt x="45848" y="62857"/>
                  </a:lnTo>
                  <a:lnTo>
                    <a:pt x="45848" y="62949"/>
                  </a:lnTo>
                  <a:lnTo>
                    <a:pt x="46033" y="62857"/>
                  </a:lnTo>
                  <a:lnTo>
                    <a:pt x="46402" y="62487"/>
                  </a:lnTo>
                  <a:lnTo>
                    <a:pt x="46402" y="62302"/>
                  </a:lnTo>
                  <a:lnTo>
                    <a:pt x="46218" y="59806"/>
                  </a:lnTo>
                  <a:lnTo>
                    <a:pt x="45478" y="54815"/>
                  </a:lnTo>
                  <a:lnTo>
                    <a:pt x="44184" y="49823"/>
                  </a:lnTo>
                  <a:lnTo>
                    <a:pt x="42335" y="44924"/>
                  </a:lnTo>
                  <a:lnTo>
                    <a:pt x="40209" y="39933"/>
                  </a:lnTo>
                  <a:lnTo>
                    <a:pt x="37529" y="35219"/>
                  </a:lnTo>
                  <a:lnTo>
                    <a:pt x="33184" y="28378"/>
                  </a:lnTo>
                  <a:lnTo>
                    <a:pt x="26437" y="19874"/>
                  </a:lnTo>
                  <a:lnTo>
                    <a:pt x="19042" y="12480"/>
                  </a:lnTo>
                  <a:lnTo>
                    <a:pt x="11462" y="6287"/>
                  </a:lnTo>
                  <a:lnTo>
                    <a:pt x="4252" y="1665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9"/>
            <p:cNvSpPr/>
            <p:nvPr/>
          </p:nvSpPr>
          <p:spPr>
            <a:xfrm>
              <a:off x="-699675" y="-2934725"/>
              <a:ext cx="3491750" cy="9872075"/>
            </a:xfrm>
            <a:custGeom>
              <a:avLst/>
              <a:gdLst/>
              <a:ahLst/>
              <a:cxnLst/>
              <a:rect l="l" t="t" r="r" b="b"/>
              <a:pathLst>
                <a:path w="139670" h="394883" extrusionOk="0">
                  <a:moveTo>
                    <a:pt x="130981" y="28286"/>
                  </a:moveTo>
                  <a:lnTo>
                    <a:pt x="131905" y="28563"/>
                  </a:lnTo>
                  <a:lnTo>
                    <a:pt x="132644" y="29118"/>
                  </a:lnTo>
                  <a:lnTo>
                    <a:pt x="132922" y="29580"/>
                  </a:lnTo>
                  <a:lnTo>
                    <a:pt x="133199" y="30227"/>
                  </a:lnTo>
                  <a:lnTo>
                    <a:pt x="133291" y="30874"/>
                  </a:lnTo>
                  <a:lnTo>
                    <a:pt x="133291" y="288398"/>
                  </a:lnTo>
                  <a:lnTo>
                    <a:pt x="133199" y="289322"/>
                  </a:lnTo>
                  <a:lnTo>
                    <a:pt x="132644" y="290709"/>
                  </a:lnTo>
                  <a:lnTo>
                    <a:pt x="130981" y="292650"/>
                  </a:lnTo>
                  <a:lnTo>
                    <a:pt x="129502" y="293482"/>
                  </a:lnTo>
                  <a:lnTo>
                    <a:pt x="9706" y="362716"/>
                  </a:lnTo>
                  <a:lnTo>
                    <a:pt x="8966" y="363085"/>
                  </a:lnTo>
                  <a:lnTo>
                    <a:pt x="7580" y="363178"/>
                  </a:lnTo>
                  <a:lnTo>
                    <a:pt x="6563" y="362623"/>
                  </a:lnTo>
                  <a:lnTo>
                    <a:pt x="6008" y="361421"/>
                  </a:lnTo>
                  <a:lnTo>
                    <a:pt x="5916" y="360497"/>
                  </a:lnTo>
                  <a:lnTo>
                    <a:pt x="5916" y="104360"/>
                  </a:lnTo>
                  <a:lnTo>
                    <a:pt x="6008" y="103436"/>
                  </a:lnTo>
                  <a:lnTo>
                    <a:pt x="6471" y="101494"/>
                  </a:lnTo>
                  <a:lnTo>
                    <a:pt x="7580" y="99831"/>
                  </a:lnTo>
                  <a:lnTo>
                    <a:pt x="8966" y="98444"/>
                  </a:lnTo>
                  <a:lnTo>
                    <a:pt x="9798" y="97889"/>
                  </a:lnTo>
                  <a:lnTo>
                    <a:pt x="129502" y="28656"/>
                  </a:lnTo>
                  <a:lnTo>
                    <a:pt x="129964" y="28471"/>
                  </a:lnTo>
                  <a:lnTo>
                    <a:pt x="130981" y="28286"/>
                  </a:lnTo>
                  <a:close/>
                  <a:moveTo>
                    <a:pt x="137728" y="1"/>
                  </a:moveTo>
                  <a:lnTo>
                    <a:pt x="136157" y="186"/>
                  </a:lnTo>
                  <a:lnTo>
                    <a:pt x="135233" y="648"/>
                  </a:lnTo>
                  <a:lnTo>
                    <a:pt x="4437" y="76167"/>
                  </a:lnTo>
                  <a:lnTo>
                    <a:pt x="3513" y="76814"/>
                  </a:lnTo>
                  <a:lnTo>
                    <a:pt x="1941" y="78478"/>
                  </a:lnTo>
                  <a:lnTo>
                    <a:pt x="832" y="80419"/>
                  </a:lnTo>
                  <a:lnTo>
                    <a:pt x="93" y="82638"/>
                  </a:lnTo>
                  <a:lnTo>
                    <a:pt x="0" y="83839"/>
                  </a:lnTo>
                  <a:lnTo>
                    <a:pt x="0" y="391833"/>
                  </a:lnTo>
                  <a:lnTo>
                    <a:pt x="93" y="392849"/>
                  </a:lnTo>
                  <a:lnTo>
                    <a:pt x="740" y="394236"/>
                  </a:lnTo>
                  <a:lnTo>
                    <a:pt x="1941" y="394883"/>
                  </a:lnTo>
                  <a:lnTo>
                    <a:pt x="3605" y="394790"/>
                  </a:lnTo>
                  <a:lnTo>
                    <a:pt x="4530" y="394328"/>
                  </a:lnTo>
                  <a:lnTo>
                    <a:pt x="135233" y="318901"/>
                  </a:lnTo>
                  <a:lnTo>
                    <a:pt x="136249" y="318162"/>
                  </a:lnTo>
                  <a:lnTo>
                    <a:pt x="137728" y="316498"/>
                  </a:lnTo>
                  <a:lnTo>
                    <a:pt x="138930" y="314557"/>
                  </a:lnTo>
                  <a:lnTo>
                    <a:pt x="139577" y="312339"/>
                  </a:lnTo>
                  <a:lnTo>
                    <a:pt x="139669" y="311137"/>
                  </a:lnTo>
                  <a:lnTo>
                    <a:pt x="139669" y="3144"/>
                  </a:lnTo>
                  <a:lnTo>
                    <a:pt x="139577" y="2219"/>
                  </a:lnTo>
                  <a:lnTo>
                    <a:pt x="138930" y="740"/>
                  </a:lnTo>
                  <a:lnTo>
                    <a:pt x="1377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9"/>
            <p:cNvSpPr/>
            <p:nvPr/>
          </p:nvSpPr>
          <p:spPr>
            <a:xfrm>
              <a:off x="-551775" y="-2227600"/>
              <a:ext cx="3184400" cy="8372325"/>
            </a:xfrm>
            <a:custGeom>
              <a:avLst/>
              <a:gdLst/>
              <a:ahLst/>
              <a:cxnLst/>
              <a:rect l="l" t="t" r="r" b="b"/>
              <a:pathLst>
                <a:path w="127376" h="334893" extrusionOk="0">
                  <a:moveTo>
                    <a:pt x="125065" y="1"/>
                  </a:moveTo>
                  <a:lnTo>
                    <a:pt x="124048" y="186"/>
                  </a:lnTo>
                  <a:lnTo>
                    <a:pt x="123586" y="371"/>
                  </a:lnTo>
                  <a:lnTo>
                    <a:pt x="3790" y="69604"/>
                  </a:lnTo>
                  <a:lnTo>
                    <a:pt x="2958" y="70159"/>
                  </a:lnTo>
                  <a:lnTo>
                    <a:pt x="1571" y="71546"/>
                  </a:lnTo>
                  <a:lnTo>
                    <a:pt x="555" y="73209"/>
                  </a:lnTo>
                  <a:lnTo>
                    <a:pt x="92" y="75151"/>
                  </a:lnTo>
                  <a:lnTo>
                    <a:pt x="0" y="76075"/>
                  </a:lnTo>
                  <a:lnTo>
                    <a:pt x="0" y="332212"/>
                  </a:lnTo>
                  <a:lnTo>
                    <a:pt x="92" y="333136"/>
                  </a:lnTo>
                  <a:lnTo>
                    <a:pt x="647" y="334338"/>
                  </a:lnTo>
                  <a:lnTo>
                    <a:pt x="1664" y="334893"/>
                  </a:lnTo>
                  <a:lnTo>
                    <a:pt x="3050" y="334800"/>
                  </a:lnTo>
                  <a:lnTo>
                    <a:pt x="3790" y="334431"/>
                  </a:lnTo>
                  <a:lnTo>
                    <a:pt x="123586" y="265197"/>
                  </a:lnTo>
                  <a:lnTo>
                    <a:pt x="125065" y="264365"/>
                  </a:lnTo>
                  <a:lnTo>
                    <a:pt x="126728" y="262424"/>
                  </a:lnTo>
                  <a:lnTo>
                    <a:pt x="127283" y="261037"/>
                  </a:lnTo>
                  <a:lnTo>
                    <a:pt x="127375" y="260113"/>
                  </a:lnTo>
                  <a:lnTo>
                    <a:pt x="127375" y="2589"/>
                  </a:lnTo>
                  <a:lnTo>
                    <a:pt x="127283" y="1942"/>
                  </a:lnTo>
                  <a:lnTo>
                    <a:pt x="127006" y="1295"/>
                  </a:lnTo>
                  <a:lnTo>
                    <a:pt x="126728" y="833"/>
                  </a:lnTo>
                  <a:lnTo>
                    <a:pt x="125989" y="278"/>
                  </a:lnTo>
                  <a:lnTo>
                    <a:pt x="125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9"/>
            <p:cNvSpPr/>
            <p:nvPr/>
          </p:nvSpPr>
          <p:spPr>
            <a:xfrm>
              <a:off x="-551775" y="2590575"/>
              <a:ext cx="3147425" cy="3554150"/>
            </a:xfrm>
            <a:custGeom>
              <a:avLst/>
              <a:gdLst/>
              <a:ahLst/>
              <a:cxnLst/>
              <a:rect l="l" t="t" r="r" b="b"/>
              <a:pathLst>
                <a:path w="125897" h="142166" extrusionOk="0">
                  <a:moveTo>
                    <a:pt x="0" y="1"/>
                  </a:moveTo>
                  <a:lnTo>
                    <a:pt x="0" y="139485"/>
                  </a:lnTo>
                  <a:lnTo>
                    <a:pt x="92" y="140409"/>
                  </a:lnTo>
                  <a:lnTo>
                    <a:pt x="647" y="141611"/>
                  </a:lnTo>
                  <a:lnTo>
                    <a:pt x="1664" y="142166"/>
                  </a:lnTo>
                  <a:lnTo>
                    <a:pt x="3050" y="142073"/>
                  </a:lnTo>
                  <a:lnTo>
                    <a:pt x="3790" y="141704"/>
                  </a:lnTo>
                  <a:lnTo>
                    <a:pt x="123586" y="72562"/>
                  </a:lnTo>
                  <a:lnTo>
                    <a:pt x="124787" y="71823"/>
                  </a:lnTo>
                  <a:lnTo>
                    <a:pt x="125896" y="708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9"/>
            <p:cNvSpPr/>
            <p:nvPr/>
          </p:nvSpPr>
          <p:spPr>
            <a:xfrm>
              <a:off x="-551775" y="-2132850"/>
              <a:ext cx="2941750" cy="8067300"/>
            </a:xfrm>
            <a:custGeom>
              <a:avLst/>
              <a:gdLst/>
              <a:ahLst/>
              <a:cxnLst/>
              <a:rect l="l" t="t" r="r" b="b"/>
              <a:pathLst>
                <a:path w="117670" h="322692" extrusionOk="0">
                  <a:moveTo>
                    <a:pt x="117670" y="1"/>
                  </a:moveTo>
                  <a:lnTo>
                    <a:pt x="3790" y="65814"/>
                  </a:lnTo>
                  <a:lnTo>
                    <a:pt x="2958" y="66369"/>
                  </a:lnTo>
                  <a:lnTo>
                    <a:pt x="1571" y="67756"/>
                  </a:lnTo>
                  <a:lnTo>
                    <a:pt x="555" y="69419"/>
                  </a:lnTo>
                  <a:lnTo>
                    <a:pt x="92" y="71361"/>
                  </a:lnTo>
                  <a:lnTo>
                    <a:pt x="0" y="72285"/>
                  </a:lnTo>
                  <a:lnTo>
                    <a:pt x="0" y="322691"/>
                  </a:lnTo>
                  <a:lnTo>
                    <a:pt x="113972" y="256970"/>
                  </a:lnTo>
                  <a:lnTo>
                    <a:pt x="115359" y="256046"/>
                  </a:lnTo>
                  <a:lnTo>
                    <a:pt x="117023" y="254197"/>
                  </a:lnTo>
                  <a:lnTo>
                    <a:pt x="117577" y="252718"/>
                  </a:lnTo>
                  <a:lnTo>
                    <a:pt x="117670" y="251794"/>
                  </a:lnTo>
                  <a:lnTo>
                    <a:pt x="1176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9"/>
            <p:cNvSpPr/>
            <p:nvPr/>
          </p:nvSpPr>
          <p:spPr>
            <a:xfrm>
              <a:off x="-1046325" y="-1150725"/>
              <a:ext cx="443725" cy="8101950"/>
            </a:xfrm>
            <a:custGeom>
              <a:avLst/>
              <a:gdLst/>
              <a:ahLst/>
              <a:cxnLst/>
              <a:rect l="l" t="t" r="r" b="b"/>
              <a:pathLst>
                <a:path w="17749" h="324078" extrusionOk="0">
                  <a:moveTo>
                    <a:pt x="1295" y="1"/>
                  </a:moveTo>
                  <a:lnTo>
                    <a:pt x="1018" y="555"/>
                  </a:lnTo>
                  <a:lnTo>
                    <a:pt x="740" y="1110"/>
                  </a:lnTo>
                  <a:lnTo>
                    <a:pt x="371" y="1849"/>
                  </a:lnTo>
                  <a:lnTo>
                    <a:pt x="1" y="3513"/>
                  </a:lnTo>
                  <a:lnTo>
                    <a:pt x="1" y="4345"/>
                  </a:lnTo>
                  <a:lnTo>
                    <a:pt x="1" y="312523"/>
                  </a:lnTo>
                  <a:lnTo>
                    <a:pt x="93" y="313632"/>
                  </a:lnTo>
                  <a:lnTo>
                    <a:pt x="740" y="315851"/>
                  </a:lnTo>
                  <a:lnTo>
                    <a:pt x="1942" y="317792"/>
                  </a:lnTo>
                  <a:lnTo>
                    <a:pt x="3421" y="319456"/>
                  </a:lnTo>
                  <a:lnTo>
                    <a:pt x="4438" y="320103"/>
                  </a:lnTo>
                  <a:lnTo>
                    <a:pt x="9522" y="323061"/>
                  </a:lnTo>
                  <a:lnTo>
                    <a:pt x="10446" y="323523"/>
                  </a:lnTo>
                  <a:lnTo>
                    <a:pt x="12572" y="323985"/>
                  </a:lnTo>
                  <a:lnTo>
                    <a:pt x="14698" y="324078"/>
                  </a:lnTo>
                  <a:lnTo>
                    <a:pt x="16732" y="323708"/>
                  </a:lnTo>
                  <a:lnTo>
                    <a:pt x="17748" y="323338"/>
                  </a:lnTo>
                  <a:lnTo>
                    <a:pt x="17748" y="323338"/>
                  </a:lnTo>
                  <a:lnTo>
                    <a:pt x="16917" y="323615"/>
                  </a:lnTo>
                  <a:lnTo>
                    <a:pt x="15530" y="323523"/>
                  </a:lnTo>
                  <a:lnTo>
                    <a:pt x="14513" y="322783"/>
                  </a:lnTo>
                  <a:lnTo>
                    <a:pt x="13866" y="321397"/>
                  </a:lnTo>
                  <a:lnTo>
                    <a:pt x="13866" y="320473"/>
                  </a:lnTo>
                  <a:lnTo>
                    <a:pt x="13866" y="12479"/>
                  </a:lnTo>
                  <a:lnTo>
                    <a:pt x="13866" y="11093"/>
                  </a:lnTo>
                  <a:lnTo>
                    <a:pt x="14421" y="9706"/>
                  </a:lnTo>
                  <a:lnTo>
                    <a:pt x="14698" y="8874"/>
                  </a:lnTo>
                  <a:lnTo>
                    <a:pt x="15160" y="8135"/>
                  </a:lnTo>
                  <a:lnTo>
                    <a:pt x="1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9"/>
            <p:cNvSpPr/>
            <p:nvPr/>
          </p:nvSpPr>
          <p:spPr>
            <a:xfrm>
              <a:off x="869400" y="5379800"/>
              <a:ext cx="353600" cy="480700"/>
            </a:xfrm>
            <a:custGeom>
              <a:avLst/>
              <a:gdLst/>
              <a:ahLst/>
              <a:cxnLst/>
              <a:rect l="l" t="t" r="r" b="b"/>
              <a:pathLst>
                <a:path w="14144" h="19228" extrusionOk="0">
                  <a:moveTo>
                    <a:pt x="11000" y="1"/>
                  </a:moveTo>
                  <a:lnTo>
                    <a:pt x="10168" y="93"/>
                  </a:lnTo>
                  <a:lnTo>
                    <a:pt x="8597" y="555"/>
                  </a:lnTo>
                  <a:lnTo>
                    <a:pt x="7950" y="1018"/>
                  </a:lnTo>
                  <a:lnTo>
                    <a:pt x="6286" y="2219"/>
                  </a:lnTo>
                  <a:lnTo>
                    <a:pt x="3513" y="5270"/>
                  </a:lnTo>
                  <a:lnTo>
                    <a:pt x="1387" y="8690"/>
                  </a:lnTo>
                  <a:lnTo>
                    <a:pt x="185" y="12664"/>
                  </a:lnTo>
                  <a:lnTo>
                    <a:pt x="1" y="14698"/>
                  </a:lnTo>
                  <a:lnTo>
                    <a:pt x="93" y="15900"/>
                  </a:lnTo>
                  <a:lnTo>
                    <a:pt x="925" y="18210"/>
                  </a:lnTo>
                  <a:lnTo>
                    <a:pt x="2127" y="19135"/>
                  </a:lnTo>
                  <a:lnTo>
                    <a:pt x="3143" y="19227"/>
                  </a:lnTo>
                  <a:lnTo>
                    <a:pt x="3975" y="19135"/>
                  </a:lnTo>
                  <a:lnTo>
                    <a:pt x="5454" y="18673"/>
                  </a:lnTo>
                  <a:lnTo>
                    <a:pt x="6194" y="18303"/>
                  </a:lnTo>
                  <a:lnTo>
                    <a:pt x="7950" y="17009"/>
                  </a:lnTo>
                  <a:lnTo>
                    <a:pt x="10723" y="14051"/>
                  </a:lnTo>
                  <a:lnTo>
                    <a:pt x="12664" y="10538"/>
                  </a:lnTo>
                  <a:lnTo>
                    <a:pt x="13866" y="6656"/>
                  </a:lnTo>
                  <a:lnTo>
                    <a:pt x="14143" y="4622"/>
                  </a:lnTo>
                  <a:lnTo>
                    <a:pt x="14143" y="3328"/>
                  </a:lnTo>
                  <a:lnTo>
                    <a:pt x="13311" y="1110"/>
                  </a:lnTo>
                  <a:lnTo>
                    <a:pt x="11925" y="186"/>
                  </a:lnTo>
                  <a:lnTo>
                    <a:pt x="110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9"/>
            <p:cNvSpPr/>
            <p:nvPr/>
          </p:nvSpPr>
          <p:spPr>
            <a:xfrm>
              <a:off x="989575" y="-1857850"/>
              <a:ext cx="108625" cy="136375"/>
            </a:xfrm>
            <a:custGeom>
              <a:avLst/>
              <a:gdLst/>
              <a:ahLst/>
              <a:cxnLst/>
              <a:rect l="l" t="t" r="r" b="b"/>
              <a:pathLst>
                <a:path w="4345" h="5455" extrusionOk="0">
                  <a:moveTo>
                    <a:pt x="2588" y="1"/>
                  </a:moveTo>
                  <a:lnTo>
                    <a:pt x="2219" y="185"/>
                  </a:lnTo>
                  <a:lnTo>
                    <a:pt x="1202" y="925"/>
                  </a:lnTo>
                  <a:lnTo>
                    <a:pt x="93" y="2866"/>
                  </a:lnTo>
                  <a:lnTo>
                    <a:pt x="0" y="3975"/>
                  </a:lnTo>
                  <a:lnTo>
                    <a:pt x="93" y="4437"/>
                  </a:lnTo>
                  <a:lnTo>
                    <a:pt x="370" y="5177"/>
                  </a:lnTo>
                  <a:lnTo>
                    <a:pt x="925" y="5454"/>
                  </a:lnTo>
                  <a:lnTo>
                    <a:pt x="1756" y="5454"/>
                  </a:lnTo>
                  <a:lnTo>
                    <a:pt x="2219" y="5177"/>
                  </a:lnTo>
                  <a:lnTo>
                    <a:pt x="3051" y="4530"/>
                  </a:lnTo>
                  <a:lnTo>
                    <a:pt x="4160" y="2589"/>
                  </a:lnTo>
                  <a:lnTo>
                    <a:pt x="4345" y="1479"/>
                  </a:lnTo>
                  <a:lnTo>
                    <a:pt x="4252" y="1017"/>
                  </a:lnTo>
                  <a:lnTo>
                    <a:pt x="3975" y="278"/>
                  </a:lnTo>
                  <a:lnTo>
                    <a:pt x="34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9"/>
            <p:cNvSpPr/>
            <p:nvPr/>
          </p:nvSpPr>
          <p:spPr>
            <a:xfrm>
              <a:off x="645250" y="-1402600"/>
              <a:ext cx="97075" cy="124800"/>
            </a:xfrm>
            <a:custGeom>
              <a:avLst/>
              <a:gdLst/>
              <a:ahLst/>
              <a:cxnLst/>
              <a:rect l="l" t="t" r="r" b="b"/>
              <a:pathLst>
                <a:path w="3883" h="4992" extrusionOk="0">
                  <a:moveTo>
                    <a:pt x="3051" y="0"/>
                  </a:moveTo>
                  <a:lnTo>
                    <a:pt x="2404" y="93"/>
                  </a:lnTo>
                  <a:lnTo>
                    <a:pt x="1941" y="278"/>
                  </a:lnTo>
                  <a:lnTo>
                    <a:pt x="1202" y="832"/>
                  </a:lnTo>
                  <a:lnTo>
                    <a:pt x="185" y="2588"/>
                  </a:lnTo>
                  <a:lnTo>
                    <a:pt x="0" y="3605"/>
                  </a:lnTo>
                  <a:lnTo>
                    <a:pt x="93" y="4067"/>
                  </a:lnTo>
                  <a:lnTo>
                    <a:pt x="370" y="4714"/>
                  </a:lnTo>
                  <a:lnTo>
                    <a:pt x="925" y="4992"/>
                  </a:lnTo>
                  <a:lnTo>
                    <a:pt x="1664" y="4992"/>
                  </a:lnTo>
                  <a:lnTo>
                    <a:pt x="1941" y="4714"/>
                  </a:lnTo>
                  <a:lnTo>
                    <a:pt x="2773" y="4160"/>
                  </a:lnTo>
                  <a:lnTo>
                    <a:pt x="3790" y="2404"/>
                  </a:lnTo>
                  <a:lnTo>
                    <a:pt x="3883" y="1387"/>
                  </a:lnTo>
                  <a:lnTo>
                    <a:pt x="3883" y="925"/>
                  </a:lnTo>
                  <a:lnTo>
                    <a:pt x="3605" y="278"/>
                  </a:lnTo>
                  <a:lnTo>
                    <a:pt x="30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9"/>
            <p:cNvSpPr/>
            <p:nvPr/>
          </p:nvSpPr>
          <p:spPr>
            <a:xfrm>
              <a:off x="802375" y="-1809325"/>
              <a:ext cx="642450" cy="441400"/>
            </a:xfrm>
            <a:custGeom>
              <a:avLst/>
              <a:gdLst/>
              <a:ahLst/>
              <a:cxnLst/>
              <a:rect l="l" t="t" r="r" b="b"/>
              <a:pathLst>
                <a:path w="25698" h="17656" extrusionOk="0">
                  <a:moveTo>
                    <a:pt x="24773" y="1"/>
                  </a:moveTo>
                  <a:lnTo>
                    <a:pt x="24034" y="186"/>
                  </a:lnTo>
                  <a:lnTo>
                    <a:pt x="23572" y="370"/>
                  </a:lnTo>
                  <a:lnTo>
                    <a:pt x="2127" y="12757"/>
                  </a:lnTo>
                  <a:lnTo>
                    <a:pt x="1203" y="13404"/>
                  </a:lnTo>
                  <a:lnTo>
                    <a:pt x="93" y="15160"/>
                  </a:lnTo>
                  <a:lnTo>
                    <a:pt x="1" y="16269"/>
                  </a:lnTo>
                  <a:lnTo>
                    <a:pt x="1" y="16731"/>
                  </a:lnTo>
                  <a:lnTo>
                    <a:pt x="371" y="17378"/>
                  </a:lnTo>
                  <a:lnTo>
                    <a:pt x="925" y="17656"/>
                  </a:lnTo>
                  <a:lnTo>
                    <a:pt x="1665" y="17563"/>
                  </a:lnTo>
                  <a:lnTo>
                    <a:pt x="2127" y="17378"/>
                  </a:lnTo>
                  <a:lnTo>
                    <a:pt x="23572" y="4992"/>
                  </a:lnTo>
                  <a:lnTo>
                    <a:pt x="24496" y="4345"/>
                  </a:lnTo>
                  <a:lnTo>
                    <a:pt x="25605" y="2496"/>
                  </a:lnTo>
                  <a:lnTo>
                    <a:pt x="25698" y="1387"/>
                  </a:lnTo>
                  <a:lnTo>
                    <a:pt x="25698" y="1017"/>
                  </a:lnTo>
                  <a:lnTo>
                    <a:pt x="25421" y="370"/>
                  </a:lnTo>
                  <a:lnTo>
                    <a:pt x="247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9"/>
            <p:cNvSpPr/>
            <p:nvPr/>
          </p:nvSpPr>
          <p:spPr>
            <a:xfrm>
              <a:off x="-1013950" y="-3145000"/>
              <a:ext cx="3803700" cy="2195350"/>
            </a:xfrm>
            <a:custGeom>
              <a:avLst/>
              <a:gdLst/>
              <a:ahLst/>
              <a:cxnLst/>
              <a:rect l="l" t="t" r="r" b="b"/>
              <a:pathLst>
                <a:path w="152148" h="87814" extrusionOk="0">
                  <a:moveTo>
                    <a:pt x="137174" y="0"/>
                  </a:moveTo>
                  <a:lnTo>
                    <a:pt x="134955" y="462"/>
                  </a:lnTo>
                  <a:lnTo>
                    <a:pt x="133846" y="925"/>
                  </a:lnTo>
                  <a:lnTo>
                    <a:pt x="3143" y="76444"/>
                  </a:lnTo>
                  <a:lnTo>
                    <a:pt x="2219" y="77183"/>
                  </a:lnTo>
                  <a:lnTo>
                    <a:pt x="647" y="78847"/>
                  </a:lnTo>
                  <a:lnTo>
                    <a:pt x="0" y="79772"/>
                  </a:lnTo>
                  <a:lnTo>
                    <a:pt x="13865" y="87813"/>
                  </a:lnTo>
                  <a:lnTo>
                    <a:pt x="14512" y="86889"/>
                  </a:lnTo>
                  <a:lnTo>
                    <a:pt x="16084" y="85225"/>
                  </a:lnTo>
                  <a:lnTo>
                    <a:pt x="17008" y="84578"/>
                  </a:lnTo>
                  <a:lnTo>
                    <a:pt x="147804" y="8966"/>
                  </a:lnTo>
                  <a:lnTo>
                    <a:pt x="148635" y="8689"/>
                  </a:lnTo>
                  <a:lnTo>
                    <a:pt x="150114" y="8412"/>
                  </a:lnTo>
                  <a:lnTo>
                    <a:pt x="151316" y="8966"/>
                  </a:lnTo>
                  <a:lnTo>
                    <a:pt x="152056" y="10076"/>
                  </a:lnTo>
                  <a:lnTo>
                    <a:pt x="152148" y="10908"/>
                  </a:lnTo>
                  <a:lnTo>
                    <a:pt x="152056" y="9798"/>
                  </a:lnTo>
                  <a:lnTo>
                    <a:pt x="151316" y="7857"/>
                  </a:lnTo>
                  <a:lnTo>
                    <a:pt x="150207" y="6009"/>
                  </a:lnTo>
                  <a:lnTo>
                    <a:pt x="148728" y="4530"/>
                  </a:lnTo>
                  <a:lnTo>
                    <a:pt x="147804" y="3883"/>
                  </a:lnTo>
                  <a:lnTo>
                    <a:pt x="142720" y="925"/>
                  </a:lnTo>
                  <a:lnTo>
                    <a:pt x="141703" y="462"/>
                  </a:lnTo>
                  <a:lnTo>
                    <a:pt x="1393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9"/>
            <p:cNvSpPr/>
            <p:nvPr/>
          </p:nvSpPr>
          <p:spPr>
            <a:xfrm>
              <a:off x="1800675" y="-2960125"/>
              <a:ext cx="508425" cy="332775"/>
            </a:xfrm>
            <a:custGeom>
              <a:avLst/>
              <a:gdLst/>
              <a:ahLst/>
              <a:cxnLst/>
              <a:rect l="l" t="t" r="r" b="b"/>
              <a:pathLst>
                <a:path w="20337" h="13311" extrusionOk="0">
                  <a:moveTo>
                    <a:pt x="16085" y="0"/>
                  </a:moveTo>
                  <a:lnTo>
                    <a:pt x="15068" y="462"/>
                  </a:lnTo>
                  <a:lnTo>
                    <a:pt x="1018" y="8597"/>
                  </a:lnTo>
                  <a:lnTo>
                    <a:pt x="648" y="8781"/>
                  </a:lnTo>
                  <a:lnTo>
                    <a:pt x="186" y="9428"/>
                  </a:lnTo>
                  <a:lnTo>
                    <a:pt x="1" y="9891"/>
                  </a:lnTo>
                  <a:lnTo>
                    <a:pt x="1" y="11832"/>
                  </a:lnTo>
                  <a:lnTo>
                    <a:pt x="93" y="12109"/>
                  </a:lnTo>
                  <a:lnTo>
                    <a:pt x="555" y="12756"/>
                  </a:lnTo>
                  <a:lnTo>
                    <a:pt x="925" y="12941"/>
                  </a:lnTo>
                  <a:lnTo>
                    <a:pt x="1942" y="13311"/>
                  </a:lnTo>
                  <a:lnTo>
                    <a:pt x="4253" y="13311"/>
                  </a:lnTo>
                  <a:lnTo>
                    <a:pt x="5270" y="12849"/>
                  </a:lnTo>
                  <a:lnTo>
                    <a:pt x="19320" y="4807"/>
                  </a:lnTo>
                  <a:lnTo>
                    <a:pt x="19689" y="4622"/>
                  </a:lnTo>
                  <a:lnTo>
                    <a:pt x="20152" y="3882"/>
                  </a:lnTo>
                  <a:lnTo>
                    <a:pt x="20337" y="3513"/>
                  </a:lnTo>
                  <a:lnTo>
                    <a:pt x="20337" y="1571"/>
                  </a:lnTo>
                  <a:lnTo>
                    <a:pt x="20244" y="1202"/>
                  </a:lnTo>
                  <a:lnTo>
                    <a:pt x="19874" y="555"/>
                  </a:lnTo>
                  <a:lnTo>
                    <a:pt x="19505" y="462"/>
                  </a:lnTo>
                  <a:lnTo>
                    <a:pt x="18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9"/>
            <p:cNvSpPr/>
            <p:nvPr/>
          </p:nvSpPr>
          <p:spPr>
            <a:xfrm>
              <a:off x="1800675" y="-2960125"/>
              <a:ext cx="508425" cy="332775"/>
            </a:xfrm>
            <a:custGeom>
              <a:avLst/>
              <a:gdLst/>
              <a:ahLst/>
              <a:cxnLst/>
              <a:rect l="l" t="t" r="r" b="b"/>
              <a:pathLst>
                <a:path w="20337" h="13311" extrusionOk="0">
                  <a:moveTo>
                    <a:pt x="16085" y="0"/>
                  </a:moveTo>
                  <a:lnTo>
                    <a:pt x="15068" y="462"/>
                  </a:lnTo>
                  <a:lnTo>
                    <a:pt x="1018" y="8597"/>
                  </a:lnTo>
                  <a:lnTo>
                    <a:pt x="648" y="8781"/>
                  </a:lnTo>
                  <a:lnTo>
                    <a:pt x="186" y="9428"/>
                  </a:lnTo>
                  <a:lnTo>
                    <a:pt x="1" y="9891"/>
                  </a:lnTo>
                  <a:lnTo>
                    <a:pt x="1" y="11832"/>
                  </a:lnTo>
                  <a:lnTo>
                    <a:pt x="93" y="12109"/>
                  </a:lnTo>
                  <a:lnTo>
                    <a:pt x="555" y="12756"/>
                  </a:lnTo>
                  <a:lnTo>
                    <a:pt x="925" y="12941"/>
                  </a:lnTo>
                  <a:lnTo>
                    <a:pt x="1942" y="13311"/>
                  </a:lnTo>
                  <a:lnTo>
                    <a:pt x="4253" y="13311"/>
                  </a:lnTo>
                  <a:lnTo>
                    <a:pt x="5270" y="12849"/>
                  </a:lnTo>
                  <a:lnTo>
                    <a:pt x="19320" y="4807"/>
                  </a:lnTo>
                  <a:lnTo>
                    <a:pt x="19689" y="4622"/>
                  </a:lnTo>
                  <a:lnTo>
                    <a:pt x="20152" y="3882"/>
                  </a:lnTo>
                  <a:lnTo>
                    <a:pt x="20337" y="3513"/>
                  </a:lnTo>
                  <a:lnTo>
                    <a:pt x="20337" y="1571"/>
                  </a:lnTo>
                  <a:lnTo>
                    <a:pt x="20244" y="1202"/>
                  </a:lnTo>
                  <a:lnTo>
                    <a:pt x="19874" y="555"/>
                  </a:lnTo>
                  <a:lnTo>
                    <a:pt x="19505" y="462"/>
                  </a:lnTo>
                  <a:lnTo>
                    <a:pt x="18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9"/>
            <p:cNvSpPr/>
            <p:nvPr/>
          </p:nvSpPr>
          <p:spPr>
            <a:xfrm>
              <a:off x="1803000" y="-2962450"/>
              <a:ext cx="506100" cy="291200"/>
            </a:xfrm>
            <a:custGeom>
              <a:avLst/>
              <a:gdLst/>
              <a:ahLst/>
              <a:cxnLst/>
              <a:rect l="l" t="t" r="r" b="b"/>
              <a:pathLst>
                <a:path w="20244" h="11648" extrusionOk="0">
                  <a:moveTo>
                    <a:pt x="15992" y="1"/>
                  </a:moveTo>
                  <a:lnTo>
                    <a:pt x="14975" y="555"/>
                  </a:lnTo>
                  <a:lnTo>
                    <a:pt x="925" y="8597"/>
                  </a:lnTo>
                  <a:lnTo>
                    <a:pt x="462" y="8874"/>
                  </a:lnTo>
                  <a:lnTo>
                    <a:pt x="0" y="9521"/>
                  </a:lnTo>
                  <a:lnTo>
                    <a:pt x="0" y="10261"/>
                  </a:lnTo>
                  <a:lnTo>
                    <a:pt x="370" y="10908"/>
                  </a:lnTo>
                  <a:lnTo>
                    <a:pt x="832" y="11093"/>
                  </a:lnTo>
                  <a:lnTo>
                    <a:pt x="1849" y="11647"/>
                  </a:lnTo>
                  <a:lnTo>
                    <a:pt x="4160" y="11555"/>
                  </a:lnTo>
                  <a:lnTo>
                    <a:pt x="5177" y="11093"/>
                  </a:lnTo>
                  <a:lnTo>
                    <a:pt x="19227" y="3051"/>
                  </a:lnTo>
                  <a:lnTo>
                    <a:pt x="19689" y="2774"/>
                  </a:lnTo>
                  <a:lnTo>
                    <a:pt x="20151" y="2034"/>
                  </a:lnTo>
                  <a:lnTo>
                    <a:pt x="20244" y="1387"/>
                  </a:lnTo>
                  <a:lnTo>
                    <a:pt x="19781" y="740"/>
                  </a:lnTo>
                  <a:lnTo>
                    <a:pt x="19412" y="463"/>
                  </a:lnTo>
                  <a:lnTo>
                    <a:pt x="183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9"/>
            <p:cNvSpPr/>
            <p:nvPr/>
          </p:nvSpPr>
          <p:spPr>
            <a:xfrm>
              <a:off x="1803000" y="-2962450"/>
              <a:ext cx="506100" cy="291200"/>
            </a:xfrm>
            <a:custGeom>
              <a:avLst/>
              <a:gdLst/>
              <a:ahLst/>
              <a:cxnLst/>
              <a:rect l="l" t="t" r="r" b="b"/>
              <a:pathLst>
                <a:path w="20244" h="11648" extrusionOk="0">
                  <a:moveTo>
                    <a:pt x="15992" y="1"/>
                  </a:moveTo>
                  <a:lnTo>
                    <a:pt x="14975" y="555"/>
                  </a:lnTo>
                  <a:lnTo>
                    <a:pt x="925" y="8597"/>
                  </a:lnTo>
                  <a:lnTo>
                    <a:pt x="462" y="8874"/>
                  </a:lnTo>
                  <a:lnTo>
                    <a:pt x="0" y="9521"/>
                  </a:lnTo>
                  <a:lnTo>
                    <a:pt x="0" y="10261"/>
                  </a:lnTo>
                  <a:lnTo>
                    <a:pt x="370" y="10908"/>
                  </a:lnTo>
                  <a:lnTo>
                    <a:pt x="832" y="11093"/>
                  </a:lnTo>
                  <a:lnTo>
                    <a:pt x="1849" y="11647"/>
                  </a:lnTo>
                  <a:lnTo>
                    <a:pt x="4160" y="11555"/>
                  </a:lnTo>
                  <a:lnTo>
                    <a:pt x="5177" y="11093"/>
                  </a:lnTo>
                  <a:lnTo>
                    <a:pt x="19227" y="3051"/>
                  </a:lnTo>
                  <a:lnTo>
                    <a:pt x="19689" y="2774"/>
                  </a:lnTo>
                  <a:lnTo>
                    <a:pt x="20151" y="2034"/>
                  </a:lnTo>
                  <a:lnTo>
                    <a:pt x="20244" y="1387"/>
                  </a:lnTo>
                  <a:lnTo>
                    <a:pt x="19781" y="740"/>
                  </a:lnTo>
                  <a:lnTo>
                    <a:pt x="19412" y="463"/>
                  </a:lnTo>
                  <a:lnTo>
                    <a:pt x="18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9"/>
            <p:cNvSpPr/>
            <p:nvPr/>
          </p:nvSpPr>
          <p:spPr>
            <a:xfrm>
              <a:off x="-976975" y="16275"/>
              <a:ext cx="150225" cy="1026050"/>
            </a:xfrm>
            <a:custGeom>
              <a:avLst/>
              <a:gdLst/>
              <a:ahLst/>
              <a:cxnLst/>
              <a:rect l="l" t="t" r="r" b="b"/>
              <a:pathLst>
                <a:path w="6009" h="41042" extrusionOk="0">
                  <a:moveTo>
                    <a:pt x="2681" y="0"/>
                  </a:moveTo>
                  <a:lnTo>
                    <a:pt x="2311" y="93"/>
                  </a:lnTo>
                  <a:lnTo>
                    <a:pt x="1571" y="647"/>
                  </a:lnTo>
                  <a:lnTo>
                    <a:pt x="740" y="1017"/>
                  </a:lnTo>
                  <a:lnTo>
                    <a:pt x="370" y="1387"/>
                  </a:lnTo>
                  <a:lnTo>
                    <a:pt x="0" y="2126"/>
                  </a:lnTo>
                  <a:lnTo>
                    <a:pt x="0" y="2588"/>
                  </a:lnTo>
                  <a:lnTo>
                    <a:pt x="0" y="36974"/>
                  </a:lnTo>
                  <a:lnTo>
                    <a:pt x="185" y="38083"/>
                  </a:lnTo>
                  <a:lnTo>
                    <a:pt x="1294" y="40117"/>
                  </a:lnTo>
                  <a:lnTo>
                    <a:pt x="2218" y="40856"/>
                  </a:lnTo>
                  <a:lnTo>
                    <a:pt x="2496" y="40949"/>
                  </a:lnTo>
                  <a:lnTo>
                    <a:pt x="3328" y="41041"/>
                  </a:lnTo>
                  <a:lnTo>
                    <a:pt x="3605" y="40949"/>
                  </a:lnTo>
                  <a:lnTo>
                    <a:pt x="4437" y="40487"/>
                  </a:lnTo>
                  <a:lnTo>
                    <a:pt x="5269" y="40025"/>
                  </a:lnTo>
                  <a:lnTo>
                    <a:pt x="5639" y="39655"/>
                  </a:lnTo>
                  <a:lnTo>
                    <a:pt x="6008" y="38915"/>
                  </a:lnTo>
                  <a:lnTo>
                    <a:pt x="5916" y="38453"/>
                  </a:lnTo>
                  <a:lnTo>
                    <a:pt x="5916" y="4160"/>
                  </a:lnTo>
                  <a:lnTo>
                    <a:pt x="5823" y="2958"/>
                  </a:lnTo>
                  <a:lnTo>
                    <a:pt x="4714" y="925"/>
                  </a:lnTo>
                  <a:lnTo>
                    <a:pt x="3790" y="278"/>
                  </a:lnTo>
                  <a:lnTo>
                    <a:pt x="3420" y="93"/>
                  </a:lnTo>
                  <a:lnTo>
                    <a:pt x="2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9"/>
            <p:cNvSpPr/>
            <p:nvPr/>
          </p:nvSpPr>
          <p:spPr>
            <a:xfrm>
              <a:off x="-976975" y="16275"/>
              <a:ext cx="150225" cy="1026050"/>
            </a:xfrm>
            <a:custGeom>
              <a:avLst/>
              <a:gdLst/>
              <a:ahLst/>
              <a:cxnLst/>
              <a:rect l="l" t="t" r="r" b="b"/>
              <a:pathLst>
                <a:path w="6009" h="41042" extrusionOk="0">
                  <a:moveTo>
                    <a:pt x="2681" y="0"/>
                  </a:moveTo>
                  <a:lnTo>
                    <a:pt x="2311" y="93"/>
                  </a:lnTo>
                  <a:lnTo>
                    <a:pt x="1571" y="647"/>
                  </a:lnTo>
                  <a:lnTo>
                    <a:pt x="740" y="1017"/>
                  </a:lnTo>
                  <a:lnTo>
                    <a:pt x="370" y="1387"/>
                  </a:lnTo>
                  <a:lnTo>
                    <a:pt x="0" y="2126"/>
                  </a:lnTo>
                  <a:lnTo>
                    <a:pt x="0" y="2588"/>
                  </a:lnTo>
                  <a:lnTo>
                    <a:pt x="0" y="36974"/>
                  </a:lnTo>
                  <a:lnTo>
                    <a:pt x="185" y="38083"/>
                  </a:lnTo>
                  <a:lnTo>
                    <a:pt x="1294" y="40117"/>
                  </a:lnTo>
                  <a:lnTo>
                    <a:pt x="2218" y="40856"/>
                  </a:lnTo>
                  <a:lnTo>
                    <a:pt x="2496" y="40949"/>
                  </a:lnTo>
                  <a:lnTo>
                    <a:pt x="3328" y="41041"/>
                  </a:lnTo>
                  <a:lnTo>
                    <a:pt x="3605" y="40949"/>
                  </a:lnTo>
                  <a:lnTo>
                    <a:pt x="4437" y="40487"/>
                  </a:lnTo>
                  <a:lnTo>
                    <a:pt x="5269" y="40025"/>
                  </a:lnTo>
                  <a:lnTo>
                    <a:pt x="5639" y="39655"/>
                  </a:lnTo>
                  <a:lnTo>
                    <a:pt x="6008" y="38915"/>
                  </a:lnTo>
                  <a:lnTo>
                    <a:pt x="5916" y="38453"/>
                  </a:lnTo>
                  <a:lnTo>
                    <a:pt x="5916" y="4160"/>
                  </a:lnTo>
                  <a:lnTo>
                    <a:pt x="5823" y="2958"/>
                  </a:lnTo>
                  <a:lnTo>
                    <a:pt x="4714" y="925"/>
                  </a:lnTo>
                  <a:lnTo>
                    <a:pt x="3790" y="278"/>
                  </a:lnTo>
                  <a:lnTo>
                    <a:pt x="3420" y="93"/>
                  </a:lnTo>
                  <a:lnTo>
                    <a:pt x="2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9"/>
            <p:cNvSpPr/>
            <p:nvPr/>
          </p:nvSpPr>
          <p:spPr>
            <a:xfrm>
              <a:off x="-974675" y="39375"/>
              <a:ext cx="106325" cy="1005250"/>
            </a:xfrm>
            <a:custGeom>
              <a:avLst/>
              <a:gdLst/>
              <a:ahLst/>
              <a:cxnLst/>
              <a:rect l="l" t="t" r="r" b="b"/>
              <a:pathLst>
                <a:path w="4253" h="40210" extrusionOk="0">
                  <a:moveTo>
                    <a:pt x="925" y="1"/>
                  </a:moveTo>
                  <a:lnTo>
                    <a:pt x="370" y="370"/>
                  </a:lnTo>
                  <a:lnTo>
                    <a:pt x="0" y="1110"/>
                  </a:lnTo>
                  <a:lnTo>
                    <a:pt x="0" y="1664"/>
                  </a:lnTo>
                  <a:lnTo>
                    <a:pt x="0" y="36050"/>
                  </a:lnTo>
                  <a:lnTo>
                    <a:pt x="93" y="37252"/>
                  </a:lnTo>
                  <a:lnTo>
                    <a:pt x="1202" y="39193"/>
                  </a:lnTo>
                  <a:lnTo>
                    <a:pt x="2126" y="39932"/>
                  </a:lnTo>
                  <a:lnTo>
                    <a:pt x="2589" y="40117"/>
                  </a:lnTo>
                  <a:lnTo>
                    <a:pt x="3328" y="40210"/>
                  </a:lnTo>
                  <a:lnTo>
                    <a:pt x="3883" y="39748"/>
                  </a:lnTo>
                  <a:lnTo>
                    <a:pt x="4252" y="39101"/>
                  </a:lnTo>
                  <a:lnTo>
                    <a:pt x="4252" y="38546"/>
                  </a:lnTo>
                  <a:lnTo>
                    <a:pt x="4252" y="4160"/>
                  </a:lnTo>
                  <a:lnTo>
                    <a:pt x="4068" y="3051"/>
                  </a:lnTo>
                  <a:lnTo>
                    <a:pt x="3051" y="1017"/>
                  </a:lnTo>
                  <a:lnTo>
                    <a:pt x="2126" y="278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9"/>
            <p:cNvSpPr/>
            <p:nvPr/>
          </p:nvSpPr>
          <p:spPr>
            <a:xfrm>
              <a:off x="-974675" y="39375"/>
              <a:ext cx="106325" cy="1005250"/>
            </a:xfrm>
            <a:custGeom>
              <a:avLst/>
              <a:gdLst/>
              <a:ahLst/>
              <a:cxnLst/>
              <a:rect l="l" t="t" r="r" b="b"/>
              <a:pathLst>
                <a:path w="4253" h="40210" extrusionOk="0">
                  <a:moveTo>
                    <a:pt x="925" y="1"/>
                  </a:moveTo>
                  <a:lnTo>
                    <a:pt x="370" y="370"/>
                  </a:lnTo>
                  <a:lnTo>
                    <a:pt x="0" y="1110"/>
                  </a:lnTo>
                  <a:lnTo>
                    <a:pt x="0" y="1664"/>
                  </a:lnTo>
                  <a:lnTo>
                    <a:pt x="0" y="36050"/>
                  </a:lnTo>
                  <a:lnTo>
                    <a:pt x="93" y="37252"/>
                  </a:lnTo>
                  <a:lnTo>
                    <a:pt x="1202" y="39193"/>
                  </a:lnTo>
                  <a:lnTo>
                    <a:pt x="2126" y="39932"/>
                  </a:lnTo>
                  <a:lnTo>
                    <a:pt x="2589" y="40117"/>
                  </a:lnTo>
                  <a:lnTo>
                    <a:pt x="3328" y="40210"/>
                  </a:lnTo>
                  <a:lnTo>
                    <a:pt x="3883" y="39748"/>
                  </a:lnTo>
                  <a:lnTo>
                    <a:pt x="4252" y="39101"/>
                  </a:lnTo>
                  <a:lnTo>
                    <a:pt x="4252" y="38546"/>
                  </a:lnTo>
                  <a:lnTo>
                    <a:pt x="4252" y="4160"/>
                  </a:lnTo>
                  <a:lnTo>
                    <a:pt x="4068" y="3051"/>
                  </a:lnTo>
                  <a:lnTo>
                    <a:pt x="3051" y="1017"/>
                  </a:lnTo>
                  <a:lnTo>
                    <a:pt x="2126" y="278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9"/>
            <p:cNvSpPr/>
            <p:nvPr/>
          </p:nvSpPr>
          <p:spPr>
            <a:xfrm>
              <a:off x="-976975" y="1167075"/>
              <a:ext cx="147900" cy="573125"/>
            </a:xfrm>
            <a:custGeom>
              <a:avLst/>
              <a:gdLst/>
              <a:ahLst/>
              <a:cxnLst/>
              <a:rect l="l" t="t" r="r" b="b"/>
              <a:pathLst>
                <a:path w="5916" h="22925" extrusionOk="0">
                  <a:moveTo>
                    <a:pt x="2681" y="1"/>
                  </a:moveTo>
                  <a:lnTo>
                    <a:pt x="2311" y="186"/>
                  </a:lnTo>
                  <a:lnTo>
                    <a:pt x="1571" y="648"/>
                  </a:lnTo>
                  <a:lnTo>
                    <a:pt x="740" y="1018"/>
                  </a:lnTo>
                  <a:lnTo>
                    <a:pt x="370" y="1387"/>
                  </a:lnTo>
                  <a:lnTo>
                    <a:pt x="0" y="2127"/>
                  </a:lnTo>
                  <a:lnTo>
                    <a:pt x="0" y="2589"/>
                  </a:lnTo>
                  <a:lnTo>
                    <a:pt x="0" y="18765"/>
                  </a:lnTo>
                  <a:lnTo>
                    <a:pt x="185" y="19874"/>
                  </a:lnTo>
                  <a:lnTo>
                    <a:pt x="1294" y="21908"/>
                  </a:lnTo>
                  <a:lnTo>
                    <a:pt x="2218" y="22647"/>
                  </a:lnTo>
                  <a:lnTo>
                    <a:pt x="2496" y="22832"/>
                  </a:lnTo>
                  <a:lnTo>
                    <a:pt x="3328" y="22925"/>
                  </a:lnTo>
                  <a:lnTo>
                    <a:pt x="3605" y="22832"/>
                  </a:lnTo>
                  <a:lnTo>
                    <a:pt x="4437" y="22370"/>
                  </a:lnTo>
                  <a:lnTo>
                    <a:pt x="5269" y="21815"/>
                  </a:lnTo>
                  <a:lnTo>
                    <a:pt x="5639" y="21538"/>
                  </a:lnTo>
                  <a:lnTo>
                    <a:pt x="5916" y="20706"/>
                  </a:lnTo>
                  <a:lnTo>
                    <a:pt x="5916" y="20337"/>
                  </a:lnTo>
                  <a:lnTo>
                    <a:pt x="5916" y="4160"/>
                  </a:lnTo>
                  <a:lnTo>
                    <a:pt x="5823" y="2959"/>
                  </a:lnTo>
                  <a:lnTo>
                    <a:pt x="4714" y="1018"/>
                  </a:lnTo>
                  <a:lnTo>
                    <a:pt x="3790" y="278"/>
                  </a:lnTo>
                  <a:lnTo>
                    <a:pt x="3420" y="93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9"/>
            <p:cNvSpPr/>
            <p:nvPr/>
          </p:nvSpPr>
          <p:spPr>
            <a:xfrm>
              <a:off x="-976975" y="1167075"/>
              <a:ext cx="147900" cy="573125"/>
            </a:xfrm>
            <a:custGeom>
              <a:avLst/>
              <a:gdLst/>
              <a:ahLst/>
              <a:cxnLst/>
              <a:rect l="l" t="t" r="r" b="b"/>
              <a:pathLst>
                <a:path w="5916" h="22925" extrusionOk="0">
                  <a:moveTo>
                    <a:pt x="2681" y="1"/>
                  </a:moveTo>
                  <a:lnTo>
                    <a:pt x="2311" y="186"/>
                  </a:lnTo>
                  <a:lnTo>
                    <a:pt x="1571" y="648"/>
                  </a:lnTo>
                  <a:lnTo>
                    <a:pt x="740" y="1018"/>
                  </a:lnTo>
                  <a:lnTo>
                    <a:pt x="370" y="1387"/>
                  </a:lnTo>
                  <a:lnTo>
                    <a:pt x="0" y="2127"/>
                  </a:lnTo>
                  <a:lnTo>
                    <a:pt x="0" y="2589"/>
                  </a:lnTo>
                  <a:lnTo>
                    <a:pt x="0" y="18765"/>
                  </a:lnTo>
                  <a:lnTo>
                    <a:pt x="185" y="19874"/>
                  </a:lnTo>
                  <a:lnTo>
                    <a:pt x="1294" y="21908"/>
                  </a:lnTo>
                  <a:lnTo>
                    <a:pt x="2218" y="22647"/>
                  </a:lnTo>
                  <a:lnTo>
                    <a:pt x="2496" y="22832"/>
                  </a:lnTo>
                  <a:lnTo>
                    <a:pt x="3328" y="22925"/>
                  </a:lnTo>
                  <a:lnTo>
                    <a:pt x="3605" y="22832"/>
                  </a:lnTo>
                  <a:lnTo>
                    <a:pt x="4437" y="22370"/>
                  </a:lnTo>
                  <a:lnTo>
                    <a:pt x="5269" y="21815"/>
                  </a:lnTo>
                  <a:lnTo>
                    <a:pt x="5639" y="21538"/>
                  </a:lnTo>
                  <a:lnTo>
                    <a:pt x="5916" y="20706"/>
                  </a:lnTo>
                  <a:lnTo>
                    <a:pt x="5916" y="20337"/>
                  </a:lnTo>
                  <a:lnTo>
                    <a:pt x="5916" y="4160"/>
                  </a:lnTo>
                  <a:lnTo>
                    <a:pt x="5823" y="2959"/>
                  </a:lnTo>
                  <a:lnTo>
                    <a:pt x="4714" y="1018"/>
                  </a:lnTo>
                  <a:lnTo>
                    <a:pt x="3790" y="278"/>
                  </a:lnTo>
                  <a:lnTo>
                    <a:pt x="3420" y="93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9"/>
            <p:cNvSpPr/>
            <p:nvPr/>
          </p:nvSpPr>
          <p:spPr>
            <a:xfrm>
              <a:off x="-974675" y="1187875"/>
              <a:ext cx="106325" cy="550025"/>
            </a:xfrm>
            <a:custGeom>
              <a:avLst/>
              <a:gdLst/>
              <a:ahLst/>
              <a:cxnLst/>
              <a:rect l="l" t="t" r="r" b="b"/>
              <a:pathLst>
                <a:path w="4253" h="22001" extrusionOk="0">
                  <a:moveTo>
                    <a:pt x="925" y="1"/>
                  </a:moveTo>
                  <a:lnTo>
                    <a:pt x="370" y="463"/>
                  </a:lnTo>
                  <a:lnTo>
                    <a:pt x="0" y="1202"/>
                  </a:lnTo>
                  <a:lnTo>
                    <a:pt x="0" y="1757"/>
                  </a:lnTo>
                  <a:lnTo>
                    <a:pt x="0" y="17933"/>
                  </a:lnTo>
                  <a:lnTo>
                    <a:pt x="93" y="19042"/>
                  </a:lnTo>
                  <a:lnTo>
                    <a:pt x="1202" y="20983"/>
                  </a:lnTo>
                  <a:lnTo>
                    <a:pt x="2126" y="21815"/>
                  </a:lnTo>
                  <a:lnTo>
                    <a:pt x="2589" y="22000"/>
                  </a:lnTo>
                  <a:lnTo>
                    <a:pt x="3328" y="22000"/>
                  </a:lnTo>
                  <a:lnTo>
                    <a:pt x="3883" y="21631"/>
                  </a:lnTo>
                  <a:lnTo>
                    <a:pt x="4252" y="20891"/>
                  </a:lnTo>
                  <a:lnTo>
                    <a:pt x="4252" y="20429"/>
                  </a:lnTo>
                  <a:lnTo>
                    <a:pt x="4252" y="4160"/>
                  </a:lnTo>
                  <a:lnTo>
                    <a:pt x="4068" y="2959"/>
                  </a:lnTo>
                  <a:lnTo>
                    <a:pt x="2958" y="1018"/>
                  </a:lnTo>
                  <a:lnTo>
                    <a:pt x="2126" y="278"/>
                  </a:lnTo>
                  <a:lnTo>
                    <a:pt x="1664" y="9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9"/>
            <p:cNvSpPr/>
            <p:nvPr/>
          </p:nvSpPr>
          <p:spPr>
            <a:xfrm>
              <a:off x="-974675" y="1187875"/>
              <a:ext cx="106325" cy="550025"/>
            </a:xfrm>
            <a:custGeom>
              <a:avLst/>
              <a:gdLst/>
              <a:ahLst/>
              <a:cxnLst/>
              <a:rect l="l" t="t" r="r" b="b"/>
              <a:pathLst>
                <a:path w="4253" h="22001" extrusionOk="0">
                  <a:moveTo>
                    <a:pt x="925" y="1"/>
                  </a:moveTo>
                  <a:lnTo>
                    <a:pt x="370" y="463"/>
                  </a:lnTo>
                  <a:lnTo>
                    <a:pt x="0" y="1202"/>
                  </a:lnTo>
                  <a:lnTo>
                    <a:pt x="0" y="1757"/>
                  </a:lnTo>
                  <a:lnTo>
                    <a:pt x="0" y="17933"/>
                  </a:lnTo>
                  <a:lnTo>
                    <a:pt x="93" y="19042"/>
                  </a:lnTo>
                  <a:lnTo>
                    <a:pt x="1202" y="20983"/>
                  </a:lnTo>
                  <a:lnTo>
                    <a:pt x="2126" y="21815"/>
                  </a:lnTo>
                  <a:lnTo>
                    <a:pt x="2589" y="22000"/>
                  </a:lnTo>
                  <a:lnTo>
                    <a:pt x="3328" y="22000"/>
                  </a:lnTo>
                  <a:lnTo>
                    <a:pt x="3883" y="21631"/>
                  </a:lnTo>
                  <a:lnTo>
                    <a:pt x="4252" y="20891"/>
                  </a:lnTo>
                  <a:lnTo>
                    <a:pt x="4252" y="20429"/>
                  </a:lnTo>
                  <a:lnTo>
                    <a:pt x="4252" y="4160"/>
                  </a:lnTo>
                  <a:lnTo>
                    <a:pt x="4068" y="2959"/>
                  </a:lnTo>
                  <a:lnTo>
                    <a:pt x="2958" y="1018"/>
                  </a:lnTo>
                  <a:lnTo>
                    <a:pt x="2126" y="278"/>
                  </a:lnTo>
                  <a:lnTo>
                    <a:pt x="1664" y="9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9"/>
            <p:cNvSpPr/>
            <p:nvPr/>
          </p:nvSpPr>
          <p:spPr>
            <a:xfrm>
              <a:off x="525" y="-122375"/>
              <a:ext cx="2061300" cy="2195350"/>
            </a:xfrm>
            <a:custGeom>
              <a:avLst/>
              <a:gdLst/>
              <a:ahLst/>
              <a:cxnLst/>
              <a:rect l="l" t="t" r="r" b="b"/>
              <a:pathLst>
                <a:path w="82452" h="87814" extrusionOk="0">
                  <a:moveTo>
                    <a:pt x="58419" y="0"/>
                  </a:moveTo>
                  <a:lnTo>
                    <a:pt x="53612" y="93"/>
                  </a:lnTo>
                  <a:lnTo>
                    <a:pt x="46310" y="647"/>
                  </a:lnTo>
                  <a:lnTo>
                    <a:pt x="41503" y="740"/>
                  </a:lnTo>
                  <a:lnTo>
                    <a:pt x="36512" y="832"/>
                  </a:lnTo>
                  <a:lnTo>
                    <a:pt x="26621" y="1479"/>
                  </a:lnTo>
                  <a:lnTo>
                    <a:pt x="21630" y="2034"/>
                  </a:lnTo>
                  <a:lnTo>
                    <a:pt x="19781" y="2311"/>
                  </a:lnTo>
                  <a:lnTo>
                    <a:pt x="16916" y="3420"/>
                  </a:lnTo>
                  <a:lnTo>
                    <a:pt x="15344" y="4622"/>
                  </a:lnTo>
                  <a:lnTo>
                    <a:pt x="14882" y="5361"/>
                  </a:lnTo>
                  <a:lnTo>
                    <a:pt x="14605" y="6101"/>
                  </a:lnTo>
                  <a:lnTo>
                    <a:pt x="14420" y="7487"/>
                  </a:lnTo>
                  <a:lnTo>
                    <a:pt x="14605" y="8134"/>
                  </a:lnTo>
                  <a:lnTo>
                    <a:pt x="14512" y="9244"/>
                  </a:lnTo>
                  <a:lnTo>
                    <a:pt x="13773" y="11370"/>
                  </a:lnTo>
                  <a:lnTo>
                    <a:pt x="13033" y="12294"/>
                  </a:lnTo>
                  <a:lnTo>
                    <a:pt x="11924" y="13496"/>
                  </a:lnTo>
                  <a:lnTo>
                    <a:pt x="9244" y="15714"/>
                  </a:lnTo>
                  <a:lnTo>
                    <a:pt x="8042" y="16823"/>
                  </a:lnTo>
                  <a:lnTo>
                    <a:pt x="7210" y="17933"/>
                  </a:lnTo>
                  <a:lnTo>
                    <a:pt x="5823" y="20243"/>
                  </a:lnTo>
                  <a:lnTo>
                    <a:pt x="4991" y="22924"/>
                  </a:lnTo>
                  <a:lnTo>
                    <a:pt x="4991" y="25697"/>
                  </a:lnTo>
                  <a:lnTo>
                    <a:pt x="5176" y="27084"/>
                  </a:lnTo>
                  <a:lnTo>
                    <a:pt x="5269" y="27916"/>
                  </a:lnTo>
                  <a:lnTo>
                    <a:pt x="5546" y="28747"/>
                  </a:lnTo>
                  <a:lnTo>
                    <a:pt x="6286" y="30226"/>
                  </a:lnTo>
                  <a:lnTo>
                    <a:pt x="7210" y="32445"/>
                  </a:lnTo>
                  <a:lnTo>
                    <a:pt x="7580" y="34016"/>
                  </a:lnTo>
                  <a:lnTo>
                    <a:pt x="7580" y="34848"/>
                  </a:lnTo>
                  <a:lnTo>
                    <a:pt x="7487" y="35680"/>
                  </a:lnTo>
                  <a:lnTo>
                    <a:pt x="6840" y="37344"/>
                  </a:lnTo>
                  <a:lnTo>
                    <a:pt x="5269" y="39655"/>
                  </a:lnTo>
                  <a:lnTo>
                    <a:pt x="4067" y="41134"/>
                  </a:lnTo>
                  <a:lnTo>
                    <a:pt x="2681" y="43167"/>
                  </a:lnTo>
                  <a:lnTo>
                    <a:pt x="832" y="47604"/>
                  </a:lnTo>
                  <a:lnTo>
                    <a:pt x="0" y="52318"/>
                  </a:lnTo>
                  <a:lnTo>
                    <a:pt x="277" y="57033"/>
                  </a:lnTo>
                  <a:lnTo>
                    <a:pt x="1017" y="59343"/>
                  </a:lnTo>
                  <a:lnTo>
                    <a:pt x="2126" y="62209"/>
                  </a:lnTo>
                  <a:lnTo>
                    <a:pt x="4991" y="67385"/>
                  </a:lnTo>
                  <a:lnTo>
                    <a:pt x="6840" y="69789"/>
                  </a:lnTo>
                  <a:lnTo>
                    <a:pt x="12479" y="77738"/>
                  </a:lnTo>
                  <a:lnTo>
                    <a:pt x="13773" y="79309"/>
                  </a:lnTo>
                  <a:lnTo>
                    <a:pt x="16916" y="81990"/>
                  </a:lnTo>
                  <a:lnTo>
                    <a:pt x="18764" y="83007"/>
                  </a:lnTo>
                  <a:lnTo>
                    <a:pt x="20521" y="84024"/>
                  </a:lnTo>
                  <a:lnTo>
                    <a:pt x="24310" y="85595"/>
                  </a:lnTo>
                  <a:lnTo>
                    <a:pt x="28285" y="86797"/>
                  </a:lnTo>
                  <a:lnTo>
                    <a:pt x="32260" y="87536"/>
                  </a:lnTo>
                  <a:lnTo>
                    <a:pt x="34386" y="87628"/>
                  </a:lnTo>
                  <a:lnTo>
                    <a:pt x="37713" y="87813"/>
                  </a:lnTo>
                  <a:lnTo>
                    <a:pt x="44461" y="87166"/>
                  </a:lnTo>
                  <a:lnTo>
                    <a:pt x="50932" y="85410"/>
                  </a:lnTo>
                  <a:lnTo>
                    <a:pt x="57125" y="82729"/>
                  </a:lnTo>
                  <a:lnTo>
                    <a:pt x="59990" y="80881"/>
                  </a:lnTo>
                  <a:lnTo>
                    <a:pt x="61377" y="79864"/>
                  </a:lnTo>
                  <a:lnTo>
                    <a:pt x="63503" y="77183"/>
                  </a:lnTo>
                  <a:lnTo>
                    <a:pt x="65444" y="72377"/>
                  </a:lnTo>
                  <a:lnTo>
                    <a:pt x="66646" y="67108"/>
                  </a:lnTo>
                  <a:lnTo>
                    <a:pt x="67662" y="63688"/>
                  </a:lnTo>
                  <a:lnTo>
                    <a:pt x="69141" y="60637"/>
                  </a:lnTo>
                  <a:lnTo>
                    <a:pt x="71267" y="58049"/>
                  </a:lnTo>
                  <a:lnTo>
                    <a:pt x="72746" y="57033"/>
                  </a:lnTo>
                  <a:lnTo>
                    <a:pt x="73578" y="56478"/>
                  </a:lnTo>
                  <a:lnTo>
                    <a:pt x="75334" y="54999"/>
                  </a:lnTo>
                  <a:lnTo>
                    <a:pt x="77738" y="52318"/>
                  </a:lnTo>
                  <a:lnTo>
                    <a:pt x="80234" y="47881"/>
                  </a:lnTo>
                  <a:lnTo>
                    <a:pt x="81805" y="42890"/>
                  </a:lnTo>
                  <a:lnTo>
                    <a:pt x="82452" y="37621"/>
                  </a:lnTo>
                  <a:lnTo>
                    <a:pt x="82082" y="32352"/>
                  </a:lnTo>
                  <a:lnTo>
                    <a:pt x="80881" y="28563"/>
                  </a:lnTo>
                  <a:lnTo>
                    <a:pt x="79679" y="26252"/>
                  </a:lnTo>
                  <a:lnTo>
                    <a:pt x="78200" y="24126"/>
                  </a:lnTo>
                  <a:lnTo>
                    <a:pt x="76351" y="22277"/>
                  </a:lnTo>
                  <a:lnTo>
                    <a:pt x="75242" y="21445"/>
                  </a:lnTo>
                  <a:lnTo>
                    <a:pt x="75427" y="19874"/>
                  </a:lnTo>
                  <a:lnTo>
                    <a:pt x="75704" y="11832"/>
                  </a:lnTo>
                  <a:lnTo>
                    <a:pt x="75057" y="8042"/>
                  </a:lnTo>
                  <a:lnTo>
                    <a:pt x="74133" y="6008"/>
                  </a:lnTo>
                  <a:lnTo>
                    <a:pt x="73578" y="5361"/>
                  </a:lnTo>
                  <a:lnTo>
                    <a:pt x="72192" y="4252"/>
                  </a:lnTo>
                  <a:lnTo>
                    <a:pt x="69141" y="2496"/>
                  </a:lnTo>
                  <a:lnTo>
                    <a:pt x="65999" y="1202"/>
                  </a:lnTo>
                  <a:lnTo>
                    <a:pt x="62578" y="370"/>
                  </a:lnTo>
                  <a:lnTo>
                    <a:pt x="60822" y="185"/>
                  </a:lnTo>
                  <a:lnTo>
                    <a:pt x="5841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9"/>
            <p:cNvSpPr/>
            <p:nvPr/>
          </p:nvSpPr>
          <p:spPr>
            <a:xfrm>
              <a:off x="1733675" y="1014575"/>
              <a:ext cx="2130650" cy="1751650"/>
            </a:xfrm>
            <a:custGeom>
              <a:avLst/>
              <a:gdLst/>
              <a:ahLst/>
              <a:cxnLst/>
              <a:rect l="l" t="t" r="r" b="b"/>
              <a:pathLst>
                <a:path w="85226" h="70066" extrusionOk="0">
                  <a:moveTo>
                    <a:pt x="0" y="0"/>
                  </a:moveTo>
                  <a:lnTo>
                    <a:pt x="8042" y="43075"/>
                  </a:lnTo>
                  <a:lnTo>
                    <a:pt x="20336" y="51117"/>
                  </a:lnTo>
                  <a:lnTo>
                    <a:pt x="37067" y="62024"/>
                  </a:lnTo>
                  <a:lnTo>
                    <a:pt x="40117" y="64150"/>
                  </a:lnTo>
                  <a:lnTo>
                    <a:pt x="44924" y="67015"/>
                  </a:lnTo>
                  <a:lnTo>
                    <a:pt x="49268" y="68864"/>
                  </a:lnTo>
                  <a:lnTo>
                    <a:pt x="54075" y="69696"/>
                  </a:lnTo>
                  <a:lnTo>
                    <a:pt x="57125" y="69696"/>
                  </a:lnTo>
                  <a:lnTo>
                    <a:pt x="74410" y="69881"/>
                  </a:lnTo>
                  <a:lnTo>
                    <a:pt x="77923" y="70066"/>
                  </a:lnTo>
                  <a:lnTo>
                    <a:pt x="85225" y="51209"/>
                  </a:lnTo>
                  <a:lnTo>
                    <a:pt x="54444" y="43075"/>
                  </a:lnTo>
                  <a:lnTo>
                    <a:pt x="41596" y="31243"/>
                  </a:lnTo>
                  <a:lnTo>
                    <a:pt x="21075" y="11739"/>
                  </a:lnTo>
                  <a:lnTo>
                    <a:pt x="17840" y="8504"/>
                  </a:lnTo>
                  <a:lnTo>
                    <a:pt x="13034" y="3975"/>
                  </a:lnTo>
                  <a:lnTo>
                    <a:pt x="9798" y="1941"/>
                  </a:lnTo>
                  <a:lnTo>
                    <a:pt x="7580" y="1017"/>
                  </a:lnTo>
                  <a:lnTo>
                    <a:pt x="3605" y="1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9"/>
            <p:cNvSpPr/>
            <p:nvPr/>
          </p:nvSpPr>
          <p:spPr>
            <a:xfrm>
              <a:off x="2914525" y="1347325"/>
              <a:ext cx="1830225" cy="2206925"/>
            </a:xfrm>
            <a:custGeom>
              <a:avLst/>
              <a:gdLst/>
              <a:ahLst/>
              <a:cxnLst/>
              <a:rect l="l" t="t" r="r" b="b"/>
              <a:pathLst>
                <a:path w="73209" h="88277" extrusionOk="0">
                  <a:moveTo>
                    <a:pt x="71915" y="1"/>
                  </a:moveTo>
                  <a:lnTo>
                    <a:pt x="15530" y="19874"/>
                  </a:lnTo>
                  <a:lnTo>
                    <a:pt x="0" y="86890"/>
                  </a:lnTo>
                  <a:lnTo>
                    <a:pt x="1387" y="88276"/>
                  </a:lnTo>
                  <a:lnTo>
                    <a:pt x="54907" y="68310"/>
                  </a:lnTo>
                  <a:lnTo>
                    <a:pt x="73209" y="1387"/>
                  </a:lnTo>
                  <a:lnTo>
                    <a:pt x="719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9"/>
            <p:cNvSpPr/>
            <p:nvPr/>
          </p:nvSpPr>
          <p:spPr>
            <a:xfrm>
              <a:off x="2914525" y="1844175"/>
              <a:ext cx="420600" cy="1710075"/>
            </a:xfrm>
            <a:custGeom>
              <a:avLst/>
              <a:gdLst/>
              <a:ahLst/>
              <a:cxnLst/>
              <a:rect l="l" t="t" r="r" b="b"/>
              <a:pathLst>
                <a:path w="16824" h="68403" extrusionOk="0">
                  <a:moveTo>
                    <a:pt x="15530" y="0"/>
                  </a:moveTo>
                  <a:lnTo>
                    <a:pt x="0" y="67016"/>
                  </a:lnTo>
                  <a:lnTo>
                    <a:pt x="1387" y="68402"/>
                  </a:lnTo>
                  <a:lnTo>
                    <a:pt x="16824" y="1387"/>
                  </a:lnTo>
                  <a:lnTo>
                    <a:pt x="155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9"/>
            <p:cNvSpPr/>
            <p:nvPr/>
          </p:nvSpPr>
          <p:spPr>
            <a:xfrm>
              <a:off x="2949175" y="1382000"/>
              <a:ext cx="1795575" cy="2172250"/>
            </a:xfrm>
            <a:custGeom>
              <a:avLst/>
              <a:gdLst/>
              <a:ahLst/>
              <a:cxnLst/>
              <a:rect l="l" t="t" r="r" b="b"/>
              <a:pathLst>
                <a:path w="71823" h="86890" extrusionOk="0">
                  <a:moveTo>
                    <a:pt x="71823" y="0"/>
                  </a:moveTo>
                  <a:lnTo>
                    <a:pt x="15438" y="19874"/>
                  </a:lnTo>
                  <a:lnTo>
                    <a:pt x="1" y="86889"/>
                  </a:lnTo>
                  <a:lnTo>
                    <a:pt x="53521" y="66923"/>
                  </a:lnTo>
                  <a:lnTo>
                    <a:pt x="71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9"/>
            <p:cNvSpPr/>
            <p:nvPr/>
          </p:nvSpPr>
          <p:spPr>
            <a:xfrm>
              <a:off x="4076900" y="2708425"/>
              <a:ext cx="302750" cy="99400"/>
            </a:xfrm>
            <a:custGeom>
              <a:avLst/>
              <a:gdLst/>
              <a:ahLst/>
              <a:cxnLst/>
              <a:rect l="l" t="t" r="r" b="b"/>
              <a:pathLst>
                <a:path w="12110" h="3976" extrusionOk="0">
                  <a:moveTo>
                    <a:pt x="12109" y="1"/>
                  </a:moveTo>
                  <a:lnTo>
                    <a:pt x="0" y="186"/>
                  </a:lnTo>
                  <a:lnTo>
                    <a:pt x="370" y="740"/>
                  </a:lnTo>
                  <a:lnTo>
                    <a:pt x="2034" y="2035"/>
                  </a:lnTo>
                  <a:lnTo>
                    <a:pt x="4899" y="3329"/>
                  </a:lnTo>
                  <a:lnTo>
                    <a:pt x="8782" y="3976"/>
                  </a:lnTo>
                  <a:lnTo>
                    <a:pt x="11092" y="3883"/>
                  </a:lnTo>
                  <a:lnTo>
                    <a:pt x="121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9"/>
            <p:cNvSpPr/>
            <p:nvPr/>
          </p:nvSpPr>
          <p:spPr>
            <a:xfrm>
              <a:off x="3663250" y="1652375"/>
              <a:ext cx="667875" cy="305050"/>
            </a:xfrm>
            <a:custGeom>
              <a:avLst/>
              <a:gdLst/>
              <a:ahLst/>
              <a:cxnLst/>
              <a:rect l="l" t="t" r="r" b="b"/>
              <a:pathLst>
                <a:path w="26715" h="12202" extrusionOk="0">
                  <a:moveTo>
                    <a:pt x="25697" y="0"/>
                  </a:moveTo>
                  <a:lnTo>
                    <a:pt x="22462" y="740"/>
                  </a:lnTo>
                  <a:lnTo>
                    <a:pt x="19412" y="2126"/>
                  </a:lnTo>
                  <a:lnTo>
                    <a:pt x="9151" y="5177"/>
                  </a:lnTo>
                  <a:lnTo>
                    <a:pt x="5916" y="6656"/>
                  </a:lnTo>
                  <a:lnTo>
                    <a:pt x="2219" y="8504"/>
                  </a:lnTo>
                  <a:lnTo>
                    <a:pt x="740" y="9521"/>
                  </a:lnTo>
                  <a:lnTo>
                    <a:pt x="463" y="9983"/>
                  </a:lnTo>
                  <a:lnTo>
                    <a:pt x="0" y="12202"/>
                  </a:lnTo>
                  <a:lnTo>
                    <a:pt x="26252" y="2958"/>
                  </a:lnTo>
                  <a:lnTo>
                    <a:pt x="26714" y="647"/>
                  </a:lnTo>
                  <a:lnTo>
                    <a:pt x="26714" y="462"/>
                  </a:lnTo>
                  <a:lnTo>
                    <a:pt x="26529" y="185"/>
                  </a:lnTo>
                  <a:lnTo>
                    <a:pt x="256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9"/>
            <p:cNvSpPr/>
            <p:nvPr/>
          </p:nvSpPr>
          <p:spPr>
            <a:xfrm>
              <a:off x="3679425" y="1449000"/>
              <a:ext cx="725625" cy="307375"/>
            </a:xfrm>
            <a:custGeom>
              <a:avLst/>
              <a:gdLst/>
              <a:ahLst/>
              <a:cxnLst/>
              <a:rect l="l" t="t" r="r" b="b"/>
              <a:pathLst>
                <a:path w="29025" h="12295" extrusionOk="0">
                  <a:moveTo>
                    <a:pt x="19042" y="1"/>
                  </a:moveTo>
                  <a:lnTo>
                    <a:pt x="16454" y="648"/>
                  </a:lnTo>
                  <a:lnTo>
                    <a:pt x="14882" y="1110"/>
                  </a:lnTo>
                  <a:lnTo>
                    <a:pt x="12479" y="2127"/>
                  </a:lnTo>
                  <a:lnTo>
                    <a:pt x="9891" y="3791"/>
                  </a:lnTo>
                  <a:lnTo>
                    <a:pt x="7857" y="6656"/>
                  </a:lnTo>
                  <a:lnTo>
                    <a:pt x="7765" y="7211"/>
                  </a:lnTo>
                  <a:lnTo>
                    <a:pt x="5824" y="8043"/>
                  </a:lnTo>
                  <a:lnTo>
                    <a:pt x="3790" y="8597"/>
                  </a:lnTo>
                  <a:lnTo>
                    <a:pt x="1942" y="9337"/>
                  </a:lnTo>
                  <a:lnTo>
                    <a:pt x="555" y="10354"/>
                  </a:lnTo>
                  <a:lnTo>
                    <a:pt x="463" y="10908"/>
                  </a:lnTo>
                  <a:lnTo>
                    <a:pt x="0" y="12295"/>
                  </a:lnTo>
                  <a:lnTo>
                    <a:pt x="28748" y="2219"/>
                  </a:lnTo>
                  <a:lnTo>
                    <a:pt x="28748" y="1942"/>
                  </a:lnTo>
                  <a:lnTo>
                    <a:pt x="29025" y="833"/>
                  </a:lnTo>
                  <a:lnTo>
                    <a:pt x="29025" y="556"/>
                  </a:lnTo>
                  <a:lnTo>
                    <a:pt x="28563" y="278"/>
                  </a:lnTo>
                  <a:lnTo>
                    <a:pt x="27361" y="371"/>
                  </a:lnTo>
                  <a:lnTo>
                    <a:pt x="26067" y="740"/>
                  </a:lnTo>
                  <a:lnTo>
                    <a:pt x="22832" y="1850"/>
                  </a:lnTo>
                  <a:lnTo>
                    <a:pt x="22832" y="1665"/>
                  </a:lnTo>
                  <a:lnTo>
                    <a:pt x="22832" y="925"/>
                  </a:lnTo>
                  <a:lnTo>
                    <a:pt x="21908" y="93"/>
                  </a:lnTo>
                  <a:lnTo>
                    <a:pt x="19042" y="1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9"/>
            <p:cNvSpPr/>
            <p:nvPr/>
          </p:nvSpPr>
          <p:spPr>
            <a:xfrm>
              <a:off x="3753375" y="1509100"/>
              <a:ext cx="596225" cy="385925"/>
            </a:xfrm>
            <a:custGeom>
              <a:avLst/>
              <a:gdLst/>
              <a:ahLst/>
              <a:cxnLst/>
              <a:rect l="l" t="t" r="r" b="b"/>
              <a:pathLst>
                <a:path w="23849" h="15437" extrusionOk="0">
                  <a:moveTo>
                    <a:pt x="23849" y="0"/>
                  </a:moveTo>
                  <a:lnTo>
                    <a:pt x="555" y="8597"/>
                  </a:lnTo>
                  <a:lnTo>
                    <a:pt x="0" y="11277"/>
                  </a:lnTo>
                  <a:lnTo>
                    <a:pt x="1849" y="10538"/>
                  </a:lnTo>
                  <a:lnTo>
                    <a:pt x="3790" y="10353"/>
                  </a:lnTo>
                  <a:lnTo>
                    <a:pt x="4345" y="10815"/>
                  </a:lnTo>
                  <a:lnTo>
                    <a:pt x="4345" y="11185"/>
                  </a:lnTo>
                  <a:lnTo>
                    <a:pt x="3698" y="13865"/>
                  </a:lnTo>
                  <a:lnTo>
                    <a:pt x="3328" y="15437"/>
                  </a:lnTo>
                  <a:lnTo>
                    <a:pt x="18302" y="9521"/>
                  </a:lnTo>
                  <a:lnTo>
                    <a:pt x="18302" y="9151"/>
                  </a:lnTo>
                  <a:lnTo>
                    <a:pt x="18857" y="6471"/>
                  </a:lnTo>
                  <a:lnTo>
                    <a:pt x="18950" y="5824"/>
                  </a:lnTo>
                  <a:lnTo>
                    <a:pt x="19597" y="4807"/>
                  </a:lnTo>
                  <a:lnTo>
                    <a:pt x="21168" y="3605"/>
                  </a:lnTo>
                  <a:lnTo>
                    <a:pt x="23017" y="2773"/>
                  </a:lnTo>
                  <a:lnTo>
                    <a:pt x="23849" y="0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9"/>
            <p:cNvSpPr/>
            <p:nvPr/>
          </p:nvSpPr>
          <p:spPr>
            <a:xfrm>
              <a:off x="3684050" y="1652375"/>
              <a:ext cx="665550" cy="309675"/>
            </a:xfrm>
            <a:custGeom>
              <a:avLst/>
              <a:gdLst/>
              <a:ahLst/>
              <a:cxnLst/>
              <a:rect l="l" t="t" r="r" b="b"/>
              <a:pathLst>
                <a:path w="26622" h="12387" extrusionOk="0">
                  <a:moveTo>
                    <a:pt x="25605" y="0"/>
                  </a:moveTo>
                  <a:lnTo>
                    <a:pt x="22462" y="740"/>
                  </a:lnTo>
                  <a:lnTo>
                    <a:pt x="19319" y="2126"/>
                  </a:lnTo>
                  <a:lnTo>
                    <a:pt x="9151" y="5177"/>
                  </a:lnTo>
                  <a:lnTo>
                    <a:pt x="5916" y="6656"/>
                  </a:lnTo>
                  <a:lnTo>
                    <a:pt x="2126" y="8504"/>
                  </a:lnTo>
                  <a:lnTo>
                    <a:pt x="647" y="9613"/>
                  </a:lnTo>
                  <a:lnTo>
                    <a:pt x="462" y="9983"/>
                  </a:lnTo>
                  <a:lnTo>
                    <a:pt x="0" y="12386"/>
                  </a:lnTo>
                  <a:lnTo>
                    <a:pt x="26159" y="2958"/>
                  </a:lnTo>
                  <a:lnTo>
                    <a:pt x="26344" y="2403"/>
                  </a:lnTo>
                  <a:lnTo>
                    <a:pt x="26622" y="740"/>
                  </a:lnTo>
                  <a:lnTo>
                    <a:pt x="26622" y="462"/>
                  </a:lnTo>
                  <a:lnTo>
                    <a:pt x="26437" y="185"/>
                  </a:lnTo>
                  <a:lnTo>
                    <a:pt x="25605" y="0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9"/>
            <p:cNvSpPr/>
            <p:nvPr/>
          </p:nvSpPr>
          <p:spPr>
            <a:xfrm>
              <a:off x="3947475" y="1920425"/>
              <a:ext cx="753375" cy="845800"/>
            </a:xfrm>
            <a:custGeom>
              <a:avLst/>
              <a:gdLst/>
              <a:ahLst/>
              <a:cxnLst/>
              <a:rect l="l" t="t" r="r" b="b"/>
              <a:pathLst>
                <a:path w="30135" h="33832" extrusionOk="0">
                  <a:moveTo>
                    <a:pt x="27731" y="1"/>
                  </a:moveTo>
                  <a:lnTo>
                    <a:pt x="26437" y="555"/>
                  </a:lnTo>
                  <a:lnTo>
                    <a:pt x="25605" y="1387"/>
                  </a:lnTo>
                  <a:lnTo>
                    <a:pt x="24589" y="4992"/>
                  </a:lnTo>
                  <a:lnTo>
                    <a:pt x="23017" y="10631"/>
                  </a:lnTo>
                  <a:lnTo>
                    <a:pt x="22925" y="11000"/>
                  </a:lnTo>
                  <a:lnTo>
                    <a:pt x="21908" y="11925"/>
                  </a:lnTo>
                  <a:lnTo>
                    <a:pt x="19597" y="13404"/>
                  </a:lnTo>
                  <a:lnTo>
                    <a:pt x="15160" y="15437"/>
                  </a:lnTo>
                  <a:lnTo>
                    <a:pt x="10538" y="16916"/>
                  </a:lnTo>
                  <a:lnTo>
                    <a:pt x="8690" y="17286"/>
                  </a:lnTo>
                  <a:lnTo>
                    <a:pt x="5639" y="17748"/>
                  </a:lnTo>
                  <a:lnTo>
                    <a:pt x="2497" y="18672"/>
                  </a:lnTo>
                  <a:lnTo>
                    <a:pt x="1203" y="19504"/>
                  </a:lnTo>
                  <a:lnTo>
                    <a:pt x="371" y="20521"/>
                  </a:lnTo>
                  <a:lnTo>
                    <a:pt x="1" y="21908"/>
                  </a:lnTo>
                  <a:lnTo>
                    <a:pt x="278" y="24311"/>
                  </a:lnTo>
                  <a:lnTo>
                    <a:pt x="1018" y="26529"/>
                  </a:lnTo>
                  <a:lnTo>
                    <a:pt x="1387" y="27639"/>
                  </a:lnTo>
                  <a:lnTo>
                    <a:pt x="2497" y="29395"/>
                  </a:lnTo>
                  <a:lnTo>
                    <a:pt x="3883" y="30966"/>
                  </a:lnTo>
                  <a:lnTo>
                    <a:pt x="5547" y="32168"/>
                  </a:lnTo>
                  <a:lnTo>
                    <a:pt x="7581" y="33000"/>
                  </a:lnTo>
                  <a:lnTo>
                    <a:pt x="9891" y="33555"/>
                  </a:lnTo>
                  <a:lnTo>
                    <a:pt x="13774" y="33832"/>
                  </a:lnTo>
                  <a:lnTo>
                    <a:pt x="16639" y="33555"/>
                  </a:lnTo>
                  <a:lnTo>
                    <a:pt x="18118" y="33277"/>
                  </a:lnTo>
                  <a:lnTo>
                    <a:pt x="21261" y="31891"/>
                  </a:lnTo>
                  <a:lnTo>
                    <a:pt x="24219" y="29580"/>
                  </a:lnTo>
                  <a:lnTo>
                    <a:pt x="26715" y="26160"/>
                  </a:lnTo>
                  <a:lnTo>
                    <a:pt x="27639" y="24034"/>
                  </a:lnTo>
                  <a:lnTo>
                    <a:pt x="28471" y="21261"/>
                  </a:lnTo>
                  <a:lnTo>
                    <a:pt x="29210" y="15715"/>
                  </a:lnTo>
                  <a:lnTo>
                    <a:pt x="29395" y="10538"/>
                  </a:lnTo>
                  <a:lnTo>
                    <a:pt x="29488" y="6101"/>
                  </a:lnTo>
                  <a:lnTo>
                    <a:pt x="29857" y="4438"/>
                  </a:lnTo>
                  <a:lnTo>
                    <a:pt x="30135" y="2866"/>
                  </a:lnTo>
                  <a:lnTo>
                    <a:pt x="29765" y="1202"/>
                  </a:lnTo>
                  <a:lnTo>
                    <a:pt x="29303" y="555"/>
                  </a:lnTo>
                  <a:lnTo>
                    <a:pt x="28563" y="93"/>
                  </a:lnTo>
                  <a:lnTo>
                    <a:pt x="277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9"/>
            <p:cNvSpPr/>
            <p:nvPr/>
          </p:nvSpPr>
          <p:spPr>
            <a:xfrm>
              <a:off x="1068125" y="989150"/>
              <a:ext cx="1338025" cy="4261275"/>
            </a:xfrm>
            <a:custGeom>
              <a:avLst/>
              <a:gdLst/>
              <a:ahLst/>
              <a:cxnLst/>
              <a:rect l="l" t="t" r="r" b="b"/>
              <a:pathLst>
                <a:path w="53521" h="170451" extrusionOk="0">
                  <a:moveTo>
                    <a:pt x="18673" y="0"/>
                  </a:moveTo>
                  <a:lnTo>
                    <a:pt x="16639" y="463"/>
                  </a:lnTo>
                  <a:lnTo>
                    <a:pt x="16454" y="463"/>
                  </a:lnTo>
                  <a:lnTo>
                    <a:pt x="16177" y="3513"/>
                  </a:lnTo>
                  <a:lnTo>
                    <a:pt x="15345" y="12849"/>
                  </a:lnTo>
                  <a:lnTo>
                    <a:pt x="12849" y="39008"/>
                  </a:lnTo>
                  <a:lnTo>
                    <a:pt x="7026" y="98721"/>
                  </a:lnTo>
                  <a:lnTo>
                    <a:pt x="6749" y="100754"/>
                  </a:lnTo>
                  <a:lnTo>
                    <a:pt x="6749" y="101217"/>
                  </a:lnTo>
                  <a:lnTo>
                    <a:pt x="2404" y="146879"/>
                  </a:lnTo>
                  <a:lnTo>
                    <a:pt x="1" y="170450"/>
                  </a:lnTo>
                  <a:lnTo>
                    <a:pt x="1" y="170450"/>
                  </a:lnTo>
                  <a:lnTo>
                    <a:pt x="7673" y="166106"/>
                  </a:lnTo>
                  <a:lnTo>
                    <a:pt x="12110" y="163518"/>
                  </a:lnTo>
                  <a:lnTo>
                    <a:pt x="45017" y="144569"/>
                  </a:lnTo>
                  <a:lnTo>
                    <a:pt x="47513" y="143182"/>
                  </a:lnTo>
                  <a:lnTo>
                    <a:pt x="53521" y="139670"/>
                  </a:lnTo>
                  <a:lnTo>
                    <a:pt x="51302" y="126359"/>
                  </a:lnTo>
                  <a:lnTo>
                    <a:pt x="47513" y="107410"/>
                  </a:lnTo>
                  <a:lnTo>
                    <a:pt x="44739" y="94376"/>
                  </a:lnTo>
                  <a:lnTo>
                    <a:pt x="42798" y="83469"/>
                  </a:lnTo>
                  <a:lnTo>
                    <a:pt x="42336" y="77553"/>
                  </a:lnTo>
                  <a:lnTo>
                    <a:pt x="42244" y="72100"/>
                  </a:lnTo>
                  <a:lnTo>
                    <a:pt x="42244" y="61100"/>
                  </a:lnTo>
                  <a:lnTo>
                    <a:pt x="42613" y="55739"/>
                  </a:lnTo>
                  <a:lnTo>
                    <a:pt x="42891" y="53613"/>
                  </a:lnTo>
                  <a:lnTo>
                    <a:pt x="43076" y="49453"/>
                  </a:lnTo>
                  <a:lnTo>
                    <a:pt x="43076" y="47327"/>
                  </a:lnTo>
                  <a:lnTo>
                    <a:pt x="42798" y="43445"/>
                  </a:lnTo>
                  <a:lnTo>
                    <a:pt x="41782" y="36697"/>
                  </a:lnTo>
                  <a:lnTo>
                    <a:pt x="40025" y="28101"/>
                  </a:lnTo>
                  <a:lnTo>
                    <a:pt x="38824" y="23017"/>
                  </a:lnTo>
                  <a:lnTo>
                    <a:pt x="38269" y="20336"/>
                  </a:lnTo>
                  <a:lnTo>
                    <a:pt x="36605" y="14975"/>
                  </a:lnTo>
                  <a:lnTo>
                    <a:pt x="35588" y="12387"/>
                  </a:lnTo>
                  <a:lnTo>
                    <a:pt x="35034" y="11093"/>
                  </a:lnTo>
                  <a:lnTo>
                    <a:pt x="34294" y="9798"/>
                  </a:lnTo>
                  <a:lnTo>
                    <a:pt x="32815" y="7118"/>
                  </a:lnTo>
                  <a:lnTo>
                    <a:pt x="30042" y="3698"/>
                  </a:lnTo>
                  <a:lnTo>
                    <a:pt x="27824" y="1849"/>
                  </a:lnTo>
                  <a:lnTo>
                    <a:pt x="26622" y="1202"/>
                  </a:lnTo>
                  <a:lnTo>
                    <a:pt x="25790" y="740"/>
                  </a:lnTo>
                  <a:lnTo>
                    <a:pt x="24866" y="463"/>
                  </a:lnTo>
                  <a:lnTo>
                    <a:pt x="228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9"/>
            <p:cNvSpPr/>
            <p:nvPr/>
          </p:nvSpPr>
          <p:spPr>
            <a:xfrm>
              <a:off x="148400" y="3172925"/>
              <a:ext cx="2045150" cy="2609000"/>
            </a:xfrm>
            <a:custGeom>
              <a:avLst/>
              <a:gdLst/>
              <a:ahLst/>
              <a:cxnLst/>
              <a:rect l="l" t="t" r="r" b="b"/>
              <a:pathLst>
                <a:path w="81806" h="104360" extrusionOk="0">
                  <a:moveTo>
                    <a:pt x="15160" y="0"/>
                  </a:moveTo>
                  <a:lnTo>
                    <a:pt x="14606" y="925"/>
                  </a:lnTo>
                  <a:lnTo>
                    <a:pt x="12664" y="4252"/>
                  </a:lnTo>
                  <a:lnTo>
                    <a:pt x="9337" y="10908"/>
                  </a:lnTo>
                  <a:lnTo>
                    <a:pt x="6564" y="17378"/>
                  </a:lnTo>
                  <a:lnTo>
                    <a:pt x="4438" y="23756"/>
                  </a:lnTo>
                  <a:lnTo>
                    <a:pt x="2866" y="30134"/>
                  </a:lnTo>
                  <a:lnTo>
                    <a:pt x="1665" y="36420"/>
                  </a:lnTo>
                  <a:lnTo>
                    <a:pt x="555" y="45571"/>
                  </a:lnTo>
                  <a:lnTo>
                    <a:pt x="278" y="51487"/>
                  </a:lnTo>
                  <a:lnTo>
                    <a:pt x="93" y="58327"/>
                  </a:lnTo>
                  <a:lnTo>
                    <a:pt x="186" y="64890"/>
                  </a:lnTo>
                  <a:lnTo>
                    <a:pt x="371" y="74688"/>
                  </a:lnTo>
                  <a:lnTo>
                    <a:pt x="186" y="94654"/>
                  </a:lnTo>
                  <a:lnTo>
                    <a:pt x="1" y="104359"/>
                  </a:lnTo>
                  <a:lnTo>
                    <a:pt x="31614" y="86057"/>
                  </a:lnTo>
                  <a:lnTo>
                    <a:pt x="36882" y="83099"/>
                  </a:lnTo>
                  <a:lnTo>
                    <a:pt x="44462" y="78755"/>
                  </a:lnTo>
                  <a:lnTo>
                    <a:pt x="48899" y="76167"/>
                  </a:lnTo>
                  <a:lnTo>
                    <a:pt x="81806" y="57218"/>
                  </a:lnTo>
                  <a:lnTo>
                    <a:pt x="81251" y="52688"/>
                  </a:lnTo>
                  <a:lnTo>
                    <a:pt x="80881" y="48251"/>
                  </a:lnTo>
                  <a:lnTo>
                    <a:pt x="80050" y="40579"/>
                  </a:lnTo>
                  <a:lnTo>
                    <a:pt x="79218" y="33462"/>
                  </a:lnTo>
                  <a:lnTo>
                    <a:pt x="77369" y="18765"/>
                  </a:lnTo>
                  <a:lnTo>
                    <a:pt x="75705" y="7672"/>
                  </a:lnTo>
                  <a:lnTo>
                    <a:pt x="71268" y="9151"/>
                  </a:lnTo>
                  <a:lnTo>
                    <a:pt x="62857" y="11462"/>
                  </a:lnTo>
                  <a:lnTo>
                    <a:pt x="55000" y="13034"/>
                  </a:lnTo>
                  <a:lnTo>
                    <a:pt x="47790" y="13773"/>
                  </a:lnTo>
                  <a:lnTo>
                    <a:pt x="44462" y="13958"/>
                  </a:lnTo>
                  <a:lnTo>
                    <a:pt x="43538" y="13958"/>
                  </a:lnTo>
                  <a:lnTo>
                    <a:pt x="41504" y="13866"/>
                  </a:lnTo>
                  <a:lnTo>
                    <a:pt x="39563" y="13681"/>
                  </a:lnTo>
                  <a:lnTo>
                    <a:pt x="38361" y="13588"/>
                  </a:lnTo>
                  <a:lnTo>
                    <a:pt x="36420" y="13403"/>
                  </a:lnTo>
                  <a:lnTo>
                    <a:pt x="32446" y="12572"/>
                  </a:lnTo>
                  <a:lnTo>
                    <a:pt x="28563" y="11462"/>
                  </a:lnTo>
                  <a:lnTo>
                    <a:pt x="24958" y="10076"/>
                  </a:lnTo>
                  <a:lnTo>
                    <a:pt x="21723" y="8320"/>
                  </a:lnTo>
                  <a:lnTo>
                    <a:pt x="18950" y="6286"/>
                  </a:lnTo>
                  <a:lnTo>
                    <a:pt x="16824" y="3975"/>
                  </a:lnTo>
                  <a:lnTo>
                    <a:pt x="15437" y="1387"/>
                  </a:lnTo>
                  <a:lnTo>
                    <a:pt x="151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9"/>
            <p:cNvSpPr/>
            <p:nvPr/>
          </p:nvSpPr>
          <p:spPr>
            <a:xfrm>
              <a:off x="62900" y="3168300"/>
              <a:ext cx="2193050" cy="2664450"/>
            </a:xfrm>
            <a:custGeom>
              <a:avLst/>
              <a:gdLst/>
              <a:ahLst/>
              <a:cxnLst/>
              <a:rect l="l" t="t" r="r" b="b"/>
              <a:pathLst>
                <a:path w="87722" h="106578" extrusionOk="0">
                  <a:moveTo>
                    <a:pt x="18580" y="1"/>
                  </a:moveTo>
                  <a:lnTo>
                    <a:pt x="15160" y="5269"/>
                  </a:lnTo>
                  <a:lnTo>
                    <a:pt x="9059" y="16177"/>
                  </a:lnTo>
                  <a:lnTo>
                    <a:pt x="6379" y="21908"/>
                  </a:lnTo>
                  <a:lnTo>
                    <a:pt x="5270" y="24496"/>
                  </a:lnTo>
                  <a:lnTo>
                    <a:pt x="3606" y="30596"/>
                  </a:lnTo>
                  <a:lnTo>
                    <a:pt x="2219" y="37622"/>
                  </a:lnTo>
                  <a:lnTo>
                    <a:pt x="1202" y="45663"/>
                  </a:lnTo>
                  <a:lnTo>
                    <a:pt x="833" y="50100"/>
                  </a:lnTo>
                  <a:lnTo>
                    <a:pt x="555" y="54814"/>
                  </a:lnTo>
                  <a:lnTo>
                    <a:pt x="278" y="65260"/>
                  </a:lnTo>
                  <a:lnTo>
                    <a:pt x="278" y="71083"/>
                  </a:lnTo>
                  <a:lnTo>
                    <a:pt x="186" y="86242"/>
                  </a:lnTo>
                  <a:lnTo>
                    <a:pt x="1" y="106578"/>
                  </a:lnTo>
                  <a:lnTo>
                    <a:pt x="3421" y="104544"/>
                  </a:lnTo>
                  <a:lnTo>
                    <a:pt x="35034" y="86242"/>
                  </a:lnTo>
                  <a:lnTo>
                    <a:pt x="40210" y="83284"/>
                  </a:lnTo>
                  <a:lnTo>
                    <a:pt x="47882" y="78940"/>
                  </a:lnTo>
                  <a:lnTo>
                    <a:pt x="52319" y="76352"/>
                  </a:lnTo>
                  <a:lnTo>
                    <a:pt x="85226" y="57403"/>
                  </a:lnTo>
                  <a:lnTo>
                    <a:pt x="87722" y="56016"/>
                  </a:lnTo>
                  <a:lnTo>
                    <a:pt x="87167" y="51117"/>
                  </a:lnTo>
                  <a:lnTo>
                    <a:pt x="86612" y="46588"/>
                  </a:lnTo>
                  <a:lnTo>
                    <a:pt x="85780" y="40487"/>
                  </a:lnTo>
                  <a:lnTo>
                    <a:pt x="84948" y="35033"/>
                  </a:lnTo>
                  <a:lnTo>
                    <a:pt x="83747" y="27361"/>
                  </a:lnTo>
                  <a:lnTo>
                    <a:pt x="80604" y="12202"/>
                  </a:lnTo>
                  <a:lnTo>
                    <a:pt x="78755" y="4715"/>
                  </a:lnTo>
                  <a:lnTo>
                    <a:pt x="78663" y="4992"/>
                  </a:lnTo>
                  <a:lnTo>
                    <a:pt x="77276" y="6286"/>
                  </a:lnTo>
                  <a:lnTo>
                    <a:pt x="75335" y="7488"/>
                  </a:lnTo>
                  <a:lnTo>
                    <a:pt x="72192" y="8782"/>
                  </a:lnTo>
                  <a:lnTo>
                    <a:pt x="67756" y="9983"/>
                  </a:lnTo>
                  <a:lnTo>
                    <a:pt x="61655" y="10908"/>
                  </a:lnTo>
                  <a:lnTo>
                    <a:pt x="53705" y="11462"/>
                  </a:lnTo>
                  <a:lnTo>
                    <a:pt x="48899" y="11555"/>
                  </a:lnTo>
                  <a:lnTo>
                    <a:pt x="47235" y="11555"/>
                  </a:lnTo>
                  <a:lnTo>
                    <a:pt x="45109" y="11462"/>
                  </a:lnTo>
                  <a:lnTo>
                    <a:pt x="43168" y="11370"/>
                  </a:lnTo>
                  <a:lnTo>
                    <a:pt x="42983" y="11370"/>
                  </a:lnTo>
                  <a:lnTo>
                    <a:pt x="39101" y="11000"/>
                  </a:lnTo>
                  <a:lnTo>
                    <a:pt x="32723" y="9706"/>
                  </a:lnTo>
                  <a:lnTo>
                    <a:pt x="27731" y="8042"/>
                  </a:lnTo>
                  <a:lnTo>
                    <a:pt x="24126" y="6101"/>
                  </a:lnTo>
                  <a:lnTo>
                    <a:pt x="21538" y="4160"/>
                  </a:lnTo>
                  <a:lnTo>
                    <a:pt x="19874" y="2311"/>
                  </a:lnTo>
                  <a:lnTo>
                    <a:pt x="18580" y="370"/>
                  </a:lnTo>
                  <a:lnTo>
                    <a:pt x="185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9"/>
            <p:cNvSpPr/>
            <p:nvPr/>
          </p:nvSpPr>
          <p:spPr>
            <a:xfrm>
              <a:off x="62900" y="3168300"/>
              <a:ext cx="2193050" cy="2664450"/>
            </a:xfrm>
            <a:custGeom>
              <a:avLst/>
              <a:gdLst/>
              <a:ahLst/>
              <a:cxnLst/>
              <a:rect l="l" t="t" r="r" b="b"/>
              <a:pathLst>
                <a:path w="87722" h="106578" extrusionOk="0">
                  <a:moveTo>
                    <a:pt x="18580" y="1"/>
                  </a:moveTo>
                  <a:lnTo>
                    <a:pt x="15160" y="5269"/>
                  </a:lnTo>
                  <a:lnTo>
                    <a:pt x="9059" y="16177"/>
                  </a:lnTo>
                  <a:lnTo>
                    <a:pt x="6379" y="21908"/>
                  </a:lnTo>
                  <a:lnTo>
                    <a:pt x="5270" y="24496"/>
                  </a:lnTo>
                  <a:lnTo>
                    <a:pt x="3606" y="30596"/>
                  </a:lnTo>
                  <a:lnTo>
                    <a:pt x="2219" y="37622"/>
                  </a:lnTo>
                  <a:lnTo>
                    <a:pt x="1202" y="45663"/>
                  </a:lnTo>
                  <a:lnTo>
                    <a:pt x="833" y="50100"/>
                  </a:lnTo>
                  <a:lnTo>
                    <a:pt x="555" y="54814"/>
                  </a:lnTo>
                  <a:lnTo>
                    <a:pt x="278" y="65260"/>
                  </a:lnTo>
                  <a:lnTo>
                    <a:pt x="278" y="71083"/>
                  </a:lnTo>
                  <a:lnTo>
                    <a:pt x="186" y="86242"/>
                  </a:lnTo>
                  <a:lnTo>
                    <a:pt x="1" y="106578"/>
                  </a:lnTo>
                  <a:lnTo>
                    <a:pt x="3421" y="104544"/>
                  </a:lnTo>
                  <a:lnTo>
                    <a:pt x="35034" y="86242"/>
                  </a:lnTo>
                  <a:lnTo>
                    <a:pt x="40210" y="83284"/>
                  </a:lnTo>
                  <a:lnTo>
                    <a:pt x="47882" y="78940"/>
                  </a:lnTo>
                  <a:lnTo>
                    <a:pt x="52319" y="76352"/>
                  </a:lnTo>
                  <a:lnTo>
                    <a:pt x="85226" y="57403"/>
                  </a:lnTo>
                  <a:lnTo>
                    <a:pt x="87722" y="56016"/>
                  </a:lnTo>
                  <a:lnTo>
                    <a:pt x="87167" y="51117"/>
                  </a:lnTo>
                  <a:lnTo>
                    <a:pt x="86612" y="46588"/>
                  </a:lnTo>
                  <a:lnTo>
                    <a:pt x="85780" y="40487"/>
                  </a:lnTo>
                  <a:lnTo>
                    <a:pt x="84948" y="35033"/>
                  </a:lnTo>
                  <a:lnTo>
                    <a:pt x="83747" y="27361"/>
                  </a:lnTo>
                  <a:lnTo>
                    <a:pt x="80604" y="12202"/>
                  </a:lnTo>
                  <a:lnTo>
                    <a:pt x="78755" y="4715"/>
                  </a:lnTo>
                  <a:lnTo>
                    <a:pt x="78663" y="4992"/>
                  </a:lnTo>
                  <a:lnTo>
                    <a:pt x="77276" y="6286"/>
                  </a:lnTo>
                  <a:lnTo>
                    <a:pt x="75335" y="7488"/>
                  </a:lnTo>
                  <a:lnTo>
                    <a:pt x="72192" y="8782"/>
                  </a:lnTo>
                  <a:lnTo>
                    <a:pt x="67756" y="9983"/>
                  </a:lnTo>
                  <a:lnTo>
                    <a:pt x="61655" y="10908"/>
                  </a:lnTo>
                  <a:lnTo>
                    <a:pt x="53705" y="11462"/>
                  </a:lnTo>
                  <a:lnTo>
                    <a:pt x="48899" y="11555"/>
                  </a:lnTo>
                  <a:lnTo>
                    <a:pt x="47235" y="11555"/>
                  </a:lnTo>
                  <a:lnTo>
                    <a:pt x="45109" y="11462"/>
                  </a:lnTo>
                  <a:lnTo>
                    <a:pt x="43168" y="11370"/>
                  </a:lnTo>
                  <a:lnTo>
                    <a:pt x="42983" y="11370"/>
                  </a:lnTo>
                  <a:lnTo>
                    <a:pt x="39101" y="11000"/>
                  </a:lnTo>
                  <a:lnTo>
                    <a:pt x="32723" y="9706"/>
                  </a:lnTo>
                  <a:lnTo>
                    <a:pt x="27731" y="8042"/>
                  </a:lnTo>
                  <a:lnTo>
                    <a:pt x="24126" y="6101"/>
                  </a:lnTo>
                  <a:lnTo>
                    <a:pt x="21538" y="4160"/>
                  </a:lnTo>
                  <a:lnTo>
                    <a:pt x="19874" y="2311"/>
                  </a:lnTo>
                  <a:lnTo>
                    <a:pt x="18580" y="370"/>
                  </a:lnTo>
                  <a:lnTo>
                    <a:pt x="18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9"/>
            <p:cNvSpPr/>
            <p:nvPr/>
          </p:nvSpPr>
          <p:spPr>
            <a:xfrm>
              <a:off x="1259950" y="4182775"/>
              <a:ext cx="610075" cy="959025"/>
            </a:xfrm>
            <a:custGeom>
              <a:avLst/>
              <a:gdLst/>
              <a:ahLst/>
              <a:cxnLst/>
              <a:rect l="l" t="t" r="r" b="b"/>
              <a:pathLst>
                <a:path w="24403" h="38361" extrusionOk="0">
                  <a:moveTo>
                    <a:pt x="24403" y="0"/>
                  </a:moveTo>
                  <a:lnTo>
                    <a:pt x="22277" y="2126"/>
                  </a:lnTo>
                  <a:lnTo>
                    <a:pt x="17563" y="5454"/>
                  </a:lnTo>
                  <a:lnTo>
                    <a:pt x="12386" y="7950"/>
                  </a:lnTo>
                  <a:lnTo>
                    <a:pt x="6748" y="9614"/>
                  </a:lnTo>
                  <a:lnTo>
                    <a:pt x="3790" y="9983"/>
                  </a:lnTo>
                  <a:lnTo>
                    <a:pt x="2681" y="18580"/>
                  </a:lnTo>
                  <a:lnTo>
                    <a:pt x="0" y="38361"/>
                  </a:lnTo>
                  <a:lnTo>
                    <a:pt x="0" y="38361"/>
                  </a:lnTo>
                  <a:lnTo>
                    <a:pt x="4437" y="35773"/>
                  </a:lnTo>
                  <a:lnTo>
                    <a:pt x="8227" y="17840"/>
                  </a:lnTo>
                  <a:lnTo>
                    <a:pt x="8781" y="14882"/>
                  </a:lnTo>
                  <a:lnTo>
                    <a:pt x="11000" y="13866"/>
                  </a:lnTo>
                  <a:lnTo>
                    <a:pt x="14882" y="11555"/>
                  </a:lnTo>
                  <a:lnTo>
                    <a:pt x="18025" y="9059"/>
                  </a:lnTo>
                  <a:lnTo>
                    <a:pt x="20428" y="6656"/>
                  </a:lnTo>
                  <a:lnTo>
                    <a:pt x="22924" y="3236"/>
                  </a:lnTo>
                  <a:lnTo>
                    <a:pt x="24310" y="370"/>
                  </a:lnTo>
                  <a:lnTo>
                    <a:pt x="24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9"/>
            <p:cNvSpPr/>
            <p:nvPr/>
          </p:nvSpPr>
          <p:spPr>
            <a:xfrm>
              <a:off x="35175" y="1070025"/>
              <a:ext cx="2206900" cy="3591125"/>
            </a:xfrm>
            <a:custGeom>
              <a:avLst/>
              <a:gdLst/>
              <a:ahLst/>
              <a:cxnLst/>
              <a:rect l="l" t="t" r="r" b="b"/>
              <a:pathLst>
                <a:path w="88276" h="143645" extrusionOk="0">
                  <a:moveTo>
                    <a:pt x="34941" y="1"/>
                  </a:moveTo>
                  <a:lnTo>
                    <a:pt x="22185" y="1295"/>
                  </a:lnTo>
                  <a:lnTo>
                    <a:pt x="19227" y="2127"/>
                  </a:lnTo>
                  <a:lnTo>
                    <a:pt x="15622" y="3790"/>
                  </a:lnTo>
                  <a:lnTo>
                    <a:pt x="13681" y="5177"/>
                  </a:lnTo>
                  <a:lnTo>
                    <a:pt x="12110" y="6748"/>
                  </a:lnTo>
                  <a:lnTo>
                    <a:pt x="10815" y="8597"/>
                  </a:lnTo>
                  <a:lnTo>
                    <a:pt x="9984" y="10723"/>
                  </a:lnTo>
                  <a:lnTo>
                    <a:pt x="9336" y="13219"/>
                  </a:lnTo>
                  <a:lnTo>
                    <a:pt x="9152" y="14605"/>
                  </a:lnTo>
                  <a:lnTo>
                    <a:pt x="8597" y="17933"/>
                  </a:lnTo>
                  <a:lnTo>
                    <a:pt x="8042" y="26899"/>
                  </a:lnTo>
                  <a:lnTo>
                    <a:pt x="8412" y="32630"/>
                  </a:lnTo>
                  <a:lnTo>
                    <a:pt x="9059" y="36697"/>
                  </a:lnTo>
                  <a:lnTo>
                    <a:pt x="9614" y="38823"/>
                  </a:lnTo>
                  <a:lnTo>
                    <a:pt x="15807" y="62117"/>
                  </a:lnTo>
                  <a:lnTo>
                    <a:pt x="19319" y="74965"/>
                  </a:lnTo>
                  <a:lnTo>
                    <a:pt x="18857" y="75612"/>
                  </a:lnTo>
                  <a:lnTo>
                    <a:pt x="15530" y="80974"/>
                  </a:lnTo>
                  <a:lnTo>
                    <a:pt x="12479" y="86612"/>
                  </a:lnTo>
                  <a:lnTo>
                    <a:pt x="9152" y="94007"/>
                  </a:lnTo>
                  <a:lnTo>
                    <a:pt x="5824" y="103158"/>
                  </a:lnTo>
                  <a:lnTo>
                    <a:pt x="2866" y="113880"/>
                  </a:lnTo>
                  <a:lnTo>
                    <a:pt x="740" y="126082"/>
                  </a:lnTo>
                  <a:lnTo>
                    <a:pt x="1" y="132830"/>
                  </a:lnTo>
                  <a:lnTo>
                    <a:pt x="2866" y="134586"/>
                  </a:lnTo>
                  <a:lnTo>
                    <a:pt x="8874" y="137544"/>
                  </a:lnTo>
                  <a:lnTo>
                    <a:pt x="14975" y="139947"/>
                  </a:lnTo>
                  <a:lnTo>
                    <a:pt x="21445" y="141611"/>
                  </a:lnTo>
                  <a:lnTo>
                    <a:pt x="28008" y="142813"/>
                  </a:lnTo>
                  <a:lnTo>
                    <a:pt x="34479" y="143552"/>
                  </a:lnTo>
                  <a:lnTo>
                    <a:pt x="41042" y="143644"/>
                  </a:lnTo>
                  <a:lnTo>
                    <a:pt x="47512" y="143460"/>
                  </a:lnTo>
                  <a:lnTo>
                    <a:pt x="53798" y="142813"/>
                  </a:lnTo>
                  <a:lnTo>
                    <a:pt x="59898" y="141888"/>
                  </a:lnTo>
                  <a:lnTo>
                    <a:pt x="65537" y="140594"/>
                  </a:lnTo>
                  <a:lnTo>
                    <a:pt x="70898" y="139115"/>
                  </a:lnTo>
                  <a:lnTo>
                    <a:pt x="75797" y="137266"/>
                  </a:lnTo>
                  <a:lnTo>
                    <a:pt x="80142" y="135418"/>
                  </a:lnTo>
                  <a:lnTo>
                    <a:pt x="83839" y="133292"/>
                  </a:lnTo>
                  <a:lnTo>
                    <a:pt x="86982" y="131166"/>
                  </a:lnTo>
                  <a:lnTo>
                    <a:pt x="88183" y="130057"/>
                  </a:lnTo>
                  <a:lnTo>
                    <a:pt x="87629" y="125250"/>
                  </a:lnTo>
                  <a:lnTo>
                    <a:pt x="85133" y="111477"/>
                  </a:lnTo>
                  <a:lnTo>
                    <a:pt x="82083" y="96040"/>
                  </a:lnTo>
                  <a:lnTo>
                    <a:pt x="79679" y="82730"/>
                  </a:lnTo>
                  <a:lnTo>
                    <a:pt x="79125" y="78293"/>
                  </a:lnTo>
                  <a:lnTo>
                    <a:pt x="79217" y="76352"/>
                  </a:lnTo>
                  <a:lnTo>
                    <a:pt x="79864" y="66092"/>
                  </a:lnTo>
                  <a:lnTo>
                    <a:pt x="80604" y="58882"/>
                  </a:lnTo>
                  <a:lnTo>
                    <a:pt x="81066" y="56016"/>
                  </a:lnTo>
                  <a:lnTo>
                    <a:pt x="82730" y="54075"/>
                  </a:lnTo>
                  <a:lnTo>
                    <a:pt x="85318" y="50285"/>
                  </a:lnTo>
                  <a:lnTo>
                    <a:pt x="87074" y="46495"/>
                  </a:lnTo>
                  <a:lnTo>
                    <a:pt x="87906" y="42890"/>
                  </a:lnTo>
                  <a:lnTo>
                    <a:pt x="88276" y="39285"/>
                  </a:lnTo>
                  <a:lnTo>
                    <a:pt x="87906" y="35865"/>
                  </a:lnTo>
                  <a:lnTo>
                    <a:pt x="87074" y="32538"/>
                  </a:lnTo>
                  <a:lnTo>
                    <a:pt x="85780" y="29395"/>
                  </a:lnTo>
                  <a:lnTo>
                    <a:pt x="85041" y="27916"/>
                  </a:lnTo>
                  <a:lnTo>
                    <a:pt x="83562" y="25143"/>
                  </a:lnTo>
                  <a:lnTo>
                    <a:pt x="80234" y="19874"/>
                  </a:lnTo>
                  <a:lnTo>
                    <a:pt x="75243" y="12664"/>
                  </a:lnTo>
                  <a:lnTo>
                    <a:pt x="70159" y="6748"/>
                  </a:lnTo>
                  <a:lnTo>
                    <a:pt x="67108" y="3698"/>
                  </a:lnTo>
                  <a:lnTo>
                    <a:pt x="64428" y="1572"/>
                  </a:lnTo>
                  <a:lnTo>
                    <a:pt x="62394" y="370"/>
                  </a:lnTo>
                  <a:lnTo>
                    <a:pt x="61562" y="278"/>
                  </a:lnTo>
                  <a:lnTo>
                    <a:pt x="34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9"/>
            <p:cNvSpPr/>
            <p:nvPr/>
          </p:nvSpPr>
          <p:spPr>
            <a:xfrm>
              <a:off x="35175" y="1070025"/>
              <a:ext cx="2206900" cy="3591125"/>
            </a:xfrm>
            <a:custGeom>
              <a:avLst/>
              <a:gdLst/>
              <a:ahLst/>
              <a:cxnLst/>
              <a:rect l="l" t="t" r="r" b="b"/>
              <a:pathLst>
                <a:path w="88276" h="143645" extrusionOk="0">
                  <a:moveTo>
                    <a:pt x="34941" y="1"/>
                  </a:moveTo>
                  <a:lnTo>
                    <a:pt x="22185" y="1295"/>
                  </a:lnTo>
                  <a:lnTo>
                    <a:pt x="19227" y="2127"/>
                  </a:lnTo>
                  <a:lnTo>
                    <a:pt x="15622" y="3790"/>
                  </a:lnTo>
                  <a:lnTo>
                    <a:pt x="13681" y="5177"/>
                  </a:lnTo>
                  <a:lnTo>
                    <a:pt x="12110" y="6748"/>
                  </a:lnTo>
                  <a:lnTo>
                    <a:pt x="10815" y="8597"/>
                  </a:lnTo>
                  <a:lnTo>
                    <a:pt x="9984" y="10723"/>
                  </a:lnTo>
                  <a:lnTo>
                    <a:pt x="9336" y="13219"/>
                  </a:lnTo>
                  <a:lnTo>
                    <a:pt x="9152" y="14605"/>
                  </a:lnTo>
                  <a:lnTo>
                    <a:pt x="8597" y="17933"/>
                  </a:lnTo>
                  <a:lnTo>
                    <a:pt x="8042" y="26899"/>
                  </a:lnTo>
                  <a:lnTo>
                    <a:pt x="8412" y="32630"/>
                  </a:lnTo>
                  <a:lnTo>
                    <a:pt x="9059" y="36697"/>
                  </a:lnTo>
                  <a:lnTo>
                    <a:pt x="9614" y="38823"/>
                  </a:lnTo>
                  <a:lnTo>
                    <a:pt x="15807" y="62117"/>
                  </a:lnTo>
                  <a:lnTo>
                    <a:pt x="19319" y="74965"/>
                  </a:lnTo>
                  <a:lnTo>
                    <a:pt x="18857" y="75612"/>
                  </a:lnTo>
                  <a:lnTo>
                    <a:pt x="15530" y="80974"/>
                  </a:lnTo>
                  <a:lnTo>
                    <a:pt x="12479" y="86612"/>
                  </a:lnTo>
                  <a:lnTo>
                    <a:pt x="9152" y="94007"/>
                  </a:lnTo>
                  <a:lnTo>
                    <a:pt x="5824" y="103158"/>
                  </a:lnTo>
                  <a:lnTo>
                    <a:pt x="2866" y="113880"/>
                  </a:lnTo>
                  <a:lnTo>
                    <a:pt x="740" y="126082"/>
                  </a:lnTo>
                  <a:lnTo>
                    <a:pt x="1" y="132830"/>
                  </a:lnTo>
                  <a:lnTo>
                    <a:pt x="2866" y="134586"/>
                  </a:lnTo>
                  <a:lnTo>
                    <a:pt x="8874" y="137544"/>
                  </a:lnTo>
                  <a:lnTo>
                    <a:pt x="14975" y="139947"/>
                  </a:lnTo>
                  <a:lnTo>
                    <a:pt x="21445" y="141611"/>
                  </a:lnTo>
                  <a:lnTo>
                    <a:pt x="28008" y="142813"/>
                  </a:lnTo>
                  <a:lnTo>
                    <a:pt x="34479" y="143552"/>
                  </a:lnTo>
                  <a:lnTo>
                    <a:pt x="41042" y="143644"/>
                  </a:lnTo>
                  <a:lnTo>
                    <a:pt x="47512" y="143460"/>
                  </a:lnTo>
                  <a:lnTo>
                    <a:pt x="53798" y="142813"/>
                  </a:lnTo>
                  <a:lnTo>
                    <a:pt x="59898" y="141888"/>
                  </a:lnTo>
                  <a:lnTo>
                    <a:pt x="65537" y="140594"/>
                  </a:lnTo>
                  <a:lnTo>
                    <a:pt x="70898" y="139115"/>
                  </a:lnTo>
                  <a:lnTo>
                    <a:pt x="75797" y="137266"/>
                  </a:lnTo>
                  <a:lnTo>
                    <a:pt x="80142" y="135418"/>
                  </a:lnTo>
                  <a:lnTo>
                    <a:pt x="83839" y="133292"/>
                  </a:lnTo>
                  <a:lnTo>
                    <a:pt x="86982" y="131166"/>
                  </a:lnTo>
                  <a:lnTo>
                    <a:pt x="88183" y="130057"/>
                  </a:lnTo>
                  <a:lnTo>
                    <a:pt x="87629" y="125250"/>
                  </a:lnTo>
                  <a:lnTo>
                    <a:pt x="85133" y="111477"/>
                  </a:lnTo>
                  <a:lnTo>
                    <a:pt x="82083" y="96040"/>
                  </a:lnTo>
                  <a:lnTo>
                    <a:pt x="79679" y="82730"/>
                  </a:lnTo>
                  <a:lnTo>
                    <a:pt x="79125" y="78293"/>
                  </a:lnTo>
                  <a:lnTo>
                    <a:pt x="79217" y="76352"/>
                  </a:lnTo>
                  <a:lnTo>
                    <a:pt x="79864" y="66092"/>
                  </a:lnTo>
                  <a:lnTo>
                    <a:pt x="80604" y="58882"/>
                  </a:lnTo>
                  <a:lnTo>
                    <a:pt x="81066" y="56016"/>
                  </a:lnTo>
                  <a:lnTo>
                    <a:pt x="82730" y="54075"/>
                  </a:lnTo>
                  <a:lnTo>
                    <a:pt x="85318" y="50285"/>
                  </a:lnTo>
                  <a:lnTo>
                    <a:pt x="87074" y="46495"/>
                  </a:lnTo>
                  <a:lnTo>
                    <a:pt x="87906" y="42890"/>
                  </a:lnTo>
                  <a:lnTo>
                    <a:pt x="88276" y="39285"/>
                  </a:lnTo>
                  <a:lnTo>
                    <a:pt x="87906" y="35865"/>
                  </a:lnTo>
                  <a:lnTo>
                    <a:pt x="87074" y="32538"/>
                  </a:lnTo>
                  <a:lnTo>
                    <a:pt x="85780" y="29395"/>
                  </a:lnTo>
                  <a:lnTo>
                    <a:pt x="85041" y="27916"/>
                  </a:lnTo>
                  <a:lnTo>
                    <a:pt x="83562" y="25143"/>
                  </a:lnTo>
                  <a:lnTo>
                    <a:pt x="80234" y="19874"/>
                  </a:lnTo>
                  <a:lnTo>
                    <a:pt x="75243" y="12664"/>
                  </a:lnTo>
                  <a:lnTo>
                    <a:pt x="70159" y="6748"/>
                  </a:lnTo>
                  <a:lnTo>
                    <a:pt x="67108" y="3698"/>
                  </a:lnTo>
                  <a:lnTo>
                    <a:pt x="64428" y="1572"/>
                  </a:lnTo>
                  <a:lnTo>
                    <a:pt x="62394" y="370"/>
                  </a:lnTo>
                  <a:lnTo>
                    <a:pt x="61562" y="278"/>
                  </a:lnTo>
                  <a:lnTo>
                    <a:pt x="349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9"/>
            <p:cNvSpPr/>
            <p:nvPr/>
          </p:nvSpPr>
          <p:spPr>
            <a:xfrm>
              <a:off x="-154325" y="1067725"/>
              <a:ext cx="1377325" cy="4892125"/>
            </a:xfrm>
            <a:custGeom>
              <a:avLst/>
              <a:gdLst/>
              <a:ahLst/>
              <a:cxnLst/>
              <a:rect l="l" t="t" r="r" b="b"/>
              <a:pathLst>
                <a:path w="55093" h="195685" extrusionOk="0">
                  <a:moveTo>
                    <a:pt x="38361" y="0"/>
                  </a:moveTo>
                  <a:lnTo>
                    <a:pt x="36143" y="93"/>
                  </a:lnTo>
                  <a:lnTo>
                    <a:pt x="33370" y="277"/>
                  </a:lnTo>
                  <a:lnTo>
                    <a:pt x="29672" y="462"/>
                  </a:lnTo>
                  <a:lnTo>
                    <a:pt x="22370" y="1572"/>
                  </a:lnTo>
                  <a:lnTo>
                    <a:pt x="18765" y="2403"/>
                  </a:lnTo>
                  <a:lnTo>
                    <a:pt x="17286" y="2866"/>
                  </a:lnTo>
                  <a:lnTo>
                    <a:pt x="14698" y="4345"/>
                  </a:lnTo>
                  <a:lnTo>
                    <a:pt x="12664" y="6101"/>
                  </a:lnTo>
                  <a:lnTo>
                    <a:pt x="11185" y="8042"/>
                  </a:lnTo>
                  <a:lnTo>
                    <a:pt x="9614" y="10907"/>
                  </a:lnTo>
                  <a:lnTo>
                    <a:pt x="8690" y="14143"/>
                  </a:lnTo>
                  <a:lnTo>
                    <a:pt x="8690" y="14975"/>
                  </a:lnTo>
                  <a:lnTo>
                    <a:pt x="8690" y="15252"/>
                  </a:lnTo>
                  <a:lnTo>
                    <a:pt x="13404" y="35125"/>
                  </a:lnTo>
                  <a:lnTo>
                    <a:pt x="23017" y="74965"/>
                  </a:lnTo>
                  <a:lnTo>
                    <a:pt x="22740" y="75427"/>
                  </a:lnTo>
                  <a:lnTo>
                    <a:pt x="22647" y="75612"/>
                  </a:lnTo>
                  <a:lnTo>
                    <a:pt x="22555" y="75704"/>
                  </a:lnTo>
                  <a:lnTo>
                    <a:pt x="21816" y="77183"/>
                  </a:lnTo>
                  <a:lnTo>
                    <a:pt x="21723" y="77461"/>
                  </a:lnTo>
                  <a:lnTo>
                    <a:pt x="21631" y="77738"/>
                  </a:lnTo>
                  <a:lnTo>
                    <a:pt x="21538" y="77830"/>
                  </a:lnTo>
                  <a:lnTo>
                    <a:pt x="21538" y="77923"/>
                  </a:lnTo>
                  <a:lnTo>
                    <a:pt x="21446" y="78015"/>
                  </a:lnTo>
                  <a:lnTo>
                    <a:pt x="21446" y="78108"/>
                  </a:lnTo>
                  <a:lnTo>
                    <a:pt x="21353" y="78200"/>
                  </a:lnTo>
                  <a:lnTo>
                    <a:pt x="21353" y="78293"/>
                  </a:lnTo>
                  <a:lnTo>
                    <a:pt x="21076" y="78755"/>
                  </a:lnTo>
                  <a:lnTo>
                    <a:pt x="20891" y="79217"/>
                  </a:lnTo>
                  <a:lnTo>
                    <a:pt x="20614" y="79679"/>
                  </a:lnTo>
                  <a:lnTo>
                    <a:pt x="20337" y="80141"/>
                  </a:lnTo>
                  <a:lnTo>
                    <a:pt x="20152" y="80696"/>
                  </a:lnTo>
                  <a:lnTo>
                    <a:pt x="19967" y="81158"/>
                  </a:lnTo>
                  <a:lnTo>
                    <a:pt x="19505" y="82267"/>
                  </a:lnTo>
                  <a:lnTo>
                    <a:pt x="18950" y="83469"/>
                  </a:lnTo>
                  <a:lnTo>
                    <a:pt x="18673" y="84024"/>
                  </a:lnTo>
                  <a:lnTo>
                    <a:pt x="18488" y="84393"/>
                  </a:lnTo>
                  <a:lnTo>
                    <a:pt x="18303" y="84855"/>
                  </a:lnTo>
                  <a:lnTo>
                    <a:pt x="18118" y="85225"/>
                  </a:lnTo>
                  <a:lnTo>
                    <a:pt x="17286" y="87166"/>
                  </a:lnTo>
                  <a:lnTo>
                    <a:pt x="16454" y="89292"/>
                  </a:lnTo>
                  <a:lnTo>
                    <a:pt x="16177" y="89847"/>
                  </a:lnTo>
                  <a:lnTo>
                    <a:pt x="15992" y="90494"/>
                  </a:lnTo>
                  <a:lnTo>
                    <a:pt x="15622" y="91418"/>
                  </a:lnTo>
                  <a:lnTo>
                    <a:pt x="15160" y="92620"/>
                  </a:lnTo>
                  <a:lnTo>
                    <a:pt x="14790" y="93729"/>
                  </a:lnTo>
                  <a:lnTo>
                    <a:pt x="14513" y="94561"/>
                  </a:lnTo>
                  <a:lnTo>
                    <a:pt x="14143" y="95393"/>
                  </a:lnTo>
                  <a:lnTo>
                    <a:pt x="14143" y="95485"/>
                  </a:lnTo>
                  <a:lnTo>
                    <a:pt x="13496" y="97334"/>
                  </a:lnTo>
                  <a:lnTo>
                    <a:pt x="12849" y="99183"/>
                  </a:lnTo>
                  <a:lnTo>
                    <a:pt x="12572" y="100107"/>
                  </a:lnTo>
                  <a:lnTo>
                    <a:pt x="12295" y="101032"/>
                  </a:lnTo>
                  <a:lnTo>
                    <a:pt x="12110" y="102048"/>
                  </a:lnTo>
                  <a:lnTo>
                    <a:pt x="11740" y="102973"/>
                  </a:lnTo>
                  <a:lnTo>
                    <a:pt x="11185" y="105006"/>
                  </a:lnTo>
                  <a:lnTo>
                    <a:pt x="10631" y="107040"/>
                  </a:lnTo>
                  <a:lnTo>
                    <a:pt x="10354" y="107964"/>
                  </a:lnTo>
                  <a:lnTo>
                    <a:pt x="10169" y="108981"/>
                  </a:lnTo>
                  <a:lnTo>
                    <a:pt x="9891" y="109998"/>
                  </a:lnTo>
                  <a:lnTo>
                    <a:pt x="9614" y="111015"/>
                  </a:lnTo>
                  <a:lnTo>
                    <a:pt x="9522" y="111662"/>
                  </a:lnTo>
                  <a:lnTo>
                    <a:pt x="9244" y="113141"/>
                  </a:lnTo>
                  <a:lnTo>
                    <a:pt x="8690" y="116191"/>
                  </a:lnTo>
                  <a:lnTo>
                    <a:pt x="8228" y="119334"/>
                  </a:lnTo>
                  <a:lnTo>
                    <a:pt x="6194" y="135880"/>
                  </a:lnTo>
                  <a:lnTo>
                    <a:pt x="1572" y="179694"/>
                  </a:lnTo>
                  <a:lnTo>
                    <a:pt x="1" y="195685"/>
                  </a:lnTo>
                  <a:lnTo>
                    <a:pt x="1" y="195685"/>
                  </a:lnTo>
                  <a:lnTo>
                    <a:pt x="8782" y="190601"/>
                  </a:lnTo>
                  <a:lnTo>
                    <a:pt x="12295" y="188567"/>
                  </a:lnTo>
                  <a:lnTo>
                    <a:pt x="43907" y="170265"/>
                  </a:lnTo>
                  <a:lnTo>
                    <a:pt x="44739" y="161946"/>
                  </a:lnTo>
                  <a:lnTo>
                    <a:pt x="45479" y="154182"/>
                  </a:lnTo>
                  <a:lnTo>
                    <a:pt x="45941" y="149005"/>
                  </a:lnTo>
                  <a:lnTo>
                    <a:pt x="46496" y="143736"/>
                  </a:lnTo>
                  <a:lnTo>
                    <a:pt x="49084" y="120997"/>
                  </a:lnTo>
                  <a:lnTo>
                    <a:pt x="51764" y="97889"/>
                  </a:lnTo>
                  <a:lnTo>
                    <a:pt x="51949" y="96687"/>
                  </a:lnTo>
                  <a:lnTo>
                    <a:pt x="52042" y="95393"/>
                  </a:lnTo>
                  <a:lnTo>
                    <a:pt x="52781" y="87906"/>
                  </a:lnTo>
                  <a:lnTo>
                    <a:pt x="53521" y="80881"/>
                  </a:lnTo>
                  <a:lnTo>
                    <a:pt x="53521" y="80696"/>
                  </a:lnTo>
                  <a:lnTo>
                    <a:pt x="53521" y="80603"/>
                  </a:lnTo>
                  <a:lnTo>
                    <a:pt x="53521" y="80234"/>
                  </a:lnTo>
                  <a:lnTo>
                    <a:pt x="53521" y="79587"/>
                  </a:lnTo>
                  <a:lnTo>
                    <a:pt x="54537" y="69234"/>
                  </a:lnTo>
                  <a:lnTo>
                    <a:pt x="55092" y="56016"/>
                  </a:lnTo>
                  <a:lnTo>
                    <a:pt x="54907" y="48898"/>
                  </a:lnTo>
                  <a:lnTo>
                    <a:pt x="54630" y="46033"/>
                  </a:lnTo>
                  <a:lnTo>
                    <a:pt x="54168" y="42520"/>
                  </a:lnTo>
                  <a:lnTo>
                    <a:pt x="53428" y="38823"/>
                  </a:lnTo>
                  <a:lnTo>
                    <a:pt x="52227" y="33277"/>
                  </a:lnTo>
                  <a:lnTo>
                    <a:pt x="49269" y="22277"/>
                  </a:lnTo>
                  <a:lnTo>
                    <a:pt x="44647" y="7765"/>
                  </a:lnTo>
                  <a:lnTo>
                    <a:pt x="42613" y="2034"/>
                  </a:lnTo>
                  <a:lnTo>
                    <a:pt x="42613" y="1941"/>
                  </a:lnTo>
                  <a:lnTo>
                    <a:pt x="42521" y="1849"/>
                  </a:lnTo>
                  <a:lnTo>
                    <a:pt x="42521" y="1664"/>
                  </a:lnTo>
                  <a:lnTo>
                    <a:pt x="42059" y="555"/>
                  </a:lnTo>
                  <a:lnTo>
                    <a:pt x="41966" y="93"/>
                  </a:lnTo>
                  <a:lnTo>
                    <a:pt x="419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9"/>
            <p:cNvSpPr/>
            <p:nvPr/>
          </p:nvSpPr>
          <p:spPr>
            <a:xfrm>
              <a:off x="69850" y="1372750"/>
              <a:ext cx="496850" cy="2523500"/>
            </a:xfrm>
            <a:custGeom>
              <a:avLst/>
              <a:gdLst/>
              <a:ahLst/>
              <a:cxnLst/>
              <a:rect l="l" t="t" r="r" b="b"/>
              <a:pathLst>
                <a:path w="19874" h="100940" extrusionOk="0">
                  <a:moveTo>
                    <a:pt x="16361" y="1"/>
                  </a:moveTo>
                  <a:lnTo>
                    <a:pt x="4252" y="23017"/>
                  </a:lnTo>
                  <a:lnTo>
                    <a:pt x="13865" y="62856"/>
                  </a:lnTo>
                  <a:lnTo>
                    <a:pt x="12664" y="65075"/>
                  </a:lnTo>
                  <a:lnTo>
                    <a:pt x="6193" y="79957"/>
                  </a:lnTo>
                  <a:lnTo>
                    <a:pt x="2773" y="89940"/>
                  </a:lnTo>
                  <a:lnTo>
                    <a:pt x="832" y="97242"/>
                  </a:lnTo>
                  <a:lnTo>
                    <a:pt x="0" y="100940"/>
                  </a:lnTo>
                  <a:lnTo>
                    <a:pt x="1849" y="96040"/>
                  </a:lnTo>
                  <a:lnTo>
                    <a:pt x="5361" y="87721"/>
                  </a:lnTo>
                  <a:lnTo>
                    <a:pt x="8874" y="80974"/>
                  </a:lnTo>
                  <a:lnTo>
                    <a:pt x="12017" y="75705"/>
                  </a:lnTo>
                  <a:lnTo>
                    <a:pt x="16176" y="69974"/>
                  </a:lnTo>
                  <a:lnTo>
                    <a:pt x="19504" y="66554"/>
                  </a:lnTo>
                  <a:lnTo>
                    <a:pt x="19874" y="66276"/>
                  </a:lnTo>
                  <a:lnTo>
                    <a:pt x="14420" y="43630"/>
                  </a:lnTo>
                  <a:lnTo>
                    <a:pt x="14975" y="40764"/>
                  </a:lnTo>
                  <a:lnTo>
                    <a:pt x="17193" y="25697"/>
                  </a:lnTo>
                  <a:lnTo>
                    <a:pt x="17840" y="20521"/>
                  </a:lnTo>
                  <a:lnTo>
                    <a:pt x="18395" y="12387"/>
                  </a:lnTo>
                  <a:lnTo>
                    <a:pt x="18117" y="6286"/>
                  </a:lnTo>
                  <a:lnTo>
                    <a:pt x="17101" y="1664"/>
                  </a:lnTo>
                  <a:lnTo>
                    <a:pt x="163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9"/>
            <p:cNvSpPr/>
            <p:nvPr/>
          </p:nvSpPr>
          <p:spPr>
            <a:xfrm>
              <a:off x="1484100" y="848175"/>
              <a:ext cx="536150" cy="688675"/>
            </a:xfrm>
            <a:custGeom>
              <a:avLst/>
              <a:gdLst/>
              <a:ahLst/>
              <a:cxnLst/>
              <a:rect l="l" t="t" r="r" b="b"/>
              <a:pathLst>
                <a:path w="21446" h="27547" extrusionOk="0">
                  <a:moveTo>
                    <a:pt x="0" y="1"/>
                  </a:moveTo>
                  <a:lnTo>
                    <a:pt x="0" y="9152"/>
                  </a:lnTo>
                  <a:lnTo>
                    <a:pt x="1202" y="9522"/>
                  </a:lnTo>
                  <a:lnTo>
                    <a:pt x="3420" y="10446"/>
                  </a:lnTo>
                  <a:lnTo>
                    <a:pt x="4530" y="11001"/>
                  </a:lnTo>
                  <a:lnTo>
                    <a:pt x="5916" y="11832"/>
                  </a:lnTo>
                  <a:lnTo>
                    <a:pt x="8782" y="13959"/>
                  </a:lnTo>
                  <a:lnTo>
                    <a:pt x="13126" y="17933"/>
                  </a:lnTo>
                  <a:lnTo>
                    <a:pt x="20336" y="25975"/>
                  </a:lnTo>
                  <a:lnTo>
                    <a:pt x="21445" y="27546"/>
                  </a:lnTo>
                  <a:lnTo>
                    <a:pt x="15437" y="17563"/>
                  </a:lnTo>
                  <a:lnTo>
                    <a:pt x="7487" y="4900"/>
                  </a:lnTo>
                  <a:lnTo>
                    <a:pt x="6286" y="3421"/>
                  </a:lnTo>
                  <a:lnTo>
                    <a:pt x="4622" y="1387"/>
                  </a:lnTo>
                  <a:lnTo>
                    <a:pt x="3143" y="371"/>
                  </a:lnTo>
                  <a:lnTo>
                    <a:pt x="1294" y="1"/>
                  </a:lnTo>
                  <a:close/>
                  <a:moveTo>
                    <a:pt x="21445" y="27546"/>
                  </a:moveTo>
                  <a:lnTo>
                    <a:pt x="21445" y="27546"/>
                  </a:lnTo>
                  <a:lnTo>
                    <a:pt x="21445" y="275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9"/>
            <p:cNvSpPr/>
            <p:nvPr/>
          </p:nvSpPr>
          <p:spPr>
            <a:xfrm>
              <a:off x="770025" y="982225"/>
              <a:ext cx="120200" cy="931300"/>
            </a:xfrm>
            <a:custGeom>
              <a:avLst/>
              <a:gdLst/>
              <a:ahLst/>
              <a:cxnLst/>
              <a:rect l="l" t="t" r="r" b="b"/>
              <a:pathLst>
                <a:path w="4808" h="37252" extrusionOk="0">
                  <a:moveTo>
                    <a:pt x="4345" y="0"/>
                  </a:moveTo>
                  <a:lnTo>
                    <a:pt x="3421" y="370"/>
                  </a:lnTo>
                  <a:lnTo>
                    <a:pt x="1942" y="1849"/>
                  </a:lnTo>
                  <a:lnTo>
                    <a:pt x="925" y="4437"/>
                  </a:lnTo>
                  <a:lnTo>
                    <a:pt x="278" y="7857"/>
                  </a:lnTo>
                  <a:lnTo>
                    <a:pt x="1" y="14235"/>
                  </a:lnTo>
                  <a:lnTo>
                    <a:pt x="278" y="24680"/>
                  </a:lnTo>
                  <a:lnTo>
                    <a:pt x="555" y="30411"/>
                  </a:lnTo>
                  <a:lnTo>
                    <a:pt x="833" y="34756"/>
                  </a:lnTo>
                  <a:lnTo>
                    <a:pt x="833" y="37251"/>
                  </a:lnTo>
                  <a:lnTo>
                    <a:pt x="3051" y="37251"/>
                  </a:lnTo>
                  <a:lnTo>
                    <a:pt x="3051" y="34756"/>
                  </a:lnTo>
                  <a:lnTo>
                    <a:pt x="2774" y="30226"/>
                  </a:lnTo>
                  <a:lnTo>
                    <a:pt x="2219" y="23109"/>
                  </a:lnTo>
                  <a:lnTo>
                    <a:pt x="2312" y="9244"/>
                  </a:lnTo>
                  <a:lnTo>
                    <a:pt x="3144" y="4344"/>
                  </a:lnTo>
                  <a:lnTo>
                    <a:pt x="3883" y="2866"/>
                  </a:lnTo>
                  <a:lnTo>
                    <a:pt x="4438" y="2218"/>
                  </a:lnTo>
                  <a:lnTo>
                    <a:pt x="4807" y="2126"/>
                  </a:lnTo>
                  <a:lnTo>
                    <a:pt x="43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9"/>
            <p:cNvSpPr/>
            <p:nvPr/>
          </p:nvSpPr>
          <p:spPr>
            <a:xfrm>
              <a:off x="358700" y="-653875"/>
              <a:ext cx="231100" cy="208000"/>
            </a:xfrm>
            <a:custGeom>
              <a:avLst/>
              <a:gdLst/>
              <a:ahLst/>
              <a:cxnLst/>
              <a:rect l="l" t="t" r="r" b="b"/>
              <a:pathLst>
                <a:path w="9244" h="8320" extrusionOk="0">
                  <a:moveTo>
                    <a:pt x="4622" y="0"/>
                  </a:moveTo>
                  <a:lnTo>
                    <a:pt x="2589" y="93"/>
                  </a:lnTo>
                  <a:lnTo>
                    <a:pt x="740" y="1017"/>
                  </a:lnTo>
                  <a:lnTo>
                    <a:pt x="0" y="1664"/>
                  </a:lnTo>
                  <a:lnTo>
                    <a:pt x="8135" y="8319"/>
                  </a:lnTo>
                  <a:lnTo>
                    <a:pt x="8689" y="7487"/>
                  </a:lnTo>
                  <a:lnTo>
                    <a:pt x="9244" y="5731"/>
                  </a:lnTo>
                  <a:lnTo>
                    <a:pt x="9244" y="3882"/>
                  </a:lnTo>
                  <a:lnTo>
                    <a:pt x="8320" y="2126"/>
                  </a:lnTo>
                  <a:lnTo>
                    <a:pt x="7580" y="1387"/>
                  </a:lnTo>
                  <a:lnTo>
                    <a:pt x="7395" y="1202"/>
                  </a:lnTo>
                  <a:lnTo>
                    <a:pt x="6563" y="555"/>
                  </a:lnTo>
                  <a:lnTo>
                    <a:pt x="462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9"/>
            <p:cNvSpPr/>
            <p:nvPr/>
          </p:nvSpPr>
          <p:spPr>
            <a:xfrm>
              <a:off x="361000" y="-993575"/>
              <a:ext cx="1853350" cy="1867200"/>
            </a:xfrm>
            <a:custGeom>
              <a:avLst/>
              <a:gdLst/>
              <a:ahLst/>
              <a:cxnLst/>
              <a:rect l="l" t="t" r="r" b="b"/>
              <a:pathLst>
                <a:path w="74134" h="74688" extrusionOk="0">
                  <a:moveTo>
                    <a:pt x="41966" y="0"/>
                  </a:moveTo>
                  <a:lnTo>
                    <a:pt x="33277" y="185"/>
                  </a:lnTo>
                  <a:lnTo>
                    <a:pt x="28378" y="832"/>
                  </a:lnTo>
                  <a:lnTo>
                    <a:pt x="25883" y="1294"/>
                  </a:lnTo>
                  <a:lnTo>
                    <a:pt x="20799" y="3235"/>
                  </a:lnTo>
                  <a:lnTo>
                    <a:pt x="16269" y="6193"/>
                  </a:lnTo>
                  <a:lnTo>
                    <a:pt x="13311" y="8966"/>
                  </a:lnTo>
                  <a:lnTo>
                    <a:pt x="11740" y="11092"/>
                  </a:lnTo>
                  <a:lnTo>
                    <a:pt x="11093" y="12202"/>
                  </a:lnTo>
                  <a:lnTo>
                    <a:pt x="10261" y="13496"/>
                  </a:lnTo>
                  <a:lnTo>
                    <a:pt x="9152" y="16361"/>
                  </a:lnTo>
                  <a:lnTo>
                    <a:pt x="8782" y="17933"/>
                  </a:lnTo>
                  <a:lnTo>
                    <a:pt x="8597" y="19227"/>
                  </a:lnTo>
                  <a:lnTo>
                    <a:pt x="8412" y="20336"/>
                  </a:lnTo>
                  <a:lnTo>
                    <a:pt x="7673" y="20613"/>
                  </a:lnTo>
                  <a:lnTo>
                    <a:pt x="6194" y="21445"/>
                  </a:lnTo>
                  <a:lnTo>
                    <a:pt x="4253" y="23294"/>
                  </a:lnTo>
                  <a:lnTo>
                    <a:pt x="2219" y="26529"/>
                  </a:lnTo>
                  <a:lnTo>
                    <a:pt x="833" y="30504"/>
                  </a:lnTo>
                  <a:lnTo>
                    <a:pt x="1" y="35125"/>
                  </a:lnTo>
                  <a:lnTo>
                    <a:pt x="1" y="39932"/>
                  </a:lnTo>
                  <a:lnTo>
                    <a:pt x="555" y="44646"/>
                  </a:lnTo>
                  <a:lnTo>
                    <a:pt x="2034" y="49176"/>
                  </a:lnTo>
                  <a:lnTo>
                    <a:pt x="3051" y="51302"/>
                  </a:lnTo>
                  <a:lnTo>
                    <a:pt x="4345" y="53243"/>
                  </a:lnTo>
                  <a:lnTo>
                    <a:pt x="7026" y="56940"/>
                  </a:lnTo>
                  <a:lnTo>
                    <a:pt x="11463" y="62024"/>
                  </a:lnTo>
                  <a:lnTo>
                    <a:pt x="17101" y="67847"/>
                  </a:lnTo>
                  <a:lnTo>
                    <a:pt x="19967" y="71545"/>
                  </a:lnTo>
                  <a:lnTo>
                    <a:pt x="20984" y="73671"/>
                  </a:lnTo>
                  <a:lnTo>
                    <a:pt x="21076" y="74688"/>
                  </a:lnTo>
                  <a:lnTo>
                    <a:pt x="63319" y="43537"/>
                  </a:lnTo>
                  <a:lnTo>
                    <a:pt x="64428" y="43167"/>
                  </a:lnTo>
                  <a:lnTo>
                    <a:pt x="66554" y="42335"/>
                  </a:lnTo>
                  <a:lnTo>
                    <a:pt x="68403" y="41134"/>
                  </a:lnTo>
                  <a:lnTo>
                    <a:pt x="70067" y="39747"/>
                  </a:lnTo>
                  <a:lnTo>
                    <a:pt x="71546" y="37991"/>
                  </a:lnTo>
                  <a:lnTo>
                    <a:pt x="72655" y="36050"/>
                  </a:lnTo>
                  <a:lnTo>
                    <a:pt x="73487" y="34016"/>
                  </a:lnTo>
                  <a:lnTo>
                    <a:pt x="73949" y="31798"/>
                  </a:lnTo>
                  <a:lnTo>
                    <a:pt x="74041" y="30596"/>
                  </a:lnTo>
                  <a:lnTo>
                    <a:pt x="74134" y="29117"/>
                  </a:lnTo>
                  <a:lnTo>
                    <a:pt x="73856" y="25974"/>
                  </a:lnTo>
                  <a:lnTo>
                    <a:pt x="73394" y="23016"/>
                  </a:lnTo>
                  <a:lnTo>
                    <a:pt x="72470" y="19966"/>
                  </a:lnTo>
                  <a:lnTo>
                    <a:pt x="71915" y="18580"/>
                  </a:lnTo>
                  <a:lnTo>
                    <a:pt x="70991" y="16454"/>
                  </a:lnTo>
                  <a:lnTo>
                    <a:pt x="68495" y="12386"/>
                  </a:lnTo>
                  <a:lnTo>
                    <a:pt x="65075" y="8689"/>
                  </a:lnTo>
                  <a:lnTo>
                    <a:pt x="60823" y="5361"/>
                  </a:lnTo>
                  <a:lnTo>
                    <a:pt x="55554" y="2773"/>
                  </a:lnTo>
                  <a:lnTo>
                    <a:pt x="49361" y="832"/>
                  </a:lnTo>
                  <a:lnTo>
                    <a:pt x="4196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9"/>
            <p:cNvSpPr/>
            <p:nvPr/>
          </p:nvSpPr>
          <p:spPr>
            <a:xfrm>
              <a:off x="541250" y="-623850"/>
              <a:ext cx="1515975" cy="1950400"/>
            </a:xfrm>
            <a:custGeom>
              <a:avLst/>
              <a:gdLst/>
              <a:ahLst/>
              <a:cxnLst/>
              <a:rect l="l" t="t" r="r" b="b"/>
              <a:pathLst>
                <a:path w="60639" h="78016" extrusionOk="0">
                  <a:moveTo>
                    <a:pt x="50563" y="1"/>
                  </a:moveTo>
                  <a:lnTo>
                    <a:pt x="50563" y="2497"/>
                  </a:lnTo>
                  <a:lnTo>
                    <a:pt x="49916" y="6564"/>
                  </a:lnTo>
                  <a:lnTo>
                    <a:pt x="48899" y="9337"/>
                  </a:lnTo>
                  <a:lnTo>
                    <a:pt x="47327" y="12110"/>
                  </a:lnTo>
                  <a:lnTo>
                    <a:pt x="45017" y="14883"/>
                  </a:lnTo>
                  <a:lnTo>
                    <a:pt x="41689" y="17656"/>
                  </a:lnTo>
                  <a:lnTo>
                    <a:pt x="37529" y="20429"/>
                  </a:lnTo>
                  <a:lnTo>
                    <a:pt x="34941" y="21815"/>
                  </a:lnTo>
                  <a:lnTo>
                    <a:pt x="32815" y="22740"/>
                  </a:lnTo>
                  <a:lnTo>
                    <a:pt x="28101" y="24219"/>
                  </a:lnTo>
                  <a:lnTo>
                    <a:pt x="20799" y="25605"/>
                  </a:lnTo>
                  <a:lnTo>
                    <a:pt x="16732" y="26067"/>
                  </a:lnTo>
                  <a:lnTo>
                    <a:pt x="13774" y="27639"/>
                  </a:lnTo>
                  <a:lnTo>
                    <a:pt x="13034" y="26807"/>
                  </a:lnTo>
                  <a:lnTo>
                    <a:pt x="11463" y="25698"/>
                  </a:lnTo>
                  <a:lnTo>
                    <a:pt x="9891" y="24958"/>
                  </a:lnTo>
                  <a:lnTo>
                    <a:pt x="8320" y="24496"/>
                  </a:lnTo>
                  <a:lnTo>
                    <a:pt x="6841" y="24588"/>
                  </a:lnTo>
                  <a:lnTo>
                    <a:pt x="5270" y="24958"/>
                  </a:lnTo>
                  <a:lnTo>
                    <a:pt x="3144" y="26160"/>
                  </a:lnTo>
                  <a:lnTo>
                    <a:pt x="1757" y="27454"/>
                  </a:lnTo>
                  <a:lnTo>
                    <a:pt x="1202" y="28193"/>
                  </a:lnTo>
                  <a:lnTo>
                    <a:pt x="371" y="29857"/>
                  </a:lnTo>
                  <a:lnTo>
                    <a:pt x="1" y="31798"/>
                  </a:lnTo>
                  <a:lnTo>
                    <a:pt x="1" y="33740"/>
                  </a:lnTo>
                  <a:lnTo>
                    <a:pt x="371" y="35773"/>
                  </a:lnTo>
                  <a:lnTo>
                    <a:pt x="1202" y="37807"/>
                  </a:lnTo>
                  <a:lnTo>
                    <a:pt x="2312" y="39748"/>
                  </a:lnTo>
                  <a:lnTo>
                    <a:pt x="3791" y="41504"/>
                  </a:lnTo>
                  <a:lnTo>
                    <a:pt x="4623" y="42244"/>
                  </a:lnTo>
                  <a:lnTo>
                    <a:pt x="5639" y="43168"/>
                  </a:lnTo>
                  <a:lnTo>
                    <a:pt x="7488" y="44277"/>
                  </a:lnTo>
                  <a:lnTo>
                    <a:pt x="9152" y="44832"/>
                  </a:lnTo>
                  <a:lnTo>
                    <a:pt x="10538" y="44924"/>
                  </a:lnTo>
                  <a:lnTo>
                    <a:pt x="13034" y="44277"/>
                  </a:lnTo>
                  <a:lnTo>
                    <a:pt x="13404" y="43815"/>
                  </a:lnTo>
                  <a:lnTo>
                    <a:pt x="13589" y="67571"/>
                  </a:lnTo>
                  <a:lnTo>
                    <a:pt x="13866" y="68310"/>
                  </a:lnTo>
                  <a:lnTo>
                    <a:pt x="17286" y="72562"/>
                  </a:lnTo>
                  <a:lnTo>
                    <a:pt x="20614" y="74873"/>
                  </a:lnTo>
                  <a:lnTo>
                    <a:pt x="23572" y="76167"/>
                  </a:lnTo>
                  <a:lnTo>
                    <a:pt x="25236" y="76814"/>
                  </a:lnTo>
                  <a:lnTo>
                    <a:pt x="26807" y="77276"/>
                  </a:lnTo>
                  <a:lnTo>
                    <a:pt x="29672" y="77831"/>
                  </a:lnTo>
                  <a:lnTo>
                    <a:pt x="33370" y="78016"/>
                  </a:lnTo>
                  <a:lnTo>
                    <a:pt x="37252" y="77184"/>
                  </a:lnTo>
                  <a:lnTo>
                    <a:pt x="39748" y="75705"/>
                  </a:lnTo>
                  <a:lnTo>
                    <a:pt x="40395" y="74688"/>
                  </a:lnTo>
                  <a:lnTo>
                    <a:pt x="40672" y="74226"/>
                  </a:lnTo>
                  <a:lnTo>
                    <a:pt x="40765" y="73117"/>
                  </a:lnTo>
                  <a:lnTo>
                    <a:pt x="40302" y="71453"/>
                  </a:lnTo>
                  <a:lnTo>
                    <a:pt x="38269" y="68587"/>
                  </a:lnTo>
                  <a:lnTo>
                    <a:pt x="37714" y="68033"/>
                  </a:lnTo>
                  <a:lnTo>
                    <a:pt x="37714" y="57218"/>
                  </a:lnTo>
                  <a:lnTo>
                    <a:pt x="41966" y="57865"/>
                  </a:lnTo>
                  <a:lnTo>
                    <a:pt x="47605" y="58235"/>
                  </a:lnTo>
                  <a:lnTo>
                    <a:pt x="50748" y="57865"/>
                  </a:lnTo>
                  <a:lnTo>
                    <a:pt x="51949" y="57403"/>
                  </a:lnTo>
                  <a:lnTo>
                    <a:pt x="53058" y="56756"/>
                  </a:lnTo>
                  <a:lnTo>
                    <a:pt x="55184" y="54815"/>
                  </a:lnTo>
                  <a:lnTo>
                    <a:pt x="56663" y="52781"/>
                  </a:lnTo>
                  <a:lnTo>
                    <a:pt x="58050" y="49916"/>
                  </a:lnTo>
                  <a:lnTo>
                    <a:pt x="59159" y="46311"/>
                  </a:lnTo>
                  <a:lnTo>
                    <a:pt x="60083" y="41596"/>
                  </a:lnTo>
                  <a:lnTo>
                    <a:pt x="60546" y="35773"/>
                  </a:lnTo>
                  <a:lnTo>
                    <a:pt x="60638" y="32353"/>
                  </a:lnTo>
                  <a:lnTo>
                    <a:pt x="60638" y="28378"/>
                  </a:lnTo>
                  <a:lnTo>
                    <a:pt x="60268" y="21261"/>
                  </a:lnTo>
                  <a:lnTo>
                    <a:pt x="59436" y="15437"/>
                  </a:lnTo>
                  <a:lnTo>
                    <a:pt x="58327" y="10723"/>
                  </a:lnTo>
                  <a:lnTo>
                    <a:pt x="56941" y="6841"/>
                  </a:lnTo>
                  <a:lnTo>
                    <a:pt x="55277" y="4068"/>
                  </a:lnTo>
                  <a:lnTo>
                    <a:pt x="53428" y="1849"/>
                  </a:lnTo>
                  <a:lnTo>
                    <a:pt x="51579" y="463"/>
                  </a:lnTo>
                  <a:lnTo>
                    <a:pt x="505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9"/>
            <p:cNvSpPr/>
            <p:nvPr/>
          </p:nvSpPr>
          <p:spPr>
            <a:xfrm>
              <a:off x="887900" y="-11450"/>
              <a:ext cx="127100" cy="261150"/>
            </a:xfrm>
            <a:custGeom>
              <a:avLst/>
              <a:gdLst/>
              <a:ahLst/>
              <a:cxnLst/>
              <a:rect l="l" t="t" r="r" b="b"/>
              <a:pathLst>
                <a:path w="5084" h="10446" extrusionOk="0">
                  <a:moveTo>
                    <a:pt x="0" y="0"/>
                  </a:moveTo>
                  <a:lnTo>
                    <a:pt x="0" y="10445"/>
                  </a:lnTo>
                  <a:lnTo>
                    <a:pt x="1109" y="10445"/>
                  </a:lnTo>
                  <a:lnTo>
                    <a:pt x="2866" y="9706"/>
                  </a:lnTo>
                  <a:lnTo>
                    <a:pt x="4160" y="8412"/>
                  </a:lnTo>
                  <a:lnTo>
                    <a:pt x="4992" y="6655"/>
                  </a:lnTo>
                  <a:lnTo>
                    <a:pt x="5084" y="5639"/>
                  </a:lnTo>
                  <a:lnTo>
                    <a:pt x="5084" y="5546"/>
                  </a:lnTo>
                  <a:lnTo>
                    <a:pt x="5084" y="5361"/>
                  </a:lnTo>
                  <a:lnTo>
                    <a:pt x="4992" y="4252"/>
                  </a:lnTo>
                  <a:lnTo>
                    <a:pt x="4160" y="2403"/>
                  </a:lnTo>
                  <a:lnTo>
                    <a:pt x="2866" y="1017"/>
                  </a:lnTo>
                  <a:lnTo>
                    <a:pt x="1017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9"/>
            <p:cNvSpPr/>
            <p:nvPr/>
          </p:nvSpPr>
          <p:spPr>
            <a:xfrm>
              <a:off x="1819175" y="-36875"/>
              <a:ext cx="124800" cy="124800"/>
            </a:xfrm>
            <a:custGeom>
              <a:avLst/>
              <a:gdLst/>
              <a:ahLst/>
              <a:cxnLst/>
              <a:rect l="l" t="t" r="r" b="b"/>
              <a:pathLst>
                <a:path w="4992" h="4992" extrusionOk="0">
                  <a:moveTo>
                    <a:pt x="2034" y="0"/>
                  </a:moveTo>
                  <a:lnTo>
                    <a:pt x="1110" y="370"/>
                  </a:lnTo>
                  <a:lnTo>
                    <a:pt x="462" y="1109"/>
                  </a:lnTo>
                  <a:lnTo>
                    <a:pt x="0" y="1941"/>
                  </a:lnTo>
                  <a:lnTo>
                    <a:pt x="0" y="2496"/>
                  </a:lnTo>
                  <a:lnTo>
                    <a:pt x="0" y="3051"/>
                  </a:lnTo>
                  <a:lnTo>
                    <a:pt x="370" y="3883"/>
                  </a:lnTo>
                  <a:lnTo>
                    <a:pt x="1110" y="4622"/>
                  </a:lnTo>
                  <a:lnTo>
                    <a:pt x="1941" y="4992"/>
                  </a:lnTo>
                  <a:lnTo>
                    <a:pt x="3051" y="4992"/>
                  </a:lnTo>
                  <a:lnTo>
                    <a:pt x="3883" y="4530"/>
                  </a:lnTo>
                  <a:lnTo>
                    <a:pt x="4530" y="3883"/>
                  </a:lnTo>
                  <a:lnTo>
                    <a:pt x="4992" y="2958"/>
                  </a:lnTo>
                  <a:lnTo>
                    <a:pt x="4992" y="2496"/>
                  </a:lnTo>
                  <a:lnTo>
                    <a:pt x="4992" y="1941"/>
                  </a:lnTo>
                  <a:lnTo>
                    <a:pt x="4530" y="1109"/>
                  </a:lnTo>
                  <a:lnTo>
                    <a:pt x="3883" y="462"/>
                  </a:lnTo>
                  <a:lnTo>
                    <a:pt x="30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9"/>
            <p:cNvSpPr/>
            <p:nvPr/>
          </p:nvSpPr>
          <p:spPr>
            <a:xfrm>
              <a:off x="1320025" y="-11450"/>
              <a:ext cx="134050" cy="136350"/>
            </a:xfrm>
            <a:custGeom>
              <a:avLst/>
              <a:gdLst/>
              <a:ahLst/>
              <a:cxnLst/>
              <a:rect l="l" t="t" r="r" b="b"/>
              <a:pathLst>
                <a:path w="5362" h="5454" extrusionOk="0">
                  <a:moveTo>
                    <a:pt x="2219" y="0"/>
                  </a:moveTo>
                  <a:lnTo>
                    <a:pt x="1294" y="370"/>
                  </a:lnTo>
                  <a:lnTo>
                    <a:pt x="555" y="1109"/>
                  </a:lnTo>
                  <a:lnTo>
                    <a:pt x="0" y="2034"/>
                  </a:lnTo>
                  <a:lnTo>
                    <a:pt x="0" y="2588"/>
                  </a:lnTo>
                  <a:lnTo>
                    <a:pt x="0" y="3143"/>
                  </a:lnTo>
                  <a:lnTo>
                    <a:pt x="370" y="4160"/>
                  </a:lnTo>
                  <a:lnTo>
                    <a:pt x="1110" y="4992"/>
                  </a:lnTo>
                  <a:lnTo>
                    <a:pt x="2034" y="5361"/>
                  </a:lnTo>
                  <a:lnTo>
                    <a:pt x="2589" y="5454"/>
                  </a:lnTo>
                  <a:lnTo>
                    <a:pt x="3143" y="5454"/>
                  </a:lnTo>
                  <a:lnTo>
                    <a:pt x="4067" y="5084"/>
                  </a:lnTo>
                  <a:lnTo>
                    <a:pt x="4899" y="4252"/>
                  </a:lnTo>
                  <a:lnTo>
                    <a:pt x="5269" y="3328"/>
                  </a:lnTo>
                  <a:lnTo>
                    <a:pt x="5362" y="2773"/>
                  </a:lnTo>
                  <a:lnTo>
                    <a:pt x="5362" y="2218"/>
                  </a:lnTo>
                  <a:lnTo>
                    <a:pt x="4992" y="1202"/>
                  </a:lnTo>
                  <a:lnTo>
                    <a:pt x="4252" y="462"/>
                  </a:lnTo>
                  <a:lnTo>
                    <a:pt x="3328" y="92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9"/>
            <p:cNvSpPr/>
            <p:nvPr/>
          </p:nvSpPr>
          <p:spPr>
            <a:xfrm>
              <a:off x="1823800" y="-210200"/>
              <a:ext cx="164100" cy="120200"/>
            </a:xfrm>
            <a:custGeom>
              <a:avLst/>
              <a:gdLst/>
              <a:ahLst/>
              <a:cxnLst/>
              <a:rect l="l" t="t" r="r" b="b"/>
              <a:pathLst>
                <a:path w="6564" h="4808" extrusionOk="0">
                  <a:moveTo>
                    <a:pt x="3513" y="1"/>
                  </a:moveTo>
                  <a:lnTo>
                    <a:pt x="2311" y="93"/>
                  </a:lnTo>
                  <a:lnTo>
                    <a:pt x="1109" y="648"/>
                  </a:lnTo>
                  <a:lnTo>
                    <a:pt x="185" y="1664"/>
                  </a:lnTo>
                  <a:lnTo>
                    <a:pt x="0" y="2219"/>
                  </a:lnTo>
                  <a:lnTo>
                    <a:pt x="6471" y="4807"/>
                  </a:lnTo>
                  <a:lnTo>
                    <a:pt x="6563" y="4160"/>
                  </a:lnTo>
                  <a:lnTo>
                    <a:pt x="6563" y="2774"/>
                  </a:lnTo>
                  <a:lnTo>
                    <a:pt x="6008" y="1572"/>
                  </a:lnTo>
                  <a:lnTo>
                    <a:pt x="5084" y="555"/>
                  </a:lnTo>
                  <a:lnTo>
                    <a:pt x="4437" y="278"/>
                  </a:lnTo>
                  <a:lnTo>
                    <a:pt x="4252" y="278"/>
                  </a:lnTo>
                  <a:lnTo>
                    <a:pt x="4252" y="185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9"/>
            <p:cNvSpPr/>
            <p:nvPr/>
          </p:nvSpPr>
          <p:spPr>
            <a:xfrm>
              <a:off x="1659725" y="-25325"/>
              <a:ext cx="205675" cy="385950"/>
            </a:xfrm>
            <a:custGeom>
              <a:avLst/>
              <a:gdLst/>
              <a:ahLst/>
              <a:cxnLst/>
              <a:rect l="l" t="t" r="r" b="b"/>
              <a:pathLst>
                <a:path w="8227" h="15438" extrusionOk="0">
                  <a:moveTo>
                    <a:pt x="278" y="0"/>
                  </a:moveTo>
                  <a:lnTo>
                    <a:pt x="0" y="15437"/>
                  </a:lnTo>
                  <a:lnTo>
                    <a:pt x="8227" y="13588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9"/>
            <p:cNvSpPr/>
            <p:nvPr/>
          </p:nvSpPr>
          <p:spPr>
            <a:xfrm>
              <a:off x="1417075" y="439150"/>
              <a:ext cx="208000" cy="145625"/>
            </a:xfrm>
            <a:custGeom>
              <a:avLst/>
              <a:gdLst/>
              <a:ahLst/>
              <a:cxnLst/>
              <a:rect l="l" t="t" r="r" b="b"/>
              <a:pathLst>
                <a:path w="8320" h="5825" extrusionOk="0">
                  <a:moveTo>
                    <a:pt x="185" y="1"/>
                  </a:moveTo>
                  <a:lnTo>
                    <a:pt x="1" y="925"/>
                  </a:lnTo>
                  <a:lnTo>
                    <a:pt x="185" y="2681"/>
                  </a:lnTo>
                  <a:lnTo>
                    <a:pt x="1017" y="4160"/>
                  </a:lnTo>
                  <a:lnTo>
                    <a:pt x="2311" y="5270"/>
                  </a:lnTo>
                  <a:lnTo>
                    <a:pt x="3143" y="5639"/>
                  </a:lnTo>
                  <a:lnTo>
                    <a:pt x="3328" y="5732"/>
                  </a:lnTo>
                  <a:lnTo>
                    <a:pt x="3421" y="5732"/>
                  </a:lnTo>
                  <a:lnTo>
                    <a:pt x="4253" y="5824"/>
                  </a:lnTo>
                  <a:lnTo>
                    <a:pt x="5824" y="5455"/>
                  </a:lnTo>
                  <a:lnTo>
                    <a:pt x="7118" y="4623"/>
                  </a:lnTo>
                  <a:lnTo>
                    <a:pt x="8042" y="3328"/>
                  </a:lnTo>
                  <a:lnTo>
                    <a:pt x="8320" y="2497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9"/>
            <p:cNvSpPr/>
            <p:nvPr/>
          </p:nvSpPr>
          <p:spPr>
            <a:xfrm>
              <a:off x="1417075" y="476125"/>
              <a:ext cx="117875" cy="106325"/>
            </a:xfrm>
            <a:custGeom>
              <a:avLst/>
              <a:gdLst/>
              <a:ahLst/>
              <a:cxnLst/>
              <a:rect l="l" t="t" r="r" b="b"/>
              <a:pathLst>
                <a:path w="4715" h="4253" extrusionOk="0">
                  <a:moveTo>
                    <a:pt x="1" y="1"/>
                  </a:moveTo>
                  <a:lnTo>
                    <a:pt x="93" y="740"/>
                  </a:lnTo>
                  <a:lnTo>
                    <a:pt x="555" y="2034"/>
                  </a:lnTo>
                  <a:lnTo>
                    <a:pt x="1387" y="3051"/>
                  </a:lnTo>
                  <a:lnTo>
                    <a:pt x="2496" y="3883"/>
                  </a:lnTo>
                  <a:lnTo>
                    <a:pt x="3051" y="4160"/>
                  </a:lnTo>
                  <a:lnTo>
                    <a:pt x="3883" y="4253"/>
                  </a:lnTo>
                  <a:lnTo>
                    <a:pt x="4715" y="4253"/>
                  </a:lnTo>
                  <a:lnTo>
                    <a:pt x="4622" y="3421"/>
                  </a:lnTo>
                  <a:lnTo>
                    <a:pt x="3883" y="1942"/>
                  </a:lnTo>
                  <a:lnTo>
                    <a:pt x="2774" y="740"/>
                  </a:lnTo>
                  <a:lnTo>
                    <a:pt x="1295" y="9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9"/>
            <p:cNvSpPr/>
            <p:nvPr/>
          </p:nvSpPr>
          <p:spPr>
            <a:xfrm>
              <a:off x="989575" y="584750"/>
              <a:ext cx="494550" cy="316600"/>
            </a:xfrm>
            <a:custGeom>
              <a:avLst/>
              <a:gdLst/>
              <a:ahLst/>
              <a:cxnLst/>
              <a:rect l="l" t="t" r="r" b="b"/>
              <a:pathLst>
                <a:path w="19782" h="12664" extrusionOk="0">
                  <a:moveTo>
                    <a:pt x="0" y="0"/>
                  </a:moveTo>
                  <a:lnTo>
                    <a:pt x="647" y="1849"/>
                  </a:lnTo>
                  <a:lnTo>
                    <a:pt x="2866" y="4899"/>
                  </a:lnTo>
                  <a:lnTo>
                    <a:pt x="4252" y="6193"/>
                  </a:lnTo>
                  <a:lnTo>
                    <a:pt x="5916" y="7395"/>
                  </a:lnTo>
                  <a:lnTo>
                    <a:pt x="10815" y="9613"/>
                  </a:lnTo>
                  <a:lnTo>
                    <a:pt x="18302" y="12202"/>
                  </a:lnTo>
                  <a:lnTo>
                    <a:pt x="19781" y="12664"/>
                  </a:lnTo>
                  <a:lnTo>
                    <a:pt x="19781" y="8966"/>
                  </a:lnTo>
                  <a:lnTo>
                    <a:pt x="17378" y="8597"/>
                  </a:lnTo>
                  <a:lnTo>
                    <a:pt x="11555" y="7118"/>
                  </a:lnTo>
                  <a:lnTo>
                    <a:pt x="6933" y="5454"/>
                  </a:lnTo>
                  <a:lnTo>
                    <a:pt x="4252" y="4067"/>
                  </a:lnTo>
                  <a:lnTo>
                    <a:pt x="2034" y="2588"/>
                  </a:lnTo>
                  <a:lnTo>
                    <a:pt x="370" y="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9"/>
            <p:cNvSpPr/>
            <p:nvPr/>
          </p:nvSpPr>
          <p:spPr>
            <a:xfrm>
              <a:off x="661425" y="845875"/>
              <a:ext cx="570800" cy="2246200"/>
            </a:xfrm>
            <a:custGeom>
              <a:avLst/>
              <a:gdLst/>
              <a:ahLst/>
              <a:cxnLst/>
              <a:rect l="l" t="t" r="r" b="b"/>
              <a:pathLst>
                <a:path w="22832" h="89848" extrusionOk="0">
                  <a:moveTo>
                    <a:pt x="8227" y="0"/>
                  </a:moveTo>
                  <a:lnTo>
                    <a:pt x="7118" y="185"/>
                  </a:lnTo>
                  <a:lnTo>
                    <a:pt x="6009" y="832"/>
                  </a:lnTo>
                  <a:lnTo>
                    <a:pt x="5084" y="1849"/>
                  </a:lnTo>
                  <a:lnTo>
                    <a:pt x="4622" y="2589"/>
                  </a:lnTo>
                  <a:lnTo>
                    <a:pt x="2034" y="6933"/>
                  </a:lnTo>
                  <a:lnTo>
                    <a:pt x="647" y="9151"/>
                  </a:lnTo>
                  <a:lnTo>
                    <a:pt x="463" y="11000"/>
                  </a:lnTo>
                  <a:lnTo>
                    <a:pt x="0" y="20244"/>
                  </a:lnTo>
                  <a:lnTo>
                    <a:pt x="185" y="25882"/>
                  </a:lnTo>
                  <a:lnTo>
                    <a:pt x="647" y="27638"/>
                  </a:lnTo>
                  <a:lnTo>
                    <a:pt x="1017" y="28285"/>
                  </a:lnTo>
                  <a:lnTo>
                    <a:pt x="2404" y="30227"/>
                  </a:lnTo>
                  <a:lnTo>
                    <a:pt x="5731" y="33832"/>
                  </a:lnTo>
                  <a:lnTo>
                    <a:pt x="13681" y="41319"/>
                  </a:lnTo>
                  <a:lnTo>
                    <a:pt x="15437" y="42798"/>
                  </a:lnTo>
                  <a:lnTo>
                    <a:pt x="14882" y="44462"/>
                  </a:lnTo>
                  <a:lnTo>
                    <a:pt x="12941" y="52966"/>
                  </a:lnTo>
                  <a:lnTo>
                    <a:pt x="11925" y="58512"/>
                  </a:lnTo>
                  <a:lnTo>
                    <a:pt x="11740" y="60360"/>
                  </a:lnTo>
                  <a:lnTo>
                    <a:pt x="11740" y="61285"/>
                  </a:lnTo>
                  <a:lnTo>
                    <a:pt x="12387" y="64058"/>
                  </a:lnTo>
                  <a:lnTo>
                    <a:pt x="14235" y="69327"/>
                  </a:lnTo>
                  <a:lnTo>
                    <a:pt x="17471" y="77923"/>
                  </a:lnTo>
                  <a:lnTo>
                    <a:pt x="19597" y="84301"/>
                  </a:lnTo>
                  <a:lnTo>
                    <a:pt x="20521" y="88183"/>
                  </a:lnTo>
                  <a:lnTo>
                    <a:pt x="20798" y="89847"/>
                  </a:lnTo>
                  <a:lnTo>
                    <a:pt x="21168" y="86519"/>
                  </a:lnTo>
                  <a:lnTo>
                    <a:pt x="22555" y="69327"/>
                  </a:lnTo>
                  <a:lnTo>
                    <a:pt x="22832" y="60453"/>
                  </a:lnTo>
                  <a:lnTo>
                    <a:pt x="22739" y="55554"/>
                  </a:lnTo>
                  <a:lnTo>
                    <a:pt x="22462" y="53613"/>
                  </a:lnTo>
                  <a:lnTo>
                    <a:pt x="22000" y="50470"/>
                  </a:lnTo>
                  <a:lnTo>
                    <a:pt x="20706" y="43907"/>
                  </a:lnTo>
                  <a:lnTo>
                    <a:pt x="18210" y="33924"/>
                  </a:lnTo>
                  <a:lnTo>
                    <a:pt x="14143" y="21445"/>
                  </a:lnTo>
                  <a:lnTo>
                    <a:pt x="10353" y="11740"/>
                  </a:lnTo>
                  <a:lnTo>
                    <a:pt x="8782" y="8782"/>
                  </a:lnTo>
                  <a:lnTo>
                    <a:pt x="8782" y="93"/>
                  </a:lnTo>
                  <a:lnTo>
                    <a:pt x="8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9"/>
            <p:cNvSpPr/>
            <p:nvPr/>
          </p:nvSpPr>
          <p:spPr>
            <a:xfrm>
              <a:off x="978000" y="3108225"/>
              <a:ext cx="110950" cy="110950"/>
            </a:xfrm>
            <a:custGeom>
              <a:avLst/>
              <a:gdLst/>
              <a:ahLst/>
              <a:cxnLst/>
              <a:rect l="l" t="t" r="r" b="b"/>
              <a:pathLst>
                <a:path w="4438" h="4438" extrusionOk="0">
                  <a:moveTo>
                    <a:pt x="2219" y="0"/>
                  </a:moveTo>
                  <a:lnTo>
                    <a:pt x="1665" y="93"/>
                  </a:lnTo>
                  <a:lnTo>
                    <a:pt x="925" y="462"/>
                  </a:lnTo>
                  <a:lnTo>
                    <a:pt x="278" y="1017"/>
                  </a:lnTo>
                  <a:lnTo>
                    <a:pt x="1" y="1849"/>
                  </a:lnTo>
                  <a:lnTo>
                    <a:pt x="1" y="2404"/>
                  </a:lnTo>
                  <a:lnTo>
                    <a:pt x="1" y="2773"/>
                  </a:lnTo>
                  <a:lnTo>
                    <a:pt x="463" y="3513"/>
                  </a:lnTo>
                  <a:lnTo>
                    <a:pt x="1110" y="4160"/>
                  </a:lnTo>
                  <a:lnTo>
                    <a:pt x="1942" y="4437"/>
                  </a:lnTo>
                  <a:lnTo>
                    <a:pt x="2774" y="4437"/>
                  </a:lnTo>
                  <a:lnTo>
                    <a:pt x="3606" y="4067"/>
                  </a:lnTo>
                  <a:lnTo>
                    <a:pt x="4161" y="3420"/>
                  </a:lnTo>
                  <a:lnTo>
                    <a:pt x="4438" y="2681"/>
                  </a:lnTo>
                  <a:lnTo>
                    <a:pt x="4438" y="2126"/>
                  </a:lnTo>
                  <a:lnTo>
                    <a:pt x="4438" y="1664"/>
                  </a:lnTo>
                  <a:lnTo>
                    <a:pt x="4068" y="925"/>
                  </a:lnTo>
                  <a:lnTo>
                    <a:pt x="3421" y="370"/>
                  </a:lnTo>
                  <a:lnTo>
                    <a:pt x="25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9"/>
            <p:cNvSpPr/>
            <p:nvPr/>
          </p:nvSpPr>
          <p:spPr>
            <a:xfrm>
              <a:off x="654500" y="3124400"/>
              <a:ext cx="110925" cy="110950"/>
            </a:xfrm>
            <a:custGeom>
              <a:avLst/>
              <a:gdLst/>
              <a:ahLst/>
              <a:cxnLst/>
              <a:rect l="l" t="t" r="r" b="b"/>
              <a:pathLst>
                <a:path w="4437" h="4438" extrusionOk="0">
                  <a:moveTo>
                    <a:pt x="2126" y="0"/>
                  </a:moveTo>
                  <a:lnTo>
                    <a:pt x="1664" y="93"/>
                  </a:lnTo>
                  <a:lnTo>
                    <a:pt x="924" y="370"/>
                  </a:lnTo>
                  <a:lnTo>
                    <a:pt x="277" y="1017"/>
                  </a:lnTo>
                  <a:lnTo>
                    <a:pt x="0" y="1849"/>
                  </a:lnTo>
                  <a:lnTo>
                    <a:pt x="0" y="2311"/>
                  </a:lnTo>
                  <a:lnTo>
                    <a:pt x="93" y="2773"/>
                  </a:lnTo>
                  <a:lnTo>
                    <a:pt x="462" y="3513"/>
                  </a:lnTo>
                  <a:lnTo>
                    <a:pt x="1017" y="4160"/>
                  </a:lnTo>
                  <a:lnTo>
                    <a:pt x="1849" y="4437"/>
                  </a:lnTo>
                  <a:lnTo>
                    <a:pt x="2773" y="4437"/>
                  </a:lnTo>
                  <a:lnTo>
                    <a:pt x="3513" y="3975"/>
                  </a:lnTo>
                  <a:lnTo>
                    <a:pt x="4160" y="3420"/>
                  </a:lnTo>
                  <a:lnTo>
                    <a:pt x="4437" y="2588"/>
                  </a:lnTo>
                  <a:lnTo>
                    <a:pt x="4437" y="2126"/>
                  </a:lnTo>
                  <a:lnTo>
                    <a:pt x="4345" y="1664"/>
                  </a:lnTo>
                  <a:lnTo>
                    <a:pt x="4067" y="925"/>
                  </a:lnTo>
                  <a:lnTo>
                    <a:pt x="3420" y="370"/>
                  </a:lnTo>
                  <a:lnTo>
                    <a:pt x="25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9"/>
            <p:cNvSpPr/>
            <p:nvPr/>
          </p:nvSpPr>
          <p:spPr>
            <a:xfrm>
              <a:off x="-2705525" y="1123175"/>
              <a:ext cx="3170550" cy="2098300"/>
            </a:xfrm>
            <a:custGeom>
              <a:avLst/>
              <a:gdLst/>
              <a:ahLst/>
              <a:cxnLst/>
              <a:rect l="l" t="t" r="r" b="b"/>
              <a:pathLst>
                <a:path w="126822" h="83932" extrusionOk="0">
                  <a:moveTo>
                    <a:pt x="122847" y="1"/>
                  </a:moveTo>
                  <a:lnTo>
                    <a:pt x="120074" y="278"/>
                  </a:lnTo>
                  <a:lnTo>
                    <a:pt x="117578" y="832"/>
                  </a:lnTo>
                  <a:lnTo>
                    <a:pt x="115360" y="1664"/>
                  </a:lnTo>
                  <a:lnTo>
                    <a:pt x="113326" y="2866"/>
                  </a:lnTo>
                  <a:lnTo>
                    <a:pt x="111385" y="4437"/>
                  </a:lnTo>
                  <a:lnTo>
                    <a:pt x="108612" y="7395"/>
                  </a:lnTo>
                  <a:lnTo>
                    <a:pt x="106578" y="9984"/>
                  </a:lnTo>
                  <a:lnTo>
                    <a:pt x="104637" y="12849"/>
                  </a:lnTo>
                  <a:lnTo>
                    <a:pt x="97982" y="24311"/>
                  </a:lnTo>
                  <a:lnTo>
                    <a:pt x="85780" y="45941"/>
                  </a:lnTo>
                  <a:lnTo>
                    <a:pt x="80327" y="55369"/>
                  </a:lnTo>
                  <a:lnTo>
                    <a:pt x="50470" y="39378"/>
                  </a:lnTo>
                  <a:lnTo>
                    <a:pt x="49361" y="38546"/>
                  </a:lnTo>
                  <a:lnTo>
                    <a:pt x="47512" y="36882"/>
                  </a:lnTo>
                  <a:lnTo>
                    <a:pt x="45017" y="34017"/>
                  </a:lnTo>
                  <a:lnTo>
                    <a:pt x="42521" y="29950"/>
                  </a:lnTo>
                  <a:lnTo>
                    <a:pt x="40025" y="26345"/>
                  </a:lnTo>
                  <a:lnTo>
                    <a:pt x="38639" y="24773"/>
                  </a:lnTo>
                  <a:lnTo>
                    <a:pt x="37252" y="23479"/>
                  </a:lnTo>
                  <a:lnTo>
                    <a:pt x="34294" y="21445"/>
                  </a:lnTo>
                  <a:lnTo>
                    <a:pt x="29765" y="19135"/>
                  </a:lnTo>
                  <a:lnTo>
                    <a:pt x="26714" y="17009"/>
                  </a:lnTo>
                  <a:lnTo>
                    <a:pt x="23849" y="14698"/>
                  </a:lnTo>
                  <a:lnTo>
                    <a:pt x="21168" y="13034"/>
                  </a:lnTo>
                  <a:lnTo>
                    <a:pt x="20336" y="13219"/>
                  </a:lnTo>
                  <a:lnTo>
                    <a:pt x="19782" y="13866"/>
                  </a:lnTo>
                  <a:lnTo>
                    <a:pt x="19504" y="14328"/>
                  </a:lnTo>
                  <a:lnTo>
                    <a:pt x="19320" y="14883"/>
                  </a:lnTo>
                  <a:lnTo>
                    <a:pt x="19412" y="16084"/>
                  </a:lnTo>
                  <a:lnTo>
                    <a:pt x="20059" y="18118"/>
                  </a:lnTo>
                  <a:lnTo>
                    <a:pt x="22740" y="21908"/>
                  </a:lnTo>
                  <a:lnTo>
                    <a:pt x="23941" y="23294"/>
                  </a:lnTo>
                  <a:lnTo>
                    <a:pt x="25051" y="24403"/>
                  </a:lnTo>
                  <a:lnTo>
                    <a:pt x="26437" y="25975"/>
                  </a:lnTo>
                  <a:lnTo>
                    <a:pt x="26437" y="26529"/>
                  </a:lnTo>
                  <a:lnTo>
                    <a:pt x="25790" y="26899"/>
                  </a:lnTo>
                  <a:lnTo>
                    <a:pt x="24496" y="27176"/>
                  </a:lnTo>
                  <a:lnTo>
                    <a:pt x="22185" y="27176"/>
                  </a:lnTo>
                  <a:lnTo>
                    <a:pt x="19412" y="26714"/>
                  </a:lnTo>
                  <a:lnTo>
                    <a:pt x="14790" y="25235"/>
                  </a:lnTo>
                  <a:lnTo>
                    <a:pt x="5639" y="21353"/>
                  </a:lnTo>
                  <a:lnTo>
                    <a:pt x="2312" y="19874"/>
                  </a:lnTo>
                  <a:lnTo>
                    <a:pt x="1757" y="19689"/>
                  </a:lnTo>
                  <a:lnTo>
                    <a:pt x="925" y="19689"/>
                  </a:lnTo>
                  <a:lnTo>
                    <a:pt x="186" y="20244"/>
                  </a:lnTo>
                  <a:lnTo>
                    <a:pt x="1" y="21723"/>
                  </a:lnTo>
                  <a:lnTo>
                    <a:pt x="463" y="23571"/>
                  </a:lnTo>
                  <a:lnTo>
                    <a:pt x="925" y="24496"/>
                  </a:lnTo>
                  <a:lnTo>
                    <a:pt x="1480" y="25513"/>
                  </a:lnTo>
                  <a:lnTo>
                    <a:pt x="2219" y="28378"/>
                  </a:lnTo>
                  <a:lnTo>
                    <a:pt x="2866" y="31891"/>
                  </a:lnTo>
                  <a:lnTo>
                    <a:pt x="3975" y="35218"/>
                  </a:lnTo>
                  <a:lnTo>
                    <a:pt x="4807" y="36790"/>
                  </a:lnTo>
                  <a:lnTo>
                    <a:pt x="5732" y="38176"/>
                  </a:lnTo>
                  <a:lnTo>
                    <a:pt x="7488" y="40395"/>
                  </a:lnTo>
                  <a:lnTo>
                    <a:pt x="9522" y="42151"/>
                  </a:lnTo>
                  <a:lnTo>
                    <a:pt x="12572" y="43907"/>
                  </a:lnTo>
                  <a:lnTo>
                    <a:pt x="14513" y="44832"/>
                  </a:lnTo>
                  <a:lnTo>
                    <a:pt x="16731" y="45663"/>
                  </a:lnTo>
                  <a:lnTo>
                    <a:pt x="22370" y="47050"/>
                  </a:lnTo>
                  <a:lnTo>
                    <a:pt x="28656" y="48436"/>
                  </a:lnTo>
                  <a:lnTo>
                    <a:pt x="33092" y="49915"/>
                  </a:lnTo>
                  <a:lnTo>
                    <a:pt x="35588" y="51025"/>
                  </a:lnTo>
                  <a:lnTo>
                    <a:pt x="36697" y="51579"/>
                  </a:lnTo>
                  <a:lnTo>
                    <a:pt x="39193" y="53243"/>
                  </a:lnTo>
                  <a:lnTo>
                    <a:pt x="45848" y="58604"/>
                  </a:lnTo>
                  <a:lnTo>
                    <a:pt x="57957" y="68957"/>
                  </a:lnTo>
                  <a:lnTo>
                    <a:pt x="65075" y="75150"/>
                  </a:lnTo>
                  <a:lnTo>
                    <a:pt x="67016" y="76906"/>
                  </a:lnTo>
                  <a:lnTo>
                    <a:pt x="70806" y="79772"/>
                  </a:lnTo>
                  <a:lnTo>
                    <a:pt x="74318" y="81806"/>
                  </a:lnTo>
                  <a:lnTo>
                    <a:pt x="77554" y="83192"/>
                  </a:lnTo>
                  <a:lnTo>
                    <a:pt x="80512" y="83932"/>
                  </a:lnTo>
                  <a:lnTo>
                    <a:pt x="83285" y="83932"/>
                  </a:lnTo>
                  <a:lnTo>
                    <a:pt x="85873" y="83192"/>
                  </a:lnTo>
                  <a:lnTo>
                    <a:pt x="88276" y="81713"/>
                  </a:lnTo>
                  <a:lnTo>
                    <a:pt x="89478" y="80696"/>
                  </a:lnTo>
                  <a:lnTo>
                    <a:pt x="93822" y="75982"/>
                  </a:lnTo>
                  <a:lnTo>
                    <a:pt x="101587" y="66831"/>
                  </a:lnTo>
                  <a:lnTo>
                    <a:pt x="104175" y="63688"/>
                  </a:lnTo>
                  <a:lnTo>
                    <a:pt x="107318" y="59621"/>
                  </a:lnTo>
                  <a:lnTo>
                    <a:pt x="114158" y="49084"/>
                  </a:lnTo>
                  <a:lnTo>
                    <a:pt x="122939" y="34109"/>
                  </a:lnTo>
                  <a:lnTo>
                    <a:pt x="124511" y="31336"/>
                  </a:lnTo>
                  <a:lnTo>
                    <a:pt x="124603" y="30966"/>
                  </a:lnTo>
                  <a:lnTo>
                    <a:pt x="125897" y="26807"/>
                  </a:lnTo>
                  <a:lnTo>
                    <a:pt x="126729" y="20983"/>
                  </a:lnTo>
                  <a:lnTo>
                    <a:pt x="126821" y="16084"/>
                  </a:lnTo>
                  <a:lnTo>
                    <a:pt x="126452" y="10261"/>
                  </a:lnTo>
                  <a:lnTo>
                    <a:pt x="125342" y="3606"/>
                  </a:lnTo>
                  <a:lnTo>
                    <a:pt x="1243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9"/>
            <p:cNvSpPr/>
            <p:nvPr/>
          </p:nvSpPr>
          <p:spPr>
            <a:xfrm>
              <a:off x="-1508500" y="1102375"/>
              <a:ext cx="2038225" cy="2130650"/>
            </a:xfrm>
            <a:custGeom>
              <a:avLst/>
              <a:gdLst/>
              <a:ahLst/>
              <a:cxnLst/>
              <a:rect l="l" t="t" r="r" b="b"/>
              <a:pathLst>
                <a:path w="81529" h="85226" extrusionOk="0">
                  <a:moveTo>
                    <a:pt x="75335" y="1"/>
                  </a:moveTo>
                  <a:lnTo>
                    <a:pt x="71453" y="463"/>
                  </a:lnTo>
                  <a:lnTo>
                    <a:pt x="68126" y="1387"/>
                  </a:lnTo>
                  <a:lnTo>
                    <a:pt x="65352" y="2681"/>
                  </a:lnTo>
                  <a:lnTo>
                    <a:pt x="62857" y="4530"/>
                  </a:lnTo>
                  <a:lnTo>
                    <a:pt x="60638" y="6841"/>
                  </a:lnTo>
                  <a:lnTo>
                    <a:pt x="57403" y="11185"/>
                  </a:lnTo>
                  <a:lnTo>
                    <a:pt x="55092" y="14975"/>
                  </a:lnTo>
                  <a:lnTo>
                    <a:pt x="40487" y="40210"/>
                  </a:lnTo>
                  <a:lnTo>
                    <a:pt x="32353" y="55184"/>
                  </a:lnTo>
                  <a:lnTo>
                    <a:pt x="8782" y="42798"/>
                  </a:lnTo>
                  <a:lnTo>
                    <a:pt x="6656" y="47420"/>
                  </a:lnTo>
                  <a:lnTo>
                    <a:pt x="1" y="61747"/>
                  </a:lnTo>
                  <a:lnTo>
                    <a:pt x="6749" y="67571"/>
                  </a:lnTo>
                  <a:lnTo>
                    <a:pt x="19690" y="78755"/>
                  </a:lnTo>
                  <a:lnTo>
                    <a:pt x="22093" y="80789"/>
                  </a:lnTo>
                  <a:lnTo>
                    <a:pt x="26160" y="83285"/>
                  </a:lnTo>
                  <a:lnTo>
                    <a:pt x="28933" y="84486"/>
                  </a:lnTo>
                  <a:lnTo>
                    <a:pt x="31799" y="85133"/>
                  </a:lnTo>
                  <a:lnTo>
                    <a:pt x="34757" y="85226"/>
                  </a:lnTo>
                  <a:lnTo>
                    <a:pt x="37714" y="84579"/>
                  </a:lnTo>
                  <a:lnTo>
                    <a:pt x="40672" y="83007"/>
                  </a:lnTo>
                  <a:lnTo>
                    <a:pt x="42059" y="81806"/>
                  </a:lnTo>
                  <a:lnTo>
                    <a:pt x="43815" y="80234"/>
                  </a:lnTo>
                  <a:lnTo>
                    <a:pt x="48437" y="75150"/>
                  </a:lnTo>
                  <a:lnTo>
                    <a:pt x="56848" y="64798"/>
                  </a:lnTo>
                  <a:lnTo>
                    <a:pt x="73949" y="42243"/>
                  </a:lnTo>
                  <a:lnTo>
                    <a:pt x="77277" y="37622"/>
                  </a:lnTo>
                  <a:lnTo>
                    <a:pt x="78386" y="35403"/>
                  </a:lnTo>
                  <a:lnTo>
                    <a:pt x="80050" y="30504"/>
                  </a:lnTo>
                  <a:lnTo>
                    <a:pt x="81159" y="25513"/>
                  </a:lnTo>
                  <a:lnTo>
                    <a:pt x="81529" y="20244"/>
                  </a:lnTo>
                  <a:lnTo>
                    <a:pt x="81436" y="15068"/>
                  </a:lnTo>
                  <a:lnTo>
                    <a:pt x="80882" y="10169"/>
                  </a:lnTo>
                  <a:lnTo>
                    <a:pt x="79865" y="5547"/>
                  </a:lnTo>
                  <a:lnTo>
                    <a:pt x="78478" y="1664"/>
                  </a:lnTo>
                  <a:lnTo>
                    <a:pt x="776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9"/>
            <p:cNvSpPr/>
            <p:nvPr/>
          </p:nvSpPr>
          <p:spPr>
            <a:xfrm>
              <a:off x="-699675" y="2405700"/>
              <a:ext cx="217250" cy="413675"/>
            </a:xfrm>
            <a:custGeom>
              <a:avLst/>
              <a:gdLst/>
              <a:ahLst/>
              <a:cxnLst/>
              <a:rect l="l" t="t" r="r" b="b"/>
              <a:pathLst>
                <a:path w="8690" h="16547" extrusionOk="0">
                  <a:moveTo>
                    <a:pt x="1664" y="1"/>
                  </a:moveTo>
                  <a:lnTo>
                    <a:pt x="0" y="3051"/>
                  </a:lnTo>
                  <a:lnTo>
                    <a:pt x="3051" y="6471"/>
                  </a:lnTo>
                  <a:lnTo>
                    <a:pt x="6840" y="11740"/>
                  </a:lnTo>
                  <a:lnTo>
                    <a:pt x="7950" y="14328"/>
                  </a:lnTo>
                  <a:lnTo>
                    <a:pt x="8319" y="15900"/>
                  </a:lnTo>
                  <a:lnTo>
                    <a:pt x="8319" y="16547"/>
                  </a:lnTo>
                  <a:lnTo>
                    <a:pt x="8689" y="14975"/>
                  </a:lnTo>
                  <a:lnTo>
                    <a:pt x="8227" y="12202"/>
                  </a:lnTo>
                  <a:lnTo>
                    <a:pt x="7303" y="9707"/>
                  </a:lnTo>
                  <a:lnTo>
                    <a:pt x="5824" y="6379"/>
                  </a:lnTo>
                  <a:lnTo>
                    <a:pt x="3328" y="2312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9"/>
            <p:cNvSpPr/>
            <p:nvPr/>
          </p:nvSpPr>
          <p:spPr>
            <a:xfrm>
              <a:off x="6378525" y="7272400"/>
              <a:ext cx="1437375" cy="293525"/>
            </a:xfrm>
            <a:custGeom>
              <a:avLst/>
              <a:gdLst/>
              <a:ahLst/>
              <a:cxnLst/>
              <a:rect l="l" t="t" r="r" b="b"/>
              <a:pathLst>
                <a:path w="57495" h="11741" extrusionOk="0">
                  <a:moveTo>
                    <a:pt x="370" y="1"/>
                  </a:moveTo>
                  <a:lnTo>
                    <a:pt x="0" y="1203"/>
                  </a:lnTo>
                  <a:lnTo>
                    <a:pt x="0" y="3606"/>
                  </a:lnTo>
                  <a:lnTo>
                    <a:pt x="185" y="4808"/>
                  </a:lnTo>
                  <a:lnTo>
                    <a:pt x="463" y="5270"/>
                  </a:lnTo>
                  <a:lnTo>
                    <a:pt x="1757" y="6656"/>
                  </a:lnTo>
                  <a:lnTo>
                    <a:pt x="3975" y="8228"/>
                  </a:lnTo>
                  <a:lnTo>
                    <a:pt x="7303" y="9707"/>
                  </a:lnTo>
                  <a:lnTo>
                    <a:pt x="9429" y="10169"/>
                  </a:lnTo>
                  <a:lnTo>
                    <a:pt x="11740" y="10539"/>
                  </a:lnTo>
                  <a:lnTo>
                    <a:pt x="16639" y="10631"/>
                  </a:lnTo>
                  <a:lnTo>
                    <a:pt x="23756" y="10261"/>
                  </a:lnTo>
                  <a:lnTo>
                    <a:pt x="26991" y="9984"/>
                  </a:lnTo>
                  <a:lnTo>
                    <a:pt x="30504" y="9984"/>
                  </a:lnTo>
                  <a:lnTo>
                    <a:pt x="41319" y="11093"/>
                  </a:lnTo>
                  <a:lnTo>
                    <a:pt x="44831" y="11555"/>
                  </a:lnTo>
                  <a:lnTo>
                    <a:pt x="46865" y="11740"/>
                  </a:lnTo>
                  <a:lnTo>
                    <a:pt x="50470" y="11648"/>
                  </a:lnTo>
                  <a:lnTo>
                    <a:pt x="53428" y="11001"/>
                  </a:lnTo>
                  <a:lnTo>
                    <a:pt x="55739" y="9799"/>
                  </a:lnTo>
                  <a:lnTo>
                    <a:pt x="56571" y="9152"/>
                  </a:lnTo>
                  <a:lnTo>
                    <a:pt x="57033" y="8505"/>
                  </a:lnTo>
                  <a:lnTo>
                    <a:pt x="57495" y="6934"/>
                  </a:lnTo>
                  <a:lnTo>
                    <a:pt x="57403" y="6194"/>
                  </a:lnTo>
                  <a:lnTo>
                    <a:pt x="57310" y="4253"/>
                  </a:lnTo>
                  <a:lnTo>
                    <a:pt x="56848" y="231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9"/>
            <p:cNvSpPr/>
            <p:nvPr/>
          </p:nvSpPr>
          <p:spPr>
            <a:xfrm>
              <a:off x="6383150" y="6916525"/>
              <a:ext cx="1416575" cy="584675"/>
            </a:xfrm>
            <a:custGeom>
              <a:avLst/>
              <a:gdLst/>
              <a:ahLst/>
              <a:cxnLst/>
              <a:rect l="l" t="t" r="r" b="b"/>
              <a:pathLst>
                <a:path w="56663" h="23387" extrusionOk="0">
                  <a:moveTo>
                    <a:pt x="43537" y="1"/>
                  </a:moveTo>
                  <a:lnTo>
                    <a:pt x="35958" y="93"/>
                  </a:lnTo>
                  <a:lnTo>
                    <a:pt x="35126" y="463"/>
                  </a:lnTo>
                  <a:lnTo>
                    <a:pt x="32907" y="2312"/>
                  </a:lnTo>
                  <a:lnTo>
                    <a:pt x="31243" y="3421"/>
                  </a:lnTo>
                  <a:lnTo>
                    <a:pt x="30411" y="3791"/>
                  </a:lnTo>
                  <a:lnTo>
                    <a:pt x="28470" y="4161"/>
                  </a:lnTo>
                  <a:lnTo>
                    <a:pt x="24588" y="4715"/>
                  </a:lnTo>
                  <a:lnTo>
                    <a:pt x="22647" y="4808"/>
                  </a:lnTo>
                  <a:lnTo>
                    <a:pt x="18487" y="5085"/>
                  </a:lnTo>
                  <a:lnTo>
                    <a:pt x="13773" y="5362"/>
                  </a:lnTo>
                  <a:lnTo>
                    <a:pt x="11000" y="5455"/>
                  </a:lnTo>
                  <a:lnTo>
                    <a:pt x="7210" y="5824"/>
                  </a:lnTo>
                  <a:lnTo>
                    <a:pt x="5084" y="6379"/>
                  </a:lnTo>
                  <a:lnTo>
                    <a:pt x="4067" y="6934"/>
                  </a:lnTo>
                  <a:lnTo>
                    <a:pt x="3236" y="7488"/>
                  </a:lnTo>
                  <a:lnTo>
                    <a:pt x="1572" y="8967"/>
                  </a:lnTo>
                  <a:lnTo>
                    <a:pt x="462" y="11093"/>
                  </a:lnTo>
                  <a:lnTo>
                    <a:pt x="0" y="13959"/>
                  </a:lnTo>
                  <a:lnTo>
                    <a:pt x="185" y="15900"/>
                  </a:lnTo>
                  <a:lnTo>
                    <a:pt x="462" y="16732"/>
                  </a:lnTo>
                  <a:lnTo>
                    <a:pt x="1479" y="18211"/>
                  </a:lnTo>
                  <a:lnTo>
                    <a:pt x="3790" y="19782"/>
                  </a:lnTo>
                  <a:lnTo>
                    <a:pt x="5639" y="20614"/>
                  </a:lnTo>
                  <a:lnTo>
                    <a:pt x="7765" y="21446"/>
                  </a:lnTo>
                  <a:lnTo>
                    <a:pt x="12202" y="22278"/>
                  </a:lnTo>
                  <a:lnTo>
                    <a:pt x="14513" y="22463"/>
                  </a:lnTo>
                  <a:lnTo>
                    <a:pt x="17378" y="22555"/>
                  </a:lnTo>
                  <a:lnTo>
                    <a:pt x="23756" y="22093"/>
                  </a:lnTo>
                  <a:lnTo>
                    <a:pt x="26622" y="21908"/>
                  </a:lnTo>
                  <a:lnTo>
                    <a:pt x="30134" y="21816"/>
                  </a:lnTo>
                  <a:lnTo>
                    <a:pt x="37067" y="22278"/>
                  </a:lnTo>
                  <a:lnTo>
                    <a:pt x="40487" y="22740"/>
                  </a:lnTo>
                  <a:lnTo>
                    <a:pt x="43722" y="23295"/>
                  </a:lnTo>
                  <a:lnTo>
                    <a:pt x="47974" y="23387"/>
                  </a:lnTo>
                  <a:lnTo>
                    <a:pt x="50840" y="22925"/>
                  </a:lnTo>
                  <a:lnTo>
                    <a:pt x="52318" y="22463"/>
                  </a:lnTo>
                  <a:lnTo>
                    <a:pt x="53520" y="22000"/>
                  </a:lnTo>
                  <a:lnTo>
                    <a:pt x="55369" y="20891"/>
                  </a:lnTo>
                  <a:lnTo>
                    <a:pt x="56201" y="19967"/>
                  </a:lnTo>
                  <a:lnTo>
                    <a:pt x="56478" y="19320"/>
                  </a:lnTo>
                  <a:lnTo>
                    <a:pt x="56663" y="17564"/>
                  </a:lnTo>
                  <a:lnTo>
                    <a:pt x="56386" y="13959"/>
                  </a:lnTo>
                  <a:lnTo>
                    <a:pt x="56016" y="12202"/>
                  </a:lnTo>
                  <a:lnTo>
                    <a:pt x="55923" y="11463"/>
                  </a:lnTo>
                  <a:lnTo>
                    <a:pt x="55739" y="10816"/>
                  </a:lnTo>
                  <a:lnTo>
                    <a:pt x="55554" y="9984"/>
                  </a:lnTo>
                  <a:lnTo>
                    <a:pt x="55369" y="9152"/>
                  </a:lnTo>
                  <a:lnTo>
                    <a:pt x="55092" y="7858"/>
                  </a:lnTo>
                  <a:lnTo>
                    <a:pt x="54907" y="6471"/>
                  </a:lnTo>
                  <a:lnTo>
                    <a:pt x="54722" y="5085"/>
                  </a:lnTo>
                  <a:lnTo>
                    <a:pt x="53982" y="1757"/>
                  </a:lnTo>
                  <a:lnTo>
                    <a:pt x="53335" y="648"/>
                  </a:lnTo>
                  <a:lnTo>
                    <a:pt x="52873" y="93"/>
                  </a:lnTo>
                  <a:lnTo>
                    <a:pt x="52503" y="93"/>
                  </a:lnTo>
                  <a:lnTo>
                    <a:pt x="435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9"/>
            <p:cNvSpPr/>
            <p:nvPr/>
          </p:nvSpPr>
          <p:spPr>
            <a:xfrm>
              <a:off x="6366975" y="7029775"/>
              <a:ext cx="415975" cy="429850"/>
            </a:xfrm>
            <a:custGeom>
              <a:avLst/>
              <a:gdLst/>
              <a:ahLst/>
              <a:cxnLst/>
              <a:rect l="l" t="t" r="r" b="b"/>
              <a:pathLst>
                <a:path w="16639" h="17194" extrusionOk="0">
                  <a:moveTo>
                    <a:pt x="10538" y="0"/>
                  </a:moveTo>
                  <a:lnTo>
                    <a:pt x="8227" y="370"/>
                  </a:lnTo>
                  <a:lnTo>
                    <a:pt x="7025" y="740"/>
                  </a:lnTo>
                  <a:lnTo>
                    <a:pt x="6009" y="1017"/>
                  </a:lnTo>
                  <a:lnTo>
                    <a:pt x="4252" y="1849"/>
                  </a:lnTo>
                  <a:lnTo>
                    <a:pt x="2773" y="2866"/>
                  </a:lnTo>
                  <a:lnTo>
                    <a:pt x="1664" y="4160"/>
                  </a:lnTo>
                  <a:lnTo>
                    <a:pt x="832" y="5546"/>
                  </a:lnTo>
                  <a:lnTo>
                    <a:pt x="278" y="7025"/>
                  </a:lnTo>
                  <a:lnTo>
                    <a:pt x="0" y="8689"/>
                  </a:lnTo>
                  <a:lnTo>
                    <a:pt x="278" y="10445"/>
                  </a:lnTo>
                  <a:lnTo>
                    <a:pt x="462" y="11370"/>
                  </a:lnTo>
                  <a:lnTo>
                    <a:pt x="555" y="11924"/>
                  </a:lnTo>
                  <a:lnTo>
                    <a:pt x="3235" y="14697"/>
                  </a:lnTo>
                  <a:lnTo>
                    <a:pt x="6009" y="16176"/>
                  </a:lnTo>
                  <a:lnTo>
                    <a:pt x="8412" y="16916"/>
                  </a:lnTo>
                  <a:lnTo>
                    <a:pt x="9983" y="17193"/>
                  </a:lnTo>
                  <a:lnTo>
                    <a:pt x="9706" y="15714"/>
                  </a:lnTo>
                  <a:lnTo>
                    <a:pt x="9706" y="11647"/>
                  </a:lnTo>
                  <a:lnTo>
                    <a:pt x="10261" y="8135"/>
                  </a:lnTo>
                  <a:lnTo>
                    <a:pt x="11185" y="5824"/>
                  </a:lnTo>
                  <a:lnTo>
                    <a:pt x="12479" y="3605"/>
                  </a:lnTo>
                  <a:lnTo>
                    <a:pt x="14420" y="1664"/>
                  </a:lnTo>
                  <a:lnTo>
                    <a:pt x="15714" y="740"/>
                  </a:lnTo>
                  <a:lnTo>
                    <a:pt x="16639" y="740"/>
                  </a:lnTo>
                  <a:lnTo>
                    <a:pt x="15437" y="370"/>
                  </a:lnTo>
                  <a:lnTo>
                    <a:pt x="130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9"/>
            <p:cNvSpPr/>
            <p:nvPr/>
          </p:nvSpPr>
          <p:spPr>
            <a:xfrm>
              <a:off x="6965475" y="7015900"/>
              <a:ext cx="152550" cy="198775"/>
            </a:xfrm>
            <a:custGeom>
              <a:avLst/>
              <a:gdLst/>
              <a:ahLst/>
              <a:cxnLst/>
              <a:rect l="l" t="t" r="r" b="b"/>
              <a:pathLst>
                <a:path w="6102" h="7951" extrusionOk="0">
                  <a:moveTo>
                    <a:pt x="5177" y="1"/>
                  </a:moveTo>
                  <a:lnTo>
                    <a:pt x="3513" y="278"/>
                  </a:lnTo>
                  <a:lnTo>
                    <a:pt x="2682" y="555"/>
                  </a:lnTo>
                  <a:lnTo>
                    <a:pt x="1757" y="2034"/>
                  </a:lnTo>
                  <a:lnTo>
                    <a:pt x="463" y="5177"/>
                  </a:lnTo>
                  <a:lnTo>
                    <a:pt x="93" y="6841"/>
                  </a:lnTo>
                  <a:lnTo>
                    <a:pt x="1" y="7395"/>
                  </a:lnTo>
                  <a:lnTo>
                    <a:pt x="740" y="7950"/>
                  </a:lnTo>
                  <a:lnTo>
                    <a:pt x="1942" y="7765"/>
                  </a:lnTo>
                  <a:lnTo>
                    <a:pt x="2959" y="7118"/>
                  </a:lnTo>
                  <a:lnTo>
                    <a:pt x="3051" y="6564"/>
                  </a:lnTo>
                  <a:lnTo>
                    <a:pt x="3236" y="6009"/>
                  </a:lnTo>
                  <a:lnTo>
                    <a:pt x="4160" y="2959"/>
                  </a:lnTo>
                  <a:lnTo>
                    <a:pt x="5270" y="833"/>
                  </a:lnTo>
                  <a:lnTo>
                    <a:pt x="6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9"/>
            <p:cNvSpPr/>
            <p:nvPr/>
          </p:nvSpPr>
          <p:spPr>
            <a:xfrm>
              <a:off x="6817600" y="7029775"/>
              <a:ext cx="145600" cy="189500"/>
            </a:xfrm>
            <a:custGeom>
              <a:avLst/>
              <a:gdLst/>
              <a:ahLst/>
              <a:cxnLst/>
              <a:rect l="l" t="t" r="r" b="b"/>
              <a:pathLst>
                <a:path w="5824" h="7580" extrusionOk="0">
                  <a:moveTo>
                    <a:pt x="4992" y="0"/>
                  </a:moveTo>
                  <a:lnTo>
                    <a:pt x="3328" y="185"/>
                  </a:lnTo>
                  <a:lnTo>
                    <a:pt x="2681" y="555"/>
                  </a:lnTo>
                  <a:lnTo>
                    <a:pt x="1849" y="1387"/>
                  </a:lnTo>
                  <a:lnTo>
                    <a:pt x="740" y="3236"/>
                  </a:lnTo>
                  <a:lnTo>
                    <a:pt x="0" y="5916"/>
                  </a:lnTo>
                  <a:lnTo>
                    <a:pt x="0" y="6378"/>
                  </a:lnTo>
                  <a:lnTo>
                    <a:pt x="0" y="6933"/>
                  </a:lnTo>
                  <a:lnTo>
                    <a:pt x="647" y="7488"/>
                  </a:lnTo>
                  <a:lnTo>
                    <a:pt x="1664" y="7580"/>
                  </a:lnTo>
                  <a:lnTo>
                    <a:pt x="2496" y="6933"/>
                  </a:lnTo>
                  <a:lnTo>
                    <a:pt x="2681" y="6378"/>
                  </a:lnTo>
                  <a:lnTo>
                    <a:pt x="3050" y="4714"/>
                  </a:lnTo>
                  <a:lnTo>
                    <a:pt x="4622" y="1572"/>
                  </a:lnTo>
                  <a:lnTo>
                    <a:pt x="5823" y="278"/>
                  </a:lnTo>
                  <a:lnTo>
                    <a:pt x="49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9"/>
            <p:cNvSpPr/>
            <p:nvPr/>
          </p:nvSpPr>
          <p:spPr>
            <a:xfrm>
              <a:off x="7268200" y="6643850"/>
              <a:ext cx="439100" cy="413675"/>
            </a:xfrm>
            <a:custGeom>
              <a:avLst/>
              <a:gdLst/>
              <a:ahLst/>
              <a:cxnLst/>
              <a:rect l="l" t="t" r="r" b="b"/>
              <a:pathLst>
                <a:path w="17564" h="16547" extrusionOk="0">
                  <a:moveTo>
                    <a:pt x="17564" y="1"/>
                  </a:moveTo>
                  <a:lnTo>
                    <a:pt x="463" y="3513"/>
                  </a:lnTo>
                  <a:lnTo>
                    <a:pt x="1" y="13311"/>
                  </a:lnTo>
                  <a:lnTo>
                    <a:pt x="1" y="13958"/>
                  </a:lnTo>
                  <a:lnTo>
                    <a:pt x="278" y="14883"/>
                  </a:lnTo>
                  <a:lnTo>
                    <a:pt x="1203" y="15807"/>
                  </a:lnTo>
                  <a:lnTo>
                    <a:pt x="4438" y="16547"/>
                  </a:lnTo>
                  <a:lnTo>
                    <a:pt x="9799" y="16547"/>
                  </a:lnTo>
                  <a:lnTo>
                    <a:pt x="13127" y="15992"/>
                  </a:lnTo>
                  <a:lnTo>
                    <a:pt x="15253" y="14883"/>
                  </a:lnTo>
                  <a:lnTo>
                    <a:pt x="16454" y="13589"/>
                  </a:lnTo>
                  <a:lnTo>
                    <a:pt x="16639" y="12849"/>
                  </a:lnTo>
                  <a:lnTo>
                    <a:pt x="17379" y="4900"/>
                  </a:lnTo>
                  <a:lnTo>
                    <a:pt x="175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9"/>
            <p:cNvSpPr/>
            <p:nvPr/>
          </p:nvSpPr>
          <p:spPr>
            <a:xfrm>
              <a:off x="7945300" y="6070750"/>
              <a:ext cx="790350" cy="764925"/>
            </a:xfrm>
            <a:custGeom>
              <a:avLst/>
              <a:gdLst/>
              <a:ahLst/>
              <a:cxnLst/>
              <a:rect l="l" t="t" r="r" b="b"/>
              <a:pathLst>
                <a:path w="31614" h="30597" extrusionOk="0">
                  <a:moveTo>
                    <a:pt x="185" y="1"/>
                  </a:moveTo>
                  <a:lnTo>
                    <a:pt x="0" y="1942"/>
                  </a:lnTo>
                  <a:lnTo>
                    <a:pt x="0" y="4807"/>
                  </a:lnTo>
                  <a:lnTo>
                    <a:pt x="370" y="6841"/>
                  </a:lnTo>
                  <a:lnTo>
                    <a:pt x="647" y="7950"/>
                  </a:lnTo>
                  <a:lnTo>
                    <a:pt x="1294" y="9522"/>
                  </a:lnTo>
                  <a:lnTo>
                    <a:pt x="2958" y="11832"/>
                  </a:lnTo>
                  <a:lnTo>
                    <a:pt x="5824" y="14421"/>
                  </a:lnTo>
                  <a:lnTo>
                    <a:pt x="7488" y="15715"/>
                  </a:lnTo>
                  <a:lnTo>
                    <a:pt x="8967" y="17286"/>
                  </a:lnTo>
                  <a:lnTo>
                    <a:pt x="11740" y="20429"/>
                  </a:lnTo>
                  <a:lnTo>
                    <a:pt x="13034" y="22185"/>
                  </a:lnTo>
                  <a:lnTo>
                    <a:pt x="14235" y="23757"/>
                  </a:lnTo>
                  <a:lnTo>
                    <a:pt x="16454" y="26622"/>
                  </a:lnTo>
                  <a:lnTo>
                    <a:pt x="18302" y="28378"/>
                  </a:lnTo>
                  <a:lnTo>
                    <a:pt x="19412" y="29210"/>
                  </a:lnTo>
                  <a:lnTo>
                    <a:pt x="21815" y="30227"/>
                  </a:lnTo>
                  <a:lnTo>
                    <a:pt x="24496" y="30597"/>
                  </a:lnTo>
                  <a:lnTo>
                    <a:pt x="27084" y="30227"/>
                  </a:lnTo>
                  <a:lnTo>
                    <a:pt x="28378" y="29765"/>
                  </a:lnTo>
                  <a:lnTo>
                    <a:pt x="29210" y="29395"/>
                  </a:lnTo>
                  <a:lnTo>
                    <a:pt x="30504" y="28563"/>
                  </a:lnTo>
                  <a:lnTo>
                    <a:pt x="31243" y="27362"/>
                  </a:lnTo>
                  <a:lnTo>
                    <a:pt x="31613" y="25420"/>
                  </a:lnTo>
                  <a:lnTo>
                    <a:pt x="31521" y="24126"/>
                  </a:lnTo>
                  <a:lnTo>
                    <a:pt x="31428" y="23387"/>
                  </a:lnTo>
                  <a:lnTo>
                    <a:pt x="30411" y="22278"/>
                  </a:lnTo>
                  <a:lnTo>
                    <a:pt x="27638" y="20891"/>
                  </a:lnTo>
                  <a:lnTo>
                    <a:pt x="20891" y="19227"/>
                  </a:lnTo>
                  <a:lnTo>
                    <a:pt x="19319" y="19042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9"/>
            <p:cNvSpPr/>
            <p:nvPr/>
          </p:nvSpPr>
          <p:spPr>
            <a:xfrm>
              <a:off x="7961475" y="5959825"/>
              <a:ext cx="776475" cy="813450"/>
            </a:xfrm>
            <a:custGeom>
              <a:avLst/>
              <a:gdLst/>
              <a:ahLst/>
              <a:cxnLst/>
              <a:rect l="l" t="t" r="r" b="b"/>
              <a:pathLst>
                <a:path w="31059" h="32538" extrusionOk="0">
                  <a:moveTo>
                    <a:pt x="6009" y="1"/>
                  </a:moveTo>
                  <a:lnTo>
                    <a:pt x="4160" y="93"/>
                  </a:lnTo>
                  <a:lnTo>
                    <a:pt x="3328" y="371"/>
                  </a:lnTo>
                  <a:lnTo>
                    <a:pt x="2219" y="833"/>
                  </a:lnTo>
                  <a:lnTo>
                    <a:pt x="740" y="2034"/>
                  </a:lnTo>
                  <a:lnTo>
                    <a:pt x="0" y="3883"/>
                  </a:lnTo>
                  <a:lnTo>
                    <a:pt x="0" y="6286"/>
                  </a:lnTo>
                  <a:lnTo>
                    <a:pt x="370" y="7950"/>
                  </a:lnTo>
                  <a:lnTo>
                    <a:pt x="1017" y="10354"/>
                  </a:lnTo>
                  <a:lnTo>
                    <a:pt x="2773" y="13774"/>
                  </a:lnTo>
                  <a:lnTo>
                    <a:pt x="6194" y="17286"/>
                  </a:lnTo>
                  <a:lnTo>
                    <a:pt x="8874" y="19505"/>
                  </a:lnTo>
                  <a:lnTo>
                    <a:pt x="11555" y="22370"/>
                  </a:lnTo>
                  <a:lnTo>
                    <a:pt x="15437" y="27269"/>
                  </a:lnTo>
                  <a:lnTo>
                    <a:pt x="17378" y="29765"/>
                  </a:lnTo>
                  <a:lnTo>
                    <a:pt x="18302" y="30689"/>
                  </a:lnTo>
                  <a:lnTo>
                    <a:pt x="20798" y="31983"/>
                  </a:lnTo>
                  <a:lnTo>
                    <a:pt x="23849" y="32538"/>
                  </a:lnTo>
                  <a:lnTo>
                    <a:pt x="26807" y="32353"/>
                  </a:lnTo>
                  <a:lnTo>
                    <a:pt x="28101" y="31891"/>
                  </a:lnTo>
                  <a:lnTo>
                    <a:pt x="28840" y="31521"/>
                  </a:lnTo>
                  <a:lnTo>
                    <a:pt x="29857" y="30689"/>
                  </a:lnTo>
                  <a:lnTo>
                    <a:pt x="30781" y="29210"/>
                  </a:lnTo>
                  <a:lnTo>
                    <a:pt x="31059" y="25513"/>
                  </a:lnTo>
                  <a:lnTo>
                    <a:pt x="30781" y="23295"/>
                  </a:lnTo>
                  <a:lnTo>
                    <a:pt x="30689" y="20706"/>
                  </a:lnTo>
                  <a:lnTo>
                    <a:pt x="30227" y="18395"/>
                  </a:lnTo>
                  <a:lnTo>
                    <a:pt x="29672" y="17564"/>
                  </a:lnTo>
                  <a:lnTo>
                    <a:pt x="29395" y="17286"/>
                  </a:lnTo>
                  <a:lnTo>
                    <a:pt x="27731" y="15715"/>
                  </a:lnTo>
                  <a:lnTo>
                    <a:pt x="22555" y="9244"/>
                  </a:lnTo>
                  <a:lnTo>
                    <a:pt x="19966" y="6564"/>
                  </a:lnTo>
                  <a:lnTo>
                    <a:pt x="18487" y="5455"/>
                  </a:lnTo>
                  <a:lnTo>
                    <a:pt x="17933" y="5177"/>
                  </a:lnTo>
                  <a:lnTo>
                    <a:pt x="14975" y="3976"/>
                  </a:lnTo>
                  <a:lnTo>
                    <a:pt x="8967" y="833"/>
                  </a:lnTo>
                  <a:lnTo>
                    <a:pt x="60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9"/>
            <p:cNvSpPr/>
            <p:nvPr/>
          </p:nvSpPr>
          <p:spPr>
            <a:xfrm>
              <a:off x="8155575" y="6086925"/>
              <a:ext cx="298125" cy="184900"/>
            </a:xfrm>
            <a:custGeom>
              <a:avLst/>
              <a:gdLst/>
              <a:ahLst/>
              <a:cxnLst/>
              <a:rect l="l" t="t" r="r" b="b"/>
              <a:pathLst>
                <a:path w="11925" h="7396" extrusionOk="0">
                  <a:moveTo>
                    <a:pt x="8043" y="1"/>
                  </a:moveTo>
                  <a:lnTo>
                    <a:pt x="5270" y="925"/>
                  </a:lnTo>
                  <a:lnTo>
                    <a:pt x="2866" y="2497"/>
                  </a:lnTo>
                  <a:lnTo>
                    <a:pt x="925" y="4530"/>
                  </a:lnTo>
                  <a:lnTo>
                    <a:pt x="186" y="5824"/>
                  </a:lnTo>
                  <a:lnTo>
                    <a:pt x="1" y="6286"/>
                  </a:lnTo>
                  <a:lnTo>
                    <a:pt x="278" y="7026"/>
                  </a:lnTo>
                  <a:lnTo>
                    <a:pt x="1110" y="7396"/>
                  </a:lnTo>
                  <a:lnTo>
                    <a:pt x="1942" y="7303"/>
                  </a:lnTo>
                  <a:lnTo>
                    <a:pt x="2497" y="7026"/>
                  </a:lnTo>
                  <a:lnTo>
                    <a:pt x="2959" y="6194"/>
                  </a:lnTo>
                  <a:lnTo>
                    <a:pt x="4068" y="4807"/>
                  </a:lnTo>
                  <a:lnTo>
                    <a:pt x="6009" y="3144"/>
                  </a:lnTo>
                  <a:lnTo>
                    <a:pt x="8690" y="1942"/>
                  </a:lnTo>
                  <a:lnTo>
                    <a:pt x="11093" y="1295"/>
                  </a:lnTo>
                  <a:lnTo>
                    <a:pt x="11925" y="1202"/>
                  </a:lnTo>
                  <a:lnTo>
                    <a:pt x="11093" y="555"/>
                  </a:lnTo>
                  <a:lnTo>
                    <a:pt x="10169" y="93"/>
                  </a:lnTo>
                  <a:lnTo>
                    <a:pt x="9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9"/>
            <p:cNvSpPr/>
            <p:nvPr/>
          </p:nvSpPr>
          <p:spPr>
            <a:xfrm>
              <a:off x="8257275" y="6142400"/>
              <a:ext cx="258825" cy="184900"/>
            </a:xfrm>
            <a:custGeom>
              <a:avLst/>
              <a:gdLst/>
              <a:ahLst/>
              <a:cxnLst/>
              <a:rect l="l" t="t" r="r" b="b"/>
              <a:pathLst>
                <a:path w="10353" h="7396" extrusionOk="0">
                  <a:moveTo>
                    <a:pt x="8874" y="0"/>
                  </a:moveTo>
                  <a:lnTo>
                    <a:pt x="7580" y="278"/>
                  </a:lnTo>
                  <a:lnTo>
                    <a:pt x="4899" y="1109"/>
                  </a:lnTo>
                  <a:lnTo>
                    <a:pt x="2681" y="2681"/>
                  </a:lnTo>
                  <a:lnTo>
                    <a:pt x="832" y="4714"/>
                  </a:lnTo>
                  <a:lnTo>
                    <a:pt x="92" y="5824"/>
                  </a:lnTo>
                  <a:lnTo>
                    <a:pt x="0" y="6286"/>
                  </a:lnTo>
                  <a:lnTo>
                    <a:pt x="370" y="7025"/>
                  </a:lnTo>
                  <a:lnTo>
                    <a:pt x="1109" y="7395"/>
                  </a:lnTo>
                  <a:lnTo>
                    <a:pt x="2034" y="7303"/>
                  </a:lnTo>
                  <a:lnTo>
                    <a:pt x="2403" y="7025"/>
                  </a:lnTo>
                  <a:lnTo>
                    <a:pt x="3143" y="5916"/>
                  </a:lnTo>
                  <a:lnTo>
                    <a:pt x="4807" y="4160"/>
                  </a:lnTo>
                  <a:lnTo>
                    <a:pt x="6748" y="2681"/>
                  </a:lnTo>
                  <a:lnTo>
                    <a:pt x="9059" y="1664"/>
                  </a:lnTo>
                  <a:lnTo>
                    <a:pt x="10353" y="1387"/>
                  </a:lnTo>
                  <a:lnTo>
                    <a:pt x="9521" y="740"/>
                  </a:lnTo>
                  <a:lnTo>
                    <a:pt x="88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9"/>
            <p:cNvSpPr/>
            <p:nvPr/>
          </p:nvSpPr>
          <p:spPr>
            <a:xfrm>
              <a:off x="8372800" y="6225575"/>
              <a:ext cx="335100" cy="238050"/>
            </a:xfrm>
            <a:custGeom>
              <a:avLst/>
              <a:gdLst/>
              <a:ahLst/>
              <a:cxnLst/>
              <a:rect l="l" t="t" r="r" b="b"/>
              <a:pathLst>
                <a:path w="13404" h="9522" extrusionOk="0">
                  <a:moveTo>
                    <a:pt x="13404" y="1"/>
                  </a:moveTo>
                  <a:lnTo>
                    <a:pt x="1" y="740"/>
                  </a:lnTo>
                  <a:lnTo>
                    <a:pt x="278" y="4160"/>
                  </a:lnTo>
                  <a:lnTo>
                    <a:pt x="833" y="8135"/>
                  </a:lnTo>
                  <a:lnTo>
                    <a:pt x="2127" y="8690"/>
                  </a:lnTo>
                  <a:lnTo>
                    <a:pt x="4623" y="9337"/>
                  </a:lnTo>
                  <a:lnTo>
                    <a:pt x="7765" y="9522"/>
                  </a:lnTo>
                  <a:lnTo>
                    <a:pt x="12295" y="8320"/>
                  </a:lnTo>
                  <a:lnTo>
                    <a:pt x="12942" y="7765"/>
                  </a:lnTo>
                  <a:lnTo>
                    <a:pt x="13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9"/>
            <p:cNvSpPr/>
            <p:nvPr/>
          </p:nvSpPr>
          <p:spPr>
            <a:xfrm>
              <a:off x="7947600" y="5945975"/>
              <a:ext cx="392875" cy="342025"/>
            </a:xfrm>
            <a:custGeom>
              <a:avLst/>
              <a:gdLst/>
              <a:ahLst/>
              <a:cxnLst/>
              <a:rect l="l" t="t" r="r" b="b"/>
              <a:pathLst>
                <a:path w="15715" h="13681" extrusionOk="0">
                  <a:moveTo>
                    <a:pt x="5824" y="0"/>
                  </a:moveTo>
                  <a:lnTo>
                    <a:pt x="3606" y="647"/>
                  </a:lnTo>
                  <a:lnTo>
                    <a:pt x="1665" y="1849"/>
                  </a:lnTo>
                  <a:lnTo>
                    <a:pt x="833" y="2773"/>
                  </a:lnTo>
                  <a:lnTo>
                    <a:pt x="555" y="3236"/>
                  </a:lnTo>
                  <a:lnTo>
                    <a:pt x="93" y="4530"/>
                  </a:lnTo>
                  <a:lnTo>
                    <a:pt x="1" y="6840"/>
                  </a:lnTo>
                  <a:lnTo>
                    <a:pt x="833" y="10168"/>
                  </a:lnTo>
                  <a:lnTo>
                    <a:pt x="2127" y="12849"/>
                  </a:lnTo>
                  <a:lnTo>
                    <a:pt x="2866" y="13681"/>
                  </a:lnTo>
                  <a:lnTo>
                    <a:pt x="2959" y="13403"/>
                  </a:lnTo>
                  <a:lnTo>
                    <a:pt x="3606" y="11000"/>
                  </a:lnTo>
                  <a:lnTo>
                    <a:pt x="5177" y="8504"/>
                  </a:lnTo>
                  <a:lnTo>
                    <a:pt x="6933" y="6840"/>
                  </a:lnTo>
                  <a:lnTo>
                    <a:pt x="9429" y="5454"/>
                  </a:lnTo>
                  <a:lnTo>
                    <a:pt x="12942" y="4530"/>
                  </a:lnTo>
                  <a:lnTo>
                    <a:pt x="14975" y="4252"/>
                  </a:lnTo>
                  <a:lnTo>
                    <a:pt x="15715" y="4530"/>
                  </a:lnTo>
                  <a:lnTo>
                    <a:pt x="15715" y="4530"/>
                  </a:lnTo>
                  <a:lnTo>
                    <a:pt x="15160" y="3790"/>
                  </a:lnTo>
                  <a:lnTo>
                    <a:pt x="13866" y="2496"/>
                  </a:lnTo>
                  <a:lnTo>
                    <a:pt x="12479" y="1387"/>
                  </a:lnTo>
                  <a:lnTo>
                    <a:pt x="10816" y="555"/>
                  </a:lnTo>
                  <a:lnTo>
                    <a:pt x="9984" y="370"/>
                  </a:lnTo>
                  <a:lnTo>
                    <a:pt x="85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9"/>
            <p:cNvSpPr/>
            <p:nvPr/>
          </p:nvSpPr>
          <p:spPr>
            <a:xfrm>
              <a:off x="7150350" y="2137650"/>
              <a:ext cx="1656925" cy="4961475"/>
            </a:xfrm>
            <a:custGeom>
              <a:avLst/>
              <a:gdLst/>
              <a:ahLst/>
              <a:cxnLst/>
              <a:rect l="l" t="t" r="r" b="b"/>
              <a:pathLst>
                <a:path w="66277" h="198459" extrusionOk="0">
                  <a:moveTo>
                    <a:pt x="30042" y="1"/>
                  </a:moveTo>
                  <a:lnTo>
                    <a:pt x="24404" y="185"/>
                  </a:lnTo>
                  <a:lnTo>
                    <a:pt x="19042" y="740"/>
                  </a:lnTo>
                  <a:lnTo>
                    <a:pt x="14143" y="1757"/>
                  </a:lnTo>
                  <a:lnTo>
                    <a:pt x="9799" y="3236"/>
                  </a:lnTo>
                  <a:lnTo>
                    <a:pt x="6286" y="5362"/>
                  </a:lnTo>
                  <a:lnTo>
                    <a:pt x="4253" y="7303"/>
                  </a:lnTo>
                  <a:lnTo>
                    <a:pt x="3236" y="8782"/>
                  </a:lnTo>
                  <a:lnTo>
                    <a:pt x="2496" y="10538"/>
                  </a:lnTo>
                  <a:lnTo>
                    <a:pt x="2127" y="12387"/>
                  </a:lnTo>
                  <a:lnTo>
                    <a:pt x="2034" y="13496"/>
                  </a:lnTo>
                  <a:lnTo>
                    <a:pt x="1480" y="35680"/>
                  </a:lnTo>
                  <a:lnTo>
                    <a:pt x="1017" y="74041"/>
                  </a:lnTo>
                  <a:lnTo>
                    <a:pt x="555" y="95393"/>
                  </a:lnTo>
                  <a:lnTo>
                    <a:pt x="186" y="102788"/>
                  </a:lnTo>
                  <a:lnTo>
                    <a:pt x="1" y="106393"/>
                  </a:lnTo>
                  <a:lnTo>
                    <a:pt x="93" y="113603"/>
                  </a:lnTo>
                  <a:lnTo>
                    <a:pt x="740" y="126636"/>
                  </a:lnTo>
                  <a:lnTo>
                    <a:pt x="1202" y="139485"/>
                  </a:lnTo>
                  <a:lnTo>
                    <a:pt x="1665" y="174518"/>
                  </a:lnTo>
                  <a:lnTo>
                    <a:pt x="1572" y="193837"/>
                  </a:lnTo>
                  <a:lnTo>
                    <a:pt x="2219" y="194576"/>
                  </a:lnTo>
                  <a:lnTo>
                    <a:pt x="3606" y="195963"/>
                  </a:lnTo>
                  <a:lnTo>
                    <a:pt x="6101" y="197442"/>
                  </a:lnTo>
                  <a:lnTo>
                    <a:pt x="9706" y="198458"/>
                  </a:lnTo>
                  <a:lnTo>
                    <a:pt x="13496" y="198458"/>
                  </a:lnTo>
                  <a:lnTo>
                    <a:pt x="18765" y="197719"/>
                  </a:lnTo>
                  <a:lnTo>
                    <a:pt x="23479" y="196240"/>
                  </a:lnTo>
                  <a:lnTo>
                    <a:pt x="23941" y="195963"/>
                  </a:lnTo>
                  <a:lnTo>
                    <a:pt x="26345" y="168879"/>
                  </a:lnTo>
                  <a:lnTo>
                    <a:pt x="29487" y="130519"/>
                  </a:lnTo>
                  <a:lnTo>
                    <a:pt x="29765" y="126174"/>
                  </a:lnTo>
                  <a:lnTo>
                    <a:pt x="29672" y="119426"/>
                  </a:lnTo>
                  <a:lnTo>
                    <a:pt x="29118" y="113141"/>
                  </a:lnTo>
                  <a:lnTo>
                    <a:pt x="29025" y="112401"/>
                  </a:lnTo>
                  <a:lnTo>
                    <a:pt x="35218" y="56201"/>
                  </a:lnTo>
                  <a:lnTo>
                    <a:pt x="35496" y="65260"/>
                  </a:lnTo>
                  <a:lnTo>
                    <a:pt x="36235" y="83931"/>
                  </a:lnTo>
                  <a:lnTo>
                    <a:pt x="36513" y="87444"/>
                  </a:lnTo>
                  <a:lnTo>
                    <a:pt x="37160" y="94192"/>
                  </a:lnTo>
                  <a:lnTo>
                    <a:pt x="39008" y="105746"/>
                  </a:lnTo>
                  <a:lnTo>
                    <a:pt x="40765" y="117763"/>
                  </a:lnTo>
                  <a:lnTo>
                    <a:pt x="45201" y="153627"/>
                  </a:lnTo>
                  <a:lnTo>
                    <a:pt x="47605" y="173778"/>
                  </a:lnTo>
                  <a:lnTo>
                    <a:pt x="49084" y="174518"/>
                  </a:lnTo>
                  <a:lnTo>
                    <a:pt x="52134" y="175534"/>
                  </a:lnTo>
                  <a:lnTo>
                    <a:pt x="54907" y="175812"/>
                  </a:lnTo>
                  <a:lnTo>
                    <a:pt x="57403" y="175719"/>
                  </a:lnTo>
                  <a:lnTo>
                    <a:pt x="60638" y="174980"/>
                  </a:lnTo>
                  <a:lnTo>
                    <a:pt x="63226" y="173871"/>
                  </a:lnTo>
                  <a:lnTo>
                    <a:pt x="63504" y="173778"/>
                  </a:lnTo>
                  <a:lnTo>
                    <a:pt x="64058" y="167677"/>
                  </a:lnTo>
                  <a:lnTo>
                    <a:pt x="65814" y="137174"/>
                  </a:lnTo>
                  <a:lnTo>
                    <a:pt x="66277" y="122292"/>
                  </a:lnTo>
                  <a:lnTo>
                    <a:pt x="66092" y="114435"/>
                  </a:lnTo>
                  <a:lnTo>
                    <a:pt x="65814" y="111569"/>
                  </a:lnTo>
                  <a:lnTo>
                    <a:pt x="63781" y="94192"/>
                  </a:lnTo>
                  <a:lnTo>
                    <a:pt x="63504" y="90309"/>
                  </a:lnTo>
                  <a:lnTo>
                    <a:pt x="63504" y="87906"/>
                  </a:lnTo>
                  <a:lnTo>
                    <a:pt x="63504" y="72932"/>
                  </a:lnTo>
                  <a:lnTo>
                    <a:pt x="63966" y="60083"/>
                  </a:lnTo>
                  <a:lnTo>
                    <a:pt x="64243" y="53428"/>
                  </a:lnTo>
                  <a:lnTo>
                    <a:pt x="64982" y="41227"/>
                  </a:lnTo>
                  <a:lnTo>
                    <a:pt x="65260" y="29118"/>
                  </a:lnTo>
                  <a:lnTo>
                    <a:pt x="65352" y="25882"/>
                  </a:lnTo>
                  <a:lnTo>
                    <a:pt x="65167" y="19319"/>
                  </a:lnTo>
                  <a:lnTo>
                    <a:pt x="64613" y="12941"/>
                  </a:lnTo>
                  <a:lnTo>
                    <a:pt x="63781" y="6471"/>
                  </a:lnTo>
                  <a:lnTo>
                    <a:pt x="63226" y="3236"/>
                  </a:lnTo>
                  <a:lnTo>
                    <a:pt x="61285" y="2958"/>
                  </a:lnTo>
                  <a:lnTo>
                    <a:pt x="49269" y="1202"/>
                  </a:lnTo>
                  <a:lnTo>
                    <a:pt x="38546" y="185"/>
                  </a:lnTo>
                  <a:lnTo>
                    <a:pt x="300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9"/>
            <p:cNvSpPr/>
            <p:nvPr/>
          </p:nvSpPr>
          <p:spPr>
            <a:xfrm>
              <a:off x="8023875" y="2988050"/>
              <a:ext cx="566175" cy="1178575"/>
            </a:xfrm>
            <a:custGeom>
              <a:avLst/>
              <a:gdLst/>
              <a:ahLst/>
              <a:cxnLst/>
              <a:rect l="l" t="t" r="r" b="b"/>
              <a:pathLst>
                <a:path w="22647" h="47143" extrusionOk="0">
                  <a:moveTo>
                    <a:pt x="22647" y="1"/>
                  </a:moveTo>
                  <a:lnTo>
                    <a:pt x="19411" y="2496"/>
                  </a:lnTo>
                  <a:lnTo>
                    <a:pt x="11924" y="7026"/>
                  </a:lnTo>
                  <a:lnTo>
                    <a:pt x="1849" y="12202"/>
                  </a:lnTo>
                  <a:lnTo>
                    <a:pt x="0" y="12941"/>
                  </a:lnTo>
                  <a:lnTo>
                    <a:pt x="1109" y="47142"/>
                  </a:lnTo>
                  <a:lnTo>
                    <a:pt x="3143" y="30781"/>
                  </a:lnTo>
                  <a:lnTo>
                    <a:pt x="5269" y="13866"/>
                  </a:lnTo>
                  <a:lnTo>
                    <a:pt x="7118" y="13034"/>
                  </a:lnTo>
                  <a:lnTo>
                    <a:pt x="10538" y="11093"/>
                  </a:lnTo>
                  <a:lnTo>
                    <a:pt x="15159" y="7673"/>
                  </a:lnTo>
                  <a:lnTo>
                    <a:pt x="21630" y="1202"/>
                  </a:lnTo>
                  <a:lnTo>
                    <a:pt x="226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9"/>
            <p:cNvSpPr/>
            <p:nvPr/>
          </p:nvSpPr>
          <p:spPr>
            <a:xfrm>
              <a:off x="8583100" y="254300"/>
              <a:ext cx="919750" cy="2116775"/>
            </a:xfrm>
            <a:custGeom>
              <a:avLst/>
              <a:gdLst/>
              <a:ahLst/>
              <a:cxnLst/>
              <a:rect l="l" t="t" r="r" b="b"/>
              <a:pathLst>
                <a:path w="36790" h="84671" extrusionOk="0">
                  <a:moveTo>
                    <a:pt x="1202" y="0"/>
                  </a:moveTo>
                  <a:lnTo>
                    <a:pt x="93" y="185"/>
                  </a:lnTo>
                  <a:lnTo>
                    <a:pt x="7210" y="37344"/>
                  </a:lnTo>
                  <a:lnTo>
                    <a:pt x="15714" y="54999"/>
                  </a:lnTo>
                  <a:lnTo>
                    <a:pt x="0" y="67940"/>
                  </a:lnTo>
                  <a:lnTo>
                    <a:pt x="2866" y="76259"/>
                  </a:lnTo>
                  <a:lnTo>
                    <a:pt x="5639" y="84670"/>
                  </a:lnTo>
                  <a:lnTo>
                    <a:pt x="9151" y="82175"/>
                  </a:lnTo>
                  <a:lnTo>
                    <a:pt x="23941" y="70620"/>
                  </a:lnTo>
                  <a:lnTo>
                    <a:pt x="29580" y="65721"/>
                  </a:lnTo>
                  <a:lnTo>
                    <a:pt x="34016" y="61100"/>
                  </a:lnTo>
                  <a:lnTo>
                    <a:pt x="36142" y="58142"/>
                  </a:lnTo>
                  <a:lnTo>
                    <a:pt x="36697" y="56385"/>
                  </a:lnTo>
                  <a:lnTo>
                    <a:pt x="36789" y="55738"/>
                  </a:lnTo>
                  <a:lnTo>
                    <a:pt x="36697" y="54259"/>
                  </a:lnTo>
                  <a:lnTo>
                    <a:pt x="35495" y="50192"/>
                  </a:lnTo>
                  <a:lnTo>
                    <a:pt x="32260" y="42058"/>
                  </a:lnTo>
                  <a:lnTo>
                    <a:pt x="23386" y="23109"/>
                  </a:lnTo>
                  <a:lnTo>
                    <a:pt x="18765" y="13773"/>
                  </a:lnTo>
                  <a:lnTo>
                    <a:pt x="17840" y="11832"/>
                  </a:lnTo>
                  <a:lnTo>
                    <a:pt x="15807" y="8504"/>
                  </a:lnTo>
                  <a:lnTo>
                    <a:pt x="13588" y="5731"/>
                  </a:lnTo>
                  <a:lnTo>
                    <a:pt x="11185" y="3420"/>
                  </a:lnTo>
                  <a:lnTo>
                    <a:pt x="8782" y="1756"/>
                  </a:lnTo>
                  <a:lnTo>
                    <a:pt x="6286" y="647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9"/>
            <p:cNvSpPr/>
            <p:nvPr/>
          </p:nvSpPr>
          <p:spPr>
            <a:xfrm>
              <a:off x="8497600" y="215000"/>
              <a:ext cx="903575" cy="1356500"/>
            </a:xfrm>
            <a:custGeom>
              <a:avLst/>
              <a:gdLst/>
              <a:ahLst/>
              <a:cxnLst/>
              <a:rect l="l" t="t" r="r" b="b"/>
              <a:pathLst>
                <a:path w="36143" h="54260" extrusionOk="0">
                  <a:moveTo>
                    <a:pt x="2219" y="1"/>
                  </a:moveTo>
                  <a:lnTo>
                    <a:pt x="0" y="186"/>
                  </a:lnTo>
                  <a:lnTo>
                    <a:pt x="9614" y="39933"/>
                  </a:lnTo>
                  <a:lnTo>
                    <a:pt x="17748" y="54260"/>
                  </a:lnTo>
                  <a:lnTo>
                    <a:pt x="20244" y="53983"/>
                  </a:lnTo>
                  <a:lnTo>
                    <a:pt x="24588" y="52873"/>
                  </a:lnTo>
                  <a:lnTo>
                    <a:pt x="28101" y="51210"/>
                  </a:lnTo>
                  <a:lnTo>
                    <a:pt x="30966" y="49268"/>
                  </a:lnTo>
                  <a:lnTo>
                    <a:pt x="34016" y="46311"/>
                  </a:lnTo>
                  <a:lnTo>
                    <a:pt x="35957" y="43353"/>
                  </a:lnTo>
                  <a:lnTo>
                    <a:pt x="36142" y="42983"/>
                  </a:lnTo>
                  <a:lnTo>
                    <a:pt x="31521" y="32723"/>
                  </a:lnTo>
                  <a:lnTo>
                    <a:pt x="25327" y="19689"/>
                  </a:lnTo>
                  <a:lnTo>
                    <a:pt x="21260" y="11832"/>
                  </a:lnTo>
                  <a:lnTo>
                    <a:pt x="19227" y="8227"/>
                  </a:lnTo>
                  <a:lnTo>
                    <a:pt x="18487" y="7026"/>
                  </a:lnTo>
                  <a:lnTo>
                    <a:pt x="16546" y="4992"/>
                  </a:lnTo>
                  <a:lnTo>
                    <a:pt x="14235" y="3328"/>
                  </a:lnTo>
                  <a:lnTo>
                    <a:pt x="11555" y="1942"/>
                  </a:lnTo>
                  <a:lnTo>
                    <a:pt x="7488" y="648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9"/>
            <p:cNvSpPr/>
            <p:nvPr/>
          </p:nvSpPr>
          <p:spPr>
            <a:xfrm>
              <a:off x="7808950" y="-103900"/>
              <a:ext cx="524600" cy="617025"/>
            </a:xfrm>
            <a:custGeom>
              <a:avLst/>
              <a:gdLst/>
              <a:ahLst/>
              <a:cxnLst/>
              <a:rect l="l" t="t" r="r" b="b"/>
              <a:pathLst>
                <a:path w="20984" h="24681" extrusionOk="0">
                  <a:moveTo>
                    <a:pt x="20336" y="1"/>
                  </a:moveTo>
                  <a:lnTo>
                    <a:pt x="1" y="4438"/>
                  </a:lnTo>
                  <a:lnTo>
                    <a:pt x="925" y="24681"/>
                  </a:lnTo>
                  <a:lnTo>
                    <a:pt x="20983" y="23572"/>
                  </a:lnTo>
                  <a:lnTo>
                    <a:pt x="203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9"/>
            <p:cNvSpPr/>
            <p:nvPr/>
          </p:nvSpPr>
          <p:spPr>
            <a:xfrm>
              <a:off x="7185025" y="219625"/>
              <a:ext cx="1682325" cy="2551225"/>
            </a:xfrm>
            <a:custGeom>
              <a:avLst/>
              <a:gdLst/>
              <a:ahLst/>
              <a:cxnLst/>
              <a:rect l="l" t="t" r="r" b="b"/>
              <a:pathLst>
                <a:path w="67293" h="102049" extrusionOk="0">
                  <a:moveTo>
                    <a:pt x="45663" y="1"/>
                  </a:moveTo>
                  <a:lnTo>
                    <a:pt x="45478" y="555"/>
                  </a:lnTo>
                  <a:lnTo>
                    <a:pt x="44277" y="1664"/>
                  </a:lnTo>
                  <a:lnTo>
                    <a:pt x="42428" y="2496"/>
                  </a:lnTo>
                  <a:lnTo>
                    <a:pt x="40025" y="3143"/>
                  </a:lnTo>
                  <a:lnTo>
                    <a:pt x="35588" y="3513"/>
                  </a:lnTo>
                  <a:lnTo>
                    <a:pt x="28840" y="3143"/>
                  </a:lnTo>
                  <a:lnTo>
                    <a:pt x="25512" y="2589"/>
                  </a:lnTo>
                  <a:lnTo>
                    <a:pt x="17193" y="4622"/>
                  </a:lnTo>
                  <a:lnTo>
                    <a:pt x="9336" y="6748"/>
                  </a:lnTo>
                  <a:lnTo>
                    <a:pt x="8135" y="7118"/>
                  </a:lnTo>
                  <a:lnTo>
                    <a:pt x="6101" y="8412"/>
                  </a:lnTo>
                  <a:lnTo>
                    <a:pt x="4437" y="10261"/>
                  </a:lnTo>
                  <a:lnTo>
                    <a:pt x="3143" y="12849"/>
                  </a:lnTo>
                  <a:lnTo>
                    <a:pt x="2034" y="16177"/>
                  </a:lnTo>
                  <a:lnTo>
                    <a:pt x="1202" y="20521"/>
                  </a:lnTo>
                  <a:lnTo>
                    <a:pt x="278" y="28933"/>
                  </a:lnTo>
                  <a:lnTo>
                    <a:pt x="0" y="36235"/>
                  </a:lnTo>
                  <a:lnTo>
                    <a:pt x="0" y="56940"/>
                  </a:lnTo>
                  <a:lnTo>
                    <a:pt x="0" y="97150"/>
                  </a:lnTo>
                  <a:lnTo>
                    <a:pt x="2126" y="98259"/>
                  </a:lnTo>
                  <a:lnTo>
                    <a:pt x="6840" y="99923"/>
                  </a:lnTo>
                  <a:lnTo>
                    <a:pt x="11924" y="101032"/>
                  </a:lnTo>
                  <a:lnTo>
                    <a:pt x="17286" y="101679"/>
                  </a:lnTo>
                  <a:lnTo>
                    <a:pt x="25512" y="102049"/>
                  </a:lnTo>
                  <a:lnTo>
                    <a:pt x="36235" y="101587"/>
                  </a:lnTo>
                  <a:lnTo>
                    <a:pt x="41041" y="101124"/>
                  </a:lnTo>
                  <a:lnTo>
                    <a:pt x="44554" y="100755"/>
                  </a:lnTo>
                  <a:lnTo>
                    <a:pt x="50377" y="99553"/>
                  </a:lnTo>
                  <a:lnTo>
                    <a:pt x="54907" y="98166"/>
                  </a:lnTo>
                  <a:lnTo>
                    <a:pt x="58234" y="96595"/>
                  </a:lnTo>
                  <a:lnTo>
                    <a:pt x="61562" y="94377"/>
                  </a:lnTo>
                  <a:lnTo>
                    <a:pt x="63318" y="92343"/>
                  </a:lnTo>
                  <a:lnTo>
                    <a:pt x="63411" y="92158"/>
                  </a:lnTo>
                  <a:lnTo>
                    <a:pt x="62948" y="84394"/>
                  </a:lnTo>
                  <a:lnTo>
                    <a:pt x="63133" y="72562"/>
                  </a:lnTo>
                  <a:lnTo>
                    <a:pt x="63411" y="64982"/>
                  </a:lnTo>
                  <a:lnTo>
                    <a:pt x="63503" y="61747"/>
                  </a:lnTo>
                  <a:lnTo>
                    <a:pt x="64335" y="55184"/>
                  </a:lnTo>
                  <a:lnTo>
                    <a:pt x="66091" y="45016"/>
                  </a:lnTo>
                  <a:lnTo>
                    <a:pt x="66831" y="37806"/>
                  </a:lnTo>
                  <a:lnTo>
                    <a:pt x="67200" y="32538"/>
                  </a:lnTo>
                  <a:lnTo>
                    <a:pt x="67293" y="23664"/>
                  </a:lnTo>
                  <a:lnTo>
                    <a:pt x="66831" y="16731"/>
                  </a:lnTo>
                  <a:lnTo>
                    <a:pt x="65999" y="11832"/>
                  </a:lnTo>
                  <a:lnTo>
                    <a:pt x="65629" y="10261"/>
                  </a:lnTo>
                  <a:lnTo>
                    <a:pt x="65259" y="9244"/>
                  </a:lnTo>
                  <a:lnTo>
                    <a:pt x="64335" y="7303"/>
                  </a:lnTo>
                  <a:lnTo>
                    <a:pt x="62856" y="5454"/>
                  </a:lnTo>
                  <a:lnTo>
                    <a:pt x="61285" y="3790"/>
                  </a:lnTo>
                  <a:lnTo>
                    <a:pt x="59251" y="2404"/>
                  </a:lnTo>
                  <a:lnTo>
                    <a:pt x="57125" y="1295"/>
                  </a:lnTo>
                  <a:lnTo>
                    <a:pt x="54722" y="463"/>
                  </a:lnTo>
                  <a:lnTo>
                    <a:pt x="521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9"/>
            <p:cNvSpPr/>
            <p:nvPr/>
          </p:nvSpPr>
          <p:spPr>
            <a:xfrm>
              <a:off x="7434600" y="101775"/>
              <a:ext cx="295800" cy="281950"/>
            </a:xfrm>
            <a:custGeom>
              <a:avLst/>
              <a:gdLst/>
              <a:ahLst/>
              <a:cxnLst/>
              <a:rect l="l" t="t" r="r" b="b"/>
              <a:pathLst>
                <a:path w="11832" h="11278" extrusionOk="0">
                  <a:moveTo>
                    <a:pt x="11000" y="0"/>
                  </a:moveTo>
                  <a:lnTo>
                    <a:pt x="9151" y="278"/>
                  </a:lnTo>
                  <a:lnTo>
                    <a:pt x="7303" y="832"/>
                  </a:lnTo>
                  <a:lnTo>
                    <a:pt x="5546" y="1849"/>
                  </a:lnTo>
                  <a:lnTo>
                    <a:pt x="3882" y="3328"/>
                  </a:lnTo>
                  <a:lnTo>
                    <a:pt x="2496" y="4992"/>
                  </a:lnTo>
                  <a:lnTo>
                    <a:pt x="1202" y="7303"/>
                  </a:lnTo>
                  <a:lnTo>
                    <a:pt x="278" y="9798"/>
                  </a:lnTo>
                  <a:lnTo>
                    <a:pt x="0" y="11277"/>
                  </a:lnTo>
                  <a:lnTo>
                    <a:pt x="3698" y="10261"/>
                  </a:lnTo>
                  <a:lnTo>
                    <a:pt x="118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9"/>
            <p:cNvSpPr/>
            <p:nvPr/>
          </p:nvSpPr>
          <p:spPr>
            <a:xfrm>
              <a:off x="7434600" y="101775"/>
              <a:ext cx="295800" cy="281950"/>
            </a:xfrm>
            <a:custGeom>
              <a:avLst/>
              <a:gdLst/>
              <a:ahLst/>
              <a:cxnLst/>
              <a:rect l="l" t="t" r="r" b="b"/>
              <a:pathLst>
                <a:path w="11832" h="11278" extrusionOk="0">
                  <a:moveTo>
                    <a:pt x="11000" y="0"/>
                  </a:moveTo>
                  <a:lnTo>
                    <a:pt x="9151" y="278"/>
                  </a:lnTo>
                  <a:lnTo>
                    <a:pt x="7303" y="832"/>
                  </a:lnTo>
                  <a:lnTo>
                    <a:pt x="5546" y="1849"/>
                  </a:lnTo>
                  <a:lnTo>
                    <a:pt x="3882" y="3328"/>
                  </a:lnTo>
                  <a:lnTo>
                    <a:pt x="2496" y="4992"/>
                  </a:lnTo>
                  <a:lnTo>
                    <a:pt x="1202" y="7303"/>
                  </a:lnTo>
                  <a:lnTo>
                    <a:pt x="278" y="9798"/>
                  </a:lnTo>
                  <a:lnTo>
                    <a:pt x="0" y="11277"/>
                  </a:lnTo>
                  <a:lnTo>
                    <a:pt x="3698" y="10261"/>
                  </a:lnTo>
                  <a:lnTo>
                    <a:pt x="118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9"/>
            <p:cNvSpPr/>
            <p:nvPr/>
          </p:nvSpPr>
          <p:spPr>
            <a:xfrm>
              <a:off x="7529350" y="39375"/>
              <a:ext cx="1076875" cy="591600"/>
            </a:xfrm>
            <a:custGeom>
              <a:avLst/>
              <a:gdLst/>
              <a:ahLst/>
              <a:cxnLst/>
              <a:rect l="l" t="t" r="r" b="b"/>
              <a:pathLst>
                <a:path w="43075" h="23664" extrusionOk="0">
                  <a:moveTo>
                    <a:pt x="31705" y="1"/>
                  </a:moveTo>
                  <a:lnTo>
                    <a:pt x="31705" y="1664"/>
                  </a:lnTo>
                  <a:lnTo>
                    <a:pt x="31705" y="1849"/>
                  </a:lnTo>
                  <a:lnTo>
                    <a:pt x="30966" y="2959"/>
                  </a:lnTo>
                  <a:lnTo>
                    <a:pt x="29579" y="3790"/>
                  </a:lnTo>
                  <a:lnTo>
                    <a:pt x="28378" y="4160"/>
                  </a:lnTo>
                  <a:lnTo>
                    <a:pt x="26991" y="4530"/>
                  </a:lnTo>
                  <a:lnTo>
                    <a:pt x="22554" y="4992"/>
                  </a:lnTo>
                  <a:lnTo>
                    <a:pt x="17378" y="4992"/>
                  </a:lnTo>
                  <a:lnTo>
                    <a:pt x="12941" y="4530"/>
                  </a:lnTo>
                  <a:lnTo>
                    <a:pt x="11462" y="4160"/>
                  </a:lnTo>
                  <a:lnTo>
                    <a:pt x="11370" y="1387"/>
                  </a:lnTo>
                  <a:lnTo>
                    <a:pt x="9798" y="1664"/>
                  </a:lnTo>
                  <a:lnTo>
                    <a:pt x="7025" y="3051"/>
                  </a:lnTo>
                  <a:lnTo>
                    <a:pt x="5916" y="4068"/>
                  </a:lnTo>
                  <a:lnTo>
                    <a:pt x="4807" y="5085"/>
                  </a:lnTo>
                  <a:lnTo>
                    <a:pt x="2681" y="7950"/>
                  </a:lnTo>
                  <a:lnTo>
                    <a:pt x="370" y="12017"/>
                  </a:lnTo>
                  <a:lnTo>
                    <a:pt x="0" y="12757"/>
                  </a:lnTo>
                  <a:lnTo>
                    <a:pt x="2126" y="15807"/>
                  </a:lnTo>
                  <a:lnTo>
                    <a:pt x="3143" y="17009"/>
                  </a:lnTo>
                  <a:lnTo>
                    <a:pt x="6563" y="19597"/>
                  </a:lnTo>
                  <a:lnTo>
                    <a:pt x="10538" y="21446"/>
                  </a:lnTo>
                  <a:lnTo>
                    <a:pt x="13680" y="22370"/>
                  </a:lnTo>
                  <a:lnTo>
                    <a:pt x="17378" y="23109"/>
                  </a:lnTo>
                  <a:lnTo>
                    <a:pt x="21537" y="23664"/>
                  </a:lnTo>
                  <a:lnTo>
                    <a:pt x="26159" y="23664"/>
                  </a:lnTo>
                  <a:lnTo>
                    <a:pt x="30319" y="23109"/>
                  </a:lnTo>
                  <a:lnTo>
                    <a:pt x="33924" y="21908"/>
                  </a:lnTo>
                  <a:lnTo>
                    <a:pt x="36882" y="20336"/>
                  </a:lnTo>
                  <a:lnTo>
                    <a:pt x="39192" y="18580"/>
                  </a:lnTo>
                  <a:lnTo>
                    <a:pt x="41134" y="16731"/>
                  </a:lnTo>
                  <a:lnTo>
                    <a:pt x="42243" y="14975"/>
                  </a:lnTo>
                  <a:lnTo>
                    <a:pt x="42982" y="13404"/>
                  </a:lnTo>
                  <a:lnTo>
                    <a:pt x="43075" y="12849"/>
                  </a:lnTo>
                  <a:lnTo>
                    <a:pt x="42890" y="11555"/>
                  </a:lnTo>
                  <a:lnTo>
                    <a:pt x="41781" y="8412"/>
                  </a:lnTo>
                  <a:lnTo>
                    <a:pt x="40024" y="5177"/>
                  </a:lnTo>
                  <a:lnTo>
                    <a:pt x="38083" y="2496"/>
                  </a:lnTo>
                  <a:lnTo>
                    <a:pt x="37251" y="1664"/>
                  </a:lnTo>
                  <a:lnTo>
                    <a:pt x="35957" y="925"/>
                  </a:lnTo>
                  <a:lnTo>
                    <a:pt x="331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9"/>
            <p:cNvSpPr/>
            <p:nvPr/>
          </p:nvSpPr>
          <p:spPr>
            <a:xfrm>
              <a:off x="7529350" y="39375"/>
              <a:ext cx="1076875" cy="591600"/>
            </a:xfrm>
            <a:custGeom>
              <a:avLst/>
              <a:gdLst/>
              <a:ahLst/>
              <a:cxnLst/>
              <a:rect l="l" t="t" r="r" b="b"/>
              <a:pathLst>
                <a:path w="43075" h="23664" extrusionOk="0">
                  <a:moveTo>
                    <a:pt x="31705" y="1"/>
                  </a:moveTo>
                  <a:lnTo>
                    <a:pt x="31705" y="1664"/>
                  </a:lnTo>
                  <a:lnTo>
                    <a:pt x="31705" y="1849"/>
                  </a:lnTo>
                  <a:lnTo>
                    <a:pt x="30966" y="2959"/>
                  </a:lnTo>
                  <a:lnTo>
                    <a:pt x="29579" y="3790"/>
                  </a:lnTo>
                  <a:lnTo>
                    <a:pt x="28378" y="4160"/>
                  </a:lnTo>
                  <a:lnTo>
                    <a:pt x="26991" y="4530"/>
                  </a:lnTo>
                  <a:lnTo>
                    <a:pt x="22554" y="4992"/>
                  </a:lnTo>
                  <a:lnTo>
                    <a:pt x="17378" y="4992"/>
                  </a:lnTo>
                  <a:lnTo>
                    <a:pt x="12941" y="4530"/>
                  </a:lnTo>
                  <a:lnTo>
                    <a:pt x="11462" y="4160"/>
                  </a:lnTo>
                  <a:lnTo>
                    <a:pt x="11370" y="1387"/>
                  </a:lnTo>
                  <a:lnTo>
                    <a:pt x="9798" y="1664"/>
                  </a:lnTo>
                  <a:lnTo>
                    <a:pt x="7025" y="3051"/>
                  </a:lnTo>
                  <a:lnTo>
                    <a:pt x="5916" y="4068"/>
                  </a:lnTo>
                  <a:lnTo>
                    <a:pt x="4807" y="5085"/>
                  </a:lnTo>
                  <a:lnTo>
                    <a:pt x="2681" y="7950"/>
                  </a:lnTo>
                  <a:lnTo>
                    <a:pt x="370" y="12017"/>
                  </a:lnTo>
                  <a:lnTo>
                    <a:pt x="0" y="12757"/>
                  </a:lnTo>
                  <a:lnTo>
                    <a:pt x="2126" y="15807"/>
                  </a:lnTo>
                  <a:lnTo>
                    <a:pt x="3143" y="17009"/>
                  </a:lnTo>
                  <a:lnTo>
                    <a:pt x="6563" y="19597"/>
                  </a:lnTo>
                  <a:lnTo>
                    <a:pt x="10538" y="21446"/>
                  </a:lnTo>
                  <a:lnTo>
                    <a:pt x="13680" y="22370"/>
                  </a:lnTo>
                  <a:lnTo>
                    <a:pt x="17378" y="23109"/>
                  </a:lnTo>
                  <a:lnTo>
                    <a:pt x="21537" y="23664"/>
                  </a:lnTo>
                  <a:lnTo>
                    <a:pt x="26159" y="23664"/>
                  </a:lnTo>
                  <a:lnTo>
                    <a:pt x="30319" y="23109"/>
                  </a:lnTo>
                  <a:lnTo>
                    <a:pt x="33924" y="21908"/>
                  </a:lnTo>
                  <a:lnTo>
                    <a:pt x="36882" y="20336"/>
                  </a:lnTo>
                  <a:lnTo>
                    <a:pt x="39192" y="18580"/>
                  </a:lnTo>
                  <a:lnTo>
                    <a:pt x="41134" y="16731"/>
                  </a:lnTo>
                  <a:lnTo>
                    <a:pt x="42243" y="14975"/>
                  </a:lnTo>
                  <a:lnTo>
                    <a:pt x="42982" y="13404"/>
                  </a:lnTo>
                  <a:lnTo>
                    <a:pt x="43075" y="12849"/>
                  </a:lnTo>
                  <a:lnTo>
                    <a:pt x="42890" y="11555"/>
                  </a:lnTo>
                  <a:lnTo>
                    <a:pt x="41781" y="8412"/>
                  </a:lnTo>
                  <a:lnTo>
                    <a:pt x="40024" y="5177"/>
                  </a:lnTo>
                  <a:lnTo>
                    <a:pt x="38083" y="2496"/>
                  </a:lnTo>
                  <a:lnTo>
                    <a:pt x="37251" y="1664"/>
                  </a:lnTo>
                  <a:lnTo>
                    <a:pt x="35957" y="925"/>
                  </a:lnTo>
                  <a:lnTo>
                    <a:pt x="331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9"/>
            <p:cNvSpPr/>
            <p:nvPr/>
          </p:nvSpPr>
          <p:spPr>
            <a:xfrm>
              <a:off x="7365275" y="-614600"/>
              <a:ext cx="106325" cy="233425"/>
            </a:xfrm>
            <a:custGeom>
              <a:avLst/>
              <a:gdLst/>
              <a:ahLst/>
              <a:cxnLst/>
              <a:rect l="l" t="t" r="r" b="b"/>
              <a:pathLst>
                <a:path w="4253" h="9337" extrusionOk="0">
                  <a:moveTo>
                    <a:pt x="4252" y="1"/>
                  </a:moveTo>
                  <a:lnTo>
                    <a:pt x="3698" y="925"/>
                  </a:lnTo>
                  <a:lnTo>
                    <a:pt x="1109" y="5177"/>
                  </a:lnTo>
                  <a:lnTo>
                    <a:pt x="0" y="7488"/>
                  </a:lnTo>
                  <a:lnTo>
                    <a:pt x="0" y="7950"/>
                  </a:lnTo>
                  <a:lnTo>
                    <a:pt x="832" y="8505"/>
                  </a:lnTo>
                  <a:lnTo>
                    <a:pt x="3605" y="9244"/>
                  </a:lnTo>
                  <a:lnTo>
                    <a:pt x="4160" y="9336"/>
                  </a:lnTo>
                  <a:lnTo>
                    <a:pt x="42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9"/>
            <p:cNvSpPr/>
            <p:nvPr/>
          </p:nvSpPr>
          <p:spPr>
            <a:xfrm>
              <a:off x="7448450" y="-1139175"/>
              <a:ext cx="1100000" cy="1178575"/>
            </a:xfrm>
            <a:custGeom>
              <a:avLst/>
              <a:gdLst/>
              <a:ahLst/>
              <a:cxnLst/>
              <a:rect l="l" t="t" r="r" b="b"/>
              <a:pathLst>
                <a:path w="44000" h="47143" extrusionOk="0">
                  <a:moveTo>
                    <a:pt x="21446" y="1"/>
                  </a:moveTo>
                  <a:lnTo>
                    <a:pt x="15992" y="555"/>
                  </a:lnTo>
                  <a:lnTo>
                    <a:pt x="14143" y="925"/>
                  </a:lnTo>
                  <a:lnTo>
                    <a:pt x="12480" y="1387"/>
                  </a:lnTo>
                  <a:lnTo>
                    <a:pt x="9337" y="2219"/>
                  </a:lnTo>
                  <a:lnTo>
                    <a:pt x="6749" y="3421"/>
                  </a:lnTo>
                  <a:lnTo>
                    <a:pt x="4623" y="5085"/>
                  </a:lnTo>
                  <a:lnTo>
                    <a:pt x="2959" y="7396"/>
                  </a:lnTo>
                  <a:lnTo>
                    <a:pt x="1665" y="10446"/>
                  </a:lnTo>
                  <a:lnTo>
                    <a:pt x="833" y="14328"/>
                  </a:lnTo>
                  <a:lnTo>
                    <a:pt x="278" y="19320"/>
                  </a:lnTo>
                  <a:lnTo>
                    <a:pt x="93" y="22278"/>
                  </a:lnTo>
                  <a:lnTo>
                    <a:pt x="1" y="28009"/>
                  </a:lnTo>
                  <a:lnTo>
                    <a:pt x="371" y="36328"/>
                  </a:lnTo>
                  <a:lnTo>
                    <a:pt x="1387" y="41781"/>
                  </a:lnTo>
                  <a:lnTo>
                    <a:pt x="2866" y="44924"/>
                  </a:lnTo>
                  <a:lnTo>
                    <a:pt x="3606" y="45849"/>
                  </a:lnTo>
                  <a:lnTo>
                    <a:pt x="4438" y="46311"/>
                  </a:lnTo>
                  <a:lnTo>
                    <a:pt x="7396" y="46958"/>
                  </a:lnTo>
                  <a:lnTo>
                    <a:pt x="11370" y="47143"/>
                  </a:lnTo>
                  <a:lnTo>
                    <a:pt x="15345" y="46865"/>
                  </a:lnTo>
                  <a:lnTo>
                    <a:pt x="16916" y="46403"/>
                  </a:lnTo>
                  <a:lnTo>
                    <a:pt x="19042" y="45849"/>
                  </a:lnTo>
                  <a:lnTo>
                    <a:pt x="24589" y="43815"/>
                  </a:lnTo>
                  <a:lnTo>
                    <a:pt x="29118" y="41412"/>
                  </a:lnTo>
                  <a:lnTo>
                    <a:pt x="32168" y="39378"/>
                  </a:lnTo>
                  <a:lnTo>
                    <a:pt x="35034" y="37160"/>
                  </a:lnTo>
                  <a:lnTo>
                    <a:pt x="37437" y="34479"/>
                  </a:lnTo>
                  <a:lnTo>
                    <a:pt x="38546" y="33092"/>
                  </a:lnTo>
                  <a:lnTo>
                    <a:pt x="39655" y="31244"/>
                  </a:lnTo>
                  <a:lnTo>
                    <a:pt x="41597" y="27454"/>
                  </a:lnTo>
                  <a:lnTo>
                    <a:pt x="42983" y="23479"/>
                  </a:lnTo>
                  <a:lnTo>
                    <a:pt x="43815" y="19505"/>
                  </a:lnTo>
                  <a:lnTo>
                    <a:pt x="44000" y="15715"/>
                  </a:lnTo>
                  <a:lnTo>
                    <a:pt x="43630" y="12202"/>
                  </a:lnTo>
                  <a:lnTo>
                    <a:pt x="42613" y="9059"/>
                  </a:lnTo>
                  <a:lnTo>
                    <a:pt x="40857" y="6379"/>
                  </a:lnTo>
                  <a:lnTo>
                    <a:pt x="39655" y="5362"/>
                  </a:lnTo>
                  <a:lnTo>
                    <a:pt x="37899" y="4068"/>
                  </a:lnTo>
                  <a:lnTo>
                    <a:pt x="34202" y="2127"/>
                  </a:lnTo>
                  <a:lnTo>
                    <a:pt x="30412" y="833"/>
                  </a:lnTo>
                  <a:lnTo>
                    <a:pt x="26715" y="186"/>
                  </a:lnTo>
                  <a:lnTo>
                    <a:pt x="214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9"/>
            <p:cNvSpPr/>
            <p:nvPr/>
          </p:nvSpPr>
          <p:spPr>
            <a:xfrm>
              <a:off x="7538575" y="-25325"/>
              <a:ext cx="272725" cy="64725"/>
            </a:xfrm>
            <a:custGeom>
              <a:avLst/>
              <a:gdLst/>
              <a:ahLst/>
              <a:cxnLst/>
              <a:rect l="l" t="t" r="r" b="b"/>
              <a:pathLst>
                <a:path w="10909" h="2589" extrusionOk="0">
                  <a:moveTo>
                    <a:pt x="10816" y="0"/>
                  </a:moveTo>
                  <a:lnTo>
                    <a:pt x="8227" y="832"/>
                  </a:lnTo>
                  <a:lnTo>
                    <a:pt x="2774" y="1479"/>
                  </a:lnTo>
                  <a:lnTo>
                    <a:pt x="1" y="1295"/>
                  </a:lnTo>
                  <a:lnTo>
                    <a:pt x="555" y="1664"/>
                  </a:lnTo>
                  <a:lnTo>
                    <a:pt x="2866" y="2311"/>
                  </a:lnTo>
                  <a:lnTo>
                    <a:pt x="5917" y="2589"/>
                  </a:lnTo>
                  <a:lnTo>
                    <a:pt x="9244" y="2496"/>
                  </a:lnTo>
                  <a:lnTo>
                    <a:pt x="10908" y="2311"/>
                  </a:lnTo>
                  <a:lnTo>
                    <a:pt x="108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9"/>
            <p:cNvSpPr/>
            <p:nvPr/>
          </p:nvSpPr>
          <p:spPr>
            <a:xfrm>
              <a:off x="7351400" y="-1354075"/>
              <a:ext cx="1354200" cy="1363425"/>
            </a:xfrm>
            <a:custGeom>
              <a:avLst/>
              <a:gdLst/>
              <a:ahLst/>
              <a:cxnLst/>
              <a:rect l="l" t="t" r="r" b="b"/>
              <a:pathLst>
                <a:path w="54168" h="54537" extrusionOk="0">
                  <a:moveTo>
                    <a:pt x="33092" y="0"/>
                  </a:moveTo>
                  <a:lnTo>
                    <a:pt x="28563" y="463"/>
                  </a:lnTo>
                  <a:lnTo>
                    <a:pt x="22462" y="1664"/>
                  </a:lnTo>
                  <a:lnTo>
                    <a:pt x="17933" y="2126"/>
                  </a:lnTo>
                  <a:lnTo>
                    <a:pt x="14883" y="1941"/>
                  </a:lnTo>
                  <a:lnTo>
                    <a:pt x="13311" y="1664"/>
                  </a:lnTo>
                  <a:lnTo>
                    <a:pt x="11278" y="1110"/>
                  </a:lnTo>
                  <a:lnTo>
                    <a:pt x="9244" y="555"/>
                  </a:lnTo>
                  <a:lnTo>
                    <a:pt x="8505" y="278"/>
                  </a:lnTo>
                  <a:lnTo>
                    <a:pt x="7673" y="463"/>
                  </a:lnTo>
                  <a:lnTo>
                    <a:pt x="7210" y="832"/>
                  </a:lnTo>
                  <a:lnTo>
                    <a:pt x="6841" y="1757"/>
                  </a:lnTo>
                  <a:lnTo>
                    <a:pt x="6841" y="2311"/>
                  </a:lnTo>
                  <a:lnTo>
                    <a:pt x="6933" y="2958"/>
                  </a:lnTo>
                  <a:lnTo>
                    <a:pt x="7488" y="4160"/>
                  </a:lnTo>
                  <a:lnTo>
                    <a:pt x="8689" y="5824"/>
                  </a:lnTo>
                  <a:lnTo>
                    <a:pt x="9429" y="6563"/>
                  </a:lnTo>
                  <a:lnTo>
                    <a:pt x="8042" y="6656"/>
                  </a:lnTo>
                  <a:lnTo>
                    <a:pt x="5269" y="6471"/>
                  </a:lnTo>
                  <a:lnTo>
                    <a:pt x="3975" y="6193"/>
                  </a:lnTo>
                  <a:lnTo>
                    <a:pt x="3051" y="6101"/>
                  </a:lnTo>
                  <a:lnTo>
                    <a:pt x="2127" y="6193"/>
                  </a:lnTo>
                  <a:lnTo>
                    <a:pt x="1664" y="6471"/>
                  </a:lnTo>
                  <a:lnTo>
                    <a:pt x="832" y="7210"/>
                  </a:lnTo>
                  <a:lnTo>
                    <a:pt x="278" y="8042"/>
                  </a:lnTo>
                  <a:lnTo>
                    <a:pt x="1" y="9151"/>
                  </a:lnTo>
                  <a:lnTo>
                    <a:pt x="1" y="9706"/>
                  </a:lnTo>
                  <a:lnTo>
                    <a:pt x="1" y="10538"/>
                  </a:lnTo>
                  <a:lnTo>
                    <a:pt x="370" y="12202"/>
                  </a:lnTo>
                  <a:lnTo>
                    <a:pt x="1110" y="13773"/>
                  </a:lnTo>
                  <a:lnTo>
                    <a:pt x="2034" y="15160"/>
                  </a:lnTo>
                  <a:lnTo>
                    <a:pt x="2681" y="15807"/>
                  </a:lnTo>
                  <a:lnTo>
                    <a:pt x="3606" y="16361"/>
                  </a:lnTo>
                  <a:lnTo>
                    <a:pt x="5547" y="17193"/>
                  </a:lnTo>
                  <a:lnTo>
                    <a:pt x="7765" y="17748"/>
                  </a:lnTo>
                  <a:lnTo>
                    <a:pt x="9891" y="17840"/>
                  </a:lnTo>
                  <a:lnTo>
                    <a:pt x="11000" y="17748"/>
                  </a:lnTo>
                  <a:lnTo>
                    <a:pt x="11000" y="18672"/>
                  </a:lnTo>
                  <a:lnTo>
                    <a:pt x="11555" y="20521"/>
                  </a:lnTo>
                  <a:lnTo>
                    <a:pt x="12017" y="21353"/>
                  </a:lnTo>
                  <a:lnTo>
                    <a:pt x="12757" y="22462"/>
                  </a:lnTo>
                  <a:lnTo>
                    <a:pt x="14975" y="24033"/>
                  </a:lnTo>
                  <a:lnTo>
                    <a:pt x="16177" y="24403"/>
                  </a:lnTo>
                  <a:lnTo>
                    <a:pt x="15437" y="26067"/>
                  </a:lnTo>
                  <a:lnTo>
                    <a:pt x="14698" y="29395"/>
                  </a:lnTo>
                  <a:lnTo>
                    <a:pt x="14513" y="31058"/>
                  </a:lnTo>
                  <a:lnTo>
                    <a:pt x="14513" y="31613"/>
                  </a:lnTo>
                  <a:lnTo>
                    <a:pt x="14698" y="32722"/>
                  </a:lnTo>
                  <a:lnTo>
                    <a:pt x="14975" y="33277"/>
                  </a:lnTo>
                  <a:lnTo>
                    <a:pt x="15252" y="33647"/>
                  </a:lnTo>
                  <a:lnTo>
                    <a:pt x="16269" y="34016"/>
                  </a:lnTo>
                  <a:lnTo>
                    <a:pt x="16824" y="33832"/>
                  </a:lnTo>
                  <a:lnTo>
                    <a:pt x="17193" y="33554"/>
                  </a:lnTo>
                  <a:lnTo>
                    <a:pt x="17471" y="33277"/>
                  </a:lnTo>
                  <a:lnTo>
                    <a:pt x="18303" y="31428"/>
                  </a:lnTo>
                  <a:lnTo>
                    <a:pt x="19504" y="29764"/>
                  </a:lnTo>
                  <a:lnTo>
                    <a:pt x="20336" y="28840"/>
                  </a:lnTo>
                  <a:lnTo>
                    <a:pt x="22462" y="27731"/>
                  </a:lnTo>
                  <a:lnTo>
                    <a:pt x="23571" y="27454"/>
                  </a:lnTo>
                  <a:lnTo>
                    <a:pt x="24681" y="27454"/>
                  </a:lnTo>
                  <a:lnTo>
                    <a:pt x="26529" y="27823"/>
                  </a:lnTo>
                  <a:lnTo>
                    <a:pt x="27823" y="28932"/>
                  </a:lnTo>
                  <a:lnTo>
                    <a:pt x="28748" y="30411"/>
                  </a:lnTo>
                  <a:lnTo>
                    <a:pt x="29210" y="32168"/>
                  </a:lnTo>
                  <a:lnTo>
                    <a:pt x="29302" y="34016"/>
                  </a:lnTo>
                  <a:lnTo>
                    <a:pt x="29118" y="35773"/>
                  </a:lnTo>
                  <a:lnTo>
                    <a:pt x="28471" y="37344"/>
                  </a:lnTo>
                  <a:lnTo>
                    <a:pt x="28008" y="37991"/>
                  </a:lnTo>
                  <a:lnTo>
                    <a:pt x="27269" y="38915"/>
                  </a:lnTo>
                  <a:lnTo>
                    <a:pt x="25882" y="40210"/>
                  </a:lnTo>
                  <a:lnTo>
                    <a:pt x="24588" y="40764"/>
                  </a:lnTo>
                  <a:lnTo>
                    <a:pt x="23387" y="40949"/>
                  </a:lnTo>
                  <a:lnTo>
                    <a:pt x="21076" y="40210"/>
                  </a:lnTo>
                  <a:lnTo>
                    <a:pt x="20706" y="39747"/>
                  </a:lnTo>
                  <a:lnTo>
                    <a:pt x="20614" y="41688"/>
                  </a:lnTo>
                  <a:lnTo>
                    <a:pt x="21168" y="45386"/>
                  </a:lnTo>
                  <a:lnTo>
                    <a:pt x="22555" y="48898"/>
                  </a:lnTo>
                  <a:lnTo>
                    <a:pt x="24588" y="52041"/>
                  </a:lnTo>
                  <a:lnTo>
                    <a:pt x="25882" y="53520"/>
                  </a:lnTo>
                  <a:lnTo>
                    <a:pt x="27454" y="53890"/>
                  </a:lnTo>
                  <a:lnTo>
                    <a:pt x="30781" y="54445"/>
                  </a:lnTo>
                  <a:lnTo>
                    <a:pt x="34109" y="54537"/>
                  </a:lnTo>
                  <a:lnTo>
                    <a:pt x="37437" y="54167"/>
                  </a:lnTo>
                  <a:lnTo>
                    <a:pt x="39101" y="53797"/>
                  </a:lnTo>
                  <a:lnTo>
                    <a:pt x="42983" y="48714"/>
                  </a:lnTo>
                  <a:lnTo>
                    <a:pt x="47235" y="42705"/>
                  </a:lnTo>
                  <a:lnTo>
                    <a:pt x="49638" y="38731"/>
                  </a:lnTo>
                  <a:lnTo>
                    <a:pt x="50747" y="36420"/>
                  </a:lnTo>
                  <a:lnTo>
                    <a:pt x="51857" y="33832"/>
                  </a:lnTo>
                  <a:lnTo>
                    <a:pt x="53336" y="29302"/>
                  </a:lnTo>
                  <a:lnTo>
                    <a:pt x="54075" y="25143"/>
                  </a:lnTo>
                  <a:lnTo>
                    <a:pt x="54167" y="21538"/>
                  </a:lnTo>
                  <a:lnTo>
                    <a:pt x="53798" y="18302"/>
                  </a:lnTo>
                  <a:lnTo>
                    <a:pt x="52966" y="15529"/>
                  </a:lnTo>
                  <a:lnTo>
                    <a:pt x="51579" y="13311"/>
                  </a:lnTo>
                  <a:lnTo>
                    <a:pt x="50100" y="11462"/>
                  </a:lnTo>
                  <a:lnTo>
                    <a:pt x="49268" y="10815"/>
                  </a:lnTo>
                  <a:lnTo>
                    <a:pt x="49084" y="9706"/>
                  </a:lnTo>
                  <a:lnTo>
                    <a:pt x="48252" y="7672"/>
                  </a:lnTo>
                  <a:lnTo>
                    <a:pt x="47327" y="5824"/>
                  </a:lnTo>
                  <a:lnTo>
                    <a:pt x="46033" y="4437"/>
                  </a:lnTo>
                  <a:lnTo>
                    <a:pt x="43630" y="2589"/>
                  </a:lnTo>
                  <a:lnTo>
                    <a:pt x="39840" y="1017"/>
                  </a:lnTo>
                  <a:lnTo>
                    <a:pt x="37714" y="555"/>
                  </a:lnTo>
                  <a:lnTo>
                    <a:pt x="36235" y="185"/>
                  </a:lnTo>
                  <a:lnTo>
                    <a:pt x="330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9"/>
            <p:cNvSpPr/>
            <p:nvPr/>
          </p:nvSpPr>
          <p:spPr>
            <a:xfrm>
              <a:off x="8573850" y="-1162275"/>
              <a:ext cx="157175" cy="127125"/>
            </a:xfrm>
            <a:custGeom>
              <a:avLst/>
              <a:gdLst/>
              <a:ahLst/>
              <a:cxnLst/>
              <a:rect l="l" t="t" r="r" b="b"/>
              <a:pathLst>
                <a:path w="6287" h="5085" extrusionOk="0">
                  <a:moveTo>
                    <a:pt x="3513" y="0"/>
                  </a:moveTo>
                  <a:lnTo>
                    <a:pt x="2219" y="185"/>
                  </a:lnTo>
                  <a:lnTo>
                    <a:pt x="1572" y="555"/>
                  </a:lnTo>
                  <a:lnTo>
                    <a:pt x="1017" y="925"/>
                  </a:lnTo>
                  <a:lnTo>
                    <a:pt x="278" y="1942"/>
                  </a:lnTo>
                  <a:lnTo>
                    <a:pt x="1" y="3236"/>
                  </a:lnTo>
                  <a:lnTo>
                    <a:pt x="186" y="4530"/>
                  </a:lnTo>
                  <a:lnTo>
                    <a:pt x="463" y="5084"/>
                  </a:lnTo>
                  <a:lnTo>
                    <a:pt x="6286" y="1664"/>
                  </a:lnTo>
                  <a:lnTo>
                    <a:pt x="5824" y="1110"/>
                  </a:lnTo>
                  <a:lnTo>
                    <a:pt x="4807" y="370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9"/>
            <p:cNvSpPr/>
            <p:nvPr/>
          </p:nvSpPr>
          <p:spPr>
            <a:xfrm>
              <a:off x="6138200" y="-346550"/>
              <a:ext cx="843475" cy="2211550"/>
            </a:xfrm>
            <a:custGeom>
              <a:avLst/>
              <a:gdLst/>
              <a:ahLst/>
              <a:cxnLst/>
              <a:rect l="l" t="t" r="r" b="b"/>
              <a:pathLst>
                <a:path w="33739" h="88462" extrusionOk="0">
                  <a:moveTo>
                    <a:pt x="16269" y="1"/>
                  </a:moveTo>
                  <a:lnTo>
                    <a:pt x="15622" y="186"/>
                  </a:lnTo>
                  <a:lnTo>
                    <a:pt x="14420" y="833"/>
                  </a:lnTo>
                  <a:lnTo>
                    <a:pt x="13126" y="1387"/>
                  </a:lnTo>
                  <a:lnTo>
                    <a:pt x="11924" y="1572"/>
                  </a:lnTo>
                  <a:lnTo>
                    <a:pt x="10908" y="1850"/>
                  </a:lnTo>
                  <a:lnTo>
                    <a:pt x="9613" y="2127"/>
                  </a:lnTo>
                  <a:lnTo>
                    <a:pt x="7025" y="3051"/>
                  </a:lnTo>
                  <a:lnTo>
                    <a:pt x="5824" y="3791"/>
                  </a:lnTo>
                  <a:lnTo>
                    <a:pt x="4807" y="4345"/>
                  </a:lnTo>
                  <a:lnTo>
                    <a:pt x="3328" y="5824"/>
                  </a:lnTo>
                  <a:lnTo>
                    <a:pt x="2219" y="7673"/>
                  </a:lnTo>
                  <a:lnTo>
                    <a:pt x="1387" y="9614"/>
                  </a:lnTo>
                  <a:lnTo>
                    <a:pt x="1109" y="10723"/>
                  </a:lnTo>
                  <a:lnTo>
                    <a:pt x="555" y="13496"/>
                  </a:lnTo>
                  <a:lnTo>
                    <a:pt x="0" y="19320"/>
                  </a:lnTo>
                  <a:lnTo>
                    <a:pt x="185" y="22093"/>
                  </a:lnTo>
                  <a:lnTo>
                    <a:pt x="647" y="25883"/>
                  </a:lnTo>
                  <a:lnTo>
                    <a:pt x="1109" y="29673"/>
                  </a:lnTo>
                  <a:lnTo>
                    <a:pt x="2219" y="37992"/>
                  </a:lnTo>
                  <a:lnTo>
                    <a:pt x="2681" y="44924"/>
                  </a:lnTo>
                  <a:lnTo>
                    <a:pt x="3235" y="63781"/>
                  </a:lnTo>
                  <a:lnTo>
                    <a:pt x="3698" y="74134"/>
                  </a:lnTo>
                  <a:lnTo>
                    <a:pt x="4067" y="76907"/>
                  </a:lnTo>
                  <a:lnTo>
                    <a:pt x="4437" y="78940"/>
                  </a:lnTo>
                  <a:lnTo>
                    <a:pt x="5546" y="82360"/>
                  </a:lnTo>
                  <a:lnTo>
                    <a:pt x="7303" y="85134"/>
                  </a:lnTo>
                  <a:lnTo>
                    <a:pt x="9706" y="87260"/>
                  </a:lnTo>
                  <a:lnTo>
                    <a:pt x="11277" y="87999"/>
                  </a:lnTo>
                  <a:lnTo>
                    <a:pt x="12479" y="88461"/>
                  </a:lnTo>
                  <a:lnTo>
                    <a:pt x="15252" y="88184"/>
                  </a:lnTo>
                  <a:lnTo>
                    <a:pt x="18117" y="86890"/>
                  </a:lnTo>
                  <a:lnTo>
                    <a:pt x="21168" y="84856"/>
                  </a:lnTo>
                  <a:lnTo>
                    <a:pt x="25790" y="80974"/>
                  </a:lnTo>
                  <a:lnTo>
                    <a:pt x="31336" y="75335"/>
                  </a:lnTo>
                  <a:lnTo>
                    <a:pt x="33739" y="72932"/>
                  </a:lnTo>
                  <a:lnTo>
                    <a:pt x="22647" y="63504"/>
                  </a:lnTo>
                  <a:lnTo>
                    <a:pt x="20706" y="55832"/>
                  </a:lnTo>
                  <a:lnTo>
                    <a:pt x="18857" y="48067"/>
                  </a:lnTo>
                  <a:lnTo>
                    <a:pt x="17840" y="44370"/>
                  </a:lnTo>
                  <a:lnTo>
                    <a:pt x="16916" y="38639"/>
                  </a:lnTo>
                  <a:lnTo>
                    <a:pt x="17008" y="34849"/>
                  </a:lnTo>
                  <a:lnTo>
                    <a:pt x="17470" y="32908"/>
                  </a:lnTo>
                  <a:lnTo>
                    <a:pt x="18302" y="31336"/>
                  </a:lnTo>
                  <a:lnTo>
                    <a:pt x="19966" y="28378"/>
                  </a:lnTo>
                  <a:lnTo>
                    <a:pt x="20983" y="26992"/>
                  </a:lnTo>
                  <a:lnTo>
                    <a:pt x="22739" y="24034"/>
                  </a:lnTo>
                  <a:lnTo>
                    <a:pt x="23941" y="20799"/>
                  </a:lnTo>
                  <a:lnTo>
                    <a:pt x="24588" y="19227"/>
                  </a:lnTo>
                  <a:lnTo>
                    <a:pt x="25143" y="17656"/>
                  </a:lnTo>
                  <a:lnTo>
                    <a:pt x="25512" y="16917"/>
                  </a:lnTo>
                  <a:lnTo>
                    <a:pt x="25882" y="15715"/>
                  </a:lnTo>
                  <a:lnTo>
                    <a:pt x="25790" y="14975"/>
                  </a:lnTo>
                  <a:lnTo>
                    <a:pt x="25605" y="14421"/>
                  </a:lnTo>
                  <a:lnTo>
                    <a:pt x="25050" y="13866"/>
                  </a:lnTo>
                  <a:lnTo>
                    <a:pt x="23848" y="13866"/>
                  </a:lnTo>
                  <a:lnTo>
                    <a:pt x="21907" y="15160"/>
                  </a:lnTo>
                  <a:lnTo>
                    <a:pt x="20243" y="16824"/>
                  </a:lnTo>
                  <a:lnTo>
                    <a:pt x="19874" y="17379"/>
                  </a:lnTo>
                  <a:lnTo>
                    <a:pt x="19227" y="18396"/>
                  </a:lnTo>
                  <a:lnTo>
                    <a:pt x="18487" y="19320"/>
                  </a:lnTo>
                  <a:lnTo>
                    <a:pt x="18025" y="19874"/>
                  </a:lnTo>
                  <a:lnTo>
                    <a:pt x="16916" y="20244"/>
                  </a:lnTo>
                  <a:lnTo>
                    <a:pt x="16176" y="20152"/>
                  </a:lnTo>
                  <a:lnTo>
                    <a:pt x="15991" y="19874"/>
                  </a:lnTo>
                  <a:lnTo>
                    <a:pt x="15714" y="19320"/>
                  </a:lnTo>
                  <a:lnTo>
                    <a:pt x="15622" y="18673"/>
                  </a:lnTo>
                  <a:lnTo>
                    <a:pt x="15529" y="16824"/>
                  </a:lnTo>
                  <a:lnTo>
                    <a:pt x="15899" y="13219"/>
                  </a:lnTo>
                  <a:lnTo>
                    <a:pt x="17378" y="7858"/>
                  </a:lnTo>
                  <a:lnTo>
                    <a:pt x="18487" y="4345"/>
                  </a:lnTo>
                  <a:lnTo>
                    <a:pt x="18857" y="3421"/>
                  </a:lnTo>
                  <a:lnTo>
                    <a:pt x="18949" y="2404"/>
                  </a:lnTo>
                  <a:lnTo>
                    <a:pt x="18949" y="1850"/>
                  </a:lnTo>
                  <a:lnTo>
                    <a:pt x="18580" y="1018"/>
                  </a:lnTo>
                  <a:lnTo>
                    <a:pt x="18302" y="556"/>
                  </a:lnTo>
                  <a:lnTo>
                    <a:pt x="17655" y="186"/>
                  </a:lnTo>
                  <a:lnTo>
                    <a:pt x="16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9"/>
            <p:cNvSpPr/>
            <p:nvPr/>
          </p:nvSpPr>
          <p:spPr>
            <a:xfrm>
              <a:off x="6387775" y="1060775"/>
              <a:ext cx="256525" cy="434475"/>
            </a:xfrm>
            <a:custGeom>
              <a:avLst/>
              <a:gdLst/>
              <a:ahLst/>
              <a:cxnLst/>
              <a:rect l="l" t="t" r="r" b="b"/>
              <a:pathLst>
                <a:path w="10261" h="17379" extrusionOk="0">
                  <a:moveTo>
                    <a:pt x="10260" y="1"/>
                  </a:moveTo>
                  <a:lnTo>
                    <a:pt x="8319" y="1572"/>
                  </a:lnTo>
                  <a:lnTo>
                    <a:pt x="5177" y="4715"/>
                  </a:lnTo>
                  <a:lnTo>
                    <a:pt x="2958" y="7673"/>
                  </a:lnTo>
                  <a:lnTo>
                    <a:pt x="1479" y="10538"/>
                  </a:lnTo>
                  <a:lnTo>
                    <a:pt x="277" y="14143"/>
                  </a:lnTo>
                  <a:lnTo>
                    <a:pt x="0" y="17101"/>
                  </a:lnTo>
                  <a:lnTo>
                    <a:pt x="93" y="17379"/>
                  </a:lnTo>
                  <a:lnTo>
                    <a:pt x="555" y="15437"/>
                  </a:lnTo>
                  <a:lnTo>
                    <a:pt x="2681" y="11648"/>
                  </a:lnTo>
                  <a:lnTo>
                    <a:pt x="5546" y="8320"/>
                  </a:lnTo>
                  <a:lnTo>
                    <a:pt x="8782" y="5270"/>
                  </a:lnTo>
                  <a:lnTo>
                    <a:pt x="10260" y="4160"/>
                  </a:lnTo>
                  <a:lnTo>
                    <a:pt x="102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9"/>
            <p:cNvSpPr/>
            <p:nvPr/>
          </p:nvSpPr>
          <p:spPr>
            <a:xfrm>
              <a:off x="6498700" y="388325"/>
              <a:ext cx="986750" cy="1247900"/>
            </a:xfrm>
            <a:custGeom>
              <a:avLst/>
              <a:gdLst/>
              <a:ahLst/>
              <a:cxnLst/>
              <a:rect l="l" t="t" r="r" b="b"/>
              <a:pathLst>
                <a:path w="39470" h="49916" extrusionOk="0">
                  <a:moveTo>
                    <a:pt x="36419" y="0"/>
                  </a:moveTo>
                  <a:lnTo>
                    <a:pt x="34940" y="185"/>
                  </a:lnTo>
                  <a:lnTo>
                    <a:pt x="31058" y="740"/>
                  </a:lnTo>
                  <a:lnTo>
                    <a:pt x="26714" y="2219"/>
                  </a:lnTo>
                  <a:lnTo>
                    <a:pt x="23109" y="4345"/>
                  </a:lnTo>
                  <a:lnTo>
                    <a:pt x="20705" y="6378"/>
                  </a:lnTo>
                  <a:lnTo>
                    <a:pt x="19411" y="7672"/>
                  </a:lnTo>
                  <a:lnTo>
                    <a:pt x="16453" y="11000"/>
                  </a:lnTo>
                  <a:lnTo>
                    <a:pt x="9983" y="19134"/>
                  </a:lnTo>
                  <a:lnTo>
                    <a:pt x="1479" y="30226"/>
                  </a:lnTo>
                  <a:lnTo>
                    <a:pt x="0" y="32260"/>
                  </a:lnTo>
                  <a:lnTo>
                    <a:pt x="92" y="32630"/>
                  </a:lnTo>
                  <a:lnTo>
                    <a:pt x="1109" y="36512"/>
                  </a:lnTo>
                  <a:lnTo>
                    <a:pt x="3143" y="40764"/>
                  </a:lnTo>
                  <a:lnTo>
                    <a:pt x="5269" y="43722"/>
                  </a:lnTo>
                  <a:lnTo>
                    <a:pt x="8042" y="46587"/>
                  </a:lnTo>
                  <a:lnTo>
                    <a:pt x="11832" y="48991"/>
                  </a:lnTo>
                  <a:lnTo>
                    <a:pt x="14143" y="49915"/>
                  </a:lnTo>
                  <a:lnTo>
                    <a:pt x="16361" y="47697"/>
                  </a:lnTo>
                  <a:lnTo>
                    <a:pt x="27453" y="36235"/>
                  </a:lnTo>
                  <a:lnTo>
                    <a:pt x="32722" y="30134"/>
                  </a:lnTo>
                  <a:lnTo>
                    <a:pt x="35310" y="26622"/>
                  </a:lnTo>
                  <a:lnTo>
                    <a:pt x="36142" y="25050"/>
                  </a:lnTo>
                  <a:lnTo>
                    <a:pt x="36882" y="23664"/>
                  </a:lnTo>
                  <a:lnTo>
                    <a:pt x="37991" y="20521"/>
                  </a:lnTo>
                  <a:lnTo>
                    <a:pt x="38823" y="17008"/>
                  </a:lnTo>
                  <a:lnTo>
                    <a:pt x="39377" y="13496"/>
                  </a:lnTo>
                  <a:lnTo>
                    <a:pt x="39470" y="9983"/>
                  </a:lnTo>
                  <a:lnTo>
                    <a:pt x="39192" y="6656"/>
                  </a:lnTo>
                  <a:lnTo>
                    <a:pt x="38453" y="3605"/>
                  </a:lnTo>
                  <a:lnTo>
                    <a:pt x="37251" y="1109"/>
                  </a:lnTo>
                  <a:lnTo>
                    <a:pt x="36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9"/>
            <p:cNvSpPr/>
            <p:nvPr/>
          </p:nvSpPr>
          <p:spPr>
            <a:xfrm>
              <a:off x="6803725" y="-757875"/>
              <a:ext cx="476075" cy="462200"/>
            </a:xfrm>
            <a:custGeom>
              <a:avLst/>
              <a:gdLst/>
              <a:ahLst/>
              <a:cxnLst/>
              <a:rect l="l" t="t" r="r" b="b"/>
              <a:pathLst>
                <a:path w="19043" h="18488" extrusionOk="0">
                  <a:moveTo>
                    <a:pt x="0" y="1"/>
                  </a:moveTo>
                  <a:lnTo>
                    <a:pt x="6563" y="5824"/>
                  </a:lnTo>
                  <a:lnTo>
                    <a:pt x="1202" y="8505"/>
                  </a:lnTo>
                  <a:lnTo>
                    <a:pt x="13311" y="13773"/>
                  </a:lnTo>
                  <a:lnTo>
                    <a:pt x="10261" y="16731"/>
                  </a:lnTo>
                  <a:lnTo>
                    <a:pt x="19042" y="18488"/>
                  </a:lnTo>
                  <a:lnTo>
                    <a:pt x="14051" y="15807"/>
                  </a:lnTo>
                  <a:lnTo>
                    <a:pt x="16916" y="13311"/>
                  </a:lnTo>
                  <a:lnTo>
                    <a:pt x="6563" y="8505"/>
                  </a:lnTo>
                  <a:lnTo>
                    <a:pt x="11093" y="59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9"/>
            <p:cNvSpPr/>
            <p:nvPr/>
          </p:nvSpPr>
          <p:spPr>
            <a:xfrm>
              <a:off x="7233550" y="-785600"/>
              <a:ext cx="122500" cy="325850"/>
            </a:xfrm>
            <a:custGeom>
              <a:avLst/>
              <a:gdLst/>
              <a:ahLst/>
              <a:cxnLst/>
              <a:rect l="l" t="t" r="r" b="b"/>
              <a:pathLst>
                <a:path w="4900" h="13034" extrusionOk="0">
                  <a:moveTo>
                    <a:pt x="1849" y="0"/>
                  </a:moveTo>
                  <a:lnTo>
                    <a:pt x="2773" y="4345"/>
                  </a:lnTo>
                  <a:lnTo>
                    <a:pt x="0" y="5269"/>
                  </a:lnTo>
                  <a:lnTo>
                    <a:pt x="2866" y="8597"/>
                  </a:lnTo>
                  <a:lnTo>
                    <a:pt x="1110" y="9891"/>
                  </a:lnTo>
                  <a:lnTo>
                    <a:pt x="4345" y="13034"/>
                  </a:lnTo>
                  <a:lnTo>
                    <a:pt x="2773" y="10261"/>
                  </a:lnTo>
                  <a:lnTo>
                    <a:pt x="4899" y="8874"/>
                  </a:lnTo>
                  <a:lnTo>
                    <a:pt x="1849" y="5454"/>
                  </a:lnTo>
                  <a:lnTo>
                    <a:pt x="3698" y="4622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9"/>
            <p:cNvSpPr/>
            <p:nvPr/>
          </p:nvSpPr>
          <p:spPr>
            <a:xfrm>
              <a:off x="6692800" y="-231000"/>
              <a:ext cx="603175" cy="175650"/>
            </a:xfrm>
            <a:custGeom>
              <a:avLst/>
              <a:gdLst/>
              <a:ahLst/>
              <a:cxnLst/>
              <a:rect l="l" t="t" r="r" b="b"/>
              <a:pathLst>
                <a:path w="24127" h="7026" extrusionOk="0">
                  <a:moveTo>
                    <a:pt x="9521" y="1"/>
                  </a:moveTo>
                  <a:lnTo>
                    <a:pt x="1" y="4622"/>
                  </a:lnTo>
                  <a:lnTo>
                    <a:pt x="8227" y="2496"/>
                  </a:lnTo>
                  <a:lnTo>
                    <a:pt x="10353" y="6656"/>
                  </a:lnTo>
                  <a:lnTo>
                    <a:pt x="15807" y="3698"/>
                  </a:lnTo>
                  <a:lnTo>
                    <a:pt x="18025" y="7026"/>
                  </a:lnTo>
                  <a:lnTo>
                    <a:pt x="24126" y="2219"/>
                  </a:lnTo>
                  <a:lnTo>
                    <a:pt x="18580" y="4622"/>
                  </a:lnTo>
                  <a:lnTo>
                    <a:pt x="16639" y="1387"/>
                  </a:lnTo>
                  <a:lnTo>
                    <a:pt x="12202" y="3883"/>
                  </a:lnTo>
                  <a:lnTo>
                    <a:pt x="9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9"/>
            <p:cNvSpPr/>
            <p:nvPr/>
          </p:nvSpPr>
          <p:spPr>
            <a:xfrm>
              <a:off x="6228325" y="1950475"/>
              <a:ext cx="311975" cy="129425"/>
            </a:xfrm>
            <a:custGeom>
              <a:avLst/>
              <a:gdLst/>
              <a:ahLst/>
              <a:cxnLst/>
              <a:rect l="l" t="t" r="r" b="b"/>
              <a:pathLst>
                <a:path w="12479" h="5177" extrusionOk="0">
                  <a:moveTo>
                    <a:pt x="555" y="0"/>
                  </a:moveTo>
                  <a:lnTo>
                    <a:pt x="277" y="185"/>
                  </a:lnTo>
                  <a:lnTo>
                    <a:pt x="0" y="462"/>
                  </a:lnTo>
                  <a:lnTo>
                    <a:pt x="0" y="1202"/>
                  </a:lnTo>
                  <a:lnTo>
                    <a:pt x="185" y="1479"/>
                  </a:lnTo>
                  <a:lnTo>
                    <a:pt x="1294" y="2681"/>
                  </a:lnTo>
                  <a:lnTo>
                    <a:pt x="3975" y="4345"/>
                  </a:lnTo>
                  <a:lnTo>
                    <a:pt x="6933" y="5177"/>
                  </a:lnTo>
                  <a:lnTo>
                    <a:pt x="10168" y="5177"/>
                  </a:lnTo>
                  <a:lnTo>
                    <a:pt x="11739" y="4807"/>
                  </a:lnTo>
                  <a:lnTo>
                    <a:pt x="11832" y="4807"/>
                  </a:lnTo>
                  <a:lnTo>
                    <a:pt x="12109" y="4622"/>
                  </a:lnTo>
                  <a:lnTo>
                    <a:pt x="12479" y="3975"/>
                  </a:lnTo>
                  <a:lnTo>
                    <a:pt x="12386" y="3605"/>
                  </a:lnTo>
                  <a:lnTo>
                    <a:pt x="12202" y="3236"/>
                  </a:lnTo>
                  <a:lnTo>
                    <a:pt x="11555" y="2958"/>
                  </a:lnTo>
                  <a:lnTo>
                    <a:pt x="11185" y="3051"/>
                  </a:lnTo>
                  <a:lnTo>
                    <a:pt x="9891" y="3420"/>
                  </a:lnTo>
                  <a:lnTo>
                    <a:pt x="7210" y="3420"/>
                  </a:lnTo>
                  <a:lnTo>
                    <a:pt x="4714" y="2681"/>
                  </a:lnTo>
                  <a:lnTo>
                    <a:pt x="2496" y="1294"/>
                  </a:lnTo>
                  <a:lnTo>
                    <a:pt x="1572" y="370"/>
                  </a:lnTo>
                  <a:lnTo>
                    <a:pt x="1294" y="93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9"/>
            <p:cNvSpPr/>
            <p:nvPr/>
          </p:nvSpPr>
          <p:spPr>
            <a:xfrm>
              <a:off x="6251425" y="2102975"/>
              <a:ext cx="226500" cy="87850"/>
            </a:xfrm>
            <a:custGeom>
              <a:avLst/>
              <a:gdLst/>
              <a:ahLst/>
              <a:cxnLst/>
              <a:rect l="l" t="t" r="r" b="b"/>
              <a:pathLst>
                <a:path w="9060" h="3514" extrusionOk="0">
                  <a:moveTo>
                    <a:pt x="463" y="1"/>
                  </a:moveTo>
                  <a:lnTo>
                    <a:pt x="185" y="186"/>
                  </a:lnTo>
                  <a:lnTo>
                    <a:pt x="185" y="278"/>
                  </a:lnTo>
                  <a:lnTo>
                    <a:pt x="1" y="556"/>
                  </a:lnTo>
                  <a:lnTo>
                    <a:pt x="1" y="1295"/>
                  </a:lnTo>
                  <a:lnTo>
                    <a:pt x="278" y="1572"/>
                  </a:lnTo>
                  <a:lnTo>
                    <a:pt x="1202" y="2127"/>
                  </a:lnTo>
                  <a:lnTo>
                    <a:pt x="3143" y="3051"/>
                  </a:lnTo>
                  <a:lnTo>
                    <a:pt x="5177" y="3514"/>
                  </a:lnTo>
                  <a:lnTo>
                    <a:pt x="7303" y="3514"/>
                  </a:lnTo>
                  <a:lnTo>
                    <a:pt x="8320" y="3236"/>
                  </a:lnTo>
                  <a:lnTo>
                    <a:pt x="8412" y="3236"/>
                  </a:lnTo>
                  <a:lnTo>
                    <a:pt x="8782" y="3144"/>
                  </a:lnTo>
                  <a:lnTo>
                    <a:pt x="9059" y="2589"/>
                  </a:lnTo>
                  <a:lnTo>
                    <a:pt x="9059" y="2219"/>
                  </a:lnTo>
                  <a:lnTo>
                    <a:pt x="8967" y="1850"/>
                  </a:lnTo>
                  <a:lnTo>
                    <a:pt x="8412" y="1480"/>
                  </a:lnTo>
                  <a:lnTo>
                    <a:pt x="7950" y="1480"/>
                  </a:lnTo>
                  <a:lnTo>
                    <a:pt x="7118" y="1665"/>
                  </a:lnTo>
                  <a:lnTo>
                    <a:pt x="5454" y="1757"/>
                  </a:lnTo>
                  <a:lnTo>
                    <a:pt x="3790" y="1388"/>
                  </a:lnTo>
                  <a:lnTo>
                    <a:pt x="2127" y="740"/>
                  </a:lnTo>
                  <a:lnTo>
                    <a:pt x="1387" y="186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9"/>
            <p:cNvSpPr/>
            <p:nvPr/>
          </p:nvSpPr>
          <p:spPr>
            <a:xfrm>
              <a:off x="8821125" y="178025"/>
              <a:ext cx="284250" cy="182600"/>
            </a:xfrm>
            <a:custGeom>
              <a:avLst/>
              <a:gdLst/>
              <a:ahLst/>
              <a:cxnLst/>
              <a:rect l="l" t="t" r="r" b="b"/>
              <a:pathLst>
                <a:path w="11370" h="7304" extrusionOk="0">
                  <a:moveTo>
                    <a:pt x="832" y="1"/>
                  </a:moveTo>
                  <a:lnTo>
                    <a:pt x="462" y="93"/>
                  </a:lnTo>
                  <a:lnTo>
                    <a:pt x="0" y="555"/>
                  </a:lnTo>
                  <a:lnTo>
                    <a:pt x="0" y="1017"/>
                  </a:lnTo>
                  <a:lnTo>
                    <a:pt x="0" y="1387"/>
                  </a:lnTo>
                  <a:lnTo>
                    <a:pt x="555" y="1849"/>
                  </a:lnTo>
                  <a:lnTo>
                    <a:pt x="2311" y="1849"/>
                  </a:lnTo>
                  <a:lnTo>
                    <a:pt x="4899" y="2496"/>
                  </a:lnTo>
                  <a:lnTo>
                    <a:pt x="7210" y="3698"/>
                  </a:lnTo>
                  <a:lnTo>
                    <a:pt x="8966" y="5639"/>
                  </a:lnTo>
                  <a:lnTo>
                    <a:pt x="9706" y="6748"/>
                  </a:lnTo>
                  <a:lnTo>
                    <a:pt x="9983" y="7118"/>
                  </a:lnTo>
                  <a:lnTo>
                    <a:pt x="10538" y="7303"/>
                  </a:lnTo>
                  <a:lnTo>
                    <a:pt x="10907" y="7211"/>
                  </a:lnTo>
                  <a:lnTo>
                    <a:pt x="11185" y="7026"/>
                  </a:lnTo>
                  <a:lnTo>
                    <a:pt x="11370" y="6286"/>
                  </a:lnTo>
                  <a:lnTo>
                    <a:pt x="11277" y="5917"/>
                  </a:lnTo>
                  <a:lnTo>
                    <a:pt x="10538" y="4530"/>
                  </a:lnTo>
                  <a:lnTo>
                    <a:pt x="8319" y="2219"/>
                  </a:lnTo>
                  <a:lnTo>
                    <a:pt x="5546" y="740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9"/>
            <p:cNvSpPr/>
            <p:nvPr/>
          </p:nvSpPr>
          <p:spPr>
            <a:xfrm>
              <a:off x="8904300" y="80975"/>
              <a:ext cx="214950" cy="124800"/>
            </a:xfrm>
            <a:custGeom>
              <a:avLst/>
              <a:gdLst/>
              <a:ahLst/>
              <a:cxnLst/>
              <a:rect l="l" t="t" r="r" b="b"/>
              <a:pathLst>
                <a:path w="8598" h="4992" extrusionOk="0">
                  <a:moveTo>
                    <a:pt x="555" y="0"/>
                  </a:moveTo>
                  <a:lnTo>
                    <a:pt x="93" y="555"/>
                  </a:lnTo>
                  <a:lnTo>
                    <a:pt x="1" y="832"/>
                  </a:lnTo>
                  <a:lnTo>
                    <a:pt x="93" y="1295"/>
                  </a:lnTo>
                  <a:lnTo>
                    <a:pt x="555" y="1757"/>
                  </a:lnTo>
                  <a:lnTo>
                    <a:pt x="925" y="1849"/>
                  </a:lnTo>
                  <a:lnTo>
                    <a:pt x="1757" y="1942"/>
                  </a:lnTo>
                  <a:lnTo>
                    <a:pt x="3421" y="2219"/>
                  </a:lnTo>
                  <a:lnTo>
                    <a:pt x="4992" y="2958"/>
                  </a:lnTo>
                  <a:lnTo>
                    <a:pt x="6379" y="3975"/>
                  </a:lnTo>
                  <a:lnTo>
                    <a:pt x="6933" y="4622"/>
                  </a:lnTo>
                  <a:lnTo>
                    <a:pt x="7211" y="4899"/>
                  </a:lnTo>
                  <a:lnTo>
                    <a:pt x="7765" y="4992"/>
                  </a:lnTo>
                  <a:lnTo>
                    <a:pt x="8043" y="4899"/>
                  </a:lnTo>
                  <a:lnTo>
                    <a:pt x="8228" y="4807"/>
                  </a:lnTo>
                  <a:lnTo>
                    <a:pt x="8412" y="4530"/>
                  </a:lnTo>
                  <a:lnTo>
                    <a:pt x="8597" y="3883"/>
                  </a:lnTo>
                  <a:lnTo>
                    <a:pt x="8412" y="3605"/>
                  </a:lnTo>
                  <a:lnTo>
                    <a:pt x="7765" y="2773"/>
                  </a:lnTo>
                  <a:lnTo>
                    <a:pt x="6009" y="1479"/>
                  </a:lnTo>
                  <a:lnTo>
                    <a:pt x="4160" y="555"/>
                  </a:lnTo>
                  <a:lnTo>
                    <a:pt x="2034" y="93"/>
                  </a:lnTo>
                  <a:lnTo>
                    <a:pt x="10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9"/>
            <p:cNvSpPr/>
            <p:nvPr/>
          </p:nvSpPr>
          <p:spPr>
            <a:xfrm>
              <a:off x="9507450" y="1589975"/>
              <a:ext cx="173325" cy="291200"/>
            </a:xfrm>
            <a:custGeom>
              <a:avLst/>
              <a:gdLst/>
              <a:ahLst/>
              <a:cxnLst/>
              <a:rect l="l" t="t" r="r" b="b"/>
              <a:pathLst>
                <a:path w="6933" h="11648" extrusionOk="0">
                  <a:moveTo>
                    <a:pt x="5824" y="0"/>
                  </a:moveTo>
                  <a:lnTo>
                    <a:pt x="5454" y="93"/>
                  </a:lnTo>
                  <a:lnTo>
                    <a:pt x="4992" y="647"/>
                  </a:lnTo>
                  <a:lnTo>
                    <a:pt x="4992" y="1017"/>
                  </a:lnTo>
                  <a:lnTo>
                    <a:pt x="4992" y="2311"/>
                  </a:lnTo>
                  <a:lnTo>
                    <a:pt x="4530" y="4899"/>
                  </a:lnTo>
                  <a:lnTo>
                    <a:pt x="3328" y="7303"/>
                  </a:lnTo>
                  <a:lnTo>
                    <a:pt x="1664" y="9152"/>
                  </a:lnTo>
                  <a:lnTo>
                    <a:pt x="555" y="9891"/>
                  </a:lnTo>
                  <a:lnTo>
                    <a:pt x="185" y="10168"/>
                  </a:lnTo>
                  <a:lnTo>
                    <a:pt x="0" y="10815"/>
                  </a:lnTo>
                  <a:lnTo>
                    <a:pt x="93" y="11185"/>
                  </a:lnTo>
                  <a:lnTo>
                    <a:pt x="185" y="11185"/>
                  </a:lnTo>
                  <a:lnTo>
                    <a:pt x="370" y="11555"/>
                  </a:lnTo>
                  <a:lnTo>
                    <a:pt x="1017" y="11647"/>
                  </a:lnTo>
                  <a:lnTo>
                    <a:pt x="1387" y="11555"/>
                  </a:lnTo>
                  <a:lnTo>
                    <a:pt x="2681" y="10630"/>
                  </a:lnTo>
                  <a:lnTo>
                    <a:pt x="4899" y="8227"/>
                  </a:lnTo>
                  <a:lnTo>
                    <a:pt x="6286" y="5454"/>
                  </a:lnTo>
                  <a:lnTo>
                    <a:pt x="6933" y="2404"/>
                  </a:lnTo>
                  <a:lnTo>
                    <a:pt x="6841" y="740"/>
                  </a:lnTo>
                  <a:lnTo>
                    <a:pt x="6656" y="463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9"/>
            <p:cNvSpPr/>
            <p:nvPr/>
          </p:nvSpPr>
          <p:spPr>
            <a:xfrm>
              <a:off x="9659975" y="1670850"/>
              <a:ext cx="117875" cy="214950"/>
            </a:xfrm>
            <a:custGeom>
              <a:avLst/>
              <a:gdLst/>
              <a:ahLst/>
              <a:cxnLst/>
              <a:rect l="l" t="t" r="r" b="b"/>
              <a:pathLst>
                <a:path w="4715" h="8598" extrusionOk="0">
                  <a:moveTo>
                    <a:pt x="3420" y="1"/>
                  </a:moveTo>
                  <a:lnTo>
                    <a:pt x="2958" y="555"/>
                  </a:lnTo>
                  <a:lnTo>
                    <a:pt x="2866" y="833"/>
                  </a:lnTo>
                  <a:lnTo>
                    <a:pt x="2866" y="1664"/>
                  </a:lnTo>
                  <a:lnTo>
                    <a:pt x="2588" y="3421"/>
                  </a:lnTo>
                  <a:lnTo>
                    <a:pt x="1941" y="4992"/>
                  </a:lnTo>
                  <a:lnTo>
                    <a:pt x="1017" y="6379"/>
                  </a:lnTo>
                  <a:lnTo>
                    <a:pt x="370" y="7026"/>
                  </a:lnTo>
                  <a:lnTo>
                    <a:pt x="185" y="7211"/>
                  </a:lnTo>
                  <a:lnTo>
                    <a:pt x="0" y="7858"/>
                  </a:lnTo>
                  <a:lnTo>
                    <a:pt x="185" y="8135"/>
                  </a:lnTo>
                  <a:lnTo>
                    <a:pt x="185" y="8320"/>
                  </a:lnTo>
                  <a:lnTo>
                    <a:pt x="555" y="8597"/>
                  </a:lnTo>
                  <a:lnTo>
                    <a:pt x="1202" y="8597"/>
                  </a:lnTo>
                  <a:lnTo>
                    <a:pt x="1479" y="8412"/>
                  </a:lnTo>
                  <a:lnTo>
                    <a:pt x="2311" y="7765"/>
                  </a:lnTo>
                  <a:lnTo>
                    <a:pt x="3513" y="6009"/>
                  </a:lnTo>
                  <a:lnTo>
                    <a:pt x="4344" y="3975"/>
                  </a:lnTo>
                  <a:lnTo>
                    <a:pt x="4714" y="1942"/>
                  </a:lnTo>
                  <a:lnTo>
                    <a:pt x="4714" y="833"/>
                  </a:lnTo>
                  <a:lnTo>
                    <a:pt x="4714" y="555"/>
                  </a:lnTo>
                  <a:lnTo>
                    <a:pt x="41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9"/>
            <p:cNvSpPr/>
            <p:nvPr/>
          </p:nvSpPr>
          <p:spPr>
            <a:xfrm>
              <a:off x="6949300" y="4617225"/>
              <a:ext cx="108650" cy="318925"/>
            </a:xfrm>
            <a:custGeom>
              <a:avLst/>
              <a:gdLst/>
              <a:ahLst/>
              <a:cxnLst/>
              <a:rect l="l" t="t" r="r" b="b"/>
              <a:pathLst>
                <a:path w="4346" h="12757" extrusionOk="0">
                  <a:moveTo>
                    <a:pt x="1942" y="0"/>
                  </a:moveTo>
                  <a:lnTo>
                    <a:pt x="1295" y="278"/>
                  </a:lnTo>
                  <a:lnTo>
                    <a:pt x="1110" y="555"/>
                  </a:lnTo>
                  <a:lnTo>
                    <a:pt x="463" y="2126"/>
                  </a:lnTo>
                  <a:lnTo>
                    <a:pt x="1" y="5269"/>
                  </a:lnTo>
                  <a:lnTo>
                    <a:pt x="463" y="8319"/>
                  </a:lnTo>
                  <a:lnTo>
                    <a:pt x="1757" y="11277"/>
                  </a:lnTo>
                  <a:lnTo>
                    <a:pt x="2774" y="12479"/>
                  </a:lnTo>
                  <a:lnTo>
                    <a:pt x="3051" y="12756"/>
                  </a:lnTo>
                  <a:lnTo>
                    <a:pt x="3698" y="12756"/>
                  </a:lnTo>
                  <a:lnTo>
                    <a:pt x="3976" y="12664"/>
                  </a:lnTo>
                  <a:lnTo>
                    <a:pt x="4253" y="12294"/>
                  </a:lnTo>
                  <a:lnTo>
                    <a:pt x="4345" y="11555"/>
                  </a:lnTo>
                  <a:lnTo>
                    <a:pt x="4160" y="11370"/>
                  </a:lnTo>
                  <a:lnTo>
                    <a:pt x="3329" y="10260"/>
                  </a:lnTo>
                  <a:lnTo>
                    <a:pt x="2219" y="7857"/>
                  </a:lnTo>
                  <a:lnTo>
                    <a:pt x="1850" y="5269"/>
                  </a:lnTo>
                  <a:lnTo>
                    <a:pt x="2219" y="2681"/>
                  </a:lnTo>
                  <a:lnTo>
                    <a:pt x="2774" y="1387"/>
                  </a:lnTo>
                  <a:lnTo>
                    <a:pt x="2774" y="1109"/>
                  </a:lnTo>
                  <a:lnTo>
                    <a:pt x="2589" y="370"/>
                  </a:lnTo>
                  <a:lnTo>
                    <a:pt x="2312" y="185"/>
                  </a:lnTo>
                  <a:lnTo>
                    <a:pt x="19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9"/>
            <p:cNvSpPr/>
            <p:nvPr/>
          </p:nvSpPr>
          <p:spPr>
            <a:xfrm>
              <a:off x="6838375" y="4700400"/>
              <a:ext cx="90150" cy="228800"/>
            </a:xfrm>
            <a:custGeom>
              <a:avLst/>
              <a:gdLst/>
              <a:ahLst/>
              <a:cxnLst/>
              <a:rect l="l" t="t" r="r" b="b"/>
              <a:pathLst>
                <a:path w="3606" h="9152" extrusionOk="0">
                  <a:moveTo>
                    <a:pt x="1110" y="1"/>
                  </a:moveTo>
                  <a:lnTo>
                    <a:pt x="463" y="278"/>
                  </a:lnTo>
                  <a:lnTo>
                    <a:pt x="278" y="648"/>
                  </a:lnTo>
                  <a:lnTo>
                    <a:pt x="93" y="1757"/>
                  </a:lnTo>
                  <a:lnTo>
                    <a:pt x="1" y="3883"/>
                  </a:lnTo>
                  <a:lnTo>
                    <a:pt x="556" y="5917"/>
                  </a:lnTo>
                  <a:lnTo>
                    <a:pt x="1388" y="7858"/>
                  </a:lnTo>
                  <a:lnTo>
                    <a:pt x="1942" y="8782"/>
                  </a:lnTo>
                  <a:lnTo>
                    <a:pt x="2219" y="9059"/>
                  </a:lnTo>
                  <a:lnTo>
                    <a:pt x="2959" y="9152"/>
                  </a:lnTo>
                  <a:lnTo>
                    <a:pt x="3329" y="8967"/>
                  </a:lnTo>
                  <a:lnTo>
                    <a:pt x="3514" y="8690"/>
                  </a:lnTo>
                  <a:lnTo>
                    <a:pt x="3606" y="8043"/>
                  </a:lnTo>
                  <a:lnTo>
                    <a:pt x="3514" y="7765"/>
                  </a:lnTo>
                  <a:lnTo>
                    <a:pt x="3051" y="7026"/>
                  </a:lnTo>
                  <a:lnTo>
                    <a:pt x="2219" y="5455"/>
                  </a:lnTo>
                  <a:lnTo>
                    <a:pt x="1942" y="3791"/>
                  </a:lnTo>
                  <a:lnTo>
                    <a:pt x="1942" y="2034"/>
                  </a:lnTo>
                  <a:lnTo>
                    <a:pt x="2035" y="1203"/>
                  </a:lnTo>
                  <a:lnTo>
                    <a:pt x="2127" y="833"/>
                  </a:lnTo>
                  <a:lnTo>
                    <a:pt x="1850" y="278"/>
                  </a:lnTo>
                  <a:lnTo>
                    <a:pt x="1572" y="93"/>
                  </a:lnTo>
                  <a:lnTo>
                    <a:pt x="1388" y="93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9"/>
            <p:cNvSpPr/>
            <p:nvPr/>
          </p:nvSpPr>
          <p:spPr>
            <a:xfrm>
              <a:off x="3473750" y="-3498575"/>
              <a:ext cx="1834875" cy="1943475"/>
            </a:xfrm>
            <a:custGeom>
              <a:avLst/>
              <a:gdLst/>
              <a:ahLst/>
              <a:cxnLst/>
              <a:rect l="l" t="t" r="r" b="b"/>
              <a:pathLst>
                <a:path w="73395" h="77739" extrusionOk="0">
                  <a:moveTo>
                    <a:pt x="63873" y="1"/>
                  </a:moveTo>
                  <a:lnTo>
                    <a:pt x="62302" y="370"/>
                  </a:lnTo>
                  <a:lnTo>
                    <a:pt x="61655" y="740"/>
                  </a:lnTo>
                  <a:lnTo>
                    <a:pt x="3051" y="34479"/>
                  </a:lnTo>
                  <a:lnTo>
                    <a:pt x="2404" y="35034"/>
                  </a:lnTo>
                  <a:lnTo>
                    <a:pt x="1295" y="36143"/>
                  </a:lnTo>
                  <a:lnTo>
                    <a:pt x="463" y="37529"/>
                  </a:lnTo>
                  <a:lnTo>
                    <a:pt x="93" y="39101"/>
                  </a:lnTo>
                  <a:lnTo>
                    <a:pt x="1" y="39933"/>
                  </a:lnTo>
                  <a:lnTo>
                    <a:pt x="1" y="70159"/>
                  </a:lnTo>
                  <a:lnTo>
                    <a:pt x="93" y="70991"/>
                  </a:lnTo>
                  <a:lnTo>
                    <a:pt x="463" y="72562"/>
                  </a:lnTo>
                  <a:lnTo>
                    <a:pt x="1295" y="73856"/>
                  </a:lnTo>
                  <a:lnTo>
                    <a:pt x="2404" y="75058"/>
                  </a:lnTo>
                  <a:lnTo>
                    <a:pt x="3051" y="75520"/>
                  </a:lnTo>
                  <a:lnTo>
                    <a:pt x="5639" y="76999"/>
                  </a:lnTo>
                  <a:lnTo>
                    <a:pt x="6379" y="77369"/>
                  </a:lnTo>
                  <a:lnTo>
                    <a:pt x="7858" y="77738"/>
                  </a:lnTo>
                  <a:lnTo>
                    <a:pt x="9522" y="77738"/>
                  </a:lnTo>
                  <a:lnTo>
                    <a:pt x="11093" y="77369"/>
                  </a:lnTo>
                  <a:lnTo>
                    <a:pt x="11740" y="76999"/>
                  </a:lnTo>
                  <a:lnTo>
                    <a:pt x="70251" y="43168"/>
                  </a:lnTo>
                  <a:lnTo>
                    <a:pt x="70991" y="42706"/>
                  </a:lnTo>
                  <a:lnTo>
                    <a:pt x="72100" y="41596"/>
                  </a:lnTo>
                  <a:lnTo>
                    <a:pt x="72839" y="40210"/>
                  </a:lnTo>
                  <a:lnTo>
                    <a:pt x="73302" y="38639"/>
                  </a:lnTo>
                  <a:lnTo>
                    <a:pt x="73394" y="37807"/>
                  </a:lnTo>
                  <a:lnTo>
                    <a:pt x="73394" y="7580"/>
                  </a:lnTo>
                  <a:lnTo>
                    <a:pt x="73302" y="6748"/>
                  </a:lnTo>
                  <a:lnTo>
                    <a:pt x="72839" y="5177"/>
                  </a:lnTo>
                  <a:lnTo>
                    <a:pt x="72100" y="3791"/>
                  </a:lnTo>
                  <a:lnTo>
                    <a:pt x="70991" y="2589"/>
                  </a:lnTo>
                  <a:lnTo>
                    <a:pt x="70251" y="2219"/>
                  </a:lnTo>
                  <a:lnTo>
                    <a:pt x="67756" y="740"/>
                  </a:lnTo>
                  <a:lnTo>
                    <a:pt x="67016" y="370"/>
                  </a:lnTo>
                  <a:lnTo>
                    <a:pt x="65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9"/>
            <p:cNvSpPr/>
            <p:nvPr/>
          </p:nvSpPr>
          <p:spPr>
            <a:xfrm>
              <a:off x="3473750" y="-3498575"/>
              <a:ext cx="1834875" cy="1943475"/>
            </a:xfrm>
            <a:custGeom>
              <a:avLst/>
              <a:gdLst/>
              <a:ahLst/>
              <a:cxnLst/>
              <a:rect l="l" t="t" r="r" b="b"/>
              <a:pathLst>
                <a:path w="73395" h="77739" extrusionOk="0">
                  <a:moveTo>
                    <a:pt x="63873" y="1"/>
                  </a:moveTo>
                  <a:lnTo>
                    <a:pt x="62302" y="370"/>
                  </a:lnTo>
                  <a:lnTo>
                    <a:pt x="61655" y="740"/>
                  </a:lnTo>
                  <a:lnTo>
                    <a:pt x="3051" y="34479"/>
                  </a:lnTo>
                  <a:lnTo>
                    <a:pt x="2404" y="35034"/>
                  </a:lnTo>
                  <a:lnTo>
                    <a:pt x="1295" y="36143"/>
                  </a:lnTo>
                  <a:lnTo>
                    <a:pt x="463" y="37529"/>
                  </a:lnTo>
                  <a:lnTo>
                    <a:pt x="93" y="39101"/>
                  </a:lnTo>
                  <a:lnTo>
                    <a:pt x="1" y="39933"/>
                  </a:lnTo>
                  <a:lnTo>
                    <a:pt x="1" y="70159"/>
                  </a:lnTo>
                  <a:lnTo>
                    <a:pt x="93" y="70991"/>
                  </a:lnTo>
                  <a:lnTo>
                    <a:pt x="463" y="72562"/>
                  </a:lnTo>
                  <a:lnTo>
                    <a:pt x="1295" y="73856"/>
                  </a:lnTo>
                  <a:lnTo>
                    <a:pt x="2404" y="75058"/>
                  </a:lnTo>
                  <a:lnTo>
                    <a:pt x="3051" y="75520"/>
                  </a:lnTo>
                  <a:lnTo>
                    <a:pt x="5639" y="76999"/>
                  </a:lnTo>
                  <a:lnTo>
                    <a:pt x="6379" y="77369"/>
                  </a:lnTo>
                  <a:lnTo>
                    <a:pt x="7858" y="77738"/>
                  </a:lnTo>
                  <a:lnTo>
                    <a:pt x="9522" y="77738"/>
                  </a:lnTo>
                  <a:lnTo>
                    <a:pt x="11093" y="77369"/>
                  </a:lnTo>
                  <a:lnTo>
                    <a:pt x="11740" y="76999"/>
                  </a:lnTo>
                  <a:lnTo>
                    <a:pt x="70251" y="43168"/>
                  </a:lnTo>
                  <a:lnTo>
                    <a:pt x="70991" y="42706"/>
                  </a:lnTo>
                  <a:lnTo>
                    <a:pt x="72100" y="41596"/>
                  </a:lnTo>
                  <a:lnTo>
                    <a:pt x="72839" y="40210"/>
                  </a:lnTo>
                  <a:lnTo>
                    <a:pt x="73302" y="38639"/>
                  </a:lnTo>
                  <a:lnTo>
                    <a:pt x="73394" y="37807"/>
                  </a:lnTo>
                  <a:lnTo>
                    <a:pt x="73394" y="7580"/>
                  </a:lnTo>
                  <a:lnTo>
                    <a:pt x="73302" y="6748"/>
                  </a:lnTo>
                  <a:lnTo>
                    <a:pt x="72839" y="5177"/>
                  </a:lnTo>
                  <a:lnTo>
                    <a:pt x="72100" y="3791"/>
                  </a:lnTo>
                  <a:lnTo>
                    <a:pt x="70991" y="2589"/>
                  </a:lnTo>
                  <a:lnTo>
                    <a:pt x="70251" y="2219"/>
                  </a:lnTo>
                  <a:lnTo>
                    <a:pt x="67756" y="740"/>
                  </a:lnTo>
                  <a:lnTo>
                    <a:pt x="67016" y="370"/>
                  </a:lnTo>
                  <a:lnTo>
                    <a:pt x="655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9"/>
            <p:cNvSpPr/>
            <p:nvPr/>
          </p:nvSpPr>
          <p:spPr>
            <a:xfrm>
              <a:off x="3473750" y="-2576525"/>
              <a:ext cx="281950" cy="1021425"/>
            </a:xfrm>
            <a:custGeom>
              <a:avLst/>
              <a:gdLst/>
              <a:ahLst/>
              <a:cxnLst/>
              <a:rect l="l" t="t" r="r" b="b"/>
              <a:pathLst>
                <a:path w="11278" h="40857" extrusionOk="0">
                  <a:moveTo>
                    <a:pt x="11278" y="40394"/>
                  </a:moveTo>
                  <a:lnTo>
                    <a:pt x="10695" y="40576"/>
                  </a:lnTo>
                  <a:lnTo>
                    <a:pt x="10695" y="40576"/>
                  </a:lnTo>
                  <a:lnTo>
                    <a:pt x="10723" y="40579"/>
                  </a:lnTo>
                  <a:lnTo>
                    <a:pt x="11278" y="40394"/>
                  </a:lnTo>
                  <a:close/>
                  <a:moveTo>
                    <a:pt x="925" y="0"/>
                  </a:moveTo>
                  <a:lnTo>
                    <a:pt x="463" y="647"/>
                  </a:lnTo>
                  <a:lnTo>
                    <a:pt x="1" y="2219"/>
                  </a:lnTo>
                  <a:lnTo>
                    <a:pt x="1" y="3051"/>
                  </a:lnTo>
                  <a:lnTo>
                    <a:pt x="1" y="33277"/>
                  </a:lnTo>
                  <a:lnTo>
                    <a:pt x="93" y="34109"/>
                  </a:lnTo>
                  <a:lnTo>
                    <a:pt x="463" y="35680"/>
                  </a:lnTo>
                  <a:lnTo>
                    <a:pt x="1295" y="36974"/>
                  </a:lnTo>
                  <a:lnTo>
                    <a:pt x="2404" y="38176"/>
                  </a:lnTo>
                  <a:lnTo>
                    <a:pt x="3051" y="38638"/>
                  </a:lnTo>
                  <a:lnTo>
                    <a:pt x="5639" y="40117"/>
                  </a:lnTo>
                  <a:lnTo>
                    <a:pt x="6933" y="40672"/>
                  </a:lnTo>
                  <a:lnTo>
                    <a:pt x="9799" y="40856"/>
                  </a:lnTo>
                  <a:lnTo>
                    <a:pt x="10695" y="40576"/>
                  </a:lnTo>
                  <a:lnTo>
                    <a:pt x="10695" y="40576"/>
                  </a:lnTo>
                  <a:lnTo>
                    <a:pt x="9799" y="40487"/>
                  </a:lnTo>
                  <a:lnTo>
                    <a:pt x="9059" y="39932"/>
                  </a:lnTo>
                  <a:lnTo>
                    <a:pt x="8690" y="38915"/>
                  </a:lnTo>
                  <a:lnTo>
                    <a:pt x="8690" y="38361"/>
                  </a:lnTo>
                  <a:lnTo>
                    <a:pt x="8690" y="8135"/>
                  </a:lnTo>
                  <a:lnTo>
                    <a:pt x="8690" y="7303"/>
                  </a:lnTo>
                  <a:lnTo>
                    <a:pt x="9244" y="5731"/>
                  </a:lnTo>
                  <a:lnTo>
                    <a:pt x="9614" y="4992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9"/>
            <p:cNvSpPr/>
            <p:nvPr/>
          </p:nvSpPr>
          <p:spPr>
            <a:xfrm>
              <a:off x="3496875" y="-3498575"/>
              <a:ext cx="1809425" cy="1046850"/>
            </a:xfrm>
            <a:custGeom>
              <a:avLst/>
              <a:gdLst/>
              <a:ahLst/>
              <a:cxnLst/>
              <a:rect l="l" t="t" r="r" b="b"/>
              <a:pathLst>
                <a:path w="72377" h="41874" extrusionOk="0">
                  <a:moveTo>
                    <a:pt x="62948" y="1"/>
                  </a:moveTo>
                  <a:lnTo>
                    <a:pt x="61377" y="370"/>
                  </a:lnTo>
                  <a:lnTo>
                    <a:pt x="60637" y="740"/>
                  </a:lnTo>
                  <a:lnTo>
                    <a:pt x="2126" y="34479"/>
                  </a:lnTo>
                  <a:lnTo>
                    <a:pt x="1479" y="35034"/>
                  </a:lnTo>
                  <a:lnTo>
                    <a:pt x="370" y="36143"/>
                  </a:lnTo>
                  <a:lnTo>
                    <a:pt x="0" y="36882"/>
                  </a:lnTo>
                  <a:lnTo>
                    <a:pt x="8689" y="41874"/>
                  </a:lnTo>
                  <a:lnTo>
                    <a:pt x="9151" y="41134"/>
                  </a:lnTo>
                  <a:lnTo>
                    <a:pt x="10260" y="40025"/>
                  </a:lnTo>
                  <a:lnTo>
                    <a:pt x="10815" y="39563"/>
                  </a:lnTo>
                  <a:lnTo>
                    <a:pt x="69326" y="5732"/>
                  </a:lnTo>
                  <a:lnTo>
                    <a:pt x="69881" y="5454"/>
                  </a:lnTo>
                  <a:lnTo>
                    <a:pt x="70898" y="5362"/>
                  </a:lnTo>
                  <a:lnTo>
                    <a:pt x="71637" y="5639"/>
                  </a:lnTo>
                  <a:lnTo>
                    <a:pt x="72192" y="6194"/>
                  </a:lnTo>
                  <a:lnTo>
                    <a:pt x="72377" y="6656"/>
                  </a:lnTo>
                  <a:lnTo>
                    <a:pt x="72007" y="5362"/>
                  </a:lnTo>
                  <a:lnTo>
                    <a:pt x="70528" y="3051"/>
                  </a:lnTo>
                  <a:lnTo>
                    <a:pt x="69326" y="2219"/>
                  </a:lnTo>
                  <a:lnTo>
                    <a:pt x="66831" y="740"/>
                  </a:lnTo>
                  <a:lnTo>
                    <a:pt x="66091" y="370"/>
                  </a:lnTo>
                  <a:lnTo>
                    <a:pt x="64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9"/>
            <p:cNvSpPr/>
            <p:nvPr/>
          </p:nvSpPr>
          <p:spPr>
            <a:xfrm>
              <a:off x="3201075" y="-2255325"/>
              <a:ext cx="489925" cy="441400"/>
            </a:xfrm>
            <a:custGeom>
              <a:avLst/>
              <a:gdLst/>
              <a:ahLst/>
              <a:cxnLst/>
              <a:rect l="l" t="t" r="r" b="b"/>
              <a:pathLst>
                <a:path w="19597" h="17656" extrusionOk="0">
                  <a:moveTo>
                    <a:pt x="10908" y="1"/>
                  </a:moveTo>
                  <a:lnTo>
                    <a:pt x="370" y="10076"/>
                  </a:lnTo>
                  <a:lnTo>
                    <a:pt x="0" y="10538"/>
                  </a:lnTo>
                  <a:lnTo>
                    <a:pt x="0" y="11648"/>
                  </a:lnTo>
                  <a:lnTo>
                    <a:pt x="370" y="12202"/>
                  </a:lnTo>
                  <a:lnTo>
                    <a:pt x="463" y="12295"/>
                  </a:lnTo>
                  <a:lnTo>
                    <a:pt x="647" y="12387"/>
                  </a:lnTo>
                  <a:lnTo>
                    <a:pt x="9244" y="17378"/>
                  </a:lnTo>
                  <a:lnTo>
                    <a:pt x="9799" y="17656"/>
                  </a:lnTo>
                  <a:lnTo>
                    <a:pt x="10353" y="17656"/>
                  </a:lnTo>
                  <a:lnTo>
                    <a:pt x="19597" y="15900"/>
                  </a:lnTo>
                  <a:lnTo>
                    <a:pt x="19597" y="4992"/>
                  </a:lnTo>
                  <a:lnTo>
                    <a:pt x="109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9"/>
            <p:cNvSpPr/>
            <p:nvPr/>
          </p:nvSpPr>
          <p:spPr>
            <a:xfrm>
              <a:off x="3201075" y="-2255325"/>
              <a:ext cx="489925" cy="441400"/>
            </a:xfrm>
            <a:custGeom>
              <a:avLst/>
              <a:gdLst/>
              <a:ahLst/>
              <a:cxnLst/>
              <a:rect l="l" t="t" r="r" b="b"/>
              <a:pathLst>
                <a:path w="19597" h="17656" extrusionOk="0">
                  <a:moveTo>
                    <a:pt x="10908" y="1"/>
                  </a:moveTo>
                  <a:lnTo>
                    <a:pt x="370" y="10076"/>
                  </a:lnTo>
                  <a:lnTo>
                    <a:pt x="0" y="10538"/>
                  </a:lnTo>
                  <a:lnTo>
                    <a:pt x="0" y="11648"/>
                  </a:lnTo>
                  <a:lnTo>
                    <a:pt x="370" y="12202"/>
                  </a:lnTo>
                  <a:lnTo>
                    <a:pt x="463" y="12295"/>
                  </a:lnTo>
                  <a:lnTo>
                    <a:pt x="647" y="12387"/>
                  </a:lnTo>
                  <a:lnTo>
                    <a:pt x="9244" y="17378"/>
                  </a:lnTo>
                  <a:lnTo>
                    <a:pt x="9799" y="17656"/>
                  </a:lnTo>
                  <a:lnTo>
                    <a:pt x="10353" y="17656"/>
                  </a:lnTo>
                  <a:lnTo>
                    <a:pt x="19597" y="15900"/>
                  </a:lnTo>
                  <a:lnTo>
                    <a:pt x="19597" y="4992"/>
                  </a:lnTo>
                  <a:lnTo>
                    <a:pt x="10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9"/>
            <p:cNvSpPr/>
            <p:nvPr/>
          </p:nvSpPr>
          <p:spPr>
            <a:xfrm>
              <a:off x="3198750" y="-2255325"/>
              <a:ext cx="492250" cy="434475"/>
            </a:xfrm>
            <a:custGeom>
              <a:avLst/>
              <a:gdLst/>
              <a:ahLst/>
              <a:cxnLst/>
              <a:rect l="l" t="t" r="r" b="b"/>
              <a:pathLst>
                <a:path w="19690" h="17379" extrusionOk="0">
                  <a:moveTo>
                    <a:pt x="11001" y="1"/>
                  </a:moveTo>
                  <a:lnTo>
                    <a:pt x="463" y="10076"/>
                  </a:lnTo>
                  <a:lnTo>
                    <a:pt x="278" y="10261"/>
                  </a:lnTo>
                  <a:lnTo>
                    <a:pt x="278" y="10353"/>
                  </a:lnTo>
                  <a:lnTo>
                    <a:pt x="1" y="10908"/>
                  </a:lnTo>
                  <a:lnTo>
                    <a:pt x="278" y="12017"/>
                  </a:lnTo>
                  <a:lnTo>
                    <a:pt x="740" y="12387"/>
                  </a:lnTo>
                  <a:lnTo>
                    <a:pt x="1387" y="12849"/>
                  </a:lnTo>
                  <a:lnTo>
                    <a:pt x="1665" y="12942"/>
                  </a:lnTo>
                  <a:lnTo>
                    <a:pt x="4161" y="14421"/>
                  </a:lnTo>
                  <a:lnTo>
                    <a:pt x="4715" y="14698"/>
                  </a:lnTo>
                  <a:lnTo>
                    <a:pt x="9117" y="17251"/>
                  </a:lnTo>
                  <a:lnTo>
                    <a:pt x="9060" y="17194"/>
                  </a:lnTo>
                  <a:lnTo>
                    <a:pt x="8690" y="16639"/>
                  </a:lnTo>
                  <a:lnTo>
                    <a:pt x="8782" y="15530"/>
                  </a:lnTo>
                  <a:lnTo>
                    <a:pt x="9152" y="15068"/>
                  </a:lnTo>
                  <a:lnTo>
                    <a:pt x="19690" y="4992"/>
                  </a:lnTo>
                  <a:lnTo>
                    <a:pt x="11001" y="1"/>
                  </a:lnTo>
                  <a:close/>
                  <a:moveTo>
                    <a:pt x="9117" y="17251"/>
                  </a:moveTo>
                  <a:lnTo>
                    <a:pt x="9152" y="17286"/>
                  </a:lnTo>
                  <a:lnTo>
                    <a:pt x="9337" y="17378"/>
                  </a:lnTo>
                  <a:lnTo>
                    <a:pt x="9117" y="172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9"/>
            <p:cNvSpPr/>
            <p:nvPr/>
          </p:nvSpPr>
          <p:spPr>
            <a:xfrm>
              <a:off x="4014500" y="-2377800"/>
              <a:ext cx="208000" cy="268100"/>
            </a:xfrm>
            <a:custGeom>
              <a:avLst/>
              <a:gdLst/>
              <a:ahLst/>
              <a:cxnLst/>
              <a:rect l="l" t="t" r="r" b="b"/>
              <a:pathLst>
                <a:path w="8320" h="10724" extrusionOk="0">
                  <a:moveTo>
                    <a:pt x="6471" y="1"/>
                  </a:moveTo>
                  <a:lnTo>
                    <a:pt x="4992" y="186"/>
                  </a:lnTo>
                  <a:lnTo>
                    <a:pt x="4160" y="648"/>
                  </a:lnTo>
                  <a:lnTo>
                    <a:pt x="3236" y="1295"/>
                  </a:lnTo>
                  <a:lnTo>
                    <a:pt x="1757" y="2774"/>
                  </a:lnTo>
                  <a:lnTo>
                    <a:pt x="740" y="4622"/>
                  </a:lnTo>
                  <a:lnTo>
                    <a:pt x="93" y="6656"/>
                  </a:lnTo>
                  <a:lnTo>
                    <a:pt x="0" y="7765"/>
                  </a:lnTo>
                  <a:lnTo>
                    <a:pt x="93" y="8782"/>
                  </a:lnTo>
                  <a:lnTo>
                    <a:pt x="648" y="10076"/>
                  </a:lnTo>
                  <a:lnTo>
                    <a:pt x="1849" y="10723"/>
                  </a:lnTo>
                  <a:lnTo>
                    <a:pt x="3328" y="10631"/>
                  </a:lnTo>
                  <a:lnTo>
                    <a:pt x="4160" y="10168"/>
                  </a:lnTo>
                  <a:lnTo>
                    <a:pt x="5084" y="9521"/>
                  </a:lnTo>
                  <a:lnTo>
                    <a:pt x="6471" y="7950"/>
                  </a:lnTo>
                  <a:lnTo>
                    <a:pt x="7580" y="6101"/>
                  </a:lnTo>
                  <a:lnTo>
                    <a:pt x="8135" y="4068"/>
                  </a:lnTo>
                  <a:lnTo>
                    <a:pt x="8320" y="2959"/>
                  </a:lnTo>
                  <a:lnTo>
                    <a:pt x="8227" y="2034"/>
                  </a:lnTo>
                  <a:lnTo>
                    <a:pt x="7580" y="740"/>
                  </a:lnTo>
                  <a:lnTo>
                    <a:pt x="6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9"/>
            <p:cNvSpPr/>
            <p:nvPr/>
          </p:nvSpPr>
          <p:spPr>
            <a:xfrm>
              <a:off x="4398100" y="-2597325"/>
              <a:ext cx="205700" cy="265775"/>
            </a:xfrm>
            <a:custGeom>
              <a:avLst/>
              <a:gdLst/>
              <a:ahLst/>
              <a:cxnLst/>
              <a:rect l="l" t="t" r="r" b="b"/>
              <a:pathLst>
                <a:path w="8228" h="10631" extrusionOk="0">
                  <a:moveTo>
                    <a:pt x="6379" y="0"/>
                  </a:moveTo>
                  <a:lnTo>
                    <a:pt x="4992" y="93"/>
                  </a:lnTo>
                  <a:lnTo>
                    <a:pt x="4068" y="555"/>
                  </a:lnTo>
                  <a:lnTo>
                    <a:pt x="3236" y="1202"/>
                  </a:lnTo>
                  <a:lnTo>
                    <a:pt x="1665" y="2773"/>
                  </a:lnTo>
                  <a:lnTo>
                    <a:pt x="648" y="4530"/>
                  </a:lnTo>
                  <a:lnTo>
                    <a:pt x="1" y="6656"/>
                  </a:lnTo>
                  <a:lnTo>
                    <a:pt x="1" y="7765"/>
                  </a:lnTo>
                  <a:lnTo>
                    <a:pt x="1" y="8689"/>
                  </a:lnTo>
                  <a:lnTo>
                    <a:pt x="648" y="10076"/>
                  </a:lnTo>
                  <a:lnTo>
                    <a:pt x="1757" y="10630"/>
                  </a:lnTo>
                  <a:lnTo>
                    <a:pt x="3236" y="10538"/>
                  </a:lnTo>
                  <a:lnTo>
                    <a:pt x="4068" y="10076"/>
                  </a:lnTo>
                  <a:lnTo>
                    <a:pt x="4992" y="9521"/>
                  </a:lnTo>
                  <a:lnTo>
                    <a:pt x="6379" y="7857"/>
                  </a:lnTo>
                  <a:lnTo>
                    <a:pt x="7488" y="6101"/>
                  </a:lnTo>
                  <a:lnTo>
                    <a:pt x="8135" y="3975"/>
                  </a:lnTo>
                  <a:lnTo>
                    <a:pt x="8227" y="2958"/>
                  </a:lnTo>
                  <a:lnTo>
                    <a:pt x="8135" y="2034"/>
                  </a:lnTo>
                  <a:lnTo>
                    <a:pt x="7488" y="647"/>
                  </a:lnTo>
                  <a:lnTo>
                    <a:pt x="63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9"/>
            <p:cNvSpPr/>
            <p:nvPr/>
          </p:nvSpPr>
          <p:spPr>
            <a:xfrm>
              <a:off x="4779400" y="-2816850"/>
              <a:ext cx="205700" cy="265775"/>
            </a:xfrm>
            <a:custGeom>
              <a:avLst/>
              <a:gdLst/>
              <a:ahLst/>
              <a:cxnLst/>
              <a:rect l="l" t="t" r="r" b="b"/>
              <a:pathLst>
                <a:path w="8228" h="10631" extrusionOk="0">
                  <a:moveTo>
                    <a:pt x="6378" y="0"/>
                  </a:moveTo>
                  <a:lnTo>
                    <a:pt x="4992" y="92"/>
                  </a:lnTo>
                  <a:lnTo>
                    <a:pt x="4160" y="555"/>
                  </a:lnTo>
                  <a:lnTo>
                    <a:pt x="3236" y="1109"/>
                  </a:lnTo>
                  <a:lnTo>
                    <a:pt x="1757" y="2681"/>
                  </a:lnTo>
                  <a:lnTo>
                    <a:pt x="648" y="4529"/>
                  </a:lnTo>
                  <a:lnTo>
                    <a:pt x="0" y="6655"/>
                  </a:lnTo>
                  <a:lnTo>
                    <a:pt x="0" y="7672"/>
                  </a:lnTo>
                  <a:lnTo>
                    <a:pt x="0" y="8596"/>
                  </a:lnTo>
                  <a:lnTo>
                    <a:pt x="648" y="9983"/>
                  </a:lnTo>
                  <a:lnTo>
                    <a:pt x="1757" y="10630"/>
                  </a:lnTo>
                  <a:lnTo>
                    <a:pt x="3236" y="10538"/>
                  </a:lnTo>
                  <a:lnTo>
                    <a:pt x="4160" y="10075"/>
                  </a:lnTo>
                  <a:lnTo>
                    <a:pt x="4992" y="9428"/>
                  </a:lnTo>
                  <a:lnTo>
                    <a:pt x="6471" y="7857"/>
                  </a:lnTo>
                  <a:lnTo>
                    <a:pt x="7488" y="6008"/>
                  </a:lnTo>
                  <a:lnTo>
                    <a:pt x="8135" y="3975"/>
                  </a:lnTo>
                  <a:lnTo>
                    <a:pt x="8227" y="2866"/>
                  </a:lnTo>
                  <a:lnTo>
                    <a:pt x="8227" y="1941"/>
                  </a:lnTo>
                  <a:lnTo>
                    <a:pt x="7488" y="555"/>
                  </a:lnTo>
                  <a:lnTo>
                    <a:pt x="63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9"/>
            <p:cNvSpPr/>
            <p:nvPr/>
          </p:nvSpPr>
          <p:spPr>
            <a:xfrm>
              <a:off x="7845925" y="-2414775"/>
              <a:ext cx="279650" cy="589300"/>
            </a:xfrm>
            <a:custGeom>
              <a:avLst/>
              <a:gdLst/>
              <a:ahLst/>
              <a:cxnLst/>
              <a:rect l="l" t="t" r="r" b="b"/>
              <a:pathLst>
                <a:path w="11186" h="23572" extrusionOk="0">
                  <a:moveTo>
                    <a:pt x="10353" y="1"/>
                  </a:moveTo>
                  <a:lnTo>
                    <a:pt x="1" y="5917"/>
                  </a:lnTo>
                  <a:lnTo>
                    <a:pt x="1" y="11925"/>
                  </a:lnTo>
                  <a:lnTo>
                    <a:pt x="4438" y="19597"/>
                  </a:lnTo>
                  <a:lnTo>
                    <a:pt x="4622" y="19689"/>
                  </a:lnTo>
                  <a:lnTo>
                    <a:pt x="4715" y="19874"/>
                  </a:lnTo>
                  <a:lnTo>
                    <a:pt x="11185" y="23572"/>
                  </a:lnTo>
                  <a:lnTo>
                    <a:pt x="6933" y="15715"/>
                  </a:lnTo>
                  <a:lnTo>
                    <a:pt x="10353" y="5917"/>
                  </a:lnTo>
                  <a:lnTo>
                    <a:pt x="10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9"/>
            <p:cNvSpPr/>
            <p:nvPr/>
          </p:nvSpPr>
          <p:spPr>
            <a:xfrm>
              <a:off x="7845925" y="-2414775"/>
              <a:ext cx="279650" cy="589300"/>
            </a:xfrm>
            <a:custGeom>
              <a:avLst/>
              <a:gdLst/>
              <a:ahLst/>
              <a:cxnLst/>
              <a:rect l="l" t="t" r="r" b="b"/>
              <a:pathLst>
                <a:path w="11186" h="23572" extrusionOk="0">
                  <a:moveTo>
                    <a:pt x="10353" y="1"/>
                  </a:moveTo>
                  <a:lnTo>
                    <a:pt x="1" y="5917"/>
                  </a:lnTo>
                  <a:lnTo>
                    <a:pt x="1" y="11925"/>
                  </a:lnTo>
                  <a:lnTo>
                    <a:pt x="4438" y="19597"/>
                  </a:lnTo>
                  <a:lnTo>
                    <a:pt x="4622" y="19689"/>
                  </a:lnTo>
                  <a:lnTo>
                    <a:pt x="4715" y="19874"/>
                  </a:lnTo>
                  <a:lnTo>
                    <a:pt x="11185" y="23572"/>
                  </a:lnTo>
                  <a:lnTo>
                    <a:pt x="6933" y="15715"/>
                  </a:lnTo>
                  <a:lnTo>
                    <a:pt x="10353" y="5917"/>
                  </a:lnTo>
                  <a:lnTo>
                    <a:pt x="10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9"/>
            <p:cNvSpPr/>
            <p:nvPr/>
          </p:nvSpPr>
          <p:spPr>
            <a:xfrm>
              <a:off x="7076400" y="-3574825"/>
              <a:ext cx="1832550" cy="1936525"/>
            </a:xfrm>
            <a:custGeom>
              <a:avLst/>
              <a:gdLst/>
              <a:ahLst/>
              <a:cxnLst/>
              <a:rect l="l" t="t" r="r" b="b"/>
              <a:pathLst>
                <a:path w="73302" h="77461" extrusionOk="0">
                  <a:moveTo>
                    <a:pt x="63781" y="0"/>
                  </a:moveTo>
                  <a:lnTo>
                    <a:pt x="62302" y="370"/>
                  </a:lnTo>
                  <a:lnTo>
                    <a:pt x="61470" y="647"/>
                  </a:lnTo>
                  <a:lnTo>
                    <a:pt x="3144" y="34479"/>
                  </a:lnTo>
                  <a:lnTo>
                    <a:pt x="2404" y="34941"/>
                  </a:lnTo>
                  <a:lnTo>
                    <a:pt x="1387" y="36142"/>
                  </a:lnTo>
                  <a:lnTo>
                    <a:pt x="555" y="37437"/>
                  </a:lnTo>
                  <a:lnTo>
                    <a:pt x="93" y="39008"/>
                  </a:lnTo>
                  <a:lnTo>
                    <a:pt x="1" y="39747"/>
                  </a:lnTo>
                  <a:lnTo>
                    <a:pt x="1" y="69974"/>
                  </a:lnTo>
                  <a:lnTo>
                    <a:pt x="93" y="70806"/>
                  </a:lnTo>
                  <a:lnTo>
                    <a:pt x="555" y="72377"/>
                  </a:lnTo>
                  <a:lnTo>
                    <a:pt x="1387" y="73763"/>
                  </a:lnTo>
                  <a:lnTo>
                    <a:pt x="2404" y="74873"/>
                  </a:lnTo>
                  <a:lnTo>
                    <a:pt x="3144" y="75335"/>
                  </a:lnTo>
                  <a:lnTo>
                    <a:pt x="5639" y="76814"/>
                  </a:lnTo>
                  <a:lnTo>
                    <a:pt x="6379" y="77184"/>
                  </a:lnTo>
                  <a:lnTo>
                    <a:pt x="7950" y="77461"/>
                  </a:lnTo>
                  <a:lnTo>
                    <a:pt x="9522" y="77461"/>
                  </a:lnTo>
                  <a:lnTo>
                    <a:pt x="11093" y="77184"/>
                  </a:lnTo>
                  <a:lnTo>
                    <a:pt x="11832" y="76814"/>
                  </a:lnTo>
                  <a:lnTo>
                    <a:pt x="37252" y="62024"/>
                  </a:lnTo>
                  <a:lnTo>
                    <a:pt x="41689" y="69696"/>
                  </a:lnTo>
                  <a:lnTo>
                    <a:pt x="41874" y="69881"/>
                  </a:lnTo>
                  <a:lnTo>
                    <a:pt x="42336" y="69974"/>
                  </a:lnTo>
                  <a:lnTo>
                    <a:pt x="42613" y="69881"/>
                  </a:lnTo>
                  <a:lnTo>
                    <a:pt x="42798" y="69789"/>
                  </a:lnTo>
                  <a:lnTo>
                    <a:pt x="42891" y="69604"/>
                  </a:lnTo>
                  <a:lnTo>
                    <a:pt x="47605" y="56108"/>
                  </a:lnTo>
                  <a:lnTo>
                    <a:pt x="70159" y="43075"/>
                  </a:lnTo>
                  <a:lnTo>
                    <a:pt x="70898" y="42613"/>
                  </a:lnTo>
                  <a:lnTo>
                    <a:pt x="71915" y="41411"/>
                  </a:lnTo>
                  <a:lnTo>
                    <a:pt x="72747" y="40025"/>
                  </a:lnTo>
                  <a:lnTo>
                    <a:pt x="73209" y="38546"/>
                  </a:lnTo>
                  <a:lnTo>
                    <a:pt x="73302" y="37714"/>
                  </a:lnTo>
                  <a:lnTo>
                    <a:pt x="73302" y="7580"/>
                  </a:lnTo>
                  <a:lnTo>
                    <a:pt x="73209" y="6748"/>
                  </a:lnTo>
                  <a:lnTo>
                    <a:pt x="72840" y="5177"/>
                  </a:lnTo>
                  <a:lnTo>
                    <a:pt x="72008" y="3790"/>
                  </a:lnTo>
                  <a:lnTo>
                    <a:pt x="70898" y="2589"/>
                  </a:lnTo>
                  <a:lnTo>
                    <a:pt x="70251" y="2126"/>
                  </a:lnTo>
                  <a:lnTo>
                    <a:pt x="67756" y="647"/>
                  </a:lnTo>
                  <a:lnTo>
                    <a:pt x="67016" y="370"/>
                  </a:lnTo>
                  <a:lnTo>
                    <a:pt x="65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9"/>
            <p:cNvSpPr/>
            <p:nvPr/>
          </p:nvSpPr>
          <p:spPr>
            <a:xfrm>
              <a:off x="7453075" y="-3114975"/>
              <a:ext cx="1291800" cy="825025"/>
            </a:xfrm>
            <a:custGeom>
              <a:avLst/>
              <a:gdLst/>
              <a:ahLst/>
              <a:cxnLst/>
              <a:rect l="l" t="t" r="r" b="b"/>
              <a:pathLst>
                <a:path w="51672" h="33001" extrusionOk="0">
                  <a:moveTo>
                    <a:pt x="49638" y="1"/>
                  </a:moveTo>
                  <a:lnTo>
                    <a:pt x="49176" y="278"/>
                  </a:lnTo>
                  <a:lnTo>
                    <a:pt x="2496" y="27269"/>
                  </a:lnTo>
                  <a:lnTo>
                    <a:pt x="1480" y="28009"/>
                  </a:lnTo>
                  <a:lnTo>
                    <a:pt x="93" y="30135"/>
                  </a:lnTo>
                  <a:lnTo>
                    <a:pt x="1" y="31336"/>
                  </a:lnTo>
                  <a:lnTo>
                    <a:pt x="1" y="31891"/>
                  </a:lnTo>
                  <a:lnTo>
                    <a:pt x="370" y="32723"/>
                  </a:lnTo>
                  <a:lnTo>
                    <a:pt x="1017" y="33000"/>
                  </a:lnTo>
                  <a:lnTo>
                    <a:pt x="1942" y="33000"/>
                  </a:lnTo>
                  <a:lnTo>
                    <a:pt x="2496" y="32723"/>
                  </a:lnTo>
                  <a:lnTo>
                    <a:pt x="49176" y="5732"/>
                  </a:lnTo>
                  <a:lnTo>
                    <a:pt x="50193" y="4992"/>
                  </a:lnTo>
                  <a:lnTo>
                    <a:pt x="51395" y="2774"/>
                  </a:lnTo>
                  <a:lnTo>
                    <a:pt x="51672" y="1572"/>
                  </a:lnTo>
                  <a:lnTo>
                    <a:pt x="51672" y="1018"/>
                  </a:lnTo>
                  <a:lnTo>
                    <a:pt x="51210" y="278"/>
                  </a:lnTo>
                  <a:lnTo>
                    <a:pt x="505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9"/>
            <p:cNvSpPr/>
            <p:nvPr/>
          </p:nvSpPr>
          <p:spPr>
            <a:xfrm>
              <a:off x="7453075" y="-2816850"/>
              <a:ext cx="1291800" cy="827300"/>
            </a:xfrm>
            <a:custGeom>
              <a:avLst/>
              <a:gdLst/>
              <a:ahLst/>
              <a:cxnLst/>
              <a:rect l="l" t="t" r="r" b="b"/>
              <a:pathLst>
                <a:path w="51672" h="33092" extrusionOk="0">
                  <a:moveTo>
                    <a:pt x="50563" y="0"/>
                  </a:moveTo>
                  <a:lnTo>
                    <a:pt x="49638" y="92"/>
                  </a:lnTo>
                  <a:lnTo>
                    <a:pt x="49176" y="370"/>
                  </a:lnTo>
                  <a:lnTo>
                    <a:pt x="2496" y="27361"/>
                  </a:lnTo>
                  <a:lnTo>
                    <a:pt x="1480" y="28100"/>
                  </a:lnTo>
                  <a:lnTo>
                    <a:pt x="93" y="30226"/>
                  </a:lnTo>
                  <a:lnTo>
                    <a:pt x="1" y="31520"/>
                  </a:lnTo>
                  <a:lnTo>
                    <a:pt x="1" y="31983"/>
                  </a:lnTo>
                  <a:lnTo>
                    <a:pt x="370" y="32722"/>
                  </a:lnTo>
                  <a:lnTo>
                    <a:pt x="1017" y="33092"/>
                  </a:lnTo>
                  <a:lnTo>
                    <a:pt x="1942" y="32999"/>
                  </a:lnTo>
                  <a:lnTo>
                    <a:pt x="2496" y="32722"/>
                  </a:lnTo>
                  <a:lnTo>
                    <a:pt x="49176" y="5823"/>
                  </a:lnTo>
                  <a:lnTo>
                    <a:pt x="50193" y="4992"/>
                  </a:lnTo>
                  <a:lnTo>
                    <a:pt x="51395" y="2958"/>
                  </a:lnTo>
                  <a:lnTo>
                    <a:pt x="51672" y="1664"/>
                  </a:lnTo>
                  <a:lnTo>
                    <a:pt x="51672" y="1109"/>
                  </a:lnTo>
                  <a:lnTo>
                    <a:pt x="51210" y="370"/>
                  </a:lnTo>
                  <a:lnTo>
                    <a:pt x="505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9"/>
            <p:cNvSpPr/>
            <p:nvPr/>
          </p:nvSpPr>
          <p:spPr>
            <a:xfrm>
              <a:off x="7076400" y="-2657400"/>
              <a:ext cx="281950" cy="1019100"/>
            </a:xfrm>
            <a:custGeom>
              <a:avLst/>
              <a:gdLst/>
              <a:ahLst/>
              <a:cxnLst/>
              <a:rect l="l" t="t" r="r" b="b"/>
              <a:pathLst>
                <a:path w="11278" h="40764" extrusionOk="0">
                  <a:moveTo>
                    <a:pt x="925" y="0"/>
                  </a:moveTo>
                  <a:lnTo>
                    <a:pt x="555" y="740"/>
                  </a:lnTo>
                  <a:lnTo>
                    <a:pt x="93" y="2311"/>
                  </a:lnTo>
                  <a:lnTo>
                    <a:pt x="1" y="3050"/>
                  </a:lnTo>
                  <a:lnTo>
                    <a:pt x="1" y="33277"/>
                  </a:lnTo>
                  <a:lnTo>
                    <a:pt x="93" y="34109"/>
                  </a:lnTo>
                  <a:lnTo>
                    <a:pt x="555" y="35680"/>
                  </a:lnTo>
                  <a:lnTo>
                    <a:pt x="1387" y="37066"/>
                  </a:lnTo>
                  <a:lnTo>
                    <a:pt x="2404" y="38176"/>
                  </a:lnTo>
                  <a:lnTo>
                    <a:pt x="3144" y="38638"/>
                  </a:lnTo>
                  <a:lnTo>
                    <a:pt x="5639" y="40117"/>
                  </a:lnTo>
                  <a:lnTo>
                    <a:pt x="7026" y="40671"/>
                  </a:lnTo>
                  <a:lnTo>
                    <a:pt x="9891" y="40764"/>
                  </a:lnTo>
                  <a:lnTo>
                    <a:pt x="11278" y="40394"/>
                  </a:lnTo>
                  <a:lnTo>
                    <a:pt x="10723" y="40487"/>
                  </a:lnTo>
                  <a:lnTo>
                    <a:pt x="9891" y="40487"/>
                  </a:lnTo>
                  <a:lnTo>
                    <a:pt x="9152" y="39932"/>
                  </a:lnTo>
                  <a:lnTo>
                    <a:pt x="8782" y="38915"/>
                  </a:lnTo>
                  <a:lnTo>
                    <a:pt x="8782" y="38268"/>
                  </a:lnTo>
                  <a:lnTo>
                    <a:pt x="8782" y="8134"/>
                  </a:lnTo>
                  <a:lnTo>
                    <a:pt x="8782" y="7302"/>
                  </a:lnTo>
                  <a:lnTo>
                    <a:pt x="9244" y="5823"/>
                  </a:lnTo>
                  <a:lnTo>
                    <a:pt x="9614" y="5084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9"/>
            <p:cNvSpPr/>
            <p:nvPr/>
          </p:nvSpPr>
          <p:spPr>
            <a:xfrm>
              <a:off x="7099525" y="-3574825"/>
              <a:ext cx="1807125" cy="1044525"/>
            </a:xfrm>
            <a:custGeom>
              <a:avLst/>
              <a:gdLst/>
              <a:ahLst/>
              <a:cxnLst/>
              <a:rect l="l" t="t" r="r" b="b"/>
              <a:pathLst>
                <a:path w="72285" h="41781" extrusionOk="0">
                  <a:moveTo>
                    <a:pt x="72147" y="6141"/>
                  </a:moveTo>
                  <a:lnTo>
                    <a:pt x="72284" y="6656"/>
                  </a:lnTo>
                  <a:lnTo>
                    <a:pt x="72192" y="6194"/>
                  </a:lnTo>
                  <a:lnTo>
                    <a:pt x="72147" y="6141"/>
                  </a:lnTo>
                  <a:close/>
                  <a:moveTo>
                    <a:pt x="62856" y="0"/>
                  </a:moveTo>
                  <a:lnTo>
                    <a:pt x="61377" y="370"/>
                  </a:lnTo>
                  <a:lnTo>
                    <a:pt x="60545" y="647"/>
                  </a:lnTo>
                  <a:lnTo>
                    <a:pt x="2219" y="34479"/>
                  </a:lnTo>
                  <a:lnTo>
                    <a:pt x="1479" y="34848"/>
                  </a:lnTo>
                  <a:lnTo>
                    <a:pt x="462" y="36050"/>
                  </a:lnTo>
                  <a:lnTo>
                    <a:pt x="0" y="36697"/>
                  </a:lnTo>
                  <a:lnTo>
                    <a:pt x="8689" y="41781"/>
                  </a:lnTo>
                  <a:lnTo>
                    <a:pt x="9151" y="41134"/>
                  </a:lnTo>
                  <a:lnTo>
                    <a:pt x="10260" y="39932"/>
                  </a:lnTo>
                  <a:lnTo>
                    <a:pt x="10907" y="39470"/>
                  </a:lnTo>
                  <a:lnTo>
                    <a:pt x="69326" y="5731"/>
                  </a:lnTo>
                  <a:lnTo>
                    <a:pt x="69789" y="5454"/>
                  </a:lnTo>
                  <a:lnTo>
                    <a:pt x="70805" y="5269"/>
                  </a:lnTo>
                  <a:lnTo>
                    <a:pt x="71637" y="5546"/>
                  </a:lnTo>
                  <a:lnTo>
                    <a:pt x="72147" y="6141"/>
                  </a:lnTo>
                  <a:lnTo>
                    <a:pt x="71915" y="5269"/>
                  </a:lnTo>
                  <a:lnTo>
                    <a:pt x="70436" y="2958"/>
                  </a:lnTo>
                  <a:lnTo>
                    <a:pt x="69326" y="2126"/>
                  </a:lnTo>
                  <a:lnTo>
                    <a:pt x="66738" y="647"/>
                  </a:lnTo>
                  <a:lnTo>
                    <a:pt x="66091" y="370"/>
                  </a:lnTo>
                  <a:lnTo>
                    <a:pt x="644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9"/>
            <p:cNvSpPr/>
            <p:nvPr/>
          </p:nvSpPr>
          <p:spPr>
            <a:xfrm>
              <a:off x="566675" y="1890375"/>
              <a:ext cx="540775" cy="1310300"/>
            </a:xfrm>
            <a:custGeom>
              <a:avLst/>
              <a:gdLst/>
              <a:ahLst/>
              <a:cxnLst/>
              <a:rect l="l" t="t" r="r" b="b"/>
              <a:pathLst>
                <a:path w="21631" h="52412" extrusionOk="0">
                  <a:moveTo>
                    <a:pt x="10168" y="1480"/>
                  </a:moveTo>
                  <a:cubicBezTo>
                    <a:pt x="11555" y="1480"/>
                    <a:pt x="13773" y="4068"/>
                    <a:pt x="15899" y="7303"/>
                  </a:cubicBezTo>
                  <a:cubicBezTo>
                    <a:pt x="16362" y="7950"/>
                    <a:pt x="16731" y="8597"/>
                    <a:pt x="17101" y="9337"/>
                  </a:cubicBezTo>
                  <a:cubicBezTo>
                    <a:pt x="18025" y="10816"/>
                    <a:pt x="18765" y="12387"/>
                    <a:pt x="19412" y="13959"/>
                  </a:cubicBezTo>
                  <a:cubicBezTo>
                    <a:pt x="20059" y="15530"/>
                    <a:pt x="20151" y="19043"/>
                    <a:pt x="19874" y="23202"/>
                  </a:cubicBezTo>
                  <a:cubicBezTo>
                    <a:pt x="19689" y="25513"/>
                    <a:pt x="19412" y="27916"/>
                    <a:pt x="19135" y="30320"/>
                  </a:cubicBezTo>
                  <a:cubicBezTo>
                    <a:pt x="18210" y="36605"/>
                    <a:pt x="17009" y="42429"/>
                    <a:pt x="16084" y="43908"/>
                  </a:cubicBezTo>
                  <a:lnTo>
                    <a:pt x="15992" y="44000"/>
                  </a:lnTo>
                  <a:cubicBezTo>
                    <a:pt x="14975" y="45571"/>
                    <a:pt x="13589" y="46958"/>
                    <a:pt x="12110" y="48067"/>
                  </a:cubicBezTo>
                  <a:cubicBezTo>
                    <a:pt x="10446" y="47050"/>
                    <a:pt x="9059" y="45756"/>
                    <a:pt x="7858" y="44370"/>
                  </a:cubicBezTo>
                  <a:cubicBezTo>
                    <a:pt x="6286" y="42336"/>
                    <a:pt x="3513" y="32076"/>
                    <a:pt x="2311" y="23942"/>
                  </a:cubicBezTo>
                  <a:cubicBezTo>
                    <a:pt x="1664" y="19874"/>
                    <a:pt x="1387" y="16362"/>
                    <a:pt x="1942" y="14698"/>
                  </a:cubicBezTo>
                  <a:cubicBezTo>
                    <a:pt x="2866" y="11833"/>
                    <a:pt x="4160" y="8967"/>
                    <a:pt x="5639" y="6287"/>
                  </a:cubicBezTo>
                  <a:cubicBezTo>
                    <a:pt x="7210" y="3606"/>
                    <a:pt x="8967" y="1572"/>
                    <a:pt x="10168" y="1480"/>
                  </a:cubicBezTo>
                  <a:close/>
                  <a:moveTo>
                    <a:pt x="10076" y="1"/>
                  </a:moveTo>
                  <a:cubicBezTo>
                    <a:pt x="9706" y="1"/>
                    <a:pt x="9429" y="93"/>
                    <a:pt x="9059" y="278"/>
                  </a:cubicBezTo>
                  <a:cubicBezTo>
                    <a:pt x="7395" y="1018"/>
                    <a:pt x="5639" y="3329"/>
                    <a:pt x="4160" y="5917"/>
                  </a:cubicBezTo>
                  <a:cubicBezTo>
                    <a:pt x="2681" y="8597"/>
                    <a:pt x="1480" y="11370"/>
                    <a:pt x="555" y="14236"/>
                  </a:cubicBezTo>
                  <a:cubicBezTo>
                    <a:pt x="1" y="16085"/>
                    <a:pt x="185" y="19874"/>
                    <a:pt x="832" y="24219"/>
                  </a:cubicBezTo>
                  <a:cubicBezTo>
                    <a:pt x="2127" y="32631"/>
                    <a:pt x="4992" y="43168"/>
                    <a:pt x="6656" y="45294"/>
                  </a:cubicBezTo>
                  <a:cubicBezTo>
                    <a:pt x="7858" y="46681"/>
                    <a:pt x="9244" y="47975"/>
                    <a:pt x="10723" y="48991"/>
                  </a:cubicBezTo>
                  <a:cubicBezTo>
                    <a:pt x="9799" y="49639"/>
                    <a:pt x="8782" y="50193"/>
                    <a:pt x="7673" y="50563"/>
                  </a:cubicBezTo>
                  <a:cubicBezTo>
                    <a:pt x="7118" y="50748"/>
                    <a:pt x="6471" y="50840"/>
                    <a:pt x="5824" y="50840"/>
                  </a:cubicBezTo>
                  <a:lnTo>
                    <a:pt x="5824" y="52412"/>
                  </a:lnTo>
                  <a:lnTo>
                    <a:pt x="6009" y="52412"/>
                  </a:lnTo>
                  <a:cubicBezTo>
                    <a:pt x="6656" y="52412"/>
                    <a:pt x="7303" y="52227"/>
                    <a:pt x="8042" y="52042"/>
                  </a:cubicBezTo>
                  <a:cubicBezTo>
                    <a:pt x="9521" y="51580"/>
                    <a:pt x="10908" y="50840"/>
                    <a:pt x="12202" y="49916"/>
                  </a:cubicBezTo>
                  <a:cubicBezTo>
                    <a:pt x="13589" y="50748"/>
                    <a:pt x="15067" y="51302"/>
                    <a:pt x="16639" y="51672"/>
                  </a:cubicBezTo>
                  <a:cubicBezTo>
                    <a:pt x="17180" y="51807"/>
                    <a:pt x="17722" y="51893"/>
                    <a:pt x="18263" y="51893"/>
                  </a:cubicBezTo>
                  <a:cubicBezTo>
                    <a:pt x="18461" y="51893"/>
                    <a:pt x="18659" y="51882"/>
                    <a:pt x="18857" y="51857"/>
                  </a:cubicBezTo>
                  <a:lnTo>
                    <a:pt x="18672" y="50286"/>
                  </a:lnTo>
                  <a:cubicBezTo>
                    <a:pt x="18483" y="50313"/>
                    <a:pt x="18293" y="50324"/>
                    <a:pt x="18104" y="50324"/>
                  </a:cubicBezTo>
                  <a:cubicBezTo>
                    <a:pt x="17646" y="50324"/>
                    <a:pt x="17189" y="50259"/>
                    <a:pt x="16731" y="50193"/>
                  </a:cubicBezTo>
                  <a:cubicBezTo>
                    <a:pt x="15622" y="49916"/>
                    <a:pt x="14605" y="49454"/>
                    <a:pt x="13589" y="48899"/>
                  </a:cubicBezTo>
                  <a:cubicBezTo>
                    <a:pt x="15067" y="47697"/>
                    <a:pt x="16362" y="46403"/>
                    <a:pt x="17378" y="44832"/>
                  </a:cubicBezTo>
                  <a:cubicBezTo>
                    <a:pt x="18303" y="43445"/>
                    <a:pt x="19412" y="38731"/>
                    <a:pt x="20244" y="33278"/>
                  </a:cubicBezTo>
                  <a:cubicBezTo>
                    <a:pt x="20706" y="30042"/>
                    <a:pt x="21168" y="26530"/>
                    <a:pt x="21353" y="23387"/>
                  </a:cubicBezTo>
                  <a:cubicBezTo>
                    <a:pt x="21630" y="18950"/>
                    <a:pt x="21538" y="15068"/>
                    <a:pt x="20798" y="13404"/>
                  </a:cubicBezTo>
                  <a:cubicBezTo>
                    <a:pt x="19874" y="11278"/>
                    <a:pt x="18857" y="9152"/>
                    <a:pt x="17656" y="7211"/>
                  </a:cubicBezTo>
                  <a:cubicBezTo>
                    <a:pt x="15715" y="4068"/>
                    <a:pt x="13311" y="1018"/>
                    <a:pt x="11185" y="186"/>
                  </a:cubicBezTo>
                  <a:cubicBezTo>
                    <a:pt x="10908" y="93"/>
                    <a:pt x="10538" y="1"/>
                    <a:pt x="10168" y="1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9"/>
            <p:cNvSpPr/>
            <p:nvPr/>
          </p:nvSpPr>
          <p:spPr>
            <a:xfrm>
              <a:off x="566675" y="1890375"/>
              <a:ext cx="540775" cy="1310300"/>
            </a:xfrm>
            <a:custGeom>
              <a:avLst/>
              <a:gdLst/>
              <a:ahLst/>
              <a:cxnLst/>
              <a:rect l="l" t="t" r="r" b="b"/>
              <a:pathLst>
                <a:path w="21631" h="52412" extrusionOk="0">
                  <a:moveTo>
                    <a:pt x="10168" y="1480"/>
                  </a:moveTo>
                  <a:cubicBezTo>
                    <a:pt x="11555" y="1480"/>
                    <a:pt x="13773" y="4068"/>
                    <a:pt x="15899" y="7303"/>
                  </a:cubicBezTo>
                  <a:cubicBezTo>
                    <a:pt x="16362" y="7950"/>
                    <a:pt x="16731" y="8597"/>
                    <a:pt x="17101" y="9337"/>
                  </a:cubicBezTo>
                  <a:cubicBezTo>
                    <a:pt x="18025" y="10816"/>
                    <a:pt x="18765" y="12387"/>
                    <a:pt x="19412" y="13959"/>
                  </a:cubicBezTo>
                  <a:cubicBezTo>
                    <a:pt x="20059" y="15530"/>
                    <a:pt x="20151" y="19043"/>
                    <a:pt x="19874" y="23202"/>
                  </a:cubicBezTo>
                  <a:cubicBezTo>
                    <a:pt x="19689" y="25513"/>
                    <a:pt x="19412" y="27916"/>
                    <a:pt x="19135" y="30320"/>
                  </a:cubicBezTo>
                  <a:cubicBezTo>
                    <a:pt x="18210" y="36605"/>
                    <a:pt x="17009" y="42429"/>
                    <a:pt x="16084" y="43908"/>
                  </a:cubicBezTo>
                  <a:lnTo>
                    <a:pt x="15992" y="44000"/>
                  </a:lnTo>
                  <a:cubicBezTo>
                    <a:pt x="14975" y="45571"/>
                    <a:pt x="13589" y="46958"/>
                    <a:pt x="12110" y="48067"/>
                  </a:cubicBezTo>
                  <a:cubicBezTo>
                    <a:pt x="10446" y="47050"/>
                    <a:pt x="9059" y="45756"/>
                    <a:pt x="7858" y="44370"/>
                  </a:cubicBezTo>
                  <a:cubicBezTo>
                    <a:pt x="6286" y="42336"/>
                    <a:pt x="3513" y="32076"/>
                    <a:pt x="2311" y="23942"/>
                  </a:cubicBezTo>
                  <a:cubicBezTo>
                    <a:pt x="1664" y="19874"/>
                    <a:pt x="1387" y="16362"/>
                    <a:pt x="1942" y="14698"/>
                  </a:cubicBezTo>
                  <a:cubicBezTo>
                    <a:pt x="2866" y="11833"/>
                    <a:pt x="4160" y="8967"/>
                    <a:pt x="5639" y="6287"/>
                  </a:cubicBezTo>
                  <a:cubicBezTo>
                    <a:pt x="7210" y="3606"/>
                    <a:pt x="8967" y="1572"/>
                    <a:pt x="10168" y="1480"/>
                  </a:cubicBezTo>
                  <a:close/>
                  <a:moveTo>
                    <a:pt x="10076" y="1"/>
                  </a:moveTo>
                  <a:cubicBezTo>
                    <a:pt x="9706" y="1"/>
                    <a:pt x="9429" y="93"/>
                    <a:pt x="9059" y="278"/>
                  </a:cubicBezTo>
                  <a:cubicBezTo>
                    <a:pt x="7395" y="1018"/>
                    <a:pt x="5639" y="3329"/>
                    <a:pt x="4160" y="5917"/>
                  </a:cubicBezTo>
                  <a:cubicBezTo>
                    <a:pt x="2681" y="8597"/>
                    <a:pt x="1480" y="11370"/>
                    <a:pt x="555" y="14236"/>
                  </a:cubicBezTo>
                  <a:cubicBezTo>
                    <a:pt x="1" y="16085"/>
                    <a:pt x="185" y="19874"/>
                    <a:pt x="832" y="24219"/>
                  </a:cubicBezTo>
                  <a:cubicBezTo>
                    <a:pt x="2127" y="32631"/>
                    <a:pt x="4992" y="43168"/>
                    <a:pt x="6656" y="45294"/>
                  </a:cubicBezTo>
                  <a:cubicBezTo>
                    <a:pt x="7858" y="46681"/>
                    <a:pt x="9244" y="47975"/>
                    <a:pt x="10723" y="48991"/>
                  </a:cubicBezTo>
                  <a:cubicBezTo>
                    <a:pt x="9799" y="49639"/>
                    <a:pt x="8782" y="50193"/>
                    <a:pt x="7673" y="50563"/>
                  </a:cubicBezTo>
                  <a:cubicBezTo>
                    <a:pt x="7118" y="50748"/>
                    <a:pt x="6471" y="50840"/>
                    <a:pt x="5824" y="50840"/>
                  </a:cubicBezTo>
                  <a:lnTo>
                    <a:pt x="5824" y="52412"/>
                  </a:lnTo>
                  <a:lnTo>
                    <a:pt x="6009" y="52412"/>
                  </a:lnTo>
                  <a:cubicBezTo>
                    <a:pt x="6656" y="52412"/>
                    <a:pt x="7303" y="52227"/>
                    <a:pt x="8042" y="52042"/>
                  </a:cubicBezTo>
                  <a:cubicBezTo>
                    <a:pt x="9521" y="51580"/>
                    <a:pt x="10908" y="50840"/>
                    <a:pt x="12202" y="49916"/>
                  </a:cubicBezTo>
                  <a:cubicBezTo>
                    <a:pt x="13589" y="50748"/>
                    <a:pt x="15067" y="51302"/>
                    <a:pt x="16639" y="51672"/>
                  </a:cubicBezTo>
                  <a:cubicBezTo>
                    <a:pt x="17180" y="51807"/>
                    <a:pt x="17722" y="51893"/>
                    <a:pt x="18263" y="51893"/>
                  </a:cubicBezTo>
                  <a:cubicBezTo>
                    <a:pt x="18461" y="51893"/>
                    <a:pt x="18659" y="51882"/>
                    <a:pt x="18857" y="51857"/>
                  </a:cubicBezTo>
                  <a:lnTo>
                    <a:pt x="18672" y="50286"/>
                  </a:lnTo>
                  <a:cubicBezTo>
                    <a:pt x="18483" y="50313"/>
                    <a:pt x="18293" y="50324"/>
                    <a:pt x="18104" y="50324"/>
                  </a:cubicBezTo>
                  <a:cubicBezTo>
                    <a:pt x="17646" y="50324"/>
                    <a:pt x="17189" y="50259"/>
                    <a:pt x="16731" y="50193"/>
                  </a:cubicBezTo>
                  <a:cubicBezTo>
                    <a:pt x="15622" y="49916"/>
                    <a:pt x="14605" y="49454"/>
                    <a:pt x="13589" y="48899"/>
                  </a:cubicBezTo>
                  <a:cubicBezTo>
                    <a:pt x="15067" y="47697"/>
                    <a:pt x="16362" y="46403"/>
                    <a:pt x="17378" y="44832"/>
                  </a:cubicBezTo>
                  <a:cubicBezTo>
                    <a:pt x="18303" y="43445"/>
                    <a:pt x="19412" y="38731"/>
                    <a:pt x="20244" y="33278"/>
                  </a:cubicBezTo>
                  <a:cubicBezTo>
                    <a:pt x="20706" y="30042"/>
                    <a:pt x="21168" y="26530"/>
                    <a:pt x="21353" y="23387"/>
                  </a:cubicBezTo>
                  <a:cubicBezTo>
                    <a:pt x="21630" y="18950"/>
                    <a:pt x="21538" y="15068"/>
                    <a:pt x="20798" y="13404"/>
                  </a:cubicBezTo>
                  <a:cubicBezTo>
                    <a:pt x="19874" y="11278"/>
                    <a:pt x="18857" y="9152"/>
                    <a:pt x="17656" y="7211"/>
                  </a:cubicBezTo>
                  <a:cubicBezTo>
                    <a:pt x="15715" y="4068"/>
                    <a:pt x="13311" y="1018"/>
                    <a:pt x="11185" y="186"/>
                  </a:cubicBezTo>
                  <a:cubicBezTo>
                    <a:pt x="10908" y="93"/>
                    <a:pt x="10538" y="1"/>
                    <a:pt x="10168" y="1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9"/>
            <p:cNvSpPr/>
            <p:nvPr/>
          </p:nvSpPr>
          <p:spPr>
            <a:xfrm>
              <a:off x="566675" y="1890375"/>
              <a:ext cx="540775" cy="1310300"/>
            </a:xfrm>
            <a:custGeom>
              <a:avLst/>
              <a:gdLst/>
              <a:ahLst/>
              <a:cxnLst/>
              <a:rect l="l" t="t" r="r" b="b"/>
              <a:pathLst>
                <a:path w="21631" h="52412" extrusionOk="0">
                  <a:moveTo>
                    <a:pt x="10168" y="1480"/>
                  </a:moveTo>
                  <a:cubicBezTo>
                    <a:pt x="11555" y="1480"/>
                    <a:pt x="13773" y="4068"/>
                    <a:pt x="15899" y="7303"/>
                  </a:cubicBezTo>
                  <a:cubicBezTo>
                    <a:pt x="16362" y="7950"/>
                    <a:pt x="16731" y="8597"/>
                    <a:pt x="17101" y="9337"/>
                  </a:cubicBezTo>
                  <a:cubicBezTo>
                    <a:pt x="18025" y="10816"/>
                    <a:pt x="18765" y="12387"/>
                    <a:pt x="19412" y="13959"/>
                  </a:cubicBezTo>
                  <a:cubicBezTo>
                    <a:pt x="20059" y="15530"/>
                    <a:pt x="20151" y="19043"/>
                    <a:pt x="19874" y="23202"/>
                  </a:cubicBezTo>
                  <a:cubicBezTo>
                    <a:pt x="19689" y="25513"/>
                    <a:pt x="19412" y="27916"/>
                    <a:pt x="19135" y="30320"/>
                  </a:cubicBezTo>
                  <a:cubicBezTo>
                    <a:pt x="18210" y="36605"/>
                    <a:pt x="17009" y="42429"/>
                    <a:pt x="16084" y="43908"/>
                  </a:cubicBezTo>
                  <a:lnTo>
                    <a:pt x="15992" y="44000"/>
                  </a:lnTo>
                  <a:cubicBezTo>
                    <a:pt x="14975" y="45571"/>
                    <a:pt x="13589" y="46958"/>
                    <a:pt x="12110" y="48067"/>
                  </a:cubicBezTo>
                  <a:cubicBezTo>
                    <a:pt x="10446" y="47050"/>
                    <a:pt x="9059" y="45756"/>
                    <a:pt x="7858" y="44370"/>
                  </a:cubicBezTo>
                  <a:cubicBezTo>
                    <a:pt x="6286" y="42336"/>
                    <a:pt x="3513" y="32076"/>
                    <a:pt x="2311" y="23942"/>
                  </a:cubicBezTo>
                  <a:cubicBezTo>
                    <a:pt x="1664" y="19874"/>
                    <a:pt x="1387" y="16362"/>
                    <a:pt x="1942" y="14698"/>
                  </a:cubicBezTo>
                  <a:cubicBezTo>
                    <a:pt x="2866" y="11833"/>
                    <a:pt x="4160" y="8967"/>
                    <a:pt x="5639" y="6287"/>
                  </a:cubicBezTo>
                  <a:cubicBezTo>
                    <a:pt x="7210" y="3606"/>
                    <a:pt x="8967" y="1572"/>
                    <a:pt x="10168" y="1480"/>
                  </a:cubicBezTo>
                  <a:close/>
                  <a:moveTo>
                    <a:pt x="10076" y="1"/>
                  </a:moveTo>
                  <a:cubicBezTo>
                    <a:pt x="9706" y="1"/>
                    <a:pt x="9429" y="93"/>
                    <a:pt x="9059" y="278"/>
                  </a:cubicBezTo>
                  <a:cubicBezTo>
                    <a:pt x="7395" y="1018"/>
                    <a:pt x="5639" y="3329"/>
                    <a:pt x="4160" y="5917"/>
                  </a:cubicBezTo>
                  <a:cubicBezTo>
                    <a:pt x="2681" y="8597"/>
                    <a:pt x="1480" y="11370"/>
                    <a:pt x="555" y="14236"/>
                  </a:cubicBezTo>
                  <a:cubicBezTo>
                    <a:pt x="1" y="16085"/>
                    <a:pt x="185" y="19874"/>
                    <a:pt x="832" y="24219"/>
                  </a:cubicBezTo>
                  <a:cubicBezTo>
                    <a:pt x="2127" y="32631"/>
                    <a:pt x="4992" y="43168"/>
                    <a:pt x="6656" y="45294"/>
                  </a:cubicBezTo>
                  <a:cubicBezTo>
                    <a:pt x="7858" y="46681"/>
                    <a:pt x="9244" y="47975"/>
                    <a:pt x="10723" y="48991"/>
                  </a:cubicBezTo>
                  <a:cubicBezTo>
                    <a:pt x="9799" y="49639"/>
                    <a:pt x="8782" y="50193"/>
                    <a:pt x="7673" y="50563"/>
                  </a:cubicBezTo>
                  <a:cubicBezTo>
                    <a:pt x="7118" y="50748"/>
                    <a:pt x="6471" y="50840"/>
                    <a:pt x="5824" y="50840"/>
                  </a:cubicBezTo>
                  <a:lnTo>
                    <a:pt x="5824" y="52412"/>
                  </a:lnTo>
                  <a:lnTo>
                    <a:pt x="6009" y="52412"/>
                  </a:lnTo>
                  <a:cubicBezTo>
                    <a:pt x="6656" y="52412"/>
                    <a:pt x="7303" y="52227"/>
                    <a:pt x="8042" y="52042"/>
                  </a:cubicBezTo>
                  <a:cubicBezTo>
                    <a:pt x="9521" y="51580"/>
                    <a:pt x="10908" y="50840"/>
                    <a:pt x="12202" y="49916"/>
                  </a:cubicBezTo>
                  <a:cubicBezTo>
                    <a:pt x="13589" y="50748"/>
                    <a:pt x="15067" y="51302"/>
                    <a:pt x="16639" y="51672"/>
                  </a:cubicBezTo>
                  <a:cubicBezTo>
                    <a:pt x="17180" y="51807"/>
                    <a:pt x="17722" y="51893"/>
                    <a:pt x="18263" y="51893"/>
                  </a:cubicBezTo>
                  <a:cubicBezTo>
                    <a:pt x="18461" y="51893"/>
                    <a:pt x="18659" y="51882"/>
                    <a:pt x="18857" y="51857"/>
                  </a:cubicBezTo>
                  <a:lnTo>
                    <a:pt x="18672" y="50286"/>
                  </a:lnTo>
                  <a:cubicBezTo>
                    <a:pt x="18483" y="50313"/>
                    <a:pt x="18293" y="50324"/>
                    <a:pt x="18104" y="50324"/>
                  </a:cubicBezTo>
                  <a:cubicBezTo>
                    <a:pt x="17646" y="50324"/>
                    <a:pt x="17189" y="50259"/>
                    <a:pt x="16731" y="50193"/>
                  </a:cubicBezTo>
                  <a:cubicBezTo>
                    <a:pt x="15622" y="49916"/>
                    <a:pt x="14605" y="49454"/>
                    <a:pt x="13589" y="48899"/>
                  </a:cubicBezTo>
                  <a:cubicBezTo>
                    <a:pt x="15067" y="47697"/>
                    <a:pt x="16362" y="46403"/>
                    <a:pt x="17378" y="44832"/>
                  </a:cubicBezTo>
                  <a:cubicBezTo>
                    <a:pt x="18303" y="43445"/>
                    <a:pt x="19412" y="38731"/>
                    <a:pt x="20244" y="33278"/>
                  </a:cubicBezTo>
                  <a:cubicBezTo>
                    <a:pt x="20706" y="30042"/>
                    <a:pt x="21168" y="26530"/>
                    <a:pt x="21353" y="23387"/>
                  </a:cubicBezTo>
                  <a:cubicBezTo>
                    <a:pt x="21630" y="18950"/>
                    <a:pt x="21538" y="15068"/>
                    <a:pt x="20798" y="13404"/>
                  </a:cubicBezTo>
                  <a:cubicBezTo>
                    <a:pt x="19874" y="11278"/>
                    <a:pt x="18857" y="9152"/>
                    <a:pt x="17656" y="7211"/>
                  </a:cubicBezTo>
                  <a:cubicBezTo>
                    <a:pt x="15715" y="4068"/>
                    <a:pt x="13311" y="1018"/>
                    <a:pt x="11185" y="186"/>
                  </a:cubicBezTo>
                  <a:cubicBezTo>
                    <a:pt x="10908" y="93"/>
                    <a:pt x="10538" y="1"/>
                    <a:pt x="10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9"/>
            <p:cNvSpPr/>
            <p:nvPr/>
          </p:nvSpPr>
          <p:spPr>
            <a:xfrm>
              <a:off x="562050" y="1878825"/>
              <a:ext cx="552325" cy="614725"/>
            </a:xfrm>
            <a:custGeom>
              <a:avLst/>
              <a:gdLst/>
              <a:ahLst/>
              <a:cxnLst/>
              <a:rect l="l" t="t" r="r" b="b"/>
              <a:pathLst>
                <a:path w="22093" h="24589" extrusionOk="0">
                  <a:moveTo>
                    <a:pt x="10261" y="1"/>
                  </a:moveTo>
                  <a:lnTo>
                    <a:pt x="9429" y="93"/>
                  </a:lnTo>
                  <a:lnTo>
                    <a:pt x="7765" y="1110"/>
                  </a:lnTo>
                  <a:lnTo>
                    <a:pt x="5362" y="3791"/>
                  </a:lnTo>
                  <a:lnTo>
                    <a:pt x="2681" y="8597"/>
                  </a:lnTo>
                  <a:lnTo>
                    <a:pt x="833" y="13127"/>
                  </a:lnTo>
                  <a:lnTo>
                    <a:pt x="278" y="14513"/>
                  </a:lnTo>
                  <a:lnTo>
                    <a:pt x="1" y="15992"/>
                  </a:lnTo>
                  <a:lnTo>
                    <a:pt x="93" y="20799"/>
                  </a:lnTo>
                  <a:lnTo>
                    <a:pt x="555" y="24126"/>
                  </a:lnTo>
                  <a:lnTo>
                    <a:pt x="740" y="24496"/>
                  </a:lnTo>
                  <a:lnTo>
                    <a:pt x="1110" y="24589"/>
                  </a:lnTo>
                  <a:lnTo>
                    <a:pt x="2404" y="24404"/>
                  </a:lnTo>
                  <a:lnTo>
                    <a:pt x="2774" y="24219"/>
                  </a:lnTo>
                  <a:lnTo>
                    <a:pt x="2774" y="23849"/>
                  </a:lnTo>
                  <a:lnTo>
                    <a:pt x="2404" y="20799"/>
                  </a:lnTo>
                  <a:lnTo>
                    <a:pt x="2219" y="16362"/>
                  </a:lnTo>
                  <a:lnTo>
                    <a:pt x="2496" y="15160"/>
                  </a:lnTo>
                  <a:lnTo>
                    <a:pt x="3236" y="13034"/>
                  </a:lnTo>
                  <a:lnTo>
                    <a:pt x="5269" y="8597"/>
                  </a:lnTo>
                  <a:lnTo>
                    <a:pt x="7488" y="4807"/>
                  </a:lnTo>
                  <a:lnTo>
                    <a:pt x="9059" y="2959"/>
                  </a:lnTo>
                  <a:lnTo>
                    <a:pt x="9984" y="2312"/>
                  </a:lnTo>
                  <a:lnTo>
                    <a:pt x="10261" y="2219"/>
                  </a:lnTo>
                  <a:lnTo>
                    <a:pt x="10723" y="2219"/>
                  </a:lnTo>
                  <a:lnTo>
                    <a:pt x="11648" y="2774"/>
                  </a:lnTo>
                  <a:lnTo>
                    <a:pt x="13404" y="4530"/>
                  </a:lnTo>
                  <a:lnTo>
                    <a:pt x="15992" y="8135"/>
                  </a:lnTo>
                  <a:lnTo>
                    <a:pt x="18303" y="12387"/>
                  </a:lnTo>
                  <a:lnTo>
                    <a:pt x="19227" y="14513"/>
                  </a:lnTo>
                  <a:lnTo>
                    <a:pt x="19597" y="15622"/>
                  </a:lnTo>
                  <a:lnTo>
                    <a:pt x="19782" y="20059"/>
                  </a:lnTo>
                  <a:lnTo>
                    <a:pt x="19689" y="23110"/>
                  </a:lnTo>
                  <a:lnTo>
                    <a:pt x="19689" y="23479"/>
                  </a:lnTo>
                  <a:lnTo>
                    <a:pt x="20059" y="23572"/>
                  </a:lnTo>
                  <a:lnTo>
                    <a:pt x="21353" y="23757"/>
                  </a:lnTo>
                  <a:lnTo>
                    <a:pt x="21723" y="23572"/>
                  </a:lnTo>
                  <a:lnTo>
                    <a:pt x="21908" y="23294"/>
                  </a:lnTo>
                  <a:lnTo>
                    <a:pt x="22093" y="19874"/>
                  </a:lnTo>
                  <a:lnTo>
                    <a:pt x="21815" y="15068"/>
                  </a:lnTo>
                  <a:lnTo>
                    <a:pt x="21353" y="13589"/>
                  </a:lnTo>
                  <a:lnTo>
                    <a:pt x="20799" y="12295"/>
                  </a:lnTo>
                  <a:lnTo>
                    <a:pt x="18580" y="8043"/>
                  </a:lnTo>
                  <a:lnTo>
                    <a:pt x="15437" y="3328"/>
                  </a:lnTo>
                  <a:lnTo>
                    <a:pt x="12757" y="833"/>
                  </a:lnTo>
                  <a:lnTo>
                    <a:pt x="110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59"/>
          <p:cNvSpPr/>
          <p:nvPr/>
        </p:nvSpPr>
        <p:spPr>
          <a:xfrm>
            <a:off x="5342700" y="2500875"/>
            <a:ext cx="30828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AB867BD-B36C-43FA-BFEE-0FD692B02BDF}"/>
              </a:ext>
            </a:extLst>
          </p:cNvPr>
          <p:cNvSpPr txBox="1"/>
          <p:nvPr/>
        </p:nvSpPr>
        <p:spPr>
          <a:xfrm>
            <a:off x="6069328" y="2540775"/>
            <a:ext cx="48924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5E7D"/>
                </a:solidFill>
                <a:latin typeface="+mj-lt"/>
              </a:rPr>
              <a:t>Help Is always Near You</a:t>
            </a:r>
            <a:endParaRPr lang="ko-KR" altLang="en-US" sz="1600">
              <a:solidFill>
                <a:srgbClr val="005E7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58FFE7-5D76-4D25-8E8A-35214CF37840}"/>
              </a:ext>
            </a:extLst>
          </p:cNvPr>
          <p:cNvSpPr txBox="1"/>
          <p:nvPr/>
        </p:nvSpPr>
        <p:spPr>
          <a:xfrm>
            <a:off x="4192003" y="148492"/>
            <a:ext cx="4951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+mn-ea"/>
                <a:ea typeface="+mn-ea"/>
              </a:rPr>
              <a:t>Opensource</a:t>
            </a:r>
            <a:r>
              <a:rPr lang="ko-KR" altLang="en-US">
                <a:latin typeface="+mn-ea"/>
                <a:ea typeface="+mn-ea"/>
              </a:rPr>
              <a:t> </a:t>
            </a:r>
            <a:r>
              <a:rPr lang="en-US" altLang="ko-KR">
                <a:latin typeface="+mn-ea"/>
                <a:ea typeface="+mn-ea"/>
              </a:rPr>
              <a:t>Professional Project (Prof.Kyung soon, Hwang)</a:t>
            </a:r>
            <a:endParaRPr lang="ko-KR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p78"/>
          <p:cNvSpPr txBox="1">
            <a:spLocks noGrp="1"/>
          </p:cNvSpPr>
          <p:nvPr>
            <p:ph type="title"/>
          </p:nvPr>
        </p:nvSpPr>
        <p:spPr>
          <a:xfrm>
            <a:off x="1038550" y="3091800"/>
            <a:ext cx="24906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2017" name="Google Shape;2017;p78"/>
          <p:cNvSpPr txBox="1">
            <a:spLocks noGrp="1"/>
          </p:cNvSpPr>
          <p:nvPr>
            <p:ph type="subTitle" idx="1"/>
          </p:nvPr>
        </p:nvSpPr>
        <p:spPr>
          <a:xfrm>
            <a:off x="1038575" y="3811075"/>
            <a:ext cx="2490600" cy="5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the ringed one. It is a gas giant </a:t>
            </a:r>
            <a:endParaRPr/>
          </a:p>
        </p:txBody>
      </p:sp>
      <p:sp>
        <p:nvSpPr>
          <p:cNvPr id="2018" name="Google Shape;2018;p78"/>
          <p:cNvSpPr txBox="1">
            <a:spLocks noGrp="1"/>
          </p:cNvSpPr>
          <p:nvPr>
            <p:ph type="subTitle" idx="2"/>
          </p:nvPr>
        </p:nvSpPr>
        <p:spPr>
          <a:xfrm>
            <a:off x="5614851" y="3811075"/>
            <a:ext cx="2490600" cy="5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was named after a Roman god</a:t>
            </a:r>
            <a:endParaRPr/>
          </a:p>
        </p:txBody>
      </p:sp>
      <p:sp>
        <p:nvSpPr>
          <p:cNvPr id="2019" name="Google Shape;2019;p78"/>
          <p:cNvSpPr txBox="1">
            <a:spLocks noGrp="1"/>
          </p:cNvSpPr>
          <p:nvPr>
            <p:ph type="subTitle" idx="3"/>
          </p:nvPr>
        </p:nvSpPr>
        <p:spPr>
          <a:xfrm>
            <a:off x="5614850" y="3091800"/>
            <a:ext cx="24906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grpSp>
        <p:nvGrpSpPr>
          <p:cNvPr id="2020" name="Google Shape;2020;p78"/>
          <p:cNvGrpSpPr/>
          <p:nvPr/>
        </p:nvGrpSpPr>
        <p:grpSpPr>
          <a:xfrm>
            <a:off x="1561730" y="1061004"/>
            <a:ext cx="1444295" cy="1879930"/>
            <a:chOff x="2032054" y="-1055086"/>
            <a:chExt cx="2254949" cy="2935098"/>
          </a:xfrm>
        </p:grpSpPr>
        <p:sp>
          <p:nvSpPr>
            <p:cNvPr id="2021" name="Google Shape;2021;p78"/>
            <p:cNvSpPr/>
            <p:nvPr/>
          </p:nvSpPr>
          <p:spPr>
            <a:xfrm>
              <a:off x="2168234" y="-837716"/>
              <a:ext cx="2070077" cy="2537233"/>
            </a:xfrm>
            <a:custGeom>
              <a:avLst/>
              <a:gdLst/>
              <a:ahLst/>
              <a:cxnLst/>
              <a:rect l="l" t="t" r="r" b="b"/>
              <a:pathLst>
                <a:path w="16113" h="19750" extrusionOk="0">
                  <a:moveTo>
                    <a:pt x="16113" y="1"/>
                  </a:moveTo>
                  <a:lnTo>
                    <a:pt x="1" y="9332"/>
                  </a:lnTo>
                  <a:lnTo>
                    <a:pt x="1" y="19749"/>
                  </a:lnTo>
                  <a:lnTo>
                    <a:pt x="16113" y="10431"/>
                  </a:lnTo>
                  <a:lnTo>
                    <a:pt x="161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78"/>
            <p:cNvSpPr/>
            <p:nvPr/>
          </p:nvSpPr>
          <p:spPr>
            <a:xfrm>
              <a:off x="2032054" y="-1055086"/>
              <a:ext cx="2232210" cy="2924948"/>
            </a:xfrm>
            <a:custGeom>
              <a:avLst/>
              <a:gdLst/>
              <a:ahLst/>
              <a:cxnLst/>
              <a:rect l="l" t="t" r="r" b="b"/>
              <a:pathLst>
                <a:path w="17375" h="22768" extrusionOk="0">
                  <a:moveTo>
                    <a:pt x="16611" y="1"/>
                  </a:moveTo>
                  <a:cubicBezTo>
                    <a:pt x="16557" y="1"/>
                    <a:pt x="16504" y="13"/>
                    <a:pt x="16453" y="39"/>
                  </a:cubicBezTo>
                  <a:lnTo>
                    <a:pt x="568" y="9231"/>
                  </a:lnTo>
                  <a:cubicBezTo>
                    <a:pt x="215" y="9420"/>
                    <a:pt x="0" y="9787"/>
                    <a:pt x="0" y="10191"/>
                  </a:cubicBezTo>
                  <a:lnTo>
                    <a:pt x="0" y="21896"/>
                  </a:lnTo>
                  <a:cubicBezTo>
                    <a:pt x="0" y="22111"/>
                    <a:pt x="114" y="22300"/>
                    <a:pt x="291" y="22414"/>
                  </a:cubicBezTo>
                  <a:lnTo>
                    <a:pt x="909" y="22767"/>
                  </a:lnTo>
                  <a:lnTo>
                    <a:pt x="1086" y="22287"/>
                  </a:lnTo>
                  <a:lnTo>
                    <a:pt x="16390" y="13436"/>
                  </a:lnTo>
                  <a:cubicBezTo>
                    <a:pt x="16731" y="13246"/>
                    <a:pt x="16933" y="12893"/>
                    <a:pt x="16933" y="12514"/>
                  </a:cubicBezTo>
                  <a:lnTo>
                    <a:pt x="16933" y="1996"/>
                  </a:lnTo>
                  <a:lnTo>
                    <a:pt x="17375" y="392"/>
                  </a:lnTo>
                  <a:lnTo>
                    <a:pt x="16769" y="39"/>
                  </a:lnTo>
                  <a:cubicBezTo>
                    <a:pt x="16718" y="13"/>
                    <a:pt x="16665" y="1"/>
                    <a:pt x="166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78"/>
            <p:cNvSpPr/>
            <p:nvPr/>
          </p:nvSpPr>
          <p:spPr>
            <a:xfrm>
              <a:off x="2111449" y="-1010378"/>
              <a:ext cx="2175553" cy="2890390"/>
            </a:xfrm>
            <a:custGeom>
              <a:avLst/>
              <a:gdLst/>
              <a:ahLst/>
              <a:cxnLst/>
              <a:rect l="l" t="t" r="r" b="b"/>
              <a:pathLst>
                <a:path w="16934" h="22499" extrusionOk="0">
                  <a:moveTo>
                    <a:pt x="16600" y="1"/>
                  </a:moveTo>
                  <a:cubicBezTo>
                    <a:pt x="16546" y="1"/>
                    <a:pt x="16492" y="14"/>
                    <a:pt x="16441" y="44"/>
                  </a:cubicBezTo>
                  <a:lnTo>
                    <a:pt x="556" y="9237"/>
                  </a:lnTo>
                  <a:cubicBezTo>
                    <a:pt x="215" y="9439"/>
                    <a:pt x="1" y="9805"/>
                    <a:pt x="1" y="10196"/>
                  </a:cubicBezTo>
                  <a:lnTo>
                    <a:pt x="1" y="21914"/>
                  </a:lnTo>
                  <a:cubicBezTo>
                    <a:pt x="1" y="22250"/>
                    <a:pt x="285" y="22498"/>
                    <a:pt x="588" y="22498"/>
                  </a:cubicBezTo>
                  <a:cubicBezTo>
                    <a:pt x="684" y="22498"/>
                    <a:pt x="781" y="22474"/>
                    <a:pt x="872" y="22419"/>
                  </a:cubicBezTo>
                  <a:lnTo>
                    <a:pt x="16391" y="13441"/>
                  </a:lnTo>
                  <a:cubicBezTo>
                    <a:pt x="16719" y="13252"/>
                    <a:pt x="16921" y="12898"/>
                    <a:pt x="16934" y="12507"/>
                  </a:cubicBezTo>
                  <a:lnTo>
                    <a:pt x="16934" y="334"/>
                  </a:lnTo>
                  <a:cubicBezTo>
                    <a:pt x="16934" y="142"/>
                    <a:pt x="16772" y="1"/>
                    <a:pt x="16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78"/>
            <p:cNvSpPr/>
            <p:nvPr/>
          </p:nvSpPr>
          <p:spPr>
            <a:xfrm>
              <a:off x="2168234" y="-837716"/>
              <a:ext cx="2070077" cy="2537233"/>
            </a:xfrm>
            <a:custGeom>
              <a:avLst/>
              <a:gdLst/>
              <a:ahLst/>
              <a:cxnLst/>
              <a:rect l="l" t="t" r="r" b="b"/>
              <a:pathLst>
                <a:path w="16113" h="19750" extrusionOk="0">
                  <a:moveTo>
                    <a:pt x="16113" y="1"/>
                  </a:moveTo>
                  <a:lnTo>
                    <a:pt x="1" y="9332"/>
                  </a:lnTo>
                  <a:lnTo>
                    <a:pt x="1" y="19749"/>
                  </a:lnTo>
                  <a:lnTo>
                    <a:pt x="16113" y="10431"/>
                  </a:lnTo>
                  <a:lnTo>
                    <a:pt x="161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78"/>
            <p:cNvSpPr/>
            <p:nvPr/>
          </p:nvSpPr>
          <p:spPr>
            <a:xfrm>
              <a:off x="2358114" y="266735"/>
              <a:ext cx="629515" cy="1072704"/>
            </a:xfrm>
            <a:custGeom>
              <a:avLst/>
              <a:gdLst/>
              <a:ahLst/>
              <a:cxnLst/>
              <a:rect l="l" t="t" r="r" b="b"/>
              <a:pathLst>
                <a:path w="4900" h="8350" extrusionOk="0">
                  <a:moveTo>
                    <a:pt x="3575" y="0"/>
                  </a:moveTo>
                  <a:cubicBezTo>
                    <a:pt x="3554" y="0"/>
                    <a:pt x="3532" y="1"/>
                    <a:pt x="3510" y="3"/>
                  </a:cubicBezTo>
                  <a:cubicBezTo>
                    <a:pt x="2967" y="15"/>
                    <a:pt x="2437" y="167"/>
                    <a:pt x="1970" y="457"/>
                  </a:cubicBezTo>
                  <a:cubicBezTo>
                    <a:pt x="1616" y="659"/>
                    <a:pt x="1301" y="912"/>
                    <a:pt x="1036" y="1202"/>
                  </a:cubicBezTo>
                  <a:cubicBezTo>
                    <a:pt x="429" y="1947"/>
                    <a:pt x="89" y="2856"/>
                    <a:pt x="38" y="3803"/>
                  </a:cubicBezTo>
                  <a:cubicBezTo>
                    <a:pt x="38" y="3841"/>
                    <a:pt x="0" y="4624"/>
                    <a:pt x="480" y="5003"/>
                  </a:cubicBezTo>
                  <a:cubicBezTo>
                    <a:pt x="505" y="5066"/>
                    <a:pt x="1048" y="6139"/>
                    <a:pt x="114" y="8349"/>
                  </a:cubicBezTo>
                  <a:lnTo>
                    <a:pt x="2677" y="6872"/>
                  </a:lnTo>
                  <a:cubicBezTo>
                    <a:pt x="2690" y="6809"/>
                    <a:pt x="2702" y="5660"/>
                    <a:pt x="3271" y="5331"/>
                  </a:cubicBezTo>
                  <a:lnTo>
                    <a:pt x="3308" y="5306"/>
                  </a:lnTo>
                  <a:cubicBezTo>
                    <a:pt x="3485" y="5218"/>
                    <a:pt x="3649" y="5142"/>
                    <a:pt x="3801" y="5053"/>
                  </a:cubicBezTo>
                  <a:cubicBezTo>
                    <a:pt x="4142" y="4851"/>
                    <a:pt x="4369" y="4612"/>
                    <a:pt x="4331" y="4119"/>
                  </a:cubicBezTo>
                  <a:cubicBezTo>
                    <a:pt x="4382" y="4043"/>
                    <a:pt x="4420" y="3955"/>
                    <a:pt x="4457" y="3879"/>
                  </a:cubicBezTo>
                  <a:cubicBezTo>
                    <a:pt x="4470" y="3803"/>
                    <a:pt x="4495" y="3690"/>
                    <a:pt x="4432" y="3627"/>
                  </a:cubicBezTo>
                  <a:cubicBezTo>
                    <a:pt x="4445" y="3614"/>
                    <a:pt x="4609" y="3399"/>
                    <a:pt x="4584" y="3298"/>
                  </a:cubicBezTo>
                  <a:cubicBezTo>
                    <a:pt x="4558" y="3197"/>
                    <a:pt x="4495" y="3096"/>
                    <a:pt x="4584" y="2995"/>
                  </a:cubicBezTo>
                  <a:cubicBezTo>
                    <a:pt x="4660" y="2907"/>
                    <a:pt x="4899" y="2667"/>
                    <a:pt x="4824" y="2541"/>
                  </a:cubicBezTo>
                  <a:cubicBezTo>
                    <a:pt x="4761" y="2402"/>
                    <a:pt x="4495" y="2162"/>
                    <a:pt x="4457" y="2086"/>
                  </a:cubicBezTo>
                  <a:cubicBezTo>
                    <a:pt x="4420" y="1998"/>
                    <a:pt x="4331" y="1935"/>
                    <a:pt x="4407" y="1543"/>
                  </a:cubicBezTo>
                  <a:cubicBezTo>
                    <a:pt x="4493" y="1162"/>
                    <a:pt x="4387" y="0"/>
                    <a:pt x="35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78"/>
            <p:cNvSpPr/>
            <p:nvPr/>
          </p:nvSpPr>
          <p:spPr>
            <a:xfrm>
              <a:off x="3123804" y="-291079"/>
              <a:ext cx="439761" cy="303569"/>
            </a:xfrm>
            <a:custGeom>
              <a:avLst/>
              <a:gdLst/>
              <a:ahLst/>
              <a:cxnLst/>
              <a:rect l="l" t="t" r="r" b="b"/>
              <a:pathLst>
                <a:path w="3423" h="2363" extrusionOk="0">
                  <a:moveTo>
                    <a:pt x="3422" y="1"/>
                  </a:moveTo>
                  <a:lnTo>
                    <a:pt x="0" y="1983"/>
                  </a:lnTo>
                  <a:lnTo>
                    <a:pt x="0" y="2362"/>
                  </a:lnTo>
                  <a:lnTo>
                    <a:pt x="3422" y="380"/>
                  </a:lnTo>
                  <a:lnTo>
                    <a:pt x="34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78"/>
            <p:cNvSpPr/>
            <p:nvPr/>
          </p:nvSpPr>
          <p:spPr>
            <a:xfrm>
              <a:off x="3123804" y="-190487"/>
              <a:ext cx="439761" cy="305110"/>
            </a:xfrm>
            <a:custGeom>
              <a:avLst/>
              <a:gdLst/>
              <a:ahLst/>
              <a:cxnLst/>
              <a:rect l="l" t="t" r="r" b="b"/>
              <a:pathLst>
                <a:path w="3423" h="2375" extrusionOk="0">
                  <a:moveTo>
                    <a:pt x="3422" y="1"/>
                  </a:moveTo>
                  <a:lnTo>
                    <a:pt x="0" y="1983"/>
                  </a:lnTo>
                  <a:lnTo>
                    <a:pt x="0" y="2375"/>
                  </a:lnTo>
                  <a:lnTo>
                    <a:pt x="3422" y="392"/>
                  </a:lnTo>
                  <a:lnTo>
                    <a:pt x="34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78"/>
            <p:cNvSpPr/>
            <p:nvPr/>
          </p:nvSpPr>
          <p:spPr>
            <a:xfrm>
              <a:off x="3123804" y="-13585"/>
              <a:ext cx="309876" cy="230471"/>
            </a:xfrm>
            <a:custGeom>
              <a:avLst/>
              <a:gdLst/>
              <a:ahLst/>
              <a:cxnLst/>
              <a:rect l="l" t="t" r="r" b="b"/>
              <a:pathLst>
                <a:path w="2412" h="1794" extrusionOk="0">
                  <a:moveTo>
                    <a:pt x="2412" y="0"/>
                  </a:moveTo>
                  <a:lnTo>
                    <a:pt x="0" y="1402"/>
                  </a:lnTo>
                  <a:lnTo>
                    <a:pt x="0" y="1793"/>
                  </a:lnTo>
                  <a:lnTo>
                    <a:pt x="2412" y="392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78"/>
            <p:cNvSpPr/>
            <p:nvPr/>
          </p:nvSpPr>
          <p:spPr>
            <a:xfrm>
              <a:off x="3123804" y="114499"/>
              <a:ext cx="439761" cy="305110"/>
            </a:xfrm>
            <a:custGeom>
              <a:avLst/>
              <a:gdLst/>
              <a:ahLst/>
              <a:cxnLst/>
              <a:rect l="l" t="t" r="r" b="b"/>
              <a:pathLst>
                <a:path w="3423" h="2375" extrusionOk="0">
                  <a:moveTo>
                    <a:pt x="3422" y="1"/>
                  </a:moveTo>
                  <a:lnTo>
                    <a:pt x="0" y="1983"/>
                  </a:lnTo>
                  <a:lnTo>
                    <a:pt x="0" y="2375"/>
                  </a:lnTo>
                  <a:lnTo>
                    <a:pt x="3422" y="392"/>
                  </a:lnTo>
                  <a:lnTo>
                    <a:pt x="34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78"/>
            <p:cNvSpPr/>
            <p:nvPr/>
          </p:nvSpPr>
          <p:spPr>
            <a:xfrm>
              <a:off x="3123804" y="49622"/>
              <a:ext cx="378095" cy="267855"/>
            </a:xfrm>
            <a:custGeom>
              <a:avLst/>
              <a:gdLst/>
              <a:ahLst/>
              <a:cxnLst/>
              <a:rect l="l" t="t" r="r" b="b"/>
              <a:pathLst>
                <a:path w="2943" h="2085" extrusionOk="0">
                  <a:moveTo>
                    <a:pt x="2942" y="1"/>
                  </a:moveTo>
                  <a:lnTo>
                    <a:pt x="0" y="1705"/>
                  </a:lnTo>
                  <a:lnTo>
                    <a:pt x="0" y="2084"/>
                  </a:lnTo>
                  <a:lnTo>
                    <a:pt x="2942" y="379"/>
                  </a:lnTo>
                  <a:lnTo>
                    <a:pt x="29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78"/>
            <p:cNvSpPr/>
            <p:nvPr/>
          </p:nvSpPr>
          <p:spPr>
            <a:xfrm>
              <a:off x="3123804" y="318894"/>
              <a:ext cx="262855" cy="201309"/>
            </a:xfrm>
            <a:custGeom>
              <a:avLst/>
              <a:gdLst/>
              <a:ahLst/>
              <a:cxnLst/>
              <a:rect l="l" t="t" r="r" b="b"/>
              <a:pathLst>
                <a:path w="2046" h="1567" extrusionOk="0">
                  <a:moveTo>
                    <a:pt x="2046" y="1"/>
                  </a:moveTo>
                  <a:lnTo>
                    <a:pt x="0" y="1188"/>
                  </a:lnTo>
                  <a:lnTo>
                    <a:pt x="0" y="1566"/>
                  </a:lnTo>
                  <a:lnTo>
                    <a:pt x="2046" y="392"/>
                  </a:lnTo>
                  <a:lnTo>
                    <a:pt x="20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78"/>
            <p:cNvSpPr/>
            <p:nvPr/>
          </p:nvSpPr>
          <p:spPr>
            <a:xfrm>
              <a:off x="3685095" y="-617134"/>
              <a:ext cx="439633" cy="303569"/>
            </a:xfrm>
            <a:custGeom>
              <a:avLst/>
              <a:gdLst/>
              <a:ahLst/>
              <a:cxnLst/>
              <a:rect l="l" t="t" r="r" b="b"/>
              <a:pathLst>
                <a:path w="3422" h="2363" extrusionOk="0">
                  <a:moveTo>
                    <a:pt x="3422" y="1"/>
                  </a:moveTo>
                  <a:lnTo>
                    <a:pt x="0" y="1983"/>
                  </a:lnTo>
                  <a:lnTo>
                    <a:pt x="0" y="2362"/>
                  </a:lnTo>
                  <a:lnTo>
                    <a:pt x="3422" y="380"/>
                  </a:lnTo>
                  <a:lnTo>
                    <a:pt x="34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78"/>
            <p:cNvSpPr/>
            <p:nvPr/>
          </p:nvSpPr>
          <p:spPr>
            <a:xfrm>
              <a:off x="3685095" y="-516542"/>
              <a:ext cx="439633" cy="305110"/>
            </a:xfrm>
            <a:custGeom>
              <a:avLst/>
              <a:gdLst/>
              <a:ahLst/>
              <a:cxnLst/>
              <a:rect l="l" t="t" r="r" b="b"/>
              <a:pathLst>
                <a:path w="3422" h="2375" extrusionOk="0">
                  <a:moveTo>
                    <a:pt x="3422" y="1"/>
                  </a:moveTo>
                  <a:lnTo>
                    <a:pt x="0" y="1983"/>
                  </a:lnTo>
                  <a:lnTo>
                    <a:pt x="0" y="2375"/>
                  </a:lnTo>
                  <a:lnTo>
                    <a:pt x="3422" y="392"/>
                  </a:lnTo>
                  <a:lnTo>
                    <a:pt x="34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78"/>
            <p:cNvSpPr/>
            <p:nvPr/>
          </p:nvSpPr>
          <p:spPr>
            <a:xfrm>
              <a:off x="3685095" y="-339640"/>
              <a:ext cx="309876" cy="230471"/>
            </a:xfrm>
            <a:custGeom>
              <a:avLst/>
              <a:gdLst/>
              <a:ahLst/>
              <a:cxnLst/>
              <a:rect l="l" t="t" r="r" b="b"/>
              <a:pathLst>
                <a:path w="2412" h="1794" extrusionOk="0">
                  <a:moveTo>
                    <a:pt x="2412" y="0"/>
                  </a:moveTo>
                  <a:lnTo>
                    <a:pt x="0" y="1402"/>
                  </a:lnTo>
                  <a:lnTo>
                    <a:pt x="0" y="1793"/>
                  </a:lnTo>
                  <a:lnTo>
                    <a:pt x="2412" y="392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78"/>
            <p:cNvSpPr/>
            <p:nvPr/>
          </p:nvSpPr>
          <p:spPr>
            <a:xfrm>
              <a:off x="3685095" y="-211556"/>
              <a:ext cx="439633" cy="305110"/>
            </a:xfrm>
            <a:custGeom>
              <a:avLst/>
              <a:gdLst/>
              <a:ahLst/>
              <a:cxnLst/>
              <a:rect l="l" t="t" r="r" b="b"/>
              <a:pathLst>
                <a:path w="3422" h="2375" extrusionOk="0">
                  <a:moveTo>
                    <a:pt x="3422" y="1"/>
                  </a:moveTo>
                  <a:lnTo>
                    <a:pt x="0" y="1983"/>
                  </a:lnTo>
                  <a:lnTo>
                    <a:pt x="0" y="2375"/>
                  </a:lnTo>
                  <a:lnTo>
                    <a:pt x="3422" y="392"/>
                  </a:lnTo>
                  <a:lnTo>
                    <a:pt x="34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78"/>
            <p:cNvSpPr/>
            <p:nvPr/>
          </p:nvSpPr>
          <p:spPr>
            <a:xfrm>
              <a:off x="3685095" y="-276433"/>
              <a:ext cx="378095" cy="267855"/>
            </a:xfrm>
            <a:custGeom>
              <a:avLst/>
              <a:gdLst/>
              <a:ahLst/>
              <a:cxnLst/>
              <a:rect l="l" t="t" r="r" b="b"/>
              <a:pathLst>
                <a:path w="2943" h="2085" extrusionOk="0">
                  <a:moveTo>
                    <a:pt x="2942" y="1"/>
                  </a:moveTo>
                  <a:lnTo>
                    <a:pt x="0" y="1705"/>
                  </a:lnTo>
                  <a:lnTo>
                    <a:pt x="0" y="2084"/>
                  </a:lnTo>
                  <a:lnTo>
                    <a:pt x="2942" y="379"/>
                  </a:lnTo>
                  <a:lnTo>
                    <a:pt x="29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78"/>
            <p:cNvSpPr/>
            <p:nvPr/>
          </p:nvSpPr>
          <p:spPr>
            <a:xfrm>
              <a:off x="3685095" y="-7162"/>
              <a:ext cx="262855" cy="202979"/>
            </a:xfrm>
            <a:custGeom>
              <a:avLst/>
              <a:gdLst/>
              <a:ahLst/>
              <a:cxnLst/>
              <a:rect l="l" t="t" r="r" b="b"/>
              <a:pathLst>
                <a:path w="2046" h="1580" extrusionOk="0">
                  <a:moveTo>
                    <a:pt x="2046" y="1"/>
                  </a:moveTo>
                  <a:lnTo>
                    <a:pt x="0" y="1188"/>
                  </a:lnTo>
                  <a:lnTo>
                    <a:pt x="0" y="1579"/>
                  </a:lnTo>
                  <a:lnTo>
                    <a:pt x="2046" y="392"/>
                  </a:lnTo>
                  <a:lnTo>
                    <a:pt x="20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78"/>
            <p:cNvSpPr/>
            <p:nvPr/>
          </p:nvSpPr>
          <p:spPr>
            <a:xfrm>
              <a:off x="3370340" y="310800"/>
              <a:ext cx="715463" cy="420217"/>
            </a:xfrm>
            <a:custGeom>
              <a:avLst/>
              <a:gdLst/>
              <a:ahLst/>
              <a:cxnLst/>
              <a:rect l="l" t="t" r="r" b="b"/>
              <a:pathLst>
                <a:path w="5569" h="3271" extrusionOk="0">
                  <a:moveTo>
                    <a:pt x="2778" y="1"/>
                  </a:moveTo>
                  <a:cubicBezTo>
                    <a:pt x="2728" y="1"/>
                    <a:pt x="2690" y="38"/>
                    <a:pt x="2677" y="89"/>
                  </a:cubicBezTo>
                  <a:lnTo>
                    <a:pt x="2362" y="1743"/>
                  </a:lnTo>
                  <a:lnTo>
                    <a:pt x="0" y="3082"/>
                  </a:lnTo>
                  <a:lnTo>
                    <a:pt x="101" y="3271"/>
                  </a:lnTo>
                  <a:lnTo>
                    <a:pt x="2513" y="1895"/>
                  </a:lnTo>
                  <a:cubicBezTo>
                    <a:pt x="2538" y="1882"/>
                    <a:pt x="2551" y="1857"/>
                    <a:pt x="2564" y="1832"/>
                  </a:cubicBezTo>
                  <a:lnTo>
                    <a:pt x="2804" y="581"/>
                  </a:lnTo>
                  <a:lnTo>
                    <a:pt x="3258" y="2337"/>
                  </a:lnTo>
                  <a:cubicBezTo>
                    <a:pt x="3277" y="2387"/>
                    <a:pt x="3321" y="2412"/>
                    <a:pt x="3364" y="2412"/>
                  </a:cubicBezTo>
                  <a:cubicBezTo>
                    <a:pt x="3407" y="2412"/>
                    <a:pt x="3448" y="2387"/>
                    <a:pt x="3460" y="2337"/>
                  </a:cubicBezTo>
                  <a:lnTo>
                    <a:pt x="4079" y="443"/>
                  </a:lnTo>
                  <a:lnTo>
                    <a:pt x="4294" y="821"/>
                  </a:lnTo>
                  <a:cubicBezTo>
                    <a:pt x="4313" y="860"/>
                    <a:pt x="4354" y="876"/>
                    <a:pt x="4395" y="876"/>
                  </a:cubicBezTo>
                  <a:cubicBezTo>
                    <a:pt x="4408" y="876"/>
                    <a:pt x="4421" y="875"/>
                    <a:pt x="4432" y="872"/>
                  </a:cubicBezTo>
                  <a:lnTo>
                    <a:pt x="5569" y="342"/>
                  </a:lnTo>
                  <a:lnTo>
                    <a:pt x="5468" y="139"/>
                  </a:lnTo>
                  <a:lnTo>
                    <a:pt x="4407" y="632"/>
                  </a:lnTo>
                  <a:lnTo>
                    <a:pt x="4117" y="139"/>
                  </a:lnTo>
                  <a:cubicBezTo>
                    <a:pt x="4099" y="98"/>
                    <a:pt x="4063" y="79"/>
                    <a:pt x="4026" y="79"/>
                  </a:cubicBezTo>
                  <a:cubicBezTo>
                    <a:pt x="3983" y="79"/>
                    <a:pt x="3941" y="105"/>
                    <a:pt x="3927" y="152"/>
                  </a:cubicBezTo>
                  <a:lnTo>
                    <a:pt x="3359" y="1933"/>
                  </a:lnTo>
                  <a:lnTo>
                    <a:pt x="2879" y="89"/>
                  </a:lnTo>
                  <a:cubicBezTo>
                    <a:pt x="2867" y="38"/>
                    <a:pt x="2829" y="1"/>
                    <a:pt x="27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9" name="Google Shape;2039;p78"/>
          <p:cNvGrpSpPr/>
          <p:nvPr/>
        </p:nvGrpSpPr>
        <p:grpSpPr>
          <a:xfrm>
            <a:off x="6158616" y="1061004"/>
            <a:ext cx="1444295" cy="1879930"/>
            <a:chOff x="7752504" y="-1055086"/>
            <a:chExt cx="2254949" cy="2935098"/>
          </a:xfrm>
        </p:grpSpPr>
        <p:sp>
          <p:nvSpPr>
            <p:cNvPr id="2040" name="Google Shape;2040;p78"/>
            <p:cNvSpPr/>
            <p:nvPr/>
          </p:nvSpPr>
          <p:spPr>
            <a:xfrm>
              <a:off x="7752504" y="-1055086"/>
              <a:ext cx="2232210" cy="2924948"/>
            </a:xfrm>
            <a:custGeom>
              <a:avLst/>
              <a:gdLst/>
              <a:ahLst/>
              <a:cxnLst/>
              <a:rect l="l" t="t" r="r" b="b"/>
              <a:pathLst>
                <a:path w="17375" h="22768" extrusionOk="0">
                  <a:moveTo>
                    <a:pt x="16611" y="1"/>
                  </a:moveTo>
                  <a:cubicBezTo>
                    <a:pt x="16557" y="1"/>
                    <a:pt x="16504" y="13"/>
                    <a:pt x="16453" y="39"/>
                  </a:cubicBezTo>
                  <a:lnTo>
                    <a:pt x="568" y="9231"/>
                  </a:lnTo>
                  <a:cubicBezTo>
                    <a:pt x="215" y="9420"/>
                    <a:pt x="0" y="9787"/>
                    <a:pt x="0" y="10191"/>
                  </a:cubicBezTo>
                  <a:lnTo>
                    <a:pt x="0" y="21896"/>
                  </a:lnTo>
                  <a:cubicBezTo>
                    <a:pt x="0" y="22111"/>
                    <a:pt x="114" y="22300"/>
                    <a:pt x="291" y="22414"/>
                  </a:cubicBezTo>
                  <a:lnTo>
                    <a:pt x="909" y="22767"/>
                  </a:lnTo>
                  <a:lnTo>
                    <a:pt x="1086" y="22287"/>
                  </a:lnTo>
                  <a:lnTo>
                    <a:pt x="16390" y="13436"/>
                  </a:lnTo>
                  <a:cubicBezTo>
                    <a:pt x="16731" y="13246"/>
                    <a:pt x="16933" y="12893"/>
                    <a:pt x="16933" y="12514"/>
                  </a:cubicBezTo>
                  <a:lnTo>
                    <a:pt x="16933" y="1996"/>
                  </a:lnTo>
                  <a:lnTo>
                    <a:pt x="17375" y="392"/>
                  </a:lnTo>
                  <a:lnTo>
                    <a:pt x="16769" y="39"/>
                  </a:lnTo>
                  <a:cubicBezTo>
                    <a:pt x="16718" y="13"/>
                    <a:pt x="16665" y="1"/>
                    <a:pt x="166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78"/>
            <p:cNvSpPr/>
            <p:nvPr/>
          </p:nvSpPr>
          <p:spPr>
            <a:xfrm>
              <a:off x="7831899" y="-1010378"/>
              <a:ext cx="2175553" cy="2890390"/>
            </a:xfrm>
            <a:custGeom>
              <a:avLst/>
              <a:gdLst/>
              <a:ahLst/>
              <a:cxnLst/>
              <a:rect l="l" t="t" r="r" b="b"/>
              <a:pathLst>
                <a:path w="16934" h="22499" extrusionOk="0">
                  <a:moveTo>
                    <a:pt x="16600" y="1"/>
                  </a:moveTo>
                  <a:cubicBezTo>
                    <a:pt x="16546" y="1"/>
                    <a:pt x="16492" y="14"/>
                    <a:pt x="16441" y="44"/>
                  </a:cubicBezTo>
                  <a:lnTo>
                    <a:pt x="556" y="9237"/>
                  </a:lnTo>
                  <a:cubicBezTo>
                    <a:pt x="215" y="9439"/>
                    <a:pt x="1" y="9805"/>
                    <a:pt x="1" y="10196"/>
                  </a:cubicBezTo>
                  <a:lnTo>
                    <a:pt x="1" y="21914"/>
                  </a:lnTo>
                  <a:cubicBezTo>
                    <a:pt x="1" y="22250"/>
                    <a:pt x="285" y="22498"/>
                    <a:pt x="588" y="22498"/>
                  </a:cubicBezTo>
                  <a:cubicBezTo>
                    <a:pt x="684" y="22498"/>
                    <a:pt x="781" y="22474"/>
                    <a:pt x="872" y="22419"/>
                  </a:cubicBezTo>
                  <a:lnTo>
                    <a:pt x="16391" y="13441"/>
                  </a:lnTo>
                  <a:cubicBezTo>
                    <a:pt x="16719" y="13252"/>
                    <a:pt x="16921" y="12898"/>
                    <a:pt x="16934" y="12507"/>
                  </a:cubicBezTo>
                  <a:lnTo>
                    <a:pt x="16934" y="334"/>
                  </a:lnTo>
                  <a:cubicBezTo>
                    <a:pt x="16934" y="142"/>
                    <a:pt x="16772" y="1"/>
                    <a:pt x="16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78"/>
            <p:cNvSpPr/>
            <p:nvPr/>
          </p:nvSpPr>
          <p:spPr>
            <a:xfrm>
              <a:off x="7892159" y="-837716"/>
              <a:ext cx="2070077" cy="2537233"/>
            </a:xfrm>
            <a:custGeom>
              <a:avLst/>
              <a:gdLst/>
              <a:ahLst/>
              <a:cxnLst/>
              <a:rect l="l" t="t" r="r" b="b"/>
              <a:pathLst>
                <a:path w="16113" h="19750" extrusionOk="0">
                  <a:moveTo>
                    <a:pt x="16113" y="1"/>
                  </a:moveTo>
                  <a:lnTo>
                    <a:pt x="1" y="9332"/>
                  </a:lnTo>
                  <a:lnTo>
                    <a:pt x="1" y="19749"/>
                  </a:lnTo>
                  <a:lnTo>
                    <a:pt x="16113" y="10431"/>
                  </a:lnTo>
                  <a:lnTo>
                    <a:pt x="161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3" name="Google Shape;2043;p78"/>
            <p:cNvGrpSpPr/>
            <p:nvPr/>
          </p:nvGrpSpPr>
          <p:grpSpPr>
            <a:xfrm>
              <a:off x="8045729" y="-400541"/>
              <a:ext cx="1762910" cy="1640179"/>
              <a:chOff x="5506310" y="-1376709"/>
              <a:chExt cx="1834835" cy="1707097"/>
            </a:xfrm>
          </p:grpSpPr>
          <p:sp>
            <p:nvSpPr>
              <p:cNvPr id="2044" name="Google Shape;2044;p78"/>
              <p:cNvSpPr/>
              <p:nvPr/>
            </p:nvSpPr>
            <p:spPr>
              <a:xfrm flipH="1">
                <a:off x="6755442" y="-698262"/>
                <a:ext cx="217504" cy="270167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103" extrusionOk="0">
                    <a:moveTo>
                      <a:pt x="140" y="1"/>
                    </a:moveTo>
                    <a:cubicBezTo>
                      <a:pt x="140" y="190"/>
                      <a:pt x="115" y="367"/>
                      <a:pt x="77" y="556"/>
                    </a:cubicBezTo>
                    <a:cubicBezTo>
                      <a:pt x="77" y="569"/>
                      <a:pt x="51" y="771"/>
                      <a:pt x="1" y="1049"/>
                    </a:cubicBezTo>
                    <a:cubicBezTo>
                      <a:pt x="241" y="1402"/>
                      <a:pt x="544" y="1705"/>
                      <a:pt x="910" y="1945"/>
                    </a:cubicBezTo>
                    <a:cubicBezTo>
                      <a:pt x="1062" y="2046"/>
                      <a:pt x="1241" y="2102"/>
                      <a:pt x="1423" y="2102"/>
                    </a:cubicBezTo>
                    <a:cubicBezTo>
                      <a:pt x="1513" y="2102"/>
                      <a:pt x="1605" y="2088"/>
                      <a:pt x="1693" y="2059"/>
                    </a:cubicBezTo>
                    <a:cubicBezTo>
                      <a:pt x="1655" y="1844"/>
                      <a:pt x="1630" y="1668"/>
                      <a:pt x="1617" y="1554"/>
                    </a:cubicBezTo>
                    <a:cubicBezTo>
                      <a:pt x="1554" y="1289"/>
                      <a:pt x="1516" y="1011"/>
                      <a:pt x="1529" y="733"/>
                    </a:cubicBezTo>
                    <a:lnTo>
                      <a:pt x="1529" y="733"/>
                    </a:lnTo>
                    <a:cubicBezTo>
                      <a:pt x="1428" y="771"/>
                      <a:pt x="1314" y="796"/>
                      <a:pt x="1200" y="796"/>
                    </a:cubicBezTo>
                    <a:cubicBezTo>
                      <a:pt x="1074" y="784"/>
                      <a:pt x="948" y="746"/>
                      <a:pt x="834" y="670"/>
                    </a:cubicBezTo>
                    <a:cubicBezTo>
                      <a:pt x="683" y="582"/>
                      <a:pt x="544" y="468"/>
                      <a:pt x="430" y="342"/>
                    </a:cubicBezTo>
                    <a:cubicBezTo>
                      <a:pt x="317" y="241"/>
                      <a:pt x="216" y="127"/>
                      <a:pt x="1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78"/>
              <p:cNvSpPr/>
              <p:nvPr/>
            </p:nvSpPr>
            <p:spPr>
              <a:xfrm flipH="1">
                <a:off x="6929005" y="-647388"/>
                <a:ext cx="412140" cy="549455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4277" extrusionOk="0">
                    <a:moveTo>
                      <a:pt x="580" y="1"/>
                    </a:moveTo>
                    <a:cubicBezTo>
                      <a:pt x="441" y="1"/>
                      <a:pt x="346" y="17"/>
                      <a:pt x="329" y="59"/>
                    </a:cubicBezTo>
                    <a:cubicBezTo>
                      <a:pt x="266" y="350"/>
                      <a:pt x="215" y="640"/>
                      <a:pt x="177" y="931"/>
                    </a:cubicBezTo>
                    <a:cubicBezTo>
                      <a:pt x="152" y="1158"/>
                      <a:pt x="127" y="1398"/>
                      <a:pt x="89" y="1612"/>
                    </a:cubicBezTo>
                    <a:cubicBezTo>
                      <a:pt x="38" y="2054"/>
                      <a:pt x="1" y="2395"/>
                      <a:pt x="1" y="2421"/>
                    </a:cubicBezTo>
                    <a:lnTo>
                      <a:pt x="3208" y="4277"/>
                    </a:lnTo>
                    <a:lnTo>
                      <a:pt x="3208" y="4239"/>
                    </a:lnTo>
                    <a:cubicBezTo>
                      <a:pt x="3157" y="3923"/>
                      <a:pt x="2753" y="1259"/>
                      <a:pt x="2816" y="893"/>
                    </a:cubicBezTo>
                    <a:cubicBezTo>
                      <a:pt x="2842" y="817"/>
                      <a:pt x="2854" y="729"/>
                      <a:pt x="2867" y="653"/>
                    </a:cubicBezTo>
                    <a:cubicBezTo>
                      <a:pt x="2905" y="489"/>
                      <a:pt x="2930" y="325"/>
                      <a:pt x="2943" y="160"/>
                    </a:cubicBezTo>
                    <a:lnTo>
                      <a:pt x="2779" y="34"/>
                    </a:lnTo>
                    <a:lnTo>
                      <a:pt x="2147" y="211"/>
                    </a:lnTo>
                    <a:cubicBezTo>
                      <a:pt x="2078" y="201"/>
                      <a:pt x="1064" y="1"/>
                      <a:pt x="5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78"/>
              <p:cNvSpPr/>
              <p:nvPr/>
            </p:nvSpPr>
            <p:spPr>
              <a:xfrm flipH="1">
                <a:off x="7023049" y="-1111933"/>
                <a:ext cx="103934" cy="190517"/>
              </a:xfrm>
              <a:custGeom>
                <a:avLst/>
                <a:gdLst/>
                <a:ahLst/>
                <a:cxnLst/>
                <a:rect l="l" t="t" r="r" b="b"/>
                <a:pathLst>
                  <a:path w="809" h="1483" extrusionOk="0">
                    <a:moveTo>
                      <a:pt x="316" y="1"/>
                    </a:moveTo>
                    <a:cubicBezTo>
                      <a:pt x="0" y="64"/>
                      <a:pt x="392" y="1163"/>
                      <a:pt x="632" y="1428"/>
                    </a:cubicBezTo>
                    <a:cubicBezTo>
                      <a:pt x="644" y="1440"/>
                      <a:pt x="670" y="1453"/>
                      <a:pt x="682" y="1478"/>
                    </a:cubicBezTo>
                    <a:lnTo>
                      <a:pt x="707" y="1478"/>
                    </a:lnTo>
                    <a:cubicBezTo>
                      <a:pt x="715" y="1481"/>
                      <a:pt x="721" y="1482"/>
                      <a:pt x="727" y="1482"/>
                    </a:cubicBezTo>
                    <a:cubicBezTo>
                      <a:pt x="808" y="1482"/>
                      <a:pt x="808" y="1260"/>
                      <a:pt x="808" y="1049"/>
                    </a:cubicBezTo>
                    <a:lnTo>
                      <a:pt x="808" y="1049"/>
                    </a:lnTo>
                    <a:cubicBezTo>
                      <a:pt x="785" y="1096"/>
                      <a:pt x="773" y="1164"/>
                      <a:pt x="751" y="1164"/>
                    </a:cubicBezTo>
                    <a:cubicBezTo>
                      <a:pt x="749" y="1164"/>
                      <a:pt x="747" y="1164"/>
                      <a:pt x="745" y="1163"/>
                    </a:cubicBezTo>
                    <a:cubicBezTo>
                      <a:pt x="733" y="1150"/>
                      <a:pt x="733" y="1137"/>
                      <a:pt x="733" y="1125"/>
                    </a:cubicBezTo>
                    <a:cubicBezTo>
                      <a:pt x="695" y="998"/>
                      <a:pt x="606" y="291"/>
                      <a:pt x="606" y="253"/>
                    </a:cubicBezTo>
                    <a:cubicBezTo>
                      <a:pt x="606" y="253"/>
                      <a:pt x="594" y="216"/>
                      <a:pt x="569" y="140"/>
                    </a:cubicBezTo>
                    <a:cubicBezTo>
                      <a:pt x="531" y="89"/>
                      <a:pt x="493" y="51"/>
                      <a:pt x="442" y="26"/>
                    </a:cubicBezTo>
                    <a:cubicBezTo>
                      <a:pt x="404" y="1"/>
                      <a:pt x="367" y="1"/>
                      <a:pt x="3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78"/>
              <p:cNvSpPr/>
              <p:nvPr/>
            </p:nvSpPr>
            <p:spPr>
              <a:xfrm flipH="1">
                <a:off x="6605260" y="-876064"/>
                <a:ext cx="101622" cy="153776"/>
              </a:xfrm>
              <a:custGeom>
                <a:avLst/>
                <a:gdLst/>
                <a:ahLst/>
                <a:cxnLst/>
                <a:rect l="l" t="t" r="r" b="b"/>
                <a:pathLst>
                  <a:path w="791" h="1197" extrusionOk="0">
                    <a:moveTo>
                      <a:pt x="272" y="0"/>
                    </a:moveTo>
                    <a:cubicBezTo>
                      <a:pt x="251" y="0"/>
                      <a:pt x="231" y="3"/>
                      <a:pt x="215" y="8"/>
                    </a:cubicBezTo>
                    <a:cubicBezTo>
                      <a:pt x="203" y="97"/>
                      <a:pt x="178" y="185"/>
                      <a:pt x="152" y="261"/>
                    </a:cubicBezTo>
                    <a:cubicBezTo>
                      <a:pt x="80" y="514"/>
                      <a:pt x="77" y="895"/>
                      <a:pt x="32" y="895"/>
                    </a:cubicBezTo>
                    <a:cubicBezTo>
                      <a:pt x="30" y="895"/>
                      <a:pt x="28" y="894"/>
                      <a:pt x="26" y="892"/>
                    </a:cubicBezTo>
                    <a:cubicBezTo>
                      <a:pt x="13" y="892"/>
                      <a:pt x="1" y="880"/>
                      <a:pt x="1" y="867"/>
                    </a:cubicBezTo>
                    <a:lnTo>
                      <a:pt x="1" y="867"/>
                    </a:lnTo>
                    <a:cubicBezTo>
                      <a:pt x="1" y="968"/>
                      <a:pt x="13" y="1056"/>
                      <a:pt x="64" y="1145"/>
                    </a:cubicBezTo>
                    <a:cubicBezTo>
                      <a:pt x="76" y="1158"/>
                      <a:pt x="89" y="1170"/>
                      <a:pt x="114" y="1183"/>
                    </a:cubicBezTo>
                    <a:cubicBezTo>
                      <a:pt x="127" y="1195"/>
                      <a:pt x="140" y="1195"/>
                      <a:pt x="165" y="1195"/>
                    </a:cubicBezTo>
                    <a:cubicBezTo>
                      <a:pt x="169" y="1196"/>
                      <a:pt x="174" y="1196"/>
                      <a:pt x="179" y="1196"/>
                    </a:cubicBezTo>
                    <a:cubicBezTo>
                      <a:pt x="419" y="1196"/>
                      <a:pt x="791" y="556"/>
                      <a:pt x="493" y="147"/>
                    </a:cubicBezTo>
                    <a:cubicBezTo>
                      <a:pt x="455" y="97"/>
                      <a:pt x="405" y="59"/>
                      <a:pt x="354" y="21"/>
                    </a:cubicBezTo>
                    <a:cubicBezTo>
                      <a:pt x="332" y="6"/>
                      <a:pt x="301" y="0"/>
                      <a:pt x="2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78"/>
              <p:cNvSpPr/>
              <p:nvPr/>
            </p:nvSpPr>
            <p:spPr>
              <a:xfrm flipH="1">
                <a:off x="6698656" y="-1224215"/>
                <a:ext cx="340709" cy="628335"/>
              </a:xfrm>
              <a:custGeom>
                <a:avLst/>
                <a:gdLst/>
                <a:ahLst/>
                <a:cxnLst/>
                <a:rect l="l" t="t" r="r" b="b"/>
                <a:pathLst>
                  <a:path w="2652" h="4891" extrusionOk="0">
                    <a:moveTo>
                      <a:pt x="342" y="0"/>
                    </a:moveTo>
                    <a:cubicBezTo>
                      <a:pt x="250" y="0"/>
                      <a:pt x="181" y="60"/>
                      <a:pt x="126" y="193"/>
                    </a:cubicBezTo>
                    <a:cubicBezTo>
                      <a:pt x="0" y="534"/>
                      <a:pt x="139" y="1254"/>
                      <a:pt x="139" y="1405"/>
                    </a:cubicBezTo>
                    <a:lnTo>
                      <a:pt x="139" y="1835"/>
                    </a:lnTo>
                    <a:cubicBezTo>
                      <a:pt x="139" y="1835"/>
                      <a:pt x="139" y="1872"/>
                      <a:pt x="126" y="1923"/>
                    </a:cubicBezTo>
                    <a:cubicBezTo>
                      <a:pt x="126" y="2134"/>
                      <a:pt x="126" y="2356"/>
                      <a:pt x="45" y="2356"/>
                    </a:cubicBezTo>
                    <a:cubicBezTo>
                      <a:pt x="39" y="2356"/>
                      <a:pt x="33" y="2355"/>
                      <a:pt x="25" y="2352"/>
                    </a:cubicBezTo>
                    <a:lnTo>
                      <a:pt x="25" y="2352"/>
                    </a:lnTo>
                    <a:cubicBezTo>
                      <a:pt x="63" y="2681"/>
                      <a:pt x="114" y="2933"/>
                      <a:pt x="139" y="3047"/>
                    </a:cubicBezTo>
                    <a:cubicBezTo>
                      <a:pt x="265" y="3413"/>
                      <a:pt x="430" y="3766"/>
                      <a:pt x="657" y="4095"/>
                    </a:cubicBezTo>
                    <a:cubicBezTo>
                      <a:pt x="733" y="4221"/>
                      <a:pt x="834" y="4335"/>
                      <a:pt x="947" y="4436"/>
                    </a:cubicBezTo>
                    <a:cubicBezTo>
                      <a:pt x="1061" y="4562"/>
                      <a:pt x="1200" y="4676"/>
                      <a:pt x="1351" y="4764"/>
                    </a:cubicBezTo>
                    <a:cubicBezTo>
                      <a:pt x="1465" y="4840"/>
                      <a:pt x="1591" y="4878"/>
                      <a:pt x="1730" y="4890"/>
                    </a:cubicBezTo>
                    <a:cubicBezTo>
                      <a:pt x="1831" y="4890"/>
                      <a:pt x="1945" y="4878"/>
                      <a:pt x="2046" y="4840"/>
                    </a:cubicBezTo>
                    <a:cubicBezTo>
                      <a:pt x="2248" y="4764"/>
                      <a:pt x="2425" y="4612"/>
                      <a:pt x="2526" y="4423"/>
                    </a:cubicBezTo>
                    <a:cubicBezTo>
                      <a:pt x="2576" y="4234"/>
                      <a:pt x="2627" y="4044"/>
                      <a:pt x="2652" y="3855"/>
                    </a:cubicBezTo>
                    <a:cubicBezTo>
                      <a:pt x="2601" y="3766"/>
                      <a:pt x="2576" y="3678"/>
                      <a:pt x="2589" y="3577"/>
                    </a:cubicBezTo>
                    <a:cubicBezTo>
                      <a:pt x="2538" y="3489"/>
                      <a:pt x="2513" y="3388"/>
                      <a:pt x="2513" y="3299"/>
                    </a:cubicBezTo>
                    <a:cubicBezTo>
                      <a:pt x="2513" y="3211"/>
                      <a:pt x="2563" y="2213"/>
                      <a:pt x="2513" y="1860"/>
                    </a:cubicBezTo>
                    <a:cubicBezTo>
                      <a:pt x="2475" y="1544"/>
                      <a:pt x="2349" y="1241"/>
                      <a:pt x="2147" y="1001"/>
                    </a:cubicBezTo>
                    <a:cubicBezTo>
                      <a:pt x="2122" y="976"/>
                      <a:pt x="2096" y="951"/>
                      <a:pt x="2071" y="938"/>
                    </a:cubicBezTo>
                    <a:cubicBezTo>
                      <a:pt x="1945" y="875"/>
                      <a:pt x="1818" y="824"/>
                      <a:pt x="1692" y="787"/>
                    </a:cubicBezTo>
                    <a:cubicBezTo>
                      <a:pt x="1528" y="736"/>
                      <a:pt x="1377" y="673"/>
                      <a:pt x="1225" y="584"/>
                    </a:cubicBezTo>
                    <a:cubicBezTo>
                      <a:pt x="1124" y="534"/>
                      <a:pt x="1036" y="458"/>
                      <a:pt x="947" y="382"/>
                    </a:cubicBezTo>
                    <a:cubicBezTo>
                      <a:pt x="821" y="269"/>
                      <a:pt x="695" y="155"/>
                      <a:pt x="543" y="67"/>
                    </a:cubicBezTo>
                    <a:cubicBezTo>
                      <a:pt x="466" y="23"/>
                      <a:pt x="400" y="0"/>
                      <a:pt x="3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78"/>
              <p:cNvSpPr/>
              <p:nvPr/>
            </p:nvSpPr>
            <p:spPr>
              <a:xfrm flipH="1">
                <a:off x="6658059" y="-1376709"/>
                <a:ext cx="415352" cy="615616"/>
              </a:xfrm>
              <a:custGeom>
                <a:avLst/>
                <a:gdLst/>
                <a:ahLst/>
                <a:cxnLst/>
                <a:rect l="l" t="t" r="r" b="b"/>
                <a:pathLst>
                  <a:path w="3233" h="4792" extrusionOk="0">
                    <a:moveTo>
                      <a:pt x="551" y="0"/>
                    </a:moveTo>
                    <a:cubicBezTo>
                      <a:pt x="476" y="0"/>
                      <a:pt x="421" y="18"/>
                      <a:pt x="391" y="54"/>
                    </a:cubicBezTo>
                    <a:cubicBezTo>
                      <a:pt x="189" y="294"/>
                      <a:pt x="152" y="660"/>
                      <a:pt x="76" y="812"/>
                    </a:cubicBezTo>
                    <a:cubicBezTo>
                      <a:pt x="0" y="1279"/>
                      <a:pt x="25" y="1746"/>
                      <a:pt x="152" y="2201"/>
                    </a:cubicBezTo>
                    <a:cubicBezTo>
                      <a:pt x="177" y="2277"/>
                      <a:pt x="189" y="2314"/>
                      <a:pt x="189" y="2314"/>
                    </a:cubicBezTo>
                    <a:cubicBezTo>
                      <a:pt x="189" y="2352"/>
                      <a:pt x="278" y="3059"/>
                      <a:pt x="316" y="3186"/>
                    </a:cubicBezTo>
                    <a:cubicBezTo>
                      <a:pt x="316" y="3198"/>
                      <a:pt x="316" y="3211"/>
                      <a:pt x="328" y="3211"/>
                    </a:cubicBezTo>
                    <a:cubicBezTo>
                      <a:pt x="330" y="3212"/>
                      <a:pt x="332" y="3212"/>
                      <a:pt x="334" y="3212"/>
                    </a:cubicBezTo>
                    <a:cubicBezTo>
                      <a:pt x="356" y="3212"/>
                      <a:pt x="368" y="3144"/>
                      <a:pt x="391" y="3097"/>
                    </a:cubicBezTo>
                    <a:cubicBezTo>
                      <a:pt x="404" y="3059"/>
                      <a:pt x="404" y="3022"/>
                      <a:pt x="404" y="3022"/>
                    </a:cubicBezTo>
                    <a:lnTo>
                      <a:pt x="404" y="2592"/>
                    </a:lnTo>
                    <a:cubicBezTo>
                      <a:pt x="404" y="2441"/>
                      <a:pt x="265" y="1708"/>
                      <a:pt x="391" y="1380"/>
                    </a:cubicBezTo>
                    <a:cubicBezTo>
                      <a:pt x="446" y="1247"/>
                      <a:pt x="515" y="1187"/>
                      <a:pt x="607" y="1187"/>
                    </a:cubicBezTo>
                    <a:cubicBezTo>
                      <a:pt x="665" y="1187"/>
                      <a:pt x="731" y="1210"/>
                      <a:pt x="808" y="1254"/>
                    </a:cubicBezTo>
                    <a:cubicBezTo>
                      <a:pt x="960" y="1342"/>
                      <a:pt x="1099" y="1456"/>
                      <a:pt x="1212" y="1569"/>
                    </a:cubicBezTo>
                    <a:cubicBezTo>
                      <a:pt x="1301" y="1645"/>
                      <a:pt x="1389" y="1708"/>
                      <a:pt x="1490" y="1771"/>
                    </a:cubicBezTo>
                    <a:cubicBezTo>
                      <a:pt x="1642" y="1860"/>
                      <a:pt x="1793" y="1923"/>
                      <a:pt x="1970" y="1974"/>
                    </a:cubicBezTo>
                    <a:cubicBezTo>
                      <a:pt x="2083" y="2011"/>
                      <a:pt x="2210" y="2062"/>
                      <a:pt x="2336" y="2112"/>
                    </a:cubicBezTo>
                    <a:cubicBezTo>
                      <a:pt x="2361" y="2138"/>
                      <a:pt x="2387" y="2150"/>
                      <a:pt x="2412" y="2176"/>
                    </a:cubicBezTo>
                    <a:cubicBezTo>
                      <a:pt x="2614" y="2428"/>
                      <a:pt x="2740" y="2719"/>
                      <a:pt x="2778" y="3034"/>
                    </a:cubicBezTo>
                    <a:cubicBezTo>
                      <a:pt x="2841" y="3388"/>
                      <a:pt x="2778" y="4385"/>
                      <a:pt x="2778" y="4474"/>
                    </a:cubicBezTo>
                    <a:cubicBezTo>
                      <a:pt x="2778" y="4575"/>
                      <a:pt x="2803" y="4676"/>
                      <a:pt x="2854" y="4764"/>
                    </a:cubicBezTo>
                    <a:cubicBezTo>
                      <a:pt x="2854" y="4777"/>
                      <a:pt x="2866" y="4777"/>
                      <a:pt x="2879" y="4789"/>
                    </a:cubicBezTo>
                    <a:cubicBezTo>
                      <a:pt x="2881" y="4791"/>
                      <a:pt x="2883" y="4792"/>
                      <a:pt x="2886" y="4792"/>
                    </a:cubicBezTo>
                    <a:cubicBezTo>
                      <a:pt x="2930" y="4792"/>
                      <a:pt x="2933" y="4423"/>
                      <a:pt x="3005" y="4158"/>
                    </a:cubicBezTo>
                    <a:cubicBezTo>
                      <a:pt x="3031" y="4082"/>
                      <a:pt x="3056" y="3994"/>
                      <a:pt x="3068" y="3905"/>
                    </a:cubicBezTo>
                    <a:cubicBezTo>
                      <a:pt x="3157" y="3476"/>
                      <a:pt x="3233" y="2706"/>
                      <a:pt x="3144" y="2491"/>
                    </a:cubicBezTo>
                    <a:cubicBezTo>
                      <a:pt x="3018" y="2239"/>
                      <a:pt x="3056" y="1835"/>
                      <a:pt x="2866" y="1494"/>
                    </a:cubicBezTo>
                    <a:cubicBezTo>
                      <a:pt x="2488" y="1039"/>
                      <a:pt x="2046" y="660"/>
                      <a:pt x="1528" y="370"/>
                    </a:cubicBezTo>
                    <a:cubicBezTo>
                      <a:pt x="1127" y="137"/>
                      <a:pt x="761" y="0"/>
                      <a:pt x="5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78"/>
              <p:cNvSpPr/>
              <p:nvPr/>
            </p:nvSpPr>
            <p:spPr>
              <a:xfrm flipH="1">
                <a:off x="6742466" y="-563626"/>
                <a:ext cx="244997" cy="533911"/>
              </a:xfrm>
              <a:custGeom>
                <a:avLst/>
                <a:gdLst/>
                <a:ahLst/>
                <a:cxnLst/>
                <a:rect l="l" t="t" r="r" b="b"/>
                <a:pathLst>
                  <a:path w="1907" h="4156" extrusionOk="0">
                    <a:moveTo>
                      <a:pt x="114" y="1"/>
                    </a:moveTo>
                    <a:cubicBezTo>
                      <a:pt x="101" y="89"/>
                      <a:pt x="89" y="165"/>
                      <a:pt x="63" y="241"/>
                    </a:cubicBezTo>
                    <a:cubicBezTo>
                      <a:pt x="0" y="607"/>
                      <a:pt x="404" y="3271"/>
                      <a:pt x="455" y="3587"/>
                    </a:cubicBezTo>
                    <a:lnTo>
                      <a:pt x="808" y="3802"/>
                    </a:lnTo>
                    <a:lnTo>
                      <a:pt x="1061" y="3940"/>
                    </a:lnTo>
                    <a:lnTo>
                      <a:pt x="1440" y="4155"/>
                    </a:lnTo>
                    <a:cubicBezTo>
                      <a:pt x="1490" y="3903"/>
                      <a:pt x="1907" y="1705"/>
                      <a:pt x="1844" y="1264"/>
                    </a:cubicBezTo>
                    <a:cubicBezTo>
                      <a:pt x="1819" y="1175"/>
                      <a:pt x="1819" y="1099"/>
                      <a:pt x="1806" y="1011"/>
                    </a:cubicBezTo>
                    <a:cubicBezTo>
                      <a:pt x="1711" y="1042"/>
                      <a:pt x="1614" y="1058"/>
                      <a:pt x="1517" y="1058"/>
                    </a:cubicBezTo>
                    <a:cubicBezTo>
                      <a:pt x="1342" y="1058"/>
                      <a:pt x="1169" y="1008"/>
                      <a:pt x="1023" y="910"/>
                    </a:cubicBezTo>
                    <a:cubicBezTo>
                      <a:pt x="657" y="670"/>
                      <a:pt x="354" y="367"/>
                      <a:pt x="1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78"/>
              <p:cNvSpPr/>
              <p:nvPr/>
            </p:nvSpPr>
            <p:spPr>
              <a:xfrm flipH="1">
                <a:off x="6390453" y="-513266"/>
                <a:ext cx="413681" cy="725199"/>
              </a:xfrm>
              <a:custGeom>
                <a:avLst/>
                <a:gdLst/>
                <a:ahLst/>
                <a:cxnLst/>
                <a:rect l="l" t="t" r="r" b="b"/>
                <a:pathLst>
                  <a:path w="3220" h="5645" extrusionOk="0">
                    <a:moveTo>
                      <a:pt x="278" y="0"/>
                    </a:moveTo>
                    <a:cubicBezTo>
                      <a:pt x="278" y="0"/>
                      <a:pt x="291" y="51"/>
                      <a:pt x="303" y="127"/>
                    </a:cubicBezTo>
                    <a:cubicBezTo>
                      <a:pt x="316" y="240"/>
                      <a:pt x="341" y="417"/>
                      <a:pt x="366" y="619"/>
                    </a:cubicBezTo>
                    <a:cubicBezTo>
                      <a:pt x="379" y="707"/>
                      <a:pt x="392" y="783"/>
                      <a:pt x="404" y="872"/>
                    </a:cubicBezTo>
                    <a:cubicBezTo>
                      <a:pt x="480" y="1313"/>
                      <a:pt x="51" y="3511"/>
                      <a:pt x="0" y="3763"/>
                    </a:cubicBezTo>
                    <a:lnTo>
                      <a:pt x="0" y="3788"/>
                    </a:lnTo>
                    <a:lnTo>
                      <a:pt x="3220" y="5645"/>
                    </a:lnTo>
                    <a:cubicBezTo>
                      <a:pt x="3207" y="5518"/>
                      <a:pt x="2980" y="3182"/>
                      <a:pt x="2904" y="2917"/>
                    </a:cubicBezTo>
                    <a:cubicBezTo>
                      <a:pt x="2816" y="2639"/>
                      <a:pt x="1174" y="1061"/>
                      <a:pt x="1086" y="973"/>
                    </a:cubicBezTo>
                    <a:lnTo>
                      <a:pt x="467" y="76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78"/>
              <p:cNvSpPr/>
              <p:nvPr/>
            </p:nvSpPr>
            <p:spPr>
              <a:xfrm flipH="1">
                <a:off x="6078912" y="-187211"/>
                <a:ext cx="224056" cy="189875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1478" extrusionOk="0">
                    <a:moveTo>
                      <a:pt x="1" y="0"/>
                    </a:moveTo>
                    <a:lnTo>
                      <a:pt x="1" y="480"/>
                    </a:lnTo>
                    <a:lnTo>
                      <a:pt x="1743" y="1478"/>
                    </a:lnTo>
                    <a:lnTo>
                      <a:pt x="1743" y="10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78"/>
              <p:cNvSpPr/>
              <p:nvPr/>
            </p:nvSpPr>
            <p:spPr>
              <a:xfrm flipH="1">
                <a:off x="5829161" y="-441966"/>
                <a:ext cx="472136" cy="332731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2590" extrusionOk="0">
                    <a:moveTo>
                      <a:pt x="0" y="1"/>
                    </a:moveTo>
                    <a:lnTo>
                      <a:pt x="0" y="468"/>
                    </a:lnTo>
                    <a:lnTo>
                      <a:pt x="3675" y="2589"/>
                    </a:lnTo>
                    <a:lnTo>
                      <a:pt x="3675" y="21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78"/>
              <p:cNvSpPr/>
              <p:nvPr/>
            </p:nvSpPr>
            <p:spPr>
              <a:xfrm flipH="1">
                <a:off x="5506310" y="-685287"/>
                <a:ext cx="794988" cy="519266"/>
              </a:xfrm>
              <a:custGeom>
                <a:avLst/>
                <a:gdLst/>
                <a:ahLst/>
                <a:cxnLst/>
                <a:rect l="l" t="t" r="r" b="b"/>
                <a:pathLst>
                  <a:path w="6188" h="4042" extrusionOk="0">
                    <a:moveTo>
                      <a:pt x="0" y="1"/>
                    </a:moveTo>
                    <a:lnTo>
                      <a:pt x="0" y="468"/>
                    </a:lnTo>
                    <a:lnTo>
                      <a:pt x="6188" y="4041"/>
                    </a:lnTo>
                    <a:lnTo>
                      <a:pt x="6188" y="35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78"/>
              <p:cNvSpPr/>
              <p:nvPr/>
            </p:nvSpPr>
            <p:spPr>
              <a:xfrm flipH="1">
                <a:off x="5960460" y="-334822"/>
                <a:ext cx="342508" cy="256421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1996" extrusionOk="0">
                    <a:moveTo>
                      <a:pt x="1" y="0"/>
                    </a:moveTo>
                    <a:lnTo>
                      <a:pt x="1" y="467"/>
                    </a:lnTo>
                    <a:lnTo>
                      <a:pt x="2665" y="1995"/>
                    </a:lnTo>
                    <a:lnTo>
                      <a:pt x="2665" y="15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78"/>
              <p:cNvSpPr/>
              <p:nvPr/>
            </p:nvSpPr>
            <p:spPr>
              <a:xfrm flipH="1">
                <a:off x="5506310" y="-565168"/>
                <a:ext cx="794988" cy="519137"/>
              </a:xfrm>
              <a:custGeom>
                <a:avLst/>
                <a:gdLst/>
                <a:ahLst/>
                <a:cxnLst/>
                <a:rect l="l" t="t" r="r" b="b"/>
                <a:pathLst>
                  <a:path w="6188" h="4041" extrusionOk="0">
                    <a:moveTo>
                      <a:pt x="0" y="0"/>
                    </a:moveTo>
                    <a:lnTo>
                      <a:pt x="0" y="467"/>
                    </a:lnTo>
                    <a:lnTo>
                      <a:pt x="6188" y="4041"/>
                    </a:lnTo>
                    <a:lnTo>
                      <a:pt x="6188" y="35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78"/>
              <p:cNvSpPr/>
              <p:nvPr/>
            </p:nvSpPr>
            <p:spPr>
              <a:xfrm flipH="1">
                <a:off x="5796660" y="-23413"/>
                <a:ext cx="222386" cy="189875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478" extrusionOk="0">
                    <a:moveTo>
                      <a:pt x="1" y="1"/>
                    </a:moveTo>
                    <a:lnTo>
                      <a:pt x="1" y="468"/>
                    </a:lnTo>
                    <a:lnTo>
                      <a:pt x="1730" y="1478"/>
                    </a:lnTo>
                    <a:lnTo>
                      <a:pt x="1730" y="10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78"/>
              <p:cNvSpPr/>
              <p:nvPr/>
            </p:nvSpPr>
            <p:spPr>
              <a:xfrm flipH="1">
                <a:off x="5512738" y="140385"/>
                <a:ext cx="224056" cy="190003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1479" extrusionOk="0">
                    <a:moveTo>
                      <a:pt x="1" y="1"/>
                    </a:moveTo>
                    <a:lnTo>
                      <a:pt x="1" y="468"/>
                    </a:lnTo>
                    <a:lnTo>
                      <a:pt x="1743" y="1478"/>
                    </a:lnTo>
                    <a:lnTo>
                      <a:pt x="1743" y="9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p79"/>
          <p:cNvSpPr txBox="1">
            <a:spLocks noGrp="1"/>
          </p:cNvSpPr>
          <p:nvPr>
            <p:ph type="subTitle" idx="1"/>
          </p:nvPr>
        </p:nvSpPr>
        <p:spPr>
          <a:xfrm>
            <a:off x="1180181" y="1713394"/>
            <a:ext cx="20205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</a:t>
            </a:r>
            <a:endParaRPr/>
          </a:p>
        </p:txBody>
      </p:sp>
      <p:sp>
        <p:nvSpPr>
          <p:cNvPr id="2064" name="Google Shape;2064;p79"/>
          <p:cNvSpPr txBox="1">
            <a:spLocks noGrp="1"/>
          </p:cNvSpPr>
          <p:nvPr>
            <p:ph type="subTitle" idx="2"/>
          </p:nvPr>
        </p:nvSpPr>
        <p:spPr>
          <a:xfrm>
            <a:off x="886631" y="1956750"/>
            <a:ext cx="2607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</a:t>
            </a:r>
            <a:endParaRPr/>
          </a:p>
        </p:txBody>
      </p:sp>
      <p:sp>
        <p:nvSpPr>
          <p:cNvPr id="2065" name="Google Shape;2065;p79"/>
          <p:cNvSpPr txBox="1">
            <a:spLocks noGrp="1"/>
          </p:cNvSpPr>
          <p:nvPr>
            <p:ph type="subTitle" idx="3"/>
          </p:nvPr>
        </p:nvSpPr>
        <p:spPr>
          <a:xfrm>
            <a:off x="1082850" y="3237400"/>
            <a:ext cx="22299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OPPORTUNITIES</a:t>
            </a:r>
            <a:endParaRPr/>
          </a:p>
        </p:txBody>
      </p:sp>
      <p:sp>
        <p:nvSpPr>
          <p:cNvPr id="2066" name="Google Shape;2066;p79"/>
          <p:cNvSpPr txBox="1">
            <a:spLocks noGrp="1"/>
          </p:cNvSpPr>
          <p:nvPr>
            <p:ph type="subTitle" idx="5"/>
          </p:nvPr>
        </p:nvSpPr>
        <p:spPr>
          <a:xfrm>
            <a:off x="5943319" y="3237394"/>
            <a:ext cx="20205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THREATS</a:t>
            </a:r>
            <a:endParaRPr/>
          </a:p>
        </p:txBody>
      </p:sp>
      <p:sp>
        <p:nvSpPr>
          <p:cNvPr id="2067" name="Google Shape;2067;p79"/>
          <p:cNvSpPr txBox="1">
            <a:spLocks noGrp="1"/>
          </p:cNvSpPr>
          <p:nvPr>
            <p:ph type="subTitle" idx="6"/>
          </p:nvPr>
        </p:nvSpPr>
        <p:spPr>
          <a:xfrm>
            <a:off x="5649769" y="3480750"/>
            <a:ext cx="2607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2068" name="Google Shape;2068;p79"/>
          <p:cNvSpPr txBox="1">
            <a:spLocks noGrp="1"/>
          </p:cNvSpPr>
          <p:nvPr>
            <p:ph type="subTitle" idx="7"/>
          </p:nvPr>
        </p:nvSpPr>
        <p:spPr>
          <a:xfrm>
            <a:off x="5943319" y="1713394"/>
            <a:ext cx="20205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WEAKNESSES</a:t>
            </a:r>
            <a:endParaRPr/>
          </a:p>
        </p:txBody>
      </p:sp>
      <p:sp>
        <p:nvSpPr>
          <p:cNvPr id="2069" name="Google Shape;2069;p79"/>
          <p:cNvSpPr txBox="1">
            <a:spLocks noGrp="1"/>
          </p:cNvSpPr>
          <p:nvPr>
            <p:ph type="subTitle" idx="8"/>
          </p:nvPr>
        </p:nvSpPr>
        <p:spPr>
          <a:xfrm>
            <a:off x="5649769" y="1956750"/>
            <a:ext cx="2607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several rings</a:t>
            </a:r>
            <a:endParaRPr/>
          </a:p>
        </p:txBody>
      </p:sp>
      <p:sp>
        <p:nvSpPr>
          <p:cNvPr id="2070" name="Google Shape;2070;p79"/>
          <p:cNvSpPr/>
          <p:nvPr/>
        </p:nvSpPr>
        <p:spPr>
          <a:xfrm>
            <a:off x="3750719" y="2760450"/>
            <a:ext cx="15420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1" name="Google Shape;2071;p79"/>
          <p:cNvSpPr/>
          <p:nvPr/>
        </p:nvSpPr>
        <p:spPr>
          <a:xfrm rot="5400000">
            <a:off x="3749019" y="2760450"/>
            <a:ext cx="15420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2" name="Google Shape;2072;p79"/>
          <p:cNvSpPr txBox="1">
            <a:spLocks noGrp="1"/>
          </p:cNvSpPr>
          <p:nvPr>
            <p:ph type="title" idx="4294967295"/>
          </p:nvPr>
        </p:nvSpPr>
        <p:spPr>
          <a:xfrm>
            <a:off x="3747975" y="2833489"/>
            <a:ext cx="739800" cy="7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O</a:t>
            </a:r>
            <a:endParaRPr sz="4500"/>
          </a:p>
        </p:txBody>
      </p:sp>
      <p:sp>
        <p:nvSpPr>
          <p:cNvPr id="2073" name="Google Shape;2073;p79"/>
          <p:cNvSpPr txBox="1">
            <a:spLocks noGrp="1"/>
          </p:cNvSpPr>
          <p:nvPr>
            <p:ph type="title" idx="4294967295"/>
          </p:nvPr>
        </p:nvSpPr>
        <p:spPr>
          <a:xfrm>
            <a:off x="4553584" y="2833489"/>
            <a:ext cx="739800" cy="7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</a:t>
            </a:r>
            <a:endParaRPr sz="4500"/>
          </a:p>
        </p:txBody>
      </p:sp>
      <p:sp>
        <p:nvSpPr>
          <p:cNvPr id="2074" name="Google Shape;2074;p79"/>
          <p:cNvSpPr txBox="1">
            <a:spLocks noGrp="1"/>
          </p:cNvSpPr>
          <p:nvPr>
            <p:ph type="title" idx="4294967295"/>
          </p:nvPr>
        </p:nvSpPr>
        <p:spPr>
          <a:xfrm>
            <a:off x="4553584" y="2030826"/>
            <a:ext cx="739800" cy="7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W</a:t>
            </a:r>
            <a:endParaRPr sz="4500"/>
          </a:p>
        </p:txBody>
      </p:sp>
      <p:sp>
        <p:nvSpPr>
          <p:cNvPr id="2075" name="Google Shape;2075;p79"/>
          <p:cNvSpPr txBox="1">
            <a:spLocks noGrp="1"/>
          </p:cNvSpPr>
          <p:nvPr>
            <p:ph type="title" idx="4294967295"/>
          </p:nvPr>
        </p:nvSpPr>
        <p:spPr>
          <a:xfrm>
            <a:off x="3747975" y="2030826"/>
            <a:ext cx="739800" cy="7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S</a:t>
            </a:r>
            <a:endParaRPr sz="4500"/>
          </a:p>
        </p:txBody>
      </p:sp>
      <p:sp>
        <p:nvSpPr>
          <p:cNvPr id="2076" name="Google Shape;2076;p79"/>
          <p:cNvSpPr txBox="1">
            <a:spLocks noGrp="1"/>
          </p:cNvSpPr>
          <p:nvPr>
            <p:ph type="title"/>
          </p:nvPr>
        </p:nvSpPr>
        <p:spPr>
          <a:xfrm>
            <a:off x="718500" y="348450"/>
            <a:ext cx="7707000" cy="7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2077" name="Google Shape;2077;p79"/>
          <p:cNvSpPr/>
          <p:nvPr/>
        </p:nvSpPr>
        <p:spPr>
          <a:xfrm>
            <a:off x="3439092" y="884775"/>
            <a:ext cx="23091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8" name="Google Shape;2078;p79"/>
          <p:cNvSpPr txBox="1">
            <a:spLocks noGrp="1"/>
          </p:cNvSpPr>
          <p:nvPr>
            <p:ph type="subTitle" idx="4"/>
          </p:nvPr>
        </p:nvSpPr>
        <p:spPr>
          <a:xfrm>
            <a:off x="886631" y="3480750"/>
            <a:ext cx="2607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 of them all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p80"/>
          <p:cNvSpPr txBox="1">
            <a:spLocks noGrp="1"/>
          </p:cNvSpPr>
          <p:nvPr>
            <p:ph type="title"/>
          </p:nvPr>
        </p:nvSpPr>
        <p:spPr>
          <a:xfrm>
            <a:off x="718500" y="348450"/>
            <a:ext cx="7707000" cy="7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2084" name="Google Shape;2084;p80"/>
          <p:cNvSpPr txBox="1">
            <a:spLocks noGrp="1"/>
          </p:cNvSpPr>
          <p:nvPr>
            <p:ph type="subTitle" idx="1"/>
          </p:nvPr>
        </p:nvSpPr>
        <p:spPr>
          <a:xfrm>
            <a:off x="2411300" y="3351575"/>
            <a:ext cx="2184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too</a:t>
            </a:r>
            <a:endParaRPr/>
          </a:p>
        </p:txBody>
      </p:sp>
      <p:sp>
        <p:nvSpPr>
          <p:cNvPr id="2085" name="Google Shape;2085;p80"/>
          <p:cNvSpPr txBox="1">
            <a:spLocks noGrp="1"/>
          </p:cNvSpPr>
          <p:nvPr>
            <p:ph type="subTitle" idx="2"/>
          </p:nvPr>
        </p:nvSpPr>
        <p:spPr>
          <a:xfrm>
            <a:off x="2411325" y="3139700"/>
            <a:ext cx="2184300" cy="1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WEAKNESSES</a:t>
            </a:r>
            <a:endParaRPr/>
          </a:p>
        </p:txBody>
      </p:sp>
      <p:sp>
        <p:nvSpPr>
          <p:cNvPr id="2086" name="Google Shape;2086;p80"/>
          <p:cNvSpPr txBox="1">
            <a:spLocks noGrp="1"/>
          </p:cNvSpPr>
          <p:nvPr>
            <p:ph type="subTitle" idx="3"/>
          </p:nvPr>
        </p:nvSpPr>
        <p:spPr>
          <a:xfrm>
            <a:off x="4376198" y="2219725"/>
            <a:ext cx="2184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one</a:t>
            </a:r>
            <a:endParaRPr/>
          </a:p>
        </p:txBody>
      </p:sp>
      <p:sp>
        <p:nvSpPr>
          <p:cNvPr id="2087" name="Google Shape;2087;p80"/>
          <p:cNvSpPr txBox="1">
            <a:spLocks noGrp="1"/>
          </p:cNvSpPr>
          <p:nvPr>
            <p:ph type="subTitle" idx="4"/>
          </p:nvPr>
        </p:nvSpPr>
        <p:spPr>
          <a:xfrm>
            <a:off x="4376225" y="2007925"/>
            <a:ext cx="2184300" cy="1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OPPORTUNITIES</a:t>
            </a:r>
            <a:endParaRPr/>
          </a:p>
        </p:txBody>
      </p:sp>
      <p:sp>
        <p:nvSpPr>
          <p:cNvPr id="2088" name="Google Shape;2088;p80"/>
          <p:cNvSpPr txBox="1">
            <a:spLocks noGrp="1"/>
          </p:cNvSpPr>
          <p:nvPr>
            <p:ph type="subTitle" idx="5"/>
          </p:nvPr>
        </p:nvSpPr>
        <p:spPr>
          <a:xfrm>
            <a:off x="6341081" y="3351575"/>
            <a:ext cx="2184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nice name indeed</a:t>
            </a:r>
            <a:endParaRPr/>
          </a:p>
        </p:txBody>
      </p:sp>
      <p:sp>
        <p:nvSpPr>
          <p:cNvPr id="2089" name="Google Shape;2089;p80"/>
          <p:cNvSpPr txBox="1">
            <a:spLocks noGrp="1"/>
          </p:cNvSpPr>
          <p:nvPr>
            <p:ph type="subTitle" idx="6"/>
          </p:nvPr>
        </p:nvSpPr>
        <p:spPr>
          <a:xfrm>
            <a:off x="6341104" y="3139700"/>
            <a:ext cx="2184300" cy="1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THREATS</a:t>
            </a:r>
            <a:endParaRPr/>
          </a:p>
        </p:txBody>
      </p:sp>
      <p:sp>
        <p:nvSpPr>
          <p:cNvPr id="2090" name="Google Shape;2090;p80"/>
          <p:cNvSpPr txBox="1">
            <a:spLocks noGrp="1"/>
          </p:cNvSpPr>
          <p:nvPr>
            <p:ph type="subTitle" idx="7"/>
          </p:nvPr>
        </p:nvSpPr>
        <p:spPr>
          <a:xfrm>
            <a:off x="618773" y="2219725"/>
            <a:ext cx="18396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 is actually a cold place</a:t>
            </a:r>
            <a:endParaRPr/>
          </a:p>
        </p:txBody>
      </p:sp>
      <p:sp>
        <p:nvSpPr>
          <p:cNvPr id="2091" name="Google Shape;2091;p80"/>
          <p:cNvSpPr txBox="1">
            <a:spLocks noGrp="1"/>
          </p:cNvSpPr>
          <p:nvPr>
            <p:ph type="subTitle" idx="8"/>
          </p:nvPr>
        </p:nvSpPr>
        <p:spPr>
          <a:xfrm>
            <a:off x="618775" y="2007925"/>
            <a:ext cx="1839600" cy="1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</a:t>
            </a:r>
            <a:endParaRPr/>
          </a:p>
        </p:txBody>
      </p:sp>
      <p:sp>
        <p:nvSpPr>
          <p:cNvPr id="2092" name="Google Shape;2092;p80"/>
          <p:cNvSpPr/>
          <p:nvPr/>
        </p:nvSpPr>
        <p:spPr>
          <a:xfrm flipH="1">
            <a:off x="7049947" y="2007908"/>
            <a:ext cx="766250" cy="766163"/>
          </a:xfrm>
          <a:custGeom>
            <a:avLst/>
            <a:gdLst/>
            <a:ahLst/>
            <a:cxnLst/>
            <a:rect l="l" t="t" r="r" b="b"/>
            <a:pathLst>
              <a:path w="34893" h="34893" extrusionOk="0">
                <a:moveTo>
                  <a:pt x="1" y="1"/>
                </a:moveTo>
                <a:lnTo>
                  <a:pt x="1" y="34892"/>
                </a:lnTo>
                <a:lnTo>
                  <a:pt x="34892" y="34892"/>
                </a:lnTo>
                <a:lnTo>
                  <a:pt x="3489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3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3" name="Google Shape;2093;p80"/>
          <p:cNvSpPr/>
          <p:nvPr/>
        </p:nvSpPr>
        <p:spPr>
          <a:xfrm flipH="1">
            <a:off x="5084870" y="3123604"/>
            <a:ext cx="766975" cy="766163"/>
          </a:xfrm>
          <a:custGeom>
            <a:avLst/>
            <a:gdLst/>
            <a:ahLst/>
            <a:cxnLst/>
            <a:rect l="l" t="t" r="r" b="b"/>
            <a:pathLst>
              <a:path w="34926" h="34893" extrusionOk="0">
                <a:moveTo>
                  <a:pt x="1" y="1"/>
                </a:moveTo>
                <a:lnTo>
                  <a:pt x="1" y="34892"/>
                </a:lnTo>
                <a:lnTo>
                  <a:pt x="34926" y="34892"/>
                </a:lnTo>
                <a:lnTo>
                  <a:pt x="349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endParaRPr sz="3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4" name="Google Shape;2094;p80"/>
          <p:cNvSpPr/>
          <p:nvPr/>
        </p:nvSpPr>
        <p:spPr>
          <a:xfrm flipH="1">
            <a:off x="3119793" y="2007929"/>
            <a:ext cx="766975" cy="766163"/>
          </a:xfrm>
          <a:custGeom>
            <a:avLst/>
            <a:gdLst/>
            <a:ahLst/>
            <a:cxnLst/>
            <a:rect l="l" t="t" r="r" b="b"/>
            <a:pathLst>
              <a:path w="34926" h="34893" extrusionOk="0">
                <a:moveTo>
                  <a:pt x="0" y="1"/>
                </a:moveTo>
                <a:lnTo>
                  <a:pt x="0" y="34892"/>
                </a:lnTo>
                <a:lnTo>
                  <a:pt x="34925" y="34892"/>
                </a:lnTo>
                <a:lnTo>
                  <a:pt x="3492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sz="3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5" name="Google Shape;2095;p80"/>
          <p:cNvSpPr/>
          <p:nvPr/>
        </p:nvSpPr>
        <p:spPr>
          <a:xfrm flipH="1">
            <a:off x="1155440" y="3123604"/>
            <a:ext cx="766250" cy="766163"/>
          </a:xfrm>
          <a:custGeom>
            <a:avLst/>
            <a:gdLst/>
            <a:ahLst/>
            <a:cxnLst/>
            <a:rect l="l" t="t" r="r" b="b"/>
            <a:pathLst>
              <a:path w="34893" h="34893" extrusionOk="0">
                <a:moveTo>
                  <a:pt x="1" y="1"/>
                </a:moveTo>
                <a:lnTo>
                  <a:pt x="1" y="34892"/>
                </a:lnTo>
                <a:lnTo>
                  <a:pt x="34892" y="34892"/>
                </a:lnTo>
                <a:lnTo>
                  <a:pt x="3489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endParaRPr sz="3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p81"/>
          <p:cNvSpPr txBox="1">
            <a:spLocks noGrp="1"/>
          </p:cNvSpPr>
          <p:nvPr>
            <p:ph type="title"/>
          </p:nvPr>
        </p:nvSpPr>
        <p:spPr>
          <a:xfrm>
            <a:off x="724050" y="347825"/>
            <a:ext cx="76959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OVERVIEW</a:t>
            </a:r>
            <a:endParaRPr/>
          </a:p>
        </p:txBody>
      </p:sp>
      <p:sp>
        <p:nvSpPr>
          <p:cNvPr id="2101" name="Google Shape;2101;p81"/>
          <p:cNvSpPr txBox="1">
            <a:spLocks noGrp="1"/>
          </p:cNvSpPr>
          <p:nvPr>
            <p:ph type="subTitle" idx="4294967295"/>
          </p:nvPr>
        </p:nvSpPr>
        <p:spPr>
          <a:xfrm>
            <a:off x="1015667" y="2325975"/>
            <a:ext cx="18405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</a:rPr>
              <a:t>VENUS</a:t>
            </a:r>
            <a:endParaRPr sz="1800" b="1">
              <a:solidFill>
                <a:schemeClr val="accent1"/>
              </a:solidFill>
            </a:endParaRPr>
          </a:p>
        </p:txBody>
      </p:sp>
      <p:sp>
        <p:nvSpPr>
          <p:cNvPr id="2102" name="Google Shape;2102;p81"/>
          <p:cNvSpPr txBox="1">
            <a:spLocks noGrp="1"/>
          </p:cNvSpPr>
          <p:nvPr>
            <p:ph type="subTitle" idx="4294967295"/>
          </p:nvPr>
        </p:nvSpPr>
        <p:spPr>
          <a:xfrm>
            <a:off x="574150" y="2723025"/>
            <a:ext cx="2285700" cy="8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has a beautiful name, but also high temperatures</a:t>
            </a:r>
            <a:endParaRPr/>
          </a:p>
        </p:txBody>
      </p:sp>
      <p:sp>
        <p:nvSpPr>
          <p:cNvPr id="2103" name="Google Shape;2103;p81"/>
          <p:cNvSpPr txBox="1">
            <a:spLocks noGrp="1"/>
          </p:cNvSpPr>
          <p:nvPr>
            <p:ph type="subTitle" idx="4294967295"/>
          </p:nvPr>
        </p:nvSpPr>
        <p:spPr>
          <a:xfrm>
            <a:off x="6278750" y="2325975"/>
            <a:ext cx="18405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</a:rPr>
              <a:t>SATURN</a:t>
            </a:r>
            <a:endParaRPr sz="1800" b="1">
              <a:solidFill>
                <a:schemeClr val="accent1"/>
              </a:solidFill>
            </a:endParaRPr>
          </a:p>
        </p:txBody>
      </p:sp>
      <p:sp>
        <p:nvSpPr>
          <p:cNvPr id="2104" name="Google Shape;2104;p81"/>
          <p:cNvSpPr txBox="1">
            <a:spLocks noGrp="1"/>
          </p:cNvSpPr>
          <p:nvPr>
            <p:ph type="subTitle" idx="4294967295"/>
          </p:nvPr>
        </p:nvSpPr>
        <p:spPr>
          <a:xfrm>
            <a:off x="6284150" y="2723025"/>
            <a:ext cx="22857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composed of hydrogen and also helium</a:t>
            </a:r>
            <a:endParaRPr/>
          </a:p>
        </p:txBody>
      </p:sp>
      <p:sp>
        <p:nvSpPr>
          <p:cNvPr id="2105" name="Google Shape;2105;p81"/>
          <p:cNvSpPr/>
          <p:nvPr/>
        </p:nvSpPr>
        <p:spPr>
          <a:xfrm>
            <a:off x="2959400" y="880600"/>
            <a:ext cx="31437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6" name="Google Shape;2106;p81"/>
          <p:cNvGrpSpPr/>
          <p:nvPr/>
        </p:nvGrpSpPr>
        <p:grpSpPr>
          <a:xfrm>
            <a:off x="3817082" y="1321423"/>
            <a:ext cx="1509838" cy="3240139"/>
            <a:chOff x="3817086" y="1321423"/>
            <a:chExt cx="1509838" cy="3240139"/>
          </a:xfrm>
        </p:grpSpPr>
        <p:sp>
          <p:nvSpPr>
            <p:cNvPr id="2107" name="Google Shape;2107;p81"/>
            <p:cNvSpPr/>
            <p:nvPr/>
          </p:nvSpPr>
          <p:spPr>
            <a:xfrm>
              <a:off x="3817086" y="1321423"/>
              <a:ext cx="1509838" cy="3240139"/>
            </a:xfrm>
            <a:custGeom>
              <a:avLst/>
              <a:gdLst/>
              <a:ahLst/>
              <a:cxnLst/>
              <a:rect l="l" t="t" r="r" b="b"/>
              <a:pathLst>
                <a:path w="26442" h="56745" extrusionOk="0">
                  <a:moveTo>
                    <a:pt x="1784" y="0"/>
                  </a:moveTo>
                  <a:cubicBezTo>
                    <a:pt x="799" y="0"/>
                    <a:pt x="1" y="799"/>
                    <a:pt x="1" y="1783"/>
                  </a:cubicBezTo>
                  <a:lnTo>
                    <a:pt x="1" y="54961"/>
                  </a:lnTo>
                  <a:cubicBezTo>
                    <a:pt x="1" y="55945"/>
                    <a:pt x="799" y="56744"/>
                    <a:pt x="1784" y="56744"/>
                  </a:cubicBezTo>
                  <a:lnTo>
                    <a:pt x="24658" y="56744"/>
                  </a:lnTo>
                  <a:cubicBezTo>
                    <a:pt x="25643" y="56744"/>
                    <a:pt x="26441" y="55945"/>
                    <a:pt x="26441" y="54961"/>
                  </a:cubicBezTo>
                  <a:lnTo>
                    <a:pt x="26441" y="1783"/>
                  </a:lnTo>
                  <a:cubicBezTo>
                    <a:pt x="26441" y="799"/>
                    <a:pt x="25643" y="0"/>
                    <a:pt x="24658" y="0"/>
                  </a:cubicBezTo>
                  <a:close/>
                </a:path>
              </a:pathLst>
            </a:custGeom>
            <a:solidFill>
              <a:srgbClr val="FFFFFF"/>
            </a:solidFill>
            <a:ln w="7750" cap="flat" cmpd="sng">
              <a:solidFill>
                <a:schemeClr val="accent1"/>
              </a:solidFill>
              <a:prstDash val="solid"/>
              <a:miter lim="61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81"/>
            <p:cNvSpPr/>
            <p:nvPr/>
          </p:nvSpPr>
          <p:spPr>
            <a:xfrm>
              <a:off x="3817086" y="1832181"/>
              <a:ext cx="1509838" cy="1012840"/>
            </a:xfrm>
            <a:custGeom>
              <a:avLst/>
              <a:gdLst/>
              <a:ahLst/>
              <a:cxnLst/>
              <a:rect l="l" t="t" r="r" b="b"/>
              <a:pathLst>
                <a:path w="26442" h="17738" extrusionOk="0">
                  <a:moveTo>
                    <a:pt x="1" y="1"/>
                  </a:moveTo>
                  <a:lnTo>
                    <a:pt x="1" y="14023"/>
                  </a:lnTo>
                  <a:lnTo>
                    <a:pt x="6990" y="14023"/>
                  </a:lnTo>
                  <a:cubicBezTo>
                    <a:pt x="8420" y="14023"/>
                    <a:pt x="9795" y="14592"/>
                    <a:pt x="10804" y="15601"/>
                  </a:cubicBezTo>
                  <a:cubicBezTo>
                    <a:pt x="12172" y="16970"/>
                    <a:pt x="14029" y="17737"/>
                    <a:pt x="15967" y="17737"/>
                  </a:cubicBezTo>
                  <a:lnTo>
                    <a:pt x="26441" y="17737"/>
                  </a:lnTo>
                  <a:lnTo>
                    <a:pt x="26441" y="11243"/>
                  </a:lnTo>
                  <a:lnTo>
                    <a:pt x="264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81"/>
            <p:cNvSpPr/>
            <p:nvPr/>
          </p:nvSpPr>
          <p:spPr>
            <a:xfrm>
              <a:off x="3979364" y="1457492"/>
              <a:ext cx="120596" cy="20214"/>
            </a:xfrm>
            <a:custGeom>
              <a:avLst/>
              <a:gdLst/>
              <a:ahLst/>
              <a:cxnLst/>
              <a:rect l="l" t="t" r="r" b="b"/>
              <a:pathLst>
                <a:path w="2112" h="354" extrusionOk="0">
                  <a:moveTo>
                    <a:pt x="56" y="1"/>
                  </a:moveTo>
                  <a:cubicBezTo>
                    <a:pt x="25" y="1"/>
                    <a:pt x="0" y="32"/>
                    <a:pt x="0" y="63"/>
                  </a:cubicBezTo>
                  <a:lnTo>
                    <a:pt x="0" y="292"/>
                  </a:lnTo>
                  <a:cubicBezTo>
                    <a:pt x="0" y="329"/>
                    <a:pt x="25" y="354"/>
                    <a:pt x="56" y="354"/>
                  </a:cubicBezTo>
                  <a:lnTo>
                    <a:pt x="2056" y="354"/>
                  </a:lnTo>
                  <a:cubicBezTo>
                    <a:pt x="2087" y="354"/>
                    <a:pt x="2111" y="329"/>
                    <a:pt x="2111" y="292"/>
                  </a:cubicBezTo>
                  <a:lnTo>
                    <a:pt x="2111" y="63"/>
                  </a:lnTo>
                  <a:cubicBezTo>
                    <a:pt x="2111" y="32"/>
                    <a:pt x="2087" y="1"/>
                    <a:pt x="2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81"/>
            <p:cNvSpPr/>
            <p:nvPr/>
          </p:nvSpPr>
          <p:spPr>
            <a:xfrm>
              <a:off x="3979364" y="1506998"/>
              <a:ext cx="120596" cy="19871"/>
            </a:xfrm>
            <a:custGeom>
              <a:avLst/>
              <a:gdLst/>
              <a:ahLst/>
              <a:cxnLst/>
              <a:rect l="l" t="t" r="r" b="b"/>
              <a:pathLst>
                <a:path w="2112" h="348" extrusionOk="0"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lnTo>
                    <a:pt x="0" y="291"/>
                  </a:lnTo>
                  <a:cubicBezTo>
                    <a:pt x="0" y="322"/>
                    <a:pt x="25" y="347"/>
                    <a:pt x="56" y="347"/>
                  </a:cubicBezTo>
                  <a:lnTo>
                    <a:pt x="2056" y="347"/>
                  </a:lnTo>
                  <a:cubicBezTo>
                    <a:pt x="2087" y="347"/>
                    <a:pt x="2111" y="322"/>
                    <a:pt x="2111" y="291"/>
                  </a:cubicBezTo>
                  <a:lnTo>
                    <a:pt x="2111" y="56"/>
                  </a:lnTo>
                  <a:cubicBezTo>
                    <a:pt x="2111" y="25"/>
                    <a:pt x="2087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81"/>
            <p:cNvSpPr/>
            <p:nvPr/>
          </p:nvSpPr>
          <p:spPr>
            <a:xfrm>
              <a:off x="3979364" y="1556103"/>
              <a:ext cx="67207" cy="19871"/>
            </a:xfrm>
            <a:custGeom>
              <a:avLst/>
              <a:gdLst/>
              <a:ahLst/>
              <a:cxnLst/>
              <a:rect l="l" t="t" r="r" b="b"/>
              <a:pathLst>
                <a:path w="1177" h="348" extrusionOk="0">
                  <a:moveTo>
                    <a:pt x="56" y="1"/>
                  </a:moveTo>
                  <a:cubicBezTo>
                    <a:pt x="25" y="1"/>
                    <a:pt x="0" y="26"/>
                    <a:pt x="0" y="57"/>
                  </a:cubicBezTo>
                  <a:lnTo>
                    <a:pt x="0" y="292"/>
                  </a:lnTo>
                  <a:cubicBezTo>
                    <a:pt x="0" y="323"/>
                    <a:pt x="25" y="348"/>
                    <a:pt x="56" y="348"/>
                  </a:cubicBezTo>
                  <a:lnTo>
                    <a:pt x="1115" y="348"/>
                  </a:lnTo>
                  <a:cubicBezTo>
                    <a:pt x="1146" y="348"/>
                    <a:pt x="1177" y="323"/>
                    <a:pt x="1177" y="292"/>
                  </a:cubicBezTo>
                  <a:lnTo>
                    <a:pt x="1177" y="57"/>
                  </a:lnTo>
                  <a:cubicBezTo>
                    <a:pt x="1177" y="26"/>
                    <a:pt x="1146" y="1"/>
                    <a:pt x="1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81"/>
            <p:cNvSpPr/>
            <p:nvPr/>
          </p:nvSpPr>
          <p:spPr>
            <a:xfrm>
              <a:off x="4209134" y="1444759"/>
              <a:ext cx="1008221" cy="143950"/>
            </a:xfrm>
            <a:custGeom>
              <a:avLst/>
              <a:gdLst/>
              <a:ahLst/>
              <a:cxnLst/>
              <a:rect l="l" t="t" r="r" b="b"/>
              <a:pathLst>
                <a:path w="17657" h="2521" extrusionOk="0">
                  <a:moveTo>
                    <a:pt x="1263" y="1"/>
                  </a:moveTo>
                  <a:cubicBezTo>
                    <a:pt x="570" y="1"/>
                    <a:pt x="0" y="570"/>
                    <a:pt x="0" y="1264"/>
                  </a:cubicBezTo>
                  <a:cubicBezTo>
                    <a:pt x="0" y="1957"/>
                    <a:pt x="570" y="2521"/>
                    <a:pt x="1263" y="2521"/>
                  </a:cubicBezTo>
                  <a:lnTo>
                    <a:pt x="16400" y="2521"/>
                  </a:lnTo>
                  <a:cubicBezTo>
                    <a:pt x="17093" y="2521"/>
                    <a:pt x="17656" y="1957"/>
                    <a:pt x="17656" y="1264"/>
                  </a:cubicBezTo>
                  <a:cubicBezTo>
                    <a:pt x="17656" y="570"/>
                    <a:pt x="17093" y="1"/>
                    <a:pt x="16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81"/>
            <p:cNvSpPr/>
            <p:nvPr/>
          </p:nvSpPr>
          <p:spPr>
            <a:xfrm>
              <a:off x="4053936" y="1691544"/>
              <a:ext cx="49906" cy="54474"/>
            </a:xfrm>
            <a:custGeom>
              <a:avLst/>
              <a:gdLst/>
              <a:ahLst/>
              <a:cxnLst/>
              <a:rect l="l" t="t" r="r" b="b"/>
              <a:pathLst>
                <a:path w="874" h="954" extrusionOk="0">
                  <a:moveTo>
                    <a:pt x="440" y="124"/>
                  </a:moveTo>
                  <a:lnTo>
                    <a:pt x="614" y="600"/>
                  </a:lnTo>
                  <a:lnTo>
                    <a:pt x="267" y="600"/>
                  </a:lnTo>
                  <a:lnTo>
                    <a:pt x="440" y="124"/>
                  </a:lnTo>
                  <a:close/>
                  <a:moveTo>
                    <a:pt x="366" y="0"/>
                  </a:moveTo>
                  <a:lnTo>
                    <a:pt x="1" y="953"/>
                  </a:lnTo>
                  <a:lnTo>
                    <a:pt x="137" y="953"/>
                  </a:lnTo>
                  <a:lnTo>
                    <a:pt x="224" y="706"/>
                  </a:lnTo>
                  <a:lnTo>
                    <a:pt x="657" y="706"/>
                  </a:lnTo>
                  <a:lnTo>
                    <a:pt x="744" y="953"/>
                  </a:lnTo>
                  <a:lnTo>
                    <a:pt x="874" y="953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81"/>
            <p:cNvSpPr/>
            <p:nvPr/>
          </p:nvSpPr>
          <p:spPr>
            <a:xfrm>
              <a:off x="4111208" y="1704220"/>
              <a:ext cx="36830" cy="57329"/>
            </a:xfrm>
            <a:custGeom>
              <a:avLst/>
              <a:gdLst/>
              <a:ahLst/>
              <a:cxnLst/>
              <a:rect l="l" t="t" r="r" b="b"/>
              <a:pathLst>
                <a:path w="645" h="1004" extrusionOk="0">
                  <a:moveTo>
                    <a:pt x="322" y="94"/>
                  </a:moveTo>
                  <a:cubicBezTo>
                    <a:pt x="384" y="94"/>
                    <a:pt x="434" y="118"/>
                    <a:pt x="465" y="168"/>
                  </a:cubicBezTo>
                  <a:cubicBezTo>
                    <a:pt x="502" y="218"/>
                    <a:pt x="521" y="286"/>
                    <a:pt x="521" y="372"/>
                  </a:cubicBezTo>
                  <a:cubicBezTo>
                    <a:pt x="521" y="459"/>
                    <a:pt x="502" y="527"/>
                    <a:pt x="465" y="577"/>
                  </a:cubicBezTo>
                  <a:cubicBezTo>
                    <a:pt x="434" y="626"/>
                    <a:pt x="384" y="651"/>
                    <a:pt x="322" y="651"/>
                  </a:cubicBezTo>
                  <a:cubicBezTo>
                    <a:pt x="261" y="651"/>
                    <a:pt x="211" y="626"/>
                    <a:pt x="174" y="577"/>
                  </a:cubicBezTo>
                  <a:cubicBezTo>
                    <a:pt x="137" y="527"/>
                    <a:pt x="118" y="459"/>
                    <a:pt x="118" y="372"/>
                  </a:cubicBezTo>
                  <a:cubicBezTo>
                    <a:pt x="118" y="286"/>
                    <a:pt x="137" y="218"/>
                    <a:pt x="174" y="168"/>
                  </a:cubicBezTo>
                  <a:cubicBezTo>
                    <a:pt x="211" y="118"/>
                    <a:pt x="261" y="94"/>
                    <a:pt x="322" y="94"/>
                  </a:cubicBezTo>
                  <a:close/>
                  <a:moveTo>
                    <a:pt x="347" y="1"/>
                  </a:moveTo>
                  <a:cubicBezTo>
                    <a:pt x="298" y="1"/>
                    <a:pt x="254" y="7"/>
                    <a:pt x="211" y="32"/>
                  </a:cubicBezTo>
                  <a:cubicBezTo>
                    <a:pt x="174" y="50"/>
                    <a:pt x="143" y="81"/>
                    <a:pt x="118" y="125"/>
                  </a:cubicBezTo>
                  <a:lnTo>
                    <a:pt x="118" y="13"/>
                  </a:lnTo>
                  <a:lnTo>
                    <a:pt x="1" y="13"/>
                  </a:lnTo>
                  <a:lnTo>
                    <a:pt x="1" y="1004"/>
                  </a:lnTo>
                  <a:lnTo>
                    <a:pt x="118" y="1004"/>
                  </a:lnTo>
                  <a:lnTo>
                    <a:pt x="118" y="626"/>
                  </a:lnTo>
                  <a:cubicBezTo>
                    <a:pt x="143" y="663"/>
                    <a:pt x="174" y="700"/>
                    <a:pt x="211" y="719"/>
                  </a:cubicBezTo>
                  <a:cubicBezTo>
                    <a:pt x="254" y="738"/>
                    <a:pt x="298" y="750"/>
                    <a:pt x="347" y="750"/>
                  </a:cubicBezTo>
                  <a:cubicBezTo>
                    <a:pt x="434" y="750"/>
                    <a:pt x="508" y="713"/>
                    <a:pt x="558" y="645"/>
                  </a:cubicBezTo>
                  <a:cubicBezTo>
                    <a:pt x="613" y="577"/>
                    <a:pt x="644" y="484"/>
                    <a:pt x="644" y="372"/>
                  </a:cubicBezTo>
                  <a:cubicBezTo>
                    <a:pt x="644" y="261"/>
                    <a:pt x="613" y="168"/>
                    <a:pt x="558" y="100"/>
                  </a:cubicBezTo>
                  <a:cubicBezTo>
                    <a:pt x="508" y="32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81"/>
            <p:cNvSpPr/>
            <p:nvPr/>
          </p:nvSpPr>
          <p:spPr>
            <a:xfrm>
              <a:off x="4158600" y="1704220"/>
              <a:ext cx="36773" cy="57329"/>
            </a:xfrm>
            <a:custGeom>
              <a:avLst/>
              <a:gdLst/>
              <a:ahLst/>
              <a:cxnLst/>
              <a:rect l="l" t="t" r="r" b="b"/>
              <a:pathLst>
                <a:path w="644" h="1004" extrusionOk="0">
                  <a:moveTo>
                    <a:pt x="322" y="94"/>
                  </a:moveTo>
                  <a:cubicBezTo>
                    <a:pt x="384" y="94"/>
                    <a:pt x="433" y="118"/>
                    <a:pt x="464" y="168"/>
                  </a:cubicBezTo>
                  <a:cubicBezTo>
                    <a:pt x="502" y="218"/>
                    <a:pt x="520" y="286"/>
                    <a:pt x="520" y="372"/>
                  </a:cubicBezTo>
                  <a:cubicBezTo>
                    <a:pt x="520" y="459"/>
                    <a:pt x="502" y="527"/>
                    <a:pt x="464" y="577"/>
                  </a:cubicBezTo>
                  <a:cubicBezTo>
                    <a:pt x="433" y="626"/>
                    <a:pt x="384" y="651"/>
                    <a:pt x="322" y="651"/>
                  </a:cubicBezTo>
                  <a:cubicBezTo>
                    <a:pt x="260" y="651"/>
                    <a:pt x="211" y="626"/>
                    <a:pt x="173" y="577"/>
                  </a:cubicBezTo>
                  <a:cubicBezTo>
                    <a:pt x="136" y="527"/>
                    <a:pt x="118" y="459"/>
                    <a:pt x="118" y="372"/>
                  </a:cubicBezTo>
                  <a:cubicBezTo>
                    <a:pt x="118" y="286"/>
                    <a:pt x="136" y="218"/>
                    <a:pt x="173" y="168"/>
                  </a:cubicBezTo>
                  <a:cubicBezTo>
                    <a:pt x="211" y="118"/>
                    <a:pt x="260" y="94"/>
                    <a:pt x="322" y="94"/>
                  </a:cubicBezTo>
                  <a:close/>
                  <a:moveTo>
                    <a:pt x="347" y="1"/>
                  </a:moveTo>
                  <a:cubicBezTo>
                    <a:pt x="297" y="1"/>
                    <a:pt x="254" y="7"/>
                    <a:pt x="217" y="32"/>
                  </a:cubicBezTo>
                  <a:cubicBezTo>
                    <a:pt x="173" y="50"/>
                    <a:pt x="142" y="81"/>
                    <a:pt x="118" y="125"/>
                  </a:cubicBezTo>
                  <a:lnTo>
                    <a:pt x="118" y="13"/>
                  </a:lnTo>
                  <a:lnTo>
                    <a:pt x="0" y="13"/>
                  </a:lnTo>
                  <a:lnTo>
                    <a:pt x="0" y="1004"/>
                  </a:lnTo>
                  <a:lnTo>
                    <a:pt x="118" y="1004"/>
                  </a:lnTo>
                  <a:lnTo>
                    <a:pt x="118" y="626"/>
                  </a:lnTo>
                  <a:cubicBezTo>
                    <a:pt x="142" y="663"/>
                    <a:pt x="173" y="700"/>
                    <a:pt x="217" y="719"/>
                  </a:cubicBezTo>
                  <a:cubicBezTo>
                    <a:pt x="254" y="738"/>
                    <a:pt x="297" y="750"/>
                    <a:pt x="347" y="750"/>
                  </a:cubicBezTo>
                  <a:cubicBezTo>
                    <a:pt x="433" y="750"/>
                    <a:pt x="508" y="713"/>
                    <a:pt x="563" y="645"/>
                  </a:cubicBezTo>
                  <a:cubicBezTo>
                    <a:pt x="613" y="577"/>
                    <a:pt x="644" y="484"/>
                    <a:pt x="644" y="372"/>
                  </a:cubicBezTo>
                  <a:cubicBezTo>
                    <a:pt x="644" y="261"/>
                    <a:pt x="613" y="168"/>
                    <a:pt x="563" y="100"/>
                  </a:cubicBezTo>
                  <a:cubicBezTo>
                    <a:pt x="508" y="32"/>
                    <a:pt x="433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81"/>
            <p:cNvSpPr/>
            <p:nvPr/>
          </p:nvSpPr>
          <p:spPr>
            <a:xfrm>
              <a:off x="4203481" y="1704220"/>
              <a:ext cx="37515" cy="42825"/>
            </a:xfrm>
            <a:custGeom>
              <a:avLst/>
              <a:gdLst/>
              <a:ahLst/>
              <a:cxnLst/>
              <a:rect l="l" t="t" r="r" b="b"/>
              <a:pathLst>
                <a:path w="657" h="750" extrusionOk="0">
                  <a:moveTo>
                    <a:pt x="328" y="100"/>
                  </a:moveTo>
                  <a:cubicBezTo>
                    <a:pt x="390" y="100"/>
                    <a:pt x="440" y="125"/>
                    <a:pt x="477" y="174"/>
                  </a:cubicBezTo>
                  <a:cubicBezTo>
                    <a:pt x="514" y="224"/>
                    <a:pt x="533" y="292"/>
                    <a:pt x="533" y="372"/>
                  </a:cubicBezTo>
                  <a:cubicBezTo>
                    <a:pt x="533" y="459"/>
                    <a:pt x="514" y="527"/>
                    <a:pt x="477" y="577"/>
                  </a:cubicBezTo>
                  <a:cubicBezTo>
                    <a:pt x="440" y="626"/>
                    <a:pt x="390" y="651"/>
                    <a:pt x="328" y="651"/>
                  </a:cubicBezTo>
                  <a:cubicBezTo>
                    <a:pt x="267" y="651"/>
                    <a:pt x="217" y="626"/>
                    <a:pt x="180" y="577"/>
                  </a:cubicBezTo>
                  <a:cubicBezTo>
                    <a:pt x="143" y="527"/>
                    <a:pt x="124" y="459"/>
                    <a:pt x="124" y="372"/>
                  </a:cubicBezTo>
                  <a:cubicBezTo>
                    <a:pt x="124" y="286"/>
                    <a:pt x="143" y="224"/>
                    <a:pt x="180" y="174"/>
                  </a:cubicBezTo>
                  <a:cubicBezTo>
                    <a:pt x="217" y="125"/>
                    <a:pt x="267" y="100"/>
                    <a:pt x="328" y="100"/>
                  </a:cubicBezTo>
                  <a:close/>
                  <a:moveTo>
                    <a:pt x="328" y="1"/>
                  </a:moveTo>
                  <a:cubicBezTo>
                    <a:pt x="223" y="1"/>
                    <a:pt x="143" y="32"/>
                    <a:pt x="87" y="100"/>
                  </a:cubicBezTo>
                  <a:cubicBezTo>
                    <a:pt x="31" y="162"/>
                    <a:pt x="0" y="255"/>
                    <a:pt x="0" y="372"/>
                  </a:cubicBezTo>
                  <a:cubicBezTo>
                    <a:pt x="0" y="490"/>
                    <a:pt x="31" y="583"/>
                    <a:pt x="87" y="651"/>
                  </a:cubicBezTo>
                  <a:cubicBezTo>
                    <a:pt x="143" y="719"/>
                    <a:pt x="223" y="750"/>
                    <a:pt x="328" y="750"/>
                  </a:cubicBezTo>
                  <a:cubicBezTo>
                    <a:pt x="427" y="750"/>
                    <a:pt x="508" y="719"/>
                    <a:pt x="570" y="651"/>
                  </a:cubicBezTo>
                  <a:cubicBezTo>
                    <a:pt x="626" y="583"/>
                    <a:pt x="657" y="490"/>
                    <a:pt x="657" y="372"/>
                  </a:cubicBezTo>
                  <a:cubicBezTo>
                    <a:pt x="657" y="255"/>
                    <a:pt x="626" y="162"/>
                    <a:pt x="570" y="100"/>
                  </a:cubicBezTo>
                  <a:cubicBezTo>
                    <a:pt x="508" y="32"/>
                    <a:pt x="427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81"/>
            <p:cNvSpPr/>
            <p:nvPr/>
          </p:nvSpPr>
          <p:spPr>
            <a:xfrm>
              <a:off x="4251902" y="1689032"/>
              <a:ext cx="6795" cy="56986"/>
            </a:xfrm>
            <a:custGeom>
              <a:avLst/>
              <a:gdLst/>
              <a:ahLst/>
              <a:cxnLst/>
              <a:rect l="l" t="t" r="r" b="b"/>
              <a:pathLst>
                <a:path w="119" h="998" extrusionOk="0">
                  <a:moveTo>
                    <a:pt x="0" y="1"/>
                  </a:moveTo>
                  <a:lnTo>
                    <a:pt x="0" y="149"/>
                  </a:lnTo>
                  <a:lnTo>
                    <a:pt x="118" y="149"/>
                  </a:lnTo>
                  <a:lnTo>
                    <a:pt x="118" y="1"/>
                  </a:lnTo>
                  <a:close/>
                  <a:moveTo>
                    <a:pt x="0" y="279"/>
                  </a:moveTo>
                  <a:lnTo>
                    <a:pt x="0" y="997"/>
                  </a:lnTo>
                  <a:lnTo>
                    <a:pt x="118" y="997"/>
                  </a:lnTo>
                  <a:lnTo>
                    <a:pt x="118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81"/>
            <p:cNvSpPr/>
            <p:nvPr/>
          </p:nvSpPr>
          <p:spPr>
            <a:xfrm>
              <a:off x="4272400" y="1704220"/>
              <a:ext cx="34317" cy="41797"/>
            </a:xfrm>
            <a:custGeom>
              <a:avLst/>
              <a:gdLst/>
              <a:ahLst/>
              <a:cxnLst/>
              <a:rect l="l" t="t" r="r" b="b"/>
              <a:pathLst>
                <a:path w="601" h="732" extrusionOk="0">
                  <a:moveTo>
                    <a:pt x="353" y="1"/>
                  </a:moveTo>
                  <a:cubicBezTo>
                    <a:pt x="304" y="1"/>
                    <a:pt x="260" y="7"/>
                    <a:pt x="217" y="32"/>
                  </a:cubicBezTo>
                  <a:cubicBezTo>
                    <a:pt x="180" y="50"/>
                    <a:pt x="149" y="81"/>
                    <a:pt x="118" y="125"/>
                  </a:cubicBezTo>
                  <a:lnTo>
                    <a:pt x="118" y="13"/>
                  </a:lnTo>
                  <a:lnTo>
                    <a:pt x="0" y="13"/>
                  </a:lnTo>
                  <a:lnTo>
                    <a:pt x="0" y="731"/>
                  </a:lnTo>
                  <a:lnTo>
                    <a:pt x="118" y="731"/>
                  </a:lnTo>
                  <a:lnTo>
                    <a:pt x="118" y="329"/>
                  </a:lnTo>
                  <a:cubicBezTo>
                    <a:pt x="118" y="255"/>
                    <a:pt x="137" y="199"/>
                    <a:pt x="174" y="162"/>
                  </a:cubicBezTo>
                  <a:cubicBezTo>
                    <a:pt x="211" y="118"/>
                    <a:pt x="260" y="100"/>
                    <a:pt x="322" y="100"/>
                  </a:cubicBezTo>
                  <a:cubicBezTo>
                    <a:pt x="378" y="100"/>
                    <a:pt x="415" y="118"/>
                    <a:pt x="446" y="149"/>
                  </a:cubicBezTo>
                  <a:cubicBezTo>
                    <a:pt x="471" y="187"/>
                    <a:pt x="483" y="236"/>
                    <a:pt x="483" y="304"/>
                  </a:cubicBezTo>
                  <a:lnTo>
                    <a:pt x="483" y="731"/>
                  </a:lnTo>
                  <a:lnTo>
                    <a:pt x="601" y="731"/>
                  </a:lnTo>
                  <a:lnTo>
                    <a:pt x="601" y="298"/>
                  </a:lnTo>
                  <a:cubicBezTo>
                    <a:pt x="601" y="199"/>
                    <a:pt x="582" y="125"/>
                    <a:pt x="539" y="75"/>
                  </a:cubicBezTo>
                  <a:cubicBezTo>
                    <a:pt x="496" y="26"/>
                    <a:pt x="434" y="1"/>
                    <a:pt x="3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81"/>
            <p:cNvSpPr/>
            <p:nvPr/>
          </p:nvSpPr>
          <p:spPr>
            <a:xfrm>
              <a:off x="4315168" y="1693657"/>
              <a:ext cx="25524" cy="52361"/>
            </a:xfrm>
            <a:custGeom>
              <a:avLst/>
              <a:gdLst/>
              <a:ahLst/>
              <a:cxnLst/>
              <a:rect l="l" t="t" r="r" b="b"/>
              <a:pathLst>
                <a:path w="447" h="917" extrusionOk="0">
                  <a:moveTo>
                    <a:pt x="87" y="0"/>
                  </a:moveTo>
                  <a:lnTo>
                    <a:pt x="87" y="198"/>
                  </a:lnTo>
                  <a:lnTo>
                    <a:pt x="1" y="198"/>
                  </a:lnTo>
                  <a:lnTo>
                    <a:pt x="1" y="291"/>
                  </a:lnTo>
                  <a:lnTo>
                    <a:pt x="87" y="291"/>
                  </a:lnTo>
                  <a:lnTo>
                    <a:pt x="87" y="681"/>
                  </a:lnTo>
                  <a:cubicBezTo>
                    <a:pt x="87" y="768"/>
                    <a:pt x="106" y="830"/>
                    <a:pt x="137" y="867"/>
                  </a:cubicBezTo>
                  <a:cubicBezTo>
                    <a:pt x="174" y="898"/>
                    <a:pt x="236" y="916"/>
                    <a:pt x="322" y="916"/>
                  </a:cubicBezTo>
                  <a:lnTo>
                    <a:pt x="446" y="916"/>
                  </a:lnTo>
                  <a:lnTo>
                    <a:pt x="446" y="817"/>
                  </a:lnTo>
                  <a:lnTo>
                    <a:pt x="322" y="817"/>
                  </a:lnTo>
                  <a:cubicBezTo>
                    <a:pt x="279" y="817"/>
                    <a:pt x="242" y="811"/>
                    <a:pt x="230" y="793"/>
                  </a:cubicBezTo>
                  <a:cubicBezTo>
                    <a:pt x="211" y="774"/>
                    <a:pt x="205" y="737"/>
                    <a:pt x="205" y="681"/>
                  </a:cubicBezTo>
                  <a:lnTo>
                    <a:pt x="205" y="291"/>
                  </a:lnTo>
                  <a:lnTo>
                    <a:pt x="446" y="291"/>
                  </a:lnTo>
                  <a:lnTo>
                    <a:pt x="446" y="198"/>
                  </a:lnTo>
                  <a:lnTo>
                    <a:pt x="205" y="19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81"/>
            <p:cNvSpPr/>
            <p:nvPr/>
          </p:nvSpPr>
          <p:spPr>
            <a:xfrm>
              <a:off x="4349085" y="1704220"/>
              <a:ext cx="59841" cy="41797"/>
            </a:xfrm>
            <a:custGeom>
              <a:avLst/>
              <a:gdLst/>
              <a:ahLst/>
              <a:cxnLst/>
              <a:rect l="l" t="t" r="r" b="b"/>
              <a:pathLst>
                <a:path w="1048" h="732" extrusionOk="0">
                  <a:moveTo>
                    <a:pt x="354" y="1"/>
                  </a:moveTo>
                  <a:cubicBezTo>
                    <a:pt x="298" y="1"/>
                    <a:pt x="255" y="7"/>
                    <a:pt x="218" y="32"/>
                  </a:cubicBezTo>
                  <a:cubicBezTo>
                    <a:pt x="180" y="50"/>
                    <a:pt x="149" y="81"/>
                    <a:pt x="118" y="125"/>
                  </a:cubicBezTo>
                  <a:lnTo>
                    <a:pt x="118" y="13"/>
                  </a:lnTo>
                  <a:lnTo>
                    <a:pt x="1" y="13"/>
                  </a:lnTo>
                  <a:lnTo>
                    <a:pt x="1" y="731"/>
                  </a:lnTo>
                  <a:lnTo>
                    <a:pt x="118" y="731"/>
                  </a:lnTo>
                  <a:lnTo>
                    <a:pt x="118" y="329"/>
                  </a:lnTo>
                  <a:cubicBezTo>
                    <a:pt x="118" y="255"/>
                    <a:pt x="137" y="205"/>
                    <a:pt x="174" y="162"/>
                  </a:cubicBezTo>
                  <a:cubicBezTo>
                    <a:pt x="211" y="118"/>
                    <a:pt x="255" y="100"/>
                    <a:pt x="317" y="100"/>
                  </a:cubicBezTo>
                  <a:cubicBezTo>
                    <a:pt x="366" y="100"/>
                    <a:pt x="403" y="118"/>
                    <a:pt x="428" y="149"/>
                  </a:cubicBezTo>
                  <a:cubicBezTo>
                    <a:pt x="453" y="180"/>
                    <a:pt x="465" y="236"/>
                    <a:pt x="465" y="304"/>
                  </a:cubicBezTo>
                  <a:lnTo>
                    <a:pt x="465" y="731"/>
                  </a:lnTo>
                  <a:lnTo>
                    <a:pt x="583" y="731"/>
                  </a:lnTo>
                  <a:lnTo>
                    <a:pt x="583" y="329"/>
                  </a:lnTo>
                  <a:cubicBezTo>
                    <a:pt x="583" y="255"/>
                    <a:pt x="601" y="199"/>
                    <a:pt x="639" y="162"/>
                  </a:cubicBezTo>
                  <a:cubicBezTo>
                    <a:pt x="669" y="118"/>
                    <a:pt x="719" y="100"/>
                    <a:pt x="781" y="100"/>
                  </a:cubicBezTo>
                  <a:cubicBezTo>
                    <a:pt x="830" y="100"/>
                    <a:pt x="868" y="118"/>
                    <a:pt x="892" y="149"/>
                  </a:cubicBezTo>
                  <a:cubicBezTo>
                    <a:pt x="917" y="180"/>
                    <a:pt x="929" y="236"/>
                    <a:pt x="929" y="304"/>
                  </a:cubicBezTo>
                  <a:lnTo>
                    <a:pt x="929" y="731"/>
                  </a:lnTo>
                  <a:lnTo>
                    <a:pt x="1047" y="731"/>
                  </a:lnTo>
                  <a:lnTo>
                    <a:pt x="1047" y="298"/>
                  </a:lnTo>
                  <a:cubicBezTo>
                    <a:pt x="1047" y="205"/>
                    <a:pt x="1029" y="131"/>
                    <a:pt x="985" y="75"/>
                  </a:cubicBezTo>
                  <a:cubicBezTo>
                    <a:pt x="948" y="26"/>
                    <a:pt x="886" y="1"/>
                    <a:pt x="812" y="1"/>
                  </a:cubicBezTo>
                  <a:cubicBezTo>
                    <a:pt x="756" y="1"/>
                    <a:pt x="713" y="13"/>
                    <a:pt x="669" y="38"/>
                  </a:cubicBezTo>
                  <a:cubicBezTo>
                    <a:pt x="626" y="63"/>
                    <a:pt x="595" y="100"/>
                    <a:pt x="564" y="156"/>
                  </a:cubicBezTo>
                  <a:cubicBezTo>
                    <a:pt x="546" y="100"/>
                    <a:pt x="521" y="63"/>
                    <a:pt x="484" y="38"/>
                  </a:cubicBezTo>
                  <a:cubicBezTo>
                    <a:pt x="447" y="13"/>
                    <a:pt x="403" y="1"/>
                    <a:pt x="3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81"/>
            <p:cNvSpPr/>
            <p:nvPr/>
          </p:nvSpPr>
          <p:spPr>
            <a:xfrm>
              <a:off x="4419432" y="1704220"/>
              <a:ext cx="37915" cy="42825"/>
            </a:xfrm>
            <a:custGeom>
              <a:avLst/>
              <a:gdLst/>
              <a:ahLst/>
              <a:cxnLst/>
              <a:rect l="l" t="t" r="r" b="b"/>
              <a:pathLst>
                <a:path w="664" h="750" extrusionOk="0">
                  <a:moveTo>
                    <a:pt x="354" y="100"/>
                  </a:moveTo>
                  <a:cubicBezTo>
                    <a:pt x="409" y="100"/>
                    <a:pt x="453" y="118"/>
                    <a:pt x="490" y="156"/>
                  </a:cubicBezTo>
                  <a:cubicBezTo>
                    <a:pt x="527" y="193"/>
                    <a:pt x="546" y="242"/>
                    <a:pt x="546" y="310"/>
                  </a:cubicBezTo>
                  <a:lnTo>
                    <a:pt x="125" y="310"/>
                  </a:lnTo>
                  <a:cubicBezTo>
                    <a:pt x="131" y="242"/>
                    <a:pt x="156" y="193"/>
                    <a:pt x="193" y="156"/>
                  </a:cubicBezTo>
                  <a:cubicBezTo>
                    <a:pt x="230" y="118"/>
                    <a:pt x="286" y="100"/>
                    <a:pt x="354" y="100"/>
                  </a:cubicBezTo>
                  <a:close/>
                  <a:moveTo>
                    <a:pt x="347" y="1"/>
                  </a:moveTo>
                  <a:cubicBezTo>
                    <a:pt x="242" y="1"/>
                    <a:pt x="156" y="32"/>
                    <a:pt x="94" y="100"/>
                  </a:cubicBezTo>
                  <a:cubicBezTo>
                    <a:pt x="32" y="168"/>
                    <a:pt x="1" y="261"/>
                    <a:pt x="1" y="378"/>
                  </a:cubicBezTo>
                  <a:cubicBezTo>
                    <a:pt x="1" y="496"/>
                    <a:pt x="32" y="583"/>
                    <a:pt x="100" y="651"/>
                  </a:cubicBezTo>
                  <a:cubicBezTo>
                    <a:pt x="168" y="719"/>
                    <a:pt x="255" y="750"/>
                    <a:pt x="372" y="750"/>
                  </a:cubicBezTo>
                  <a:cubicBezTo>
                    <a:pt x="416" y="750"/>
                    <a:pt x="459" y="744"/>
                    <a:pt x="502" y="738"/>
                  </a:cubicBezTo>
                  <a:cubicBezTo>
                    <a:pt x="552" y="725"/>
                    <a:pt x="595" y="713"/>
                    <a:pt x="632" y="694"/>
                  </a:cubicBezTo>
                  <a:lnTo>
                    <a:pt x="632" y="583"/>
                  </a:lnTo>
                  <a:cubicBezTo>
                    <a:pt x="595" y="608"/>
                    <a:pt x="552" y="620"/>
                    <a:pt x="508" y="632"/>
                  </a:cubicBezTo>
                  <a:cubicBezTo>
                    <a:pt x="465" y="645"/>
                    <a:pt x="422" y="651"/>
                    <a:pt x="378" y="651"/>
                  </a:cubicBezTo>
                  <a:cubicBezTo>
                    <a:pt x="298" y="651"/>
                    <a:pt x="236" y="626"/>
                    <a:pt x="193" y="589"/>
                  </a:cubicBezTo>
                  <a:cubicBezTo>
                    <a:pt x="149" y="546"/>
                    <a:pt x="125" y="484"/>
                    <a:pt x="118" y="403"/>
                  </a:cubicBezTo>
                  <a:lnTo>
                    <a:pt x="663" y="403"/>
                  </a:lnTo>
                  <a:lnTo>
                    <a:pt x="663" y="341"/>
                  </a:lnTo>
                  <a:cubicBezTo>
                    <a:pt x="663" y="236"/>
                    <a:pt x="632" y="156"/>
                    <a:pt x="577" y="94"/>
                  </a:cubicBezTo>
                  <a:cubicBezTo>
                    <a:pt x="521" y="32"/>
                    <a:pt x="447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81"/>
            <p:cNvSpPr/>
            <p:nvPr/>
          </p:nvSpPr>
          <p:spPr>
            <a:xfrm>
              <a:off x="4467853" y="1704220"/>
              <a:ext cx="34374" cy="41797"/>
            </a:xfrm>
            <a:custGeom>
              <a:avLst/>
              <a:gdLst/>
              <a:ahLst/>
              <a:cxnLst/>
              <a:rect l="l" t="t" r="r" b="b"/>
              <a:pathLst>
                <a:path w="602" h="732" extrusionOk="0">
                  <a:moveTo>
                    <a:pt x="354" y="1"/>
                  </a:moveTo>
                  <a:cubicBezTo>
                    <a:pt x="304" y="1"/>
                    <a:pt x="255" y="7"/>
                    <a:pt x="218" y="32"/>
                  </a:cubicBezTo>
                  <a:cubicBezTo>
                    <a:pt x="180" y="50"/>
                    <a:pt x="150" y="81"/>
                    <a:pt x="119" y="125"/>
                  </a:cubicBezTo>
                  <a:lnTo>
                    <a:pt x="119" y="13"/>
                  </a:lnTo>
                  <a:lnTo>
                    <a:pt x="1" y="13"/>
                  </a:lnTo>
                  <a:lnTo>
                    <a:pt x="1" y="731"/>
                  </a:lnTo>
                  <a:lnTo>
                    <a:pt x="119" y="731"/>
                  </a:lnTo>
                  <a:lnTo>
                    <a:pt x="119" y="329"/>
                  </a:lnTo>
                  <a:cubicBezTo>
                    <a:pt x="119" y="255"/>
                    <a:pt x="137" y="199"/>
                    <a:pt x="174" y="162"/>
                  </a:cubicBezTo>
                  <a:cubicBezTo>
                    <a:pt x="211" y="118"/>
                    <a:pt x="261" y="100"/>
                    <a:pt x="323" y="100"/>
                  </a:cubicBezTo>
                  <a:cubicBezTo>
                    <a:pt x="379" y="100"/>
                    <a:pt x="416" y="118"/>
                    <a:pt x="447" y="149"/>
                  </a:cubicBezTo>
                  <a:cubicBezTo>
                    <a:pt x="471" y="187"/>
                    <a:pt x="484" y="236"/>
                    <a:pt x="484" y="304"/>
                  </a:cubicBezTo>
                  <a:lnTo>
                    <a:pt x="484" y="731"/>
                  </a:lnTo>
                  <a:lnTo>
                    <a:pt x="601" y="731"/>
                  </a:lnTo>
                  <a:lnTo>
                    <a:pt x="601" y="298"/>
                  </a:lnTo>
                  <a:cubicBezTo>
                    <a:pt x="601" y="199"/>
                    <a:pt x="583" y="125"/>
                    <a:pt x="540" y="75"/>
                  </a:cubicBezTo>
                  <a:cubicBezTo>
                    <a:pt x="496" y="26"/>
                    <a:pt x="434" y="1"/>
                    <a:pt x="3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81"/>
            <p:cNvSpPr/>
            <p:nvPr/>
          </p:nvSpPr>
          <p:spPr>
            <a:xfrm>
              <a:off x="4510678" y="1693657"/>
              <a:ext cx="25467" cy="52361"/>
            </a:xfrm>
            <a:custGeom>
              <a:avLst/>
              <a:gdLst/>
              <a:ahLst/>
              <a:cxnLst/>
              <a:rect l="l" t="t" r="r" b="b"/>
              <a:pathLst>
                <a:path w="446" h="917" extrusionOk="0">
                  <a:moveTo>
                    <a:pt x="87" y="0"/>
                  </a:moveTo>
                  <a:lnTo>
                    <a:pt x="87" y="198"/>
                  </a:lnTo>
                  <a:lnTo>
                    <a:pt x="0" y="198"/>
                  </a:lnTo>
                  <a:lnTo>
                    <a:pt x="0" y="291"/>
                  </a:lnTo>
                  <a:lnTo>
                    <a:pt x="87" y="291"/>
                  </a:lnTo>
                  <a:lnTo>
                    <a:pt x="87" y="681"/>
                  </a:lnTo>
                  <a:cubicBezTo>
                    <a:pt x="87" y="768"/>
                    <a:pt x="105" y="830"/>
                    <a:pt x="136" y="867"/>
                  </a:cubicBezTo>
                  <a:cubicBezTo>
                    <a:pt x="173" y="898"/>
                    <a:pt x="235" y="916"/>
                    <a:pt x="322" y="916"/>
                  </a:cubicBezTo>
                  <a:lnTo>
                    <a:pt x="446" y="916"/>
                  </a:lnTo>
                  <a:lnTo>
                    <a:pt x="446" y="817"/>
                  </a:lnTo>
                  <a:lnTo>
                    <a:pt x="322" y="817"/>
                  </a:lnTo>
                  <a:cubicBezTo>
                    <a:pt x="279" y="817"/>
                    <a:pt x="241" y="811"/>
                    <a:pt x="229" y="793"/>
                  </a:cubicBezTo>
                  <a:cubicBezTo>
                    <a:pt x="211" y="774"/>
                    <a:pt x="204" y="737"/>
                    <a:pt x="204" y="681"/>
                  </a:cubicBezTo>
                  <a:lnTo>
                    <a:pt x="204" y="291"/>
                  </a:lnTo>
                  <a:lnTo>
                    <a:pt x="446" y="291"/>
                  </a:lnTo>
                  <a:lnTo>
                    <a:pt x="446" y="198"/>
                  </a:lnTo>
                  <a:lnTo>
                    <a:pt x="204" y="198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81"/>
            <p:cNvSpPr/>
            <p:nvPr/>
          </p:nvSpPr>
          <p:spPr>
            <a:xfrm>
              <a:off x="4564751" y="1704963"/>
              <a:ext cx="54816" cy="41055"/>
            </a:xfrm>
            <a:custGeom>
              <a:avLst/>
              <a:gdLst/>
              <a:ahLst/>
              <a:cxnLst/>
              <a:rect l="l" t="t" r="r" b="b"/>
              <a:pathLst>
                <a:path w="960" h="719" extrusionOk="0">
                  <a:moveTo>
                    <a:pt x="0" y="0"/>
                  </a:moveTo>
                  <a:lnTo>
                    <a:pt x="186" y="718"/>
                  </a:lnTo>
                  <a:lnTo>
                    <a:pt x="328" y="718"/>
                  </a:lnTo>
                  <a:lnTo>
                    <a:pt x="483" y="130"/>
                  </a:lnTo>
                  <a:lnTo>
                    <a:pt x="638" y="718"/>
                  </a:lnTo>
                  <a:lnTo>
                    <a:pt x="774" y="718"/>
                  </a:lnTo>
                  <a:lnTo>
                    <a:pt x="960" y="0"/>
                  </a:lnTo>
                  <a:lnTo>
                    <a:pt x="842" y="0"/>
                  </a:lnTo>
                  <a:lnTo>
                    <a:pt x="700" y="564"/>
                  </a:lnTo>
                  <a:lnTo>
                    <a:pt x="551" y="0"/>
                  </a:lnTo>
                  <a:lnTo>
                    <a:pt x="415" y="0"/>
                  </a:lnTo>
                  <a:lnTo>
                    <a:pt x="266" y="56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81"/>
            <p:cNvSpPr/>
            <p:nvPr/>
          </p:nvSpPr>
          <p:spPr>
            <a:xfrm>
              <a:off x="4629788" y="1689032"/>
              <a:ext cx="6738" cy="56986"/>
            </a:xfrm>
            <a:custGeom>
              <a:avLst/>
              <a:gdLst/>
              <a:ahLst/>
              <a:cxnLst/>
              <a:rect l="l" t="t" r="r" b="b"/>
              <a:pathLst>
                <a:path w="118" h="998" extrusionOk="0">
                  <a:moveTo>
                    <a:pt x="0" y="1"/>
                  </a:moveTo>
                  <a:lnTo>
                    <a:pt x="0" y="149"/>
                  </a:lnTo>
                  <a:lnTo>
                    <a:pt x="118" y="149"/>
                  </a:lnTo>
                  <a:lnTo>
                    <a:pt x="118" y="1"/>
                  </a:lnTo>
                  <a:close/>
                  <a:moveTo>
                    <a:pt x="0" y="279"/>
                  </a:moveTo>
                  <a:lnTo>
                    <a:pt x="0" y="997"/>
                  </a:lnTo>
                  <a:lnTo>
                    <a:pt x="118" y="997"/>
                  </a:lnTo>
                  <a:lnTo>
                    <a:pt x="118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81"/>
            <p:cNvSpPr/>
            <p:nvPr/>
          </p:nvSpPr>
          <p:spPr>
            <a:xfrm>
              <a:off x="4645662" y="1693657"/>
              <a:ext cx="25524" cy="52361"/>
            </a:xfrm>
            <a:custGeom>
              <a:avLst/>
              <a:gdLst/>
              <a:ahLst/>
              <a:cxnLst/>
              <a:rect l="l" t="t" r="r" b="b"/>
              <a:pathLst>
                <a:path w="447" h="917" extrusionOk="0">
                  <a:moveTo>
                    <a:pt x="81" y="0"/>
                  </a:moveTo>
                  <a:lnTo>
                    <a:pt x="81" y="198"/>
                  </a:lnTo>
                  <a:lnTo>
                    <a:pt x="1" y="198"/>
                  </a:lnTo>
                  <a:lnTo>
                    <a:pt x="1" y="291"/>
                  </a:lnTo>
                  <a:lnTo>
                    <a:pt x="81" y="291"/>
                  </a:lnTo>
                  <a:lnTo>
                    <a:pt x="81" y="681"/>
                  </a:lnTo>
                  <a:cubicBezTo>
                    <a:pt x="81" y="768"/>
                    <a:pt x="100" y="830"/>
                    <a:pt x="137" y="867"/>
                  </a:cubicBezTo>
                  <a:cubicBezTo>
                    <a:pt x="168" y="898"/>
                    <a:pt x="230" y="916"/>
                    <a:pt x="323" y="916"/>
                  </a:cubicBezTo>
                  <a:lnTo>
                    <a:pt x="447" y="916"/>
                  </a:lnTo>
                  <a:lnTo>
                    <a:pt x="447" y="817"/>
                  </a:lnTo>
                  <a:lnTo>
                    <a:pt x="323" y="817"/>
                  </a:lnTo>
                  <a:cubicBezTo>
                    <a:pt x="273" y="817"/>
                    <a:pt x="242" y="811"/>
                    <a:pt x="224" y="793"/>
                  </a:cubicBezTo>
                  <a:cubicBezTo>
                    <a:pt x="211" y="774"/>
                    <a:pt x="205" y="737"/>
                    <a:pt x="205" y="681"/>
                  </a:cubicBezTo>
                  <a:lnTo>
                    <a:pt x="205" y="291"/>
                  </a:lnTo>
                  <a:lnTo>
                    <a:pt x="447" y="291"/>
                  </a:lnTo>
                  <a:lnTo>
                    <a:pt x="447" y="198"/>
                  </a:lnTo>
                  <a:lnTo>
                    <a:pt x="205" y="19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81"/>
            <p:cNvSpPr/>
            <p:nvPr/>
          </p:nvSpPr>
          <p:spPr>
            <a:xfrm>
              <a:off x="4679636" y="1689032"/>
              <a:ext cx="34317" cy="56986"/>
            </a:xfrm>
            <a:custGeom>
              <a:avLst/>
              <a:gdLst/>
              <a:ahLst/>
              <a:cxnLst/>
              <a:rect l="l" t="t" r="r" b="b"/>
              <a:pathLst>
                <a:path w="601" h="998" extrusionOk="0">
                  <a:moveTo>
                    <a:pt x="0" y="1"/>
                  </a:moveTo>
                  <a:lnTo>
                    <a:pt x="0" y="997"/>
                  </a:lnTo>
                  <a:lnTo>
                    <a:pt x="118" y="997"/>
                  </a:lnTo>
                  <a:lnTo>
                    <a:pt x="118" y="595"/>
                  </a:lnTo>
                  <a:cubicBezTo>
                    <a:pt x="118" y="521"/>
                    <a:pt x="136" y="465"/>
                    <a:pt x="174" y="428"/>
                  </a:cubicBezTo>
                  <a:cubicBezTo>
                    <a:pt x="211" y="384"/>
                    <a:pt x="260" y="366"/>
                    <a:pt x="322" y="366"/>
                  </a:cubicBezTo>
                  <a:cubicBezTo>
                    <a:pt x="378" y="366"/>
                    <a:pt x="415" y="384"/>
                    <a:pt x="440" y="415"/>
                  </a:cubicBezTo>
                  <a:cubicBezTo>
                    <a:pt x="471" y="453"/>
                    <a:pt x="483" y="502"/>
                    <a:pt x="483" y="570"/>
                  </a:cubicBezTo>
                  <a:lnTo>
                    <a:pt x="483" y="997"/>
                  </a:lnTo>
                  <a:lnTo>
                    <a:pt x="601" y="997"/>
                  </a:lnTo>
                  <a:lnTo>
                    <a:pt x="601" y="564"/>
                  </a:lnTo>
                  <a:cubicBezTo>
                    <a:pt x="601" y="465"/>
                    <a:pt x="576" y="391"/>
                    <a:pt x="539" y="341"/>
                  </a:cubicBezTo>
                  <a:cubicBezTo>
                    <a:pt x="495" y="292"/>
                    <a:pt x="434" y="267"/>
                    <a:pt x="347" y="267"/>
                  </a:cubicBezTo>
                  <a:cubicBezTo>
                    <a:pt x="297" y="267"/>
                    <a:pt x="254" y="273"/>
                    <a:pt x="217" y="298"/>
                  </a:cubicBezTo>
                  <a:cubicBezTo>
                    <a:pt x="180" y="316"/>
                    <a:pt x="149" y="347"/>
                    <a:pt x="118" y="391"/>
                  </a:cubicBezTo>
                  <a:lnTo>
                    <a:pt x="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81"/>
            <p:cNvSpPr/>
            <p:nvPr/>
          </p:nvSpPr>
          <p:spPr>
            <a:xfrm>
              <a:off x="4748556" y="1704220"/>
              <a:ext cx="34317" cy="42825"/>
            </a:xfrm>
            <a:custGeom>
              <a:avLst/>
              <a:gdLst/>
              <a:ahLst/>
              <a:cxnLst/>
              <a:rect l="l" t="t" r="r" b="b"/>
              <a:pathLst>
                <a:path w="601" h="750" extrusionOk="0">
                  <a:moveTo>
                    <a:pt x="483" y="372"/>
                  </a:moveTo>
                  <a:lnTo>
                    <a:pt x="483" y="397"/>
                  </a:lnTo>
                  <a:cubicBezTo>
                    <a:pt x="483" y="471"/>
                    <a:pt x="465" y="533"/>
                    <a:pt x="428" y="583"/>
                  </a:cubicBezTo>
                  <a:cubicBezTo>
                    <a:pt x="390" y="626"/>
                    <a:pt x="335" y="651"/>
                    <a:pt x="273" y="651"/>
                  </a:cubicBezTo>
                  <a:cubicBezTo>
                    <a:pt x="223" y="651"/>
                    <a:pt x="186" y="639"/>
                    <a:pt x="155" y="614"/>
                  </a:cubicBezTo>
                  <a:cubicBezTo>
                    <a:pt x="130" y="589"/>
                    <a:pt x="118" y="558"/>
                    <a:pt x="118" y="515"/>
                  </a:cubicBezTo>
                  <a:cubicBezTo>
                    <a:pt x="118" y="465"/>
                    <a:pt x="137" y="428"/>
                    <a:pt x="174" y="403"/>
                  </a:cubicBezTo>
                  <a:cubicBezTo>
                    <a:pt x="211" y="385"/>
                    <a:pt x="273" y="372"/>
                    <a:pt x="372" y="372"/>
                  </a:cubicBezTo>
                  <a:close/>
                  <a:moveTo>
                    <a:pt x="298" y="1"/>
                  </a:moveTo>
                  <a:cubicBezTo>
                    <a:pt x="254" y="1"/>
                    <a:pt x="217" y="1"/>
                    <a:pt x="180" y="13"/>
                  </a:cubicBezTo>
                  <a:cubicBezTo>
                    <a:pt x="137" y="19"/>
                    <a:pt x="93" y="32"/>
                    <a:pt x="50" y="50"/>
                  </a:cubicBezTo>
                  <a:lnTo>
                    <a:pt x="50" y="156"/>
                  </a:lnTo>
                  <a:cubicBezTo>
                    <a:pt x="87" y="137"/>
                    <a:pt x="124" y="125"/>
                    <a:pt x="161" y="112"/>
                  </a:cubicBezTo>
                  <a:cubicBezTo>
                    <a:pt x="205" y="100"/>
                    <a:pt x="242" y="100"/>
                    <a:pt x="285" y="100"/>
                  </a:cubicBezTo>
                  <a:cubicBezTo>
                    <a:pt x="347" y="100"/>
                    <a:pt x="397" y="112"/>
                    <a:pt x="434" y="143"/>
                  </a:cubicBezTo>
                  <a:cubicBezTo>
                    <a:pt x="471" y="174"/>
                    <a:pt x="483" y="211"/>
                    <a:pt x="483" y="267"/>
                  </a:cubicBezTo>
                  <a:lnTo>
                    <a:pt x="483" y="279"/>
                  </a:lnTo>
                  <a:lnTo>
                    <a:pt x="322" y="279"/>
                  </a:lnTo>
                  <a:cubicBezTo>
                    <a:pt x="217" y="279"/>
                    <a:pt x="137" y="298"/>
                    <a:pt x="81" y="341"/>
                  </a:cubicBezTo>
                  <a:cubicBezTo>
                    <a:pt x="25" y="378"/>
                    <a:pt x="0" y="440"/>
                    <a:pt x="0" y="521"/>
                  </a:cubicBezTo>
                  <a:cubicBezTo>
                    <a:pt x="0" y="589"/>
                    <a:pt x="19" y="645"/>
                    <a:pt x="62" y="688"/>
                  </a:cubicBezTo>
                  <a:cubicBezTo>
                    <a:pt x="106" y="731"/>
                    <a:pt x="168" y="750"/>
                    <a:pt x="242" y="750"/>
                  </a:cubicBezTo>
                  <a:cubicBezTo>
                    <a:pt x="298" y="750"/>
                    <a:pt x="347" y="738"/>
                    <a:pt x="384" y="719"/>
                  </a:cubicBezTo>
                  <a:cubicBezTo>
                    <a:pt x="428" y="700"/>
                    <a:pt x="458" y="663"/>
                    <a:pt x="483" y="620"/>
                  </a:cubicBezTo>
                  <a:lnTo>
                    <a:pt x="483" y="731"/>
                  </a:lnTo>
                  <a:lnTo>
                    <a:pt x="601" y="731"/>
                  </a:lnTo>
                  <a:lnTo>
                    <a:pt x="601" y="323"/>
                  </a:lnTo>
                  <a:cubicBezTo>
                    <a:pt x="601" y="211"/>
                    <a:pt x="576" y="131"/>
                    <a:pt x="527" y="81"/>
                  </a:cubicBezTo>
                  <a:cubicBezTo>
                    <a:pt x="477" y="26"/>
                    <a:pt x="397" y="1"/>
                    <a:pt x="2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81"/>
            <p:cNvSpPr/>
            <p:nvPr/>
          </p:nvSpPr>
          <p:spPr>
            <a:xfrm>
              <a:off x="4817818" y="1689032"/>
              <a:ext cx="36487" cy="58014"/>
            </a:xfrm>
            <a:custGeom>
              <a:avLst/>
              <a:gdLst/>
              <a:ahLst/>
              <a:cxnLst/>
              <a:rect l="l" t="t" r="r" b="b"/>
              <a:pathLst>
                <a:path w="639" h="1016" extrusionOk="0">
                  <a:moveTo>
                    <a:pt x="323" y="360"/>
                  </a:moveTo>
                  <a:cubicBezTo>
                    <a:pt x="385" y="360"/>
                    <a:pt x="428" y="384"/>
                    <a:pt x="465" y="434"/>
                  </a:cubicBezTo>
                  <a:cubicBezTo>
                    <a:pt x="502" y="484"/>
                    <a:pt x="521" y="552"/>
                    <a:pt x="521" y="638"/>
                  </a:cubicBezTo>
                  <a:cubicBezTo>
                    <a:pt x="521" y="725"/>
                    <a:pt x="502" y="793"/>
                    <a:pt x="465" y="843"/>
                  </a:cubicBezTo>
                  <a:cubicBezTo>
                    <a:pt x="428" y="892"/>
                    <a:pt x="385" y="917"/>
                    <a:pt x="323" y="917"/>
                  </a:cubicBezTo>
                  <a:cubicBezTo>
                    <a:pt x="255" y="917"/>
                    <a:pt x="211" y="892"/>
                    <a:pt x="174" y="843"/>
                  </a:cubicBezTo>
                  <a:cubicBezTo>
                    <a:pt x="137" y="793"/>
                    <a:pt x="118" y="725"/>
                    <a:pt x="118" y="638"/>
                  </a:cubicBezTo>
                  <a:cubicBezTo>
                    <a:pt x="118" y="552"/>
                    <a:pt x="137" y="484"/>
                    <a:pt x="174" y="434"/>
                  </a:cubicBezTo>
                  <a:cubicBezTo>
                    <a:pt x="211" y="384"/>
                    <a:pt x="255" y="360"/>
                    <a:pt x="323" y="360"/>
                  </a:cubicBezTo>
                  <a:close/>
                  <a:moveTo>
                    <a:pt x="521" y="1"/>
                  </a:moveTo>
                  <a:lnTo>
                    <a:pt x="521" y="391"/>
                  </a:lnTo>
                  <a:cubicBezTo>
                    <a:pt x="496" y="347"/>
                    <a:pt x="465" y="316"/>
                    <a:pt x="428" y="298"/>
                  </a:cubicBezTo>
                  <a:cubicBezTo>
                    <a:pt x="391" y="273"/>
                    <a:pt x="341" y="267"/>
                    <a:pt x="292" y="267"/>
                  </a:cubicBezTo>
                  <a:cubicBezTo>
                    <a:pt x="205" y="267"/>
                    <a:pt x="137" y="298"/>
                    <a:pt x="81" y="366"/>
                  </a:cubicBezTo>
                  <a:cubicBezTo>
                    <a:pt x="25" y="434"/>
                    <a:pt x="1" y="527"/>
                    <a:pt x="1" y="638"/>
                  </a:cubicBezTo>
                  <a:cubicBezTo>
                    <a:pt x="1" y="750"/>
                    <a:pt x="25" y="843"/>
                    <a:pt x="81" y="911"/>
                  </a:cubicBezTo>
                  <a:cubicBezTo>
                    <a:pt x="137" y="979"/>
                    <a:pt x="205" y="1016"/>
                    <a:pt x="292" y="1016"/>
                  </a:cubicBezTo>
                  <a:cubicBezTo>
                    <a:pt x="341" y="1016"/>
                    <a:pt x="391" y="1004"/>
                    <a:pt x="428" y="985"/>
                  </a:cubicBezTo>
                  <a:cubicBezTo>
                    <a:pt x="465" y="966"/>
                    <a:pt x="496" y="929"/>
                    <a:pt x="521" y="892"/>
                  </a:cubicBezTo>
                  <a:lnTo>
                    <a:pt x="521" y="997"/>
                  </a:lnTo>
                  <a:lnTo>
                    <a:pt x="638" y="997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81"/>
            <p:cNvSpPr/>
            <p:nvPr/>
          </p:nvSpPr>
          <p:spPr>
            <a:xfrm>
              <a:off x="4865211" y="1704220"/>
              <a:ext cx="37515" cy="42825"/>
            </a:xfrm>
            <a:custGeom>
              <a:avLst/>
              <a:gdLst/>
              <a:ahLst/>
              <a:cxnLst/>
              <a:rect l="l" t="t" r="r" b="b"/>
              <a:pathLst>
                <a:path w="657" h="750" extrusionOk="0">
                  <a:moveTo>
                    <a:pt x="328" y="100"/>
                  </a:moveTo>
                  <a:cubicBezTo>
                    <a:pt x="390" y="100"/>
                    <a:pt x="440" y="125"/>
                    <a:pt x="477" y="174"/>
                  </a:cubicBezTo>
                  <a:cubicBezTo>
                    <a:pt x="514" y="224"/>
                    <a:pt x="533" y="292"/>
                    <a:pt x="533" y="372"/>
                  </a:cubicBezTo>
                  <a:cubicBezTo>
                    <a:pt x="533" y="459"/>
                    <a:pt x="514" y="527"/>
                    <a:pt x="477" y="577"/>
                  </a:cubicBezTo>
                  <a:cubicBezTo>
                    <a:pt x="440" y="626"/>
                    <a:pt x="390" y="651"/>
                    <a:pt x="328" y="651"/>
                  </a:cubicBezTo>
                  <a:cubicBezTo>
                    <a:pt x="266" y="651"/>
                    <a:pt x="211" y="626"/>
                    <a:pt x="180" y="577"/>
                  </a:cubicBezTo>
                  <a:cubicBezTo>
                    <a:pt x="143" y="527"/>
                    <a:pt x="124" y="459"/>
                    <a:pt x="124" y="372"/>
                  </a:cubicBezTo>
                  <a:cubicBezTo>
                    <a:pt x="124" y="286"/>
                    <a:pt x="143" y="224"/>
                    <a:pt x="180" y="174"/>
                  </a:cubicBezTo>
                  <a:cubicBezTo>
                    <a:pt x="217" y="125"/>
                    <a:pt x="266" y="100"/>
                    <a:pt x="328" y="100"/>
                  </a:cubicBezTo>
                  <a:close/>
                  <a:moveTo>
                    <a:pt x="328" y="1"/>
                  </a:moveTo>
                  <a:cubicBezTo>
                    <a:pt x="223" y="1"/>
                    <a:pt x="143" y="32"/>
                    <a:pt x="87" y="100"/>
                  </a:cubicBezTo>
                  <a:cubicBezTo>
                    <a:pt x="25" y="162"/>
                    <a:pt x="0" y="255"/>
                    <a:pt x="0" y="372"/>
                  </a:cubicBezTo>
                  <a:cubicBezTo>
                    <a:pt x="0" y="490"/>
                    <a:pt x="25" y="583"/>
                    <a:pt x="87" y="651"/>
                  </a:cubicBezTo>
                  <a:cubicBezTo>
                    <a:pt x="143" y="719"/>
                    <a:pt x="223" y="750"/>
                    <a:pt x="328" y="750"/>
                  </a:cubicBezTo>
                  <a:cubicBezTo>
                    <a:pt x="427" y="750"/>
                    <a:pt x="508" y="719"/>
                    <a:pt x="570" y="651"/>
                  </a:cubicBezTo>
                  <a:cubicBezTo>
                    <a:pt x="626" y="583"/>
                    <a:pt x="657" y="490"/>
                    <a:pt x="657" y="372"/>
                  </a:cubicBezTo>
                  <a:cubicBezTo>
                    <a:pt x="657" y="255"/>
                    <a:pt x="626" y="162"/>
                    <a:pt x="570" y="100"/>
                  </a:cubicBezTo>
                  <a:cubicBezTo>
                    <a:pt x="508" y="32"/>
                    <a:pt x="427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81"/>
            <p:cNvSpPr/>
            <p:nvPr/>
          </p:nvSpPr>
          <p:spPr>
            <a:xfrm>
              <a:off x="4910776" y="1704220"/>
              <a:ext cx="32262" cy="42825"/>
            </a:xfrm>
            <a:custGeom>
              <a:avLst/>
              <a:gdLst/>
              <a:ahLst/>
              <a:cxnLst/>
              <a:rect l="l" t="t" r="r" b="b"/>
              <a:pathLst>
                <a:path w="565" h="750" extrusionOk="0">
                  <a:moveTo>
                    <a:pt x="360" y="1"/>
                  </a:moveTo>
                  <a:cubicBezTo>
                    <a:pt x="249" y="1"/>
                    <a:pt x="162" y="32"/>
                    <a:pt x="94" y="100"/>
                  </a:cubicBezTo>
                  <a:cubicBezTo>
                    <a:pt x="32" y="168"/>
                    <a:pt x="1" y="255"/>
                    <a:pt x="1" y="372"/>
                  </a:cubicBezTo>
                  <a:cubicBezTo>
                    <a:pt x="1" y="490"/>
                    <a:pt x="32" y="583"/>
                    <a:pt x="94" y="645"/>
                  </a:cubicBezTo>
                  <a:cubicBezTo>
                    <a:pt x="162" y="713"/>
                    <a:pt x="242" y="750"/>
                    <a:pt x="354" y="750"/>
                  </a:cubicBezTo>
                  <a:cubicBezTo>
                    <a:pt x="391" y="750"/>
                    <a:pt x="428" y="744"/>
                    <a:pt x="465" y="738"/>
                  </a:cubicBezTo>
                  <a:cubicBezTo>
                    <a:pt x="502" y="731"/>
                    <a:pt x="533" y="719"/>
                    <a:pt x="564" y="700"/>
                  </a:cubicBezTo>
                  <a:lnTo>
                    <a:pt x="564" y="595"/>
                  </a:lnTo>
                  <a:cubicBezTo>
                    <a:pt x="533" y="614"/>
                    <a:pt x="502" y="626"/>
                    <a:pt x="465" y="639"/>
                  </a:cubicBezTo>
                  <a:cubicBezTo>
                    <a:pt x="434" y="645"/>
                    <a:pt x="397" y="651"/>
                    <a:pt x="366" y="651"/>
                  </a:cubicBezTo>
                  <a:cubicBezTo>
                    <a:pt x="292" y="651"/>
                    <a:pt x="230" y="626"/>
                    <a:pt x="187" y="577"/>
                  </a:cubicBezTo>
                  <a:cubicBezTo>
                    <a:pt x="143" y="527"/>
                    <a:pt x="125" y="459"/>
                    <a:pt x="125" y="372"/>
                  </a:cubicBezTo>
                  <a:cubicBezTo>
                    <a:pt x="125" y="286"/>
                    <a:pt x="143" y="218"/>
                    <a:pt x="187" y="168"/>
                  </a:cubicBezTo>
                  <a:cubicBezTo>
                    <a:pt x="230" y="125"/>
                    <a:pt x="292" y="100"/>
                    <a:pt x="366" y="100"/>
                  </a:cubicBezTo>
                  <a:cubicBezTo>
                    <a:pt x="397" y="100"/>
                    <a:pt x="434" y="100"/>
                    <a:pt x="465" y="112"/>
                  </a:cubicBezTo>
                  <a:cubicBezTo>
                    <a:pt x="502" y="118"/>
                    <a:pt x="533" y="137"/>
                    <a:pt x="564" y="156"/>
                  </a:cubicBezTo>
                  <a:lnTo>
                    <a:pt x="564" y="44"/>
                  </a:lnTo>
                  <a:cubicBezTo>
                    <a:pt x="533" y="26"/>
                    <a:pt x="502" y="19"/>
                    <a:pt x="465" y="7"/>
                  </a:cubicBezTo>
                  <a:cubicBezTo>
                    <a:pt x="434" y="1"/>
                    <a:pt x="397" y="1"/>
                    <a:pt x="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81"/>
            <p:cNvSpPr/>
            <p:nvPr/>
          </p:nvSpPr>
          <p:spPr>
            <a:xfrm>
              <a:off x="4949661" y="1693657"/>
              <a:ext cx="25524" cy="52361"/>
            </a:xfrm>
            <a:custGeom>
              <a:avLst/>
              <a:gdLst/>
              <a:ahLst/>
              <a:cxnLst/>
              <a:rect l="l" t="t" r="r" b="b"/>
              <a:pathLst>
                <a:path w="447" h="917" extrusionOk="0">
                  <a:moveTo>
                    <a:pt x="88" y="0"/>
                  </a:moveTo>
                  <a:lnTo>
                    <a:pt x="88" y="198"/>
                  </a:lnTo>
                  <a:lnTo>
                    <a:pt x="1" y="198"/>
                  </a:lnTo>
                  <a:lnTo>
                    <a:pt x="1" y="291"/>
                  </a:lnTo>
                  <a:lnTo>
                    <a:pt x="88" y="291"/>
                  </a:lnTo>
                  <a:lnTo>
                    <a:pt x="88" y="681"/>
                  </a:lnTo>
                  <a:cubicBezTo>
                    <a:pt x="88" y="768"/>
                    <a:pt x="106" y="830"/>
                    <a:pt x="143" y="867"/>
                  </a:cubicBezTo>
                  <a:cubicBezTo>
                    <a:pt x="174" y="898"/>
                    <a:pt x="236" y="916"/>
                    <a:pt x="329" y="916"/>
                  </a:cubicBezTo>
                  <a:lnTo>
                    <a:pt x="447" y="916"/>
                  </a:lnTo>
                  <a:lnTo>
                    <a:pt x="447" y="817"/>
                  </a:lnTo>
                  <a:lnTo>
                    <a:pt x="329" y="817"/>
                  </a:lnTo>
                  <a:cubicBezTo>
                    <a:pt x="279" y="817"/>
                    <a:pt x="248" y="811"/>
                    <a:pt x="230" y="793"/>
                  </a:cubicBezTo>
                  <a:cubicBezTo>
                    <a:pt x="218" y="774"/>
                    <a:pt x="205" y="737"/>
                    <a:pt x="205" y="681"/>
                  </a:cubicBezTo>
                  <a:lnTo>
                    <a:pt x="205" y="291"/>
                  </a:lnTo>
                  <a:lnTo>
                    <a:pt x="447" y="291"/>
                  </a:lnTo>
                  <a:lnTo>
                    <a:pt x="447" y="198"/>
                  </a:lnTo>
                  <a:lnTo>
                    <a:pt x="205" y="19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81"/>
            <p:cNvSpPr/>
            <p:nvPr/>
          </p:nvSpPr>
          <p:spPr>
            <a:xfrm>
              <a:off x="4981123" y="1704220"/>
              <a:ext cx="37572" cy="42825"/>
            </a:xfrm>
            <a:custGeom>
              <a:avLst/>
              <a:gdLst/>
              <a:ahLst/>
              <a:cxnLst/>
              <a:rect l="l" t="t" r="r" b="b"/>
              <a:pathLst>
                <a:path w="658" h="750" extrusionOk="0">
                  <a:moveTo>
                    <a:pt x="329" y="100"/>
                  </a:moveTo>
                  <a:cubicBezTo>
                    <a:pt x="391" y="100"/>
                    <a:pt x="440" y="125"/>
                    <a:pt x="478" y="174"/>
                  </a:cubicBezTo>
                  <a:cubicBezTo>
                    <a:pt x="515" y="224"/>
                    <a:pt x="533" y="292"/>
                    <a:pt x="533" y="372"/>
                  </a:cubicBezTo>
                  <a:cubicBezTo>
                    <a:pt x="533" y="459"/>
                    <a:pt x="515" y="527"/>
                    <a:pt x="478" y="577"/>
                  </a:cubicBezTo>
                  <a:cubicBezTo>
                    <a:pt x="440" y="626"/>
                    <a:pt x="391" y="651"/>
                    <a:pt x="329" y="651"/>
                  </a:cubicBezTo>
                  <a:cubicBezTo>
                    <a:pt x="267" y="651"/>
                    <a:pt x="218" y="626"/>
                    <a:pt x="180" y="577"/>
                  </a:cubicBezTo>
                  <a:cubicBezTo>
                    <a:pt x="143" y="527"/>
                    <a:pt x="125" y="459"/>
                    <a:pt x="125" y="372"/>
                  </a:cubicBezTo>
                  <a:cubicBezTo>
                    <a:pt x="125" y="286"/>
                    <a:pt x="143" y="224"/>
                    <a:pt x="180" y="174"/>
                  </a:cubicBezTo>
                  <a:cubicBezTo>
                    <a:pt x="218" y="125"/>
                    <a:pt x="267" y="100"/>
                    <a:pt x="329" y="100"/>
                  </a:cubicBezTo>
                  <a:close/>
                  <a:moveTo>
                    <a:pt x="329" y="1"/>
                  </a:moveTo>
                  <a:cubicBezTo>
                    <a:pt x="230" y="1"/>
                    <a:pt x="149" y="32"/>
                    <a:pt x="88" y="100"/>
                  </a:cubicBezTo>
                  <a:cubicBezTo>
                    <a:pt x="32" y="162"/>
                    <a:pt x="1" y="255"/>
                    <a:pt x="1" y="372"/>
                  </a:cubicBezTo>
                  <a:cubicBezTo>
                    <a:pt x="1" y="490"/>
                    <a:pt x="32" y="583"/>
                    <a:pt x="88" y="651"/>
                  </a:cubicBezTo>
                  <a:cubicBezTo>
                    <a:pt x="149" y="719"/>
                    <a:pt x="230" y="750"/>
                    <a:pt x="329" y="750"/>
                  </a:cubicBezTo>
                  <a:cubicBezTo>
                    <a:pt x="434" y="750"/>
                    <a:pt x="515" y="719"/>
                    <a:pt x="570" y="651"/>
                  </a:cubicBezTo>
                  <a:cubicBezTo>
                    <a:pt x="632" y="583"/>
                    <a:pt x="657" y="490"/>
                    <a:pt x="657" y="372"/>
                  </a:cubicBezTo>
                  <a:cubicBezTo>
                    <a:pt x="657" y="255"/>
                    <a:pt x="632" y="162"/>
                    <a:pt x="570" y="100"/>
                  </a:cubicBezTo>
                  <a:cubicBezTo>
                    <a:pt x="515" y="32"/>
                    <a:pt x="434" y="1"/>
                    <a:pt x="3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81"/>
            <p:cNvSpPr/>
            <p:nvPr/>
          </p:nvSpPr>
          <p:spPr>
            <a:xfrm>
              <a:off x="5029544" y="1704220"/>
              <a:ext cx="24096" cy="41797"/>
            </a:xfrm>
            <a:custGeom>
              <a:avLst/>
              <a:gdLst/>
              <a:ahLst/>
              <a:cxnLst/>
              <a:rect l="l" t="t" r="r" b="b"/>
              <a:pathLst>
                <a:path w="422" h="732" extrusionOk="0">
                  <a:moveTo>
                    <a:pt x="360" y="1"/>
                  </a:moveTo>
                  <a:cubicBezTo>
                    <a:pt x="304" y="1"/>
                    <a:pt x="255" y="7"/>
                    <a:pt x="218" y="32"/>
                  </a:cubicBezTo>
                  <a:cubicBezTo>
                    <a:pt x="174" y="50"/>
                    <a:pt x="143" y="81"/>
                    <a:pt x="119" y="125"/>
                  </a:cubicBezTo>
                  <a:lnTo>
                    <a:pt x="119" y="13"/>
                  </a:lnTo>
                  <a:lnTo>
                    <a:pt x="1" y="13"/>
                  </a:lnTo>
                  <a:lnTo>
                    <a:pt x="1" y="731"/>
                  </a:lnTo>
                  <a:lnTo>
                    <a:pt x="119" y="731"/>
                  </a:lnTo>
                  <a:lnTo>
                    <a:pt x="119" y="354"/>
                  </a:lnTo>
                  <a:cubicBezTo>
                    <a:pt x="119" y="273"/>
                    <a:pt x="137" y="211"/>
                    <a:pt x="174" y="168"/>
                  </a:cubicBezTo>
                  <a:cubicBezTo>
                    <a:pt x="205" y="125"/>
                    <a:pt x="261" y="100"/>
                    <a:pt x="323" y="100"/>
                  </a:cubicBezTo>
                  <a:cubicBezTo>
                    <a:pt x="341" y="100"/>
                    <a:pt x="360" y="106"/>
                    <a:pt x="379" y="106"/>
                  </a:cubicBezTo>
                  <a:cubicBezTo>
                    <a:pt x="391" y="112"/>
                    <a:pt x="403" y="118"/>
                    <a:pt x="422" y="125"/>
                  </a:cubicBezTo>
                  <a:lnTo>
                    <a:pt x="416" y="7"/>
                  </a:lnTo>
                  <a:cubicBezTo>
                    <a:pt x="410" y="1"/>
                    <a:pt x="397" y="1"/>
                    <a:pt x="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81"/>
            <p:cNvSpPr/>
            <p:nvPr/>
          </p:nvSpPr>
          <p:spPr>
            <a:xfrm>
              <a:off x="4001976" y="2819837"/>
              <a:ext cx="50591" cy="56244"/>
            </a:xfrm>
            <a:custGeom>
              <a:avLst/>
              <a:gdLst/>
              <a:ahLst/>
              <a:cxnLst/>
              <a:rect l="l" t="t" r="r" b="b"/>
              <a:pathLst>
                <a:path w="886" h="985" extrusionOk="0">
                  <a:moveTo>
                    <a:pt x="446" y="106"/>
                  </a:moveTo>
                  <a:cubicBezTo>
                    <a:pt x="539" y="106"/>
                    <a:pt x="613" y="137"/>
                    <a:pt x="663" y="205"/>
                  </a:cubicBezTo>
                  <a:cubicBezTo>
                    <a:pt x="719" y="279"/>
                    <a:pt x="750" y="372"/>
                    <a:pt x="750" y="496"/>
                  </a:cubicBezTo>
                  <a:cubicBezTo>
                    <a:pt x="750" y="614"/>
                    <a:pt x="719" y="706"/>
                    <a:pt x="663" y="781"/>
                  </a:cubicBezTo>
                  <a:cubicBezTo>
                    <a:pt x="613" y="849"/>
                    <a:pt x="539" y="880"/>
                    <a:pt x="446" y="880"/>
                  </a:cubicBezTo>
                  <a:cubicBezTo>
                    <a:pt x="347" y="880"/>
                    <a:pt x="273" y="849"/>
                    <a:pt x="217" y="781"/>
                  </a:cubicBezTo>
                  <a:cubicBezTo>
                    <a:pt x="168" y="706"/>
                    <a:pt x="137" y="614"/>
                    <a:pt x="137" y="496"/>
                  </a:cubicBezTo>
                  <a:cubicBezTo>
                    <a:pt x="137" y="372"/>
                    <a:pt x="168" y="279"/>
                    <a:pt x="217" y="205"/>
                  </a:cubicBezTo>
                  <a:cubicBezTo>
                    <a:pt x="273" y="137"/>
                    <a:pt x="347" y="106"/>
                    <a:pt x="446" y="106"/>
                  </a:cubicBezTo>
                  <a:close/>
                  <a:moveTo>
                    <a:pt x="446" y="1"/>
                  </a:moveTo>
                  <a:cubicBezTo>
                    <a:pt x="310" y="1"/>
                    <a:pt x="205" y="44"/>
                    <a:pt x="124" y="131"/>
                  </a:cubicBezTo>
                  <a:cubicBezTo>
                    <a:pt x="44" y="223"/>
                    <a:pt x="1" y="341"/>
                    <a:pt x="1" y="496"/>
                  </a:cubicBezTo>
                  <a:cubicBezTo>
                    <a:pt x="1" y="644"/>
                    <a:pt x="44" y="762"/>
                    <a:pt x="124" y="855"/>
                  </a:cubicBezTo>
                  <a:cubicBezTo>
                    <a:pt x="205" y="942"/>
                    <a:pt x="310" y="985"/>
                    <a:pt x="446" y="985"/>
                  </a:cubicBezTo>
                  <a:cubicBezTo>
                    <a:pt x="576" y="985"/>
                    <a:pt x="682" y="942"/>
                    <a:pt x="762" y="855"/>
                  </a:cubicBezTo>
                  <a:cubicBezTo>
                    <a:pt x="843" y="762"/>
                    <a:pt x="886" y="644"/>
                    <a:pt x="886" y="496"/>
                  </a:cubicBezTo>
                  <a:cubicBezTo>
                    <a:pt x="886" y="341"/>
                    <a:pt x="843" y="223"/>
                    <a:pt x="762" y="131"/>
                  </a:cubicBezTo>
                  <a:cubicBezTo>
                    <a:pt x="682" y="44"/>
                    <a:pt x="576" y="1"/>
                    <a:pt x="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81"/>
            <p:cNvSpPr/>
            <p:nvPr/>
          </p:nvSpPr>
          <p:spPr>
            <a:xfrm>
              <a:off x="4063129" y="2834340"/>
              <a:ext cx="33975" cy="41740"/>
            </a:xfrm>
            <a:custGeom>
              <a:avLst/>
              <a:gdLst/>
              <a:ahLst/>
              <a:cxnLst/>
              <a:rect l="l" t="t" r="r" b="b"/>
              <a:pathLst>
                <a:path w="595" h="731" extrusionOk="0">
                  <a:moveTo>
                    <a:pt x="1" y="0"/>
                  </a:moveTo>
                  <a:lnTo>
                    <a:pt x="1" y="434"/>
                  </a:lnTo>
                  <a:cubicBezTo>
                    <a:pt x="1" y="533"/>
                    <a:pt x="19" y="607"/>
                    <a:pt x="63" y="657"/>
                  </a:cubicBezTo>
                  <a:cubicBezTo>
                    <a:pt x="106" y="706"/>
                    <a:pt x="168" y="731"/>
                    <a:pt x="248" y="731"/>
                  </a:cubicBezTo>
                  <a:cubicBezTo>
                    <a:pt x="298" y="731"/>
                    <a:pt x="341" y="725"/>
                    <a:pt x="378" y="700"/>
                  </a:cubicBezTo>
                  <a:cubicBezTo>
                    <a:pt x="415" y="681"/>
                    <a:pt x="453" y="650"/>
                    <a:pt x="477" y="607"/>
                  </a:cubicBezTo>
                  <a:lnTo>
                    <a:pt x="477" y="712"/>
                  </a:lnTo>
                  <a:lnTo>
                    <a:pt x="595" y="712"/>
                  </a:lnTo>
                  <a:lnTo>
                    <a:pt x="595" y="0"/>
                  </a:lnTo>
                  <a:lnTo>
                    <a:pt x="477" y="0"/>
                  </a:lnTo>
                  <a:lnTo>
                    <a:pt x="477" y="403"/>
                  </a:lnTo>
                  <a:cubicBezTo>
                    <a:pt x="477" y="477"/>
                    <a:pt x="459" y="533"/>
                    <a:pt x="422" y="570"/>
                  </a:cubicBezTo>
                  <a:cubicBezTo>
                    <a:pt x="384" y="613"/>
                    <a:pt x="335" y="632"/>
                    <a:pt x="273" y="632"/>
                  </a:cubicBezTo>
                  <a:cubicBezTo>
                    <a:pt x="223" y="632"/>
                    <a:pt x="180" y="613"/>
                    <a:pt x="155" y="582"/>
                  </a:cubicBezTo>
                  <a:cubicBezTo>
                    <a:pt x="131" y="545"/>
                    <a:pt x="118" y="496"/>
                    <a:pt x="118" y="428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81"/>
            <p:cNvSpPr/>
            <p:nvPr/>
          </p:nvSpPr>
          <p:spPr>
            <a:xfrm>
              <a:off x="4110865" y="2833255"/>
              <a:ext cx="24096" cy="41797"/>
            </a:xfrm>
            <a:custGeom>
              <a:avLst/>
              <a:gdLst/>
              <a:ahLst/>
              <a:cxnLst/>
              <a:rect l="l" t="t" r="r" b="b"/>
              <a:pathLst>
                <a:path w="422" h="732" extrusionOk="0">
                  <a:moveTo>
                    <a:pt x="359" y="1"/>
                  </a:moveTo>
                  <a:cubicBezTo>
                    <a:pt x="304" y="1"/>
                    <a:pt x="254" y="13"/>
                    <a:pt x="217" y="32"/>
                  </a:cubicBezTo>
                  <a:cubicBezTo>
                    <a:pt x="174" y="57"/>
                    <a:pt x="143" y="88"/>
                    <a:pt x="118" y="131"/>
                  </a:cubicBezTo>
                  <a:lnTo>
                    <a:pt x="118" y="19"/>
                  </a:lnTo>
                  <a:lnTo>
                    <a:pt x="0" y="19"/>
                  </a:lnTo>
                  <a:lnTo>
                    <a:pt x="0" y="731"/>
                  </a:lnTo>
                  <a:lnTo>
                    <a:pt x="118" y="731"/>
                  </a:lnTo>
                  <a:lnTo>
                    <a:pt x="118" y="360"/>
                  </a:lnTo>
                  <a:cubicBezTo>
                    <a:pt x="118" y="273"/>
                    <a:pt x="137" y="211"/>
                    <a:pt x="174" y="174"/>
                  </a:cubicBezTo>
                  <a:cubicBezTo>
                    <a:pt x="205" y="125"/>
                    <a:pt x="260" y="106"/>
                    <a:pt x="322" y="106"/>
                  </a:cubicBezTo>
                  <a:cubicBezTo>
                    <a:pt x="341" y="106"/>
                    <a:pt x="359" y="106"/>
                    <a:pt x="378" y="112"/>
                  </a:cubicBezTo>
                  <a:cubicBezTo>
                    <a:pt x="390" y="112"/>
                    <a:pt x="403" y="118"/>
                    <a:pt x="421" y="131"/>
                  </a:cubicBezTo>
                  <a:lnTo>
                    <a:pt x="415" y="7"/>
                  </a:lnTo>
                  <a:cubicBezTo>
                    <a:pt x="409" y="7"/>
                    <a:pt x="397" y="7"/>
                    <a:pt x="3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81"/>
            <p:cNvSpPr/>
            <p:nvPr/>
          </p:nvSpPr>
          <p:spPr>
            <a:xfrm>
              <a:off x="4001976" y="2909255"/>
              <a:ext cx="43910" cy="56643"/>
            </a:xfrm>
            <a:custGeom>
              <a:avLst/>
              <a:gdLst/>
              <a:ahLst/>
              <a:cxnLst/>
              <a:rect l="l" t="t" r="r" b="b"/>
              <a:pathLst>
                <a:path w="769" h="992" extrusionOk="0">
                  <a:moveTo>
                    <a:pt x="465" y="1"/>
                  </a:moveTo>
                  <a:cubicBezTo>
                    <a:pt x="323" y="1"/>
                    <a:pt x="211" y="44"/>
                    <a:pt x="124" y="137"/>
                  </a:cubicBezTo>
                  <a:cubicBezTo>
                    <a:pt x="44" y="224"/>
                    <a:pt x="1" y="341"/>
                    <a:pt x="1" y="496"/>
                  </a:cubicBezTo>
                  <a:cubicBezTo>
                    <a:pt x="1" y="651"/>
                    <a:pt x="44" y="769"/>
                    <a:pt x="124" y="861"/>
                  </a:cubicBezTo>
                  <a:cubicBezTo>
                    <a:pt x="211" y="948"/>
                    <a:pt x="323" y="991"/>
                    <a:pt x="465" y="991"/>
                  </a:cubicBezTo>
                  <a:cubicBezTo>
                    <a:pt x="521" y="991"/>
                    <a:pt x="576" y="985"/>
                    <a:pt x="626" y="967"/>
                  </a:cubicBezTo>
                  <a:cubicBezTo>
                    <a:pt x="675" y="954"/>
                    <a:pt x="725" y="929"/>
                    <a:pt x="768" y="899"/>
                  </a:cubicBezTo>
                  <a:lnTo>
                    <a:pt x="768" y="762"/>
                  </a:lnTo>
                  <a:cubicBezTo>
                    <a:pt x="725" y="806"/>
                    <a:pt x="682" y="837"/>
                    <a:pt x="632" y="855"/>
                  </a:cubicBezTo>
                  <a:cubicBezTo>
                    <a:pt x="583" y="874"/>
                    <a:pt x="533" y="886"/>
                    <a:pt x="477" y="886"/>
                  </a:cubicBezTo>
                  <a:cubicBezTo>
                    <a:pt x="366" y="886"/>
                    <a:pt x="285" y="849"/>
                    <a:pt x="223" y="787"/>
                  </a:cubicBezTo>
                  <a:cubicBezTo>
                    <a:pt x="168" y="719"/>
                    <a:pt x="137" y="620"/>
                    <a:pt x="137" y="496"/>
                  </a:cubicBezTo>
                  <a:cubicBezTo>
                    <a:pt x="137" y="372"/>
                    <a:pt x="168" y="273"/>
                    <a:pt x="223" y="205"/>
                  </a:cubicBezTo>
                  <a:cubicBezTo>
                    <a:pt x="285" y="143"/>
                    <a:pt x="366" y="106"/>
                    <a:pt x="477" y="106"/>
                  </a:cubicBezTo>
                  <a:cubicBezTo>
                    <a:pt x="533" y="106"/>
                    <a:pt x="583" y="118"/>
                    <a:pt x="632" y="137"/>
                  </a:cubicBezTo>
                  <a:cubicBezTo>
                    <a:pt x="682" y="156"/>
                    <a:pt x="725" y="187"/>
                    <a:pt x="768" y="230"/>
                  </a:cubicBezTo>
                  <a:lnTo>
                    <a:pt x="768" y="94"/>
                  </a:lnTo>
                  <a:cubicBezTo>
                    <a:pt x="725" y="63"/>
                    <a:pt x="682" y="38"/>
                    <a:pt x="626" y="26"/>
                  </a:cubicBezTo>
                  <a:cubicBezTo>
                    <a:pt x="576" y="7"/>
                    <a:pt x="527" y="1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81"/>
            <p:cNvSpPr/>
            <p:nvPr/>
          </p:nvSpPr>
          <p:spPr>
            <a:xfrm>
              <a:off x="4054679" y="2923073"/>
              <a:ext cx="34317" cy="42825"/>
            </a:xfrm>
            <a:custGeom>
              <a:avLst/>
              <a:gdLst/>
              <a:ahLst/>
              <a:cxnLst/>
              <a:rect l="l" t="t" r="r" b="b"/>
              <a:pathLst>
                <a:path w="601" h="750" extrusionOk="0">
                  <a:moveTo>
                    <a:pt x="483" y="372"/>
                  </a:moveTo>
                  <a:lnTo>
                    <a:pt x="483" y="397"/>
                  </a:lnTo>
                  <a:cubicBezTo>
                    <a:pt x="483" y="471"/>
                    <a:pt x="464" y="533"/>
                    <a:pt x="427" y="582"/>
                  </a:cubicBezTo>
                  <a:cubicBezTo>
                    <a:pt x="384" y="626"/>
                    <a:pt x="334" y="650"/>
                    <a:pt x="266" y="650"/>
                  </a:cubicBezTo>
                  <a:cubicBezTo>
                    <a:pt x="223" y="650"/>
                    <a:pt x="186" y="638"/>
                    <a:pt x="155" y="613"/>
                  </a:cubicBezTo>
                  <a:cubicBezTo>
                    <a:pt x="130" y="588"/>
                    <a:pt x="118" y="557"/>
                    <a:pt x="118" y="514"/>
                  </a:cubicBezTo>
                  <a:cubicBezTo>
                    <a:pt x="118" y="465"/>
                    <a:pt x="136" y="427"/>
                    <a:pt x="173" y="403"/>
                  </a:cubicBezTo>
                  <a:cubicBezTo>
                    <a:pt x="204" y="384"/>
                    <a:pt x="272" y="372"/>
                    <a:pt x="365" y="372"/>
                  </a:cubicBezTo>
                  <a:close/>
                  <a:moveTo>
                    <a:pt x="291" y="0"/>
                  </a:moveTo>
                  <a:cubicBezTo>
                    <a:pt x="254" y="0"/>
                    <a:pt x="217" y="0"/>
                    <a:pt x="173" y="13"/>
                  </a:cubicBezTo>
                  <a:cubicBezTo>
                    <a:pt x="136" y="19"/>
                    <a:pt x="93" y="31"/>
                    <a:pt x="50" y="50"/>
                  </a:cubicBezTo>
                  <a:lnTo>
                    <a:pt x="50" y="155"/>
                  </a:lnTo>
                  <a:cubicBezTo>
                    <a:pt x="87" y="136"/>
                    <a:pt x="124" y="124"/>
                    <a:pt x="161" y="112"/>
                  </a:cubicBezTo>
                  <a:cubicBezTo>
                    <a:pt x="198" y="99"/>
                    <a:pt x="241" y="99"/>
                    <a:pt x="285" y="99"/>
                  </a:cubicBezTo>
                  <a:cubicBezTo>
                    <a:pt x="347" y="99"/>
                    <a:pt x="396" y="112"/>
                    <a:pt x="433" y="143"/>
                  </a:cubicBezTo>
                  <a:cubicBezTo>
                    <a:pt x="464" y="174"/>
                    <a:pt x="483" y="211"/>
                    <a:pt x="483" y="267"/>
                  </a:cubicBezTo>
                  <a:lnTo>
                    <a:pt x="483" y="279"/>
                  </a:lnTo>
                  <a:lnTo>
                    <a:pt x="322" y="279"/>
                  </a:lnTo>
                  <a:cubicBezTo>
                    <a:pt x="211" y="279"/>
                    <a:pt x="130" y="297"/>
                    <a:pt x="80" y="341"/>
                  </a:cubicBezTo>
                  <a:cubicBezTo>
                    <a:pt x="25" y="378"/>
                    <a:pt x="0" y="440"/>
                    <a:pt x="0" y="520"/>
                  </a:cubicBezTo>
                  <a:cubicBezTo>
                    <a:pt x="0" y="588"/>
                    <a:pt x="19" y="644"/>
                    <a:pt x="62" y="687"/>
                  </a:cubicBezTo>
                  <a:cubicBezTo>
                    <a:pt x="105" y="731"/>
                    <a:pt x="167" y="749"/>
                    <a:pt x="235" y="749"/>
                  </a:cubicBezTo>
                  <a:cubicBezTo>
                    <a:pt x="297" y="749"/>
                    <a:pt x="347" y="737"/>
                    <a:pt x="384" y="718"/>
                  </a:cubicBezTo>
                  <a:cubicBezTo>
                    <a:pt x="427" y="700"/>
                    <a:pt x="458" y="663"/>
                    <a:pt x="483" y="619"/>
                  </a:cubicBezTo>
                  <a:lnTo>
                    <a:pt x="483" y="731"/>
                  </a:lnTo>
                  <a:lnTo>
                    <a:pt x="601" y="731"/>
                  </a:lnTo>
                  <a:lnTo>
                    <a:pt x="601" y="322"/>
                  </a:lnTo>
                  <a:cubicBezTo>
                    <a:pt x="601" y="211"/>
                    <a:pt x="576" y="130"/>
                    <a:pt x="526" y="81"/>
                  </a:cubicBezTo>
                  <a:cubicBezTo>
                    <a:pt x="477" y="25"/>
                    <a:pt x="396" y="0"/>
                    <a:pt x="2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81"/>
            <p:cNvSpPr/>
            <p:nvPr/>
          </p:nvSpPr>
          <p:spPr>
            <a:xfrm>
              <a:off x="4097789" y="2912453"/>
              <a:ext cx="25467" cy="52361"/>
            </a:xfrm>
            <a:custGeom>
              <a:avLst/>
              <a:gdLst/>
              <a:ahLst/>
              <a:cxnLst/>
              <a:rect l="l" t="t" r="r" b="b"/>
              <a:pathLst>
                <a:path w="446" h="917" extrusionOk="0">
                  <a:moveTo>
                    <a:pt x="87" y="1"/>
                  </a:moveTo>
                  <a:lnTo>
                    <a:pt x="87" y="199"/>
                  </a:lnTo>
                  <a:lnTo>
                    <a:pt x="0" y="199"/>
                  </a:lnTo>
                  <a:lnTo>
                    <a:pt x="0" y="292"/>
                  </a:lnTo>
                  <a:lnTo>
                    <a:pt x="87" y="292"/>
                  </a:lnTo>
                  <a:lnTo>
                    <a:pt x="87" y="682"/>
                  </a:lnTo>
                  <a:cubicBezTo>
                    <a:pt x="87" y="768"/>
                    <a:pt x="106" y="830"/>
                    <a:pt x="143" y="867"/>
                  </a:cubicBezTo>
                  <a:cubicBezTo>
                    <a:pt x="174" y="898"/>
                    <a:pt x="236" y="917"/>
                    <a:pt x="328" y="917"/>
                  </a:cubicBezTo>
                  <a:lnTo>
                    <a:pt x="446" y="917"/>
                  </a:lnTo>
                  <a:lnTo>
                    <a:pt x="446" y="818"/>
                  </a:lnTo>
                  <a:lnTo>
                    <a:pt x="328" y="818"/>
                  </a:lnTo>
                  <a:cubicBezTo>
                    <a:pt x="279" y="818"/>
                    <a:pt x="248" y="812"/>
                    <a:pt x="229" y="793"/>
                  </a:cubicBezTo>
                  <a:cubicBezTo>
                    <a:pt x="217" y="774"/>
                    <a:pt x="205" y="737"/>
                    <a:pt x="205" y="682"/>
                  </a:cubicBezTo>
                  <a:lnTo>
                    <a:pt x="205" y="292"/>
                  </a:lnTo>
                  <a:lnTo>
                    <a:pt x="446" y="292"/>
                  </a:lnTo>
                  <a:lnTo>
                    <a:pt x="446" y="199"/>
                  </a:lnTo>
                  <a:lnTo>
                    <a:pt x="205" y="199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81"/>
            <p:cNvSpPr/>
            <p:nvPr/>
          </p:nvSpPr>
          <p:spPr>
            <a:xfrm>
              <a:off x="4175216" y="2923073"/>
              <a:ext cx="36430" cy="57328"/>
            </a:xfrm>
            <a:custGeom>
              <a:avLst/>
              <a:gdLst/>
              <a:ahLst/>
              <a:cxnLst/>
              <a:rect l="l" t="t" r="r" b="b"/>
              <a:pathLst>
                <a:path w="638" h="1004" extrusionOk="0">
                  <a:moveTo>
                    <a:pt x="322" y="93"/>
                  </a:moveTo>
                  <a:cubicBezTo>
                    <a:pt x="384" y="93"/>
                    <a:pt x="433" y="118"/>
                    <a:pt x="464" y="167"/>
                  </a:cubicBezTo>
                  <a:cubicBezTo>
                    <a:pt x="501" y="211"/>
                    <a:pt x="520" y="279"/>
                    <a:pt x="520" y="366"/>
                  </a:cubicBezTo>
                  <a:cubicBezTo>
                    <a:pt x="520" y="446"/>
                    <a:pt x="501" y="514"/>
                    <a:pt x="464" y="564"/>
                  </a:cubicBezTo>
                  <a:cubicBezTo>
                    <a:pt x="433" y="607"/>
                    <a:pt x="384" y="632"/>
                    <a:pt x="322" y="632"/>
                  </a:cubicBezTo>
                  <a:cubicBezTo>
                    <a:pt x="254" y="632"/>
                    <a:pt x="211" y="607"/>
                    <a:pt x="173" y="564"/>
                  </a:cubicBezTo>
                  <a:cubicBezTo>
                    <a:pt x="136" y="514"/>
                    <a:pt x="118" y="446"/>
                    <a:pt x="118" y="366"/>
                  </a:cubicBezTo>
                  <a:cubicBezTo>
                    <a:pt x="118" y="279"/>
                    <a:pt x="136" y="211"/>
                    <a:pt x="173" y="167"/>
                  </a:cubicBezTo>
                  <a:cubicBezTo>
                    <a:pt x="211" y="118"/>
                    <a:pt x="254" y="93"/>
                    <a:pt x="322" y="93"/>
                  </a:cubicBezTo>
                  <a:close/>
                  <a:moveTo>
                    <a:pt x="291" y="0"/>
                  </a:moveTo>
                  <a:cubicBezTo>
                    <a:pt x="204" y="0"/>
                    <a:pt x="130" y="31"/>
                    <a:pt x="81" y="99"/>
                  </a:cubicBezTo>
                  <a:cubicBezTo>
                    <a:pt x="25" y="167"/>
                    <a:pt x="0" y="254"/>
                    <a:pt x="0" y="366"/>
                  </a:cubicBezTo>
                  <a:cubicBezTo>
                    <a:pt x="0" y="477"/>
                    <a:pt x="25" y="564"/>
                    <a:pt x="81" y="632"/>
                  </a:cubicBezTo>
                  <a:cubicBezTo>
                    <a:pt x="130" y="694"/>
                    <a:pt x="204" y="731"/>
                    <a:pt x="291" y="731"/>
                  </a:cubicBezTo>
                  <a:cubicBezTo>
                    <a:pt x="347" y="731"/>
                    <a:pt x="390" y="718"/>
                    <a:pt x="427" y="700"/>
                  </a:cubicBezTo>
                  <a:cubicBezTo>
                    <a:pt x="464" y="675"/>
                    <a:pt x="495" y="644"/>
                    <a:pt x="520" y="607"/>
                  </a:cubicBezTo>
                  <a:lnTo>
                    <a:pt x="520" y="663"/>
                  </a:lnTo>
                  <a:cubicBezTo>
                    <a:pt x="520" y="743"/>
                    <a:pt x="501" y="805"/>
                    <a:pt x="464" y="842"/>
                  </a:cubicBezTo>
                  <a:cubicBezTo>
                    <a:pt x="427" y="886"/>
                    <a:pt x="365" y="904"/>
                    <a:pt x="291" y="904"/>
                  </a:cubicBezTo>
                  <a:cubicBezTo>
                    <a:pt x="254" y="904"/>
                    <a:pt x="223" y="898"/>
                    <a:pt x="186" y="892"/>
                  </a:cubicBezTo>
                  <a:cubicBezTo>
                    <a:pt x="155" y="886"/>
                    <a:pt x="118" y="867"/>
                    <a:pt x="87" y="848"/>
                  </a:cubicBezTo>
                  <a:lnTo>
                    <a:pt x="87" y="966"/>
                  </a:lnTo>
                  <a:cubicBezTo>
                    <a:pt x="118" y="978"/>
                    <a:pt x="155" y="985"/>
                    <a:pt x="192" y="991"/>
                  </a:cubicBezTo>
                  <a:cubicBezTo>
                    <a:pt x="229" y="997"/>
                    <a:pt x="266" y="1003"/>
                    <a:pt x="310" y="1003"/>
                  </a:cubicBezTo>
                  <a:cubicBezTo>
                    <a:pt x="421" y="1003"/>
                    <a:pt x="501" y="972"/>
                    <a:pt x="557" y="910"/>
                  </a:cubicBezTo>
                  <a:cubicBezTo>
                    <a:pt x="613" y="855"/>
                    <a:pt x="638" y="762"/>
                    <a:pt x="638" y="644"/>
                  </a:cubicBezTo>
                  <a:lnTo>
                    <a:pt x="638" y="13"/>
                  </a:lnTo>
                  <a:lnTo>
                    <a:pt x="520" y="13"/>
                  </a:lnTo>
                  <a:lnTo>
                    <a:pt x="520" y="124"/>
                  </a:lnTo>
                  <a:cubicBezTo>
                    <a:pt x="495" y="81"/>
                    <a:pt x="464" y="50"/>
                    <a:pt x="427" y="31"/>
                  </a:cubicBezTo>
                  <a:cubicBezTo>
                    <a:pt x="390" y="6"/>
                    <a:pt x="347" y="0"/>
                    <a:pt x="2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81"/>
            <p:cNvSpPr/>
            <p:nvPr/>
          </p:nvSpPr>
          <p:spPr>
            <a:xfrm>
              <a:off x="4222552" y="2923073"/>
              <a:ext cx="37515" cy="42825"/>
            </a:xfrm>
            <a:custGeom>
              <a:avLst/>
              <a:gdLst/>
              <a:ahLst/>
              <a:cxnLst/>
              <a:rect l="l" t="t" r="r" b="b"/>
              <a:pathLst>
                <a:path w="657" h="750" extrusionOk="0">
                  <a:moveTo>
                    <a:pt x="329" y="99"/>
                  </a:moveTo>
                  <a:cubicBezTo>
                    <a:pt x="391" y="99"/>
                    <a:pt x="440" y="124"/>
                    <a:pt x="477" y="174"/>
                  </a:cubicBezTo>
                  <a:cubicBezTo>
                    <a:pt x="514" y="223"/>
                    <a:pt x="533" y="291"/>
                    <a:pt x="533" y="372"/>
                  </a:cubicBezTo>
                  <a:cubicBezTo>
                    <a:pt x="533" y="458"/>
                    <a:pt x="514" y="527"/>
                    <a:pt x="477" y="576"/>
                  </a:cubicBezTo>
                  <a:cubicBezTo>
                    <a:pt x="440" y="626"/>
                    <a:pt x="391" y="650"/>
                    <a:pt x="329" y="650"/>
                  </a:cubicBezTo>
                  <a:cubicBezTo>
                    <a:pt x="267" y="650"/>
                    <a:pt x="217" y="626"/>
                    <a:pt x="180" y="576"/>
                  </a:cubicBezTo>
                  <a:cubicBezTo>
                    <a:pt x="143" y="527"/>
                    <a:pt x="124" y="458"/>
                    <a:pt x="124" y="372"/>
                  </a:cubicBezTo>
                  <a:cubicBezTo>
                    <a:pt x="124" y="285"/>
                    <a:pt x="143" y="223"/>
                    <a:pt x="180" y="174"/>
                  </a:cubicBezTo>
                  <a:cubicBezTo>
                    <a:pt x="217" y="124"/>
                    <a:pt x="267" y="99"/>
                    <a:pt x="329" y="99"/>
                  </a:cubicBezTo>
                  <a:close/>
                  <a:moveTo>
                    <a:pt x="329" y="0"/>
                  </a:moveTo>
                  <a:cubicBezTo>
                    <a:pt x="223" y="0"/>
                    <a:pt x="143" y="31"/>
                    <a:pt x="87" y="99"/>
                  </a:cubicBezTo>
                  <a:cubicBezTo>
                    <a:pt x="32" y="161"/>
                    <a:pt x="1" y="254"/>
                    <a:pt x="1" y="372"/>
                  </a:cubicBezTo>
                  <a:cubicBezTo>
                    <a:pt x="1" y="489"/>
                    <a:pt x="32" y="582"/>
                    <a:pt x="87" y="650"/>
                  </a:cubicBezTo>
                  <a:cubicBezTo>
                    <a:pt x="143" y="718"/>
                    <a:pt x="223" y="749"/>
                    <a:pt x="329" y="749"/>
                  </a:cubicBezTo>
                  <a:cubicBezTo>
                    <a:pt x="428" y="749"/>
                    <a:pt x="508" y="718"/>
                    <a:pt x="570" y="650"/>
                  </a:cubicBezTo>
                  <a:cubicBezTo>
                    <a:pt x="626" y="582"/>
                    <a:pt x="657" y="489"/>
                    <a:pt x="657" y="372"/>
                  </a:cubicBezTo>
                  <a:cubicBezTo>
                    <a:pt x="657" y="254"/>
                    <a:pt x="626" y="161"/>
                    <a:pt x="570" y="99"/>
                  </a:cubicBezTo>
                  <a:cubicBezTo>
                    <a:pt x="508" y="31"/>
                    <a:pt x="428" y="0"/>
                    <a:pt x="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81"/>
            <p:cNvSpPr/>
            <p:nvPr/>
          </p:nvSpPr>
          <p:spPr>
            <a:xfrm>
              <a:off x="4270973" y="2923073"/>
              <a:ext cx="23754" cy="41740"/>
            </a:xfrm>
            <a:custGeom>
              <a:avLst/>
              <a:gdLst/>
              <a:ahLst/>
              <a:cxnLst/>
              <a:rect l="l" t="t" r="r" b="b"/>
              <a:pathLst>
                <a:path w="416" h="731" extrusionOk="0">
                  <a:moveTo>
                    <a:pt x="360" y="0"/>
                  </a:moveTo>
                  <a:cubicBezTo>
                    <a:pt x="298" y="0"/>
                    <a:pt x="255" y="6"/>
                    <a:pt x="211" y="31"/>
                  </a:cubicBezTo>
                  <a:cubicBezTo>
                    <a:pt x="174" y="50"/>
                    <a:pt x="143" y="81"/>
                    <a:pt x="118" y="124"/>
                  </a:cubicBezTo>
                  <a:lnTo>
                    <a:pt x="118" y="13"/>
                  </a:lnTo>
                  <a:lnTo>
                    <a:pt x="1" y="13"/>
                  </a:lnTo>
                  <a:lnTo>
                    <a:pt x="1" y="731"/>
                  </a:lnTo>
                  <a:lnTo>
                    <a:pt x="118" y="731"/>
                  </a:lnTo>
                  <a:lnTo>
                    <a:pt x="118" y="353"/>
                  </a:lnTo>
                  <a:cubicBezTo>
                    <a:pt x="118" y="273"/>
                    <a:pt x="137" y="211"/>
                    <a:pt x="168" y="167"/>
                  </a:cubicBezTo>
                  <a:cubicBezTo>
                    <a:pt x="205" y="124"/>
                    <a:pt x="255" y="99"/>
                    <a:pt x="323" y="99"/>
                  </a:cubicBezTo>
                  <a:cubicBezTo>
                    <a:pt x="341" y="99"/>
                    <a:pt x="360" y="106"/>
                    <a:pt x="372" y="106"/>
                  </a:cubicBezTo>
                  <a:cubicBezTo>
                    <a:pt x="391" y="112"/>
                    <a:pt x="403" y="118"/>
                    <a:pt x="416" y="124"/>
                  </a:cubicBezTo>
                  <a:lnTo>
                    <a:pt x="416" y="6"/>
                  </a:lnTo>
                  <a:cubicBezTo>
                    <a:pt x="403" y="0"/>
                    <a:pt x="391" y="0"/>
                    <a:pt x="3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81"/>
            <p:cNvSpPr/>
            <p:nvPr/>
          </p:nvSpPr>
          <p:spPr>
            <a:xfrm>
              <a:off x="4301750" y="2907885"/>
              <a:ext cx="6738" cy="56929"/>
            </a:xfrm>
            <a:custGeom>
              <a:avLst/>
              <a:gdLst/>
              <a:ahLst/>
              <a:cxnLst/>
              <a:rect l="l" t="t" r="r" b="b"/>
              <a:pathLst>
                <a:path w="118" h="997" extrusionOk="0">
                  <a:moveTo>
                    <a:pt x="0" y="0"/>
                  </a:moveTo>
                  <a:lnTo>
                    <a:pt x="0" y="149"/>
                  </a:lnTo>
                  <a:lnTo>
                    <a:pt x="118" y="149"/>
                  </a:lnTo>
                  <a:lnTo>
                    <a:pt x="118" y="0"/>
                  </a:lnTo>
                  <a:close/>
                  <a:moveTo>
                    <a:pt x="0" y="279"/>
                  </a:moveTo>
                  <a:lnTo>
                    <a:pt x="0" y="997"/>
                  </a:lnTo>
                  <a:lnTo>
                    <a:pt x="118" y="997"/>
                  </a:lnTo>
                  <a:lnTo>
                    <a:pt x="118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81"/>
            <p:cNvSpPr/>
            <p:nvPr/>
          </p:nvSpPr>
          <p:spPr>
            <a:xfrm>
              <a:off x="4319793" y="2923073"/>
              <a:ext cx="37857" cy="42825"/>
            </a:xfrm>
            <a:custGeom>
              <a:avLst/>
              <a:gdLst/>
              <a:ahLst/>
              <a:cxnLst/>
              <a:rect l="l" t="t" r="r" b="b"/>
              <a:pathLst>
                <a:path w="663" h="750" extrusionOk="0">
                  <a:moveTo>
                    <a:pt x="353" y="99"/>
                  </a:moveTo>
                  <a:cubicBezTo>
                    <a:pt x="409" y="99"/>
                    <a:pt x="452" y="118"/>
                    <a:pt x="489" y="155"/>
                  </a:cubicBezTo>
                  <a:cubicBezTo>
                    <a:pt x="526" y="192"/>
                    <a:pt x="545" y="242"/>
                    <a:pt x="545" y="310"/>
                  </a:cubicBezTo>
                  <a:lnTo>
                    <a:pt x="124" y="310"/>
                  </a:lnTo>
                  <a:cubicBezTo>
                    <a:pt x="130" y="242"/>
                    <a:pt x="155" y="192"/>
                    <a:pt x="192" y="155"/>
                  </a:cubicBezTo>
                  <a:cubicBezTo>
                    <a:pt x="229" y="118"/>
                    <a:pt x="285" y="99"/>
                    <a:pt x="353" y="99"/>
                  </a:cubicBezTo>
                  <a:close/>
                  <a:moveTo>
                    <a:pt x="347" y="0"/>
                  </a:moveTo>
                  <a:cubicBezTo>
                    <a:pt x="241" y="0"/>
                    <a:pt x="155" y="31"/>
                    <a:pt x="93" y="99"/>
                  </a:cubicBezTo>
                  <a:cubicBezTo>
                    <a:pt x="31" y="167"/>
                    <a:pt x="0" y="260"/>
                    <a:pt x="0" y="378"/>
                  </a:cubicBezTo>
                  <a:cubicBezTo>
                    <a:pt x="0" y="496"/>
                    <a:pt x="31" y="582"/>
                    <a:pt x="99" y="650"/>
                  </a:cubicBezTo>
                  <a:cubicBezTo>
                    <a:pt x="167" y="718"/>
                    <a:pt x="254" y="749"/>
                    <a:pt x="371" y="749"/>
                  </a:cubicBezTo>
                  <a:cubicBezTo>
                    <a:pt x="415" y="749"/>
                    <a:pt x="458" y="743"/>
                    <a:pt x="501" y="737"/>
                  </a:cubicBezTo>
                  <a:cubicBezTo>
                    <a:pt x="551" y="725"/>
                    <a:pt x="594" y="712"/>
                    <a:pt x="631" y="694"/>
                  </a:cubicBezTo>
                  <a:lnTo>
                    <a:pt x="631" y="582"/>
                  </a:lnTo>
                  <a:cubicBezTo>
                    <a:pt x="594" y="607"/>
                    <a:pt x="551" y="619"/>
                    <a:pt x="508" y="632"/>
                  </a:cubicBezTo>
                  <a:cubicBezTo>
                    <a:pt x="464" y="644"/>
                    <a:pt x="421" y="650"/>
                    <a:pt x="378" y="650"/>
                  </a:cubicBezTo>
                  <a:cubicBezTo>
                    <a:pt x="297" y="650"/>
                    <a:pt x="235" y="626"/>
                    <a:pt x="192" y="588"/>
                  </a:cubicBezTo>
                  <a:cubicBezTo>
                    <a:pt x="149" y="545"/>
                    <a:pt x="124" y="483"/>
                    <a:pt x="124" y="403"/>
                  </a:cubicBezTo>
                  <a:lnTo>
                    <a:pt x="662" y="403"/>
                  </a:lnTo>
                  <a:lnTo>
                    <a:pt x="662" y="341"/>
                  </a:lnTo>
                  <a:cubicBezTo>
                    <a:pt x="662" y="236"/>
                    <a:pt x="631" y="155"/>
                    <a:pt x="576" y="93"/>
                  </a:cubicBezTo>
                  <a:cubicBezTo>
                    <a:pt x="520" y="31"/>
                    <a:pt x="446" y="0"/>
                    <a:pt x="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81"/>
            <p:cNvSpPr/>
            <p:nvPr/>
          </p:nvSpPr>
          <p:spPr>
            <a:xfrm>
              <a:off x="4365359" y="2923073"/>
              <a:ext cx="31519" cy="42825"/>
            </a:xfrm>
            <a:custGeom>
              <a:avLst/>
              <a:gdLst/>
              <a:ahLst/>
              <a:cxnLst/>
              <a:rect l="l" t="t" r="r" b="b"/>
              <a:pathLst>
                <a:path w="552" h="750" extrusionOk="0">
                  <a:moveTo>
                    <a:pt x="285" y="0"/>
                  </a:moveTo>
                  <a:cubicBezTo>
                    <a:pt x="199" y="0"/>
                    <a:pt x="131" y="19"/>
                    <a:pt x="81" y="50"/>
                  </a:cubicBezTo>
                  <a:cubicBezTo>
                    <a:pt x="32" y="87"/>
                    <a:pt x="7" y="143"/>
                    <a:pt x="7" y="211"/>
                  </a:cubicBezTo>
                  <a:cubicBezTo>
                    <a:pt x="7" y="267"/>
                    <a:pt x="25" y="310"/>
                    <a:pt x="56" y="341"/>
                  </a:cubicBezTo>
                  <a:cubicBezTo>
                    <a:pt x="87" y="372"/>
                    <a:pt x="143" y="397"/>
                    <a:pt x="217" y="409"/>
                  </a:cubicBezTo>
                  <a:lnTo>
                    <a:pt x="254" y="421"/>
                  </a:lnTo>
                  <a:cubicBezTo>
                    <a:pt x="329" y="434"/>
                    <a:pt x="378" y="452"/>
                    <a:pt x="397" y="471"/>
                  </a:cubicBezTo>
                  <a:cubicBezTo>
                    <a:pt x="422" y="483"/>
                    <a:pt x="428" y="508"/>
                    <a:pt x="428" y="539"/>
                  </a:cubicBezTo>
                  <a:cubicBezTo>
                    <a:pt x="428" y="576"/>
                    <a:pt x="415" y="601"/>
                    <a:pt x="384" y="619"/>
                  </a:cubicBezTo>
                  <a:cubicBezTo>
                    <a:pt x="354" y="638"/>
                    <a:pt x="310" y="650"/>
                    <a:pt x="254" y="650"/>
                  </a:cubicBezTo>
                  <a:cubicBezTo>
                    <a:pt x="217" y="650"/>
                    <a:pt x="174" y="644"/>
                    <a:pt x="131" y="632"/>
                  </a:cubicBezTo>
                  <a:cubicBezTo>
                    <a:pt x="87" y="619"/>
                    <a:pt x="50" y="607"/>
                    <a:pt x="1" y="582"/>
                  </a:cubicBezTo>
                  <a:lnTo>
                    <a:pt x="1" y="706"/>
                  </a:lnTo>
                  <a:cubicBezTo>
                    <a:pt x="50" y="718"/>
                    <a:pt x="94" y="731"/>
                    <a:pt x="137" y="737"/>
                  </a:cubicBezTo>
                  <a:cubicBezTo>
                    <a:pt x="174" y="743"/>
                    <a:pt x="217" y="749"/>
                    <a:pt x="254" y="749"/>
                  </a:cubicBezTo>
                  <a:cubicBezTo>
                    <a:pt x="347" y="749"/>
                    <a:pt x="422" y="731"/>
                    <a:pt x="471" y="687"/>
                  </a:cubicBezTo>
                  <a:cubicBezTo>
                    <a:pt x="527" y="650"/>
                    <a:pt x="552" y="601"/>
                    <a:pt x="552" y="533"/>
                  </a:cubicBezTo>
                  <a:cubicBezTo>
                    <a:pt x="552" y="477"/>
                    <a:pt x="533" y="427"/>
                    <a:pt x="496" y="397"/>
                  </a:cubicBezTo>
                  <a:cubicBezTo>
                    <a:pt x="465" y="366"/>
                    <a:pt x="403" y="341"/>
                    <a:pt x="323" y="322"/>
                  </a:cubicBezTo>
                  <a:lnTo>
                    <a:pt x="279" y="310"/>
                  </a:lnTo>
                  <a:cubicBezTo>
                    <a:pt x="217" y="297"/>
                    <a:pt x="174" y="285"/>
                    <a:pt x="155" y="267"/>
                  </a:cubicBezTo>
                  <a:cubicBezTo>
                    <a:pt x="131" y="254"/>
                    <a:pt x="124" y="229"/>
                    <a:pt x="124" y="205"/>
                  </a:cubicBezTo>
                  <a:cubicBezTo>
                    <a:pt x="124" y="167"/>
                    <a:pt x="137" y="143"/>
                    <a:pt x="168" y="124"/>
                  </a:cubicBezTo>
                  <a:cubicBezTo>
                    <a:pt x="193" y="106"/>
                    <a:pt x="242" y="93"/>
                    <a:pt x="298" y="93"/>
                  </a:cubicBezTo>
                  <a:cubicBezTo>
                    <a:pt x="335" y="93"/>
                    <a:pt x="372" y="99"/>
                    <a:pt x="409" y="112"/>
                  </a:cubicBezTo>
                  <a:cubicBezTo>
                    <a:pt x="446" y="118"/>
                    <a:pt x="477" y="130"/>
                    <a:pt x="514" y="149"/>
                  </a:cubicBezTo>
                  <a:lnTo>
                    <a:pt x="514" y="37"/>
                  </a:lnTo>
                  <a:cubicBezTo>
                    <a:pt x="477" y="25"/>
                    <a:pt x="446" y="13"/>
                    <a:pt x="403" y="6"/>
                  </a:cubicBezTo>
                  <a:cubicBezTo>
                    <a:pt x="366" y="0"/>
                    <a:pt x="329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81"/>
            <p:cNvSpPr/>
            <p:nvPr/>
          </p:nvSpPr>
          <p:spPr>
            <a:xfrm>
              <a:off x="4934815" y="1907610"/>
              <a:ext cx="204020" cy="150859"/>
            </a:xfrm>
            <a:custGeom>
              <a:avLst/>
              <a:gdLst/>
              <a:ahLst/>
              <a:cxnLst/>
              <a:rect l="l" t="t" r="r" b="b"/>
              <a:pathLst>
                <a:path w="3573" h="2642" extrusionOk="0">
                  <a:moveTo>
                    <a:pt x="1680" y="1"/>
                  </a:moveTo>
                  <a:cubicBezTo>
                    <a:pt x="915" y="1"/>
                    <a:pt x="107" y="256"/>
                    <a:pt x="69" y="556"/>
                  </a:cubicBezTo>
                  <a:cubicBezTo>
                    <a:pt x="1" y="1082"/>
                    <a:pt x="341" y="1336"/>
                    <a:pt x="341" y="1336"/>
                  </a:cubicBezTo>
                  <a:lnTo>
                    <a:pt x="2390" y="2642"/>
                  </a:lnTo>
                  <a:cubicBezTo>
                    <a:pt x="3573" y="2283"/>
                    <a:pt x="3003" y="556"/>
                    <a:pt x="3003" y="556"/>
                  </a:cubicBezTo>
                  <a:cubicBezTo>
                    <a:pt x="2839" y="153"/>
                    <a:pt x="2272" y="1"/>
                    <a:pt x="16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81"/>
            <p:cNvSpPr/>
            <p:nvPr/>
          </p:nvSpPr>
          <p:spPr>
            <a:xfrm>
              <a:off x="4550933" y="1950321"/>
              <a:ext cx="105750" cy="55159"/>
            </a:xfrm>
            <a:custGeom>
              <a:avLst/>
              <a:gdLst/>
              <a:ahLst/>
              <a:cxnLst/>
              <a:rect l="l" t="t" r="r" b="b"/>
              <a:pathLst>
                <a:path w="1852" h="966" extrusionOk="0">
                  <a:moveTo>
                    <a:pt x="779" y="1"/>
                  </a:moveTo>
                  <a:cubicBezTo>
                    <a:pt x="743" y="1"/>
                    <a:pt x="720" y="11"/>
                    <a:pt x="713" y="37"/>
                  </a:cubicBezTo>
                  <a:cubicBezTo>
                    <a:pt x="676" y="167"/>
                    <a:pt x="1059" y="315"/>
                    <a:pt x="1059" y="315"/>
                  </a:cubicBezTo>
                  <a:cubicBezTo>
                    <a:pt x="1059" y="315"/>
                    <a:pt x="87" y="340"/>
                    <a:pt x="1" y="625"/>
                  </a:cubicBezTo>
                  <a:cubicBezTo>
                    <a:pt x="1" y="625"/>
                    <a:pt x="1165" y="687"/>
                    <a:pt x="1487" y="965"/>
                  </a:cubicBezTo>
                  <a:lnTo>
                    <a:pt x="1852" y="755"/>
                  </a:lnTo>
                  <a:cubicBezTo>
                    <a:pt x="1852" y="755"/>
                    <a:pt x="1654" y="408"/>
                    <a:pt x="1468" y="297"/>
                  </a:cubicBezTo>
                  <a:cubicBezTo>
                    <a:pt x="1312" y="206"/>
                    <a:pt x="934" y="1"/>
                    <a:pt x="7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81"/>
            <p:cNvSpPr/>
            <p:nvPr/>
          </p:nvSpPr>
          <p:spPr>
            <a:xfrm>
              <a:off x="4628361" y="1982810"/>
              <a:ext cx="412207" cy="222235"/>
            </a:xfrm>
            <a:custGeom>
              <a:avLst/>
              <a:gdLst/>
              <a:ahLst/>
              <a:cxnLst/>
              <a:rect l="l" t="t" r="r" b="b"/>
              <a:pathLst>
                <a:path w="7219" h="3892" extrusionOk="0">
                  <a:moveTo>
                    <a:pt x="477" y="0"/>
                  </a:moveTo>
                  <a:lnTo>
                    <a:pt x="1" y="303"/>
                  </a:lnTo>
                  <a:cubicBezTo>
                    <a:pt x="793" y="1548"/>
                    <a:pt x="1616" y="2978"/>
                    <a:pt x="2273" y="3455"/>
                  </a:cubicBezTo>
                  <a:cubicBezTo>
                    <a:pt x="2577" y="3743"/>
                    <a:pt x="3962" y="3891"/>
                    <a:pt x="5038" y="3891"/>
                  </a:cubicBezTo>
                  <a:cubicBezTo>
                    <a:pt x="5581" y="3891"/>
                    <a:pt x="6046" y="3853"/>
                    <a:pt x="6253" y="3776"/>
                  </a:cubicBezTo>
                  <a:cubicBezTo>
                    <a:pt x="6872" y="3547"/>
                    <a:pt x="7219" y="2978"/>
                    <a:pt x="6953" y="2532"/>
                  </a:cubicBezTo>
                  <a:cubicBezTo>
                    <a:pt x="6820" y="2311"/>
                    <a:pt x="6601" y="2250"/>
                    <a:pt x="6349" y="2250"/>
                  </a:cubicBezTo>
                  <a:cubicBezTo>
                    <a:pt x="6094" y="2250"/>
                    <a:pt x="5806" y="2312"/>
                    <a:pt x="5541" y="2334"/>
                  </a:cubicBezTo>
                  <a:cubicBezTo>
                    <a:pt x="5499" y="2338"/>
                    <a:pt x="5443" y="2340"/>
                    <a:pt x="5376" y="2340"/>
                  </a:cubicBezTo>
                  <a:cubicBezTo>
                    <a:pt x="4606" y="2340"/>
                    <a:pt x="2384" y="2099"/>
                    <a:pt x="2384" y="2099"/>
                  </a:cubicBezTo>
                  <a:lnTo>
                    <a:pt x="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81"/>
            <p:cNvSpPr/>
            <p:nvPr/>
          </p:nvSpPr>
          <p:spPr>
            <a:xfrm>
              <a:off x="4628361" y="1990233"/>
              <a:ext cx="398789" cy="214812"/>
            </a:xfrm>
            <a:custGeom>
              <a:avLst/>
              <a:gdLst/>
              <a:ahLst/>
              <a:cxnLst/>
              <a:rect l="l" t="t" r="r" b="b"/>
              <a:pathLst>
                <a:path w="6984" h="3762" extrusionOk="0">
                  <a:moveTo>
                    <a:pt x="279" y="0"/>
                  </a:moveTo>
                  <a:lnTo>
                    <a:pt x="1" y="173"/>
                  </a:lnTo>
                  <a:cubicBezTo>
                    <a:pt x="793" y="1418"/>
                    <a:pt x="1616" y="2848"/>
                    <a:pt x="2273" y="3325"/>
                  </a:cubicBezTo>
                  <a:cubicBezTo>
                    <a:pt x="2577" y="3613"/>
                    <a:pt x="3962" y="3761"/>
                    <a:pt x="5038" y="3761"/>
                  </a:cubicBezTo>
                  <a:cubicBezTo>
                    <a:pt x="5581" y="3761"/>
                    <a:pt x="6046" y="3723"/>
                    <a:pt x="6253" y="3646"/>
                  </a:cubicBezTo>
                  <a:cubicBezTo>
                    <a:pt x="6612" y="3516"/>
                    <a:pt x="6872" y="3269"/>
                    <a:pt x="6984" y="3003"/>
                  </a:cubicBezTo>
                  <a:lnTo>
                    <a:pt x="6984" y="3003"/>
                  </a:lnTo>
                  <a:cubicBezTo>
                    <a:pt x="6854" y="3145"/>
                    <a:pt x="6668" y="3269"/>
                    <a:pt x="6451" y="3349"/>
                  </a:cubicBezTo>
                  <a:cubicBezTo>
                    <a:pt x="6244" y="3426"/>
                    <a:pt x="5780" y="3464"/>
                    <a:pt x="5238" y="3464"/>
                  </a:cubicBezTo>
                  <a:cubicBezTo>
                    <a:pt x="4163" y="3464"/>
                    <a:pt x="2781" y="3315"/>
                    <a:pt x="2477" y="3027"/>
                  </a:cubicBezTo>
                  <a:cubicBezTo>
                    <a:pt x="1833" y="2563"/>
                    <a:pt x="1047" y="1213"/>
                    <a:pt x="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81"/>
            <p:cNvSpPr/>
            <p:nvPr/>
          </p:nvSpPr>
          <p:spPr>
            <a:xfrm>
              <a:off x="4900556" y="3181450"/>
              <a:ext cx="53046" cy="36487"/>
            </a:xfrm>
            <a:custGeom>
              <a:avLst/>
              <a:gdLst/>
              <a:ahLst/>
              <a:cxnLst/>
              <a:rect l="l" t="t" r="r" b="b"/>
              <a:pathLst>
                <a:path w="929" h="639" extrusionOk="0">
                  <a:moveTo>
                    <a:pt x="855" y="1"/>
                  </a:moveTo>
                  <a:lnTo>
                    <a:pt x="564" y="56"/>
                  </a:lnTo>
                  <a:lnTo>
                    <a:pt x="564" y="236"/>
                  </a:lnTo>
                  <a:lnTo>
                    <a:pt x="0" y="638"/>
                  </a:lnTo>
                  <a:lnTo>
                    <a:pt x="471" y="607"/>
                  </a:lnTo>
                  <a:lnTo>
                    <a:pt x="706" y="440"/>
                  </a:lnTo>
                  <a:lnTo>
                    <a:pt x="749" y="595"/>
                  </a:lnTo>
                  <a:lnTo>
                    <a:pt x="929" y="607"/>
                  </a:lnTo>
                  <a:lnTo>
                    <a:pt x="929" y="607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rgbClr val="353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81"/>
            <p:cNvSpPr/>
            <p:nvPr/>
          </p:nvSpPr>
          <p:spPr>
            <a:xfrm>
              <a:off x="4831979" y="2452571"/>
              <a:ext cx="150630" cy="738132"/>
            </a:xfrm>
            <a:custGeom>
              <a:avLst/>
              <a:gdLst/>
              <a:ahLst/>
              <a:cxnLst/>
              <a:rect l="l" t="t" r="r" b="b"/>
              <a:pathLst>
                <a:path w="2638" h="12927" extrusionOk="0">
                  <a:moveTo>
                    <a:pt x="607" y="1"/>
                  </a:moveTo>
                  <a:cubicBezTo>
                    <a:pt x="607" y="1"/>
                    <a:pt x="0" y="892"/>
                    <a:pt x="56" y="1635"/>
                  </a:cubicBezTo>
                  <a:cubicBezTo>
                    <a:pt x="112" y="2378"/>
                    <a:pt x="1016" y="7869"/>
                    <a:pt x="1016" y="7869"/>
                  </a:cubicBezTo>
                  <a:lnTo>
                    <a:pt x="1622" y="12927"/>
                  </a:lnTo>
                  <a:lnTo>
                    <a:pt x="2167" y="12927"/>
                  </a:lnTo>
                  <a:cubicBezTo>
                    <a:pt x="2167" y="12927"/>
                    <a:pt x="2638" y="1183"/>
                    <a:pt x="2557" y="972"/>
                  </a:cubicBezTo>
                  <a:cubicBezTo>
                    <a:pt x="2470" y="768"/>
                    <a:pt x="607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81"/>
            <p:cNvSpPr/>
            <p:nvPr/>
          </p:nvSpPr>
          <p:spPr>
            <a:xfrm>
              <a:off x="4835176" y="2452571"/>
              <a:ext cx="147432" cy="738132"/>
            </a:xfrm>
            <a:custGeom>
              <a:avLst/>
              <a:gdLst/>
              <a:ahLst/>
              <a:cxnLst/>
              <a:rect l="l" t="t" r="r" b="b"/>
              <a:pathLst>
                <a:path w="2582" h="12927" extrusionOk="0">
                  <a:moveTo>
                    <a:pt x="551" y="1"/>
                  </a:moveTo>
                  <a:cubicBezTo>
                    <a:pt x="551" y="1"/>
                    <a:pt x="37" y="756"/>
                    <a:pt x="0" y="1455"/>
                  </a:cubicBezTo>
                  <a:cubicBezTo>
                    <a:pt x="421" y="1740"/>
                    <a:pt x="873" y="2161"/>
                    <a:pt x="1145" y="2718"/>
                  </a:cubicBezTo>
                  <a:cubicBezTo>
                    <a:pt x="1628" y="3721"/>
                    <a:pt x="1802" y="10760"/>
                    <a:pt x="1845" y="12927"/>
                  </a:cubicBezTo>
                  <a:lnTo>
                    <a:pt x="2111" y="12927"/>
                  </a:lnTo>
                  <a:cubicBezTo>
                    <a:pt x="2111" y="12927"/>
                    <a:pt x="2582" y="1183"/>
                    <a:pt x="2495" y="972"/>
                  </a:cubicBezTo>
                  <a:cubicBezTo>
                    <a:pt x="2414" y="768"/>
                    <a:pt x="551" y="1"/>
                    <a:pt x="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81"/>
            <p:cNvSpPr/>
            <p:nvPr/>
          </p:nvSpPr>
          <p:spPr>
            <a:xfrm>
              <a:off x="5014356" y="3190643"/>
              <a:ext cx="53103" cy="36487"/>
            </a:xfrm>
            <a:custGeom>
              <a:avLst/>
              <a:gdLst/>
              <a:ahLst/>
              <a:cxnLst/>
              <a:rect l="l" t="t" r="r" b="b"/>
              <a:pathLst>
                <a:path w="930" h="639" extrusionOk="0">
                  <a:moveTo>
                    <a:pt x="849" y="1"/>
                  </a:moveTo>
                  <a:lnTo>
                    <a:pt x="564" y="56"/>
                  </a:lnTo>
                  <a:lnTo>
                    <a:pt x="564" y="236"/>
                  </a:lnTo>
                  <a:lnTo>
                    <a:pt x="1" y="638"/>
                  </a:lnTo>
                  <a:lnTo>
                    <a:pt x="471" y="607"/>
                  </a:lnTo>
                  <a:lnTo>
                    <a:pt x="706" y="446"/>
                  </a:lnTo>
                  <a:lnTo>
                    <a:pt x="750" y="601"/>
                  </a:lnTo>
                  <a:lnTo>
                    <a:pt x="929" y="607"/>
                  </a:lnTo>
                  <a:lnTo>
                    <a:pt x="849" y="1"/>
                  </a:lnTo>
                  <a:close/>
                </a:path>
              </a:pathLst>
            </a:custGeom>
            <a:solidFill>
              <a:srgbClr val="353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81"/>
            <p:cNvSpPr/>
            <p:nvPr/>
          </p:nvSpPr>
          <p:spPr>
            <a:xfrm>
              <a:off x="4914659" y="2473070"/>
              <a:ext cx="170101" cy="726483"/>
            </a:xfrm>
            <a:custGeom>
              <a:avLst/>
              <a:gdLst/>
              <a:ahLst/>
              <a:cxnLst/>
              <a:rect l="l" t="t" r="r" b="b"/>
              <a:pathLst>
                <a:path w="2979" h="12723" extrusionOk="0">
                  <a:moveTo>
                    <a:pt x="2378" y="1"/>
                  </a:moveTo>
                  <a:lnTo>
                    <a:pt x="1" y="131"/>
                  </a:lnTo>
                  <a:lnTo>
                    <a:pt x="682" y="7293"/>
                  </a:lnTo>
                  <a:lnTo>
                    <a:pt x="2112" y="12722"/>
                  </a:lnTo>
                  <a:lnTo>
                    <a:pt x="2700" y="12722"/>
                  </a:lnTo>
                  <a:lnTo>
                    <a:pt x="2236" y="7324"/>
                  </a:lnTo>
                  <a:cubicBezTo>
                    <a:pt x="2236" y="7324"/>
                    <a:pt x="2793" y="2854"/>
                    <a:pt x="2886" y="2155"/>
                  </a:cubicBezTo>
                  <a:cubicBezTo>
                    <a:pt x="2979" y="1449"/>
                    <a:pt x="2886" y="657"/>
                    <a:pt x="2886" y="657"/>
                  </a:cubicBezTo>
                  <a:lnTo>
                    <a:pt x="23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81"/>
            <p:cNvSpPr/>
            <p:nvPr/>
          </p:nvSpPr>
          <p:spPr>
            <a:xfrm>
              <a:off x="5022521" y="2473070"/>
              <a:ext cx="62239" cy="726483"/>
            </a:xfrm>
            <a:custGeom>
              <a:avLst/>
              <a:gdLst/>
              <a:ahLst/>
              <a:cxnLst/>
              <a:rect l="l" t="t" r="r" b="b"/>
              <a:pathLst>
                <a:path w="1090" h="12723" extrusionOk="0">
                  <a:moveTo>
                    <a:pt x="489" y="1"/>
                  </a:moveTo>
                  <a:lnTo>
                    <a:pt x="155" y="19"/>
                  </a:lnTo>
                  <a:lnTo>
                    <a:pt x="650" y="657"/>
                  </a:lnTo>
                  <a:cubicBezTo>
                    <a:pt x="650" y="657"/>
                    <a:pt x="743" y="1449"/>
                    <a:pt x="650" y="2155"/>
                  </a:cubicBezTo>
                  <a:cubicBezTo>
                    <a:pt x="557" y="2861"/>
                    <a:pt x="0" y="7324"/>
                    <a:pt x="0" y="7324"/>
                  </a:cubicBezTo>
                  <a:lnTo>
                    <a:pt x="464" y="12722"/>
                  </a:lnTo>
                  <a:lnTo>
                    <a:pt x="811" y="12722"/>
                  </a:lnTo>
                  <a:lnTo>
                    <a:pt x="347" y="7324"/>
                  </a:lnTo>
                  <a:cubicBezTo>
                    <a:pt x="347" y="7324"/>
                    <a:pt x="904" y="2861"/>
                    <a:pt x="997" y="2155"/>
                  </a:cubicBezTo>
                  <a:cubicBezTo>
                    <a:pt x="1090" y="1449"/>
                    <a:pt x="997" y="657"/>
                    <a:pt x="997" y="657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81"/>
            <p:cNvSpPr/>
            <p:nvPr/>
          </p:nvSpPr>
          <p:spPr>
            <a:xfrm>
              <a:off x="4843284" y="2120136"/>
              <a:ext cx="339745" cy="390450"/>
            </a:xfrm>
            <a:custGeom>
              <a:avLst/>
              <a:gdLst/>
              <a:ahLst/>
              <a:cxnLst/>
              <a:rect l="l" t="t" r="r" b="b"/>
              <a:pathLst>
                <a:path w="5950" h="6838" extrusionOk="0">
                  <a:moveTo>
                    <a:pt x="2388" y="1"/>
                  </a:moveTo>
                  <a:cubicBezTo>
                    <a:pt x="2264" y="1"/>
                    <a:pt x="2136" y="17"/>
                    <a:pt x="2025" y="65"/>
                  </a:cubicBezTo>
                  <a:cubicBezTo>
                    <a:pt x="1573" y="263"/>
                    <a:pt x="997" y="1111"/>
                    <a:pt x="867" y="1483"/>
                  </a:cubicBezTo>
                  <a:cubicBezTo>
                    <a:pt x="737" y="1848"/>
                    <a:pt x="1003" y="2226"/>
                    <a:pt x="1270" y="2560"/>
                  </a:cubicBezTo>
                  <a:cubicBezTo>
                    <a:pt x="1542" y="2901"/>
                    <a:pt x="0" y="6138"/>
                    <a:pt x="0" y="6138"/>
                  </a:cubicBezTo>
                  <a:cubicBezTo>
                    <a:pt x="991" y="6664"/>
                    <a:pt x="2130" y="6807"/>
                    <a:pt x="2922" y="6832"/>
                  </a:cubicBezTo>
                  <a:lnTo>
                    <a:pt x="3052" y="6318"/>
                  </a:lnTo>
                  <a:lnTo>
                    <a:pt x="3244" y="6838"/>
                  </a:lnTo>
                  <a:lnTo>
                    <a:pt x="4136" y="6838"/>
                  </a:lnTo>
                  <a:cubicBezTo>
                    <a:pt x="4204" y="6070"/>
                    <a:pt x="3591" y="5197"/>
                    <a:pt x="3863" y="4002"/>
                  </a:cubicBezTo>
                  <a:cubicBezTo>
                    <a:pt x="4136" y="2801"/>
                    <a:pt x="5950" y="1656"/>
                    <a:pt x="5578" y="1025"/>
                  </a:cubicBezTo>
                  <a:cubicBezTo>
                    <a:pt x="5207" y="399"/>
                    <a:pt x="4198" y="263"/>
                    <a:pt x="4198" y="263"/>
                  </a:cubicBezTo>
                  <a:cubicBezTo>
                    <a:pt x="4198" y="263"/>
                    <a:pt x="3064" y="65"/>
                    <a:pt x="2937" y="65"/>
                  </a:cubicBezTo>
                  <a:cubicBezTo>
                    <a:pt x="2933" y="65"/>
                    <a:pt x="2931" y="65"/>
                    <a:pt x="2929" y="65"/>
                  </a:cubicBezTo>
                  <a:cubicBezTo>
                    <a:pt x="2927" y="65"/>
                    <a:pt x="2926" y="65"/>
                    <a:pt x="2924" y="65"/>
                  </a:cubicBezTo>
                  <a:cubicBezTo>
                    <a:pt x="2869" y="65"/>
                    <a:pt x="2636" y="1"/>
                    <a:pt x="2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81"/>
            <p:cNvSpPr/>
            <p:nvPr/>
          </p:nvSpPr>
          <p:spPr>
            <a:xfrm>
              <a:off x="4947206" y="2058411"/>
              <a:ext cx="132244" cy="130874"/>
            </a:xfrm>
            <a:custGeom>
              <a:avLst/>
              <a:gdLst/>
              <a:ahLst/>
              <a:cxnLst/>
              <a:rect l="l" t="t" r="r" b="b"/>
              <a:pathLst>
                <a:path w="2316" h="2292" extrusionOk="0">
                  <a:moveTo>
                    <a:pt x="2155" y="1"/>
                  </a:moveTo>
                  <a:lnTo>
                    <a:pt x="917" y="180"/>
                  </a:lnTo>
                  <a:cubicBezTo>
                    <a:pt x="904" y="267"/>
                    <a:pt x="1214" y="837"/>
                    <a:pt x="836" y="1171"/>
                  </a:cubicBezTo>
                  <a:cubicBezTo>
                    <a:pt x="335" y="1610"/>
                    <a:pt x="1" y="2149"/>
                    <a:pt x="242" y="2254"/>
                  </a:cubicBezTo>
                  <a:cubicBezTo>
                    <a:pt x="298" y="2280"/>
                    <a:pt x="362" y="2292"/>
                    <a:pt x="432" y="2292"/>
                  </a:cubicBezTo>
                  <a:cubicBezTo>
                    <a:pt x="897" y="2292"/>
                    <a:pt x="1632" y="1764"/>
                    <a:pt x="2316" y="1338"/>
                  </a:cubicBezTo>
                  <a:cubicBezTo>
                    <a:pt x="2316" y="1338"/>
                    <a:pt x="1963" y="1078"/>
                    <a:pt x="1926" y="793"/>
                  </a:cubicBezTo>
                  <a:cubicBezTo>
                    <a:pt x="1889" y="502"/>
                    <a:pt x="2155" y="1"/>
                    <a:pt x="2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81"/>
            <p:cNvSpPr/>
            <p:nvPr/>
          </p:nvSpPr>
          <p:spPr>
            <a:xfrm>
              <a:off x="4947206" y="2058411"/>
              <a:ext cx="122709" cy="130874"/>
            </a:xfrm>
            <a:custGeom>
              <a:avLst/>
              <a:gdLst/>
              <a:ahLst/>
              <a:cxnLst/>
              <a:rect l="l" t="t" r="r" b="b"/>
              <a:pathLst>
                <a:path w="2149" h="2292" extrusionOk="0">
                  <a:moveTo>
                    <a:pt x="2149" y="1"/>
                  </a:moveTo>
                  <a:lnTo>
                    <a:pt x="917" y="180"/>
                  </a:lnTo>
                  <a:cubicBezTo>
                    <a:pt x="904" y="267"/>
                    <a:pt x="1214" y="837"/>
                    <a:pt x="836" y="1171"/>
                  </a:cubicBezTo>
                  <a:cubicBezTo>
                    <a:pt x="329" y="1617"/>
                    <a:pt x="1" y="2155"/>
                    <a:pt x="236" y="2254"/>
                  </a:cubicBezTo>
                  <a:cubicBezTo>
                    <a:pt x="291" y="2279"/>
                    <a:pt x="347" y="2285"/>
                    <a:pt x="409" y="2291"/>
                  </a:cubicBezTo>
                  <a:cubicBezTo>
                    <a:pt x="397" y="2131"/>
                    <a:pt x="409" y="1920"/>
                    <a:pt x="502" y="1728"/>
                  </a:cubicBezTo>
                  <a:cubicBezTo>
                    <a:pt x="644" y="1443"/>
                    <a:pt x="1486" y="973"/>
                    <a:pt x="1926" y="744"/>
                  </a:cubicBezTo>
                  <a:cubicBezTo>
                    <a:pt x="1920" y="447"/>
                    <a:pt x="2149" y="1"/>
                    <a:pt x="21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81"/>
            <p:cNvSpPr/>
            <p:nvPr/>
          </p:nvSpPr>
          <p:spPr>
            <a:xfrm>
              <a:off x="4937670" y="1950264"/>
              <a:ext cx="167590" cy="149888"/>
            </a:xfrm>
            <a:custGeom>
              <a:avLst/>
              <a:gdLst/>
              <a:ahLst/>
              <a:cxnLst/>
              <a:rect l="l" t="t" r="r" b="b"/>
              <a:pathLst>
                <a:path w="2935" h="2625" extrusionOk="0">
                  <a:moveTo>
                    <a:pt x="1691" y="1"/>
                  </a:moveTo>
                  <a:cubicBezTo>
                    <a:pt x="1354" y="1"/>
                    <a:pt x="989" y="135"/>
                    <a:pt x="667" y="135"/>
                  </a:cubicBezTo>
                  <a:cubicBezTo>
                    <a:pt x="513" y="135"/>
                    <a:pt x="368" y="104"/>
                    <a:pt x="242" y="13"/>
                  </a:cubicBezTo>
                  <a:cubicBezTo>
                    <a:pt x="241" y="13"/>
                    <a:pt x="241" y="12"/>
                    <a:pt x="240" y="12"/>
                  </a:cubicBezTo>
                  <a:lnTo>
                    <a:pt x="240" y="12"/>
                  </a:lnTo>
                  <a:cubicBezTo>
                    <a:pt x="189" y="12"/>
                    <a:pt x="1" y="2269"/>
                    <a:pt x="712" y="2564"/>
                  </a:cubicBezTo>
                  <a:cubicBezTo>
                    <a:pt x="816" y="2606"/>
                    <a:pt x="923" y="2625"/>
                    <a:pt x="1030" y="2625"/>
                  </a:cubicBezTo>
                  <a:cubicBezTo>
                    <a:pt x="1667" y="2625"/>
                    <a:pt x="2303" y="1969"/>
                    <a:pt x="2340" y="1895"/>
                  </a:cubicBezTo>
                  <a:cubicBezTo>
                    <a:pt x="2452" y="1684"/>
                    <a:pt x="2483" y="1431"/>
                    <a:pt x="2483" y="1431"/>
                  </a:cubicBezTo>
                  <a:cubicBezTo>
                    <a:pt x="2483" y="1431"/>
                    <a:pt x="2535" y="1446"/>
                    <a:pt x="2603" y="1446"/>
                  </a:cubicBezTo>
                  <a:cubicBezTo>
                    <a:pt x="2738" y="1446"/>
                    <a:pt x="2935" y="1385"/>
                    <a:pt x="2898" y="1022"/>
                  </a:cubicBezTo>
                  <a:cubicBezTo>
                    <a:pt x="2871" y="756"/>
                    <a:pt x="2683" y="589"/>
                    <a:pt x="2523" y="589"/>
                  </a:cubicBezTo>
                  <a:cubicBezTo>
                    <a:pt x="2463" y="589"/>
                    <a:pt x="2407" y="612"/>
                    <a:pt x="2365" y="663"/>
                  </a:cubicBezTo>
                  <a:lnTo>
                    <a:pt x="2210" y="855"/>
                  </a:lnTo>
                  <a:cubicBezTo>
                    <a:pt x="2210" y="855"/>
                    <a:pt x="2334" y="62"/>
                    <a:pt x="1808" y="7"/>
                  </a:cubicBezTo>
                  <a:cubicBezTo>
                    <a:pt x="1770" y="3"/>
                    <a:pt x="1731" y="1"/>
                    <a:pt x="16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81"/>
            <p:cNvSpPr/>
            <p:nvPr/>
          </p:nvSpPr>
          <p:spPr>
            <a:xfrm>
              <a:off x="5013328" y="2001539"/>
              <a:ext cx="12790" cy="12790"/>
            </a:xfrm>
            <a:custGeom>
              <a:avLst/>
              <a:gdLst/>
              <a:ahLst/>
              <a:cxnLst/>
              <a:rect l="l" t="t" r="r" b="b"/>
              <a:pathLst>
                <a:path w="224" h="224" extrusionOk="0">
                  <a:moveTo>
                    <a:pt x="112" y="0"/>
                  </a:moveTo>
                  <a:cubicBezTo>
                    <a:pt x="50" y="6"/>
                    <a:pt x="0" y="50"/>
                    <a:pt x="0" y="112"/>
                  </a:cubicBezTo>
                  <a:cubicBezTo>
                    <a:pt x="0" y="174"/>
                    <a:pt x="50" y="223"/>
                    <a:pt x="112" y="223"/>
                  </a:cubicBezTo>
                  <a:cubicBezTo>
                    <a:pt x="174" y="223"/>
                    <a:pt x="223" y="174"/>
                    <a:pt x="223" y="112"/>
                  </a:cubicBezTo>
                  <a:cubicBezTo>
                    <a:pt x="223" y="50"/>
                    <a:pt x="174" y="0"/>
                    <a:pt x="1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81"/>
            <p:cNvSpPr/>
            <p:nvPr/>
          </p:nvSpPr>
          <p:spPr>
            <a:xfrm>
              <a:off x="4955714" y="2003309"/>
              <a:ext cx="12733" cy="12790"/>
            </a:xfrm>
            <a:custGeom>
              <a:avLst/>
              <a:gdLst/>
              <a:ahLst/>
              <a:cxnLst/>
              <a:rect l="l" t="t" r="r" b="b"/>
              <a:pathLst>
                <a:path w="223" h="224" extrusionOk="0">
                  <a:moveTo>
                    <a:pt x="112" y="0"/>
                  </a:moveTo>
                  <a:cubicBezTo>
                    <a:pt x="50" y="6"/>
                    <a:pt x="0" y="56"/>
                    <a:pt x="0" y="112"/>
                  </a:cubicBezTo>
                  <a:cubicBezTo>
                    <a:pt x="0" y="174"/>
                    <a:pt x="50" y="223"/>
                    <a:pt x="112" y="223"/>
                  </a:cubicBezTo>
                  <a:cubicBezTo>
                    <a:pt x="173" y="223"/>
                    <a:pt x="223" y="174"/>
                    <a:pt x="223" y="112"/>
                  </a:cubicBezTo>
                  <a:cubicBezTo>
                    <a:pt x="223" y="50"/>
                    <a:pt x="173" y="0"/>
                    <a:pt x="1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81"/>
            <p:cNvSpPr/>
            <p:nvPr/>
          </p:nvSpPr>
          <p:spPr>
            <a:xfrm>
              <a:off x="4995284" y="1983952"/>
              <a:ext cx="43510" cy="11591"/>
            </a:xfrm>
            <a:custGeom>
              <a:avLst/>
              <a:gdLst/>
              <a:ahLst/>
              <a:cxnLst/>
              <a:rect l="l" t="t" r="r" b="b"/>
              <a:pathLst>
                <a:path w="762" h="203" extrusionOk="0">
                  <a:moveTo>
                    <a:pt x="347" y="1"/>
                  </a:moveTo>
                  <a:cubicBezTo>
                    <a:pt x="222" y="1"/>
                    <a:pt x="94" y="40"/>
                    <a:pt x="0" y="166"/>
                  </a:cubicBezTo>
                  <a:cubicBezTo>
                    <a:pt x="0" y="166"/>
                    <a:pt x="143" y="82"/>
                    <a:pt x="338" y="82"/>
                  </a:cubicBezTo>
                  <a:cubicBezTo>
                    <a:pt x="453" y="82"/>
                    <a:pt x="586" y="111"/>
                    <a:pt x="719" y="203"/>
                  </a:cubicBezTo>
                  <a:lnTo>
                    <a:pt x="762" y="116"/>
                  </a:lnTo>
                  <a:cubicBezTo>
                    <a:pt x="762" y="116"/>
                    <a:pt x="560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81"/>
            <p:cNvSpPr/>
            <p:nvPr/>
          </p:nvSpPr>
          <p:spPr>
            <a:xfrm>
              <a:off x="4943666" y="1987321"/>
              <a:ext cx="30434" cy="9650"/>
            </a:xfrm>
            <a:custGeom>
              <a:avLst/>
              <a:gdLst/>
              <a:ahLst/>
              <a:cxnLst/>
              <a:rect l="l" t="t" r="r" b="b"/>
              <a:pathLst>
                <a:path w="533" h="169" extrusionOk="0">
                  <a:moveTo>
                    <a:pt x="295" y="1"/>
                  </a:moveTo>
                  <a:cubicBezTo>
                    <a:pt x="145" y="1"/>
                    <a:pt x="1" y="101"/>
                    <a:pt x="1" y="101"/>
                  </a:cubicBezTo>
                  <a:lnTo>
                    <a:pt x="32" y="169"/>
                  </a:lnTo>
                  <a:cubicBezTo>
                    <a:pt x="126" y="93"/>
                    <a:pt x="219" y="69"/>
                    <a:pt x="299" y="69"/>
                  </a:cubicBezTo>
                  <a:cubicBezTo>
                    <a:pt x="435" y="69"/>
                    <a:pt x="533" y="138"/>
                    <a:pt x="533" y="138"/>
                  </a:cubicBezTo>
                  <a:cubicBezTo>
                    <a:pt x="470" y="34"/>
                    <a:pt x="382" y="1"/>
                    <a:pt x="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81"/>
            <p:cNvSpPr/>
            <p:nvPr/>
          </p:nvSpPr>
          <p:spPr>
            <a:xfrm>
              <a:off x="4969475" y="2055613"/>
              <a:ext cx="49563" cy="16616"/>
            </a:xfrm>
            <a:custGeom>
              <a:avLst/>
              <a:gdLst/>
              <a:ahLst/>
              <a:cxnLst/>
              <a:rect l="l" t="t" r="r" b="b"/>
              <a:pathLst>
                <a:path w="868" h="291" extrusionOk="0">
                  <a:moveTo>
                    <a:pt x="867" y="0"/>
                  </a:moveTo>
                  <a:lnTo>
                    <a:pt x="1" y="50"/>
                  </a:lnTo>
                  <a:cubicBezTo>
                    <a:pt x="147" y="229"/>
                    <a:pt x="287" y="291"/>
                    <a:pt x="410" y="291"/>
                  </a:cubicBezTo>
                  <a:cubicBezTo>
                    <a:pt x="678" y="291"/>
                    <a:pt x="867" y="0"/>
                    <a:pt x="8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81"/>
            <p:cNvSpPr/>
            <p:nvPr/>
          </p:nvSpPr>
          <p:spPr>
            <a:xfrm>
              <a:off x="4968390" y="2006850"/>
              <a:ext cx="20956" cy="32890"/>
            </a:xfrm>
            <a:custGeom>
              <a:avLst/>
              <a:gdLst/>
              <a:ahLst/>
              <a:cxnLst/>
              <a:rect l="l" t="t" r="r" b="b"/>
              <a:pathLst>
                <a:path w="367" h="576" extrusionOk="0">
                  <a:moveTo>
                    <a:pt x="162" y="0"/>
                  </a:moveTo>
                  <a:lnTo>
                    <a:pt x="1" y="576"/>
                  </a:lnTo>
                  <a:lnTo>
                    <a:pt x="366" y="576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81"/>
            <p:cNvSpPr/>
            <p:nvPr/>
          </p:nvSpPr>
          <p:spPr>
            <a:xfrm>
              <a:off x="4852478" y="2180033"/>
              <a:ext cx="299090" cy="330552"/>
            </a:xfrm>
            <a:custGeom>
              <a:avLst/>
              <a:gdLst/>
              <a:ahLst/>
              <a:cxnLst/>
              <a:rect l="l" t="t" r="r" b="b"/>
              <a:pathLst>
                <a:path w="5238" h="5789" extrusionOk="0">
                  <a:moveTo>
                    <a:pt x="4396" y="1"/>
                  </a:moveTo>
                  <a:cubicBezTo>
                    <a:pt x="4396" y="1"/>
                    <a:pt x="1790" y="1944"/>
                    <a:pt x="1783" y="2947"/>
                  </a:cubicBezTo>
                  <a:cubicBezTo>
                    <a:pt x="1783" y="3381"/>
                    <a:pt x="1449" y="3505"/>
                    <a:pt x="1069" y="3505"/>
                  </a:cubicBezTo>
                  <a:cubicBezTo>
                    <a:pt x="902" y="3505"/>
                    <a:pt x="725" y="3481"/>
                    <a:pt x="564" y="3449"/>
                  </a:cubicBezTo>
                  <a:cubicBezTo>
                    <a:pt x="359" y="3950"/>
                    <a:pt x="143" y="4433"/>
                    <a:pt x="0" y="4743"/>
                  </a:cubicBezTo>
                  <a:cubicBezTo>
                    <a:pt x="259" y="4720"/>
                    <a:pt x="650" y="4692"/>
                    <a:pt x="1045" y="4692"/>
                  </a:cubicBezTo>
                  <a:cubicBezTo>
                    <a:pt x="1614" y="4692"/>
                    <a:pt x="2192" y="4750"/>
                    <a:pt x="2396" y="4965"/>
                  </a:cubicBezTo>
                  <a:cubicBezTo>
                    <a:pt x="2613" y="5188"/>
                    <a:pt x="2440" y="5492"/>
                    <a:pt x="2198" y="5745"/>
                  </a:cubicBezTo>
                  <a:cubicBezTo>
                    <a:pt x="2396" y="5764"/>
                    <a:pt x="2588" y="5776"/>
                    <a:pt x="2761" y="5783"/>
                  </a:cubicBezTo>
                  <a:lnTo>
                    <a:pt x="2891" y="5269"/>
                  </a:lnTo>
                  <a:lnTo>
                    <a:pt x="3083" y="5789"/>
                  </a:lnTo>
                  <a:lnTo>
                    <a:pt x="3975" y="5789"/>
                  </a:lnTo>
                  <a:cubicBezTo>
                    <a:pt x="4037" y="5021"/>
                    <a:pt x="3430" y="4148"/>
                    <a:pt x="3702" y="2953"/>
                  </a:cubicBezTo>
                  <a:cubicBezTo>
                    <a:pt x="3888" y="2124"/>
                    <a:pt x="4811" y="1325"/>
                    <a:pt x="5238" y="700"/>
                  </a:cubicBezTo>
                  <a:lnTo>
                    <a:pt x="43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81"/>
            <p:cNvSpPr/>
            <p:nvPr/>
          </p:nvSpPr>
          <p:spPr>
            <a:xfrm>
              <a:off x="4732625" y="2404093"/>
              <a:ext cx="77142" cy="90275"/>
            </a:xfrm>
            <a:custGeom>
              <a:avLst/>
              <a:gdLst/>
              <a:ahLst/>
              <a:cxnLst/>
              <a:rect l="l" t="t" r="r" b="b"/>
              <a:pathLst>
                <a:path w="1351" h="1581" extrusionOk="0">
                  <a:moveTo>
                    <a:pt x="1310" y="1"/>
                  </a:moveTo>
                  <a:cubicBezTo>
                    <a:pt x="1200" y="1"/>
                    <a:pt x="898" y="9"/>
                    <a:pt x="737" y="94"/>
                  </a:cubicBezTo>
                  <a:cubicBezTo>
                    <a:pt x="539" y="206"/>
                    <a:pt x="1" y="521"/>
                    <a:pt x="100" y="627"/>
                  </a:cubicBezTo>
                  <a:cubicBezTo>
                    <a:pt x="116" y="643"/>
                    <a:pt x="138" y="649"/>
                    <a:pt x="163" y="649"/>
                  </a:cubicBezTo>
                  <a:cubicBezTo>
                    <a:pt x="297" y="649"/>
                    <a:pt x="533" y="466"/>
                    <a:pt x="533" y="466"/>
                  </a:cubicBezTo>
                  <a:lnTo>
                    <a:pt x="533" y="466"/>
                  </a:lnTo>
                  <a:cubicBezTo>
                    <a:pt x="533" y="466"/>
                    <a:pt x="38" y="1345"/>
                    <a:pt x="242" y="1580"/>
                  </a:cubicBezTo>
                  <a:cubicBezTo>
                    <a:pt x="242" y="1580"/>
                    <a:pt x="923" y="571"/>
                    <a:pt x="1344" y="435"/>
                  </a:cubicBezTo>
                  <a:lnTo>
                    <a:pt x="1350" y="1"/>
                  </a:lnTo>
                  <a:cubicBezTo>
                    <a:pt x="1350" y="1"/>
                    <a:pt x="1335" y="1"/>
                    <a:pt x="13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81"/>
            <p:cNvSpPr/>
            <p:nvPr/>
          </p:nvSpPr>
          <p:spPr>
            <a:xfrm>
              <a:off x="4799831" y="2147486"/>
              <a:ext cx="376517" cy="285329"/>
            </a:xfrm>
            <a:custGeom>
              <a:avLst/>
              <a:gdLst/>
              <a:ahLst/>
              <a:cxnLst/>
              <a:rect l="l" t="t" r="r" b="b"/>
              <a:pathLst>
                <a:path w="6594" h="4997" extrusionOk="0">
                  <a:moveTo>
                    <a:pt x="5733" y="1"/>
                  </a:moveTo>
                  <a:cubicBezTo>
                    <a:pt x="5188" y="1"/>
                    <a:pt x="5045" y="663"/>
                    <a:pt x="4798" y="1159"/>
                  </a:cubicBezTo>
                  <a:cubicBezTo>
                    <a:pt x="4550" y="1648"/>
                    <a:pt x="2891" y="3839"/>
                    <a:pt x="2891" y="3839"/>
                  </a:cubicBezTo>
                  <a:lnTo>
                    <a:pt x="0" y="4409"/>
                  </a:lnTo>
                  <a:lnTo>
                    <a:pt x="19" y="4997"/>
                  </a:lnTo>
                  <a:cubicBezTo>
                    <a:pt x="1548" y="4960"/>
                    <a:pt x="3263" y="4991"/>
                    <a:pt x="4043" y="4663"/>
                  </a:cubicBezTo>
                  <a:cubicBezTo>
                    <a:pt x="4674" y="4489"/>
                    <a:pt x="6339" y="1970"/>
                    <a:pt x="6463" y="1295"/>
                  </a:cubicBezTo>
                  <a:cubicBezTo>
                    <a:pt x="6593" y="620"/>
                    <a:pt x="6271" y="7"/>
                    <a:pt x="57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81"/>
            <p:cNvSpPr/>
            <p:nvPr/>
          </p:nvSpPr>
          <p:spPr>
            <a:xfrm>
              <a:off x="4800174" y="2164502"/>
              <a:ext cx="372977" cy="268313"/>
            </a:xfrm>
            <a:custGeom>
              <a:avLst/>
              <a:gdLst/>
              <a:ahLst/>
              <a:cxnLst/>
              <a:rect l="l" t="t" r="r" b="b"/>
              <a:pathLst>
                <a:path w="6532" h="4699" extrusionOk="0">
                  <a:moveTo>
                    <a:pt x="6278" y="0"/>
                  </a:moveTo>
                  <a:lnTo>
                    <a:pt x="6278" y="0"/>
                  </a:lnTo>
                  <a:cubicBezTo>
                    <a:pt x="6333" y="198"/>
                    <a:pt x="6346" y="421"/>
                    <a:pt x="6296" y="656"/>
                  </a:cubicBezTo>
                  <a:cubicBezTo>
                    <a:pt x="6172" y="1337"/>
                    <a:pt x="4507" y="3851"/>
                    <a:pt x="3876" y="4030"/>
                  </a:cubicBezTo>
                  <a:cubicBezTo>
                    <a:pt x="3120" y="4346"/>
                    <a:pt x="1492" y="4327"/>
                    <a:pt x="0" y="4358"/>
                  </a:cubicBezTo>
                  <a:lnTo>
                    <a:pt x="13" y="4699"/>
                  </a:lnTo>
                  <a:cubicBezTo>
                    <a:pt x="1542" y="4662"/>
                    <a:pt x="3257" y="4699"/>
                    <a:pt x="4037" y="4365"/>
                  </a:cubicBezTo>
                  <a:cubicBezTo>
                    <a:pt x="4668" y="4191"/>
                    <a:pt x="6333" y="1672"/>
                    <a:pt x="6457" y="997"/>
                  </a:cubicBezTo>
                  <a:cubicBezTo>
                    <a:pt x="6531" y="607"/>
                    <a:pt x="6457" y="242"/>
                    <a:pt x="6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81"/>
            <p:cNvSpPr/>
            <p:nvPr/>
          </p:nvSpPr>
          <p:spPr>
            <a:xfrm>
              <a:off x="4921054" y="1894420"/>
              <a:ext cx="227716" cy="115457"/>
            </a:xfrm>
            <a:custGeom>
              <a:avLst/>
              <a:gdLst/>
              <a:ahLst/>
              <a:cxnLst/>
              <a:rect l="l" t="t" r="r" b="b"/>
              <a:pathLst>
                <a:path w="3988" h="2022" extrusionOk="0">
                  <a:moveTo>
                    <a:pt x="1272" y="0"/>
                  </a:moveTo>
                  <a:cubicBezTo>
                    <a:pt x="1199" y="0"/>
                    <a:pt x="1127" y="4"/>
                    <a:pt x="1059" y="13"/>
                  </a:cubicBezTo>
                  <a:cubicBezTo>
                    <a:pt x="626" y="69"/>
                    <a:pt x="613" y="366"/>
                    <a:pt x="613" y="366"/>
                  </a:cubicBezTo>
                  <a:cubicBezTo>
                    <a:pt x="613" y="366"/>
                    <a:pt x="589" y="363"/>
                    <a:pt x="550" y="363"/>
                  </a:cubicBezTo>
                  <a:cubicBezTo>
                    <a:pt x="429" y="363"/>
                    <a:pt x="170" y="388"/>
                    <a:pt x="99" y="595"/>
                  </a:cubicBezTo>
                  <a:cubicBezTo>
                    <a:pt x="0" y="867"/>
                    <a:pt x="304" y="1214"/>
                    <a:pt x="304" y="1214"/>
                  </a:cubicBezTo>
                  <a:cubicBezTo>
                    <a:pt x="304" y="1214"/>
                    <a:pt x="229" y="1331"/>
                    <a:pt x="397" y="1331"/>
                  </a:cubicBezTo>
                  <a:cubicBezTo>
                    <a:pt x="397" y="1331"/>
                    <a:pt x="413" y="1331"/>
                    <a:pt x="443" y="1331"/>
                  </a:cubicBezTo>
                  <a:cubicBezTo>
                    <a:pt x="738" y="1331"/>
                    <a:pt x="2367" y="1362"/>
                    <a:pt x="3350" y="2019"/>
                  </a:cubicBezTo>
                  <a:cubicBezTo>
                    <a:pt x="3350" y="2019"/>
                    <a:pt x="3362" y="2022"/>
                    <a:pt x="3378" y="2022"/>
                  </a:cubicBezTo>
                  <a:cubicBezTo>
                    <a:pt x="3415" y="2022"/>
                    <a:pt x="3471" y="2004"/>
                    <a:pt x="3436" y="1882"/>
                  </a:cubicBezTo>
                  <a:cubicBezTo>
                    <a:pt x="3436" y="1882"/>
                    <a:pt x="3987" y="1499"/>
                    <a:pt x="3950" y="1164"/>
                  </a:cubicBezTo>
                  <a:cubicBezTo>
                    <a:pt x="3907" y="824"/>
                    <a:pt x="3492" y="756"/>
                    <a:pt x="3492" y="756"/>
                  </a:cubicBezTo>
                  <a:cubicBezTo>
                    <a:pt x="3492" y="756"/>
                    <a:pt x="3436" y="322"/>
                    <a:pt x="2922" y="106"/>
                  </a:cubicBezTo>
                  <a:cubicBezTo>
                    <a:pt x="2751" y="33"/>
                    <a:pt x="2598" y="9"/>
                    <a:pt x="2471" y="9"/>
                  </a:cubicBezTo>
                  <a:cubicBezTo>
                    <a:pt x="2216" y="9"/>
                    <a:pt x="2062" y="106"/>
                    <a:pt x="2062" y="106"/>
                  </a:cubicBezTo>
                  <a:cubicBezTo>
                    <a:pt x="2062" y="106"/>
                    <a:pt x="1658" y="0"/>
                    <a:pt x="12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81"/>
            <p:cNvSpPr/>
            <p:nvPr/>
          </p:nvSpPr>
          <p:spPr>
            <a:xfrm>
              <a:off x="4969475" y="1898988"/>
              <a:ext cx="179238" cy="102609"/>
            </a:xfrm>
            <a:custGeom>
              <a:avLst/>
              <a:gdLst/>
              <a:ahLst/>
              <a:cxnLst/>
              <a:rect l="l" t="t" r="r" b="b"/>
              <a:pathLst>
                <a:path w="3139" h="1797" extrusionOk="0">
                  <a:moveTo>
                    <a:pt x="2006" y="1"/>
                  </a:moveTo>
                  <a:cubicBezTo>
                    <a:pt x="2192" y="249"/>
                    <a:pt x="2403" y="570"/>
                    <a:pt x="2409" y="812"/>
                  </a:cubicBezTo>
                  <a:cubicBezTo>
                    <a:pt x="2427" y="1251"/>
                    <a:pt x="1969" y="1412"/>
                    <a:pt x="1969" y="1412"/>
                  </a:cubicBezTo>
                  <a:cubicBezTo>
                    <a:pt x="1969" y="1412"/>
                    <a:pt x="2118" y="756"/>
                    <a:pt x="1759" y="471"/>
                  </a:cubicBezTo>
                  <a:lnTo>
                    <a:pt x="1759" y="471"/>
                  </a:lnTo>
                  <a:cubicBezTo>
                    <a:pt x="1759" y="472"/>
                    <a:pt x="1876" y="1035"/>
                    <a:pt x="1610" y="1115"/>
                  </a:cubicBezTo>
                  <a:cubicBezTo>
                    <a:pt x="1534" y="1140"/>
                    <a:pt x="1374" y="1148"/>
                    <a:pt x="1184" y="1148"/>
                  </a:cubicBezTo>
                  <a:cubicBezTo>
                    <a:pt x="694" y="1148"/>
                    <a:pt x="1" y="1091"/>
                    <a:pt x="1" y="1090"/>
                  </a:cubicBezTo>
                  <a:lnTo>
                    <a:pt x="1" y="1090"/>
                  </a:lnTo>
                  <a:cubicBezTo>
                    <a:pt x="1" y="1091"/>
                    <a:pt x="1852" y="1388"/>
                    <a:pt x="2588" y="1796"/>
                  </a:cubicBezTo>
                  <a:cubicBezTo>
                    <a:pt x="2588" y="1796"/>
                    <a:pt x="2588" y="1796"/>
                    <a:pt x="2588" y="1796"/>
                  </a:cubicBezTo>
                  <a:cubicBezTo>
                    <a:pt x="2597" y="1796"/>
                    <a:pt x="3139" y="1416"/>
                    <a:pt x="3102" y="1084"/>
                  </a:cubicBezTo>
                  <a:cubicBezTo>
                    <a:pt x="3059" y="744"/>
                    <a:pt x="2638" y="676"/>
                    <a:pt x="2638" y="676"/>
                  </a:cubicBezTo>
                  <a:cubicBezTo>
                    <a:pt x="2638" y="676"/>
                    <a:pt x="2588" y="242"/>
                    <a:pt x="2074" y="26"/>
                  </a:cubicBezTo>
                  <a:cubicBezTo>
                    <a:pt x="2050" y="19"/>
                    <a:pt x="2031" y="7"/>
                    <a:pt x="2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81"/>
            <p:cNvSpPr/>
            <p:nvPr/>
          </p:nvSpPr>
          <p:spPr>
            <a:xfrm>
              <a:off x="3989985" y="2070801"/>
              <a:ext cx="59784" cy="78913"/>
            </a:xfrm>
            <a:custGeom>
              <a:avLst/>
              <a:gdLst/>
              <a:ahLst/>
              <a:cxnLst/>
              <a:rect l="l" t="t" r="r" b="b"/>
              <a:pathLst>
                <a:path w="1047" h="1382" extrusionOk="0">
                  <a:moveTo>
                    <a:pt x="0" y="1"/>
                  </a:moveTo>
                  <a:lnTo>
                    <a:pt x="0" y="1381"/>
                  </a:lnTo>
                  <a:lnTo>
                    <a:pt x="186" y="1381"/>
                  </a:lnTo>
                  <a:lnTo>
                    <a:pt x="186" y="725"/>
                  </a:lnTo>
                  <a:lnTo>
                    <a:pt x="861" y="725"/>
                  </a:lnTo>
                  <a:lnTo>
                    <a:pt x="861" y="1381"/>
                  </a:lnTo>
                  <a:lnTo>
                    <a:pt x="1046" y="1381"/>
                  </a:lnTo>
                  <a:lnTo>
                    <a:pt x="1046" y="1"/>
                  </a:lnTo>
                  <a:lnTo>
                    <a:pt x="861" y="1"/>
                  </a:lnTo>
                  <a:lnTo>
                    <a:pt x="861" y="564"/>
                  </a:lnTo>
                  <a:lnTo>
                    <a:pt x="186" y="564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81"/>
            <p:cNvSpPr/>
            <p:nvPr/>
          </p:nvSpPr>
          <p:spPr>
            <a:xfrm>
              <a:off x="4066327" y="2089187"/>
              <a:ext cx="54131" cy="61897"/>
            </a:xfrm>
            <a:custGeom>
              <a:avLst/>
              <a:gdLst/>
              <a:ahLst/>
              <a:cxnLst/>
              <a:rect l="l" t="t" r="r" b="b"/>
              <a:pathLst>
                <a:path w="948" h="1084" extrusionOk="0">
                  <a:moveTo>
                    <a:pt x="477" y="143"/>
                  </a:moveTo>
                  <a:cubicBezTo>
                    <a:pt x="564" y="143"/>
                    <a:pt x="638" y="180"/>
                    <a:pt x="687" y="248"/>
                  </a:cubicBezTo>
                  <a:cubicBezTo>
                    <a:pt x="743" y="322"/>
                    <a:pt x="768" y="415"/>
                    <a:pt x="768" y="539"/>
                  </a:cubicBezTo>
                  <a:cubicBezTo>
                    <a:pt x="768" y="663"/>
                    <a:pt x="743" y="762"/>
                    <a:pt x="687" y="830"/>
                  </a:cubicBezTo>
                  <a:cubicBezTo>
                    <a:pt x="638" y="904"/>
                    <a:pt x="564" y="941"/>
                    <a:pt x="477" y="941"/>
                  </a:cubicBezTo>
                  <a:cubicBezTo>
                    <a:pt x="384" y="941"/>
                    <a:pt x="310" y="904"/>
                    <a:pt x="260" y="830"/>
                  </a:cubicBezTo>
                  <a:cubicBezTo>
                    <a:pt x="205" y="762"/>
                    <a:pt x="180" y="663"/>
                    <a:pt x="180" y="539"/>
                  </a:cubicBezTo>
                  <a:cubicBezTo>
                    <a:pt x="180" y="415"/>
                    <a:pt x="205" y="322"/>
                    <a:pt x="260" y="248"/>
                  </a:cubicBezTo>
                  <a:cubicBezTo>
                    <a:pt x="310" y="180"/>
                    <a:pt x="384" y="143"/>
                    <a:pt x="477" y="143"/>
                  </a:cubicBezTo>
                  <a:close/>
                  <a:moveTo>
                    <a:pt x="477" y="1"/>
                  </a:moveTo>
                  <a:cubicBezTo>
                    <a:pt x="328" y="1"/>
                    <a:pt x="211" y="44"/>
                    <a:pt x="124" y="143"/>
                  </a:cubicBezTo>
                  <a:cubicBezTo>
                    <a:pt x="44" y="236"/>
                    <a:pt x="0" y="372"/>
                    <a:pt x="0" y="539"/>
                  </a:cubicBezTo>
                  <a:cubicBezTo>
                    <a:pt x="0" y="712"/>
                    <a:pt x="44" y="842"/>
                    <a:pt x="124" y="941"/>
                  </a:cubicBezTo>
                  <a:cubicBezTo>
                    <a:pt x="211" y="1034"/>
                    <a:pt x="328" y="1084"/>
                    <a:pt x="477" y="1084"/>
                  </a:cubicBezTo>
                  <a:cubicBezTo>
                    <a:pt x="626" y="1084"/>
                    <a:pt x="737" y="1034"/>
                    <a:pt x="824" y="941"/>
                  </a:cubicBezTo>
                  <a:cubicBezTo>
                    <a:pt x="904" y="842"/>
                    <a:pt x="947" y="712"/>
                    <a:pt x="947" y="539"/>
                  </a:cubicBezTo>
                  <a:cubicBezTo>
                    <a:pt x="947" y="372"/>
                    <a:pt x="904" y="236"/>
                    <a:pt x="824" y="143"/>
                  </a:cubicBezTo>
                  <a:cubicBezTo>
                    <a:pt x="737" y="44"/>
                    <a:pt x="626" y="1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81"/>
            <p:cNvSpPr/>
            <p:nvPr/>
          </p:nvSpPr>
          <p:spPr>
            <a:xfrm>
              <a:off x="4131021" y="2090615"/>
              <a:ext cx="79198" cy="59099"/>
            </a:xfrm>
            <a:custGeom>
              <a:avLst/>
              <a:gdLst/>
              <a:ahLst/>
              <a:cxnLst/>
              <a:rect l="l" t="t" r="r" b="b"/>
              <a:pathLst>
                <a:path w="1387" h="1035" extrusionOk="0">
                  <a:moveTo>
                    <a:pt x="0" y="0"/>
                  </a:moveTo>
                  <a:lnTo>
                    <a:pt x="266" y="1034"/>
                  </a:lnTo>
                  <a:lnTo>
                    <a:pt x="471" y="1034"/>
                  </a:lnTo>
                  <a:lnTo>
                    <a:pt x="694" y="186"/>
                  </a:lnTo>
                  <a:lnTo>
                    <a:pt x="916" y="1034"/>
                  </a:lnTo>
                  <a:lnTo>
                    <a:pt x="1115" y="1034"/>
                  </a:lnTo>
                  <a:lnTo>
                    <a:pt x="1387" y="0"/>
                  </a:lnTo>
                  <a:lnTo>
                    <a:pt x="1214" y="0"/>
                  </a:lnTo>
                  <a:lnTo>
                    <a:pt x="1003" y="805"/>
                  </a:lnTo>
                  <a:lnTo>
                    <a:pt x="793" y="0"/>
                  </a:lnTo>
                  <a:lnTo>
                    <a:pt x="588" y="0"/>
                  </a:lnTo>
                  <a:lnTo>
                    <a:pt x="378" y="805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81"/>
            <p:cNvSpPr/>
            <p:nvPr/>
          </p:nvSpPr>
          <p:spPr>
            <a:xfrm>
              <a:off x="4254699" y="2089187"/>
              <a:ext cx="46765" cy="61897"/>
            </a:xfrm>
            <a:custGeom>
              <a:avLst/>
              <a:gdLst/>
              <a:ahLst/>
              <a:cxnLst/>
              <a:rect l="l" t="t" r="r" b="b"/>
              <a:pathLst>
                <a:path w="819" h="1084" extrusionOk="0">
                  <a:moveTo>
                    <a:pt x="521" y="1"/>
                  </a:moveTo>
                  <a:cubicBezTo>
                    <a:pt x="360" y="1"/>
                    <a:pt x="236" y="44"/>
                    <a:pt x="143" y="143"/>
                  </a:cubicBezTo>
                  <a:cubicBezTo>
                    <a:pt x="50" y="242"/>
                    <a:pt x="1" y="372"/>
                    <a:pt x="1" y="539"/>
                  </a:cubicBezTo>
                  <a:cubicBezTo>
                    <a:pt x="1" y="706"/>
                    <a:pt x="50" y="836"/>
                    <a:pt x="143" y="935"/>
                  </a:cubicBezTo>
                  <a:cubicBezTo>
                    <a:pt x="230" y="1034"/>
                    <a:pt x="354" y="1084"/>
                    <a:pt x="515" y="1084"/>
                  </a:cubicBezTo>
                  <a:cubicBezTo>
                    <a:pt x="570" y="1084"/>
                    <a:pt x="620" y="1078"/>
                    <a:pt x="676" y="1065"/>
                  </a:cubicBezTo>
                  <a:cubicBezTo>
                    <a:pt x="725" y="1053"/>
                    <a:pt x="775" y="1041"/>
                    <a:pt x="818" y="1016"/>
                  </a:cubicBezTo>
                  <a:lnTo>
                    <a:pt x="818" y="861"/>
                  </a:lnTo>
                  <a:cubicBezTo>
                    <a:pt x="775" y="886"/>
                    <a:pt x="725" y="904"/>
                    <a:pt x="676" y="917"/>
                  </a:cubicBezTo>
                  <a:cubicBezTo>
                    <a:pt x="626" y="935"/>
                    <a:pt x="577" y="941"/>
                    <a:pt x="533" y="941"/>
                  </a:cubicBezTo>
                  <a:cubicBezTo>
                    <a:pt x="422" y="941"/>
                    <a:pt x="335" y="904"/>
                    <a:pt x="273" y="836"/>
                  </a:cubicBezTo>
                  <a:cubicBezTo>
                    <a:pt x="211" y="762"/>
                    <a:pt x="180" y="669"/>
                    <a:pt x="180" y="539"/>
                  </a:cubicBezTo>
                  <a:cubicBezTo>
                    <a:pt x="180" y="415"/>
                    <a:pt x="211" y="316"/>
                    <a:pt x="273" y="248"/>
                  </a:cubicBezTo>
                  <a:cubicBezTo>
                    <a:pt x="335" y="180"/>
                    <a:pt x="422" y="143"/>
                    <a:pt x="533" y="143"/>
                  </a:cubicBezTo>
                  <a:cubicBezTo>
                    <a:pt x="577" y="143"/>
                    <a:pt x="626" y="149"/>
                    <a:pt x="676" y="161"/>
                  </a:cubicBezTo>
                  <a:cubicBezTo>
                    <a:pt x="725" y="174"/>
                    <a:pt x="775" y="192"/>
                    <a:pt x="818" y="223"/>
                  </a:cubicBezTo>
                  <a:lnTo>
                    <a:pt x="818" y="62"/>
                  </a:lnTo>
                  <a:cubicBezTo>
                    <a:pt x="775" y="44"/>
                    <a:pt x="725" y="25"/>
                    <a:pt x="676" y="13"/>
                  </a:cubicBezTo>
                  <a:cubicBezTo>
                    <a:pt x="626" y="7"/>
                    <a:pt x="577" y="1"/>
                    <a:pt x="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81"/>
            <p:cNvSpPr/>
            <p:nvPr/>
          </p:nvSpPr>
          <p:spPr>
            <a:xfrm>
              <a:off x="4314826" y="2089187"/>
              <a:ext cx="49906" cy="61897"/>
            </a:xfrm>
            <a:custGeom>
              <a:avLst/>
              <a:gdLst/>
              <a:ahLst/>
              <a:cxnLst/>
              <a:rect l="l" t="t" r="r" b="b"/>
              <a:pathLst>
                <a:path w="874" h="1084" extrusionOk="0">
                  <a:moveTo>
                    <a:pt x="706" y="539"/>
                  </a:moveTo>
                  <a:lnTo>
                    <a:pt x="706" y="576"/>
                  </a:lnTo>
                  <a:cubicBezTo>
                    <a:pt x="706" y="688"/>
                    <a:pt x="675" y="774"/>
                    <a:pt x="619" y="842"/>
                  </a:cubicBezTo>
                  <a:cubicBezTo>
                    <a:pt x="564" y="911"/>
                    <a:pt x="483" y="941"/>
                    <a:pt x="390" y="941"/>
                  </a:cubicBezTo>
                  <a:cubicBezTo>
                    <a:pt x="322" y="941"/>
                    <a:pt x="267" y="923"/>
                    <a:pt x="229" y="886"/>
                  </a:cubicBezTo>
                  <a:cubicBezTo>
                    <a:pt x="192" y="855"/>
                    <a:pt x="168" y="805"/>
                    <a:pt x="168" y="743"/>
                  </a:cubicBezTo>
                  <a:cubicBezTo>
                    <a:pt x="168" y="669"/>
                    <a:pt x="198" y="613"/>
                    <a:pt x="248" y="582"/>
                  </a:cubicBezTo>
                  <a:cubicBezTo>
                    <a:pt x="304" y="551"/>
                    <a:pt x="397" y="539"/>
                    <a:pt x="533" y="539"/>
                  </a:cubicBezTo>
                  <a:close/>
                  <a:moveTo>
                    <a:pt x="428" y="1"/>
                  </a:moveTo>
                  <a:cubicBezTo>
                    <a:pt x="372" y="1"/>
                    <a:pt x="316" y="7"/>
                    <a:pt x="254" y="19"/>
                  </a:cubicBezTo>
                  <a:cubicBezTo>
                    <a:pt x="198" y="25"/>
                    <a:pt x="137" y="44"/>
                    <a:pt x="75" y="69"/>
                  </a:cubicBezTo>
                  <a:lnTo>
                    <a:pt x="75" y="230"/>
                  </a:lnTo>
                  <a:cubicBezTo>
                    <a:pt x="130" y="199"/>
                    <a:pt x="180" y="180"/>
                    <a:pt x="236" y="161"/>
                  </a:cubicBezTo>
                  <a:cubicBezTo>
                    <a:pt x="291" y="149"/>
                    <a:pt x="353" y="143"/>
                    <a:pt x="409" y="143"/>
                  </a:cubicBezTo>
                  <a:cubicBezTo>
                    <a:pt x="502" y="143"/>
                    <a:pt x="576" y="161"/>
                    <a:pt x="626" y="205"/>
                  </a:cubicBezTo>
                  <a:cubicBezTo>
                    <a:pt x="675" y="248"/>
                    <a:pt x="706" y="310"/>
                    <a:pt x="706" y="391"/>
                  </a:cubicBezTo>
                  <a:lnTo>
                    <a:pt x="706" y="403"/>
                  </a:lnTo>
                  <a:lnTo>
                    <a:pt x="465" y="403"/>
                  </a:lnTo>
                  <a:cubicBezTo>
                    <a:pt x="310" y="403"/>
                    <a:pt x="192" y="434"/>
                    <a:pt x="118" y="490"/>
                  </a:cubicBezTo>
                  <a:cubicBezTo>
                    <a:pt x="38" y="551"/>
                    <a:pt x="0" y="638"/>
                    <a:pt x="0" y="756"/>
                  </a:cubicBezTo>
                  <a:cubicBezTo>
                    <a:pt x="0" y="855"/>
                    <a:pt x="31" y="935"/>
                    <a:pt x="93" y="997"/>
                  </a:cubicBezTo>
                  <a:cubicBezTo>
                    <a:pt x="155" y="1053"/>
                    <a:pt x="242" y="1084"/>
                    <a:pt x="347" y="1084"/>
                  </a:cubicBezTo>
                  <a:cubicBezTo>
                    <a:pt x="428" y="1084"/>
                    <a:pt x="502" y="1065"/>
                    <a:pt x="558" y="1041"/>
                  </a:cubicBezTo>
                  <a:cubicBezTo>
                    <a:pt x="613" y="1010"/>
                    <a:pt x="663" y="960"/>
                    <a:pt x="706" y="898"/>
                  </a:cubicBezTo>
                  <a:lnTo>
                    <a:pt x="706" y="1059"/>
                  </a:lnTo>
                  <a:lnTo>
                    <a:pt x="873" y="1059"/>
                  </a:lnTo>
                  <a:lnTo>
                    <a:pt x="873" y="465"/>
                  </a:lnTo>
                  <a:cubicBezTo>
                    <a:pt x="873" y="310"/>
                    <a:pt x="836" y="192"/>
                    <a:pt x="762" y="112"/>
                  </a:cubicBezTo>
                  <a:cubicBezTo>
                    <a:pt x="688" y="38"/>
                    <a:pt x="576" y="1"/>
                    <a:pt x="4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81"/>
            <p:cNvSpPr/>
            <p:nvPr/>
          </p:nvSpPr>
          <p:spPr>
            <a:xfrm>
              <a:off x="4384430" y="2089187"/>
              <a:ext cx="49221" cy="60526"/>
            </a:xfrm>
            <a:custGeom>
              <a:avLst/>
              <a:gdLst/>
              <a:ahLst/>
              <a:cxnLst/>
              <a:rect l="l" t="t" r="r" b="b"/>
              <a:pathLst>
                <a:path w="862" h="1060" extrusionOk="0">
                  <a:moveTo>
                    <a:pt x="502" y="1"/>
                  </a:moveTo>
                  <a:cubicBezTo>
                    <a:pt x="428" y="1"/>
                    <a:pt x="366" y="13"/>
                    <a:pt x="310" y="44"/>
                  </a:cubicBezTo>
                  <a:cubicBezTo>
                    <a:pt x="255" y="75"/>
                    <a:pt x="211" y="124"/>
                    <a:pt x="168" y="186"/>
                  </a:cubicBezTo>
                  <a:lnTo>
                    <a:pt x="168" y="25"/>
                  </a:lnTo>
                  <a:lnTo>
                    <a:pt x="1" y="25"/>
                  </a:lnTo>
                  <a:lnTo>
                    <a:pt x="1" y="1059"/>
                  </a:lnTo>
                  <a:lnTo>
                    <a:pt x="168" y="1059"/>
                  </a:lnTo>
                  <a:lnTo>
                    <a:pt x="168" y="471"/>
                  </a:lnTo>
                  <a:cubicBezTo>
                    <a:pt x="168" y="372"/>
                    <a:pt x="193" y="291"/>
                    <a:pt x="249" y="236"/>
                  </a:cubicBezTo>
                  <a:cubicBezTo>
                    <a:pt x="298" y="174"/>
                    <a:pt x="372" y="143"/>
                    <a:pt x="465" y="143"/>
                  </a:cubicBezTo>
                  <a:cubicBezTo>
                    <a:pt x="540" y="143"/>
                    <a:pt x="595" y="168"/>
                    <a:pt x="639" y="217"/>
                  </a:cubicBezTo>
                  <a:cubicBezTo>
                    <a:pt x="676" y="267"/>
                    <a:pt x="694" y="341"/>
                    <a:pt x="694" y="440"/>
                  </a:cubicBezTo>
                  <a:lnTo>
                    <a:pt x="694" y="1059"/>
                  </a:lnTo>
                  <a:lnTo>
                    <a:pt x="861" y="1059"/>
                  </a:lnTo>
                  <a:lnTo>
                    <a:pt x="861" y="434"/>
                  </a:lnTo>
                  <a:cubicBezTo>
                    <a:pt x="861" y="291"/>
                    <a:pt x="830" y="180"/>
                    <a:pt x="775" y="112"/>
                  </a:cubicBezTo>
                  <a:cubicBezTo>
                    <a:pt x="713" y="38"/>
                    <a:pt x="620" y="1"/>
                    <a:pt x="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81"/>
            <p:cNvSpPr/>
            <p:nvPr/>
          </p:nvSpPr>
          <p:spPr>
            <a:xfrm>
              <a:off x="3982904" y="2197335"/>
              <a:ext cx="99754" cy="78912"/>
            </a:xfrm>
            <a:custGeom>
              <a:avLst/>
              <a:gdLst/>
              <a:ahLst/>
              <a:cxnLst/>
              <a:rect l="l" t="t" r="r" b="b"/>
              <a:pathLst>
                <a:path w="1747" h="1382" extrusionOk="0">
                  <a:moveTo>
                    <a:pt x="0" y="1"/>
                  </a:moveTo>
                  <a:lnTo>
                    <a:pt x="347" y="1381"/>
                  </a:lnTo>
                  <a:lnTo>
                    <a:pt x="582" y="1381"/>
                  </a:lnTo>
                  <a:lnTo>
                    <a:pt x="873" y="187"/>
                  </a:lnTo>
                  <a:lnTo>
                    <a:pt x="1164" y="1381"/>
                  </a:lnTo>
                  <a:lnTo>
                    <a:pt x="1399" y="1381"/>
                  </a:lnTo>
                  <a:lnTo>
                    <a:pt x="1746" y="1"/>
                  </a:lnTo>
                  <a:lnTo>
                    <a:pt x="1554" y="1"/>
                  </a:lnTo>
                  <a:lnTo>
                    <a:pt x="1263" y="1165"/>
                  </a:lnTo>
                  <a:lnTo>
                    <a:pt x="978" y="1"/>
                  </a:lnTo>
                  <a:lnTo>
                    <a:pt x="768" y="1"/>
                  </a:lnTo>
                  <a:lnTo>
                    <a:pt x="477" y="1165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81"/>
            <p:cNvSpPr/>
            <p:nvPr/>
          </p:nvSpPr>
          <p:spPr>
            <a:xfrm>
              <a:off x="4085398" y="2215721"/>
              <a:ext cx="54873" cy="61953"/>
            </a:xfrm>
            <a:custGeom>
              <a:avLst/>
              <a:gdLst/>
              <a:ahLst/>
              <a:cxnLst/>
              <a:rect l="l" t="t" r="r" b="b"/>
              <a:pathLst>
                <a:path w="961" h="1085" extrusionOk="0">
                  <a:moveTo>
                    <a:pt x="508" y="143"/>
                  </a:moveTo>
                  <a:cubicBezTo>
                    <a:pt x="595" y="143"/>
                    <a:pt x="663" y="174"/>
                    <a:pt x="713" y="230"/>
                  </a:cubicBezTo>
                  <a:cubicBezTo>
                    <a:pt x="762" y="286"/>
                    <a:pt x="787" y="360"/>
                    <a:pt x="793" y="453"/>
                  </a:cubicBezTo>
                  <a:lnTo>
                    <a:pt x="186" y="453"/>
                  </a:lnTo>
                  <a:cubicBezTo>
                    <a:pt x="193" y="354"/>
                    <a:pt x="223" y="279"/>
                    <a:pt x="285" y="224"/>
                  </a:cubicBezTo>
                  <a:cubicBezTo>
                    <a:pt x="341" y="174"/>
                    <a:pt x="415" y="143"/>
                    <a:pt x="508" y="143"/>
                  </a:cubicBezTo>
                  <a:close/>
                  <a:moveTo>
                    <a:pt x="508" y="1"/>
                  </a:moveTo>
                  <a:cubicBezTo>
                    <a:pt x="353" y="1"/>
                    <a:pt x="230" y="50"/>
                    <a:pt x="137" y="149"/>
                  </a:cubicBezTo>
                  <a:cubicBezTo>
                    <a:pt x="50" y="248"/>
                    <a:pt x="1" y="385"/>
                    <a:pt x="1" y="552"/>
                  </a:cubicBezTo>
                  <a:cubicBezTo>
                    <a:pt x="1" y="719"/>
                    <a:pt x="50" y="843"/>
                    <a:pt x="149" y="942"/>
                  </a:cubicBezTo>
                  <a:cubicBezTo>
                    <a:pt x="242" y="1035"/>
                    <a:pt x="372" y="1084"/>
                    <a:pt x="539" y="1084"/>
                  </a:cubicBezTo>
                  <a:cubicBezTo>
                    <a:pt x="607" y="1084"/>
                    <a:pt x="669" y="1078"/>
                    <a:pt x="731" y="1066"/>
                  </a:cubicBezTo>
                  <a:cubicBezTo>
                    <a:pt x="799" y="1053"/>
                    <a:pt x="861" y="1035"/>
                    <a:pt x="923" y="1004"/>
                  </a:cubicBezTo>
                  <a:lnTo>
                    <a:pt x="923" y="843"/>
                  </a:lnTo>
                  <a:cubicBezTo>
                    <a:pt x="861" y="880"/>
                    <a:pt x="799" y="905"/>
                    <a:pt x="737" y="917"/>
                  </a:cubicBezTo>
                  <a:cubicBezTo>
                    <a:pt x="675" y="936"/>
                    <a:pt x="613" y="942"/>
                    <a:pt x="552" y="942"/>
                  </a:cubicBezTo>
                  <a:cubicBezTo>
                    <a:pt x="434" y="942"/>
                    <a:pt x="347" y="911"/>
                    <a:pt x="285" y="849"/>
                  </a:cubicBezTo>
                  <a:cubicBezTo>
                    <a:pt x="223" y="787"/>
                    <a:pt x="186" y="700"/>
                    <a:pt x="180" y="583"/>
                  </a:cubicBezTo>
                  <a:lnTo>
                    <a:pt x="960" y="583"/>
                  </a:lnTo>
                  <a:lnTo>
                    <a:pt x="960" y="502"/>
                  </a:lnTo>
                  <a:cubicBezTo>
                    <a:pt x="960" y="347"/>
                    <a:pt x="917" y="224"/>
                    <a:pt x="836" y="137"/>
                  </a:cubicBezTo>
                  <a:cubicBezTo>
                    <a:pt x="756" y="44"/>
                    <a:pt x="651" y="1"/>
                    <a:pt x="5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81"/>
            <p:cNvSpPr/>
            <p:nvPr/>
          </p:nvSpPr>
          <p:spPr>
            <a:xfrm>
              <a:off x="3989985" y="2323925"/>
              <a:ext cx="59784" cy="78513"/>
            </a:xfrm>
            <a:custGeom>
              <a:avLst/>
              <a:gdLst/>
              <a:ahLst/>
              <a:cxnLst/>
              <a:rect l="l" t="t" r="r" b="b"/>
              <a:pathLst>
                <a:path w="1047" h="1375" extrusionOk="0">
                  <a:moveTo>
                    <a:pt x="0" y="0"/>
                  </a:moveTo>
                  <a:lnTo>
                    <a:pt x="0" y="1374"/>
                  </a:lnTo>
                  <a:lnTo>
                    <a:pt x="186" y="1374"/>
                  </a:lnTo>
                  <a:lnTo>
                    <a:pt x="186" y="718"/>
                  </a:lnTo>
                  <a:lnTo>
                    <a:pt x="861" y="718"/>
                  </a:lnTo>
                  <a:lnTo>
                    <a:pt x="861" y="1374"/>
                  </a:lnTo>
                  <a:lnTo>
                    <a:pt x="1046" y="1374"/>
                  </a:lnTo>
                  <a:lnTo>
                    <a:pt x="1046" y="0"/>
                  </a:lnTo>
                  <a:lnTo>
                    <a:pt x="861" y="0"/>
                  </a:lnTo>
                  <a:lnTo>
                    <a:pt x="861" y="563"/>
                  </a:lnTo>
                  <a:lnTo>
                    <a:pt x="186" y="563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81"/>
            <p:cNvSpPr/>
            <p:nvPr/>
          </p:nvSpPr>
          <p:spPr>
            <a:xfrm>
              <a:off x="4066327" y="2341911"/>
              <a:ext cx="54816" cy="61953"/>
            </a:xfrm>
            <a:custGeom>
              <a:avLst/>
              <a:gdLst/>
              <a:ahLst/>
              <a:cxnLst/>
              <a:rect l="l" t="t" r="r" b="b"/>
              <a:pathLst>
                <a:path w="960" h="1085" extrusionOk="0">
                  <a:moveTo>
                    <a:pt x="508" y="143"/>
                  </a:moveTo>
                  <a:cubicBezTo>
                    <a:pt x="595" y="143"/>
                    <a:pt x="663" y="174"/>
                    <a:pt x="712" y="230"/>
                  </a:cubicBezTo>
                  <a:cubicBezTo>
                    <a:pt x="762" y="286"/>
                    <a:pt x="787" y="360"/>
                    <a:pt x="787" y="453"/>
                  </a:cubicBezTo>
                  <a:lnTo>
                    <a:pt x="186" y="453"/>
                  </a:lnTo>
                  <a:cubicBezTo>
                    <a:pt x="192" y="354"/>
                    <a:pt x="223" y="279"/>
                    <a:pt x="279" y="224"/>
                  </a:cubicBezTo>
                  <a:cubicBezTo>
                    <a:pt x="341" y="174"/>
                    <a:pt x="415" y="143"/>
                    <a:pt x="508" y="143"/>
                  </a:cubicBezTo>
                  <a:close/>
                  <a:moveTo>
                    <a:pt x="508" y="1"/>
                  </a:moveTo>
                  <a:cubicBezTo>
                    <a:pt x="353" y="1"/>
                    <a:pt x="229" y="50"/>
                    <a:pt x="137" y="149"/>
                  </a:cubicBezTo>
                  <a:cubicBezTo>
                    <a:pt x="44" y="248"/>
                    <a:pt x="0" y="385"/>
                    <a:pt x="0" y="552"/>
                  </a:cubicBezTo>
                  <a:cubicBezTo>
                    <a:pt x="0" y="719"/>
                    <a:pt x="50" y="849"/>
                    <a:pt x="143" y="942"/>
                  </a:cubicBezTo>
                  <a:cubicBezTo>
                    <a:pt x="242" y="1041"/>
                    <a:pt x="372" y="1084"/>
                    <a:pt x="539" y="1084"/>
                  </a:cubicBezTo>
                  <a:cubicBezTo>
                    <a:pt x="601" y="1084"/>
                    <a:pt x="669" y="1078"/>
                    <a:pt x="731" y="1066"/>
                  </a:cubicBezTo>
                  <a:cubicBezTo>
                    <a:pt x="793" y="1053"/>
                    <a:pt x="861" y="1035"/>
                    <a:pt x="917" y="1004"/>
                  </a:cubicBezTo>
                  <a:lnTo>
                    <a:pt x="917" y="849"/>
                  </a:lnTo>
                  <a:cubicBezTo>
                    <a:pt x="861" y="880"/>
                    <a:pt x="799" y="905"/>
                    <a:pt x="737" y="917"/>
                  </a:cubicBezTo>
                  <a:cubicBezTo>
                    <a:pt x="675" y="936"/>
                    <a:pt x="613" y="942"/>
                    <a:pt x="545" y="942"/>
                  </a:cubicBezTo>
                  <a:cubicBezTo>
                    <a:pt x="434" y="942"/>
                    <a:pt x="347" y="911"/>
                    <a:pt x="285" y="849"/>
                  </a:cubicBezTo>
                  <a:cubicBezTo>
                    <a:pt x="223" y="787"/>
                    <a:pt x="186" y="700"/>
                    <a:pt x="180" y="583"/>
                  </a:cubicBezTo>
                  <a:lnTo>
                    <a:pt x="960" y="583"/>
                  </a:lnTo>
                  <a:lnTo>
                    <a:pt x="960" y="502"/>
                  </a:lnTo>
                  <a:cubicBezTo>
                    <a:pt x="960" y="348"/>
                    <a:pt x="917" y="224"/>
                    <a:pt x="836" y="137"/>
                  </a:cubicBezTo>
                  <a:cubicBezTo>
                    <a:pt x="756" y="44"/>
                    <a:pt x="644" y="1"/>
                    <a:pt x="5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81"/>
            <p:cNvSpPr/>
            <p:nvPr/>
          </p:nvSpPr>
          <p:spPr>
            <a:xfrm>
              <a:off x="4137017" y="2320385"/>
              <a:ext cx="9593" cy="82053"/>
            </a:xfrm>
            <a:custGeom>
              <a:avLst/>
              <a:gdLst/>
              <a:ahLst/>
              <a:cxnLst/>
              <a:rect l="l" t="t" r="r" b="b"/>
              <a:pathLst>
                <a:path w="168" h="1437" extrusionOk="0">
                  <a:moveTo>
                    <a:pt x="0" y="0"/>
                  </a:moveTo>
                  <a:lnTo>
                    <a:pt x="0" y="1436"/>
                  </a:lnTo>
                  <a:lnTo>
                    <a:pt x="168" y="1436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81"/>
            <p:cNvSpPr/>
            <p:nvPr/>
          </p:nvSpPr>
          <p:spPr>
            <a:xfrm>
              <a:off x="4166366" y="2341911"/>
              <a:ext cx="53046" cy="82795"/>
            </a:xfrm>
            <a:custGeom>
              <a:avLst/>
              <a:gdLst/>
              <a:ahLst/>
              <a:cxnLst/>
              <a:rect l="l" t="t" r="r" b="b"/>
              <a:pathLst>
                <a:path w="929" h="1450" extrusionOk="0">
                  <a:moveTo>
                    <a:pt x="465" y="143"/>
                  </a:moveTo>
                  <a:cubicBezTo>
                    <a:pt x="551" y="143"/>
                    <a:pt x="619" y="180"/>
                    <a:pt x="675" y="248"/>
                  </a:cubicBezTo>
                  <a:cubicBezTo>
                    <a:pt x="725" y="323"/>
                    <a:pt x="749" y="422"/>
                    <a:pt x="749" y="546"/>
                  </a:cubicBezTo>
                  <a:cubicBezTo>
                    <a:pt x="749" y="669"/>
                    <a:pt x="725" y="768"/>
                    <a:pt x="675" y="837"/>
                  </a:cubicBezTo>
                  <a:cubicBezTo>
                    <a:pt x="619" y="911"/>
                    <a:pt x="551" y="942"/>
                    <a:pt x="465" y="942"/>
                  </a:cubicBezTo>
                  <a:cubicBezTo>
                    <a:pt x="372" y="942"/>
                    <a:pt x="304" y="911"/>
                    <a:pt x="248" y="837"/>
                  </a:cubicBezTo>
                  <a:cubicBezTo>
                    <a:pt x="198" y="768"/>
                    <a:pt x="174" y="669"/>
                    <a:pt x="174" y="546"/>
                  </a:cubicBezTo>
                  <a:cubicBezTo>
                    <a:pt x="174" y="422"/>
                    <a:pt x="198" y="323"/>
                    <a:pt x="248" y="248"/>
                  </a:cubicBezTo>
                  <a:cubicBezTo>
                    <a:pt x="304" y="180"/>
                    <a:pt x="372" y="143"/>
                    <a:pt x="465" y="143"/>
                  </a:cubicBezTo>
                  <a:close/>
                  <a:moveTo>
                    <a:pt x="502" y="1"/>
                  </a:moveTo>
                  <a:cubicBezTo>
                    <a:pt x="427" y="1"/>
                    <a:pt x="359" y="19"/>
                    <a:pt x="310" y="44"/>
                  </a:cubicBezTo>
                  <a:cubicBezTo>
                    <a:pt x="254" y="75"/>
                    <a:pt x="211" y="125"/>
                    <a:pt x="174" y="180"/>
                  </a:cubicBezTo>
                  <a:lnTo>
                    <a:pt x="174" y="26"/>
                  </a:lnTo>
                  <a:lnTo>
                    <a:pt x="0" y="26"/>
                  </a:lnTo>
                  <a:lnTo>
                    <a:pt x="0" y="1449"/>
                  </a:lnTo>
                  <a:lnTo>
                    <a:pt x="174" y="1449"/>
                  </a:lnTo>
                  <a:lnTo>
                    <a:pt x="174" y="905"/>
                  </a:lnTo>
                  <a:cubicBezTo>
                    <a:pt x="211" y="967"/>
                    <a:pt x="254" y="1010"/>
                    <a:pt x="310" y="1041"/>
                  </a:cubicBezTo>
                  <a:cubicBezTo>
                    <a:pt x="359" y="1072"/>
                    <a:pt x="427" y="1084"/>
                    <a:pt x="502" y="1084"/>
                  </a:cubicBezTo>
                  <a:cubicBezTo>
                    <a:pt x="632" y="1084"/>
                    <a:pt x="731" y="1035"/>
                    <a:pt x="811" y="936"/>
                  </a:cubicBezTo>
                  <a:cubicBezTo>
                    <a:pt x="886" y="837"/>
                    <a:pt x="929" y="707"/>
                    <a:pt x="929" y="546"/>
                  </a:cubicBezTo>
                  <a:cubicBezTo>
                    <a:pt x="929" y="378"/>
                    <a:pt x="886" y="248"/>
                    <a:pt x="811" y="149"/>
                  </a:cubicBezTo>
                  <a:cubicBezTo>
                    <a:pt x="731" y="50"/>
                    <a:pt x="632" y="1"/>
                    <a:pt x="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81"/>
            <p:cNvSpPr/>
            <p:nvPr/>
          </p:nvSpPr>
          <p:spPr>
            <a:xfrm>
              <a:off x="4262865" y="2343339"/>
              <a:ext cx="57328" cy="81367"/>
            </a:xfrm>
            <a:custGeom>
              <a:avLst/>
              <a:gdLst/>
              <a:ahLst/>
              <a:cxnLst/>
              <a:rect l="l" t="t" r="r" b="b"/>
              <a:pathLst>
                <a:path w="1004" h="1425" extrusionOk="0">
                  <a:moveTo>
                    <a:pt x="0" y="1"/>
                  </a:moveTo>
                  <a:lnTo>
                    <a:pt x="415" y="1016"/>
                  </a:lnTo>
                  <a:lnTo>
                    <a:pt x="384" y="1096"/>
                  </a:lnTo>
                  <a:cubicBezTo>
                    <a:pt x="353" y="1177"/>
                    <a:pt x="322" y="1233"/>
                    <a:pt x="297" y="1251"/>
                  </a:cubicBezTo>
                  <a:cubicBezTo>
                    <a:pt x="273" y="1276"/>
                    <a:pt x="236" y="1288"/>
                    <a:pt x="192" y="1288"/>
                  </a:cubicBezTo>
                  <a:lnTo>
                    <a:pt x="93" y="1288"/>
                  </a:lnTo>
                  <a:lnTo>
                    <a:pt x="93" y="1424"/>
                  </a:lnTo>
                  <a:lnTo>
                    <a:pt x="223" y="1424"/>
                  </a:lnTo>
                  <a:cubicBezTo>
                    <a:pt x="304" y="1424"/>
                    <a:pt x="366" y="1406"/>
                    <a:pt x="409" y="1369"/>
                  </a:cubicBezTo>
                  <a:cubicBezTo>
                    <a:pt x="452" y="1332"/>
                    <a:pt x="502" y="1251"/>
                    <a:pt x="551" y="1127"/>
                  </a:cubicBezTo>
                  <a:lnTo>
                    <a:pt x="1003" y="1"/>
                  </a:lnTo>
                  <a:lnTo>
                    <a:pt x="824" y="1"/>
                  </a:lnTo>
                  <a:lnTo>
                    <a:pt x="502" y="812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81"/>
            <p:cNvSpPr/>
            <p:nvPr/>
          </p:nvSpPr>
          <p:spPr>
            <a:xfrm>
              <a:off x="4329329" y="2341911"/>
              <a:ext cx="54131" cy="61953"/>
            </a:xfrm>
            <a:custGeom>
              <a:avLst/>
              <a:gdLst/>
              <a:ahLst/>
              <a:cxnLst/>
              <a:rect l="l" t="t" r="r" b="b"/>
              <a:pathLst>
                <a:path w="948" h="1085" extrusionOk="0">
                  <a:moveTo>
                    <a:pt x="471" y="143"/>
                  </a:moveTo>
                  <a:cubicBezTo>
                    <a:pt x="564" y="143"/>
                    <a:pt x="638" y="180"/>
                    <a:pt x="687" y="255"/>
                  </a:cubicBezTo>
                  <a:cubicBezTo>
                    <a:pt x="743" y="323"/>
                    <a:pt x="768" y="422"/>
                    <a:pt x="768" y="546"/>
                  </a:cubicBezTo>
                  <a:cubicBezTo>
                    <a:pt x="768" y="669"/>
                    <a:pt x="743" y="762"/>
                    <a:pt x="687" y="837"/>
                  </a:cubicBezTo>
                  <a:cubicBezTo>
                    <a:pt x="638" y="905"/>
                    <a:pt x="564" y="942"/>
                    <a:pt x="471" y="942"/>
                  </a:cubicBezTo>
                  <a:cubicBezTo>
                    <a:pt x="384" y="942"/>
                    <a:pt x="310" y="905"/>
                    <a:pt x="254" y="837"/>
                  </a:cubicBezTo>
                  <a:cubicBezTo>
                    <a:pt x="204" y="762"/>
                    <a:pt x="180" y="669"/>
                    <a:pt x="180" y="546"/>
                  </a:cubicBezTo>
                  <a:cubicBezTo>
                    <a:pt x="180" y="422"/>
                    <a:pt x="204" y="323"/>
                    <a:pt x="260" y="255"/>
                  </a:cubicBezTo>
                  <a:cubicBezTo>
                    <a:pt x="310" y="180"/>
                    <a:pt x="384" y="143"/>
                    <a:pt x="471" y="143"/>
                  </a:cubicBezTo>
                  <a:close/>
                  <a:moveTo>
                    <a:pt x="471" y="1"/>
                  </a:moveTo>
                  <a:cubicBezTo>
                    <a:pt x="328" y="1"/>
                    <a:pt x="211" y="50"/>
                    <a:pt x="124" y="143"/>
                  </a:cubicBezTo>
                  <a:cubicBezTo>
                    <a:pt x="44" y="242"/>
                    <a:pt x="0" y="372"/>
                    <a:pt x="0" y="546"/>
                  </a:cubicBezTo>
                  <a:cubicBezTo>
                    <a:pt x="0" y="713"/>
                    <a:pt x="44" y="843"/>
                    <a:pt x="124" y="942"/>
                  </a:cubicBezTo>
                  <a:cubicBezTo>
                    <a:pt x="211" y="1041"/>
                    <a:pt x="328" y="1084"/>
                    <a:pt x="471" y="1084"/>
                  </a:cubicBezTo>
                  <a:cubicBezTo>
                    <a:pt x="619" y="1084"/>
                    <a:pt x="737" y="1041"/>
                    <a:pt x="824" y="942"/>
                  </a:cubicBezTo>
                  <a:cubicBezTo>
                    <a:pt x="904" y="843"/>
                    <a:pt x="947" y="713"/>
                    <a:pt x="947" y="546"/>
                  </a:cubicBezTo>
                  <a:cubicBezTo>
                    <a:pt x="947" y="372"/>
                    <a:pt x="904" y="242"/>
                    <a:pt x="824" y="143"/>
                  </a:cubicBezTo>
                  <a:cubicBezTo>
                    <a:pt x="737" y="50"/>
                    <a:pt x="619" y="1"/>
                    <a:pt x="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81"/>
            <p:cNvSpPr/>
            <p:nvPr/>
          </p:nvSpPr>
          <p:spPr>
            <a:xfrm>
              <a:off x="4398248" y="2343339"/>
              <a:ext cx="49563" cy="60526"/>
            </a:xfrm>
            <a:custGeom>
              <a:avLst/>
              <a:gdLst/>
              <a:ahLst/>
              <a:cxnLst/>
              <a:rect l="l" t="t" r="r" b="b"/>
              <a:pathLst>
                <a:path w="868" h="1060" extrusionOk="0">
                  <a:moveTo>
                    <a:pt x="0" y="1"/>
                  </a:moveTo>
                  <a:lnTo>
                    <a:pt x="0" y="626"/>
                  </a:lnTo>
                  <a:cubicBezTo>
                    <a:pt x="0" y="768"/>
                    <a:pt x="31" y="873"/>
                    <a:pt x="93" y="948"/>
                  </a:cubicBezTo>
                  <a:cubicBezTo>
                    <a:pt x="155" y="1022"/>
                    <a:pt x="248" y="1059"/>
                    <a:pt x="366" y="1059"/>
                  </a:cubicBezTo>
                  <a:cubicBezTo>
                    <a:pt x="440" y="1059"/>
                    <a:pt x="502" y="1047"/>
                    <a:pt x="558" y="1016"/>
                  </a:cubicBezTo>
                  <a:cubicBezTo>
                    <a:pt x="607" y="985"/>
                    <a:pt x="657" y="935"/>
                    <a:pt x="700" y="873"/>
                  </a:cubicBezTo>
                  <a:lnTo>
                    <a:pt x="700" y="1034"/>
                  </a:lnTo>
                  <a:lnTo>
                    <a:pt x="867" y="1034"/>
                  </a:lnTo>
                  <a:lnTo>
                    <a:pt x="867" y="1"/>
                  </a:lnTo>
                  <a:lnTo>
                    <a:pt x="700" y="1"/>
                  </a:lnTo>
                  <a:lnTo>
                    <a:pt x="700" y="589"/>
                  </a:lnTo>
                  <a:cubicBezTo>
                    <a:pt x="700" y="688"/>
                    <a:pt x="675" y="768"/>
                    <a:pt x="619" y="824"/>
                  </a:cubicBezTo>
                  <a:cubicBezTo>
                    <a:pt x="564" y="886"/>
                    <a:pt x="496" y="911"/>
                    <a:pt x="403" y="911"/>
                  </a:cubicBezTo>
                  <a:cubicBezTo>
                    <a:pt x="328" y="911"/>
                    <a:pt x="267" y="892"/>
                    <a:pt x="229" y="843"/>
                  </a:cubicBezTo>
                  <a:cubicBezTo>
                    <a:pt x="192" y="793"/>
                    <a:pt x="174" y="719"/>
                    <a:pt x="174" y="620"/>
                  </a:cubicBezTo>
                  <a:lnTo>
                    <a:pt x="1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81"/>
            <p:cNvSpPr/>
            <p:nvPr/>
          </p:nvSpPr>
          <p:spPr>
            <a:xfrm>
              <a:off x="4499715" y="2322497"/>
              <a:ext cx="42083" cy="79940"/>
            </a:xfrm>
            <a:custGeom>
              <a:avLst/>
              <a:gdLst/>
              <a:ahLst/>
              <a:cxnLst/>
              <a:rect l="l" t="t" r="r" b="b"/>
              <a:pathLst>
                <a:path w="737" h="1400" extrusionOk="0">
                  <a:moveTo>
                    <a:pt x="359" y="0"/>
                  </a:moveTo>
                  <a:cubicBezTo>
                    <a:pt x="297" y="0"/>
                    <a:pt x="235" y="7"/>
                    <a:pt x="180" y="25"/>
                  </a:cubicBezTo>
                  <a:cubicBezTo>
                    <a:pt x="118" y="37"/>
                    <a:pt x="62" y="68"/>
                    <a:pt x="0" y="99"/>
                  </a:cubicBezTo>
                  <a:lnTo>
                    <a:pt x="0" y="273"/>
                  </a:lnTo>
                  <a:cubicBezTo>
                    <a:pt x="62" y="236"/>
                    <a:pt x="118" y="205"/>
                    <a:pt x="173" y="180"/>
                  </a:cubicBezTo>
                  <a:cubicBezTo>
                    <a:pt x="229" y="161"/>
                    <a:pt x="279" y="149"/>
                    <a:pt x="328" y="149"/>
                  </a:cubicBezTo>
                  <a:cubicBezTo>
                    <a:pt x="396" y="149"/>
                    <a:pt x="452" y="167"/>
                    <a:pt x="489" y="198"/>
                  </a:cubicBezTo>
                  <a:cubicBezTo>
                    <a:pt x="533" y="236"/>
                    <a:pt x="551" y="279"/>
                    <a:pt x="551" y="335"/>
                  </a:cubicBezTo>
                  <a:cubicBezTo>
                    <a:pt x="551" y="359"/>
                    <a:pt x="545" y="390"/>
                    <a:pt x="526" y="421"/>
                  </a:cubicBezTo>
                  <a:cubicBezTo>
                    <a:pt x="508" y="452"/>
                    <a:pt x="483" y="483"/>
                    <a:pt x="452" y="514"/>
                  </a:cubicBezTo>
                  <a:lnTo>
                    <a:pt x="365" y="595"/>
                  </a:lnTo>
                  <a:cubicBezTo>
                    <a:pt x="310" y="650"/>
                    <a:pt x="273" y="694"/>
                    <a:pt x="260" y="737"/>
                  </a:cubicBezTo>
                  <a:cubicBezTo>
                    <a:pt x="242" y="774"/>
                    <a:pt x="235" y="824"/>
                    <a:pt x="235" y="886"/>
                  </a:cubicBezTo>
                  <a:lnTo>
                    <a:pt x="235" y="1028"/>
                  </a:lnTo>
                  <a:lnTo>
                    <a:pt x="409" y="1028"/>
                  </a:lnTo>
                  <a:lnTo>
                    <a:pt x="409" y="917"/>
                  </a:lnTo>
                  <a:cubicBezTo>
                    <a:pt x="409" y="886"/>
                    <a:pt x="409" y="861"/>
                    <a:pt x="409" y="842"/>
                  </a:cubicBezTo>
                  <a:cubicBezTo>
                    <a:pt x="415" y="824"/>
                    <a:pt x="415" y="805"/>
                    <a:pt x="421" y="793"/>
                  </a:cubicBezTo>
                  <a:cubicBezTo>
                    <a:pt x="427" y="780"/>
                    <a:pt x="433" y="762"/>
                    <a:pt x="446" y="743"/>
                  </a:cubicBezTo>
                  <a:cubicBezTo>
                    <a:pt x="458" y="731"/>
                    <a:pt x="477" y="706"/>
                    <a:pt x="508" y="675"/>
                  </a:cubicBezTo>
                  <a:lnTo>
                    <a:pt x="588" y="601"/>
                  </a:lnTo>
                  <a:cubicBezTo>
                    <a:pt x="644" y="545"/>
                    <a:pt x="681" y="496"/>
                    <a:pt x="706" y="458"/>
                  </a:cubicBezTo>
                  <a:cubicBezTo>
                    <a:pt x="724" y="415"/>
                    <a:pt x="737" y="372"/>
                    <a:pt x="737" y="322"/>
                  </a:cubicBezTo>
                  <a:cubicBezTo>
                    <a:pt x="737" y="223"/>
                    <a:pt x="700" y="149"/>
                    <a:pt x="632" y="87"/>
                  </a:cubicBezTo>
                  <a:cubicBezTo>
                    <a:pt x="563" y="25"/>
                    <a:pt x="477" y="0"/>
                    <a:pt x="359" y="0"/>
                  </a:cubicBezTo>
                  <a:close/>
                  <a:moveTo>
                    <a:pt x="229" y="1164"/>
                  </a:moveTo>
                  <a:lnTo>
                    <a:pt x="229" y="1399"/>
                  </a:lnTo>
                  <a:lnTo>
                    <a:pt x="415" y="1399"/>
                  </a:lnTo>
                  <a:lnTo>
                    <a:pt x="415" y="11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81"/>
            <p:cNvSpPr/>
            <p:nvPr/>
          </p:nvSpPr>
          <p:spPr>
            <a:xfrm>
              <a:off x="3997750" y="3673536"/>
              <a:ext cx="533828" cy="533771"/>
            </a:xfrm>
            <a:custGeom>
              <a:avLst/>
              <a:gdLst/>
              <a:ahLst/>
              <a:cxnLst/>
              <a:rect l="l" t="t" r="r" b="b"/>
              <a:pathLst>
                <a:path w="9349" h="9348" extrusionOk="0">
                  <a:moveTo>
                    <a:pt x="359" y="0"/>
                  </a:moveTo>
                  <a:cubicBezTo>
                    <a:pt x="161" y="0"/>
                    <a:pt x="0" y="161"/>
                    <a:pt x="0" y="359"/>
                  </a:cubicBezTo>
                  <a:lnTo>
                    <a:pt x="0" y="8995"/>
                  </a:lnTo>
                  <a:cubicBezTo>
                    <a:pt x="0" y="9193"/>
                    <a:pt x="161" y="9348"/>
                    <a:pt x="359" y="9348"/>
                  </a:cubicBezTo>
                  <a:lnTo>
                    <a:pt x="8995" y="9348"/>
                  </a:lnTo>
                  <a:cubicBezTo>
                    <a:pt x="9194" y="9348"/>
                    <a:pt x="9348" y="9193"/>
                    <a:pt x="9348" y="8995"/>
                  </a:cubicBezTo>
                  <a:lnTo>
                    <a:pt x="9348" y="359"/>
                  </a:lnTo>
                  <a:cubicBezTo>
                    <a:pt x="9348" y="161"/>
                    <a:pt x="9194" y="0"/>
                    <a:pt x="8995" y="0"/>
                  </a:cubicBezTo>
                  <a:close/>
                </a:path>
              </a:pathLst>
            </a:custGeom>
            <a:solidFill>
              <a:srgbClr val="1B5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81"/>
            <p:cNvSpPr/>
            <p:nvPr/>
          </p:nvSpPr>
          <p:spPr>
            <a:xfrm>
              <a:off x="4164938" y="3782768"/>
              <a:ext cx="198023" cy="251697"/>
            </a:xfrm>
            <a:custGeom>
              <a:avLst/>
              <a:gdLst/>
              <a:ahLst/>
              <a:cxnLst/>
              <a:rect l="l" t="t" r="r" b="b"/>
              <a:pathLst>
                <a:path w="3468" h="4408" extrusionOk="0">
                  <a:moveTo>
                    <a:pt x="1387" y="0"/>
                  </a:moveTo>
                  <a:lnTo>
                    <a:pt x="1" y="1251"/>
                  </a:lnTo>
                  <a:lnTo>
                    <a:pt x="1" y="3739"/>
                  </a:lnTo>
                  <a:cubicBezTo>
                    <a:pt x="1" y="4104"/>
                    <a:pt x="298" y="4408"/>
                    <a:pt x="669" y="4408"/>
                  </a:cubicBezTo>
                  <a:lnTo>
                    <a:pt x="2799" y="4408"/>
                  </a:lnTo>
                  <a:cubicBezTo>
                    <a:pt x="3170" y="4408"/>
                    <a:pt x="3467" y="4104"/>
                    <a:pt x="3467" y="3739"/>
                  </a:cubicBezTo>
                  <a:lnTo>
                    <a:pt x="3467" y="1232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81"/>
            <p:cNvSpPr/>
            <p:nvPr/>
          </p:nvSpPr>
          <p:spPr>
            <a:xfrm>
              <a:off x="4100587" y="3742684"/>
              <a:ext cx="190257" cy="164848"/>
            </a:xfrm>
            <a:custGeom>
              <a:avLst/>
              <a:gdLst/>
              <a:ahLst/>
              <a:cxnLst/>
              <a:rect l="l" t="t" r="r" b="b"/>
              <a:pathLst>
                <a:path w="3332" h="2887" extrusionOk="0">
                  <a:moveTo>
                    <a:pt x="2840" y="0"/>
                  </a:moveTo>
                  <a:cubicBezTo>
                    <a:pt x="2739" y="0"/>
                    <a:pt x="2638" y="35"/>
                    <a:pt x="2558" y="108"/>
                  </a:cubicBezTo>
                  <a:lnTo>
                    <a:pt x="211" y="2113"/>
                  </a:lnTo>
                  <a:cubicBezTo>
                    <a:pt x="26" y="2274"/>
                    <a:pt x="1" y="2553"/>
                    <a:pt x="162" y="2733"/>
                  </a:cubicBezTo>
                  <a:cubicBezTo>
                    <a:pt x="247" y="2835"/>
                    <a:pt x="369" y="2886"/>
                    <a:pt x="493" y="2886"/>
                  </a:cubicBezTo>
                  <a:cubicBezTo>
                    <a:pt x="595" y="2886"/>
                    <a:pt x="697" y="2852"/>
                    <a:pt x="781" y="2782"/>
                  </a:cubicBezTo>
                  <a:lnTo>
                    <a:pt x="3127" y="770"/>
                  </a:lnTo>
                  <a:cubicBezTo>
                    <a:pt x="3307" y="615"/>
                    <a:pt x="3331" y="337"/>
                    <a:pt x="3170" y="151"/>
                  </a:cubicBezTo>
                  <a:cubicBezTo>
                    <a:pt x="3085" y="52"/>
                    <a:pt x="2963" y="0"/>
                    <a:pt x="28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81"/>
            <p:cNvSpPr/>
            <p:nvPr/>
          </p:nvSpPr>
          <p:spPr>
            <a:xfrm>
              <a:off x="4234600" y="3742684"/>
              <a:ext cx="189857" cy="164848"/>
            </a:xfrm>
            <a:custGeom>
              <a:avLst/>
              <a:gdLst/>
              <a:ahLst/>
              <a:cxnLst/>
              <a:rect l="l" t="t" r="r" b="b"/>
              <a:pathLst>
                <a:path w="3325" h="2887" extrusionOk="0">
                  <a:moveTo>
                    <a:pt x="486" y="0"/>
                  </a:moveTo>
                  <a:cubicBezTo>
                    <a:pt x="362" y="0"/>
                    <a:pt x="240" y="52"/>
                    <a:pt x="155" y="151"/>
                  </a:cubicBezTo>
                  <a:cubicBezTo>
                    <a:pt x="0" y="337"/>
                    <a:pt x="19" y="615"/>
                    <a:pt x="204" y="770"/>
                  </a:cubicBezTo>
                  <a:lnTo>
                    <a:pt x="2551" y="2782"/>
                  </a:lnTo>
                  <a:cubicBezTo>
                    <a:pt x="2631" y="2852"/>
                    <a:pt x="2732" y="2886"/>
                    <a:pt x="2833" y="2886"/>
                  </a:cubicBezTo>
                  <a:cubicBezTo>
                    <a:pt x="2957" y="2886"/>
                    <a:pt x="3081" y="2835"/>
                    <a:pt x="3170" y="2733"/>
                  </a:cubicBezTo>
                  <a:cubicBezTo>
                    <a:pt x="3324" y="2553"/>
                    <a:pt x="3306" y="2274"/>
                    <a:pt x="3120" y="2113"/>
                  </a:cubicBezTo>
                  <a:lnTo>
                    <a:pt x="774" y="108"/>
                  </a:lnTo>
                  <a:cubicBezTo>
                    <a:pt x="690" y="35"/>
                    <a:pt x="588" y="0"/>
                    <a:pt x="4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81"/>
            <p:cNvSpPr/>
            <p:nvPr/>
          </p:nvSpPr>
          <p:spPr>
            <a:xfrm>
              <a:off x="4179442" y="3888803"/>
              <a:ext cx="37857" cy="67549"/>
            </a:xfrm>
            <a:custGeom>
              <a:avLst/>
              <a:gdLst/>
              <a:ahLst/>
              <a:cxnLst/>
              <a:rect l="l" t="t" r="r" b="b"/>
              <a:pathLst>
                <a:path w="663" h="1183" extrusionOk="0">
                  <a:moveTo>
                    <a:pt x="81" y="0"/>
                  </a:moveTo>
                  <a:cubicBezTo>
                    <a:pt x="37" y="0"/>
                    <a:pt x="0" y="37"/>
                    <a:pt x="0" y="87"/>
                  </a:cubicBezTo>
                  <a:lnTo>
                    <a:pt x="0" y="1102"/>
                  </a:lnTo>
                  <a:cubicBezTo>
                    <a:pt x="0" y="1145"/>
                    <a:pt x="37" y="1183"/>
                    <a:pt x="81" y="1183"/>
                  </a:cubicBezTo>
                  <a:lnTo>
                    <a:pt x="582" y="1183"/>
                  </a:lnTo>
                  <a:cubicBezTo>
                    <a:pt x="626" y="1183"/>
                    <a:pt x="663" y="1145"/>
                    <a:pt x="663" y="1102"/>
                  </a:cubicBezTo>
                  <a:lnTo>
                    <a:pt x="663" y="87"/>
                  </a:lnTo>
                  <a:cubicBezTo>
                    <a:pt x="663" y="37"/>
                    <a:pt x="626" y="0"/>
                    <a:pt x="5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81"/>
            <p:cNvSpPr/>
            <p:nvPr/>
          </p:nvSpPr>
          <p:spPr>
            <a:xfrm>
              <a:off x="4306318" y="3888803"/>
              <a:ext cx="38257" cy="67549"/>
            </a:xfrm>
            <a:custGeom>
              <a:avLst/>
              <a:gdLst/>
              <a:ahLst/>
              <a:cxnLst/>
              <a:rect l="l" t="t" r="r" b="b"/>
              <a:pathLst>
                <a:path w="670" h="1183" extrusionOk="0">
                  <a:moveTo>
                    <a:pt x="87" y="0"/>
                  </a:moveTo>
                  <a:cubicBezTo>
                    <a:pt x="38" y="0"/>
                    <a:pt x="1" y="37"/>
                    <a:pt x="1" y="87"/>
                  </a:cubicBezTo>
                  <a:lnTo>
                    <a:pt x="1" y="1102"/>
                  </a:lnTo>
                  <a:cubicBezTo>
                    <a:pt x="1" y="1145"/>
                    <a:pt x="38" y="1183"/>
                    <a:pt x="87" y="1183"/>
                  </a:cubicBezTo>
                  <a:lnTo>
                    <a:pt x="583" y="1183"/>
                  </a:lnTo>
                  <a:cubicBezTo>
                    <a:pt x="632" y="1183"/>
                    <a:pt x="669" y="1145"/>
                    <a:pt x="669" y="1102"/>
                  </a:cubicBezTo>
                  <a:lnTo>
                    <a:pt x="669" y="87"/>
                  </a:lnTo>
                  <a:cubicBezTo>
                    <a:pt x="669" y="37"/>
                    <a:pt x="632" y="0"/>
                    <a:pt x="5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81"/>
            <p:cNvSpPr/>
            <p:nvPr/>
          </p:nvSpPr>
          <p:spPr>
            <a:xfrm>
              <a:off x="4236370" y="3914212"/>
              <a:ext cx="52018" cy="120253"/>
            </a:xfrm>
            <a:custGeom>
              <a:avLst/>
              <a:gdLst/>
              <a:ahLst/>
              <a:cxnLst/>
              <a:rect l="l" t="t" r="r" b="b"/>
              <a:pathLst>
                <a:path w="911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910" y="2106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81"/>
            <p:cNvSpPr/>
            <p:nvPr/>
          </p:nvSpPr>
          <p:spPr>
            <a:xfrm>
              <a:off x="4270288" y="3970456"/>
              <a:ext cx="12790" cy="12790"/>
            </a:xfrm>
            <a:custGeom>
              <a:avLst/>
              <a:gdLst/>
              <a:ahLst/>
              <a:cxnLst/>
              <a:rect l="l" t="t" r="r" b="b"/>
              <a:pathLst>
                <a:path w="224" h="224" extrusionOk="0">
                  <a:moveTo>
                    <a:pt x="112" y="0"/>
                  </a:moveTo>
                  <a:cubicBezTo>
                    <a:pt x="50" y="0"/>
                    <a:pt x="0" y="50"/>
                    <a:pt x="0" y="112"/>
                  </a:cubicBezTo>
                  <a:cubicBezTo>
                    <a:pt x="0" y="174"/>
                    <a:pt x="50" y="223"/>
                    <a:pt x="112" y="223"/>
                  </a:cubicBezTo>
                  <a:cubicBezTo>
                    <a:pt x="174" y="223"/>
                    <a:pt x="223" y="167"/>
                    <a:pt x="223" y="112"/>
                  </a:cubicBezTo>
                  <a:cubicBezTo>
                    <a:pt x="223" y="50"/>
                    <a:pt x="174" y="0"/>
                    <a:pt x="1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81"/>
            <p:cNvSpPr/>
            <p:nvPr/>
          </p:nvSpPr>
          <p:spPr>
            <a:xfrm>
              <a:off x="4146895" y="4115375"/>
              <a:ext cx="25524" cy="33289"/>
            </a:xfrm>
            <a:custGeom>
              <a:avLst/>
              <a:gdLst/>
              <a:ahLst/>
              <a:cxnLst/>
              <a:rect l="l" t="t" r="r" b="b"/>
              <a:pathLst>
                <a:path w="447" h="583" extrusionOk="0">
                  <a:moveTo>
                    <a:pt x="1" y="0"/>
                  </a:moveTo>
                  <a:lnTo>
                    <a:pt x="1" y="582"/>
                  </a:lnTo>
                  <a:lnTo>
                    <a:pt x="75" y="582"/>
                  </a:lnTo>
                  <a:lnTo>
                    <a:pt x="75" y="304"/>
                  </a:lnTo>
                  <a:lnTo>
                    <a:pt x="366" y="304"/>
                  </a:lnTo>
                  <a:lnTo>
                    <a:pt x="366" y="582"/>
                  </a:lnTo>
                  <a:lnTo>
                    <a:pt x="447" y="582"/>
                  </a:lnTo>
                  <a:lnTo>
                    <a:pt x="447" y="0"/>
                  </a:lnTo>
                  <a:lnTo>
                    <a:pt x="366" y="0"/>
                  </a:lnTo>
                  <a:lnTo>
                    <a:pt x="366" y="242"/>
                  </a:lnTo>
                  <a:lnTo>
                    <a:pt x="75" y="24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81"/>
            <p:cNvSpPr/>
            <p:nvPr/>
          </p:nvSpPr>
          <p:spPr>
            <a:xfrm>
              <a:off x="4179099" y="4123141"/>
              <a:ext cx="23354" cy="26209"/>
            </a:xfrm>
            <a:custGeom>
              <a:avLst/>
              <a:gdLst/>
              <a:ahLst/>
              <a:cxnLst/>
              <a:rect l="l" t="t" r="r" b="b"/>
              <a:pathLst>
                <a:path w="409" h="459" extrusionOk="0">
                  <a:moveTo>
                    <a:pt x="204" y="63"/>
                  </a:moveTo>
                  <a:cubicBezTo>
                    <a:pt x="242" y="63"/>
                    <a:pt x="273" y="75"/>
                    <a:pt x="297" y="106"/>
                  </a:cubicBezTo>
                  <a:cubicBezTo>
                    <a:pt x="316" y="137"/>
                    <a:pt x="328" y="180"/>
                    <a:pt x="328" y="230"/>
                  </a:cubicBezTo>
                  <a:cubicBezTo>
                    <a:pt x="328" y="279"/>
                    <a:pt x="316" y="323"/>
                    <a:pt x="297" y="353"/>
                  </a:cubicBezTo>
                  <a:cubicBezTo>
                    <a:pt x="273" y="384"/>
                    <a:pt x="242" y="397"/>
                    <a:pt x="204" y="397"/>
                  </a:cubicBezTo>
                  <a:cubicBezTo>
                    <a:pt x="167" y="397"/>
                    <a:pt x="136" y="384"/>
                    <a:pt x="112" y="353"/>
                  </a:cubicBezTo>
                  <a:cubicBezTo>
                    <a:pt x="93" y="323"/>
                    <a:pt x="81" y="285"/>
                    <a:pt x="81" y="230"/>
                  </a:cubicBezTo>
                  <a:cubicBezTo>
                    <a:pt x="81" y="180"/>
                    <a:pt x="93" y="137"/>
                    <a:pt x="112" y="106"/>
                  </a:cubicBezTo>
                  <a:cubicBezTo>
                    <a:pt x="136" y="75"/>
                    <a:pt x="167" y="63"/>
                    <a:pt x="204" y="63"/>
                  </a:cubicBezTo>
                  <a:close/>
                  <a:moveTo>
                    <a:pt x="204" y="1"/>
                  </a:moveTo>
                  <a:cubicBezTo>
                    <a:pt x="143" y="1"/>
                    <a:pt x="93" y="19"/>
                    <a:pt x="56" y="63"/>
                  </a:cubicBezTo>
                  <a:cubicBezTo>
                    <a:pt x="19" y="100"/>
                    <a:pt x="0" y="155"/>
                    <a:pt x="0" y="230"/>
                  </a:cubicBezTo>
                  <a:cubicBezTo>
                    <a:pt x="0" y="304"/>
                    <a:pt x="19" y="360"/>
                    <a:pt x="56" y="397"/>
                  </a:cubicBezTo>
                  <a:cubicBezTo>
                    <a:pt x="93" y="440"/>
                    <a:pt x="143" y="459"/>
                    <a:pt x="204" y="459"/>
                  </a:cubicBezTo>
                  <a:cubicBezTo>
                    <a:pt x="266" y="459"/>
                    <a:pt x="316" y="440"/>
                    <a:pt x="353" y="397"/>
                  </a:cubicBezTo>
                  <a:cubicBezTo>
                    <a:pt x="390" y="360"/>
                    <a:pt x="409" y="304"/>
                    <a:pt x="409" y="230"/>
                  </a:cubicBezTo>
                  <a:cubicBezTo>
                    <a:pt x="409" y="155"/>
                    <a:pt x="390" y="100"/>
                    <a:pt x="353" y="63"/>
                  </a:cubicBezTo>
                  <a:cubicBezTo>
                    <a:pt x="316" y="19"/>
                    <a:pt x="266" y="1"/>
                    <a:pt x="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81"/>
            <p:cNvSpPr/>
            <p:nvPr/>
          </p:nvSpPr>
          <p:spPr>
            <a:xfrm>
              <a:off x="4208791" y="4123141"/>
              <a:ext cx="36772" cy="25524"/>
            </a:xfrm>
            <a:custGeom>
              <a:avLst/>
              <a:gdLst/>
              <a:ahLst/>
              <a:cxnLst/>
              <a:rect l="l" t="t" r="r" b="b"/>
              <a:pathLst>
                <a:path w="644" h="447" extrusionOk="0">
                  <a:moveTo>
                    <a:pt x="217" y="1"/>
                  </a:moveTo>
                  <a:cubicBezTo>
                    <a:pt x="186" y="1"/>
                    <a:pt x="155" y="7"/>
                    <a:pt x="136" y="19"/>
                  </a:cubicBezTo>
                  <a:cubicBezTo>
                    <a:pt x="112" y="32"/>
                    <a:pt x="93" y="50"/>
                    <a:pt x="74" y="81"/>
                  </a:cubicBezTo>
                  <a:lnTo>
                    <a:pt x="74" y="7"/>
                  </a:lnTo>
                  <a:lnTo>
                    <a:pt x="0" y="7"/>
                  </a:lnTo>
                  <a:lnTo>
                    <a:pt x="0" y="446"/>
                  </a:lnTo>
                  <a:lnTo>
                    <a:pt x="74" y="446"/>
                  </a:lnTo>
                  <a:lnTo>
                    <a:pt x="74" y="199"/>
                  </a:lnTo>
                  <a:cubicBezTo>
                    <a:pt x="74" y="155"/>
                    <a:pt x="87" y="124"/>
                    <a:pt x="105" y="100"/>
                  </a:cubicBezTo>
                  <a:cubicBezTo>
                    <a:pt x="130" y="75"/>
                    <a:pt x="161" y="63"/>
                    <a:pt x="198" y="63"/>
                  </a:cubicBezTo>
                  <a:cubicBezTo>
                    <a:pt x="229" y="63"/>
                    <a:pt x="248" y="75"/>
                    <a:pt x="266" y="93"/>
                  </a:cubicBezTo>
                  <a:cubicBezTo>
                    <a:pt x="279" y="112"/>
                    <a:pt x="285" y="143"/>
                    <a:pt x="285" y="186"/>
                  </a:cubicBezTo>
                  <a:lnTo>
                    <a:pt x="285" y="446"/>
                  </a:lnTo>
                  <a:lnTo>
                    <a:pt x="359" y="446"/>
                  </a:lnTo>
                  <a:lnTo>
                    <a:pt x="359" y="199"/>
                  </a:lnTo>
                  <a:cubicBezTo>
                    <a:pt x="359" y="155"/>
                    <a:pt x="372" y="124"/>
                    <a:pt x="390" y="100"/>
                  </a:cubicBezTo>
                  <a:cubicBezTo>
                    <a:pt x="415" y="75"/>
                    <a:pt x="446" y="63"/>
                    <a:pt x="483" y="63"/>
                  </a:cubicBezTo>
                  <a:cubicBezTo>
                    <a:pt x="514" y="63"/>
                    <a:pt x="533" y="75"/>
                    <a:pt x="551" y="93"/>
                  </a:cubicBezTo>
                  <a:cubicBezTo>
                    <a:pt x="564" y="112"/>
                    <a:pt x="570" y="143"/>
                    <a:pt x="570" y="186"/>
                  </a:cubicBezTo>
                  <a:lnTo>
                    <a:pt x="570" y="446"/>
                  </a:lnTo>
                  <a:lnTo>
                    <a:pt x="644" y="446"/>
                  </a:lnTo>
                  <a:lnTo>
                    <a:pt x="644" y="186"/>
                  </a:lnTo>
                  <a:cubicBezTo>
                    <a:pt x="644" y="124"/>
                    <a:pt x="632" y="81"/>
                    <a:pt x="607" y="50"/>
                  </a:cubicBezTo>
                  <a:cubicBezTo>
                    <a:pt x="582" y="13"/>
                    <a:pt x="545" y="1"/>
                    <a:pt x="502" y="1"/>
                  </a:cubicBezTo>
                  <a:cubicBezTo>
                    <a:pt x="464" y="1"/>
                    <a:pt x="440" y="7"/>
                    <a:pt x="415" y="25"/>
                  </a:cubicBezTo>
                  <a:cubicBezTo>
                    <a:pt x="384" y="38"/>
                    <a:pt x="365" y="63"/>
                    <a:pt x="347" y="93"/>
                  </a:cubicBezTo>
                  <a:cubicBezTo>
                    <a:pt x="334" y="63"/>
                    <a:pt x="322" y="38"/>
                    <a:pt x="297" y="25"/>
                  </a:cubicBezTo>
                  <a:cubicBezTo>
                    <a:pt x="273" y="7"/>
                    <a:pt x="248" y="1"/>
                    <a:pt x="2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81"/>
            <p:cNvSpPr/>
            <p:nvPr/>
          </p:nvSpPr>
          <p:spPr>
            <a:xfrm>
              <a:off x="4251902" y="4123141"/>
              <a:ext cx="23354" cy="26209"/>
            </a:xfrm>
            <a:custGeom>
              <a:avLst/>
              <a:gdLst/>
              <a:ahLst/>
              <a:cxnLst/>
              <a:rect l="l" t="t" r="r" b="b"/>
              <a:pathLst>
                <a:path w="409" h="459" extrusionOk="0">
                  <a:moveTo>
                    <a:pt x="217" y="63"/>
                  </a:moveTo>
                  <a:cubicBezTo>
                    <a:pt x="254" y="63"/>
                    <a:pt x="279" y="75"/>
                    <a:pt x="304" y="93"/>
                  </a:cubicBezTo>
                  <a:cubicBezTo>
                    <a:pt x="322" y="118"/>
                    <a:pt x="335" y="149"/>
                    <a:pt x="335" y="193"/>
                  </a:cubicBezTo>
                  <a:lnTo>
                    <a:pt x="81" y="193"/>
                  </a:lnTo>
                  <a:cubicBezTo>
                    <a:pt x="81" y="149"/>
                    <a:pt x="99" y="118"/>
                    <a:pt x="118" y="93"/>
                  </a:cubicBezTo>
                  <a:cubicBezTo>
                    <a:pt x="143" y="75"/>
                    <a:pt x="180" y="63"/>
                    <a:pt x="217" y="63"/>
                  </a:cubicBezTo>
                  <a:close/>
                  <a:moveTo>
                    <a:pt x="217" y="1"/>
                  </a:moveTo>
                  <a:cubicBezTo>
                    <a:pt x="149" y="1"/>
                    <a:pt x="99" y="19"/>
                    <a:pt x="62" y="63"/>
                  </a:cubicBezTo>
                  <a:cubicBezTo>
                    <a:pt x="19" y="106"/>
                    <a:pt x="0" y="162"/>
                    <a:pt x="0" y="236"/>
                  </a:cubicBezTo>
                  <a:cubicBezTo>
                    <a:pt x="0" y="304"/>
                    <a:pt x="19" y="360"/>
                    <a:pt x="62" y="397"/>
                  </a:cubicBezTo>
                  <a:cubicBezTo>
                    <a:pt x="106" y="440"/>
                    <a:pt x="161" y="459"/>
                    <a:pt x="229" y="459"/>
                  </a:cubicBezTo>
                  <a:cubicBezTo>
                    <a:pt x="260" y="459"/>
                    <a:pt x="285" y="459"/>
                    <a:pt x="310" y="453"/>
                  </a:cubicBezTo>
                  <a:cubicBezTo>
                    <a:pt x="341" y="446"/>
                    <a:pt x="366" y="440"/>
                    <a:pt x="390" y="428"/>
                  </a:cubicBezTo>
                  <a:lnTo>
                    <a:pt x="390" y="360"/>
                  </a:lnTo>
                  <a:cubicBezTo>
                    <a:pt x="366" y="372"/>
                    <a:pt x="341" y="384"/>
                    <a:pt x="316" y="391"/>
                  </a:cubicBezTo>
                  <a:cubicBezTo>
                    <a:pt x="285" y="397"/>
                    <a:pt x="260" y="397"/>
                    <a:pt x="236" y="397"/>
                  </a:cubicBezTo>
                  <a:cubicBezTo>
                    <a:pt x="186" y="397"/>
                    <a:pt x="149" y="384"/>
                    <a:pt x="124" y="360"/>
                  </a:cubicBezTo>
                  <a:cubicBezTo>
                    <a:pt x="93" y="335"/>
                    <a:pt x="81" y="298"/>
                    <a:pt x="75" y="248"/>
                  </a:cubicBezTo>
                  <a:lnTo>
                    <a:pt x="409" y="248"/>
                  </a:lnTo>
                  <a:lnTo>
                    <a:pt x="409" y="211"/>
                  </a:lnTo>
                  <a:cubicBezTo>
                    <a:pt x="409" y="143"/>
                    <a:pt x="390" y="93"/>
                    <a:pt x="359" y="56"/>
                  </a:cubicBezTo>
                  <a:cubicBezTo>
                    <a:pt x="322" y="19"/>
                    <a:pt x="273" y="1"/>
                    <a:pt x="2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81"/>
            <p:cNvSpPr/>
            <p:nvPr/>
          </p:nvSpPr>
          <p:spPr>
            <a:xfrm>
              <a:off x="4293584" y="4123483"/>
              <a:ext cx="24496" cy="25181"/>
            </a:xfrm>
            <a:custGeom>
              <a:avLst/>
              <a:gdLst/>
              <a:ahLst/>
              <a:cxnLst/>
              <a:rect l="l" t="t" r="r" b="b"/>
              <a:pathLst>
                <a:path w="429" h="441" extrusionOk="0">
                  <a:moveTo>
                    <a:pt x="1" y="1"/>
                  </a:moveTo>
                  <a:lnTo>
                    <a:pt x="168" y="440"/>
                  </a:lnTo>
                  <a:lnTo>
                    <a:pt x="261" y="440"/>
                  </a:lnTo>
                  <a:lnTo>
                    <a:pt x="428" y="1"/>
                  </a:lnTo>
                  <a:lnTo>
                    <a:pt x="354" y="1"/>
                  </a:lnTo>
                  <a:lnTo>
                    <a:pt x="218" y="372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81"/>
            <p:cNvSpPr/>
            <p:nvPr/>
          </p:nvSpPr>
          <p:spPr>
            <a:xfrm>
              <a:off x="4323676" y="4113947"/>
              <a:ext cx="4282" cy="34717"/>
            </a:xfrm>
            <a:custGeom>
              <a:avLst/>
              <a:gdLst/>
              <a:ahLst/>
              <a:cxnLst/>
              <a:rect l="l" t="t" r="r" b="b"/>
              <a:pathLst>
                <a:path w="75" h="608" extrusionOk="0">
                  <a:moveTo>
                    <a:pt x="0" y="1"/>
                  </a:moveTo>
                  <a:lnTo>
                    <a:pt x="0" y="94"/>
                  </a:lnTo>
                  <a:lnTo>
                    <a:pt x="74" y="94"/>
                  </a:lnTo>
                  <a:lnTo>
                    <a:pt x="74" y="1"/>
                  </a:lnTo>
                  <a:close/>
                  <a:moveTo>
                    <a:pt x="0" y="168"/>
                  </a:moveTo>
                  <a:lnTo>
                    <a:pt x="0" y="607"/>
                  </a:lnTo>
                  <a:lnTo>
                    <a:pt x="74" y="607"/>
                  </a:lnTo>
                  <a:lnTo>
                    <a:pt x="74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81"/>
            <p:cNvSpPr/>
            <p:nvPr/>
          </p:nvSpPr>
          <p:spPr>
            <a:xfrm>
              <a:off x="4334639" y="4123141"/>
              <a:ext cx="19129" cy="26209"/>
            </a:xfrm>
            <a:custGeom>
              <a:avLst/>
              <a:gdLst/>
              <a:ahLst/>
              <a:cxnLst/>
              <a:rect l="l" t="t" r="r" b="b"/>
              <a:pathLst>
                <a:path w="335" h="459" extrusionOk="0">
                  <a:moveTo>
                    <a:pt x="173" y="1"/>
                  </a:moveTo>
                  <a:cubicBezTo>
                    <a:pt x="118" y="1"/>
                    <a:pt x="74" y="13"/>
                    <a:pt x="43" y="32"/>
                  </a:cubicBezTo>
                  <a:cubicBezTo>
                    <a:pt x="19" y="56"/>
                    <a:pt x="0" y="87"/>
                    <a:pt x="0" y="131"/>
                  </a:cubicBezTo>
                  <a:cubicBezTo>
                    <a:pt x="0" y="162"/>
                    <a:pt x="12" y="193"/>
                    <a:pt x="31" y="211"/>
                  </a:cubicBezTo>
                  <a:cubicBezTo>
                    <a:pt x="50" y="230"/>
                    <a:pt x="87" y="242"/>
                    <a:pt x="130" y="254"/>
                  </a:cubicBezTo>
                  <a:lnTo>
                    <a:pt x="155" y="261"/>
                  </a:lnTo>
                  <a:cubicBezTo>
                    <a:pt x="198" y="267"/>
                    <a:pt x="229" y="279"/>
                    <a:pt x="241" y="285"/>
                  </a:cubicBezTo>
                  <a:cubicBezTo>
                    <a:pt x="254" y="298"/>
                    <a:pt x="260" y="316"/>
                    <a:pt x="260" y="335"/>
                  </a:cubicBezTo>
                  <a:cubicBezTo>
                    <a:pt x="260" y="353"/>
                    <a:pt x="254" y="372"/>
                    <a:pt x="235" y="384"/>
                  </a:cubicBezTo>
                  <a:cubicBezTo>
                    <a:pt x="217" y="397"/>
                    <a:pt x="192" y="403"/>
                    <a:pt x="155" y="403"/>
                  </a:cubicBezTo>
                  <a:cubicBezTo>
                    <a:pt x="130" y="403"/>
                    <a:pt x="105" y="397"/>
                    <a:pt x="81" y="391"/>
                  </a:cubicBezTo>
                  <a:cubicBezTo>
                    <a:pt x="50" y="384"/>
                    <a:pt x="25" y="372"/>
                    <a:pt x="0" y="360"/>
                  </a:cubicBezTo>
                  <a:lnTo>
                    <a:pt x="0" y="434"/>
                  </a:lnTo>
                  <a:cubicBezTo>
                    <a:pt x="25" y="440"/>
                    <a:pt x="56" y="446"/>
                    <a:pt x="81" y="453"/>
                  </a:cubicBezTo>
                  <a:cubicBezTo>
                    <a:pt x="105" y="459"/>
                    <a:pt x="130" y="459"/>
                    <a:pt x="155" y="459"/>
                  </a:cubicBezTo>
                  <a:cubicBezTo>
                    <a:pt x="211" y="459"/>
                    <a:pt x="254" y="446"/>
                    <a:pt x="285" y="428"/>
                  </a:cubicBezTo>
                  <a:cubicBezTo>
                    <a:pt x="316" y="403"/>
                    <a:pt x="334" y="366"/>
                    <a:pt x="334" y="329"/>
                  </a:cubicBezTo>
                  <a:cubicBezTo>
                    <a:pt x="334" y="292"/>
                    <a:pt x="322" y="267"/>
                    <a:pt x="303" y="242"/>
                  </a:cubicBezTo>
                  <a:cubicBezTo>
                    <a:pt x="279" y="223"/>
                    <a:pt x="248" y="211"/>
                    <a:pt x="192" y="199"/>
                  </a:cubicBezTo>
                  <a:lnTo>
                    <a:pt x="167" y="193"/>
                  </a:lnTo>
                  <a:cubicBezTo>
                    <a:pt x="130" y="186"/>
                    <a:pt x="105" y="174"/>
                    <a:pt x="93" y="168"/>
                  </a:cubicBezTo>
                  <a:cubicBezTo>
                    <a:pt x="81" y="155"/>
                    <a:pt x="74" y="143"/>
                    <a:pt x="74" y="124"/>
                  </a:cubicBezTo>
                  <a:cubicBezTo>
                    <a:pt x="74" y="106"/>
                    <a:pt x="81" y="87"/>
                    <a:pt x="99" y="75"/>
                  </a:cubicBezTo>
                  <a:cubicBezTo>
                    <a:pt x="118" y="63"/>
                    <a:pt x="142" y="63"/>
                    <a:pt x="180" y="63"/>
                  </a:cubicBezTo>
                  <a:cubicBezTo>
                    <a:pt x="204" y="63"/>
                    <a:pt x="223" y="63"/>
                    <a:pt x="248" y="69"/>
                  </a:cubicBezTo>
                  <a:cubicBezTo>
                    <a:pt x="272" y="75"/>
                    <a:pt x="291" y="81"/>
                    <a:pt x="310" y="93"/>
                  </a:cubicBezTo>
                  <a:lnTo>
                    <a:pt x="310" y="25"/>
                  </a:lnTo>
                  <a:cubicBezTo>
                    <a:pt x="291" y="13"/>
                    <a:pt x="272" y="7"/>
                    <a:pt x="248" y="7"/>
                  </a:cubicBezTo>
                  <a:cubicBezTo>
                    <a:pt x="223" y="1"/>
                    <a:pt x="198" y="1"/>
                    <a:pt x="1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81"/>
            <p:cNvSpPr/>
            <p:nvPr/>
          </p:nvSpPr>
          <p:spPr>
            <a:xfrm>
              <a:off x="4360391" y="4113947"/>
              <a:ext cx="3997" cy="34717"/>
            </a:xfrm>
            <a:custGeom>
              <a:avLst/>
              <a:gdLst/>
              <a:ahLst/>
              <a:cxnLst/>
              <a:rect l="l" t="t" r="r" b="b"/>
              <a:pathLst>
                <a:path w="70" h="608" extrusionOk="0">
                  <a:moveTo>
                    <a:pt x="1" y="1"/>
                  </a:moveTo>
                  <a:lnTo>
                    <a:pt x="1" y="94"/>
                  </a:lnTo>
                  <a:lnTo>
                    <a:pt x="69" y="94"/>
                  </a:lnTo>
                  <a:lnTo>
                    <a:pt x="69" y="1"/>
                  </a:lnTo>
                  <a:close/>
                  <a:moveTo>
                    <a:pt x="1" y="168"/>
                  </a:moveTo>
                  <a:lnTo>
                    <a:pt x="1" y="607"/>
                  </a:lnTo>
                  <a:lnTo>
                    <a:pt x="69" y="607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81"/>
            <p:cNvSpPr/>
            <p:nvPr/>
          </p:nvSpPr>
          <p:spPr>
            <a:xfrm>
              <a:off x="4369984" y="4116460"/>
              <a:ext cx="15588" cy="32204"/>
            </a:xfrm>
            <a:custGeom>
              <a:avLst/>
              <a:gdLst/>
              <a:ahLst/>
              <a:cxnLst/>
              <a:rect l="l" t="t" r="r" b="b"/>
              <a:pathLst>
                <a:path w="273" h="564" extrusionOk="0">
                  <a:moveTo>
                    <a:pt x="56" y="0"/>
                  </a:moveTo>
                  <a:lnTo>
                    <a:pt x="56" y="124"/>
                  </a:lnTo>
                  <a:lnTo>
                    <a:pt x="0" y="124"/>
                  </a:lnTo>
                  <a:lnTo>
                    <a:pt x="0" y="186"/>
                  </a:lnTo>
                  <a:lnTo>
                    <a:pt x="56" y="186"/>
                  </a:lnTo>
                  <a:lnTo>
                    <a:pt x="56" y="421"/>
                  </a:lnTo>
                  <a:cubicBezTo>
                    <a:pt x="56" y="477"/>
                    <a:pt x="62" y="514"/>
                    <a:pt x="87" y="532"/>
                  </a:cubicBezTo>
                  <a:cubicBezTo>
                    <a:pt x="105" y="557"/>
                    <a:pt x="143" y="563"/>
                    <a:pt x="198" y="563"/>
                  </a:cubicBezTo>
                  <a:lnTo>
                    <a:pt x="273" y="563"/>
                  </a:lnTo>
                  <a:lnTo>
                    <a:pt x="273" y="508"/>
                  </a:lnTo>
                  <a:lnTo>
                    <a:pt x="198" y="508"/>
                  </a:lnTo>
                  <a:cubicBezTo>
                    <a:pt x="167" y="508"/>
                    <a:pt x="149" y="501"/>
                    <a:pt x="143" y="489"/>
                  </a:cubicBezTo>
                  <a:cubicBezTo>
                    <a:pt x="130" y="483"/>
                    <a:pt x="124" y="458"/>
                    <a:pt x="124" y="421"/>
                  </a:cubicBezTo>
                  <a:lnTo>
                    <a:pt x="124" y="186"/>
                  </a:lnTo>
                  <a:lnTo>
                    <a:pt x="273" y="186"/>
                  </a:lnTo>
                  <a:lnTo>
                    <a:pt x="273" y="124"/>
                  </a:lnTo>
                  <a:lnTo>
                    <a:pt x="124" y="12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81"/>
            <p:cNvSpPr/>
            <p:nvPr/>
          </p:nvSpPr>
          <p:spPr>
            <a:xfrm>
              <a:off x="4146895" y="4115375"/>
              <a:ext cx="25524" cy="33289"/>
            </a:xfrm>
            <a:custGeom>
              <a:avLst/>
              <a:gdLst/>
              <a:ahLst/>
              <a:cxnLst/>
              <a:rect l="l" t="t" r="r" b="b"/>
              <a:pathLst>
                <a:path w="447" h="583" extrusionOk="0">
                  <a:moveTo>
                    <a:pt x="1" y="0"/>
                  </a:moveTo>
                  <a:lnTo>
                    <a:pt x="1" y="582"/>
                  </a:lnTo>
                  <a:lnTo>
                    <a:pt x="75" y="582"/>
                  </a:lnTo>
                  <a:lnTo>
                    <a:pt x="75" y="304"/>
                  </a:lnTo>
                  <a:lnTo>
                    <a:pt x="366" y="304"/>
                  </a:lnTo>
                  <a:lnTo>
                    <a:pt x="366" y="582"/>
                  </a:lnTo>
                  <a:lnTo>
                    <a:pt x="447" y="582"/>
                  </a:lnTo>
                  <a:lnTo>
                    <a:pt x="447" y="0"/>
                  </a:lnTo>
                  <a:lnTo>
                    <a:pt x="366" y="0"/>
                  </a:lnTo>
                  <a:lnTo>
                    <a:pt x="366" y="242"/>
                  </a:lnTo>
                  <a:lnTo>
                    <a:pt x="75" y="24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81"/>
            <p:cNvSpPr/>
            <p:nvPr/>
          </p:nvSpPr>
          <p:spPr>
            <a:xfrm>
              <a:off x="4179099" y="4123141"/>
              <a:ext cx="23354" cy="26209"/>
            </a:xfrm>
            <a:custGeom>
              <a:avLst/>
              <a:gdLst/>
              <a:ahLst/>
              <a:cxnLst/>
              <a:rect l="l" t="t" r="r" b="b"/>
              <a:pathLst>
                <a:path w="409" h="459" extrusionOk="0">
                  <a:moveTo>
                    <a:pt x="204" y="63"/>
                  </a:moveTo>
                  <a:cubicBezTo>
                    <a:pt x="242" y="63"/>
                    <a:pt x="273" y="75"/>
                    <a:pt x="297" y="106"/>
                  </a:cubicBezTo>
                  <a:cubicBezTo>
                    <a:pt x="316" y="137"/>
                    <a:pt x="328" y="180"/>
                    <a:pt x="328" y="230"/>
                  </a:cubicBezTo>
                  <a:cubicBezTo>
                    <a:pt x="328" y="279"/>
                    <a:pt x="316" y="323"/>
                    <a:pt x="297" y="353"/>
                  </a:cubicBezTo>
                  <a:cubicBezTo>
                    <a:pt x="273" y="384"/>
                    <a:pt x="242" y="397"/>
                    <a:pt x="204" y="397"/>
                  </a:cubicBezTo>
                  <a:cubicBezTo>
                    <a:pt x="167" y="397"/>
                    <a:pt x="136" y="384"/>
                    <a:pt x="112" y="353"/>
                  </a:cubicBezTo>
                  <a:cubicBezTo>
                    <a:pt x="93" y="323"/>
                    <a:pt x="81" y="285"/>
                    <a:pt x="81" y="230"/>
                  </a:cubicBezTo>
                  <a:cubicBezTo>
                    <a:pt x="81" y="180"/>
                    <a:pt x="93" y="137"/>
                    <a:pt x="112" y="106"/>
                  </a:cubicBezTo>
                  <a:cubicBezTo>
                    <a:pt x="136" y="75"/>
                    <a:pt x="167" y="63"/>
                    <a:pt x="204" y="63"/>
                  </a:cubicBezTo>
                  <a:close/>
                  <a:moveTo>
                    <a:pt x="204" y="1"/>
                  </a:moveTo>
                  <a:cubicBezTo>
                    <a:pt x="143" y="1"/>
                    <a:pt x="93" y="19"/>
                    <a:pt x="56" y="63"/>
                  </a:cubicBezTo>
                  <a:cubicBezTo>
                    <a:pt x="19" y="100"/>
                    <a:pt x="0" y="155"/>
                    <a:pt x="0" y="230"/>
                  </a:cubicBezTo>
                  <a:cubicBezTo>
                    <a:pt x="0" y="304"/>
                    <a:pt x="19" y="360"/>
                    <a:pt x="56" y="397"/>
                  </a:cubicBezTo>
                  <a:cubicBezTo>
                    <a:pt x="93" y="440"/>
                    <a:pt x="143" y="459"/>
                    <a:pt x="204" y="459"/>
                  </a:cubicBezTo>
                  <a:cubicBezTo>
                    <a:pt x="266" y="459"/>
                    <a:pt x="316" y="440"/>
                    <a:pt x="353" y="397"/>
                  </a:cubicBezTo>
                  <a:cubicBezTo>
                    <a:pt x="390" y="360"/>
                    <a:pt x="409" y="304"/>
                    <a:pt x="409" y="230"/>
                  </a:cubicBezTo>
                  <a:cubicBezTo>
                    <a:pt x="409" y="155"/>
                    <a:pt x="390" y="100"/>
                    <a:pt x="353" y="63"/>
                  </a:cubicBezTo>
                  <a:cubicBezTo>
                    <a:pt x="316" y="19"/>
                    <a:pt x="266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81"/>
            <p:cNvSpPr/>
            <p:nvPr/>
          </p:nvSpPr>
          <p:spPr>
            <a:xfrm>
              <a:off x="4208791" y="4123141"/>
              <a:ext cx="36772" cy="25524"/>
            </a:xfrm>
            <a:custGeom>
              <a:avLst/>
              <a:gdLst/>
              <a:ahLst/>
              <a:cxnLst/>
              <a:rect l="l" t="t" r="r" b="b"/>
              <a:pathLst>
                <a:path w="644" h="447" extrusionOk="0">
                  <a:moveTo>
                    <a:pt x="217" y="1"/>
                  </a:moveTo>
                  <a:cubicBezTo>
                    <a:pt x="186" y="1"/>
                    <a:pt x="155" y="7"/>
                    <a:pt x="136" y="19"/>
                  </a:cubicBezTo>
                  <a:cubicBezTo>
                    <a:pt x="112" y="32"/>
                    <a:pt x="93" y="50"/>
                    <a:pt x="74" y="81"/>
                  </a:cubicBezTo>
                  <a:lnTo>
                    <a:pt x="74" y="7"/>
                  </a:lnTo>
                  <a:lnTo>
                    <a:pt x="0" y="7"/>
                  </a:lnTo>
                  <a:lnTo>
                    <a:pt x="0" y="446"/>
                  </a:lnTo>
                  <a:lnTo>
                    <a:pt x="74" y="446"/>
                  </a:lnTo>
                  <a:lnTo>
                    <a:pt x="74" y="199"/>
                  </a:lnTo>
                  <a:cubicBezTo>
                    <a:pt x="74" y="155"/>
                    <a:pt x="87" y="124"/>
                    <a:pt x="105" y="100"/>
                  </a:cubicBezTo>
                  <a:cubicBezTo>
                    <a:pt x="130" y="75"/>
                    <a:pt x="161" y="63"/>
                    <a:pt x="198" y="63"/>
                  </a:cubicBezTo>
                  <a:cubicBezTo>
                    <a:pt x="229" y="63"/>
                    <a:pt x="248" y="75"/>
                    <a:pt x="266" y="93"/>
                  </a:cubicBezTo>
                  <a:cubicBezTo>
                    <a:pt x="279" y="112"/>
                    <a:pt x="285" y="143"/>
                    <a:pt x="285" y="186"/>
                  </a:cubicBezTo>
                  <a:lnTo>
                    <a:pt x="285" y="446"/>
                  </a:lnTo>
                  <a:lnTo>
                    <a:pt x="359" y="446"/>
                  </a:lnTo>
                  <a:lnTo>
                    <a:pt x="359" y="199"/>
                  </a:lnTo>
                  <a:cubicBezTo>
                    <a:pt x="359" y="155"/>
                    <a:pt x="372" y="124"/>
                    <a:pt x="390" y="100"/>
                  </a:cubicBezTo>
                  <a:cubicBezTo>
                    <a:pt x="415" y="75"/>
                    <a:pt x="446" y="63"/>
                    <a:pt x="483" y="63"/>
                  </a:cubicBezTo>
                  <a:cubicBezTo>
                    <a:pt x="514" y="63"/>
                    <a:pt x="533" y="75"/>
                    <a:pt x="551" y="93"/>
                  </a:cubicBezTo>
                  <a:cubicBezTo>
                    <a:pt x="564" y="112"/>
                    <a:pt x="570" y="143"/>
                    <a:pt x="570" y="186"/>
                  </a:cubicBezTo>
                  <a:lnTo>
                    <a:pt x="570" y="446"/>
                  </a:lnTo>
                  <a:lnTo>
                    <a:pt x="644" y="446"/>
                  </a:lnTo>
                  <a:lnTo>
                    <a:pt x="644" y="186"/>
                  </a:lnTo>
                  <a:cubicBezTo>
                    <a:pt x="644" y="124"/>
                    <a:pt x="632" y="81"/>
                    <a:pt x="607" y="50"/>
                  </a:cubicBezTo>
                  <a:cubicBezTo>
                    <a:pt x="582" y="13"/>
                    <a:pt x="545" y="1"/>
                    <a:pt x="502" y="1"/>
                  </a:cubicBezTo>
                  <a:cubicBezTo>
                    <a:pt x="464" y="1"/>
                    <a:pt x="440" y="7"/>
                    <a:pt x="415" y="25"/>
                  </a:cubicBezTo>
                  <a:cubicBezTo>
                    <a:pt x="384" y="38"/>
                    <a:pt x="365" y="63"/>
                    <a:pt x="347" y="93"/>
                  </a:cubicBezTo>
                  <a:cubicBezTo>
                    <a:pt x="334" y="63"/>
                    <a:pt x="322" y="38"/>
                    <a:pt x="297" y="25"/>
                  </a:cubicBezTo>
                  <a:cubicBezTo>
                    <a:pt x="273" y="7"/>
                    <a:pt x="248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81"/>
            <p:cNvSpPr/>
            <p:nvPr/>
          </p:nvSpPr>
          <p:spPr>
            <a:xfrm>
              <a:off x="4251902" y="4123141"/>
              <a:ext cx="23354" cy="26209"/>
            </a:xfrm>
            <a:custGeom>
              <a:avLst/>
              <a:gdLst/>
              <a:ahLst/>
              <a:cxnLst/>
              <a:rect l="l" t="t" r="r" b="b"/>
              <a:pathLst>
                <a:path w="409" h="459" extrusionOk="0">
                  <a:moveTo>
                    <a:pt x="217" y="63"/>
                  </a:moveTo>
                  <a:cubicBezTo>
                    <a:pt x="254" y="63"/>
                    <a:pt x="279" y="75"/>
                    <a:pt x="304" y="93"/>
                  </a:cubicBezTo>
                  <a:cubicBezTo>
                    <a:pt x="322" y="118"/>
                    <a:pt x="335" y="149"/>
                    <a:pt x="335" y="193"/>
                  </a:cubicBezTo>
                  <a:lnTo>
                    <a:pt x="81" y="193"/>
                  </a:lnTo>
                  <a:cubicBezTo>
                    <a:pt x="81" y="149"/>
                    <a:pt x="99" y="118"/>
                    <a:pt x="118" y="93"/>
                  </a:cubicBezTo>
                  <a:cubicBezTo>
                    <a:pt x="143" y="75"/>
                    <a:pt x="180" y="63"/>
                    <a:pt x="217" y="63"/>
                  </a:cubicBezTo>
                  <a:close/>
                  <a:moveTo>
                    <a:pt x="217" y="1"/>
                  </a:moveTo>
                  <a:cubicBezTo>
                    <a:pt x="149" y="1"/>
                    <a:pt x="99" y="19"/>
                    <a:pt x="62" y="63"/>
                  </a:cubicBezTo>
                  <a:cubicBezTo>
                    <a:pt x="19" y="106"/>
                    <a:pt x="0" y="162"/>
                    <a:pt x="0" y="236"/>
                  </a:cubicBezTo>
                  <a:cubicBezTo>
                    <a:pt x="0" y="304"/>
                    <a:pt x="19" y="360"/>
                    <a:pt x="62" y="397"/>
                  </a:cubicBezTo>
                  <a:cubicBezTo>
                    <a:pt x="106" y="440"/>
                    <a:pt x="161" y="459"/>
                    <a:pt x="229" y="459"/>
                  </a:cubicBezTo>
                  <a:cubicBezTo>
                    <a:pt x="260" y="459"/>
                    <a:pt x="285" y="459"/>
                    <a:pt x="310" y="453"/>
                  </a:cubicBezTo>
                  <a:cubicBezTo>
                    <a:pt x="341" y="446"/>
                    <a:pt x="366" y="440"/>
                    <a:pt x="390" y="428"/>
                  </a:cubicBezTo>
                  <a:lnTo>
                    <a:pt x="390" y="360"/>
                  </a:lnTo>
                  <a:cubicBezTo>
                    <a:pt x="366" y="372"/>
                    <a:pt x="341" y="384"/>
                    <a:pt x="316" y="391"/>
                  </a:cubicBezTo>
                  <a:cubicBezTo>
                    <a:pt x="285" y="397"/>
                    <a:pt x="260" y="397"/>
                    <a:pt x="236" y="397"/>
                  </a:cubicBezTo>
                  <a:cubicBezTo>
                    <a:pt x="186" y="397"/>
                    <a:pt x="149" y="384"/>
                    <a:pt x="124" y="360"/>
                  </a:cubicBezTo>
                  <a:cubicBezTo>
                    <a:pt x="93" y="335"/>
                    <a:pt x="81" y="298"/>
                    <a:pt x="75" y="248"/>
                  </a:cubicBezTo>
                  <a:lnTo>
                    <a:pt x="409" y="248"/>
                  </a:lnTo>
                  <a:lnTo>
                    <a:pt x="409" y="211"/>
                  </a:lnTo>
                  <a:cubicBezTo>
                    <a:pt x="409" y="143"/>
                    <a:pt x="390" y="93"/>
                    <a:pt x="359" y="56"/>
                  </a:cubicBezTo>
                  <a:cubicBezTo>
                    <a:pt x="322" y="19"/>
                    <a:pt x="273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81"/>
            <p:cNvSpPr/>
            <p:nvPr/>
          </p:nvSpPr>
          <p:spPr>
            <a:xfrm>
              <a:off x="4293584" y="4123483"/>
              <a:ext cx="24496" cy="25181"/>
            </a:xfrm>
            <a:custGeom>
              <a:avLst/>
              <a:gdLst/>
              <a:ahLst/>
              <a:cxnLst/>
              <a:rect l="l" t="t" r="r" b="b"/>
              <a:pathLst>
                <a:path w="429" h="441" extrusionOk="0">
                  <a:moveTo>
                    <a:pt x="1" y="1"/>
                  </a:moveTo>
                  <a:lnTo>
                    <a:pt x="168" y="440"/>
                  </a:lnTo>
                  <a:lnTo>
                    <a:pt x="261" y="440"/>
                  </a:lnTo>
                  <a:lnTo>
                    <a:pt x="428" y="1"/>
                  </a:lnTo>
                  <a:lnTo>
                    <a:pt x="354" y="1"/>
                  </a:lnTo>
                  <a:lnTo>
                    <a:pt x="218" y="372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81"/>
            <p:cNvSpPr/>
            <p:nvPr/>
          </p:nvSpPr>
          <p:spPr>
            <a:xfrm>
              <a:off x="4323676" y="4113947"/>
              <a:ext cx="4282" cy="34717"/>
            </a:xfrm>
            <a:custGeom>
              <a:avLst/>
              <a:gdLst/>
              <a:ahLst/>
              <a:cxnLst/>
              <a:rect l="l" t="t" r="r" b="b"/>
              <a:pathLst>
                <a:path w="75" h="608" extrusionOk="0">
                  <a:moveTo>
                    <a:pt x="0" y="1"/>
                  </a:moveTo>
                  <a:lnTo>
                    <a:pt x="0" y="94"/>
                  </a:lnTo>
                  <a:lnTo>
                    <a:pt x="74" y="94"/>
                  </a:lnTo>
                  <a:lnTo>
                    <a:pt x="74" y="1"/>
                  </a:lnTo>
                  <a:close/>
                  <a:moveTo>
                    <a:pt x="0" y="168"/>
                  </a:moveTo>
                  <a:lnTo>
                    <a:pt x="0" y="607"/>
                  </a:lnTo>
                  <a:lnTo>
                    <a:pt x="74" y="607"/>
                  </a:lnTo>
                  <a:lnTo>
                    <a:pt x="74" y="1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81"/>
            <p:cNvSpPr/>
            <p:nvPr/>
          </p:nvSpPr>
          <p:spPr>
            <a:xfrm>
              <a:off x="4334639" y="4123141"/>
              <a:ext cx="19129" cy="26209"/>
            </a:xfrm>
            <a:custGeom>
              <a:avLst/>
              <a:gdLst/>
              <a:ahLst/>
              <a:cxnLst/>
              <a:rect l="l" t="t" r="r" b="b"/>
              <a:pathLst>
                <a:path w="335" h="459" extrusionOk="0">
                  <a:moveTo>
                    <a:pt x="173" y="1"/>
                  </a:moveTo>
                  <a:cubicBezTo>
                    <a:pt x="118" y="1"/>
                    <a:pt x="74" y="13"/>
                    <a:pt x="43" y="32"/>
                  </a:cubicBezTo>
                  <a:cubicBezTo>
                    <a:pt x="19" y="56"/>
                    <a:pt x="0" y="87"/>
                    <a:pt x="0" y="131"/>
                  </a:cubicBezTo>
                  <a:cubicBezTo>
                    <a:pt x="0" y="162"/>
                    <a:pt x="12" y="193"/>
                    <a:pt x="31" y="211"/>
                  </a:cubicBezTo>
                  <a:cubicBezTo>
                    <a:pt x="50" y="230"/>
                    <a:pt x="87" y="242"/>
                    <a:pt x="130" y="254"/>
                  </a:cubicBezTo>
                  <a:lnTo>
                    <a:pt x="155" y="261"/>
                  </a:lnTo>
                  <a:cubicBezTo>
                    <a:pt x="198" y="267"/>
                    <a:pt x="229" y="279"/>
                    <a:pt x="241" y="285"/>
                  </a:cubicBezTo>
                  <a:cubicBezTo>
                    <a:pt x="254" y="298"/>
                    <a:pt x="260" y="316"/>
                    <a:pt x="260" y="335"/>
                  </a:cubicBezTo>
                  <a:cubicBezTo>
                    <a:pt x="260" y="353"/>
                    <a:pt x="254" y="372"/>
                    <a:pt x="235" y="384"/>
                  </a:cubicBezTo>
                  <a:cubicBezTo>
                    <a:pt x="217" y="397"/>
                    <a:pt x="192" y="403"/>
                    <a:pt x="155" y="403"/>
                  </a:cubicBezTo>
                  <a:cubicBezTo>
                    <a:pt x="130" y="403"/>
                    <a:pt x="105" y="397"/>
                    <a:pt x="81" y="391"/>
                  </a:cubicBezTo>
                  <a:cubicBezTo>
                    <a:pt x="50" y="384"/>
                    <a:pt x="25" y="372"/>
                    <a:pt x="0" y="360"/>
                  </a:cubicBezTo>
                  <a:lnTo>
                    <a:pt x="0" y="434"/>
                  </a:lnTo>
                  <a:cubicBezTo>
                    <a:pt x="25" y="440"/>
                    <a:pt x="56" y="446"/>
                    <a:pt x="81" y="453"/>
                  </a:cubicBezTo>
                  <a:cubicBezTo>
                    <a:pt x="105" y="459"/>
                    <a:pt x="130" y="459"/>
                    <a:pt x="155" y="459"/>
                  </a:cubicBezTo>
                  <a:cubicBezTo>
                    <a:pt x="211" y="459"/>
                    <a:pt x="254" y="446"/>
                    <a:pt x="285" y="428"/>
                  </a:cubicBezTo>
                  <a:cubicBezTo>
                    <a:pt x="316" y="403"/>
                    <a:pt x="334" y="366"/>
                    <a:pt x="334" y="329"/>
                  </a:cubicBezTo>
                  <a:cubicBezTo>
                    <a:pt x="334" y="292"/>
                    <a:pt x="322" y="267"/>
                    <a:pt x="303" y="242"/>
                  </a:cubicBezTo>
                  <a:cubicBezTo>
                    <a:pt x="279" y="223"/>
                    <a:pt x="248" y="211"/>
                    <a:pt x="192" y="199"/>
                  </a:cubicBezTo>
                  <a:lnTo>
                    <a:pt x="167" y="193"/>
                  </a:lnTo>
                  <a:cubicBezTo>
                    <a:pt x="130" y="186"/>
                    <a:pt x="105" y="174"/>
                    <a:pt x="93" y="168"/>
                  </a:cubicBezTo>
                  <a:cubicBezTo>
                    <a:pt x="81" y="155"/>
                    <a:pt x="74" y="143"/>
                    <a:pt x="74" y="124"/>
                  </a:cubicBezTo>
                  <a:cubicBezTo>
                    <a:pt x="74" y="106"/>
                    <a:pt x="81" y="87"/>
                    <a:pt x="99" y="75"/>
                  </a:cubicBezTo>
                  <a:cubicBezTo>
                    <a:pt x="118" y="63"/>
                    <a:pt x="142" y="63"/>
                    <a:pt x="180" y="63"/>
                  </a:cubicBezTo>
                  <a:cubicBezTo>
                    <a:pt x="204" y="63"/>
                    <a:pt x="223" y="63"/>
                    <a:pt x="248" y="69"/>
                  </a:cubicBezTo>
                  <a:cubicBezTo>
                    <a:pt x="272" y="75"/>
                    <a:pt x="291" y="81"/>
                    <a:pt x="310" y="93"/>
                  </a:cubicBezTo>
                  <a:lnTo>
                    <a:pt x="310" y="25"/>
                  </a:lnTo>
                  <a:cubicBezTo>
                    <a:pt x="291" y="13"/>
                    <a:pt x="272" y="7"/>
                    <a:pt x="248" y="7"/>
                  </a:cubicBezTo>
                  <a:cubicBezTo>
                    <a:pt x="223" y="1"/>
                    <a:pt x="198" y="1"/>
                    <a:pt x="1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81"/>
            <p:cNvSpPr/>
            <p:nvPr/>
          </p:nvSpPr>
          <p:spPr>
            <a:xfrm>
              <a:off x="4360391" y="4113947"/>
              <a:ext cx="3997" cy="34717"/>
            </a:xfrm>
            <a:custGeom>
              <a:avLst/>
              <a:gdLst/>
              <a:ahLst/>
              <a:cxnLst/>
              <a:rect l="l" t="t" r="r" b="b"/>
              <a:pathLst>
                <a:path w="70" h="608" extrusionOk="0">
                  <a:moveTo>
                    <a:pt x="1" y="1"/>
                  </a:moveTo>
                  <a:lnTo>
                    <a:pt x="1" y="94"/>
                  </a:lnTo>
                  <a:lnTo>
                    <a:pt x="69" y="94"/>
                  </a:lnTo>
                  <a:lnTo>
                    <a:pt x="69" y="1"/>
                  </a:lnTo>
                  <a:close/>
                  <a:moveTo>
                    <a:pt x="1" y="168"/>
                  </a:moveTo>
                  <a:lnTo>
                    <a:pt x="1" y="607"/>
                  </a:lnTo>
                  <a:lnTo>
                    <a:pt x="69" y="607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81"/>
            <p:cNvSpPr/>
            <p:nvPr/>
          </p:nvSpPr>
          <p:spPr>
            <a:xfrm>
              <a:off x="4369984" y="4116460"/>
              <a:ext cx="15588" cy="32204"/>
            </a:xfrm>
            <a:custGeom>
              <a:avLst/>
              <a:gdLst/>
              <a:ahLst/>
              <a:cxnLst/>
              <a:rect l="l" t="t" r="r" b="b"/>
              <a:pathLst>
                <a:path w="273" h="564" extrusionOk="0">
                  <a:moveTo>
                    <a:pt x="56" y="0"/>
                  </a:moveTo>
                  <a:lnTo>
                    <a:pt x="56" y="124"/>
                  </a:lnTo>
                  <a:lnTo>
                    <a:pt x="0" y="124"/>
                  </a:lnTo>
                  <a:lnTo>
                    <a:pt x="0" y="186"/>
                  </a:lnTo>
                  <a:lnTo>
                    <a:pt x="56" y="186"/>
                  </a:lnTo>
                  <a:lnTo>
                    <a:pt x="56" y="421"/>
                  </a:lnTo>
                  <a:cubicBezTo>
                    <a:pt x="56" y="477"/>
                    <a:pt x="62" y="514"/>
                    <a:pt x="87" y="532"/>
                  </a:cubicBezTo>
                  <a:cubicBezTo>
                    <a:pt x="105" y="557"/>
                    <a:pt x="143" y="563"/>
                    <a:pt x="198" y="563"/>
                  </a:cubicBezTo>
                  <a:lnTo>
                    <a:pt x="273" y="563"/>
                  </a:lnTo>
                  <a:lnTo>
                    <a:pt x="273" y="508"/>
                  </a:lnTo>
                  <a:lnTo>
                    <a:pt x="198" y="508"/>
                  </a:lnTo>
                  <a:cubicBezTo>
                    <a:pt x="167" y="508"/>
                    <a:pt x="149" y="501"/>
                    <a:pt x="143" y="489"/>
                  </a:cubicBezTo>
                  <a:cubicBezTo>
                    <a:pt x="130" y="483"/>
                    <a:pt x="124" y="458"/>
                    <a:pt x="124" y="421"/>
                  </a:cubicBezTo>
                  <a:lnTo>
                    <a:pt x="124" y="186"/>
                  </a:lnTo>
                  <a:lnTo>
                    <a:pt x="273" y="186"/>
                  </a:lnTo>
                  <a:lnTo>
                    <a:pt x="273" y="124"/>
                  </a:lnTo>
                  <a:lnTo>
                    <a:pt x="124" y="12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81"/>
            <p:cNvSpPr/>
            <p:nvPr/>
          </p:nvSpPr>
          <p:spPr>
            <a:xfrm>
              <a:off x="4611059" y="3670339"/>
              <a:ext cx="533828" cy="533828"/>
            </a:xfrm>
            <a:custGeom>
              <a:avLst/>
              <a:gdLst/>
              <a:ahLst/>
              <a:cxnLst/>
              <a:rect l="l" t="t" r="r" b="b"/>
              <a:pathLst>
                <a:path w="9349" h="9349" extrusionOk="0">
                  <a:moveTo>
                    <a:pt x="359" y="0"/>
                  </a:moveTo>
                  <a:cubicBezTo>
                    <a:pt x="161" y="0"/>
                    <a:pt x="0" y="155"/>
                    <a:pt x="0" y="353"/>
                  </a:cubicBezTo>
                  <a:lnTo>
                    <a:pt x="0" y="8989"/>
                  </a:lnTo>
                  <a:cubicBezTo>
                    <a:pt x="0" y="9187"/>
                    <a:pt x="161" y="9348"/>
                    <a:pt x="359" y="9348"/>
                  </a:cubicBezTo>
                  <a:lnTo>
                    <a:pt x="8995" y="9348"/>
                  </a:lnTo>
                  <a:cubicBezTo>
                    <a:pt x="9193" y="9348"/>
                    <a:pt x="9348" y="9187"/>
                    <a:pt x="9348" y="8989"/>
                  </a:cubicBezTo>
                  <a:lnTo>
                    <a:pt x="9348" y="353"/>
                  </a:lnTo>
                  <a:cubicBezTo>
                    <a:pt x="9348" y="155"/>
                    <a:pt x="9193" y="0"/>
                    <a:pt x="8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81"/>
            <p:cNvSpPr/>
            <p:nvPr/>
          </p:nvSpPr>
          <p:spPr>
            <a:xfrm>
              <a:off x="4751753" y="3913870"/>
              <a:ext cx="52018" cy="117455"/>
            </a:xfrm>
            <a:custGeom>
              <a:avLst/>
              <a:gdLst/>
              <a:ahLst/>
              <a:cxnLst/>
              <a:rect l="l" t="t" r="r" b="b"/>
              <a:pathLst>
                <a:path w="911" h="2057" extrusionOk="0">
                  <a:moveTo>
                    <a:pt x="0" y="1"/>
                  </a:moveTo>
                  <a:lnTo>
                    <a:pt x="0" y="2056"/>
                  </a:lnTo>
                  <a:lnTo>
                    <a:pt x="910" y="2056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81"/>
            <p:cNvSpPr/>
            <p:nvPr/>
          </p:nvSpPr>
          <p:spPr>
            <a:xfrm>
              <a:off x="4736907" y="3904677"/>
              <a:ext cx="80968" cy="18443"/>
            </a:xfrm>
            <a:custGeom>
              <a:avLst/>
              <a:gdLst/>
              <a:ahLst/>
              <a:cxnLst/>
              <a:rect l="l" t="t" r="r" b="b"/>
              <a:pathLst>
                <a:path w="1418" h="323" extrusionOk="0">
                  <a:moveTo>
                    <a:pt x="0" y="1"/>
                  </a:moveTo>
                  <a:lnTo>
                    <a:pt x="0" y="323"/>
                  </a:lnTo>
                  <a:lnTo>
                    <a:pt x="1418" y="323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81"/>
            <p:cNvSpPr/>
            <p:nvPr/>
          </p:nvSpPr>
          <p:spPr>
            <a:xfrm>
              <a:off x="4959597" y="3913870"/>
              <a:ext cx="52018" cy="117055"/>
            </a:xfrm>
            <a:custGeom>
              <a:avLst/>
              <a:gdLst/>
              <a:ahLst/>
              <a:cxnLst/>
              <a:rect l="l" t="t" r="r" b="b"/>
              <a:pathLst>
                <a:path w="911" h="2050" extrusionOk="0">
                  <a:moveTo>
                    <a:pt x="0" y="1"/>
                  </a:moveTo>
                  <a:lnTo>
                    <a:pt x="0" y="2050"/>
                  </a:lnTo>
                  <a:lnTo>
                    <a:pt x="910" y="2050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81"/>
            <p:cNvSpPr/>
            <p:nvPr/>
          </p:nvSpPr>
          <p:spPr>
            <a:xfrm>
              <a:off x="4945436" y="3904677"/>
              <a:ext cx="81025" cy="18443"/>
            </a:xfrm>
            <a:custGeom>
              <a:avLst/>
              <a:gdLst/>
              <a:ahLst/>
              <a:cxnLst/>
              <a:rect l="l" t="t" r="r" b="b"/>
              <a:pathLst>
                <a:path w="1419" h="323" extrusionOk="0">
                  <a:moveTo>
                    <a:pt x="1" y="1"/>
                  </a:moveTo>
                  <a:lnTo>
                    <a:pt x="1" y="323"/>
                  </a:lnTo>
                  <a:lnTo>
                    <a:pt x="1418" y="323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81"/>
            <p:cNvSpPr/>
            <p:nvPr/>
          </p:nvSpPr>
          <p:spPr>
            <a:xfrm>
              <a:off x="4822100" y="3735376"/>
              <a:ext cx="119510" cy="11951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0"/>
                  </a:moveTo>
                  <a:lnTo>
                    <a:pt x="0" y="2093"/>
                  </a:lnTo>
                  <a:lnTo>
                    <a:pt x="2092" y="2093"/>
                  </a:lnTo>
                  <a:lnTo>
                    <a:pt x="20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81"/>
            <p:cNvSpPr/>
            <p:nvPr/>
          </p:nvSpPr>
          <p:spPr>
            <a:xfrm>
              <a:off x="4799089" y="3803610"/>
              <a:ext cx="165133" cy="227315"/>
            </a:xfrm>
            <a:custGeom>
              <a:avLst/>
              <a:gdLst/>
              <a:ahLst/>
              <a:cxnLst/>
              <a:rect l="l" t="t" r="r" b="b"/>
              <a:pathLst>
                <a:path w="2892" h="3981" extrusionOk="0">
                  <a:moveTo>
                    <a:pt x="1" y="0"/>
                  </a:moveTo>
                  <a:lnTo>
                    <a:pt x="1" y="3981"/>
                  </a:lnTo>
                  <a:lnTo>
                    <a:pt x="2892" y="3981"/>
                  </a:lnTo>
                  <a:lnTo>
                    <a:pt x="2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81"/>
            <p:cNvSpPr/>
            <p:nvPr/>
          </p:nvSpPr>
          <p:spPr>
            <a:xfrm>
              <a:off x="4866638" y="3794759"/>
              <a:ext cx="74972" cy="75372"/>
            </a:xfrm>
            <a:custGeom>
              <a:avLst/>
              <a:gdLst/>
              <a:ahLst/>
              <a:cxnLst/>
              <a:rect l="l" t="t" r="r" b="b"/>
              <a:pathLst>
                <a:path w="1313" h="1320" extrusionOk="0">
                  <a:moveTo>
                    <a:pt x="539" y="0"/>
                  </a:moveTo>
                  <a:cubicBezTo>
                    <a:pt x="328" y="273"/>
                    <a:pt x="291" y="576"/>
                    <a:pt x="0" y="644"/>
                  </a:cubicBezTo>
                  <a:lnTo>
                    <a:pt x="0" y="1047"/>
                  </a:lnTo>
                  <a:cubicBezTo>
                    <a:pt x="0" y="1195"/>
                    <a:pt x="118" y="1319"/>
                    <a:pt x="266" y="1319"/>
                  </a:cubicBezTo>
                  <a:cubicBezTo>
                    <a:pt x="415" y="1319"/>
                    <a:pt x="539" y="1195"/>
                    <a:pt x="539" y="1047"/>
                  </a:cubicBezTo>
                  <a:lnTo>
                    <a:pt x="539" y="545"/>
                  </a:lnTo>
                  <a:lnTo>
                    <a:pt x="1040" y="545"/>
                  </a:lnTo>
                  <a:cubicBezTo>
                    <a:pt x="1189" y="545"/>
                    <a:pt x="1312" y="421"/>
                    <a:pt x="1312" y="273"/>
                  </a:cubicBezTo>
                  <a:cubicBezTo>
                    <a:pt x="1312" y="124"/>
                    <a:pt x="1189" y="7"/>
                    <a:pt x="1040" y="7"/>
                  </a:cubicBezTo>
                  <a:lnTo>
                    <a:pt x="539" y="7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81"/>
            <p:cNvSpPr/>
            <p:nvPr/>
          </p:nvSpPr>
          <p:spPr>
            <a:xfrm>
              <a:off x="4822100" y="3750564"/>
              <a:ext cx="75315" cy="81025"/>
            </a:xfrm>
            <a:custGeom>
              <a:avLst/>
              <a:gdLst/>
              <a:ahLst/>
              <a:cxnLst/>
              <a:rect l="l" t="t" r="r" b="b"/>
              <a:pathLst>
                <a:path w="1319" h="1419" extrusionOk="0">
                  <a:moveTo>
                    <a:pt x="1046" y="1"/>
                  </a:moveTo>
                  <a:cubicBezTo>
                    <a:pt x="898" y="1"/>
                    <a:pt x="780" y="124"/>
                    <a:pt x="780" y="273"/>
                  </a:cubicBezTo>
                  <a:lnTo>
                    <a:pt x="780" y="781"/>
                  </a:lnTo>
                  <a:lnTo>
                    <a:pt x="272" y="781"/>
                  </a:lnTo>
                  <a:cubicBezTo>
                    <a:pt x="124" y="781"/>
                    <a:pt x="0" y="898"/>
                    <a:pt x="0" y="1047"/>
                  </a:cubicBezTo>
                  <a:cubicBezTo>
                    <a:pt x="0" y="1195"/>
                    <a:pt x="124" y="1319"/>
                    <a:pt x="272" y="1319"/>
                  </a:cubicBezTo>
                  <a:lnTo>
                    <a:pt x="780" y="1319"/>
                  </a:lnTo>
                  <a:lnTo>
                    <a:pt x="780" y="1418"/>
                  </a:lnTo>
                  <a:cubicBezTo>
                    <a:pt x="1071" y="1350"/>
                    <a:pt x="1108" y="1047"/>
                    <a:pt x="1319" y="774"/>
                  </a:cubicBezTo>
                  <a:lnTo>
                    <a:pt x="1319" y="273"/>
                  </a:lnTo>
                  <a:cubicBezTo>
                    <a:pt x="1319" y="124"/>
                    <a:pt x="1195" y="1"/>
                    <a:pt x="10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81"/>
            <p:cNvSpPr/>
            <p:nvPr/>
          </p:nvSpPr>
          <p:spPr>
            <a:xfrm>
              <a:off x="4813593" y="3883150"/>
              <a:ext cx="46023" cy="26894"/>
            </a:xfrm>
            <a:custGeom>
              <a:avLst/>
              <a:gdLst/>
              <a:ahLst/>
              <a:cxnLst/>
              <a:rect l="l" t="t" r="r" b="b"/>
              <a:pathLst>
                <a:path w="806" h="471" extrusionOk="0">
                  <a:moveTo>
                    <a:pt x="0" y="0"/>
                  </a:moveTo>
                  <a:lnTo>
                    <a:pt x="0" y="471"/>
                  </a:lnTo>
                  <a:lnTo>
                    <a:pt x="805" y="471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81"/>
            <p:cNvSpPr/>
            <p:nvPr/>
          </p:nvSpPr>
          <p:spPr>
            <a:xfrm>
              <a:off x="4813593" y="3923063"/>
              <a:ext cx="46023" cy="26951"/>
            </a:xfrm>
            <a:custGeom>
              <a:avLst/>
              <a:gdLst/>
              <a:ahLst/>
              <a:cxnLst/>
              <a:rect l="l" t="t" r="r" b="b"/>
              <a:pathLst>
                <a:path w="806" h="472" extrusionOk="0">
                  <a:moveTo>
                    <a:pt x="0" y="1"/>
                  </a:moveTo>
                  <a:lnTo>
                    <a:pt x="0" y="471"/>
                  </a:lnTo>
                  <a:lnTo>
                    <a:pt x="805" y="471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81"/>
            <p:cNvSpPr/>
            <p:nvPr/>
          </p:nvSpPr>
          <p:spPr>
            <a:xfrm>
              <a:off x="4813593" y="3963033"/>
              <a:ext cx="46023" cy="26894"/>
            </a:xfrm>
            <a:custGeom>
              <a:avLst/>
              <a:gdLst/>
              <a:ahLst/>
              <a:cxnLst/>
              <a:rect l="l" t="t" r="r" b="b"/>
              <a:pathLst>
                <a:path w="806" h="471" extrusionOk="0">
                  <a:moveTo>
                    <a:pt x="0" y="0"/>
                  </a:moveTo>
                  <a:lnTo>
                    <a:pt x="0" y="471"/>
                  </a:lnTo>
                  <a:lnTo>
                    <a:pt x="805" y="471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81"/>
            <p:cNvSpPr/>
            <p:nvPr/>
          </p:nvSpPr>
          <p:spPr>
            <a:xfrm>
              <a:off x="4904096" y="3883150"/>
              <a:ext cx="46023" cy="26894"/>
            </a:xfrm>
            <a:custGeom>
              <a:avLst/>
              <a:gdLst/>
              <a:ahLst/>
              <a:cxnLst/>
              <a:rect l="l" t="t" r="r" b="b"/>
              <a:pathLst>
                <a:path w="806" h="471" extrusionOk="0">
                  <a:moveTo>
                    <a:pt x="0" y="0"/>
                  </a:moveTo>
                  <a:lnTo>
                    <a:pt x="0" y="471"/>
                  </a:lnTo>
                  <a:lnTo>
                    <a:pt x="805" y="471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81"/>
            <p:cNvSpPr/>
            <p:nvPr/>
          </p:nvSpPr>
          <p:spPr>
            <a:xfrm>
              <a:off x="4904096" y="3923063"/>
              <a:ext cx="46023" cy="26951"/>
            </a:xfrm>
            <a:custGeom>
              <a:avLst/>
              <a:gdLst/>
              <a:ahLst/>
              <a:cxnLst/>
              <a:rect l="l" t="t" r="r" b="b"/>
              <a:pathLst>
                <a:path w="806" h="472" extrusionOk="0">
                  <a:moveTo>
                    <a:pt x="0" y="1"/>
                  </a:moveTo>
                  <a:lnTo>
                    <a:pt x="0" y="471"/>
                  </a:lnTo>
                  <a:lnTo>
                    <a:pt x="805" y="471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81"/>
            <p:cNvSpPr/>
            <p:nvPr/>
          </p:nvSpPr>
          <p:spPr>
            <a:xfrm>
              <a:off x="4904096" y="3963033"/>
              <a:ext cx="46023" cy="26894"/>
            </a:xfrm>
            <a:custGeom>
              <a:avLst/>
              <a:gdLst/>
              <a:ahLst/>
              <a:cxnLst/>
              <a:rect l="l" t="t" r="r" b="b"/>
              <a:pathLst>
                <a:path w="806" h="471" extrusionOk="0">
                  <a:moveTo>
                    <a:pt x="0" y="0"/>
                  </a:moveTo>
                  <a:lnTo>
                    <a:pt x="0" y="471"/>
                  </a:lnTo>
                  <a:lnTo>
                    <a:pt x="805" y="471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81"/>
            <p:cNvSpPr/>
            <p:nvPr/>
          </p:nvSpPr>
          <p:spPr>
            <a:xfrm>
              <a:off x="4774708" y="4115375"/>
              <a:ext cx="23754" cy="30434"/>
            </a:xfrm>
            <a:custGeom>
              <a:avLst/>
              <a:gdLst/>
              <a:ahLst/>
              <a:cxnLst/>
              <a:rect l="l" t="t" r="r" b="b"/>
              <a:pathLst>
                <a:path w="416" h="533" extrusionOk="0">
                  <a:moveTo>
                    <a:pt x="248" y="0"/>
                  </a:moveTo>
                  <a:cubicBezTo>
                    <a:pt x="174" y="0"/>
                    <a:pt x="112" y="25"/>
                    <a:pt x="69" y="75"/>
                  </a:cubicBezTo>
                  <a:cubicBezTo>
                    <a:pt x="19" y="118"/>
                    <a:pt x="0" y="186"/>
                    <a:pt x="0" y="267"/>
                  </a:cubicBezTo>
                  <a:cubicBezTo>
                    <a:pt x="0" y="353"/>
                    <a:pt x="19" y="415"/>
                    <a:pt x="69" y="465"/>
                  </a:cubicBezTo>
                  <a:cubicBezTo>
                    <a:pt x="112" y="514"/>
                    <a:pt x="174" y="533"/>
                    <a:pt x="248" y="533"/>
                  </a:cubicBezTo>
                  <a:cubicBezTo>
                    <a:pt x="279" y="533"/>
                    <a:pt x="310" y="533"/>
                    <a:pt x="335" y="520"/>
                  </a:cubicBezTo>
                  <a:cubicBezTo>
                    <a:pt x="366" y="514"/>
                    <a:pt x="390" y="502"/>
                    <a:pt x="415" y="483"/>
                  </a:cubicBezTo>
                  <a:lnTo>
                    <a:pt x="415" y="415"/>
                  </a:lnTo>
                  <a:cubicBezTo>
                    <a:pt x="390" y="434"/>
                    <a:pt x="366" y="452"/>
                    <a:pt x="341" y="465"/>
                  </a:cubicBezTo>
                  <a:cubicBezTo>
                    <a:pt x="316" y="471"/>
                    <a:pt x="285" y="477"/>
                    <a:pt x="254" y="477"/>
                  </a:cubicBezTo>
                  <a:cubicBezTo>
                    <a:pt x="199" y="477"/>
                    <a:pt x="149" y="459"/>
                    <a:pt x="118" y="421"/>
                  </a:cubicBezTo>
                  <a:cubicBezTo>
                    <a:pt x="87" y="390"/>
                    <a:pt x="75" y="335"/>
                    <a:pt x="75" y="267"/>
                  </a:cubicBezTo>
                  <a:cubicBezTo>
                    <a:pt x="75" y="199"/>
                    <a:pt x="87" y="149"/>
                    <a:pt x="118" y="112"/>
                  </a:cubicBezTo>
                  <a:cubicBezTo>
                    <a:pt x="149" y="75"/>
                    <a:pt x="199" y="56"/>
                    <a:pt x="254" y="56"/>
                  </a:cubicBezTo>
                  <a:cubicBezTo>
                    <a:pt x="285" y="56"/>
                    <a:pt x="316" y="62"/>
                    <a:pt x="341" y="75"/>
                  </a:cubicBezTo>
                  <a:cubicBezTo>
                    <a:pt x="366" y="87"/>
                    <a:pt x="390" y="99"/>
                    <a:pt x="415" y="124"/>
                  </a:cubicBezTo>
                  <a:lnTo>
                    <a:pt x="415" y="50"/>
                  </a:lnTo>
                  <a:cubicBezTo>
                    <a:pt x="390" y="31"/>
                    <a:pt x="366" y="19"/>
                    <a:pt x="341" y="13"/>
                  </a:cubicBezTo>
                  <a:cubicBezTo>
                    <a:pt x="310" y="7"/>
                    <a:pt x="279" y="0"/>
                    <a:pt x="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81"/>
            <p:cNvSpPr/>
            <p:nvPr/>
          </p:nvSpPr>
          <p:spPr>
            <a:xfrm>
              <a:off x="4804399" y="4114690"/>
              <a:ext cx="3597" cy="30777"/>
            </a:xfrm>
            <a:custGeom>
              <a:avLst/>
              <a:gdLst/>
              <a:ahLst/>
              <a:cxnLst/>
              <a:rect l="l" t="t" r="r" b="b"/>
              <a:pathLst>
                <a:path w="63" h="539" extrusionOk="0">
                  <a:moveTo>
                    <a:pt x="0" y="0"/>
                  </a:moveTo>
                  <a:lnTo>
                    <a:pt x="0" y="539"/>
                  </a:lnTo>
                  <a:lnTo>
                    <a:pt x="62" y="539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1B5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81"/>
            <p:cNvSpPr/>
            <p:nvPr/>
          </p:nvSpPr>
          <p:spPr>
            <a:xfrm>
              <a:off x="4815705" y="4114690"/>
              <a:ext cx="3597" cy="30777"/>
            </a:xfrm>
            <a:custGeom>
              <a:avLst/>
              <a:gdLst/>
              <a:ahLst/>
              <a:cxnLst/>
              <a:rect l="l" t="t" r="r" b="b"/>
              <a:pathLst>
                <a:path w="63" h="539" extrusionOk="0">
                  <a:moveTo>
                    <a:pt x="1" y="0"/>
                  </a:moveTo>
                  <a:lnTo>
                    <a:pt x="1" y="81"/>
                  </a:lnTo>
                  <a:lnTo>
                    <a:pt x="62" y="81"/>
                  </a:lnTo>
                  <a:lnTo>
                    <a:pt x="62" y="0"/>
                  </a:lnTo>
                  <a:close/>
                  <a:moveTo>
                    <a:pt x="1" y="149"/>
                  </a:moveTo>
                  <a:lnTo>
                    <a:pt x="1" y="539"/>
                  </a:lnTo>
                  <a:lnTo>
                    <a:pt x="62" y="539"/>
                  </a:lnTo>
                  <a:lnTo>
                    <a:pt x="62" y="1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81"/>
            <p:cNvSpPr/>
            <p:nvPr/>
          </p:nvSpPr>
          <p:spPr>
            <a:xfrm>
              <a:off x="4826668" y="4122798"/>
              <a:ext cx="18443" cy="22669"/>
            </a:xfrm>
            <a:custGeom>
              <a:avLst/>
              <a:gdLst/>
              <a:ahLst/>
              <a:cxnLst/>
              <a:rect l="l" t="t" r="r" b="b"/>
              <a:pathLst>
                <a:path w="323" h="397" extrusionOk="0">
                  <a:moveTo>
                    <a:pt x="192" y="0"/>
                  </a:moveTo>
                  <a:cubicBezTo>
                    <a:pt x="161" y="0"/>
                    <a:pt x="137" y="7"/>
                    <a:pt x="118" y="19"/>
                  </a:cubicBezTo>
                  <a:cubicBezTo>
                    <a:pt x="100" y="25"/>
                    <a:pt x="81" y="44"/>
                    <a:pt x="62" y="69"/>
                  </a:cubicBezTo>
                  <a:lnTo>
                    <a:pt x="62" y="7"/>
                  </a:lnTo>
                  <a:lnTo>
                    <a:pt x="1" y="7"/>
                  </a:lnTo>
                  <a:lnTo>
                    <a:pt x="1" y="397"/>
                  </a:lnTo>
                  <a:lnTo>
                    <a:pt x="62" y="397"/>
                  </a:lnTo>
                  <a:lnTo>
                    <a:pt x="62" y="174"/>
                  </a:lnTo>
                  <a:cubicBezTo>
                    <a:pt x="62" y="137"/>
                    <a:pt x="75" y="112"/>
                    <a:pt x="93" y="87"/>
                  </a:cubicBezTo>
                  <a:cubicBezTo>
                    <a:pt x="112" y="62"/>
                    <a:pt x="143" y="56"/>
                    <a:pt x="174" y="56"/>
                  </a:cubicBezTo>
                  <a:cubicBezTo>
                    <a:pt x="205" y="56"/>
                    <a:pt x="223" y="62"/>
                    <a:pt x="242" y="81"/>
                  </a:cubicBezTo>
                  <a:cubicBezTo>
                    <a:pt x="254" y="99"/>
                    <a:pt x="261" y="124"/>
                    <a:pt x="261" y="161"/>
                  </a:cubicBezTo>
                  <a:lnTo>
                    <a:pt x="261" y="397"/>
                  </a:lnTo>
                  <a:lnTo>
                    <a:pt x="322" y="397"/>
                  </a:lnTo>
                  <a:lnTo>
                    <a:pt x="322" y="161"/>
                  </a:lnTo>
                  <a:cubicBezTo>
                    <a:pt x="322" y="106"/>
                    <a:pt x="310" y="69"/>
                    <a:pt x="291" y="38"/>
                  </a:cubicBezTo>
                  <a:cubicBezTo>
                    <a:pt x="267" y="13"/>
                    <a:pt x="236" y="0"/>
                    <a:pt x="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81"/>
            <p:cNvSpPr/>
            <p:nvPr/>
          </p:nvSpPr>
          <p:spPr>
            <a:xfrm>
              <a:off x="4852478" y="4114690"/>
              <a:ext cx="3597" cy="30777"/>
            </a:xfrm>
            <a:custGeom>
              <a:avLst/>
              <a:gdLst/>
              <a:ahLst/>
              <a:cxnLst/>
              <a:rect l="l" t="t" r="r" b="b"/>
              <a:pathLst>
                <a:path w="63" h="539" extrusionOk="0">
                  <a:moveTo>
                    <a:pt x="0" y="0"/>
                  </a:moveTo>
                  <a:lnTo>
                    <a:pt x="0" y="81"/>
                  </a:lnTo>
                  <a:lnTo>
                    <a:pt x="62" y="81"/>
                  </a:lnTo>
                  <a:lnTo>
                    <a:pt x="62" y="0"/>
                  </a:lnTo>
                  <a:close/>
                  <a:moveTo>
                    <a:pt x="0" y="149"/>
                  </a:moveTo>
                  <a:lnTo>
                    <a:pt x="0" y="539"/>
                  </a:lnTo>
                  <a:lnTo>
                    <a:pt x="62" y="539"/>
                  </a:lnTo>
                  <a:lnTo>
                    <a:pt x="62" y="1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81"/>
            <p:cNvSpPr/>
            <p:nvPr/>
          </p:nvSpPr>
          <p:spPr>
            <a:xfrm>
              <a:off x="4862013" y="4122798"/>
              <a:ext cx="17758" cy="23011"/>
            </a:xfrm>
            <a:custGeom>
              <a:avLst/>
              <a:gdLst/>
              <a:ahLst/>
              <a:cxnLst/>
              <a:rect l="l" t="t" r="r" b="b"/>
              <a:pathLst>
                <a:path w="311" h="403" extrusionOk="0">
                  <a:moveTo>
                    <a:pt x="199" y="0"/>
                  </a:moveTo>
                  <a:cubicBezTo>
                    <a:pt x="137" y="0"/>
                    <a:pt x="87" y="19"/>
                    <a:pt x="56" y="56"/>
                  </a:cubicBezTo>
                  <a:cubicBezTo>
                    <a:pt x="19" y="87"/>
                    <a:pt x="1" y="137"/>
                    <a:pt x="1" y="205"/>
                  </a:cubicBezTo>
                  <a:cubicBezTo>
                    <a:pt x="1" y="267"/>
                    <a:pt x="19" y="316"/>
                    <a:pt x="50" y="353"/>
                  </a:cubicBezTo>
                  <a:cubicBezTo>
                    <a:pt x="87" y="384"/>
                    <a:pt x="131" y="403"/>
                    <a:pt x="192" y="403"/>
                  </a:cubicBezTo>
                  <a:cubicBezTo>
                    <a:pt x="211" y="403"/>
                    <a:pt x="236" y="403"/>
                    <a:pt x="254" y="397"/>
                  </a:cubicBezTo>
                  <a:cubicBezTo>
                    <a:pt x="273" y="397"/>
                    <a:pt x="292" y="390"/>
                    <a:pt x="310" y="378"/>
                  </a:cubicBezTo>
                  <a:lnTo>
                    <a:pt x="310" y="322"/>
                  </a:lnTo>
                  <a:cubicBezTo>
                    <a:pt x="292" y="335"/>
                    <a:pt x="273" y="341"/>
                    <a:pt x="254" y="347"/>
                  </a:cubicBezTo>
                  <a:cubicBezTo>
                    <a:pt x="236" y="347"/>
                    <a:pt x="217" y="353"/>
                    <a:pt x="199" y="353"/>
                  </a:cubicBezTo>
                  <a:cubicBezTo>
                    <a:pt x="155" y="353"/>
                    <a:pt x="124" y="341"/>
                    <a:pt x="100" y="310"/>
                  </a:cubicBezTo>
                  <a:cubicBezTo>
                    <a:pt x="81" y="285"/>
                    <a:pt x="69" y="248"/>
                    <a:pt x="69" y="205"/>
                  </a:cubicBezTo>
                  <a:cubicBezTo>
                    <a:pt x="69" y="155"/>
                    <a:pt x="81" y="118"/>
                    <a:pt x="100" y="93"/>
                  </a:cubicBezTo>
                  <a:cubicBezTo>
                    <a:pt x="124" y="69"/>
                    <a:pt x="155" y="50"/>
                    <a:pt x="199" y="50"/>
                  </a:cubicBezTo>
                  <a:cubicBezTo>
                    <a:pt x="217" y="50"/>
                    <a:pt x="236" y="56"/>
                    <a:pt x="254" y="62"/>
                  </a:cubicBezTo>
                  <a:cubicBezTo>
                    <a:pt x="273" y="69"/>
                    <a:pt x="292" y="75"/>
                    <a:pt x="310" y="81"/>
                  </a:cubicBezTo>
                  <a:lnTo>
                    <a:pt x="310" y="25"/>
                  </a:lnTo>
                  <a:cubicBezTo>
                    <a:pt x="292" y="13"/>
                    <a:pt x="273" y="7"/>
                    <a:pt x="254" y="7"/>
                  </a:cubicBezTo>
                  <a:cubicBezTo>
                    <a:pt x="236" y="0"/>
                    <a:pt x="217" y="0"/>
                    <a:pt x="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81"/>
            <p:cNvSpPr/>
            <p:nvPr/>
          </p:nvSpPr>
          <p:spPr>
            <a:xfrm>
              <a:off x="4896330" y="4123141"/>
              <a:ext cx="21241" cy="22326"/>
            </a:xfrm>
            <a:custGeom>
              <a:avLst/>
              <a:gdLst/>
              <a:ahLst/>
              <a:cxnLst/>
              <a:rect l="l" t="t" r="r" b="b"/>
              <a:pathLst>
                <a:path w="372" h="391" extrusionOk="0">
                  <a:moveTo>
                    <a:pt x="0" y="1"/>
                  </a:moveTo>
                  <a:lnTo>
                    <a:pt x="142" y="391"/>
                  </a:lnTo>
                  <a:lnTo>
                    <a:pt x="229" y="391"/>
                  </a:lnTo>
                  <a:lnTo>
                    <a:pt x="372" y="1"/>
                  </a:lnTo>
                  <a:lnTo>
                    <a:pt x="303" y="1"/>
                  </a:lnTo>
                  <a:lnTo>
                    <a:pt x="186" y="329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81"/>
            <p:cNvSpPr/>
            <p:nvPr/>
          </p:nvSpPr>
          <p:spPr>
            <a:xfrm>
              <a:off x="4922825" y="4114690"/>
              <a:ext cx="3597" cy="30777"/>
            </a:xfrm>
            <a:custGeom>
              <a:avLst/>
              <a:gdLst/>
              <a:ahLst/>
              <a:cxnLst/>
              <a:rect l="l" t="t" r="r" b="b"/>
              <a:pathLst>
                <a:path w="63" h="539" extrusionOk="0">
                  <a:moveTo>
                    <a:pt x="0" y="0"/>
                  </a:moveTo>
                  <a:lnTo>
                    <a:pt x="0" y="81"/>
                  </a:lnTo>
                  <a:lnTo>
                    <a:pt x="62" y="81"/>
                  </a:lnTo>
                  <a:lnTo>
                    <a:pt x="62" y="0"/>
                  </a:lnTo>
                  <a:close/>
                  <a:moveTo>
                    <a:pt x="0" y="149"/>
                  </a:moveTo>
                  <a:lnTo>
                    <a:pt x="0" y="539"/>
                  </a:lnTo>
                  <a:lnTo>
                    <a:pt x="62" y="539"/>
                  </a:lnTo>
                  <a:lnTo>
                    <a:pt x="62" y="1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81"/>
            <p:cNvSpPr/>
            <p:nvPr/>
          </p:nvSpPr>
          <p:spPr>
            <a:xfrm>
              <a:off x="4932360" y="4122798"/>
              <a:ext cx="16673" cy="23011"/>
            </a:xfrm>
            <a:custGeom>
              <a:avLst/>
              <a:gdLst/>
              <a:ahLst/>
              <a:cxnLst/>
              <a:rect l="l" t="t" r="r" b="b"/>
              <a:pathLst>
                <a:path w="292" h="403" extrusionOk="0">
                  <a:moveTo>
                    <a:pt x="149" y="0"/>
                  </a:moveTo>
                  <a:cubicBezTo>
                    <a:pt x="100" y="0"/>
                    <a:pt x="69" y="7"/>
                    <a:pt x="38" y="31"/>
                  </a:cubicBezTo>
                  <a:cubicBezTo>
                    <a:pt x="13" y="50"/>
                    <a:pt x="1" y="75"/>
                    <a:pt x="1" y="112"/>
                  </a:cubicBezTo>
                  <a:cubicBezTo>
                    <a:pt x="1" y="143"/>
                    <a:pt x="13" y="168"/>
                    <a:pt x="25" y="186"/>
                  </a:cubicBezTo>
                  <a:cubicBezTo>
                    <a:pt x="44" y="199"/>
                    <a:pt x="75" y="211"/>
                    <a:pt x="112" y="223"/>
                  </a:cubicBezTo>
                  <a:lnTo>
                    <a:pt x="137" y="229"/>
                  </a:lnTo>
                  <a:cubicBezTo>
                    <a:pt x="174" y="236"/>
                    <a:pt x="199" y="242"/>
                    <a:pt x="211" y="254"/>
                  </a:cubicBezTo>
                  <a:cubicBezTo>
                    <a:pt x="223" y="260"/>
                    <a:pt x="230" y="279"/>
                    <a:pt x="230" y="291"/>
                  </a:cubicBezTo>
                  <a:cubicBezTo>
                    <a:pt x="230" y="310"/>
                    <a:pt x="223" y="329"/>
                    <a:pt x="205" y="335"/>
                  </a:cubicBezTo>
                  <a:cubicBezTo>
                    <a:pt x="186" y="347"/>
                    <a:pt x="168" y="353"/>
                    <a:pt x="137" y="353"/>
                  </a:cubicBezTo>
                  <a:cubicBezTo>
                    <a:pt x="112" y="353"/>
                    <a:pt x="93" y="347"/>
                    <a:pt x="69" y="341"/>
                  </a:cubicBezTo>
                  <a:cubicBezTo>
                    <a:pt x="44" y="335"/>
                    <a:pt x="19" y="329"/>
                    <a:pt x="1" y="316"/>
                  </a:cubicBezTo>
                  <a:lnTo>
                    <a:pt x="1" y="378"/>
                  </a:lnTo>
                  <a:cubicBezTo>
                    <a:pt x="25" y="390"/>
                    <a:pt x="44" y="397"/>
                    <a:pt x="69" y="397"/>
                  </a:cubicBezTo>
                  <a:cubicBezTo>
                    <a:pt x="93" y="403"/>
                    <a:pt x="112" y="403"/>
                    <a:pt x="137" y="403"/>
                  </a:cubicBezTo>
                  <a:cubicBezTo>
                    <a:pt x="186" y="403"/>
                    <a:pt x="223" y="397"/>
                    <a:pt x="248" y="372"/>
                  </a:cubicBezTo>
                  <a:cubicBezTo>
                    <a:pt x="279" y="353"/>
                    <a:pt x="291" y="322"/>
                    <a:pt x="291" y="291"/>
                  </a:cubicBezTo>
                  <a:cubicBezTo>
                    <a:pt x="291" y="254"/>
                    <a:pt x="285" y="229"/>
                    <a:pt x="267" y="217"/>
                  </a:cubicBezTo>
                  <a:cubicBezTo>
                    <a:pt x="248" y="199"/>
                    <a:pt x="217" y="186"/>
                    <a:pt x="168" y="174"/>
                  </a:cubicBezTo>
                  <a:lnTo>
                    <a:pt x="149" y="168"/>
                  </a:lnTo>
                  <a:cubicBezTo>
                    <a:pt x="112" y="161"/>
                    <a:pt x="93" y="155"/>
                    <a:pt x="81" y="143"/>
                  </a:cubicBezTo>
                  <a:cubicBezTo>
                    <a:pt x="69" y="137"/>
                    <a:pt x="62" y="124"/>
                    <a:pt x="62" y="112"/>
                  </a:cubicBezTo>
                  <a:cubicBezTo>
                    <a:pt x="62" y="93"/>
                    <a:pt x="69" y="75"/>
                    <a:pt x="87" y="69"/>
                  </a:cubicBezTo>
                  <a:cubicBezTo>
                    <a:pt x="100" y="56"/>
                    <a:pt x="124" y="50"/>
                    <a:pt x="155" y="50"/>
                  </a:cubicBezTo>
                  <a:cubicBezTo>
                    <a:pt x="180" y="50"/>
                    <a:pt x="199" y="56"/>
                    <a:pt x="217" y="62"/>
                  </a:cubicBezTo>
                  <a:cubicBezTo>
                    <a:pt x="236" y="62"/>
                    <a:pt x="254" y="69"/>
                    <a:pt x="273" y="81"/>
                  </a:cubicBezTo>
                  <a:lnTo>
                    <a:pt x="273" y="19"/>
                  </a:lnTo>
                  <a:cubicBezTo>
                    <a:pt x="254" y="13"/>
                    <a:pt x="236" y="7"/>
                    <a:pt x="217" y="7"/>
                  </a:cubicBezTo>
                  <a:cubicBezTo>
                    <a:pt x="192" y="0"/>
                    <a:pt x="174" y="0"/>
                    <a:pt x="1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81"/>
            <p:cNvSpPr/>
            <p:nvPr/>
          </p:nvSpPr>
          <p:spPr>
            <a:xfrm>
              <a:off x="4954972" y="4114690"/>
              <a:ext cx="3597" cy="30777"/>
            </a:xfrm>
            <a:custGeom>
              <a:avLst/>
              <a:gdLst/>
              <a:ahLst/>
              <a:cxnLst/>
              <a:rect l="l" t="t" r="r" b="b"/>
              <a:pathLst>
                <a:path w="63" h="539" extrusionOk="0">
                  <a:moveTo>
                    <a:pt x="1" y="0"/>
                  </a:moveTo>
                  <a:lnTo>
                    <a:pt x="1" y="81"/>
                  </a:lnTo>
                  <a:lnTo>
                    <a:pt x="63" y="81"/>
                  </a:lnTo>
                  <a:lnTo>
                    <a:pt x="63" y="0"/>
                  </a:lnTo>
                  <a:close/>
                  <a:moveTo>
                    <a:pt x="1" y="149"/>
                  </a:moveTo>
                  <a:lnTo>
                    <a:pt x="1" y="539"/>
                  </a:lnTo>
                  <a:lnTo>
                    <a:pt x="63" y="539"/>
                  </a:lnTo>
                  <a:lnTo>
                    <a:pt x="63" y="1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81"/>
            <p:cNvSpPr/>
            <p:nvPr/>
          </p:nvSpPr>
          <p:spPr>
            <a:xfrm>
              <a:off x="4963480" y="4117145"/>
              <a:ext cx="13818" cy="28322"/>
            </a:xfrm>
            <a:custGeom>
              <a:avLst/>
              <a:gdLst/>
              <a:ahLst/>
              <a:cxnLst/>
              <a:rect l="l" t="t" r="r" b="b"/>
              <a:pathLst>
                <a:path w="242" h="496" extrusionOk="0">
                  <a:moveTo>
                    <a:pt x="44" y="0"/>
                  </a:moveTo>
                  <a:lnTo>
                    <a:pt x="44" y="106"/>
                  </a:lnTo>
                  <a:lnTo>
                    <a:pt x="0" y="106"/>
                  </a:lnTo>
                  <a:lnTo>
                    <a:pt x="0" y="155"/>
                  </a:lnTo>
                  <a:lnTo>
                    <a:pt x="44" y="155"/>
                  </a:lnTo>
                  <a:lnTo>
                    <a:pt x="44" y="366"/>
                  </a:lnTo>
                  <a:cubicBezTo>
                    <a:pt x="44" y="415"/>
                    <a:pt x="56" y="446"/>
                    <a:pt x="75" y="465"/>
                  </a:cubicBezTo>
                  <a:cubicBezTo>
                    <a:pt x="93" y="483"/>
                    <a:pt x="124" y="496"/>
                    <a:pt x="174" y="496"/>
                  </a:cubicBezTo>
                  <a:lnTo>
                    <a:pt x="242" y="496"/>
                  </a:lnTo>
                  <a:lnTo>
                    <a:pt x="242" y="440"/>
                  </a:lnTo>
                  <a:lnTo>
                    <a:pt x="174" y="440"/>
                  </a:lnTo>
                  <a:cubicBezTo>
                    <a:pt x="149" y="440"/>
                    <a:pt x="130" y="434"/>
                    <a:pt x="124" y="428"/>
                  </a:cubicBezTo>
                  <a:cubicBezTo>
                    <a:pt x="112" y="421"/>
                    <a:pt x="112" y="397"/>
                    <a:pt x="112" y="366"/>
                  </a:cubicBezTo>
                  <a:lnTo>
                    <a:pt x="112" y="155"/>
                  </a:lnTo>
                  <a:lnTo>
                    <a:pt x="242" y="155"/>
                  </a:lnTo>
                  <a:lnTo>
                    <a:pt x="242" y="106"/>
                  </a:lnTo>
                  <a:lnTo>
                    <a:pt x="112" y="10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81"/>
            <p:cNvSpPr/>
            <p:nvPr/>
          </p:nvSpPr>
          <p:spPr>
            <a:xfrm>
              <a:off x="4609975" y="3087806"/>
              <a:ext cx="536283" cy="536283"/>
            </a:xfrm>
            <a:custGeom>
              <a:avLst/>
              <a:gdLst/>
              <a:ahLst/>
              <a:cxnLst/>
              <a:rect l="l" t="t" r="r" b="b"/>
              <a:pathLst>
                <a:path w="9392" h="9392" extrusionOk="0">
                  <a:moveTo>
                    <a:pt x="353" y="0"/>
                  </a:moveTo>
                  <a:cubicBezTo>
                    <a:pt x="162" y="0"/>
                    <a:pt x="1" y="161"/>
                    <a:pt x="1" y="359"/>
                  </a:cubicBezTo>
                  <a:lnTo>
                    <a:pt x="1" y="9039"/>
                  </a:lnTo>
                  <a:cubicBezTo>
                    <a:pt x="1" y="9237"/>
                    <a:pt x="162" y="9391"/>
                    <a:pt x="353" y="9391"/>
                  </a:cubicBezTo>
                  <a:lnTo>
                    <a:pt x="9033" y="9391"/>
                  </a:lnTo>
                  <a:cubicBezTo>
                    <a:pt x="9231" y="9391"/>
                    <a:pt x="9392" y="9237"/>
                    <a:pt x="9392" y="9039"/>
                  </a:cubicBezTo>
                  <a:lnTo>
                    <a:pt x="9392" y="359"/>
                  </a:lnTo>
                  <a:cubicBezTo>
                    <a:pt x="9392" y="161"/>
                    <a:pt x="9231" y="0"/>
                    <a:pt x="9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81"/>
            <p:cNvSpPr/>
            <p:nvPr/>
          </p:nvSpPr>
          <p:spPr>
            <a:xfrm>
              <a:off x="4788868" y="3152843"/>
              <a:ext cx="196595" cy="291324"/>
            </a:xfrm>
            <a:custGeom>
              <a:avLst/>
              <a:gdLst/>
              <a:ahLst/>
              <a:cxnLst/>
              <a:rect l="l" t="t" r="r" b="b"/>
              <a:pathLst>
                <a:path w="3443" h="5102" extrusionOk="0">
                  <a:moveTo>
                    <a:pt x="390" y="0"/>
                  </a:moveTo>
                  <a:cubicBezTo>
                    <a:pt x="173" y="0"/>
                    <a:pt x="0" y="174"/>
                    <a:pt x="0" y="390"/>
                  </a:cubicBezTo>
                  <a:lnTo>
                    <a:pt x="0" y="4711"/>
                  </a:lnTo>
                  <a:cubicBezTo>
                    <a:pt x="0" y="4928"/>
                    <a:pt x="173" y="5101"/>
                    <a:pt x="390" y="5101"/>
                  </a:cubicBezTo>
                  <a:lnTo>
                    <a:pt x="3052" y="5101"/>
                  </a:lnTo>
                  <a:cubicBezTo>
                    <a:pt x="3269" y="5101"/>
                    <a:pt x="3442" y="4922"/>
                    <a:pt x="3442" y="4711"/>
                  </a:cubicBezTo>
                  <a:lnTo>
                    <a:pt x="3442" y="390"/>
                  </a:lnTo>
                  <a:cubicBezTo>
                    <a:pt x="3442" y="174"/>
                    <a:pt x="3269" y="0"/>
                    <a:pt x="30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81"/>
            <p:cNvSpPr/>
            <p:nvPr/>
          </p:nvSpPr>
          <p:spPr>
            <a:xfrm>
              <a:off x="4810738" y="3185333"/>
              <a:ext cx="152800" cy="302630"/>
            </a:xfrm>
            <a:custGeom>
              <a:avLst/>
              <a:gdLst/>
              <a:ahLst/>
              <a:cxnLst/>
              <a:rect l="l" t="t" r="r" b="b"/>
              <a:pathLst>
                <a:path w="2676" h="5300" extrusionOk="0">
                  <a:moveTo>
                    <a:pt x="261" y="1"/>
                  </a:moveTo>
                  <a:cubicBezTo>
                    <a:pt x="119" y="1"/>
                    <a:pt x="1" y="112"/>
                    <a:pt x="1" y="261"/>
                  </a:cubicBezTo>
                  <a:lnTo>
                    <a:pt x="1" y="3703"/>
                  </a:lnTo>
                  <a:cubicBezTo>
                    <a:pt x="1" y="3845"/>
                    <a:pt x="119" y="3963"/>
                    <a:pt x="261" y="3963"/>
                  </a:cubicBezTo>
                  <a:lnTo>
                    <a:pt x="1066" y="3963"/>
                  </a:lnTo>
                  <a:lnTo>
                    <a:pt x="1066" y="5300"/>
                  </a:lnTo>
                  <a:lnTo>
                    <a:pt x="1536" y="5300"/>
                  </a:lnTo>
                  <a:lnTo>
                    <a:pt x="1536" y="3963"/>
                  </a:lnTo>
                  <a:lnTo>
                    <a:pt x="2415" y="3963"/>
                  </a:lnTo>
                  <a:cubicBezTo>
                    <a:pt x="2558" y="3963"/>
                    <a:pt x="2675" y="3845"/>
                    <a:pt x="2675" y="3703"/>
                  </a:cubicBezTo>
                  <a:lnTo>
                    <a:pt x="2675" y="261"/>
                  </a:lnTo>
                  <a:cubicBezTo>
                    <a:pt x="2675" y="112"/>
                    <a:pt x="2558" y="1"/>
                    <a:pt x="24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81"/>
            <p:cNvSpPr/>
            <p:nvPr/>
          </p:nvSpPr>
          <p:spPr>
            <a:xfrm>
              <a:off x="4810738" y="3185333"/>
              <a:ext cx="152800" cy="119967"/>
            </a:xfrm>
            <a:custGeom>
              <a:avLst/>
              <a:gdLst/>
              <a:ahLst/>
              <a:cxnLst/>
              <a:rect l="l" t="t" r="r" b="b"/>
              <a:pathLst>
                <a:path w="2676" h="2101" extrusionOk="0">
                  <a:moveTo>
                    <a:pt x="261" y="1"/>
                  </a:moveTo>
                  <a:cubicBezTo>
                    <a:pt x="119" y="1"/>
                    <a:pt x="1" y="112"/>
                    <a:pt x="1" y="261"/>
                  </a:cubicBezTo>
                  <a:lnTo>
                    <a:pt x="1" y="2081"/>
                  </a:lnTo>
                  <a:cubicBezTo>
                    <a:pt x="83" y="2093"/>
                    <a:pt x="175" y="2100"/>
                    <a:pt x="275" y="2100"/>
                  </a:cubicBezTo>
                  <a:cubicBezTo>
                    <a:pt x="704" y="2100"/>
                    <a:pt x="1273" y="1954"/>
                    <a:pt x="1765" y="1332"/>
                  </a:cubicBezTo>
                  <a:cubicBezTo>
                    <a:pt x="2131" y="874"/>
                    <a:pt x="2440" y="731"/>
                    <a:pt x="2675" y="725"/>
                  </a:cubicBezTo>
                  <a:lnTo>
                    <a:pt x="2675" y="261"/>
                  </a:lnTo>
                  <a:cubicBezTo>
                    <a:pt x="2675" y="112"/>
                    <a:pt x="2558" y="1"/>
                    <a:pt x="24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81"/>
            <p:cNvSpPr/>
            <p:nvPr/>
          </p:nvSpPr>
          <p:spPr>
            <a:xfrm>
              <a:off x="4775393" y="3548031"/>
              <a:ext cx="20956" cy="29407"/>
            </a:xfrm>
            <a:custGeom>
              <a:avLst/>
              <a:gdLst/>
              <a:ahLst/>
              <a:cxnLst/>
              <a:rect l="l" t="t" r="r" b="b"/>
              <a:pathLst>
                <a:path w="367" h="515" extrusionOk="0">
                  <a:moveTo>
                    <a:pt x="174" y="56"/>
                  </a:moveTo>
                  <a:cubicBezTo>
                    <a:pt x="211" y="56"/>
                    <a:pt x="236" y="62"/>
                    <a:pt x="255" y="75"/>
                  </a:cubicBezTo>
                  <a:cubicBezTo>
                    <a:pt x="267" y="87"/>
                    <a:pt x="279" y="106"/>
                    <a:pt x="279" y="137"/>
                  </a:cubicBezTo>
                  <a:cubicBezTo>
                    <a:pt x="279" y="161"/>
                    <a:pt x="267" y="180"/>
                    <a:pt x="255" y="192"/>
                  </a:cubicBezTo>
                  <a:cubicBezTo>
                    <a:pt x="236" y="205"/>
                    <a:pt x="211" y="211"/>
                    <a:pt x="174" y="211"/>
                  </a:cubicBezTo>
                  <a:lnTo>
                    <a:pt x="75" y="211"/>
                  </a:lnTo>
                  <a:lnTo>
                    <a:pt x="75" y="56"/>
                  </a:lnTo>
                  <a:close/>
                  <a:moveTo>
                    <a:pt x="187" y="267"/>
                  </a:moveTo>
                  <a:cubicBezTo>
                    <a:pt x="224" y="267"/>
                    <a:pt x="248" y="273"/>
                    <a:pt x="267" y="291"/>
                  </a:cubicBezTo>
                  <a:cubicBezTo>
                    <a:pt x="286" y="304"/>
                    <a:pt x="298" y="329"/>
                    <a:pt x="298" y="359"/>
                  </a:cubicBezTo>
                  <a:cubicBezTo>
                    <a:pt x="298" y="397"/>
                    <a:pt x="286" y="415"/>
                    <a:pt x="267" y="434"/>
                  </a:cubicBezTo>
                  <a:cubicBezTo>
                    <a:pt x="248" y="446"/>
                    <a:pt x="224" y="459"/>
                    <a:pt x="187" y="459"/>
                  </a:cubicBezTo>
                  <a:lnTo>
                    <a:pt x="75" y="459"/>
                  </a:lnTo>
                  <a:lnTo>
                    <a:pt x="75" y="267"/>
                  </a:lnTo>
                  <a:close/>
                  <a:moveTo>
                    <a:pt x="1" y="0"/>
                  </a:moveTo>
                  <a:lnTo>
                    <a:pt x="1" y="514"/>
                  </a:lnTo>
                  <a:lnTo>
                    <a:pt x="187" y="514"/>
                  </a:lnTo>
                  <a:cubicBezTo>
                    <a:pt x="248" y="514"/>
                    <a:pt x="292" y="502"/>
                    <a:pt x="323" y="477"/>
                  </a:cubicBezTo>
                  <a:cubicBezTo>
                    <a:pt x="354" y="452"/>
                    <a:pt x="366" y="415"/>
                    <a:pt x="366" y="372"/>
                  </a:cubicBezTo>
                  <a:cubicBezTo>
                    <a:pt x="366" y="335"/>
                    <a:pt x="360" y="304"/>
                    <a:pt x="341" y="285"/>
                  </a:cubicBezTo>
                  <a:cubicBezTo>
                    <a:pt x="323" y="260"/>
                    <a:pt x="292" y="242"/>
                    <a:pt x="261" y="236"/>
                  </a:cubicBezTo>
                  <a:cubicBezTo>
                    <a:pt x="292" y="229"/>
                    <a:pt x="310" y="217"/>
                    <a:pt x="323" y="199"/>
                  </a:cubicBezTo>
                  <a:cubicBezTo>
                    <a:pt x="341" y="180"/>
                    <a:pt x="348" y="155"/>
                    <a:pt x="348" y="124"/>
                  </a:cubicBezTo>
                  <a:cubicBezTo>
                    <a:pt x="348" y="87"/>
                    <a:pt x="335" y="56"/>
                    <a:pt x="304" y="31"/>
                  </a:cubicBezTo>
                  <a:cubicBezTo>
                    <a:pt x="273" y="7"/>
                    <a:pt x="236" y="0"/>
                    <a:pt x="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81"/>
            <p:cNvSpPr/>
            <p:nvPr/>
          </p:nvSpPr>
          <p:spPr>
            <a:xfrm>
              <a:off x="4802972" y="3546604"/>
              <a:ext cx="3940" cy="30834"/>
            </a:xfrm>
            <a:custGeom>
              <a:avLst/>
              <a:gdLst/>
              <a:ahLst/>
              <a:cxnLst/>
              <a:rect l="l" t="t" r="r" b="b"/>
              <a:pathLst>
                <a:path w="69" h="540" extrusionOk="0">
                  <a:moveTo>
                    <a:pt x="1" y="1"/>
                  </a:moveTo>
                  <a:lnTo>
                    <a:pt x="1" y="539"/>
                  </a:lnTo>
                  <a:lnTo>
                    <a:pt x="69" y="539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81"/>
            <p:cNvSpPr/>
            <p:nvPr/>
          </p:nvSpPr>
          <p:spPr>
            <a:xfrm>
              <a:off x="4812508" y="3554769"/>
              <a:ext cx="20556" cy="23354"/>
            </a:xfrm>
            <a:custGeom>
              <a:avLst/>
              <a:gdLst/>
              <a:ahLst/>
              <a:cxnLst/>
              <a:rect l="l" t="t" r="r" b="b"/>
              <a:pathLst>
                <a:path w="360" h="409" extrusionOk="0">
                  <a:moveTo>
                    <a:pt x="180" y="56"/>
                  </a:moveTo>
                  <a:cubicBezTo>
                    <a:pt x="218" y="56"/>
                    <a:pt x="242" y="68"/>
                    <a:pt x="261" y="93"/>
                  </a:cubicBezTo>
                  <a:cubicBezTo>
                    <a:pt x="279" y="124"/>
                    <a:pt x="292" y="155"/>
                    <a:pt x="292" y="204"/>
                  </a:cubicBezTo>
                  <a:cubicBezTo>
                    <a:pt x="292" y="248"/>
                    <a:pt x="279" y="285"/>
                    <a:pt x="261" y="310"/>
                  </a:cubicBezTo>
                  <a:cubicBezTo>
                    <a:pt x="242" y="341"/>
                    <a:pt x="218" y="353"/>
                    <a:pt x="180" y="353"/>
                  </a:cubicBezTo>
                  <a:cubicBezTo>
                    <a:pt x="149" y="353"/>
                    <a:pt x="118" y="341"/>
                    <a:pt x="100" y="310"/>
                  </a:cubicBezTo>
                  <a:cubicBezTo>
                    <a:pt x="81" y="285"/>
                    <a:pt x="69" y="248"/>
                    <a:pt x="69" y="204"/>
                  </a:cubicBezTo>
                  <a:cubicBezTo>
                    <a:pt x="69" y="155"/>
                    <a:pt x="81" y="118"/>
                    <a:pt x="100" y="93"/>
                  </a:cubicBezTo>
                  <a:cubicBezTo>
                    <a:pt x="118" y="68"/>
                    <a:pt x="149" y="56"/>
                    <a:pt x="180" y="56"/>
                  </a:cubicBezTo>
                  <a:close/>
                  <a:moveTo>
                    <a:pt x="180" y="0"/>
                  </a:moveTo>
                  <a:cubicBezTo>
                    <a:pt x="125" y="0"/>
                    <a:pt x="81" y="19"/>
                    <a:pt x="50" y="56"/>
                  </a:cubicBezTo>
                  <a:cubicBezTo>
                    <a:pt x="19" y="93"/>
                    <a:pt x="1" y="142"/>
                    <a:pt x="1" y="204"/>
                  </a:cubicBezTo>
                  <a:cubicBezTo>
                    <a:pt x="1" y="266"/>
                    <a:pt x="19" y="316"/>
                    <a:pt x="50" y="353"/>
                  </a:cubicBezTo>
                  <a:cubicBezTo>
                    <a:pt x="81" y="390"/>
                    <a:pt x="125" y="409"/>
                    <a:pt x="180" y="409"/>
                  </a:cubicBezTo>
                  <a:cubicBezTo>
                    <a:pt x="236" y="409"/>
                    <a:pt x="279" y="390"/>
                    <a:pt x="310" y="353"/>
                  </a:cubicBezTo>
                  <a:cubicBezTo>
                    <a:pt x="341" y="316"/>
                    <a:pt x="360" y="266"/>
                    <a:pt x="360" y="204"/>
                  </a:cubicBezTo>
                  <a:cubicBezTo>
                    <a:pt x="360" y="142"/>
                    <a:pt x="341" y="93"/>
                    <a:pt x="310" y="56"/>
                  </a:cubicBezTo>
                  <a:cubicBezTo>
                    <a:pt x="279" y="19"/>
                    <a:pt x="236" y="0"/>
                    <a:pt x="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81"/>
            <p:cNvSpPr/>
            <p:nvPr/>
          </p:nvSpPr>
          <p:spPr>
            <a:xfrm>
              <a:off x="4837289" y="3554769"/>
              <a:ext cx="20556" cy="23354"/>
            </a:xfrm>
            <a:custGeom>
              <a:avLst/>
              <a:gdLst/>
              <a:ahLst/>
              <a:cxnLst/>
              <a:rect l="l" t="t" r="r" b="b"/>
              <a:pathLst>
                <a:path w="360" h="409" extrusionOk="0">
                  <a:moveTo>
                    <a:pt x="180" y="56"/>
                  </a:moveTo>
                  <a:cubicBezTo>
                    <a:pt x="211" y="56"/>
                    <a:pt x="242" y="68"/>
                    <a:pt x="260" y="93"/>
                  </a:cubicBezTo>
                  <a:cubicBezTo>
                    <a:pt x="279" y="124"/>
                    <a:pt x="291" y="155"/>
                    <a:pt x="291" y="204"/>
                  </a:cubicBezTo>
                  <a:cubicBezTo>
                    <a:pt x="291" y="248"/>
                    <a:pt x="279" y="285"/>
                    <a:pt x="260" y="310"/>
                  </a:cubicBezTo>
                  <a:cubicBezTo>
                    <a:pt x="242" y="341"/>
                    <a:pt x="211" y="353"/>
                    <a:pt x="180" y="353"/>
                  </a:cubicBezTo>
                  <a:cubicBezTo>
                    <a:pt x="143" y="353"/>
                    <a:pt x="118" y="341"/>
                    <a:pt x="99" y="310"/>
                  </a:cubicBezTo>
                  <a:cubicBezTo>
                    <a:pt x="81" y="285"/>
                    <a:pt x="68" y="248"/>
                    <a:pt x="68" y="204"/>
                  </a:cubicBezTo>
                  <a:cubicBezTo>
                    <a:pt x="68" y="155"/>
                    <a:pt x="81" y="118"/>
                    <a:pt x="99" y="93"/>
                  </a:cubicBezTo>
                  <a:cubicBezTo>
                    <a:pt x="118" y="68"/>
                    <a:pt x="143" y="56"/>
                    <a:pt x="180" y="56"/>
                  </a:cubicBezTo>
                  <a:close/>
                  <a:moveTo>
                    <a:pt x="180" y="0"/>
                  </a:moveTo>
                  <a:cubicBezTo>
                    <a:pt x="124" y="0"/>
                    <a:pt x="81" y="19"/>
                    <a:pt x="50" y="56"/>
                  </a:cubicBezTo>
                  <a:cubicBezTo>
                    <a:pt x="19" y="93"/>
                    <a:pt x="0" y="142"/>
                    <a:pt x="0" y="204"/>
                  </a:cubicBezTo>
                  <a:cubicBezTo>
                    <a:pt x="0" y="266"/>
                    <a:pt x="19" y="316"/>
                    <a:pt x="50" y="353"/>
                  </a:cubicBezTo>
                  <a:cubicBezTo>
                    <a:pt x="81" y="390"/>
                    <a:pt x="124" y="409"/>
                    <a:pt x="180" y="409"/>
                  </a:cubicBezTo>
                  <a:cubicBezTo>
                    <a:pt x="235" y="409"/>
                    <a:pt x="279" y="390"/>
                    <a:pt x="310" y="353"/>
                  </a:cubicBezTo>
                  <a:cubicBezTo>
                    <a:pt x="341" y="316"/>
                    <a:pt x="359" y="266"/>
                    <a:pt x="359" y="204"/>
                  </a:cubicBezTo>
                  <a:cubicBezTo>
                    <a:pt x="359" y="142"/>
                    <a:pt x="341" y="93"/>
                    <a:pt x="310" y="56"/>
                  </a:cubicBezTo>
                  <a:cubicBezTo>
                    <a:pt x="279" y="19"/>
                    <a:pt x="235" y="0"/>
                    <a:pt x="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81"/>
            <p:cNvSpPr/>
            <p:nvPr/>
          </p:nvSpPr>
          <p:spPr>
            <a:xfrm>
              <a:off x="4862013" y="3546604"/>
              <a:ext cx="19871" cy="31519"/>
            </a:xfrm>
            <a:custGeom>
              <a:avLst/>
              <a:gdLst/>
              <a:ahLst/>
              <a:cxnLst/>
              <a:rect l="l" t="t" r="r" b="b"/>
              <a:pathLst>
                <a:path w="348" h="552" extrusionOk="0">
                  <a:moveTo>
                    <a:pt x="174" y="199"/>
                  </a:moveTo>
                  <a:cubicBezTo>
                    <a:pt x="211" y="199"/>
                    <a:pt x="236" y="211"/>
                    <a:pt x="254" y="236"/>
                  </a:cubicBezTo>
                  <a:cubicBezTo>
                    <a:pt x="273" y="261"/>
                    <a:pt x="285" y="298"/>
                    <a:pt x="285" y="347"/>
                  </a:cubicBezTo>
                  <a:cubicBezTo>
                    <a:pt x="285" y="391"/>
                    <a:pt x="273" y="428"/>
                    <a:pt x="254" y="459"/>
                  </a:cubicBezTo>
                  <a:cubicBezTo>
                    <a:pt x="236" y="484"/>
                    <a:pt x="211" y="496"/>
                    <a:pt x="174" y="496"/>
                  </a:cubicBezTo>
                  <a:cubicBezTo>
                    <a:pt x="143" y="496"/>
                    <a:pt x="118" y="484"/>
                    <a:pt x="93" y="459"/>
                  </a:cubicBezTo>
                  <a:cubicBezTo>
                    <a:pt x="75" y="428"/>
                    <a:pt x="69" y="391"/>
                    <a:pt x="69" y="347"/>
                  </a:cubicBezTo>
                  <a:cubicBezTo>
                    <a:pt x="69" y="298"/>
                    <a:pt x="75" y="261"/>
                    <a:pt x="93" y="236"/>
                  </a:cubicBezTo>
                  <a:cubicBezTo>
                    <a:pt x="118" y="211"/>
                    <a:pt x="143" y="199"/>
                    <a:pt x="174" y="199"/>
                  </a:cubicBezTo>
                  <a:close/>
                  <a:moveTo>
                    <a:pt x="285" y="1"/>
                  </a:moveTo>
                  <a:lnTo>
                    <a:pt x="285" y="211"/>
                  </a:lnTo>
                  <a:cubicBezTo>
                    <a:pt x="273" y="186"/>
                    <a:pt x="254" y="174"/>
                    <a:pt x="236" y="162"/>
                  </a:cubicBezTo>
                  <a:cubicBezTo>
                    <a:pt x="211" y="149"/>
                    <a:pt x="186" y="143"/>
                    <a:pt x="162" y="143"/>
                  </a:cubicBezTo>
                  <a:cubicBezTo>
                    <a:pt x="112" y="143"/>
                    <a:pt x="75" y="162"/>
                    <a:pt x="44" y="199"/>
                  </a:cubicBezTo>
                  <a:cubicBezTo>
                    <a:pt x="19" y="236"/>
                    <a:pt x="1" y="285"/>
                    <a:pt x="1" y="347"/>
                  </a:cubicBezTo>
                  <a:cubicBezTo>
                    <a:pt x="1" y="409"/>
                    <a:pt x="19" y="459"/>
                    <a:pt x="44" y="496"/>
                  </a:cubicBezTo>
                  <a:cubicBezTo>
                    <a:pt x="75" y="533"/>
                    <a:pt x="112" y="552"/>
                    <a:pt x="162" y="552"/>
                  </a:cubicBezTo>
                  <a:cubicBezTo>
                    <a:pt x="186" y="552"/>
                    <a:pt x="211" y="545"/>
                    <a:pt x="236" y="533"/>
                  </a:cubicBezTo>
                  <a:cubicBezTo>
                    <a:pt x="254" y="521"/>
                    <a:pt x="273" y="502"/>
                    <a:pt x="285" y="484"/>
                  </a:cubicBezTo>
                  <a:lnTo>
                    <a:pt x="285" y="539"/>
                  </a:lnTo>
                  <a:lnTo>
                    <a:pt x="347" y="539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81"/>
            <p:cNvSpPr/>
            <p:nvPr/>
          </p:nvSpPr>
          <p:spPr>
            <a:xfrm>
              <a:off x="4899471" y="3549059"/>
              <a:ext cx="13875" cy="28379"/>
            </a:xfrm>
            <a:custGeom>
              <a:avLst/>
              <a:gdLst/>
              <a:ahLst/>
              <a:cxnLst/>
              <a:rect l="l" t="t" r="r" b="b"/>
              <a:pathLst>
                <a:path w="243" h="497" extrusionOk="0">
                  <a:moveTo>
                    <a:pt x="44" y="1"/>
                  </a:moveTo>
                  <a:lnTo>
                    <a:pt x="44" y="112"/>
                  </a:lnTo>
                  <a:lnTo>
                    <a:pt x="1" y="112"/>
                  </a:lnTo>
                  <a:lnTo>
                    <a:pt x="1" y="156"/>
                  </a:lnTo>
                  <a:lnTo>
                    <a:pt x="44" y="156"/>
                  </a:lnTo>
                  <a:lnTo>
                    <a:pt x="44" y="366"/>
                  </a:lnTo>
                  <a:cubicBezTo>
                    <a:pt x="44" y="416"/>
                    <a:pt x="57" y="453"/>
                    <a:pt x="75" y="471"/>
                  </a:cubicBezTo>
                  <a:cubicBezTo>
                    <a:pt x="94" y="490"/>
                    <a:pt x="125" y="496"/>
                    <a:pt x="174" y="496"/>
                  </a:cubicBezTo>
                  <a:lnTo>
                    <a:pt x="242" y="496"/>
                  </a:lnTo>
                  <a:lnTo>
                    <a:pt x="242" y="441"/>
                  </a:lnTo>
                  <a:lnTo>
                    <a:pt x="174" y="441"/>
                  </a:lnTo>
                  <a:cubicBezTo>
                    <a:pt x="149" y="441"/>
                    <a:pt x="131" y="441"/>
                    <a:pt x="125" y="428"/>
                  </a:cubicBezTo>
                  <a:cubicBezTo>
                    <a:pt x="112" y="422"/>
                    <a:pt x="112" y="403"/>
                    <a:pt x="112" y="366"/>
                  </a:cubicBezTo>
                  <a:lnTo>
                    <a:pt x="112" y="156"/>
                  </a:lnTo>
                  <a:lnTo>
                    <a:pt x="242" y="156"/>
                  </a:lnTo>
                  <a:lnTo>
                    <a:pt x="242" y="112"/>
                  </a:lnTo>
                  <a:lnTo>
                    <a:pt x="112" y="112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81"/>
            <p:cNvSpPr/>
            <p:nvPr/>
          </p:nvSpPr>
          <p:spPr>
            <a:xfrm>
              <a:off x="4916429" y="3554769"/>
              <a:ext cx="20556" cy="23354"/>
            </a:xfrm>
            <a:custGeom>
              <a:avLst/>
              <a:gdLst/>
              <a:ahLst/>
              <a:cxnLst/>
              <a:rect l="l" t="t" r="r" b="b"/>
              <a:pathLst>
                <a:path w="360" h="409" extrusionOk="0">
                  <a:moveTo>
                    <a:pt x="193" y="56"/>
                  </a:moveTo>
                  <a:cubicBezTo>
                    <a:pt x="224" y="56"/>
                    <a:pt x="249" y="62"/>
                    <a:pt x="267" y="87"/>
                  </a:cubicBezTo>
                  <a:cubicBezTo>
                    <a:pt x="286" y="105"/>
                    <a:pt x="292" y="136"/>
                    <a:pt x="298" y="167"/>
                  </a:cubicBezTo>
                  <a:lnTo>
                    <a:pt x="69" y="167"/>
                  </a:lnTo>
                  <a:cubicBezTo>
                    <a:pt x="69" y="130"/>
                    <a:pt x="81" y="105"/>
                    <a:pt x="106" y="87"/>
                  </a:cubicBezTo>
                  <a:cubicBezTo>
                    <a:pt x="125" y="62"/>
                    <a:pt x="156" y="56"/>
                    <a:pt x="193" y="56"/>
                  </a:cubicBezTo>
                  <a:close/>
                  <a:moveTo>
                    <a:pt x="193" y="0"/>
                  </a:moveTo>
                  <a:cubicBezTo>
                    <a:pt x="131" y="0"/>
                    <a:pt x="88" y="19"/>
                    <a:pt x="50" y="56"/>
                  </a:cubicBezTo>
                  <a:cubicBezTo>
                    <a:pt x="20" y="93"/>
                    <a:pt x="1" y="142"/>
                    <a:pt x="1" y="204"/>
                  </a:cubicBezTo>
                  <a:cubicBezTo>
                    <a:pt x="1" y="266"/>
                    <a:pt x="20" y="316"/>
                    <a:pt x="57" y="353"/>
                  </a:cubicBezTo>
                  <a:cubicBezTo>
                    <a:pt x="88" y="390"/>
                    <a:pt x="137" y="409"/>
                    <a:pt x="199" y="409"/>
                  </a:cubicBezTo>
                  <a:cubicBezTo>
                    <a:pt x="224" y="409"/>
                    <a:pt x="249" y="402"/>
                    <a:pt x="273" y="396"/>
                  </a:cubicBezTo>
                  <a:cubicBezTo>
                    <a:pt x="298" y="396"/>
                    <a:pt x="323" y="384"/>
                    <a:pt x="341" y="378"/>
                  </a:cubicBezTo>
                  <a:lnTo>
                    <a:pt x="341" y="316"/>
                  </a:lnTo>
                  <a:cubicBezTo>
                    <a:pt x="323" y="328"/>
                    <a:pt x="298" y="334"/>
                    <a:pt x="273" y="341"/>
                  </a:cubicBezTo>
                  <a:cubicBezTo>
                    <a:pt x="255" y="347"/>
                    <a:pt x="230" y="353"/>
                    <a:pt x="205" y="353"/>
                  </a:cubicBezTo>
                  <a:cubicBezTo>
                    <a:pt x="162" y="353"/>
                    <a:pt x="131" y="341"/>
                    <a:pt x="106" y="316"/>
                  </a:cubicBezTo>
                  <a:cubicBezTo>
                    <a:pt x="81" y="297"/>
                    <a:pt x="69" y="260"/>
                    <a:pt x="69" y="217"/>
                  </a:cubicBezTo>
                  <a:lnTo>
                    <a:pt x="360" y="217"/>
                  </a:lnTo>
                  <a:lnTo>
                    <a:pt x="360" y="186"/>
                  </a:lnTo>
                  <a:cubicBezTo>
                    <a:pt x="360" y="130"/>
                    <a:pt x="341" y="87"/>
                    <a:pt x="310" y="50"/>
                  </a:cubicBezTo>
                  <a:cubicBezTo>
                    <a:pt x="286" y="19"/>
                    <a:pt x="242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81"/>
            <p:cNvSpPr/>
            <p:nvPr/>
          </p:nvSpPr>
          <p:spPr>
            <a:xfrm>
              <a:off x="4941211" y="3554769"/>
              <a:ext cx="17016" cy="23354"/>
            </a:xfrm>
            <a:custGeom>
              <a:avLst/>
              <a:gdLst/>
              <a:ahLst/>
              <a:cxnLst/>
              <a:rect l="l" t="t" r="r" b="b"/>
              <a:pathLst>
                <a:path w="298" h="409" extrusionOk="0">
                  <a:moveTo>
                    <a:pt x="155" y="0"/>
                  </a:moveTo>
                  <a:cubicBezTo>
                    <a:pt x="106" y="0"/>
                    <a:pt x="68" y="12"/>
                    <a:pt x="44" y="31"/>
                  </a:cubicBezTo>
                  <a:cubicBezTo>
                    <a:pt x="19" y="50"/>
                    <a:pt x="6" y="81"/>
                    <a:pt x="6" y="111"/>
                  </a:cubicBezTo>
                  <a:cubicBezTo>
                    <a:pt x="6" y="142"/>
                    <a:pt x="13" y="167"/>
                    <a:pt x="31" y="186"/>
                  </a:cubicBezTo>
                  <a:cubicBezTo>
                    <a:pt x="50" y="204"/>
                    <a:pt x="75" y="217"/>
                    <a:pt x="118" y="223"/>
                  </a:cubicBezTo>
                  <a:lnTo>
                    <a:pt x="136" y="229"/>
                  </a:lnTo>
                  <a:cubicBezTo>
                    <a:pt x="174" y="235"/>
                    <a:pt x="205" y="248"/>
                    <a:pt x="211" y="254"/>
                  </a:cubicBezTo>
                  <a:cubicBezTo>
                    <a:pt x="223" y="266"/>
                    <a:pt x="229" y="279"/>
                    <a:pt x="229" y="297"/>
                  </a:cubicBezTo>
                  <a:cubicBezTo>
                    <a:pt x="229" y="316"/>
                    <a:pt x="223" y="328"/>
                    <a:pt x="205" y="341"/>
                  </a:cubicBezTo>
                  <a:cubicBezTo>
                    <a:pt x="192" y="347"/>
                    <a:pt x="167" y="353"/>
                    <a:pt x="136" y="353"/>
                  </a:cubicBezTo>
                  <a:cubicBezTo>
                    <a:pt x="118" y="353"/>
                    <a:pt x="93" y="353"/>
                    <a:pt x="68" y="347"/>
                  </a:cubicBezTo>
                  <a:cubicBezTo>
                    <a:pt x="50" y="341"/>
                    <a:pt x="25" y="328"/>
                    <a:pt x="0" y="316"/>
                  </a:cubicBezTo>
                  <a:lnTo>
                    <a:pt x="0" y="384"/>
                  </a:lnTo>
                  <a:cubicBezTo>
                    <a:pt x="25" y="390"/>
                    <a:pt x="50" y="396"/>
                    <a:pt x="75" y="402"/>
                  </a:cubicBezTo>
                  <a:cubicBezTo>
                    <a:pt x="93" y="402"/>
                    <a:pt x="118" y="409"/>
                    <a:pt x="136" y="409"/>
                  </a:cubicBezTo>
                  <a:cubicBezTo>
                    <a:pt x="186" y="409"/>
                    <a:pt x="223" y="396"/>
                    <a:pt x="254" y="378"/>
                  </a:cubicBezTo>
                  <a:cubicBezTo>
                    <a:pt x="285" y="353"/>
                    <a:pt x="297" y="328"/>
                    <a:pt x="297" y="291"/>
                  </a:cubicBezTo>
                  <a:cubicBezTo>
                    <a:pt x="297" y="260"/>
                    <a:pt x="285" y="235"/>
                    <a:pt x="266" y="217"/>
                  </a:cubicBezTo>
                  <a:cubicBezTo>
                    <a:pt x="248" y="198"/>
                    <a:pt x="217" y="186"/>
                    <a:pt x="174" y="173"/>
                  </a:cubicBezTo>
                  <a:lnTo>
                    <a:pt x="149" y="167"/>
                  </a:lnTo>
                  <a:cubicBezTo>
                    <a:pt x="118" y="161"/>
                    <a:pt x="93" y="155"/>
                    <a:pt x="81" y="149"/>
                  </a:cubicBezTo>
                  <a:cubicBezTo>
                    <a:pt x="68" y="136"/>
                    <a:pt x="62" y="124"/>
                    <a:pt x="62" y="111"/>
                  </a:cubicBezTo>
                  <a:cubicBezTo>
                    <a:pt x="62" y="93"/>
                    <a:pt x="75" y="81"/>
                    <a:pt x="87" y="68"/>
                  </a:cubicBezTo>
                  <a:cubicBezTo>
                    <a:pt x="106" y="56"/>
                    <a:pt x="130" y="56"/>
                    <a:pt x="161" y="56"/>
                  </a:cubicBezTo>
                  <a:cubicBezTo>
                    <a:pt x="180" y="56"/>
                    <a:pt x="198" y="56"/>
                    <a:pt x="217" y="62"/>
                  </a:cubicBezTo>
                  <a:cubicBezTo>
                    <a:pt x="242" y="62"/>
                    <a:pt x="260" y="74"/>
                    <a:pt x="273" y="81"/>
                  </a:cubicBezTo>
                  <a:lnTo>
                    <a:pt x="273" y="19"/>
                  </a:lnTo>
                  <a:cubicBezTo>
                    <a:pt x="260" y="12"/>
                    <a:pt x="242" y="6"/>
                    <a:pt x="217" y="6"/>
                  </a:cubicBezTo>
                  <a:cubicBezTo>
                    <a:pt x="198" y="0"/>
                    <a:pt x="174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81"/>
            <p:cNvSpPr/>
            <p:nvPr/>
          </p:nvSpPr>
          <p:spPr>
            <a:xfrm>
              <a:off x="4961367" y="3549059"/>
              <a:ext cx="13818" cy="28379"/>
            </a:xfrm>
            <a:custGeom>
              <a:avLst/>
              <a:gdLst/>
              <a:ahLst/>
              <a:cxnLst/>
              <a:rect l="l" t="t" r="r" b="b"/>
              <a:pathLst>
                <a:path w="242" h="497" extrusionOk="0">
                  <a:moveTo>
                    <a:pt x="43" y="1"/>
                  </a:moveTo>
                  <a:lnTo>
                    <a:pt x="43" y="112"/>
                  </a:lnTo>
                  <a:lnTo>
                    <a:pt x="0" y="112"/>
                  </a:lnTo>
                  <a:lnTo>
                    <a:pt x="0" y="156"/>
                  </a:lnTo>
                  <a:lnTo>
                    <a:pt x="43" y="156"/>
                  </a:lnTo>
                  <a:lnTo>
                    <a:pt x="43" y="366"/>
                  </a:lnTo>
                  <a:cubicBezTo>
                    <a:pt x="43" y="416"/>
                    <a:pt x="56" y="453"/>
                    <a:pt x="74" y="471"/>
                  </a:cubicBezTo>
                  <a:cubicBezTo>
                    <a:pt x="93" y="490"/>
                    <a:pt x="124" y="496"/>
                    <a:pt x="173" y="496"/>
                  </a:cubicBezTo>
                  <a:lnTo>
                    <a:pt x="242" y="496"/>
                  </a:lnTo>
                  <a:lnTo>
                    <a:pt x="242" y="441"/>
                  </a:lnTo>
                  <a:lnTo>
                    <a:pt x="173" y="441"/>
                  </a:lnTo>
                  <a:cubicBezTo>
                    <a:pt x="149" y="441"/>
                    <a:pt x="130" y="441"/>
                    <a:pt x="118" y="428"/>
                  </a:cubicBezTo>
                  <a:cubicBezTo>
                    <a:pt x="112" y="422"/>
                    <a:pt x="105" y="403"/>
                    <a:pt x="105" y="366"/>
                  </a:cubicBezTo>
                  <a:lnTo>
                    <a:pt x="105" y="156"/>
                  </a:lnTo>
                  <a:lnTo>
                    <a:pt x="242" y="156"/>
                  </a:lnTo>
                  <a:lnTo>
                    <a:pt x="242" y="112"/>
                  </a:lnTo>
                  <a:lnTo>
                    <a:pt x="105" y="112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81"/>
            <p:cNvSpPr/>
            <p:nvPr/>
          </p:nvSpPr>
          <p:spPr>
            <a:xfrm>
              <a:off x="3997750" y="3087806"/>
              <a:ext cx="533828" cy="533828"/>
            </a:xfrm>
            <a:custGeom>
              <a:avLst/>
              <a:gdLst/>
              <a:ahLst/>
              <a:cxnLst/>
              <a:rect l="l" t="t" r="r" b="b"/>
              <a:pathLst>
                <a:path w="9349" h="9349" extrusionOk="0">
                  <a:moveTo>
                    <a:pt x="359" y="0"/>
                  </a:moveTo>
                  <a:cubicBezTo>
                    <a:pt x="161" y="0"/>
                    <a:pt x="0" y="161"/>
                    <a:pt x="0" y="359"/>
                  </a:cubicBezTo>
                  <a:lnTo>
                    <a:pt x="0" y="8995"/>
                  </a:lnTo>
                  <a:cubicBezTo>
                    <a:pt x="0" y="9193"/>
                    <a:pt x="161" y="9348"/>
                    <a:pt x="359" y="9348"/>
                  </a:cubicBezTo>
                  <a:lnTo>
                    <a:pt x="8995" y="9348"/>
                  </a:lnTo>
                  <a:cubicBezTo>
                    <a:pt x="9194" y="9348"/>
                    <a:pt x="9348" y="9193"/>
                    <a:pt x="9348" y="8995"/>
                  </a:cubicBezTo>
                  <a:lnTo>
                    <a:pt x="9348" y="359"/>
                  </a:lnTo>
                  <a:cubicBezTo>
                    <a:pt x="9348" y="161"/>
                    <a:pt x="9194" y="0"/>
                    <a:pt x="8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81"/>
            <p:cNvSpPr/>
            <p:nvPr/>
          </p:nvSpPr>
          <p:spPr>
            <a:xfrm>
              <a:off x="4359021" y="3376960"/>
              <a:ext cx="91246" cy="44595"/>
            </a:xfrm>
            <a:custGeom>
              <a:avLst/>
              <a:gdLst/>
              <a:ahLst/>
              <a:cxnLst/>
              <a:rect l="l" t="t" r="r" b="b"/>
              <a:pathLst>
                <a:path w="1598" h="781" extrusionOk="0">
                  <a:moveTo>
                    <a:pt x="941" y="0"/>
                  </a:moveTo>
                  <a:lnTo>
                    <a:pt x="0" y="229"/>
                  </a:lnTo>
                  <a:lnTo>
                    <a:pt x="93" y="780"/>
                  </a:lnTo>
                  <a:lnTo>
                    <a:pt x="1523" y="780"/>
                  </a:lnTo>
                  <a:lnTo>
                    <a:pt x="1597" y="663"/>
                  </a:lnTo>
                  <a:cubicBezTo>
                    <a:pt x="1597" y="440"/>
                    <a:pt x="941" y="0"/>
                    <a:pt x="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81"/>
            <p:cNvSpPr/>
            <p:nvPr/>
          </p:nvSpPr>
          <p:spPr>
            <a:xfrm>
              <a:off x="4090023" y="3376960"/>
              <a:ext cx="102209" cy="44595"/>
            </a:xfrm>
            <a:custGeom>
              <a:avLst/>
              <a:gdLst/>
              <a:ahLst/>
              <a:cxnLst/>
              <a:rect l="l" t="t" r="r" b="b"/>
              <a:pathLst>
                <a:path w="1790" h="781" extrusionOk="0">
                  <a:moveTo>
                    <a:pt x="1053" y="0"/>
                  </a:moveTo>
                  <a:lnTo>
                    <a:pt x="0" y="229"/>
                  </a:lnTo>
                  <a:lnTo>
                    <a:pt x="99" y="780"/>
                  </a:lnTo>
                  <a:lnTo>
                    <a:pt x="1703" y="780"/>
                  </a:lnTo>
                  <a:lnTo>
                    <a:pt x="1789" y="663"/>
                  </a:lnTo>
                  <a:cubicBezTo>
                    <a:pt x="1789" y="440"/>
                    <a:pt x="1053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81"/>
            <p:cNvSpPr/>
            <p:nvPr/>
          </p:nvSpPr>
          <p:spPr>
            <a:xfrm>
              <a:off x="4057477" y="3253910"/>
              <a:ext cx="410435" cy="167646"/>
            </a:xfrm>
            <a:custGeom>
              <a:avLst/>
              <a:gdLst/>
              <a:ahLst/>
              <a:cxnLst/>
              <a:rect l="l" t="t" r="r" b="b"/>
              <a:pathLst>
                <a:path w="7188" h="2936" extrusionOk="0">
                  <a:moveTo>
                    <a:pt x="1" y="1"/>
                  </a:moveTo>
                  <a:lnTo>
                    <a:pt x="1" y="2935"/>
                  </a:lnTo>
                  <a:lnTo>
                    <a:pt x="731" y="2935"/>
                  </a:lnTo>
                  <a:cubicBezTo>
                    <a:pt x="812" y="2619"/>
                    <a:pt x="1096" y="2384"/>
                    <a:pt x="1443" y="2384"/>
                  </a:cubicBezTo>
                  <a:cubicBezTo>
                    <a:pt x="1783" y="2384"/>
                    <a:pt x="2068" y="2619"/>
                    <a:pt x="2155" y="2935"/>
                  </a:cubicBezTo>
                  <a:lnTo>
                    <a:pt x="5380" y="2935"/>
                  </a:lnTo>
                  <a:cubicBezTo>
                    <a:pt x="5461" y="2619"/>
                    <a:pt x="5746" y="2384"/>
                    <a:pt x="6092" y="2384"/>
                  </a:cubicBezTo>
                  <a:cubicBezTo>
                    <a:pt x="6433" y="2384"/>
                    <a:pt x="6717" y="2619"/>
                    <a:pt x="6804" y="2935"/>
                  </a:cubicBezTo>
                  <a:lnTo>
                    <a:pt x="7188" y="2935"/>
                  </a:lnTo>
                  <a:lnTo>
                    <a:pt x="7188" y="1678"/>
                  </a:lnTo>
                  <a:lnTo>
                    <a:pt x="6327" y="1678"/>
                  </a:lnTo>
                  <a:lnTo>
                    <a:pt x="6173" y="713"/>
                  </a:lnTo>
                  <a:lnTo>
                    <a:pt x="4712" y="713"/>
                  </a:lnTo>
                  <a:lnTo>
                    <a:pt x="47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81"/>
            <p:cNvSpPr/>
            <p:nvPr/>
          </p:nvSpPr>
          <p:spPr>
            <a:xfrm>
              <a:off x="4350513" y="3271154"/>
              <a:ext cx="20899" cy="25981"/>
            </a:xfrm>
            <a:custGeom>
              <a:avLst/>
              <a:gdLst/>
              <a:ahLst/>
              <a:cxnLst/>
              <a:rect l="l" t="t" r="r" b="b"/>
              <a:pathLst>
                <a:path w="366" h="455" extrusionOk="0">
                  <a:moveTo>
                    <a:pt x="183" y="1"/>
                  </a:moveTo>
                  <a:cubicBezTo>
                    <a:pt x="92" y="1"/>
                    <a:pt x="1" y="61"/>
                    <a:pt x="1" y="182"/>
                  </a:cubicBezTo>
                  <a:lnTo>
                    <a:pt x="1" y="454"/>
                  </a:lnTo>
                  <a:lnTo>
                    <a:pt x="366" y="454"/>
                  </a:lnTo>
                  <a:lnTo>
                    <a:pt x="366" y="182"/>
                  </a:lnTo>
                  <a:cubicBezTo>
                    <a:pt x="366" y="61"/>
                    <a:pt x="275" y="1"/>
                    <a:pt x="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81"/>
            <p:cNvSpPr/>
            <p:nvPr/>
          </p:nvSpPr>
          <p:spPr>
            <a:xfrm>
              <a:off x="4135247" y="3276521"/>
              <a:ext cx="113515" cy="113572"/>
            </a:xfrm>
            <a:custGeom>
              <a:avLst/>
              <a:gdLst/>
              <a:ahLst/>
              <a:cxnLst/>
              <a:rect l="l" t="t" r="r" b="b"/>
              <a:pathLst>
                <a:path w="1988" h="1989" extrusionOk="0">
                  <a:moveTo>
                    <a:pt x="997" y="1"/>
                  </a:moveTo>
                  <a:cubicBezTo>
                    <a:pt x="855" y="1"/>
                    <a:pt x="737" y="119"/>
                    <a:pt x="737" y="261"/>
                  </a:cubicBezTo>
                  <a:lnTo>
                    <a:pt x="737" y="738"/>
                  </a:lnTo>
                  <a:lnTo>
                    <a:pt x="261" y="738"/>
                  </a:lnTo>
                  <a:cubicBezTo>
                    <a:pt x="118" y="738"/>
                    <a:pt x="0" y="855"/>
                    <a:pt x="0" y="998"/>
                  </a:cubicBezTo>
                  <a:cubicBezTo>
                    <a:pt x="0" y="1134"/>
                    <a:pt x="118" y="1251"/>
                    <a:pt x="261" y="1251"/>
                  </a:cubicBezTo>
                  <a:lnTo>
                    <a:pt x="737" y="1251"/>
                  </a:lnTo>
                  <a:lnTo>
                    <a:pt x="737" y="1351"/>
                  </a:lnTo>
                  <a:lnTo>
                    <a:pt x="737" y="1734"/>
                  </a:lnTo>
                  <a:cubicBezTo>
                    <a:pt x="737" y="1871"/>
                    <a:pt x="855" y="1988"/>
                    <a:pt x="997" y="1988"/>
                  </a:cubicBezTo>
                  <a:cubicBezTo>
                    <a:pt x="1133" y="1988"/>
                    <a:pt x="1251" y="1871"/>
                    <a:pt x="1251" y="1734"/>
                  </a:cubicBezTo>
                  <a:lnTo>
                    <a:pt x="1251" y="1251"/>
                  </a:lnTo>
                  <a:lnTo>
                    <a:pt x="1734" y="1251"/>
                  </a:lnTo>
                  <a:cubicBezTo>
                    <a:pt x="1870" y="1251"/>
                    <a:pt x="1988" y="1134"/>
                    <a:pt x="1988" y="998"/>
                  </a:cubicBezTo>
                  <a:cubicBezTo>
                    <a:pt x="1988" y="855"/>
                    <a:pt x="1870" y="738"/>
                    <a:pt x="1734" y="738"/>
                  </a:cubicBezTo>
                  <a:lnTo>
                    <a:pt x="1251" y="738"/>
                  </a:lnTo>
                  <a:lnTo>
                    <a:pt x="1251" y="261"/>
                  </a:lnTo>
                  <a:cubicBezTo>
                    <a:pt x="1251" y="119"/>
                    <a:pt x="1133" y="1"/>
                    <a:pt x="9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81"/>
            <p:cNvSpPr/>
            <p:nvPr/>
          </p:nvSpPr>
          <p:spPr>
            <a:xfrm>
              <a:off x="4461515" y="3366682"/>
              <a:ext cx="14903" cy="20556"/>
            </a:xfrm>
            <a:custGeom>
              <a:avLst/>
              <a:gdLst/>
              <a:ahLst/>
              <a:cxnLst/>
              <a:rect l="l" t="t" r="r" b="b"/>
              <a:pathLst>
                <a:path w="261" h="360" extrusionOk="0">
                  <a:moveTo>
                    <a:pt x="1" y="1"/>
                  </a:moveTo>
                  <a:lnTo>
                    <a:pt x="1" y="360"/>
                  </a:lnTo>
                  <a:lnTo>
                    <a:pt x="261" y="360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81"/>
            <p:cNvSpPr/>
            <p:nvPr/>
          </p:nvSpPr>
          <p:spPr>
            <a:xfrm>
              <a:off x="4461515" y="3393576"/>
              <a:ext cx="8908" cy="15246"/>
            </a:xfrm>
            <a:custGeom>
              <a:avLst/>
              <a:gdLst/>
              <a:ahLst/>
              <a:cxnLst/>
              <a:rect l="l" t="t" r="r" b="b"/>
              <a:pathLst>
                <a:path w="156" h="267" extrusionOk="0">
                  <a:moveTo>
                    <a:pt x="1" y="0"/>
                  </a:moveTo>
                  <a:lnTo>
                    <a:pt x="1" y="266"/>
                  </a:lnTo>
                  <a:lnTo>
                    <a:pt x="155" y="266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81"/>
            <p:cNvSpPr/>
            <p:nvPr/>
          </p:nvSpPr>
          <p:spPr>
            <a:xfrm>
              <a:off x="4343433" y="3302730"/>
              <a:ext cx="64409" cy="47050"/>
            </a:xfrm>
            <a:custGeom>
              <a:avLst/>
              <a:gdLst/>
              <a:ahLst/>
              <a:cxnLst/>
              <a:rect l="l" t="t" r="r" b="b"/>
              <a:pathLst>
                <a:path w="1128" h="824" extrusionOk="0">
                  <a:moveTo>
                    <a:pt x="1" y="0"/>
                  </a:moveTo>
                  <a:lnTo>
                    <a:pt x="1" y="823"/>
                  </a:lnTo>
                  <a:lnTo>
                    <a:pt x="1128" y="823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81"/>
            <p:cNvSpPr/>
            <p:nvPr/>
          </p:nvSpPr>
          <p:spPr>
            <a:xfrm>
              <a:off x="4375637" y="3401342"/>
              <a:ext cx="59441" cy="59441"/>
            </a:xfrm>
            <a:custGeom>
              <a:avLst/>
              <a:gdLst/>
              <a:ahLst/>
              <a:cxnLst/>
              <a:rect l="l" t="t" r="r" b="b"/>
              <a:pathLst>
                <a:path w="1041" h="1041" extrusionOk="0">
                  <a:moveTo>
                    <a:pt x="520" y="0"/>
                  </a:moveTo>
                  <a:cubicBezTo>
                    <a:pt x="229" y="0"/>
                    <a:pt x="0" y="229"/>
                    <a:pt x="0" y="520"/>
                  </a:cubicBezTo>
                  <a:cubicBezTo>
                    <a:pt x="0" y="805"/>
                    <a:pt x="229" y="1040"/>
                    <a:pt x="520" y="1040"/>
                  </a:cubicBezTo>
                  <a:cubicBezTo>
                    <a:pt x="805" y="1040"/>
                    <a:pt x="1040" y="805"/>
                    <a:pt x="1040" y="520"/>
                  </a:cubicBezTo>
                  <a:cubicBezTo>
                    <a:pt x="1040" y="229"/>
                    <a:pt x="805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81"/>
            <p:cNvSpPr/>
            <p:nvPr/>
          </p:nvSpPr>
          <p:spPr>
            <a:xfrm>
              <a:off x="4389055" y="3414760"/>
              <a:ext cx="32547" cy="32604"/>
            </a:xfrm>
            <a:custGeom>
              <a:avLst/>
              <a:gdLst/>
              <a:ahLst/>
              <a:cxnLst/>
              <a:rect l="l" t="t" r="r" b="b"/>
              <a:pathLst>
                <a:path w="570" h="571" extrusionOk="0">
                  <a:moveTo>
                    <a:pt x="285" y="1"/>
                  </a:moveTo>
                  <a:cubicBezTo>
                    <a:pt x="130" y="1"/>
                    <a:pt x="0" y="131"/>
                    <a:pt x="0" y="285"/>
                  </a:cubicBezTo>
                  <a:cubicBezTo>
                    <a:pt x="0" y="440"/>
                    <a:pt x="130" y="570"/>
                    <a:pt x="285" y="570"/>
                  </a:cubicBezTo>
                  <a:cubicBezTo>
                    <a:pt x="440" y="570"/>
                    <a:pt x="570" y="440"/>
                    <a:pt x="570" y="285"/>
                  </a:cubicBezTo>
                  <a:cubicBezTo>
                    <a:pt x="570" y="131"/>
                    <a:pt x="440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81"/>
            <p:cNvSpPr/>
            <p:nvPr/>
          </p:nvSpPr>
          <p:spPr>
            <a:xfrm>
              <a:off x="4110865" y="3401342"/>
              <a:ext cx="59441" cy="59441"/>
            </a:xfrm>
            <a:custGeom>
              <a:avLst/>
              <a:gdLst/>
              <a:ahLst/>
              <a:cxnLst/>
              <a:rect l="l" t="t" r="r" b="b"/>
              <a:pathLst>
                <a:path w="1041" h="1041" extrusionOk="0">
                  <a:moveTo>
                    <a:pt x="520" y="0"/>
                  </a:moveTo>
                  <a:cubicBezTo>
                    <a:pt x="236" y="0"/>
                    <a:pt x="0" y="229"/>
                    <a:pt x="0" y="520"/>
                  </a:cubicBezTo>
                  <a:cubicBezTo>
                    <a:pt x="0" y="805"/>
                    <a:pt x="236" y="1040"/>
                    <a:pt x="520" y="1040"/>
                  </a:cubicBezTo>
                  <a:cubicBezTo>
                    <a:pt x="811" y="1040"/>
                    <a:pt x="1040" y="805"/>
                    <a:pt x="1040" y="520"/>
                  </a:cubicBezTo>
                  <a:cubicBezTo>
                    <a:pt x="1040" y="229"/>
                    <a:pt x="811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81"/>
            <p:cNvSpPr/>
            <p:nvPr/>
          </p:nvSpPr>
          <p:spPr>
            <a:xfrm>
              <a:off x="4124283" y="3414760"/>
              <a:ext cx="32604" cy="32604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5" y="1"/>
                  </a:moveTo>
                  <a:cubicBezTo>
                    <a:pt x="131" y="1"/>
                    <a:pt x="1" y="131"/>
                    <a:pt x="1" y="285"/>
                  </a:cubicBezTo>
                  <a:cubicBezTo>
                    <a:pt x="1" y="440"/>
                    <a:pt x="131" y="570"/>
                    <a:pt x="285" y="570"/>
                  </a:cubicBezTo>
                  <a:cubicBezTo>
                    <a:pt x="440" y="570"/>
                    <a:pt x="570" y="440"/>
                    <a:pt x="570" y="285"/>
                  </a:cubicBezTo>
                  <a:cubicBezTo>
                    <a:pt x="570" y="131"/>
                    <a:pt x="440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81"/>
            <p:cNvSpPr/>
            <p:nvPr/>
          </p:nvSpPr>
          <p:spPr>
            <a:xfrm>
              <a:off x="4145125" y="3537068"/>
              <a:ext cx="26951" cy="29749"/>
            </a:xfrm>
            <a:custGeom>
              <a:avLst/>
              <a:gdLst/>
              <a:ahLst/>
              <a:cxnLst/>
              <a:rect l="l" t="t" r="r" b="b"/>
              <a:pathLst>
                <a:path w="472" h="521" extrusionOk="0">
                  <a:moveTo>
                    <a:pt x="236" y="69"/>
                  </a:moveTo>
                  <a:lnTo>
                    <a:pt x="329" y="329"/>
                  </a:lnTo>
                  <a:lnTo>
                    <a:pt x="137" y="329"/>
                  </a:lnTo>
                  <a:lnTo>
                    <a:pt x="236" y="69"/>
                  </a:lnTo>
                  <a:close/>
                  <a:moveTo>
                    <a:pt x="193" y="0"/>
                  </a:moveTo>
                  <a:lnTo>
                    <a:pt x="1" y="521"/>
                  </a:lnTo>
                  <a:lnTo>
                    <a:pt x="69" y="521"/>
                  </a:lnTo>
                  <a:lnTo>
                    <a:pt x="118" y="384"/>
                  </a:lnTo>
                  <a:lnTo>
                    <a:pt x="354" y="384"/>
                  </a:lnTo>
                  <a:lnTo>
                    <a:pt x="397" y="521"/>
                  </a:lnTo>
                  <a:lnTo>
                    <a:pt x="471" y="52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81"/>
            <p:cNvSpPr/>
            <p:nvPr/>
          </p:nvSpPr>
          <p:spPr>
            <a:xfrm>
              <a:off x="4175902" y="3544148"/>
              <a:ext cx="32204" cy="22669"/>
            </a:xfrm>
            <a:custGeom>
              <a:avLst/>
              <a:gdLst/>
              <a:ahLst/>
              <a:cxnLst/>
              <a:rect l="l" t="t" r="r" b="b"/>
              <a:pathLst>
                <a:path w="564" h="397" extrusionOk="0">
                  <a:moveTo>
                    <a:pt x="192" y="0"/>
                  </a:moveTo>
                  <a:cubicBezTo>
                    <a:pt x="161" y="0"/>
                    <a:pt x="137" y="7"/>
                    <a:pt x="118" y="13"/>
                  </a:cubicBezTo>
                  <a:cubicBezTo>
                    <a:pt x="99" y="25"/>
                    <a:pt x="81" y="44"/>
                    <a:pt x="62" y="68"/>
                  </a:cubicBezTo>
                  <a:lnTo>
                    <a:pt x="62" y="7"/>
                  </a:lnTo>
                  <a:lnTo>
                    <a:pt x="0" y="7"/>
                  </a:lnTo>
                  <a:lnTo>
                    <a:pt x="0" y="397"/>
                  </a:lnTo>
                  <a:lnTo>
                    <a:pt x="62" y="397"/>
                  </a:lnTo>
                  <a:lnTo>
                    <a:pt x="62" y="174"/>
                  </a:lnTo>
                  <a:cubicBezTo>
                    <a:pt x="62" y="137"/>
                    <a:pt x="75" y="106"/>
                    <a:pt x="93" y="87"/>
                  </a:cubicBezTo>
                  <a:cubicBezTo>
                    <a:pt x="112" y="62"/>
                    <a:pt x="137" y="56"/>
                    <a:pt x="174" y="56"/>
                  </a:cubicBezTo>
                  <a:cubicBezTo>
                    <a:pt x="199" y="56"/>
                    <a:pt x="217" y="62"/>
                    <a:pt x="229" y="81"/>
                  </a:cubicBezTo>
                  <a:cubicBezTo>
                    <a:pt x="242" y="99"/>
                    <a:pt x="254" y="124"/>
                    <a:pt x="254" y="161"/>
                  </a:cubicBezTo>
                  <a:lnTo>
                    <a:pt x="254" y="397"/>
                  </a:lnTo>
                  <a:lnTo>
                    <a:pt x="316" y="397"/>
                  </a:lnTo>
                  <a:lnTo>
                    <a:pt x="316" y="174"/>
                  </a:lnTo>
                  <a:cubicBezTo>
                    <a:pt x="316" y="137"/>
                    <a:pt x="322" y="106"/>
                    <a:pt x="347" y="87"/>
                  </a:cubicBezTo>
                  <a:cubicBezTo>
                    <a:pt x="366" y="62"/>
                    <a:pt x="390" y="56"/>
                    <a:pt x="421" y="56"/>
                  </a:cubicBezTo>
                  <a:cubicBezTo>
                    <a:pt x="446" y="56"/>
                    <a:pt x="471" y="62"/>
                    <a:pt x="483" y="81"/>
                  </a:cubicBezTo>
                  <a:cubicBezTo>
                    <a:pt x="496" y="99"/>
                    <a:pt x="502" y="124"/>
                    <a:pt x="502" y="161"/>
                  </a:cubicBezTo>
                  <a:lnTo>
                    <a:pt x="502" y="397"/>
                  </a:lnTo>
                  <a:lnTo>
                    <a:pt x="564" y="397"/>
                  </a:lnTo>
                  <a:lnTo>
                    <a:pt x="564" y="161"/>
                  </a:lnTo>
                  <a:cubicBezTo>
                    <a:pt x="564" y="112"/>
                    <a:pt x="558" y="68"/>
                    <a:pt x="533" y="44"/>
                  </a:cubicBezTo>
                  <a:cubicBezTo>
                    <a:pt x="508" y="13"/>
                    <a:pt x="477" y="0"/>
                    <a:pt x="440" y="0"/>
                  </a:cubicBezTo>
                  <a:cubicBezTo>
                    <a:pt x="409" y="0"/>
                    <a:pt x="384" y="7"/>
                    <a:pt x="359" y="19"/>
                  </a:cubicBezTo>
                  <a:cubicBezTo>
                    <a:pt x="341" y="31"/>
                    <a:pt x="322" y="56"/>
                    <a:pt x="304" y="81"/>
                  </a:cubicBezTo>
                  <a:cubicBezTo>
                    <a:pt x="298" y="56"/>
                    <a:pt x="279" y="31"/>
                    <a:pt x="260" y="19"/>
                  </a:cubicBezTo>
                  <a:cubicBezTo>
                    <a:pt x="242" y="7"/>
                    <a:pt x="217" y="0"/>
                    <a:pt x="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81"/>
            <p:cNvSpPr/>
            <p:nvPr/>
          </p:nvSpPr>
          <p:spPr>
            <a:xfrm>
              <a:off x="4215129" y="3535983"/>
              <a:ext cx="19871" cy="31177"/>
            </a:xfrm>
            <a:custGeom>
              <a:avLst/>
              <a:gdLst/>
              <a:ahLst/>
              <a:cxnLst/>
              <a:rect l="l" t="t" r="r" b="b"/>
              <a:pathLst>
                <a:path w="348" h="546" extrusionOk="0">
                  <a:moveTo>
                    <a:pt x="174" y="193"/>
                  </a:moveTo>
                  <a:cubicBezTo>
                    <a:pt x="211" y="193"/>
                    <a:pt x="236" y="205"/>
                    <a:pt x="254" y="236"/>
                  </a:cubicBezTo>
                  <a:cubicBezTo>
                    <a:pt x="273" y="261"/>
                    <a:pt x="285" y="298"/>
                    <a:pt x="285" y="341"/>
                  </a:cubicBezTo>
                  <a:cubicBezTo>
                    <a:pt x="285" y="391"/>
                    <a:pt x="273" y="428"/>
                    <a:pt x="254" y="453"/>
                  </a:cubicBezTo>
                  <a:cubicBezTo>
                    <a:pt x="236" y="484"/>
                    <a:pt x="211" y="496"/>
                    <a:pt x="174" y="496"/>
                  </a:cubicBezTo>
                  <a:cubicBezTo>
                    <a:pt x="143" y="496"/>
                    <a:pt x="118" y="484"/>
                    <a:pt x="93" y="453"/>
                  </a:cubicBezTo>
                  <a:cubicBezTo>
                    <a:pt x="75" y="428"/>
                    <a:pt x="69" y="391"/>
                    <a:pt x="69" y="341"/>
                  </a:cubicBezTo>
                  <a:cubicBezTo>
                    <a:pt x="69" y="298"/>
                    <a:pt x="75" y="261"/>
                    <a:pt x="93" y="236"/>
                  </a:cubicBezTo>
                  <a:cubicBezTo>
                    <a:pt x="118" y="205"/>
                    <a:pt x="143" y="193"/>
                    <a:pt x="174" y="193"/>
                  </a:cubicBezTo>
                  <a:close/>
                  <a:moveTo>
                    <a:pt x="1" y="1"/>
                  </a:moveTo>
                  <a:lnTo>
                    <a:pt x="1" y="540"/>
                  </a:lnTo>
                  <a:lnTo>
                    <a:pt x="69" y="540"/>
                  </a:lnTo>
                  <a:lnTo>
                    <a:pt x="69" y="478"/>
                  </a:lnTo>
                  <a:cubicBezTo>
                    <a:pt x="81" y="502"/>
                    <a:pt x="100" y="521"/>
                    <a:pt x="118" y="533"/>
                  </a:cubicBezTo>
                  <a:cubicBezTo>
                    <a:pt x="137" y="540"/>
                    <a:pt x="162" y="546"/>
                    <a:pt x="193" y="546"/>
                  </a:cubicBezTo>
                  <a:cubicBezTo>
                    <a:pt x="236" y="546"/>
                    <a:pt x="279" y="527"/>
                    <a:pt x="304" y="490"/>
                  </a:cubicBezTo>
                  <a:cubicBezTo>
                    <a:pt x="335" y="453"/>
                    <a:pt x="347" y="403"/>
                    <a:pt x="347" y="341"/>
                  </a:cubicBezTo>
                  <a:cubicBezTo>
                    <a:pt x="347" y="286"/>
                    <a:pt x="335" y="236"/>
                    <a:pt x="304" y="199"/>
                  </a:cubicBezTo>
                  <a:cubicBezTo>
                    <a:pt x="279" y="162"/>
                    <a:pt x="236" y="143"/>
                    <a:pt x="193" y="143"/>
                  </a:cubicBezTo>
                  <a:cubicBezTo>
                    <a:pt x="162" y="143"/>
                    <a:pt x="137" y="150"/>
                    <a:pt x="118" y="156"/>
                  </a:cubicBezTo>
                  <a:cubicBezTo>
                    <a:pt x="100" y="168"/>
                    <a:pt x="81" y="187"/>
                    <a:pt x="69" y="211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81"/>
            <p:cNvSpPr/>
            <p:nvPr/>
          </p:nvSpPr>
          <p:spPr>
            <a:xfrm>
              <a:off x="4240596" y="3544491"/>
              <a:ext cx="18786" cy="22669"/>
            </a:xfrm>
            <a:custGeom>
              <a:avLst/>
              <a:gdLst/>
              <a:ahLst/>
              <a:cxnLst/>
              <a:rect l="l" t="t" r="r" b="b"/>
              <a:pathLst>
                <a:path w="329" h="397" extrusionOk="0">
                  <a:moveTo>
                    <a:pt x="0" y="1"/>
                  </a:moveTo>
                  <a:lnTo>
                    <a:pt x="0" y="236"/>
                  </a:lnTo>
                  <a:cubicBezTo>
                    <a:pt x="0" y="291"/>
                    <a:pt x="13" y="329"/>
                    <a:pt x="37" y="360"/>
                  </a:cubicBezTo>
                  <a:cubicBezTo>
                    <a:pt x="62" y="384"/>
                    <a:pt x="93" y="397"/>
                    <a:pt x="137" y="397"/>
                  </a:cubicBezTo>
                  <a:cubicBezTo>
                    <a:pt x="167" y="397"/>
                    <a:pt x="186" y="391"/>
                    <a:pt x="211" y="384"/>
                  </a:cubicBezTo>
                  <a:cubicBezTo>
                    <a:pt x="229" y="372"/>
                    <a:pt x="248" y="353"/>
                    <a:pt x="260" y="329"/>
                  </a:cubicBezTo>
                  <a:lnTo>
                    <a:pt x="260" y="391"/>
                  </a:lnTo>
                  <a:lnTo>
                    <a:pt x="328" y="391"/>
                  </a:lnTo>
                  <a:lnTo>
                    <a:pt x="328" y="1"/>
                  </a:lnTo>
                  <a:lnTo>
                    <a:pt x="260" y="1"/>
                  </a:lnTo>
                  <a:lnTo>
                    <a:pt x="260" y="223"/>
                  </a:lnTo>
                  <a:cubicBezTo>
                    <a:pt x="260" y="261"/>
                    <a:pt x="254" y="291"/>
                    <a:pt x="236" y="310"/>
                  </a:cubicBezTo>
                  <a:cubicBezTo>
                    <a:pt x="211" y="335"/>
                    <a:pt x="186" y="341"/>
                    <a:pt x="149" y="341"/>
                  </a:cubicBezTo>
                  <a:cubicBezTo>
                    <a:pt x="124" y="341"/>
                    <a:pt x="99" y="335"/>
                    <a:pt x="87" y="316"/>
                  </a:cubicBezTo>
                  <a:cubicBezTo>
                    <a:pt x="75" y="298"/>
                    <a:pt x="68" y="273"/>
                    <a:pt x="68" y="236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81"/>
            <p:cNvSpPr/>
            <p:nvPr/>
          </p:nvSpPr>
          <p:spPr>
            <a:xfrm>
              <a:off x="4266747" y="3535983"/>
              <a:ext cx="3597" cy="30834"/>
            </a:xfrm>
            <a:custGeom>
              <a:avLst/>
              <a:gdLst/>
              <a:ahLst/>
              <a:cxnLst/>
              <a:rect l="l" t="t" r="r" b="b"/>
              <a:pathLst>
                <a:path w="63" h="540" extrusionOk="0">
                  <a:moveTo>
                    <a:pt x="0" y="1"/>
                  </a:moveTo>
                  <a:lnTo>
                    <a:pt x="0" y="540"/>
                  </a:lnTo>
                  <a:lnTo>
                    <a:pt x="62" y="540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81"/>
            <p:cNvSpPr/>
            <p:nvPr/>
          </p:nvSpPr>
          <p:spPr>
            <a:xfrm>
              <a:off x="4276626" y="3544148"/>
              <a:ext cx="18443" cy="23011"/>
            </a:xfrm>
            <a:custGeom>
              <a:avLst/>
              <a:gdLst/>
              <a:ahLst/>
              <a:cxnLst/>
              <a:rect l="l" t="t" r="r" b="b"/>
              <a:pathLst>
                <a:path w="323" h="403" extrusionOk="0">
                  <a:moveTo>
                    <a:pt x="261" y="198"/>
                  </a:moveTo>
                  <a:lnTo>
                    <a:pt x="261" y="217"/>
                  </a:lnTo>
                  <a:cubicBezTo>
                    <a:pt x="261" y="254"/>
                    <a:pt x="248" y="291"/>
                    <a:pt x="230" y="316"/>
                  </a:cubicBezTo>
                  <a:cubicBezTo>
                    <a:pt x="211" y="341"/>
                    <a:pt x="180" y="353"/>
                    <a:pt x="143" y="353"/>
                  </a:cubicBezTo>
                  <a:cubicBezTo>
                    <a:pt x="118" y="353"/>
                    <a:pt x="100" y="347"/>
                    <a:pt x="87" y="328"/>
                  </a:cubicBezTo>
                  <a:cubicBezTo>
                    <a:pt x="69" y="316"/>
                    <a:pt x="63" y="297"/>
                    <a:pt x="63" y="279"/>
                  </a:cubicBezTo>
                  <a:cubicBezTo>
                    <a:pt x="63" y="248"/>
                    <a:pt x="75" y="229"/>
                    <a:pt x="94" y="217"/>
                  </a:cubicBezTo>
                  <a:cubicBezTo>
                    <a:pt x="112" y="205"/>
                    <a:pt x="149" y="198"/>
                    <a:pt x="199" y="198"/>
                  </a:cubicBezTo>
                  <a:close/>
                  <a:moveTo>
                    <a:pt x="162" y="0"/>
                  </a:moveTo>
                  <a:cubicBezTo>
                    <a:pt x="137" y="0"/>
                    <a:pt x="118" y="0"/>
                    <a:pt x="94" y="7"/>
                  </a:cubicBezTo>
                  <a:cubicBezTo>
                    <a:pt x="75" y="7"/>
                    <a:pt x="50" y="19"/>
                    <a:pt x="26" y="25"/>
                  </a:cubicBezTo>
                  <a:lnTo>
                    <a:pt x="26" y="81"/>
                  </a:lnTo>
                  <a:cubicBezTo>
                    <a:pt x="44" y="75"/>
                    <a:pt x="69" y="68"/>
                    <a:pt x="87" y="62"/>
                  </a:cubicBezTo>
                  <a:cubicBezTo>
                    <a:pt x="106" y="56"/>
                    <a:pt x="131" y="50"/>
                    <a:pt x="149" y="50"/>
                  </a:cubicBezTo>
                  <a:cubicBezTo>
                    <a:pt x="186" y="50"/>
                    <a:pt x="211" y="62"/>
                    <a:pt x="236" y="75"/>
                  </a:cubicBezTo>
                  <a:cubicBezTo>
                    <a:pt x="255" y="93"/>
                    <a:pt x="261" y="112"/>
                    <a:pt x="261" y="143"/>
                  </a:cubicBezTo>
                  <a:lnTo>
                    <a:pt x="261" y="149"/>
                  </a:lnTo>
                  <a:lnTo>
                    <a:pt x="174" y="149"/>
                  </a:lnTo>
                  <a:cubicBezTo>
                    <a:pt x="112" y="149"/>
                    <a:pt x="69" y="161"/>
                    <a:pt x="44" y="186"/>
                  </a:cubicBezTo>
                  <a:cubicBezTo>
                    <a:pt x="13" y="205"/>
                    <a:pt x="1" y="236"/>
                    <a:pt x="1" y="279"/>
                  </a:cubicBezTo>
                  <a:cubicBezTo>
                    <a:pt x="1" y="316"/>
                    <a:pt x="13" y="347"/>
                    <a:pt x="32" y="372"/>
                  </a:cubicBezTo>
                  <a:cubicBezTo>
                    <a:pt x="56" y="390"/>
                    <a:pt x="87" y="403"/>
                    <a:pt x="131" y="403"/>
                  </a:cubicBezTo>
                  <a:cubicBezTo>
                    <a:pt x="162" y="403"/>
                    <a:pt x="186" y="397"/>
                    <a:pt x="205" y="390"/>
                  </a:cubicBezTo>
                  <a:cubicBezTo>
                    <a:pt x="230" y="378"/>
                    <a:pt x="248" y="359"/>
                    <a:pt x="261" y="335"/>
                  </a:cubicBezTo>
                  <a:lnTo>
                    <a:pt x="261" y="397"/>
                  </a:lnTo>
                  <a:lnTo>
                    <a:pt x="323" y="397"/>
                  </a:lnTo>
                  <a:lnTo>
                    <a:pt x="323" y="174"/>
                  </a:lnTo>
                  <a:cubicBezTo>
                    <a:pt x="323" y="112"/>
                    <a:pt x="310" y="68"/>
                    <a:pt x="286" y="44"/>
                  </a:cubicBezTo>
                  <a:cubicBezTo>
                    <a:pt x="255" y="13"/>
                    <a:pt x="217" y="0"/>
                    <a:pt x="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81"/>
            <p:cNvSpPr/>
            <p:nvPr/>
          </p:nvSpPr>
          <p:spPr>
            <a:xfrm>
              <a:off x="4302435" y="3544148"/>
              <a:ext cx="18786" cy="22669"/>
            </a:xfrm>
            <a:custGeom>
              <a:avLst/>
              <a:gdLst/>
              <a:ahLst/>
              <a:cxnLst/>
              <a:rect l="l" t="t" r="r" b="b"/>
              <a:pathLst>
                <a:path w="329" h="397" extrusionOk="0">
                  <a:moveTo>
                    <a:pt x="193" y="0"/>
                  </a:moveTo>
                  <a:cubicBezTo>
                    <a:pt x="162" y="0"/>
                    <a:pt x="143" y="7"/>
                    <a:pt x="118" y="13"/>
                  </a:cubicBezTo>
                  <a:cubicBezTo>
                    <a:pt x="100" y="25"/>
                    <a:pt x="81" y="44"/>
                    <a:pt x="69" y="68"/>
                  </a:cubicBezTo>
                  <a:lnTo>
                    <a:pt x="69" y="7"/>
                  </a:lnTo>
                  <a:lnTo>
                    <a:pt x="1" y="7"/>
                  </a:lnTo>
                  <a:lnTo>
                    <a:pt x="1" y="397"/>
                  </a:lnTo>
                  <a:lnTo>
                    <a:pt x="69" y="397"/>
                  </a:lnTo>
                  <a:lnTo>
                    <a:pt x="69" y="174"/>
                  </a:lnTo>
                  <a:cubicBezTo>
                    <a:pt x="69" y="137"/>
                    <a:pt x="75" y="106"/>
                    <a:pt x="94" y="87"/>
                  </a:cubicBezTo>
                  <a:cubicBezTo>
                    <a:pt x="118" y="62"/>
                    <a:pt x="143" y="56"/>
                    <a:pt x="180" y="56"/>
                  </a:cubicBezTo>
                  <a:cubicBezTo>
                    <a:pt x="205" y="56"/>
                    <a:pt x="230" y="62"/>
                    <a:pt x="242" y="81"/>
                  </a:cubicBezTo>
                  <a:cubicBezTo>
                    <a:pt x="255" y="99"/>
                    <a:pt x="261" y="124"/>
                    <a:pt x="261" y="161"/>
                  </a:cubicBezTo>
                  <a:lnTo>
                    <a:pt x="261" y="397"/>
                  </a:lnTo>
                  <a:lnTo>
                    <a:pt x="329" y="397"/>
                  </a:lnTo>
                  <a:lnTo>
                    <a:pt x="329" y="161"/>
                  </a:lnTo>
                  <a:cubicBezTo>
                    <a:pt x="329" y="106"/>
                    <a:pt x="316" y="68"/>
                    <a:pt x="292" y="37"/>
                  </a:cubicBezTo>
                  <a:cubicBezTo>
                    <a:pt x="267" y="13"/>
                    <a:pt x="236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81"/>
            <p:cNvSpPr/>
            <p:nvPr/>
          </p:nvSpPr>
          <p:spPr>
            <a:xfrm>
              <a:off x="4326816" y="3544148"/>
              <a:ext cx="17415" cy="23011"/>
            </a:xfrm>
            <a:custGeom>
              <a:avLst/>
              <a:gdLst/>
              <a:ahLst/>
              <a:cxnLst/>
              <a:rect l="l" t="t" r="r" b="b"/>
              <a:pathLst>
                <a:path w="305" h="403" extrusionOk="0">
                  <a:moveTo>
                    <a:pt x="193" y="0"/>
                  </a:moveTo>
                  <a:cubicBezTo>
                    <a:pt x="131" y="0"/>
                    <a:pt x="88" y="19"/>
                    <a:pt x="50" y="50"/>
                  </a:cubicBezTo>
                  <a:cubicBezTo>
                    <a:pt x="19" y="87"/>
                    <a:pt x="1" y="137"/>
                    <a:pt x="1" y="198"/>
                  </a:cubicBezTo>
                  <a:cubicBezTo>
                    <a:pt x="1" y="267"/>
                    <a:pt x="13" y="310"/>
                    <a:pt x="50" y="347"/>
                  </a:cubicBezTo>
                  <a:cubicBezTo>
                    <a:pt x="88" y="384"/>
                    <a:pt x="131" y="403"/>
                    <a:pt x="187" y="403"/>
                  </a:cubicBezTo>
                  <a:cubicBezTo>
                    <a:pt x="211" y="403"/>
                    <a:pt x="230" y="403"/>
                    <a:pt x="248" y="397"/>
                  </a:cubicBezTo>
                  <a:cubicBezTo>
                    <a:pt x="267" y="397"/>
                    <a:pt x="286" y="390"/>
                    <a:pt x="304" y="378"/>
                  </a:cubicBezTo>
                  <a:lnTo>
                    <a:pt x="304" y="322"/>
                  </a:lnTo>
                  <a:cubicBezTo>
                    <a:pt x="286" y="328"/>
                    <a:pt x="267" y="341"/>
                    <a:pt x="248" y="341"/>
                  </a:cubicBezTo>
                  <a:cubicBezTo>
                    <a:pt x="230" y="347"/>
                    <a:pt x="218" y="353"/>
                    <a:pt x="199" y="353"/>
                  </a:cubicBezTo>
                  <a:cubicBezTo>
                    <a:pt x="156" y="353"/>
                    <a:pt x="125" y="335"/>
                    <a:pt x="100" y="310"/>
                  </a:cubicBezTo>
                  <a:cubicBezTo>
                    <a:pt x="75" y="285"/>
                    <a:pt x="69" y="248"/>
                    <a:pt x="69" y="198"/>
                  </a:cubicBezTo>
                  <a:cubicBezTo>
                    <a:pt x="69" y="155"/>
                    <a:pt x="75" y="118"/>
                    <a:pt x="100" y="93"/>
                  </a:cubicBezTo>
                  <a:cubicBezTo>
                    <a:pt x="125" y="62"/>
                    <a:pt x="156" y="50"/>
                    <a:pt x="199" y="50"/>
                  </a:cubicBezTo>
                  <a:cubicBezTo>
                    <a:pt x="218" y="50"/>
                    <a:pt x="230" y="56"/>
                    <a:pt x="248" y="62"/>
                  </a:cubicBezTo>
                  <a:cubicBezTo>
                    <a:pt x="267" y="62"/>
                    <a:pt x="286" y="75"/>
                    <a:pt x="304" y="81"/>
                  </a:cubicBezTo>
                  <a:lnTo>
                    <a:pt x="304" y="25"/>
                  </a:lnTo>
                  <a:cubicBezTo>
                    <a:pt x="286" y="13"/>
                    <a:pt x="267" y="7"/>
                    <a:pt x="248" y="7"/>
                  </a:cubicBezTo>
                  <a:cubicBezTo>
                    <a:pt x="230" y="0"/>
                    <a:pt x="211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81"/>
            <p:cNvSpPr/>
            <p:nvPr/>
          </p:nvSpPr>
          <p:spPr>
            <a:xfrm>
              <a:off x="4349085" y="3544148"/>
              <a:ext cx="20556" cy="23011"/>
            </a:xfrm>
            <a:custGeom>
              <a:avLst/>
              <a:gdLst/>
              <a:ahLst/>
              <a:cxnLst/>
              <a:rect l="l" t="t" r="r" b="b"/>
              <a:pathLst>
                <a:path w="360" h="403" extrusionOk="0">
                  <a:moveTo>
                    <a:pt x="187" y="50"/>
                  </a:moveTo>
                  <a:cubicBezTo>
                    <a:pt x="218" y="50"/>
                    <a:pt x="248" y="62"/>
                    <a:pt x="267" y="81"/>
                  </a:cubicBezTo>
                  <a:cubicBezTo>
                    <a:pt x="286" y="106"/>
                    <a:pt x="292" y="130"/>
                    <a:pt x="292" y="167"/>
                  </a:cubicBezTo>
                  <a:lnTo>
                    <a:pt x="69" y="167"/>
                  </a:lnTo>
                  <a:cubicBezTo>
                    <a:pt x="69" y="130"/>
                    <a:pt x="81" y="99"/>
                    <a:pt x="106" y="81"/>
                  </a:cubicBezTo>
                  <a:cubicBezTo>
                    <a:pt x="125" y="62"/>
                    <a:pt x="156" y="50"/>
                    <a:pt x="187" y="50"/>
                  </a:cubicBezTo>
                  <a:close/>
                  <a:moveTo>
                    <a:pt x="187" y="0"/>
                  </a:moveTo>
                  <a:cubicBezTo>
                    <a:pt x="131" y="0"/>
                    <a:pt x="81" y="19"/>
                    <a:pt x="50" y="56"/>
                  </a:cubicBezTo>
                  <a:cubicBezTo>
                    <a:pt x="13" y="93"/>
                    <a:pt x="1" y="143"/>
                    <a:pt x="1" y="205"/>
                  </a:cubicBezTo>
                  <a:cubicBezTo>
                    <a:pt x="1" y="267"/>
                    <a:pt x="19" y="316"/>
                    <a:pt x="50" y="353"/>
                  </a:cubicBezTo>
                  <a:cubicBezTo>
                    <a:pt x="88" y="384"/>
                    <a:pt x="137" y="403"/>
                    <a:pt x="199" y="403"/>
                  </a:cubicBezTo>
                  <a:cubicBezTo>
                    <a:pt x="224" y="403"/>
                    <a:pt x="248" y="403"/>
                    <a:pt x="273" y="397"/>
                  </a:cubicBezTo>
                  <a:cubicBezTo>
                    <a:pt x="298" y="390"/>
                    <a:pt x="317" y="384"/>
                    <a:pt x="341" y="372"/>
                  </a:cubicBezTo>
                  <a:lnTo>
                    <a:pt x="341" y="316"/>
                  </a:lnTo>
                  <a:cubicBezTo>
                    <a:pt x="323" y="328"/>
                    <a:pt x="298" y="335"/>
                    <a:pt x="273" y="341"/>
                  </a:cubicBezTo>
                  <a:cubicBezTo>
                    <a:pt x="248" y="347"/>
                    <a:pt x="230" y="353"/>
                    <a:pt x="205" y="353"/>
                  </a:cubicBezTo>
                  <a:cubicBezTo>
                    <a:pt x="162" y="353"/>
                    <a:pt x="131" y="341"/>
                    <a:pt x="106" y="316"/>
                  </a:cubicBezTo>
                  <a:cubicBezTo>
                    <a:pt x="81" y="291"/>
                    <a:pt x="69" y="260"/>
                    <a:pt x="63" y="217"/>
                  </a:cubicBezTo>
                  <a:lnTo>
                    <a:pt x="360" y="217"/>
                  </a:lnTo>
                  <a:lnTo>
                    <a:pt x="360" y="186"/>
                  </a:lnTo>
                  <a:cubicBezTo>
                    <a:pt x="360" y="130"/>
                    <a:pt x="341" y="81"/>
                    <a:pt x="310" y="50"/>
                  </a:cubicBezTo>
                  <a:cubicBezTo>
                    <a:pt x="279" y="13"/>
                    <a:pt x="242" y="0"/>
                    <a:pt x="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81"/>
            <p:cNvSpPr/>
            <p:nvPr/>
          </p:nvSpPr>
          <p:spPr>
            <a:xfrm>
              <a:off x="4026357" y="4356108"/>
              <a:ext cx="504136" cy="129046"/>
            </a:xfrm>
            <a:custGeom>
              <a:avLst/>
              <a:gdLst/>
              <a:ahLst/>
              <a:cxnLst/>
              <a:rect l="l" t="t" r="r" b="b"/>
              <a:pathLst>
                <a:path w="8829" h="2260" extrusionOk="0">
                  <a:moveTo>
                    <a:pt x="1134" y="0"/>
                  </a:moveTo>
                  <a:cubicBezTo>
                    <a:pt x="508" y="0"/>
                    <a:pt x="1" y="502"/>
                    <a:pt x="1" y="1127"/>
                  </a:cubicBezTo>
                  <a:cubicBezTo>
                    <a:pt x="1" y="1752"/>
                    <a:pt x="508" y="2260"/>
                    <a:pt x="1134" y="2260"/>
                  </a:cubicBezTo>
                  <a:lnTo>
                    <a:pt x="7696" y="2260"/>
                  </a:lnTo>
                  <a:cubicBezTo>
                    <a:pt x="8321" y="2260"/>
                    <a:pt x="8829" y="1752"/>
                    <a:pt x="8829" y="1127"/>
                  </a:cubicBezTo>
                  <a:cubicBezTo>
                    <a:pt x="8829" y="508"/>
                    <a:pt x="8321" y="0"/>
                    <a:pt x="76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81"/>
            <p:cNvSpPr/>
            <p:nvPr/>
          </p:nvSpPr>
          <p:spPr>
            <a:xfrm>
              <a:off x="4173446" y="4393565"/>
              <a:ext cx="37172" cy="47450"/>
            </a:xfrm>
            <a:custGeom>
              <a:avLst/>
              <a:gdLst/>
              <a:ahLst/>
              <a:cxnLst/>
              <a:rect l="l" t="t" r="r" b="b"/>
              <a:pathLst>
                <a:path w="651" h="831" extrusionOk="0">
                  <a:moveTo>
                    <a:pt x="390" y="0"/>
                  </a:moveTo>
                  <a:cubicBezTo>
                    <a:pt x="272" y="0"/>
                    <a:pt x="173" y="38"/>
                    <a:pt x="105" y="112"/>
                  </a:cubicBezTo>
                  <a:cubicBezTo>
                    <a:pt x="37" y="186"/>
                    <a:pt x="0" y="285"/>
                    <a:pt x="0" y="415"/>
                  </a:cubicBezTo>
                  <a:cubicBezTo>
                    <a:pt x="0" y="545"/>
                    <a:pt x="37" y="644"/>
                    <a:pt x="105" y="719"/>
                  </a:cubicBezTo>
                  <a:cubicBezTo>
                    <a:pt x="173" y="793"/>
                    <a:pt x="272" y="830"/>
                    <a:pt x="390" y="830"/>
                  </a:cubicBezTo>
                  <a:cubicBezTo>
                    <a:pt x="440" y="830"/>
                    <a:pt x="483" y="824"/>
                    <a:pt x="526" y="811"/>
                  </a:cubicBezTo>
                  <a:cubicBezTo>
                    <a:pt x="570" y="799"/>
                    <a:pt x="613" y="781"/>
                    <a:pt x="650" y="756"/>
                  </a:cubicBezTo>
                  <a:lnTo>
                    <a:pt x="650" y="638"/>
                  </a:lnTo>
                  <a:cubicBezTo>
                    <a:pt x="613" y="675"/>
                    <a:pt x="570" y="700"/>
                    <a:pt x="532" y="719"/>
                  </a:cubicBezTo>
                  <a:cubicBezTo>
                    <a:pt x="489" y="737"/>
                    <a:pt x="446" y="743"/>
                    <a:pt x="396" y="743"/>
                  </a:cubicBezTo>
                  <a:cubicBezTo>
                    <a:pt x="310" y="743"/>
                    <a:pt x="235" y="712"/>
                    <a:pt x="186" y="657"/>
                  </a:cubicBezTo>
                  <a:cubicBezTo>
                    <a:pt x="136" y="601"/>
                    <a:pt x="118" y="521"/>
                    <a:pt x="118" y="415"/>
                  </a:cubicBezTo>
                  <a:cubicBezTo>
                    <a:pt x="118" y="310"/>
                    <a:pt x="136" y="230"/>
                    <a:pt x="186" y="174"/>
                  </a:cubicBezTo>
                  <a:cubicBezTo>
                    <a:pt x="235" y="118"/>
                    <a:pt x="310" y="87"/>
                    <a:pt x="396" y="87"/>
                  </a:cubicBezTo>
                  <a:cubicBezTo>
                    <a:pt x="446" y="87"/>
                    <a:pt x="489" y="93"/>
                    <a:pt x="532" y="112"/>
                  </a:cubicBezTo>
                  <a:cubicBezTo>
                    <a:pt x="570" y="130"/>
                    <a:pt x="613" y="155"/>
                    <a:pt x="650" y="192"/>
                  </a:cubicBezTo>
                  <a:lnTo>
                    <a:pt x="650" y="75"/>
                  </a:lnTo>
                  <a:cubicBezTo>
                    <a:pt x="613" y="50"/>
                    <a:pt x="570" y="31"/>
                    <a:pt x="526" y="19"/>
                  </a:cubicBezTo>
                  <a:cubicBezTo>
                    <a:pt x="483" y="7"/>
                    <a:pt x="440" y="0"/>
                    <a:pt x="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81"/>
            <p:cNvSpPr/>
            <p:nvPr/>
          </p:nvSpPr>
          <p:spPr>
            <a:xfrm>
              <a:off x="4217585" y="4404871"/>
              <a:ext cx="29064" cy="36144"/>
            </a:xfrm>
            <a:custGeom>
              <a:avLst/>
              <a:gdLst/>
              <a:ahLst/>
              <a:cxnLst/>
              <a:rect l="l" t="t" r="r" b="b"/>
              <a:pathLst>
                <a:path w="509" h="633" extrusionOk="0">
                  <a:moveTo>
                    <a:pt x="410" y="316"/>
                  </a:moveTo>
                  <a:lnTo>
                    <a:pt x="410" y="335"/>
                  </a:lnTo>
                  <a:cubicBezTo>
                    <a:pt x="410" y="403"/>
                    <a:pt x="397" y="453"/>
                    <a:pt x="360" y="496"/>
                  </a:cubicBezTo>
                  <a:cubicBezTo>
                    <a:pt x="329" y="533"/>
                    <a:pt x="286" y="552"/>
                    <a:pt x="230" y="552"/>
                  </a:cubicBezTo>
                  <a:cubicBezTo>
                    <a:pt x="193" y="552"/>
                    <a:pt x="156" y="539"/>
                    <a:pt x="137" y="521"/>
                  </a:cubicBezTo>
                  <a:cubicBezTo>
                    <a:pt x="112" y="502"/>
                    <a:pt x="100" y="471"/>
                    <a:pt x="100" y="434"/>
                  </a:cubicBezTo>
                  <a:cubicBezTo>
                    <a:pt x="100" y="391"/>
                    <a:pt x="119" y="360"/>
                    <a:pt x="150" y="341"/>
                  </a:cubicBezTo>
                  <a:cubicBezTo>
                    <a:pt x="180" y="323"/>
                    <a:pt x="236" y="316"/>
                    <a:pt x="310" y="316"/>
                  </a:cubicBezTo>
                  <a:close/>
                  <a:moveTo>
                    <a:pt x="249" y="1"/>
                  </a:moveTo>
                  <a:cubicBezTo>
                    <a:pt x="218" y="1"/>
                    <a:pt x="187" y="7"/>
                    <a:pt x="150" y="13"/>
                  </a:cubicBezTo>
                  <a:cubicBezTo>
                    <a:pt x="119" y="19"/>
                    <a:pt x="81" y="32"/>
                    <a:pt x="44" y="44"/>
                  </a:cubicBezTo>
                  <a:lnTo>
                    <a:pt x="44" y="137"/>
                  </a:lnTo>
                  <a:cubicBezTo>
                    <a:pt x="75" y="118"/>
                    <a:pt x="106" y="106"/>
                    <a:pt x="137" y="100"/>
                  </a:cubicBezTo>
                  <a:cubicBezTo>
                    <a:pt x="174" y="87"/>
                    <a:pt x="205" y="87"/>
                    <a:pt x="242" y="87"/>
                  </a:cubicBezTo>
                  <a:cubicBezTo>
                    <a:pt x="292" y="87"/>
                    <a:pt x="335" y="100"/>
                    <a:pt x="366" y="124"/>
                  </a:cubicBezTo>
                  <a:cubicBezTo>
                    <a:pt x="397" y="149"/>
                    <a:pt x="410" y="180"/>
                    <a:pt x="410" y="230"/>
                  </a:cubicBezTo>
                  <a:lnTo>
                    <a:pt x="410" y="236"/>
                  </a:lnTo>
                  <a:lnTo>
                    <a:pt x="273" y="236"/>
                  </a:lnTo>
                  <a:cubicBezTo>
                    <a:pt x="180" y="236"/>
                    <a:pt x="112" y="254"/>
                    <a:pt x="69" y="292"/>
                  </a:cubicBezTo>
                  <a:cubicBezTo>
                    <a:pt x="26" y="323"/>
                    <a:pt x="1" y="372"/>
                    <a:pt x="1" y="440"/>
                  </a:cubicBezTo>
                  <a:cubicBezTo>
                    <a:pt x="1" y="502"/>
                    <a:pt x="20" y="545"/>
                    <a:pt x="57" y="583"/>
                  </a:cubicBezTo>
                  <a:cubicBezTo>
                    <a:pt x="94" y="620"/>
                    <a:pt x="143" y="632"/>
                    <a:pt x="205" y="632"/>
                  </a:cubicBezTo>
                  <a:cubicBezTo>
                    <a:pt x="255" y="632"/>
                    <a:pt x="292" y="626"/>
                    <a:pt x="329" y="607"/>
                  </a:cubicBezTo>
                  <a:cubicBezTo>
                    <a:pt x="360" y="589"/>
                    <a:pt x="391" y="564"/>
                    <a:pt x="410" y="527"/>
                  </a:cubicBezTo>
                  <a:lnTo>
                    <a:pt x="410" y="620"/>
                  </a:lnTo>
                  <a:lnTo>
                    <a:pt x="509" y="620"/>
                  </a:lnTo>
                  <a:lnTo>
                    <a:pt x="509" y="273"/>
                  </a:lnTo>
                  <a:cubicBezTo>
                    <a:pt x="509" y="180"/>
                    <a:pt x="490" y="112"/>
                    <a:pt x="447" y="69"/>
                  </a:cubicBezTo>
                  <a:cubicBezTo>
                    <a:pt x="403" y="25"/>
                    <a:pt x="335" y="1"/>
                    <a:pt x="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81"/>
            <p:cNvSpPr/>
            <p:nvPr/>
          </p:nvSpPr>
          <p:spPr>
            <a:xfrm>
              <a:off x="4258240" y="4404871"/>
              <a:ext cx="28721" cy="35402"/>
            </a:xfrm>
            <a:custGeom>
              <a:avLst/>
              <a:gdLst/>
              <a:ahLst/>
              <a:cxnLst/>
              <a:rect l="l" t="t" r="r" b="b"/>
              <a:pathLst>
                <a:path w="503" h="620" extrusionOk="0">
                  <a:moveTo>
                    <a:pt x="292" y="1"/>
                  </a:moveTo>
                  <a:cubicBezTo>
                    <a:pt x="255" y="1"/>
                    <a:pt x="218" y="13"/>
                    <a:pt x="180" y="25"/>
                  </a:cubicBezTo>
                  <a:cubicBezTo>
                    <a:pt x="149" y="44"/>
                    <a:pt x="125" y="75"/>
                    <a:pt x="100" y="112"/>
                  </a:cubicBezTo>
                  <a:lnTo>
                    <a:pt x="100" y="13"/>
                  </a:lnTo>
                  <a:lnTo>
                    <a:pt x="1" y="13"/>
                  </a:lnTo>
                  <a:lnTo>
                    <a:pt x="1" y="620"/>
                  </a:lnTo>
                  <a:lnTo>
                    <a:pt x="100" y="620"/>
                  </a:lnTo>
                  <a:lnTo>
                    <a:pt x="100" y="279"/>
                  </a:lnTo>
                  <a:cubicBezTo>
                    <a:pt x="100" y="217"/>
                    <a:pt x="112" y="174"/>
                    <a:pt x="143" y="137"/>
                  </a:cubicBezTo>
                  <a:cubicBezTo>
                    <a:pt x="174" y="106"/>
                    <a:pt x="218" y="87"/>
                    <a:pt x="273" y="87"/>
                  </a:cubicBezTo>
                  <a:cubicBezTo>
                    <a:pt x="317" y="87"/>
                    <a:pt x="348" y="100"/>
                    <a:pt x="372" y="131"/>
                  </a:cubicBezTo>
                  <a:cubicBezTo>
                    <a:pt x="397" y="155"/>
                    <a:pt x="403" y="199"/>
                    <a:pt x="403" y="261"/>
                  </a:cubicBezTo>
                  <a:lnTo>
                    <a:pt x="403" y="620"/>
                  </a:lnTo>
                  <a:lnTo>
                    <a:pt x="502" y="620"/>
                  </a:lnTo>
                  <a:lnTo>
                    <a:pt x="502" y="254"/>
                  </a:lnTo>
                  <a:cubicBezTo>
                    <a:pt x="502" y="174"/>
                    <a:pt x="484" y="106"/>
                    <a:pt x="453" y="69"/>
                  </a:cubicBezTo>
                  <a:cubicBezTo>
                    <a:pt x="416" y="25"/>
                    <a:pt x="360" y="1"/>
                    <a:pt x="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81"/>
            <p:cNvSpPr/>
            <p:nvPr/>
          </p:nvSpPr>
          <p:spPr>
            <a:xfrm>
              <a:off x="4295754" y="4404871"/>
              <a:ext cx="27237" cy="36144"/>
            </a:xfrm>
            <a:custGeom>
              <a:avLst/>
              <a:gdLst/>
              <a:ahLst/>
              <a:cxnLst/>
              <a:rect l="l" t="t" r="r" b="b"/>
              <a:pathLst>
                <a:path w="477" h="633" extrusionOk="0">
                  <a:moveTo>
                    <a:pt x="303" y="1"/>
                  </a:moveTo>
                  <a:cubicBezTo>
                    <a:pt x="211" y="1"/>
                    <a:pt x="136" y="32"/>
                    <a:pt x="81" y="87"/>
                  </a:cubicBezTo>
                  <a:cubicBezTo>
                    <a:pt x="31" y="143"/>
                    <a:pt x="0" y="217"/>
                    <a:pt x="0" y="316"/>
                  </a:cubicBezTo>
                  <a:cubicBezTo>
                    <a:pt x="0" y="415"/>
                    <a:pt x="31" y="490"/>
                    <a:pt x="81" y="545"/>
                  </a:cubicBezTo>
                  <a:cubicBezTo>
                    <a:pt x="136" y="607"/>
                    <a:pt x="211" y="632"/>
                    <a:pt x="297" y="632"/>
                  </a:cubicBezTo>
                  <a:cubicBezTo>
                    <a:pt x="334" y="632"/>
                    <a:pt x="365" y="632"/>
                    <a:pt x="390" y="626"/>
                  </a:cubicBezTo>
                  <a:cubicBezTo>
                    <a:pt x="421" y="620"/>
                    <a:pt x="452" y="607"/>
                    <a:pt x="477" y="595"/>
                  </a:cubicBezTo>
                  <a:lnTo>
                    <a:pt x="477" y="502"/>
                  </a:lnTo>
                  <a:cubicBezTo>
                    <a:pt x="452" y="521"/>
                    <a:pt x="421" y="533"/>
                    <a:pt x="396" y="539"/>
                  </a:cubicBezTo>
                  <a:cubicBezTo>
                    <a:pt x="365" y="545"/>
                    <a:pt x="341" y="552"/>
                    <a:pt x="310" y="552"/>
                  </a:cubicBezTo>
                  <a:cubicBezTo>
                    <a:pt x="248" y="552"/>
                    <a:pt x="198" y="527"/>
                    <a:pt x="161" y="490"/>
                  </a:cubicBezTo>
                  <a:cubicBezTo>
                    <a:pt x="124" y="446"/>
                    <a:pt x="105" y="391"/>
                    <a:pt x="105" y="316"/>
                  </a:cubicBezTo>
                  <a:cubicBezTo>
                    <a:pt x="105" y="242"/>
                    <a:pt x="124" y="186"/>
                    <a:pt x="161" y="149"/>
                  </a:cubicBezTo>
                  <a:cubicBezTo>
                    <a:pt x="198" y="106"/>
                    <a:pt x="248" y="87"/>
                    <a:pt x="310" y="87"/>
                  </a:cubicBezTo>
                  <a:cubicBezTo>
                    <a:pt x="341" y="87"/>
                    <a:pt x="365" y="87"/>
                    <a:pt x="396" y="100"/>
                  </a:cubicBezTo>
                  <a:cubicBezTo>
                    <a:pt x="421" y="106"/>
                    <a:pt x="452" y="118"/>
                    <a:pt x="477" y="131"/>
                  </a:cubicBezTo>
                  <a:lnTo>
                    <a:pt x="477" y="38"/>
                  </a:lnTo>
                  <a:cubicBezTo>
                    <a:pt x="452" y="25"/>
                    <a:pt x="421" y="19"/>
                    <a:pt x="396" y="13"/>
                  </a:cubicBezTo>
                  <a:cubicBezTo>
                    <a:pt x="365" y="7"/>
                    <a:pt x="334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81"/>
            <p:cNvSpPr/>
            <p:nvPr/>
          </p:nvSpPr>
          <p:spPr>
            <a:xfrm>
              <a:off x="4330357" y="4404871"/>
              <a:ext cx="32261" cy="36144"/>
            </a:xfrm>
            <a:custGeom>
              <a:avLst/>
              <a:gdLst/>
              <a:ahLst/>
              <a:cxnLst/>
              <a:rect l="l" t="t" r="r" b="b"/>
              <a:pathLst>
                <a:path w="565" h="633" extrusionOk="0">
                  <a:moveTo>
                    <a:pt x="298" y="87"/>
                  </a:moveTo>
                  <a:cubicBezTo>
                    <a:pt x="347" y="87"/>
                    <a:pt x="385" y="100"/>
                    <a:pt x="416" y="131"/>
                  </a:cubicBezTo>
                  <a:cubicBezTo>
                    <a:pt x="446" y="168"/>
                    <a:pt x="465" y="211"/>
                    <a:pt x="465" y="261"/>
                  </a:cubicBezTo>
                  <a:lnTo>
                    <a:pt x="112" y="267"/>
                  </a:lnTo>
                  <a:cubicBezTo>
                    <a:pt x="112" y="205"/>
                    <a:pt x="137" y="162"/>
                    <a:pt x="168" y="131"/>
                  </a:cubicBezTo>
                  <a:cubicBezTo>
                    <a:pt x="199" y="100"/>
                    <a:pt x="242" y="87"/>
                    <a:pt x="298" y="87"/>
                  </a:cubicBezTo>
                  <a:close/>
                  <a:moveTo>
                    <a:pt x="298" y="1"/>
                  </a:moveTo>
                  <a:cubicBezTo>
                    <a:pt x="211" y="1"/>
                    <a:pt x="137" y="32"/>
                    <a:pt x="81" y="87"/>
                  </a:cubicBezTo>
                  <a:cubicBezTo>
                    <a:pt x="32" y="149"/>
                    <a:pt x="1" y="223"/>
                    <a:pt x="1" y="323"/>
                  </a:cubicBezTo>
                  <a:cubicBezTo>
                    <a:pt x="1" y="415"/>
                    <a:pt x="32" y="496"/>
                    <a:pt x="87" y="552"/>
                  </a:cubicBezTo>
                  <a:cubicBezTo>
                    <a:pt x="143" y="607"/>
                    <a:pt x="217" y="632"/>
                    <a:pt x="316" y="632"/>
                  </a:cubicBezTo>
                  <a:cubicBezTo>
                    <a:pt x="354" y="632"/>
                    <a:pt x="391" y="632"/>
                    <a:pt x="428" y="620"/>
                  </a:cubicBezTo>
                  <a:cubicBezTo>
                    <a:pt x="465" y="613"/>
                    <a:pt x="502" y="601"/>
                    <a:pt x="539" y="589"/>
                  </a:cubicBezTo>
                  <a:lnTo>
                    <a:pt x="539" y="496"/>
                  </a:lnTo>
                  <a:cubicBezTo>
                    <a:pt x="502" y="514"/>
                    <a:pt x="465" y="527"/>
                    <a:pt x="434" y="533"/>
                  </a:cubicBezTo>
                  <a:cubicBezTo>
                    <a:pt x="397" y="545"/>
                    <a:pt x="360" y="552"/>
                    <a:pt x="323" y="552"/>
                  </a:cubicBezTo>
                  <a:cubicBezTo>
                    <a:pt x="255" y="552"/>
                    <a:pt x="205" y="533"/>
                    <a:pt x="168" y="496"/>
                  </a:cubicBezTo>
                  <a:cubicBezTo>
                    <a:pt x="131" y="459"/>
                    <a:pt x="112" y="409"/>
                    <a:pt x="106" y="341"/>
                  </a:cubicBezTo>
                  <a:lnTo>
                    <a:pt x="564" y="341"/>
                  </a:lnTo>
                  <a:lnTo>
                    <a:pt x="564" y="292"/>
                  </a:lnTo>
                  <a:cubicBezTo>
                    <a:pt x="564" y="205"/>
                    <a:pt x="539" y="131"/>
                    <a:pt x="490" y="81"/>
                  </a:cubicBezTo>
                  <a:cubicBezTo>
                    <a:pt x="446" y="25"/>
                    <a:pt x="378" y="1"/>
                    <a:pt x="2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81"/>
            <p:cNvSpPr/>
            <p:nvPr/>
          </p:nvSpPr>
          <p:spPr>
            <a:xfrm>
              <a:off x="4371754" y="4392480"/>
              <a:ext cx="5710" cy="47793"/>
            </a:xfrm>
            <a:custGeom>
              <a:avLst/>
              <a:gdLst/>
              <a:ahLst/>
              <a:cxnLst/>
              <a:rect l="l" t="t" r="r" b="b"/>
              <a:pathLst>
                <a:path w="100" h="837" extrusionOk="0">
                  <a:moveTo>
                    <a:pt x="0" y="1"/>
                  </a:moveTo>
                  <a:lnTo>
                    <a:pt x="0" y="837"/>
                  </a:lnTo>
                  <a:lnTo>
                    <a:pt x="99" y="837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81"/>
            <p:cNvSpPr/>
            <p:nvPr/>
          </p:nvSpPr>
          <p:spPr>
            <a:xfrm>
              <a:off x="4613515" y="4356108"/>
              <a:ext cx="504136" cy="129046"/>
            </a:xfrm>
            <a:custGeom>
              <a:avLst/>
              <a:gdLst/>
              <a:ahLst/>
              <a:cxnLst/>
              <a:rect l="l" t="t" r="r" b="b"/>
              <a:pathLst>
                <a:path w="8829" h="2260" extrusionOk="0">
                  <a:moveTo>
                    <a:pt x="1133" y="0"/>
                  </a:moveTo>
                  <a:cubicBezTo>
                    <a:pt x="508" y="0"/>
                    <a:pt x="1" y="502"/>
                    <a:pt x="1" y="1127"/>
                  </a:cubicBezTo>
                  <a:cubicBezTo>
                    <a:pt x="1" y="1752"/>
                    <a:pt x="508" y="2260"/>
                    <a:pt x="1133" y="2260"/>
                  </a:cubicBezTo>
                  <a:lnTo>
                    <a:pt x="7696" y="2260"/>
                  </a:lnTo>
                  <a:cubicBezTo>
                    <a:pt x="8321" y="2260"/>
                    <a:pt x="8828" y="1752"/>
                    <a:pt x="8828" y="1127"/>
                  </a:cubicBezTo>
                  <a:cubicBezTo>
                    <a:pt x="8828" y="508"/>
                    <a:pt x="8321" y="0"/>
                    <a:pt x="7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81"/>
            <p:cNvSpPr/>
            <p:nvPr/>
          </p:nvSpPr>
          <p:spPr>
            <a:xfrm>
              <a:off x="4710356" y="4394251"/>
              <a:ext cx="32604" cy="46023"/>
            </a:xfrm>
            <a:custGeom>
              <a:avLst/>
              <a:gdLst/>
              <a:ahLst/>
              <a:cxnLst/>
              <a:rect l="l" t="t" r="r" b="b"/>
              <a:pathLst>
                <a:path w="571" h="806" extrusionOk="0">
                  <a:moveTo>
                    <a:pt x="267" y="88"/>
                  </a:moveTo>
                  <a:cubicBezTo>
                    <a:pt x="323" y="88"/>
                    <a:pt x="360" y="100"/>
                    <a:pt x="385" y="118"/>
                  </a:cubicBezTo>
                  <a:cubicBezTo>
                    <a:pt x="416" y="143"/>
                    <a:pt x="428" y="168"/>
                    <a:pt x="428" y="211"/>
                  </a:cubicBezTo>
                  <a:cubicBezTo>
                    <a:pt x="428" y="255"/>
                    <a:pt x="416" y="286"/>
                    <a:pt x="385" y="304"/>
                  </a:cubicBezTo>
                  <a:cubicBezTo>
                    <a:pt x="360" y="323"/>
                    <a:pt x="323" y="335"/>
                    <a:pt x="267" y="335"/>
                  </a:cubicBezTo>
                  <a:lnTo>
                    <a:pt x="106" y="335"/>
                  </a:lnTo>
                  <a:lnTo>
                    <a:pt x="106" y="88"/>
                  </a:lnTo>
                  <a:close/>
                  <a:moveTo>
                    <a:pt x="279" y="422"/>
                  </a:moveTo>
                  <a:cubicBezTo>
                    <a:pt x="341" y="422"/>
                    <a:pt x="385" y="434"/>
                    <a:pt x="409" y="459"/>
                  </a:cubicBezTo>
                  <a:cubicBezTo>
                    <a:pt x="440" y="478"/>
                    <a:pt x="453" y="515"/>
                    <a:pt x="453" y="570"/>
                  </a:cubicBezTo>
                  <a:cubicBezTo>
                    <a:pt x="453" y="620"/>
                    <a:pt x="440" y="657"/>
                    <a:pt x="409" y="682"/>
                  </a:cubicBezTo>
                  <a:cubicBezTo>
                    <a:pt x="385" y="700"/>
                    <a:pt x="341" y="713"/>
                    <a:pt x="279" y="713"/>
                  </a:cubicBezTo>
                  <a:lnTo>
                    <a:pt x="106" y="713"/>
                  </a:lnTo>
                  <a:lnTo>
                    <a:pt x="106" y="422"/>
                  </a:lnTo>
                  <a:close/>
                  <a:moveTo>
                    <a:pt x="1" y="1"/>
                  </a:moveTo>
                  <a:lnTo>
                    <a:pt x="1" y="806"/>
                  </a:lnTo>
                  <a:lnTo>
                    <a:pt x="286" y="806"/>
                  </a:lnTo>
                  <a:cubicBezTo>
                    <a:pt x="378" y="806"/>
                    <a:pt x="446" y="787"/>
                    <a:pt x="496" y="744"/>
                  </a:cubicBezTo>
                  <a:cubicBezTo>
                    <a:pt x="546" y="707"/>
                    <a:pt x="570" y="651"/>
                    <a:pt x="570" y="577"/>
                  </a:cubicBezTo>
                  <a:cubicBezTo>
                    <a:pt x="570" y="527"/>
                    <a:pt x="552" y="478"/>
                    <a:pt x="527" y="440"/>
                  </a:cubicBezTo>
                  <a:cubicBezTo>
                    <a:pt x="496" y="409"/>
                    <a:pt x="453" y="385"/>
                    <a:pt x="403" y="372"/>
                  </a:cubicBezTo>
                  <a:cubicBezTo>
                    <a:pt x="446" y="366"/>
                    <a:pt x="477" y="348"/>
                    <a:pt x="502" y="317"/>
                  </a:cubicBezTo>
                  <a:cubicBezTo>
                    <a:pt x="527" y="286"/>
                    <a:pt x="533" y="249"/>
                    <a:pt x="533" y="199"/>
                  </a:cubicBezTo>
                  <a:cubicBezTo>
                    <a:pt x="533" y="137"/>
                    <a:pt x="515" y="88"/>
                    <a:pt x="471" y="50"/>
                  </a:cubicBezTo>
                  <a:cubicBezTo>
                    <a:pt x="422" y="19"/>
                    <a:pt x="360" y="1"/>
                    <a:pt x="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81"/>
            <p:cNvSpPr/>
            <p:nvPr/>
          </p:nvSpPr>
          <p:spPr>
            <a:xfrm>
              <a:off x="4750669" y="4404871"/>
              <a:ext cx="31519" cy="36144"/>
            </a:xfrm>
            <a:custGeom>
              <a:avLst/>
              <a:gdLst/>
              <a:ahLst/>
              <a:cxnLst/>
              <a:rect l="l" t="t" r="r" b="b"/>
              <a:pathLst>
                <a:path w="552" h="633" extrusionOk="0">
                  <a:moveTo>
                    <a:pt x="279" y="87"/>
                  </a:moveTo>
                  <a:cubicBezTo>
                    <a:pt x="329" y="87"/>
                    <a:pt x="372" y="106"/>
                    <a:pt x="403" y="149"/>
                  </a:cubicBezTo>
                  <a:cubicBezTo>
                    <a:pt x="434" y="193"/>
                    <a:pt x="452" y="248"/>
                    <a:pt x="452" y="316"/>
                  </a:cubicBezTo>
                  <a:cubicBezTo>
                    <a:pt x="452" y="391"/>
                    <a:pt x="434" y="446"/>
                    <a:pt x="403" y="490"/>
                  </a:cubicBezTo>
                  <a:cubicBezTo>
                    <a:pt x="372" y="527"/>
                    <a:pt x="329" y="552"/>
                    <a:pt x="279" y="552"/>
                  </a:cubicBezTo>
                  <a:cubicBezTo>
                    <a:pt x="223" y="552"/>
                    <a:pt x="180" y="527"/>
                    <a:pt x="149" y="490"/>
                  </a:cubicBezTo>
                  <a:cubicBezTo>
                    <a:pt x="118" y="446"/>
                    <a:pt x="106" y="391"/>
                    <a:pt x="106" y="316"/>
                  </a:cubicBezTo>
                  <a:cubicBezTo>
                    <a:pt x="106" y="248"/>
                    <a:pt x="118" y="186"/>
                    <a:pt x="149" y="149"/>
                  </a:cubicBezTo>
                  <a:cubicBezTo>
                    <a:pt x="180" y="106"/>
                    <a:pt x="223" y="87"/>
                    <a:pt x="279" y="87"/>
                  </a:cubicBezTo>
                  <a:close/>
                  <a:moveTo>
                    <a:pt x="279" y="1"/>
                  </a:moveTo>
                  <a:cubicBezTo>
                    <a:pt x="192" y="1"/>
                    <a:pt x="124" y="32"/>
                    <a:pt x="75" y="87"/>
                  </a:cubicBezTo>
                  <a:cubicBezTo>
                    <a:pt x="25" y="143"/>
                    <a:pt x="1" y="217"/>
                    <a:pt x="1" y="316"/>
                  </a:cubicBezTo>
                  <a:cubicBezTo>
                    <a:pt x="1" y="415"/>
                    <a:pt x="25" y="496"/>
                    <a:pt x="75" y="552"/>
                  </a:cubicBezTo>
                  <a:cubicBezTo>
                    <a:pt x="124" y="607"/>
                    <a:pt x="192" y="632"/>
                    <a:pt x="279" y="632"/>
                  </a:cubicBezTo>
                  <a:cubicBezTo>
                    <a:pt x="366" y="632"/>
                    <a:pt x="434" y="607"/>
                    <a:pt x="483" y="552"/>
                  </a:cubicBezTo>
                  <a:cubicBezTo>
                    <a:pt x="533" y="496"/>
                    <a:pt x="551" y="415"/>
                    <a:pt x="551" y="316"/>
                  </a:cubicBezTo>
                  <a:cubicBezTo>
                    <a:pt x="551" y="217"/>
                    <a:pt x="533" y="143"/>
                    <a:pt x="483" y="87"/>
                  </a:cubicBezTo>
                  <a:cubicBezTo>
                    <a:pt x="434" y="32"/>
                    <a:pt x="366" y="1"/>
                    <a:pt x="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81"/>
            <p:cNvSpPr/>
            <p:nvPr/>
          </p:nvSpPr>
          <p:spPr>
            <a:xfrm>
              <a:off x="4789211" y="4404871"/>
              <a:ext cx="31519" cy="36144"/>
            </a:xfrm>
            <a:custGeom>
              <a:avLst/>
              <a:gdLst/>
              <a:ahLst/>
              <a:cxnLst/>
              <a:rect l="l" t="t" r="r" b="b"/>
              <a:pathLst>
                <a:path w="552" h="633" extrusionOk="0">
                  <a:moveTo>
                    <a:pt x="279" y="87"/>
                  </a:moveTo>
                  <a:cubicBezTo>
                    <a:pt x="328" y="87"/>
                    <a:pt x="372" y="106"/>
                    <a:pt x="403" y="149"/>
                  </a:cubicBezTo>
                  <a:cubicBezTo>
                    <a:pt x="434" y="193"/>
                    <a:pt x="446" y="248"/>
                    <a:pt x="446" y="316"/>
                  </a:cubicBezTo>
                  <a:cubicBezTo>
                    <a:pt x="446" y="391"/>
                    <a:pt x="434" y="446"/>
                    <a:pt x="403" y="490"/>
                  </a:cubicBezTo>
                  <a:cubicBezTo>
                    <a:pt x="372" y="527"/>
                    <a:pt x="328" y="552"/>
                    <a:pt x="279" y="552"/>
                  </a:cubicBezTo>
                  <a:cubicBezTo>
                    <a:pt x="223" y="552"/>
                    <a:pt x="180" y="527"/>
                    <a:pt x="149" y="490"/>
                  </a:cubicBezTo>
                  <a:cubicBezTo>
                    <a:pt x="118" y="446"/>
                    <a:pt x="106" y="391"/>
                    <a:pt x="106" y="316"/>
                  </a:cubicBezTo>
                  <a:cubicBezTo>
                    <a:pt x="106" y="248"/>
                    <a:pt x="118" y="186"/>
                    <a:pt x="149" y="149"/>
                  </a:cubicBezTo>
                  <a:cubicBezTo>
                    <a:pt x="180" y="106"/>
                    <a:pt x="223" y="87"/>
                    <a:pt x="279" y="87"/>
                  </a:cubicBezTo>
                  <a:close/>
                  <a:moveTo>
                    <a:pt x="279" y="1"/>
                  </a:moveTo>
                  <a:cubicBezTo>
                    <a:pt x="192" y="1"/>
                    <a:pt x="124" y="32"/>
                    <a:pt x="75" y="87"/>
                  </a:cubicBezTo>
                  <a:cubicBezTo>
                    <a:pt x="25" y="143"/>
                    <a:pt x="0" y="217"/>
                    <a:pt x="0" y="316"/>
                  </a:cubicBezTo>
                  <a:cubicBezTo>
                    <a:pt x="0" y="415"/>
                    <a:pt x="25" y="496"/>
                    <a:pt x="75" y="552"/>
                  </a:cubicBezTo>
                  <a:cubicBezTo>
                    <a:pt x="124" y="607"/>
                    <a:pt x="192" y="632"/>
                    <a:pt x="279" y="632"/>
                  </a:cubicBezTo>
                  <a:cubicBezTo>
                    <a:pt x="366" y="632"/>
                    <a:pt x="427" y="607"/>
                    <a:pt x="477" y="552"/>
                  </a:cubicBezTo>
                  <a:cubicBezTo>
                    <a:pt x="526" y="496"/>
                    <a:pt x="551" y="415"/>
                    <a:pt x="551" y="316"/>
                  </a:cubicBezTo>
                  <a:cubicBezTo>
                    <a:pt x="551" y="217"/>
                    <a:pt x="526" y="143"/>
                    <a:pt x="477" y="87"/>
                  </a:cubicBezTo>
                  <a:cubicBezTo>
                    <a:pt x="427" y="32"/>
                    <a:pt x="366" y="1"/>
                    <a:pt x="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81"/>
            <p:cNvSpPr/>
            <p:nvPr/>
          </p:nvSpPr>
          <p:spPr>
            <a:xfrm>
              <a:off x="4829866" y="4392480"/>
              <a:ext cx="30434" cy="47793"/>
            </a:xfrm>
            <a:custGeom>
              <a:avLst/>
              <a:gdLst/>
              <a:ahLst/>
              <a:cxnLst/>
              <a:rect l="l" t="t" r="r" b="b"/>
              <a:pathLst>
                <a:path w="533" h="837" extrusionOk="0">
                  <a:moveTo>
                    <a:pt x="0" y="1"/>
                  </a:moveTo>
                  <a:lnTo>
                    <a:pt x="0" y="837"/>
                  </a:lnTo>
                  <a:lnTo>
                    <a:pt x="99" y="837"/>
                  </a:lnTo>
                  <a:lnTo>
                    <a:pt x="99" y="540"/>
                  </a:lnTo>
                  <a:lnTo>
                    <a:pt x="409" y="837"/>
                  </a:lnTo>
                  <a:lnTo>
                    <a:pt x="533" y="837"/>
                  </a:lnTo>
                  <a:lnTo>
                    <a:pt x="205" y="515"/>
                  </a:lnTo>
                  <a:lnTo>
                    <a:pt x="520" y="230"/>
                  </a:lnTo>
                  <a:lnTo>
                    <a:pt x="396" y="230"/>
                  </a:lnTo>
                  <a:lnTo>
                    <a:pt x="99" y="49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81"/>
            <p:cNvSpPr/>
            <p:nvPr/>
          </p:nvSpPr>
          <p:spPr>
            <a:xfrm>
              <a:off x="4886737" y="4394251"/>
              <a:ext cx="34717" cy="46023"/>
            </a:xfrm>
            <a:custGeom>
              <a:avLst/>
              <a:gdLst/>
              <a:ahLst/>
              <a:cxnLst/>
              <a:rect l="l" t="t" r="r" b="b"/>
              <a:pathLst>
                <a:path w="608" h="806" extrusionOk="0">
                  <a:moveTo>
                    <a:pt x="1" y="1"/>
                  </a:moveTo>
                  <a:lnTo>
                    <a:pt x="1" y="806"/>
                  </a:lnTo>
                  <a:lnTo>
                    <a:pt x="106" y="806"/>
                  </a:lnTo>
                  <a:lnTo>
                    <a:pt x="106" y="131"/>
                  </a:lnTo>
                  <a:lnTo>
                    <a:pt x="465" y="806"/>
                  </a:lnTo>
                  <a:lnTo>
                    <a:pt x="608" y="806"/>
                  </a:lnTo>
                  <a:lnTo>
                    <a:pt x="608" y="1"/>
                  </a:lnTo>
                  <a:lnTo>
                    <a:pt x="502" y="1"/>
                  </a:lnTo>
                  <a:lnTo>
                    <a:pt x="502" y="676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81"/>
            <p:cNvSpPr/>
            <p:nvPr/>
          </p:nvSpPr>
          <p:spPr>
            <a:xfrm>
              <a:off x="4931275" y="4404871"/>
              <a:ext cx="31519" cy="36144"/>
            </a:xfrm>
            <a:custGeom>
              <a:avLst/>
              <a:gdLst/>
              <a:ahLst/>
              <a:cxnLst/>
              <a:rect l="l" t="t" r="r" b="b"/>
              <a:pathLst>
                <a:path w="552" h="633" extrusionOk="0">
                  <a:moveTo>
                    <a:pt x="273" y="87"/>
                  </a:moveTo>
                  <a:cubicBezTo>
                    <a:pt x="329" y="87"/>
                    <a:pt x="372" y="106"/>
                    <a:pt x="403" y="149"/>
                  </a:cubicBezTo>
                  <a:cubicBezTo>
                    <a:pt x="434" y="193"/>
                    <a:pt x="447" y="248"/>
                    <a:pt x="447" y="316"/>
                  </a:cubicBezTo>
                  <a:cubicBezTo>
                    <a:pt x="447" y="391"/>
                    <a:pt x="434" y="446"/>
                    <a:pt x="403" y="490"/>
                  </a:cubicBezTo>
                  <a:cubicBezTo>
                    <a:pt x="372" y="527"/>
                    <a:pt x="329" y="552"/>
                    <a:pt x="273" y="552"/>
                  </a:cubicBezTo>
                  <a:cubicBezTo>
                    <a:pt x="224" y="552"/>
                    <a:pt x="180" y="527"/>
                    <a:pt x="150" y="490"/>
                  </a:cubicBezTo>
                  <a:cubicBezTo>
                    <a:pt x="119" y="446"/>
                    <a:pt x="106" y="391"/>
                    <a:pt x="106" y="316"/>
                  </a:cubicBezTo>
                  <a:cubicBezTo>
                    <a:pt x="106" y="248"/>
                    <a:pt x="119" y="186"/>
                    <a:pt x="150" y="149"/>
                  </a:cubicBezTo>
                  <a:cubicBezTo>
                    <a:pt x="180" y="106"/>
                    <a:pt x="224" y="87"/>
                    <a:pt x="273" y="87"/>
                  </a:cubicBezTo>
                  <a:close/>
                  <a:moveTo>
                    <a:pt x="273" y="1"/>
                  </a:moveTo>
                  <a:cubicBezTo>
                    <a:pt x="187" y="1"/>
                    <a:pt x="119" y="32"/>
                    <a:pt x="75" y="87"/>
                  </a:cubicBezTo>
                  <a:cubicBezTo>
                    <a:pt x="26" y="143"/>
                    <a:pt x="1" y="217"/>
                    <a:pt x="1" y="316"/>
                  </a:cubicBezTo>
                  <a:cubicBezTo>
                    <a:pt x="1" y="415"/>
                    <a:pt x="26" y="496"/>
                    <a:pt x="75" y="552"/>
                  </a:cubicBezTo>
                  <a:cubicBezTo>
                    <a:pt x="119" y="607"/>
                    <a:pt x="187" y="632"/>
                    <a:pt x="273" y="632"/>
                  </a:cubicBezTo>
                  <a:cubicBezTo>
                    <a:pt x="360" y="632"/>
                    <a:pt x="428" y="607"/>
                    <a:pt x="478" y="552"/>
                  </a:cubicBezTo>
                  <a:cubicBezTo>
                    <a:pt x="527" y="496"/>
                    <a:pt x="552" y="415"/>
                    <a:pt x="552" y="316"/>
                  </a:cubicBezTo>
                  <a:cubicBezTo>
                    <a:pt x="552" y="217"/>
                    <a:pt x="527" y="143"/>
                    <a:pt x="478" y="87"/>
                  </a:cubicBezTo>
                  <a:cubicBezTo>
                    <a:pt x="428" y="32"/>
                    <a:pt x="360" y="1"/>
                    <a:pt x="2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81"/>
            <p:cNvSpPr/>
            <p:nvPr/>
          </p:nvSpPr>
          <p:spPr>
            <a:xfrm>
              <a:off x="4968790" y="4405556"/>
              <a:ext cx="46365" cy="34717"/>
            </a:xfrm>
            <a:custGeom>
              <a:avLst/>
              <a:gdLst/>
              <a:ahLst/>
              <a:cxnLst/>
              <a:rect l="l" t="t" r="r" b="b"/>
              <a:pathLst>
                <a:path w="812" h="608" extrusionOk="0">
                  <a:moveTo>
                    <a:pt x="0" y="1"/>
                  </a:moveTo>
                  <a:lnTo>
                    <a:pt x="161" y="608"/>
                  </a:lnTo>
                  <a:lnTo>
                    <a:pt x="279" y="608"/>
                  </a:lnTo>
                  <a:lnTo>
                    <a:pt x="409" y="112"/>
                  </a:lnTo>
                  <a:lnTo>
                    <a:pt x="533" y="608"/>
                  </a:lnTo>
                  <a:lnTo>
                    <a:pt x="650" y="608"/>
                  </a:lnTo>
                  <a:lnTo>
                    <a:pt x="811" y="1"/>
                  </a:lnTo>
                  <a:lnTo>
                    <a:pt x="712" y="1"/>
                  </a:lnTo>
                  <a:lnTo>
                    <a:pt x="588" y="471"/>
                  </a:lnTo>
                  <a:lnTo>
                    <a:pt x="464" y="1"/>
                  </a:lnTo>
                  <a:lnTo>
                    <a:pt x="347" y="1"/>
                  </a:lnTo>
                  <a:lnTo>
                    <a:pt x="223" y="47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1" name="Google Shape;2291;p81"/>
          <p:cNvSpPr/>
          <p:nvPr/>
        </p:nvSpPr>
        <p:spPr>
          <a:xfrm>
            <a:off x="2877223" y="3015225"/>
            <a:ext cx="823725" cy="199051"/>
          </a:xfrm>
          <a:custGeom>
            <a:avLst/>
            <a:gdLst/>
            <a:ahLst/>
            <a:cxnLst/>
            <a:rect l="l" t="t" r="r" b="b"/>
            <a:pathLst>
              <a:path w="14426" h="3486" extrusionOk="0">
                <a:moveTo>
                  <a:pt x="51" y="0"/>
                </a:moveTo>
                <a:lnTo>
                  <a:pt x="1" y="50"/>
                </a:lnTo>
                <a:lnTo>
                  <a:pt x="3431" y="3486"/>
                </a:lnTo>
                <a:lnTo>
                  <a:pt x="14425" y="3486"/>
                </a:lnTo>
                <a:lnTo>
                  <a:pt x="14425" y="3418"/>
                </a:lnTo>
                <a:lnTo>
                  <a:pt x="3462" y="3418"/>
                </a:lnTo>
                <a:lnTo>
                  <a:pt x="51" y="0"/>
                </a:ln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2" name="Google Shape;2292;p81"/>
          <p:cNvSpPr/>
          <p:nvPr/>
        </p:nvSpPr>
        <p:spPr>
          <a:xfrm>
            <a:off x="5443052" y="3015367"/>
            <a:ext cx="823725" cy="198765"/>
          </a:xfrm>
          <a:custGeom>
            <a:avLst/>
            <a:gdLst/>
            <a:ahLst/>
            <a:cxnLst/>
            <a:rect l="l" t="t" r="r" b="b"/>
            <a:pathLst>
              <a:path w="14426" h="3481" extrusionOk="0">
                <a:moveTo>
                  <a:pt x="14382" y="1"/>
                </a:moveTo>
                <a:lnTo>
                  <a:pt x="10965" y="3412"/>
                </a:lnTo>
                <a:lnTo>
                  <a:pt x="1" y="3412"/>
                </a:lnTo>
                <a:lnTo>
                  <a:pt x="1" y="3480"/>
                </a:lnTo>
                <a:lnTo>
                  <a:pt x="10989" y="3480"/>
                </a:lnTo>
                <a:lnTo>
                  <a:pt x="14425" y="44"/>
                </a:lnTo>
                <a:lnTo>
                  <a:pt x="14382" y="1"/>
                </a:ln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3" name="Google Shape;2293;p81"/>
          <p:cNvSpPr/>
          <p:nvPr/>
        </p:nvSpPr>
        <p:spPr>
          <a:xfrm>
            <a:off x="4132214" y="2923073"/>
            <a:ext cx="37857" cy="42825"/>
          </a:xfrm>
          <a:custGeom>
            <a:avLst/>
            <a:gdLst/>
            <a:ahLst/>
            <a:cxnLst/>
            <a:rect l="l" t="t" r="r" b="b"/>
            <a:pathLst>
              <a:path w="663" h="750" extrusionOk="0">
                <a:moveTo>
                  <a:pt x="353" y="99"/>
                </a:moveTo>
                <a:cubicBezTo>
                  <a:pt x="409" y="99"/>
                  <a:pt x="452" y="118"/>
                  <a:pt x="489" y="155"/>
                </a:cubicBezTo>
                <a:cubicBezTo>
                  <a:pt x="526" y="192"/>
                  <a:pt x="545" y="242"/>
                  <a:pt x="545" y="310"/>
                </a:cubicBezTo>
                <a:lnTo>
                  <a:pt x="124" y="310"/>
                </a:lnTo>
                <a:cubicBezTo>
                  <a:pt x="130" y="242"/>
                  <a:pt x="155" y="192"/>
                  <a:pt x="192" y="155"/>
                </a:cubicBezTo>
                <a:cubicBezTo>
                  <a:pt x="229" y="118"/>
                  <a:pt x="285" y="99"/>
                  <a:pt x="353" y="99"/>
                </a:cubicBezTo>
                <a:close/>
                <a:moveTo>
                  <a:pt x="347" y="0"/>
                </a:moveTo>
                <a:cubicBezTo>
                  <a:pt x="241" y="0"/>
                  <a:pt x="155" y="31"/>
                  <a:pt x="93" y="99"/>
                </a:cubicBezTo>
                <a:cubicBezTo>
                  <a:pt x="31" y="167"/>
                  <a:pt x="0" y="260"/>
                  <a:pt x="0" y="378"/>
                </a:cubicBezTo>
                <a:cubicBezTo>
                  <a:pt x="0" y="496"/>
                  <a:pt x="31" y="582"/>
                  <a:pt x="99" y="650"/>
                </a:cubicBezTo>
                <a:cubicBezTo>
                  <a:pt x="167" y="718"/>
                  <a:pt x="254" y="749"/>
                  <a:pt x="371" y="749"/>
                </a:cubicBezTo>
                <a:cubicBezTo>
                  <a:pt x="415" y="749"/>
                  <a:pt x="458" y="743"/>
                  <a:pt x="501" y="737"/>
                </a:cubicBezTo>
                <a:cubicBezTo>
                  <a:pt x="551" y="725"/>
                  <a:pt x="594" y="712"/>
                  <a:pt x="631" y="694"/>
                </a:cubicBezTo>
                <a:lnTo>
                  <a:pt x="631" y="582"/>
                </a:lnTo>
                <a:cubicBezTo>
                  <a:pt x="594" y="607"/>
                  <a:pt x="551" y="619"/>
                  <a:pt x="508" y="632"/>
                </a:cubicBezTo>
                <a:cubicBezTo>
                  <a:pt x="464" y="644"/>
                  <a:pt x="421" y="650"/>
                  <a:pt x="378" y="650"/>
                </a:cubicBezTo>
                <a:cubicBezTo>
                  <a:pt x="297" y="650"/>
                  <a:pt x="235" y="626"/>
                  <a:pt x="192" y="588"/>
                </a:cubicBezTo>
                <a:cubicBezTo>
                  <a:pt x="149" y="545"/>
                  <a:pt x="124" y="483"/>
                  <a:pt x="124" y="403"/>
                </a:cubicBezTo>
                <a:lnTo>
                  <a:pt x="662" y="403"/>
                </a:lnTo>
                <a:lnTo>
                  <a:pt x="662" y="341"/>
                </a:lnTo>
                <a:cubicBezTo>
                  <a:pt x="662" y="236"/>
                  <a:pt x="631" y="155"/>
                  <a:pt x="576" y="93"/>
                </a:cubicBezTo>
                <a:cubicBezTo>
                  <a:pt x="520" y="31"/>
                  <a:pt x="446" y="0"/>
                  <a:pt x="3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p82"/>
          <p:cNvSpPr txBox="1">
            <a:spLocks noGrp="1"/>
          </p:cNvSpPr>
          <p:nvPr>
            <p:ph type="title"/>
          </p:nvPr>
        </p:nvSpPr>
        <p:spPr>
          <a:xfrm>
            <a:off x="718400" y="348467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DEVELOPMENT</a:t>
            </a:r>
            <a:endParaRPr/>
          </a:p>
        </p:txBody>
      </p:sp>
      <p:sp>
        <p:nvSpPr>
          <p:cNvPr id="2299" name="Google Shape;2299;p82"/>
          <p:cNvSpPr txBox="1"/>
          <p:nvPr/>
        </p:nvSpPr>
        <p:spPr>
          <a:xfrm>
            <a:off x="3701035" y="3747950"/>
            <a:ext cx="17427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Mars is a very cold place</a:t>
            </a:r>
            <a:endParaRPr sz="16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0" name="Google Shape;2300;p82"/>
          <p:cNvSpPr txBox="1"/>
          <p:nvPr/>
        </p:nvSpPr>
        <p:spPr>
          <a:xfrm>
            <a:off x="3701035" y="3375950"/>
            <a:ext cx="17427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STEP 2</a:t>
            </a:r>
            <a:endParaRPr sz="1800"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1" name="Google Shape;2301;p82"/>
          <p:cNvSpPr txBox="1"/>
          <p:nvPr/>
        </p:nvSpPr>
        <p:spPr>
          <a:xfrm>
            <a:off x="5871862" y="3747950"/>
            <a:ext cx="17427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Jupiter is the biggest planet</a:t>
            </a:r>
            <a:endParaRPr sz="16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2" name="Google Shape;2302;p82"/>
          <p:cNvSpPr txBox="1"/>
          <p:nvPr/>
        </p:nvSpPr>
        <p:spPr>
          <a:xfrm>
            <a:off x="5871862" y="3375950"/>
            <a:ext cx="17427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STEP 3</a:t>
            </a:r>
            <a:endParaRPr sz="1800"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3" name="Google Shape;2303;p82"/>
          <p:cNvSpPr txBox="1"/>
          <p:nvPr/>
        </p:nvSpPr>
        <p:spPr>
          <a:xfrm>
            <a:off x="1528748" y="3747950"/>
            <a:ext cx="17427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Venus has a nice name</a:t>
            </a:r>
            <a:endParaRPr sz="16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4" name="Google Shape;2304;p82"/>
          <p:cNvSpPr txBox="1"/>
          <p:nvPr/>
        </p:nvSpPr>
        <p:spPr>
          <a:xfrm>
            <a:off x="1528748" y="3375950"/>
            <a:ext cx="17427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STEP 1</a:t>
            </a:r>
            <a:endParaRPr sz="1800"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305" name="Google Shape;2305;p82"/>
          <p:cNvGrpSpPr/>
          <p:nvPr/>
        </p:nvGrpSpPr>
        <p:grpSpPr>
          <a:xfrm>
            <a:off x="5710827" y="1949039"/>
            <a:ext cx="2064770" cy="845315"/>
            <a:chOff x="5710827" y="1949039"/>
            <a:chExt cx="2064770" cy="845315"/>
          </a:xfrm>
        </p:grpSpPr>
        <p:sp>
          <p:nvSpPr>
            <p:cNvPr id="2306" name="Google Shape;2306;p82"/>
            <p:cNvSpPr/>
            <p:nvPr/>
          </p:nvSpPr>
          <p:spPr>
            <a:xfrm>
              <a:off x="5710827" y="1949039"/>
              <a:ext cx="2064770" cy="84531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7" name="Google Shape;2307;p82"/>
            <p:cNvGrpSpPr/>
            <p:nvPr/>
          </p:nvGrpSpPr>
          <p:grpSpPr>
            <a:xfrm>
              <a:off x="6531170" y="2171694"/>
              <a:ext cx="430413" cy="399739"/>
              <a:chOff x="-25465200" y="3565175"/>
              <a:chExt cx="298525" cy="277250"/>
            </a:xfrm>
          </p:grpSpPr>
          <p:sp>
            <p:nvSpPr>
              <p:cNvPr id="2308" name="Google Shape;2308;p82"/>
              <p:cNvSpPr/>
              <p:nvPr/>
            </p:nvSpPr>
            <p:spPr>
              <a:xfrm>
                <a:off x="-25413225" y="3565175"/>
                <a:ext cx="172500" cy="103975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4159" extrusionOk="0">
                    <a:moveTo>
                      <a:pt x="4884" y="1166"/>
                    </a:moveTo>
                    <a:lnTo>
                      <a:pt x="5797" y="2079"/>
                    </a:lnTo>
                    <a:lnTo>
                      <a:pt x="4884" y="2079"/>
                    </a:lnTo>
                    <a:lnTo>
                      <a:pt x="4884" y="1166"/>
                    </a:lnTo>
                    <a:close/>
                    <a:moveTo>
                      <a:pt x="379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3151"/>
                    </a:lnTo>
                    <a:cubicBezTo>
                      <a:pt x="284" y="2899"/>
                      <a:pt x="631" y="2804"/>
                      <a:pt x="1040" y="2804"/>
                    </a:cubicBezTo>
                    <a:lnTo>
                      <a:pt x="4065" y="2804"/>
                    </a:lnTo>
                    <a:cubicBezTo>
                      <a:pt x="4726" y="2804"/>
                      <a:pt x="5325" y="3151"/>
                      <a:pt x="5608" y="3718"/>
                    </a:cubicBezTo>
                    <a:lnTo>
                      <a:pt x="5797" y="4159"/>
                    </a:lnTo>
                    <a:lnTo>
                      <a:pt x="6900" y="4159"/>
                    </a:lnTo>
                    <a:lnTo>
                      <a:pt x="6900" y="2426"/>
                    </a:lnTo>
                    <a:cubicBezTo>
                      <a:pt x="6900" y="2394"/>
                      <a:pt x="6869" y="2237"/>
                      <a:pt x="6774" y="2205"/>
                    </a:cubicBezTo>
                    <a:lnTo>
                      <a:pt x="4695" y="126"/>
                    </a:lnTo>
                    <a:cubicBezTo>
                      <a:pt x="4726" y="32"/>
                      <a:pt x="4632" y="0"/>
                      <a:pt x="4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82"/>
              <p:cNvSpPr/>
              <p:nvPr/>
            </p:nvSpPr>
            <p:spPr>
              <a:xfrm>
                <a:off x="-25465200" y="3650225"/>
                <a:ext cx="298525" cy="192200"/>
              </a:xfrm>
              <a:custGeom>
                <a:avLst/>
                <a:gdLst/>
                <a:ahLst/>
                <a:cxnLst/>
                <a:rect l="l" t="t" r="r" b="b"/>
                <a:pathLst>
                  <a:path w="11941" h="7688" extrusionOk="0">
                    <a:moveTo>
                      <a:pt x="10838" y="3529"/>
                    </a:moveTo>
                    <a:cubicBezTo>
                      <a:pt x="10964" y="3529"/>
                      <a:pt x="11027" y="3561"/>
                      <a:pt x="11121" y="3655"/>
                    </a:cubicBezTo>
                    <a:cubicBezTo>
                      <a:pt x="11184" y="3718"/>
                      <a:pt x="11184" y="3813"/>
                      <a:pt x="11184" y="3907"/>
                    </a:cubicBezTo>
                    <a:lnTo>
                      <a:pt x="10901" y="5703"/>
                    </a:lnTo>
                    <a:lnTo>
                      <a:pt x="10365" y="3529"/>
                    </a:lnTo>
                    <a:close/>
                    <a:moveTo>
                      <a:pt x="5227" y="2768"/>
                    </a:moveTo>
                    <a:cubicBezTo>
                      <a:pt x="5400" y="2768"/>
                      <a:pt x="5580" y="2884"/>
                      <a:pt x="5608" y="3025"/>
                    </a:cubicBezTo>
                    <a:lnTo>
                      <a:pt x="5892" y="4159"/>
                    </a:lnTo>
                    <a:lnTo>
                      <a:pt x="7341" y="4159"/>
                    </a:lnTo>
                    <a:cubicBezTo>
                      <a:pt x="7530" y="4159"/>
                      <a:pt x="7687" y="4317"/>
                      <a:pt x="7687" y="4506"/>
                    </a:cubicBezTo>
                    <a:cubicBezTo>
                      <a:pt x="7687" y="4758"/>
                      <a:pt x="7530" y="4915"/>
                      <a:pt x="7341" y="4915"/>
                    </a:cubicBezTo>
                    <a:lnTo>
                      <a:pt x="6018" y="4915"/>
                    </a:lnTo>
                    <a:lnTo>
                      <a:pt x="6270" y="5829"/>
                    </a:lnTo>
                    <a:cubicBezTo>
                      <a:pt x="6301" y="6050"/>
                      <a:pt x="6175" y="6207"/>
                      <a:pt x="6018" y="6270"/>
                    </a:cubicBezTo>
                    <a:lnTo>
                      <a:pt x="5955" y="6270"/>
                    </a:lnTo>
                    <a:cubicBezTo>
                      <a:pt x="5797" y="6270"/>
                      <a:pt x="5640" y="6176"/>
                      <a:pt x="5608" y="6018"/>
                    </a:cubicBezTo>
                    <a:lnTo>
                      <a:pt x="5324" y="4852"/>
                    </a:lnTo>
                    <a:lnTo>
                      <a:pt x="3875" y="4852"/>
                    </a:lnTo>
                    <a:cubicBezTo>
                      <a:pt x="3686" y="4852"/>
                      <a:pt x="3529" y="4695"/>
                      <a:pt x="3529" y="4506"/>
                    </a:cubicBezTo>
                    <a:cubicBezTo>
                      <a:pt x="3529" y="4317"/>
                      <a:pt x="3686" y="4159"/>
                      <a:pt x="3875" y="4159"/>
                    </a:cubicBezTo>
                    <a:lnTo>
                      <a:pt x="5167" y="4159"/>
                    </a:lnTo>
                    <a:lnTo>
                      <a:pt x="4946" y="3214"/>
                    </a:lnTo>
                    <a:cubicBezTo>
                      <a:pt x="4883" y="3025"/>
                      <a:pt x="5009" y="2868"/>
                      <a:pt x="5167" y="2773"/>
                    </a:cubicBezTo>
                    <a:cubicBezTo>
                      <a:pt x="5187" y="2770"/>
                      <a:pt x="5207" y="2768"/>
                      <a:pt x="5227" y="2768"/>
                    </a:cubicBezTo>
                    <a:close/>
                    <a:moveTo>
                      <a:pt x="3151" y="1"/>
                    </a:moveTo>
                    <a:cubicBezTo>
                      <a:pt x="2584" y="1"/>
                      <a:pt x="2142" y="473"/>
                      <a:pt x="2142" y="1040"/>
                    </a:cubicBezTo>
                    <a:lnTo>
                      <a:pt x="2142" y="1387"/>
                    </a:lnTo>
                    <a:lnTo>
                      <a:pt x="1103" y="1387"/>
                    </a:lnTo>
                    <a:cubicBezTo>
                      <a:pt x="788" y="1387"/>
                      <a:pt x="473" y="1544"/>
                      <a:pt x="284" y="1796"/>
                    </a:cubicBezTo>
                    <a:cubicBezTo>
                      <a:pt x="95" y="2017"/>
                      <a:pt x="0" y="2332"/>
                      <a:pt x="95" y="2679"/>
                    </a:cubicBezTo>
                    <a:lnTo>
                      <a:pt x="1166" y="6869"/>
                    </a:lnTo>
                    <a:cubicBezTo>
                      <a:pt x="1260" y="7341"/>
                      <a:pt x="1701" y="7656"/>
                      <a:pt x="2174" y="7656"/>
                    </a:cubicBezTo>
                    <a:lnTo>
                      <a:pt x="10995" y="7688"/>
                    </a:lnTo>
                    <a:cubicBezTo>
                      <a:pt x="11153" y="7688"/>
                      <a:pt x="11310" y="7593"/>
                      <a:pt x="11342" y="7436"/>
                    </a:cubicBezTo>
                    <a:lnTo>
                      <a:pt x="11909" y="4033"/>
                    </a:lnTo>
                    <a:cubicBezTo>
                      <a:pt x="11941" y="3718"/>
                      <a:pt x="11846" y="3435"/>
                      <a:pt x="11657" y="3214"/>
                    </a:cubicBezTo>
                    <a:cubicBezTo>
                      <a:pt x="11468" y="2962"/>
                      <a:pt x="11184" y="2868"/>
                      <a:pt x="10869" y="2868"/>
                    </a:cubicBezTo>
                    <a:lnTo>
                      <a:pt x="10208" y="2868"/>
                    </a:lnTo>
                    <a:lnTo>
                      <a:pt x="10050" y="2269"/>
                    </a:lnTo>
                    <a:cubicBezTo>
                      <a:pt x="9924" y="1796"/>
                      <a:pt x="9546" y="1450"/>
                      <a:pt x="9042" y="1450"/>
                    </a:cubicBezTo>
                    <a:lnTo>
                      <a:pt x="7530" y="1450"/>
                    </a:lnTo>
                    <a:lnTo>
                      <a:pt x="7120" y="599"/>
                    </a:lnTo>
                    <a:cubicBezTo>
                      <a:pt x="6963" y="253"/>
                      <a:pt x="6585" y="1"/>
                      <a:pt x="6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10" name="Google Shape;2310;p82"/>
          <p:cNvGrpSpPr/>
          <p:nvPr/>
        </p:nvGrpSpPr>
        <p:grpSpPr>
          <a:xfrm>
            <a:off x="3540000" y="1949039"/>
            <a:ext cx="2064770" cy="845315"/>
            <a:chOff x="3540000" y="1949039"/>
            <a:chExt cx="2064770" cy="845315"/>
          </a:xfrm>
        </p:grpSpPr>
        <p:sp>
          <p:nvSpPr>
            <p:cNvPr id="2311" name="Google Shape;2311;p82"/>
            <p:cNvSpPr/>
            <p:nvPr/>
          </p:nvSpPr>
          <p:spPr>
            <a:xfrm>
              <a:off x="3540000" y="1949039"/>
              <a:ext cx="2064770" cy="84531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2" name="Google Shape;2312;p82"/>
            <p:cNvGrpSpPr/>
            <p:nvPr/>
          </p:nvGrpSpPr>
          <p:grpSpPr>
            <a:xfrm>
              <a:off x="4320303" y="2196642"/>
              <a:ext cx="426989" cy="349817"/>
              <a:chOff x="-26981375" y="3951875"/>
              <a:chExt cx="296150" cy="242625"/>
            </a:xfrm>
          </p:grpSpPr>
          <p:sp>
            <p:nvSpPr>
              <p:cNvPr id="2313" name="Google Shape;2313;p82"/>
              <p:cNvSpPr/>
              <p:nvPr/>
            </p:nvSpPr>
            <p:spPr>
              <a:xfrm>
                <a:off x="-26978225" y="3951875"/>
                <a:ext cx="173300" cy="155975"/>
              </a:xfrm>
              <a:custGeom>
                <a:avLst/>
                <a:gdLst/>
                <a:ahLst/>
                <a:cxnLst/>
                <a:rect l="l" t="t" r="r" b="b"/>
                <a:pathLst>
                  <a:path w="6932" h="6239" extrusionOk="0">
                    <a:moveTo>
                      <a:pt x="3340" y="2364"/>
                    </a:moveTo>
                    <a:cubicBezTo>
                      <a:pt x="3529" y="2364"/>
                      <a:pt x="3686" y="2521"/>
                      <a:pt x="3686" y="2710"/>
                    </a:cubicBezTo>
                    <a:lnTo>
                      <a:pt x="3686" y="3435"/>
                    </a:lnTo>
                    <a:lnTo>
                      <a:pt x="4411" y="3435"/>
                    </a:lnTo>
                    <a:cubicBezTo>
                      <a:pt x="4600" y="3435"/>
                      <a:pt x="4757" y="3592"/>
                      <a:pt x="4757" y="3782"/>
                    </a:cubicBezTo>
                    <a:cubicBezTo>
                      <a:pt x="4757" y="3971"/>
                      <a:pt x="4600" y="4128"/>
                      <a:pt x="4411" y="4128"/>
                    </a:cubicBezTo>
                    <a:lnTo>
                      <a:pt x="3686" y="4128"/>
                    </a:lnTo>
                    <a:lnTo>
                      <a:pt x="3686" y="4853"/>
                    </a:lnTo>
                    <a:cubicBezTo>
                      <a:pt x="3686" y="5042"/>
                      <a:pt x="3529" y="5199"/>
                      <a:pt x="3340" y="5199"/>
                    </a:cubicBezTo>
                    <a:cubicBezTo>
                      <a:pt x="3151" y="5199"/>
                      <a:pt x="2993" y="5042"/>
                      <a:pt x="2993" y="4853"/>
                    </a:cubicBezTo>
                    <a:lnTo>
                      <a:pt x="2993" y="4128"/>
                    </a:lnTo>
                    <a:lnTo>
                      <a:pt x="2268" y="4128"/>
                    </a:lnTo>
                    <a:cubicBezTo>
                      <a:pt x="2079" y="4128"/>
                      <a:pt x="1922" y="3971"/>
                      <a:pt x="1922" y="3782"/>
                    </a:cubicBezTo>
                    <a:cubicBezTo>
                      <a:pt x="1922" y="3592"/>
                      <a:pt x="2079" y="3435"/>
                      <a:pt x="2268" y="3435"/>
                    </a:cubicBezTo>
                    <a:lnTo>
                      <a:pt x="2993" y="3435"/>
                    </a:lnTo>
                    <a:lnTo>
                      <a:pt x="2993" y="2710"/>
                    </a:lnTo>
                    <a:cubicBezTo>
                      <a:pt x="2993" y="2521"/>
                      <a:pt x="3151" y="2364"/>
                      <a:pt x="3340" y="2364"/>
                    </a:cubicBezTo>
                    <a:close/>
                    <a:moveTo>
                      <a:pt x="3434" y="1"/>
                    </a:moveTo>
                    <a:cubicBezTo>
                      <a:pt x="2836" y="1"/>
                      <a:pt x="2394" y="474"/>
                      <a:pt x="2394" y="1041"/>
                    </a:cubicBezTo>
                    <a:lnTo>
                      <a:pt x="2394" y="1387"/>
                    </a:lnTo>
                    <a:lnTo>
                      <a:pt x="1008" y="1387"/>
                    </a:lnTo>
                    <a:cubicBezTo>
                      <a:pt x="441" y="1387"/>
                      <a:pt x="0" y="1860"/>
                      <a:pt x="0" y="2395"/>
                    </a:cubicBezTo>
                    <a:lnTo>
                      <a:pt x="0" y="6239"/>
                    </a:lnTo>
                    <a:lnTo>
                      <a:pt x="6931" y="6239"/>
                    </a:lnTo>
                    <a:lnTo>
                      <a:pt x="6931" y="2395"/>
                    </a:lnTo>
                    <a:lnTo>
                      <a:pt x="6837" y="2395"/>
                    </a:lnTo>
                    <a:cubicBezTo>
                      <a:pt x="6837" y="1828"/>
                      <a:pt x="6364" y="1387"/>
                      <a:pt x="5829" y="1387"/>
                    </a:cubicBezTo>
                    <a:lnTo>
                      <a:pt x="4442" y="1387"/>
                    </a:lnTo>
                    <a:lnTo>
                      <a:pt x="4442" y="1041"/>
                    </a:lnTo>
                    <a:cubicBezTo>
                      <a:pt x="4442" y="442"/>
                      <a:pt x="3970" y="1"/>
                      <a:pt x="34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82"/>
              <p:cNvSpPr/>
              <p:nvPr/>
            </p:nvSpPr>
            <p:spPr>
              <a:xfrm>
                <a:off x="-26981375" y="4124375"/>
                <a:ext cx="174075" cy="70125"/>
              </a:xfrm>
              <a:custGeom>
                <a:avLst/>
                <a:gdLst/>
                <a:ahLst/>
                <a:cxnLst/>
                <a:rect l="l" t="t" r="r" b="b"/>
                <a:pathLst>
                  <a:path w="6963" h="2805" extrusionOk="0">
                    <a:moveTo>
                      <a:pt x="2457" y="1418"/>
                    </a:moveTo>
                    <a:cubicBezTo>
                      <a:pt x="2647" y="1418"/>
                      <a:pt x="2804" y="1576"/>
                      <a:pt x="2804" y="1765"/>
                    </a:cubicBezTo>
                    <a:cubicBezTo>
                      <a:pt x="2804" y="1954"/>
                      <a:pt x="2647" y="2111"/>
                      <a:pt x="2457" y="2111"/>
                    </a:cubicBezTo>
                    <a:cubicBezTo>
                      <a:pt x="2237" y="2111"/>
                      <a:pt x="2079" y="1954"/>
                      <a:pt x="2079" y="1765"/>
                    </a:cubicBezTo>
                    <a:cubicBezTo>
                      <a:pt x="2079" y="1576"/>
                      <a:pt x="2237" y="1418"/>
                      <a:pt x="2457" y="1418"/>
                    </a:cubicBezTo>
                    <a:close/>
                    <a:moveTo>
                      <a:pt x="32" y="0"/>
                    </a:moveTo>
                    <a:lnTo>
                      <a:pt x="32" y="1009"/>
                    </a:lnTo>
                    <a:cubicBezTo>
                      <a:pt x="0" y="1607"/>
                      <a:pt x="473" y="2080"/>
                      <a:pt x="1071" y="2080"/>
                    </a:cubicBezTo>
                    <a:lnTo>
                      <a:pt x="1449" y="2080"/>
                    </a:lnTo>
                    <a:cubicBezTo>
                      <a:pt x="1607" y="2489"/>
                      <a:pt x="1985" y="2804"/>
                      <a:pt x="2457" y="2804"/>
                    </a:cubicBezTo>
                    <a:cubicBezTo>
                      <a:pt x="2867" y="2804"/>
                      <a:pt x="3277" y="2521"/>
                      <a:pt x="3434" y="2080"/>
                    </a:cubicBezTo>
                    <a:lnTo>
                      <a:pt x="6963" y="2080"/>
                    </a:lnTo>
                    <a:lnTo>
                      <a:pt x="6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82"/>
              <p:cNvSpPr/>
              <p:nvPr/>
            </p:nvSpPr>
            <p:spPr>
              <a:xfrm>
                <a:off x="-26790000" y="4002300"/>
                <a:ext cx="104775" cy="192200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7688" extrusionOk="0">
                    <a:moveTo>
                      <a:pt x="1513" y="693"/>
                    </a:moveTo>
                    <a:cubicBezTo>
                      <a:pt x="1954" y="693"/>
                      <a:pt x="2364" y="977"/>
                      <a:pt x="2521" y="1386"/>
                    </a:cubicBezTo>
                    <a:lnTo>
                      <a:pt x="3372" y="3497"/>
                    </a:lnTo>
                    <a:lnTo>
                      <a:pt x="1765" y="3497"/>
                    </a:lnTo>
                    <a:cubicBezTo>
                      <a:pt x="1576" y="3497"/>
                      <a:pt x="1419" y="3340"/>
                      <a:pt x="1419" y="3151"/>
                    </a:cubicBezTo>
                    <a:lnTo>
                      <a:pt x="1419" y="693"/>
                    </a:lnTo>
                    <a:close/>
                    <a:moveTo>
                      <a:pt x="1765" y="6270"/>
                    </a:moveTo>
                    <a:cubicBezTo>
                      <a:pt x="1954" y="6270"/>
                      <a:pt x="2112" y="6427"/>
                      <a:pt x="2112" y="6616"/>
                    </a:cubicBezTo>
                    <a:cubicBezTo>
                      <a:pt x="2112" y="6805"/>
                      <a:pt x="1954" y="6963"/>
                      <a:pt x="1765" y="6963"/>
                    </a:cubicBezTo>
                    <a:cubicBezTo>
                      <a:pt x="1576" y="6963"/>
                      <a:pt x="1419" y="6805"/>
                      <a:pt x="1419" y="6616"/>
                    </a:cubicBezTo>
                    <a:cubicBezTo>
                      <a:pt x="1419" y="6427"/>
                      <a:pt x="1576" y="6270"/>
                      <a:pt x="1765" y="6270"/>
                    </a:cubicBezTo>
                    <a:close/>
                    <a:moveTo>
                      <a:pt x="1" y="0"/>
                    </a:moveTo>
                    <a:lnTo>
                      <a:pt x="1" y="6963"/>
                    </a:lnTo>
                    <a:lnTo>
                      <a:pt x="788" y="6963"/>
                    </a:lnTo>
                    <a:cubicBezTo>
                      <a:pt x="946" y="7372"/>
                      <a:pt x="1293" y="7687"/>
                      <a:pt x="1765" y="7687"/>
                    </a:cubicBezTo>
                    <a:cubicBezTo>
                      <a:pt x="2206" y="7687"/>
                      <a:pt x="2584" y="7404"/>
                      <a:pt x="2742" y="6963"/>
                    </a:cubicBezTo>
                    <a:lnTo>
                      <a:pt x="3151" y="6963"/>
                    </a:lnTo>
                    <a:cubicBezTo>
                      <a:pt x="3718" y="6963"/>
                      <a:pt x="4159" y="6490"/>
                      <a:pt x="4159" y="5955"/>
                    </a:cubicBezTo>
                    <a:lnTo>
                      <a:pt x="4159" y="5577"/>
                    </a:lnTo>
                    <a:lnTo>
                      <a:pt x="3151" y="5577"/>
                    </a:lnTo>
                    <a:cubicBezTo>
                      <a:pt x="2931" y="5577"/>
                      <a:pt x="2773" y="5419"/>
                      <a:pt x="2773" y="5230"/>
                    </a:cubicBezTo>
                    <a:cubicBezTo>
                      <a:pt x="2773" y="5041"/>
                      <a:pt x="2994" y="4883"/>
                      <a:pt x="3183" y="4883"/>
                    </a:cubicBezTo>
                    <a:lnTo>
                      <a:pt x="4191" y="4883"/>
                    </a:lnTo>
                    <a:lnTo>
                      <a:pt x="4191" y="4096"/>
                    </a:lnTo>
                    <a:cubicBezTo>
                      <a:pt x="4191" y="3970"/>
                      <a:pt x="4159" y="3812"/>
                      <a:pt x="4159" y="3686"/>
                    </a:cubicBezTo>
                    <a:cubicBezTo>
                      <a:pt x="4096" y="3466"/>
                      <a:pt x="3246" y="1386"/>
                      <a:pt x="3151" y="1103"/>
                    </a:cubicBezTo>
                    <a:cubicBezTo>
                      <a:pt x="2868" y="410"/>
                      <a:pt x="2238" y="0"/>
                      <a:pt x="15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16" name="Google Shape;2316;p82"/>
          <p:cNvGrpSpPr/>
          <p:nvPr/>
        </p:nvGrpSpPr>
        <p:grpSpPr>
          <a:xfrm>
            <a:off x="1368200" y="1949039"/>
            <a:ext cx="2063796" cy="845315"/>
            <a:chOff x="1368200" y="1949039"/>
            <a:chExt cx="2063796" cy="845315"/>
          </a:xfrm>
        </p:grpSpPr>
        <p:sp>
          <p:nvSpPr>
            <p:cNvPr id="2317" name="Google Shape;2317;p82"/>
            <p:cNvSpPr/>
            <p:nvPr/>
          </p:nvSpPr>
          <p:spPr>
            <a:xfrm>
              <a:off x="1368200" y="1949039"/>
              <a:ext cx="2063796" cy="84531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8" name="Google Shape;2318;p82"/>
            <p:cNvGrpSpPr/>
            <p:nvPr/>
          </p:nvGrpSpPr>
          <p:grpSpPr>
            <a:xfrm>
              <a:off x="2186603" y="2158084"/>
              <a:ext cx="426989" cy="426989"/>
              <a:chOff x="-23245675" y="3148525"/>
              <a:chExt cx="296150" cy="296150"/>
            </a:xfrm>
          </p:grpSpPr>
          <p:sp>
            <p:nvSpPr>
              <p:cNvPr id="2319" name="Google Shape;2319;p82"/>
              <p:cNvSpPr/>
              <p:nvPr/>
            </p:nvSpPr>
            <p:spPr>
              <a:xfrm>
                <a:off x="-23192925" y="3251700"/>
                <a:ext cx="192225" cy="105550"/>
              </a:xfrm>
              <a:custGeom>
                <a:avLst/>
                <a:gdLst/>
                <a:ahLst/>
                <a:cxnLst/>
                <a:rect l="l" t="t" r="r" b="b"/>
                <a:pathLst>
                  <a:path w="7689" h="4222" extrusionOk="0">
                    <a:moveTo>
                      <a:pt x="3151" y="0"/>
                    </a:moveTo>
                    <a:lnTo>
                      <a:pt x="2616" y="1260"/>
                    </a:lnTo>
                    <a:cubicBezTo>
                      <a:pt x="2584" y="1386"/>
                      <a:pt x="2427" y="1481"/>
                      <a:pt x="2301" y="1481"/>
                    </a:cubicBezTo>
                    <a:lnTo>
                      <a:pt x="1" y="1481"/>
                    </a:lnTo>
                    <a:lnTo>
                      <a:pt x="1" y="4222"/>
                    </a:lnTo>
                    <a:lnTo>
                      <a:pt x="7688" y="4222"/>
                    </a:lnTo>
                    <a:lnTo>
                      <a:pt x="7688" y="1481"/>
                    </a:lnTo>
                    <a:lnTo>
                      <a:pt x="5672" y="1481"/>
                    </a:lnTo>
                    <a:lnTo>
                      <a:pt x="4884" y="3371"/>
                    </a:lnTo>
                    <a:cubicBezTo>
                      <a:pt x="4827" y="3513"/>
                      <a:pt x="4713" y="3578"/>
                      <a:pt x="4593" y="3578"/>
                    </a:cubicBezTo>
                    <a:cubicBezTo>
                      <a:pt x="4447" y="3578"/>
                      <a:pt x="4292" y="3481"/>
                      <a:pt x="4223" y="3308"/>
                    </a:cubicBezTo>
                    <a:lnTo>
                      <a:pt x="31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82"/>
              <p:cNvSpPr/>
              <p:nvPr/>
            </p:nvSpPr>
            <p:spPr>
              <a:xfrm>
                <a:off x="-23193700" y="3200500"/>
                <a:ext cx="192200" cy="106350"/>
              </a:xfrm>
              <a:custGeom>
                <a:avLst/>
                <a:gdLst/>
                <a:ahLst/>
                <a:cxnLst/>
                <a:rect l="l" t="t" r="r" b="b"/>
                <a:pathLst>
                  <a:path w="7688" h="4254" extrusionOk="0">
                    <a:moveTo>
                      <a:pt x="0" y="0"/>
                    </a:moveTo>
                    <a:lnTo>
                      <a:pt x="0" y="2836"/>
                    </a:lnTo>
                    <a:lnTo>
                      <a:pt x="2111" y="2836"/>
                    </a:lnTo>
                    <a:lnTo>
                      <a:pt x="2962" y="945"/>
                    </a:lnTo>
                    <a:cubicBezTo>
                      <a:pt x="3020" y="800"/>
                      <a:pt x="3138" y="735"/>
                      <a:pt x="3258" y="735"/>
                    </a:cubicBezTo>
                    <a:cubicBezTo>
                      <a:pt x="3399" y="735"/>
                      <a:pt x="3541" y="824"/>
                      <a:pt x="3592" y="977"/>
                    </a:cubicBezTo>
                    <a:lnTo>
                      <a:pt x="4632" y="4253"/>
                    </a:lnTo>
                    <a:lnTo>
                      <a:pt x="5104" y="3056"/>
                    </a:lnTo>
                    <a:cubicBezTo>
                      <a:pt x="5167" y="2930"/>
                      <a:pt x="5325" y="2836"/>
                      <a:pt x="5419" y="2836"/>
                    </a:cubicBezTo>
                    <a:lnTo>
                      <a:pt x="7688" y="2836"/>
                    </a:lnTo>
                    <a:lnTo>
                      <a:pt x="7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82"/>
              <p:cNvSpPr/>
              <p:nvPr/>
            </p:nvSpPr>
            <p:spPr>
              <a:xfrm>
                <a:off x="-23245675" y="3148525"/>
                <a:ext cx="296150" cy="296150"/>
              </a:xfrm>
              <a:custGeom>
                <a:avLst/>
                <a:gdLst/>
                <a:ahLst/>
                <a:cxnLst/>
                <a:rect l="l" t="t" r="r" b="b"/>
                <a:pathLst>
                  <a:path w="11846" h="11846" extrusionOk="0">
                    <a:moveTo>
                      <a:pt x="10113" y="1386"/>
                    </a:moveTo>
                    <a:cubicBezTo>
                      <a:pt x="10302" y="1386"/>
                      <a:pt x="10460" y="1544"/>
                      <a:pt x="10460" y="1733"/>
                    </a:cubicBezTo>
                    <a:lnTo>
                      <a:pt x="10460" y="8758"/>
                    </a:lnTo>
                    <a:cubicBezTo>
                      <a:pt x="10460" y="8947"/>
                      <a:pt x="10302" y="9105"/>
                      <a:pt x="10113" y="9105"/>
                    </a:cubicBezTo>
                    <a:lnTo>
                      <a:pt x="1733" y="9105"/>
                    </a:lnTo>
                    <a:cubicBezTo>
                      <a:pt x="1512" y="9105"/>
                      <a:pt x="1355" y="8947"/>
                      <a:pt x="1355" y="8758"/>
                    </a:cubicBezTo>
                    <a:lnTo>
                      <a:pt x="1355" y="1733"/>
                    </a:lnTo>
                    <a:cubicBezTo>
                      <a:pt x="1355" y="1544"/>
                      <a:pt x="1512" y="1386"/>
                      <a:pt x="1733" y="1386"/>
                    </a:cubicBezTo>
                    <a:close/>
                    <a:moveTo>
                      <a:pt x="2426" y="9767"/>
                    </a:moveTo>
                    <a:cubicBezTo>
                      <a:pt x="2615" y="9767"/>
                      <a:pt x="2804" y="9924"/>
                      <a:pt x="2804" y="10113"/>
                    </a:cubicBezTo>
                    <a:cubicBezTo>
                      <a:pt x="2804" y="10334"/>
                      <a:pt x="2615" y="10491"/>
                      <a:pt x="2426" y="10491"/>
                    </a:cubicBezTo>
                    <a:cubicBezTo>
                      <a:pt x="2237" y="10491"/>
                      <a:pt x="2079" y="10334"/>
                      <a:pt x="2079" y="10113"/>
                    </a:cubicBezTo>
                    <a:cubicBezTo>
                      <a:pt x="2079" y="9924"/>
                      <a:pt x="2237" y="9767"/>
                      <a:pt x="2426" y="9767"/>
                    </a:cubicBezTo>
                    <a:close/>
                    <a:moveTo>
                      <a:pt x="3844" y="9767"/>
                    </a:moveTo>
                    <a:cubicBezTo>
                      <a:pt x="4033" y="9767"/>
                      <a:pt x="4190" y="9924"/>
                      <a:pt x="4190" y="10113"/>
                    </a:cubicBezTo>
                    <a:cubicBezTo>
                      <a:pt x="4190" y="10334"/>
                      <a:pt x="4001" y="10491"/>
                      <a:pt x="3844" y="10491"/>
                    </a:cubicBezTo>
                    <a:cubicBezTo>
                      <a:pt x="3655" y="10491"/>
                      <a:pt x="3497" y="10334"/>
                      <a:pt x="3497" y="10113"/>
                    </a:cubicBezTo>
                    <a:cubicBezTo>
                      <a:pt x="3497" y="9924"/>
                      <a:pt x="3655" y="9767"/>
                      <a:pt x="3844" y="9767"/>
                    </a:cubicBezTo>
                    <a:close/>
                    <a:moveTo>
                      <a:pt x="1733" y="0"/>
                    </a:moveTo>
                    <a:cubicBezTo>
                      <a:pt x="788" y="0"/>
                      <a:pt x="0" y="788"/>
                      <a:pt x="0" y="1733"/>
                    </a:cubicBezTo>
                    <a:lnTo>
                      <a:pt x="0" y="10113"/>
                    </a:lnTo>
                    <a:cubicBezTo>
                      <a:pt x="0" y="11058"/>
                      <a:pt x="788" y="11846"/>
                      <a:pt x="1733" y="11846"/>
                    </a:cubicBezTo>
                    <a:lnTo>
                      <a:pt x="10113" y="11846"/>
                    </a:lnTo>
                    <a:cubicBezTo>
                      <a:pt x="11058" y="11846"/>
                      <a:pt x="11846" y="11058"/>
                      <a:pt x="11846" y="10113"/>
                    </a:cubicBezTo>
                    <a:lnTo>
                      <a:pt x="11846" y="1733"/>
                    </a:lnTo>
                    <a:cubicBezTo>
                      <a:pt x="11846" y="788"/>
                      <a:pt x="11058" y="0"/>
                      <a:pt x="101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22" name="Google Shape;2322;p82"/>
          <p:cNvSpPr txBox="1"/>
          <p:nvPr/>
        </p:nvSpPr>
        <p:spPr>
          <a:xfrm>
            <a:off x="3701035" y="2936100"/>
            <a:ext cx="17427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12M</a:t>
            </a:r>
            <a:endParaRPr sz="3000" b="1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3" name="Google Shape;2323;p82"/>
          <p:cNvSpPr txBox="1"/>
          <p:nvPr/>
        </p:nvSpPr>
        <p:spPr>
          <a:xfrm>
            <a:off x="5871862" y="2936100"/>
            <a:ext cx="17427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950K</a:t>
            </a:r>
            <a:endParaRPr sz="3000" b="1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4" name="Google Shape;2324;p82"/>
          <p:cNvSpPr txBox="1"/>
          <p:nvPr/>
        </p:nvSpPr>
        <p:spPr>
          <a:xfrm>
            <a:off x="1528748" y="2936100"/>
            <a:ext cx="17427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23M</a:t>
            </a:r>
            <a:endParaRPr sz="3000" b="1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83"/>
          <p:cNvSpPr/>
          <p:nvPr/>
        </p:nvSpPr>
        <p:spPr>
          <a:xfrm>
            <a:off x="5532600" y="2103252"/>
            <a:ext cx="1584000" cy="24771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0" name="Google Shape;2330;p83"/>
          <p:cNvSpPr/>
          <p:nvPr/>
        </p:nvSpPr>
        <p:spPr>
          <a:xfrm>
            <a:off x="3780000" y="2837524"/>
            <a:ext cx="1584000" cy="17454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1" name="Google Shape;2331;p83"/>
          <p:cNvSpPr/>
          <p:nvPr/>
        </p:nvSpPr>
        <p:spPr>
          <a:xfrm>
            <a:off x="2027400" y="3639668"/>
            <a:ext cx="1584000" cy="9429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2" name="Google Shape;2332;p83"/>
          <p:cNvSpPr txBox="1">
            <a:spLocks noGrp="1"/>
          </p:cNvSpPr>
          <p:nvPr>
            <p:ph type="title"/>
          </p:nvPr>
        </p:nvSpPr>
        <p:spPr>
          <a:xfrm>
            <a:off x="718500" y="347223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PLANS</a:t>
            </a:r>
            <a:endParaRPr/>
          </a:p>
        </p:txBody>
      </p:sp>
      <p:sp>
        <p:nvSpPr>
          <p:cNvPr id="2333" name="Google Shape;2333;p83"/>
          <p:cNvSpPr txBox="1">
            <a:spLocks noGrp="1"/>
          </p:cNvSpPr>
          <p:nvPr>
            <p:ph type="subTitle" idx="4294967295"/>
          </p:nvPr>
        </p:nvSpPr>
        <p:spPr>
          <a:xfrm>
            <a:off x="2027475" y="3258700"/>
            <a:ext cx="15840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</a:rPr>
              <a:t>BASIC</a:t>
            </a:r>
            <a:endParaRPr sz="1800" b="1">
              <a:solidFill>
                <a:schemeClr val="accent1"/>
              </a:solidFill>
            </a:endParaRPr>
          </a:p>
        </p:txBody>
      </p:sp>
      <p:sp>
        <p:nvSpPr>
          <p:cNvPr id="2334" name="Google Shape;2334;p83"/>
          <p:cNvSpPr txBox="1">
            <a:spLocks noGrp="1"/>
          </p:cNvSpPr>
          <p:nvPr>
            <p:ph type="subTitle" idx="4294967295"/>
          </p:nvPr>
        </p:nvSpPr>
        <p:spPr>
          <a:xfrm>
            <a:off x="3769525" y="2444253"/>
            <a:ext cx="15840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</a:rPr>
              <a:t>PREMIUM</a:t>
            </a:r>
            <a:endParaRPr sz="1800" b="1">
              <a:solidFill>
                <a:schemeClr val="accent1"/>
              </a:solidFill>
            </a:endParaRPr>
          </a:p>
        </p:txBody>
      </p:sp>
      <p:sp>
        <p:nvSpPr>
          <p:cNvPr id="2335" name="Google Shape;2335;p83"/>
          <p:cNvSpPr txBox="1">
            <a:spLocks noGrp="1"/>
          </p:cNvSpPr>
          <p:nvPr>
            <p:ph type="subTitle" idx="4294967295"/>
          </p:nvPr>
        </p:nvSpPr>
        <p:spPr>
          <a:xfrm>
            <a:off x="5511625" y="1709950"/>
            <a:ext cx="15840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</a:rPr>
              <a:t>PRO</a:t>
            </a:r>
            <a:endParaRPr sz="1800" b="1">
              <a:solidFill>
                <a:schemeClr val="accent1"/>
              </a:solidFill>
            </a:endParaRPr>
          </a:p>
        </p:txBody>
      </p:sp>
      <p:sp>
        <p:nvSpPr>
          <p:cNvPr id="2336" name="Google Shape;2336;p83"/>
          <p:cNvSpPr/>
          <p:nvPr/>
        </p:nvSpPr>
        <p:spPr>
          <a:xfrm>
            <a:off x="3835450" y="880700"/>
            <a:ext cx="15285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7" name="Google Shape;2337;p83"/>
          <p:cNvSpPr txBox="1"/>
          <p:nvPr/>
        </p:nvSpPr>
        <p:spPr>
          <a:xfrm>
            <a:off x="2027400" y="3824775"/>
            <a:ext cx="158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Service</a:t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Service</a:t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8" name="Google Shape;2338;p83"/>
          <p:cNvSpPr txBox="1"/>
          <p:nvPr/>
        </p:nvSpPr>
        <p:spPr>
          <a:xfrm>
            <a:off x="3780000" y="3100325"/>
            <a:ext cx="1584000" cy="12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9275" bIns="91425" anchor="ctr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Service</a:t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Service</a:t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Service</a:t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Service</a:t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9" name="Google Shape;2339;p83"/>
          <p:cNvSpPr txBox="1"/>
          <p:nvPr/>
        </p:nvSpPr>
        <p:spPr>
          <a:xfrm>
            <a:off x="5532525" y="2427700"/>
            <a:ext cx="1584000" cy="18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Service</a:t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Service</a:t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Service</a:t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Service</a:t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Service</a:t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Service</a:t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0" name="Google Shape;2340;p83"/>
          <p:cNvSpPr/>
          <p:nvPr/>
        </p:nvSpPr>
        <p:spPr>
          <a:xfrm rot="5400000">
            <a:off x="-837700" y="3806513"/>
            <a:ext cx="2222575" cy="547175"/>
          </a:xfrm>
          <a:custGeom>
            <a:avLst/>
            <a:gdLst/>
            <a:ahLst/>
            <a:cxnLst/>
            <a:rect l="l" t="t" r="r" b="b"/>
            <a:pathLst>
              <a:path w="88903" h="21887" extrusionOk="0">
                <a:moveTo>
                  <a:pt x="62470" y="0"/>
                </a:moveTo>
                <a:cubicBezTo>
                  <a:pt x="59743" y="0"/>
                  <a:pt x="57030" y="444"/>
                  <a:pt x="54481" y="1385"/>
                </a:cubicBezTo>
                <a:cubicBezTo>
                  <a:pt x="50266" y="2939"/>
                  <a:pt x="46605" y="5732"/>
                  <a:pt x="42217" y="6794"/>
                </a:cubicBezTo>
                <a:cubicBezTo>
                  <a:pt x="40681" y="7165"/>
                  <a:pt x="39131" y="7309"/>
                  <a:pt x="37571" y="7309"/>
                </a:cubicBezTo>
                <a:cubicBezTo>
                  <a:pt x="32039" y="7309"/>
                  <a:pt x="26379" y="5490"/>
                  <a:pt x="20753" y="5490"/>
                </a:cubicBezTo>
                <a:cubicBezTo>
                  <a:pt x="20319" y="5490"/>
                  <a:pt x="19885" y="5501"/>
                  <a:pt x="19451" y="5524"/>
                </a:cubicBezTo>
                <a:cubicBezTo>
                  <a:pt x="13098" y="5864"/>
                  <a:pt x="6998" y="9064"/>
                  <a:pt x="3388" y="13954"/>
                </a:cubicBezTo>
                <a:cubicBezTo>
                  <a:pt x="1641" y="16321"/>
                  <a:pt x="498" y="19058"/>
                  <a:pt x="0" y="21887"/>
                </a:cubicBezTo>
                <a:lnTo>
                  <a:pt x="88903" y="21887"/>
                </a:lnTo>
                <a:cubicBezTo>
                  <a:pt x="87328" y="15209"/>
                  <a:pt x="83494" y="8937"/>
                  <a:pt x="77669" y="4813"/>
                </a:cubicBezTo>
                <a:cubicBezTo>
                  <a:pt x="73335" y="1745"/>
                  <a:pt x="67876" y="0"/>
                  <a:pt x="624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1" name="Google Shape;2341;p83"/>
          <p:cNvSpPr/>
          <p:nvPr/>
        </p:nvSpPr>
        <p:spPr>
          <a:xfrm rot="5400000">
            <a:off x="288188" y="4688075"/>
            <a:ext cx="369725" cy="354550"/>
          </a:xfrm>
          <a:custGeom>
            <a:avLst/>
            <a:gdLst/>
            <a:ahLst/>
            <a:cxnLst/>
            <a:rect l="l" t="t" r="r" b="b"/>
            <a:pathLst>
              <a:path w="14789" h="14182" extrusionOk="0">
                <a:moveTo>
                  <a:pt x="6291" y="1"/>
                </a:moveTo>
                <a:cubicBezTo>
                  <a:pt x="6215" y="1"/>
                  <a:pt x="6140" y="3"/>
                  <a:pt x="6064" y="6"/>
                </a:cubicBezTo>
                <a:cubicBezTo>
                  <a:pt x="3794" y="113"/>
                  <a:pt x="1803" y="1951"/>
                  <a:pt x="1214" y="4140"/>
                </a:cubicBezTo>
                <a:cubicBezTo>
                  <a:pt x="0" y="8629"/>
                  <a:pt x="3789" y="13510"/>
                  <a:pt x="8237" y="14129"/>
                </a:cubicBezTo>
                <a:cubicBezTo>
                  <a:pt x="8491" y="14165"/>
                  <a:pt x="8748" y="14182"/>
                  <a:pt x="9006" y="14182"/>
                </a:cubicBezTo>
                <a:cubicBezTo>
                  <a:pt x="11315" y="14182"/>
                  <a:pt x="13676" y="12800"/>
                  <a:pt x="14265" y="10585"/>
                </a:cubicBezTo>
                <a:cubicBezTo>
                  <a:pt x="14788" y="8614"/>
                  <a:pt x="13889" y="6563"/>
                  <a:pt x="12828" y="4826"/>
                </a:cubicBezTo>
                <a:cubicBezTo>
                  <a:pt x="12071" y="3582"/>
                  <a:pt x="11203" y="2383"/>
                  <a:pt x="10076" y="1469"/>
                </a:cubicBezTo>
                <a:cubicBezTo>
                  <a:pt x="9002" y="603"/>
                  <a:pt x="7664" y="1"/>
                  <a:pt x="629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Google Shape;2346;p84"/>
          <p:cNvSpPr txBox="1">
            <a:spLocks noGrp="1"/>
          </p:cNvSpPr>
          <p:nvPr>
            <p:ph type="title"/>
          </p:nvPr>
        </p:nvSpPr>
        <p:spPr>
          <a:xfrm>
            <a:off x="713225" y="341151"/>
            <a:ext cx="772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PLANS</a:t>
            </a:r>
            <a:endParaRPr/>
          </a:p>
        </p:txBody>
      </p:sp>
      <p:sp>
        <p:nvSpPr>
          <p:cNvPr id="2347" name="Google Shape;2347;p84"/>
          <p:cNvSpPr txBox="1">
            <a:spLocks noGrp="1"/>
          </p:cNvSpPr>
          <p:nvPr>
            <p:ph type="subTitle" idx="1"/>
          </p:nvPr>
        </p:nvSpPr>
        <p:spPr>
          <a:xfrm>
            <a:off x="713225" y="1646925"/>
            <a:ext cx="3745200" cy="23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">
                <a:solidFill>
                  <a:srgbClr val="1A4E6E"/>
                </a:solidFill>
              </a:rPr>
              <a:t>Jupiter is the biggest one</a:t>
            </a:r>
            <a:endParaRPr>
              <a:solidFill>
                <a:srgbClr val="1A4E6E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">
                <a:solidFill>
                  <a:srgbClr val="1A4E6E"/>
                </a:solidFill>
              </a:rPr>
              <a:t>Mars is a cold place</a:t>
            </a:r>
            <a:endParaRPr>
              <a:solidFill>
                <a:srgbClr val="1A4E6E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">
                <a:solidFill>
                  <a:srgbClr val="1A4E6E"/>
                </a:solidFill>
              </a:rPr>
              <a:t>Neptune is the farthest </a:t>
            </a:r>
            <a:endParaRPr>
              <a:solidFill>
                <a:srgbClr val="1A4E6E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">
                <a:solidFill>
                  <a:srgbClr val="1A4E6E"/>
                </a:solidFill>
              </a:rPr>
              <a:t>Mercury is the smallest one</a:t>
            </a:r>
            <a:endParaRPr>
              <a:solidFill>
                <a:srgbClr val="1A4E6E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">
                <a:solidFill>
                  <a:srgbClr val="1A4E6E"/>
                </a:solidFill>
              </a:rPr>
              <a:t>Uranus is the coldest planet</a:t>
            </a:r>
            <a:endParaRPr>
              <a:solidFill>
                <a:srgbClr val="1A4E6E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1000"/>
              </a:spcAft>
              <a:buSzPts val="1600"/>
              <a:buFont typeface="Montserrat"/>
              <a:buAutoNum type="arabicPeriod"/>
            </a:pPr>
            <a:r>
              <a:rPr lang="en">
                <a:solidFill>
                  <a:srgbClr val="1A4E6E"/>
                </a:solidFill>
              </a:rPr>
              <a:t>Venus has a beautiful name</a:t>
            </a:r>
            <a:endParaRPr/>
          </a:p>
        </p:txBody>
      </p:sp>
      <p:grpSp>
        <p:nvGrpSpPr>
          <p:cNvPr id="2348" name="Google Shape;2348;p84"/>
          <p:cNvGrpSpPr/>
          <p:nvPr/>
        </p:nvGrpSpPr>
        <p:grpSpPr>
          <a:xfrm>
            <a:off x="5286964" y="1513578"/>
            <a:ext cx="2489694" cy="2803880"/>
            <a:chOff x="5081575" y="1448775"/>
            <a:chExt cx="2605918" cy="2934771"/>
          </a:xfrm>
        </p:grpSpPr>
        <p:sp>
          <p:nvSpPr>
            <p:cNvPr id="2349" name="Google Shape;2349;p84"/>
            <p:cNvSpPr/>
            <p:nvPr/>
          </p:nvSpPr>
          <p:spPr>
            <a:xfrm>
              <a:off x="5190250" y="2939716"/>
              <a:ext cx="278580" cy="913459"/>
            </a:xfrm>
            <a:custGeom>
              <a:avLst/>
              <a:gdLst/>
              <a:ahLst/>
              <a:cxnLst/>
              <a:rect l="l" t="t" r="r" b="b"/>
              <a:pathLst>
                <a:path w="6150" h="24460" extrusionOk="0">
                  <a:moveTo>
                    <a:pt x="6150" y="1"/>
                  </a:moveTo>
                  <a:lnTo>
                    <a:pt x="4584" y="114"/>
                  </a:lnTo>
                  <a:lnTo>
                    <a:pt x="1" y="24459"/>
                  </a:lnTo>
                  <a:lnTo>
                    <a:pt x="607" y="24383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rgbClr val="ABB5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84"/>
            <p:cNvSpPr/>
            <p:nvPr/>
          </p:nvSpPr>
          <p:spPr>
            <a:xfrm>
              <a:off x="6628134" y="2820888"/>
              <a:ext cx="216250" cy="802619"/>
            </a:xfrm>
            <a:custGeom>
              <a:avLst/>
              <a:gdLst/>
              <a:ahLst/>
              <a:cxnLst/>
              <a:rect l="l" t="t" r="r" b="b"/>
              <a:pathLst>
                <a:path w="4774" h="21492" extrusionOk="0">
                  <a:moveTo>
                    <a:pt x="1390" y="1"/>
                  </a:moveTo>
                  <a:lnTo>
                    <a:pt x="1" y="102"/>
                  </a:lnTo>
                  <a:lnTo>
                    <a:pt x="4269" y="21492"/>
                  </a:lnTo>
                  <a:lnTo>
                    <a:pt x="4774" y="21416"/>
                  </a:lnTo>
                  <a:lnTo>
                    <a:pt x="1390" y="1"/>
                  </a:lnTo>
                  <a:close/>
                </a:path>
              </a:pathLst>
            </a:custGeom>
            <a:solidFill>
              <a:srgbClr val="ABB5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84"/>
            <p:cNvSpPr/>
            <p:nvPr/>
          </p:nvSpPr>
          <p:spPr>
            <a:xfrm>
              <a:off x="5875446" y="3037781"/>
              <a:ext cx="176207" cy="1008240"/>
            </a:xfrm>
            <a:custGeom>
              <a:avLst/>
              <a:gdLst/>
              <a:ahLst/>
              <a:cxnLst/>
              <a:rect l="l" t="t" r="r" b="b"/>
              <a:pathLst>
                <a:path w="3890" h="26998" extrusionOk="0">
                  <a:moveTo>
                    <a:pt x="3890" y="1"/>
                  </a:moveTo>
                  <a:lnTo>
                    <a:pt x="2362" y="127"/>
                  </a:lnTo>
                  <a:lnTo>
                    <a:pt x="1" y="26997"/>
                  </a:lnTo>
                  <a:lnTo>
                    <a:pt x="594" y="26909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BEC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84"/>
            <p:cNvSpPr/>
            <p:nvPr/>
          </p:nvSpPr>
          <p:spPr>
            <a:xfrm>
              <a:off x="7172096" y="2910476"/>
              <a:ext cx="292305" cy="894599"/>
            </a:xfrm>
            <a:custGeom>
              <a:avLst/>
              <a:gdLst/>
              <a:ahLst/>
              <a:cxnLst/>
              <a:rect l="l" t="t" r="r" b="b"/>
              <a:pathLst>
                <a:path w="6453" h="23955" extrusionOk="0">
                  <a:moveTo>
                    <a:pt x="1364" y="1"/>
                  </a:moveTo>
                  <a:lnTo>
                    <a:pt x="0" y="114"/>
                  </a:lnTo>
                  <a:lnTo>
                    <a:pt x="5960" y="23954"/>
                  </a:lnTo>
                  <a:lnTo>
                    <a:pt x="6453" y="23878"/>
                  </a:lnTo>
                  <a:lnTo>
                    <a:pt x="1364" y="1"/>
                  </a:lnTo>
                  <a:close/>
                </a:path>
              </a:pathLst>
            </a:custGeom>
            <a:solidFill>
              <a:srgbClr val="BEC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84"/>
            <p:cNvSpPr/>
            <p:nvPr/>
          </p:nvSpPr>
          <p:spPr>
            <a:xfrm>
              <a:off x="5595191" y="2886073"/>
              <a:ext cx="2012840" cy="278036"/>
            </a:xfrm>
            <a:custGeom>
              <a:avLst/>
              <a:gdLst/>
              <a:ahLst/>
              <a:cxnLst/>
              <a:rect l="l" t="t" r="r" b="b"/>
              <a:pathLst>
                <a:path w="44436" h="6138" extrusionOk="0">
                  <a:moveTo>
                    <a:pt x="44359" y="1"/>
                  </a:moveTo>
                  <a:lnTo>
                    <a:pt x="0" y="4723"/>
                  </a:lnTo>
                  <a:lnTo>
                    <a:pt x="101" y="6138"/>
                  </a:lnTo>
                  <a:lnTo>
                    <a:pt x="44435" y="1276"/>
                  </a:lnTo>
                  <a:lnTo>
                    <a:pt x="44359" y="1"/>
                  </a:lnTo>
                  <a:close/>
                </a:path>
              </a:pathLst>
            </a:custGeom>
            <a:solidFill>
              <a:srgbClr val="BEC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84"/>
            <p:cNvSpPr/>
            <p:nvPr/>
          </p:nvSpPr>
          <p:spPr>
            <a:xfrm>
              <a:off x="5081575" y="2610400"/>
              <a:ext cx="2523025" cy="489666"/>
            </a:xfrm>
            <a:custGeom>
              <a:avLst/>
              <a:gdLst/>
              <a:ahLst/>
              <a:cxnLst/>
              <a:rect l="l" t="t" r="r" b="b"/>
              <a:pathLst>
                <a:path w="55699" h="10810" extrusionOk="0">
                  <a:moveTo>
                    <a:pt x="45218" y="1"/>
                  </a:moveTo>
                  <a:lnTo>
                    <a:pt x="0" y="4458"/>
                  </a:lnTo>
                  <a:lnTo>
                    <a:pt x="11339" y="10809"/>
                  </a:lnTo>
                  <a:lnTo>
                    <a:pt x="55698" y="6087"/>
                  </a:lnTo>
                  <a:lnTo>
                    <a:pt x="45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84"/>
            <p:cNvSpPr/>
            <p:nvPr/>
          </p:nvSpPr>
          <p:spPr>
            <a:xfrm>
              <a:off x="5081575" y="2812331"/>
              <a:ext cx="518249" cy="351780"/>
            </a:xfrm>
            <a:custGeom>
              <a:avLst/>
              <a:gdLst/>
              <a:ahLst/>
              <a:cxnLst/>
              <a:rect l="l" t="t" r="r" b="b"/>
              <a:pathLst>
                <a:path w="11441" h="7766" extrusionOk="0">
                  <a:moveTo>
                    <a:pt x="0" y="0"/>
                  </a:moveTo>
                  <a:lnTo>
                    <a:pt x="101" y="1427"/>
                  </a:lnTo>
                  <a:lnTo>
                    <a:pt x="11440" y="7766"/>
                  </a:lnTo>
                  <a:lnTo>
                    <a:pt x="11339" y="6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C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84"/>
            <p:cNvSpPr/>
            <p:nvPr/>
          </p:nvSpPr>
          <p:spPr>
            <a:xfrm>
              <a:off x="6132270" y="2600117"/>
              <a:ext cx="348383" cy="189389"/>
            </a:xfrm>
            <a:custGeom>
              <a:avLst/>
              <a:gdLst/>
              <a:ahLst/>
              <a:cxnLst/>
              <a:rect l="l" t="t" r="r" b="b"/>
              <a:pathLst>
                <a:path w="7691" h="4181" extrusionOk="0">
                  <a:moveTo>
                    <a:pt x="6958" y="0"/>
                  </a:moveTo>
                  <a:lnTo>
                    <a:pt x="745" y="632"/>
                  </a:lnTo>
                  <a:lnTo>
                    <a:pt x="0" y="4180"/>
                  </a:lnTo>
                  <a:lnTo>
                    <a:pt x="7690" y="3435"/>
                  </a:lnTo>
                  <a:lnTo>
                    <a:pt x="69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84"/>
            <p:cNvSpPr/>
            <p:nvPr/>
          </p:nvSpPr>
          <p:spPr>
            <a:xfrm>
              <a:off x="6048743" y="2712226"/>
              <a:ext cx="517116" cy="92679"/>
            </a:xfrm>
            <a:custGeom>
              <a:avLst/>
              <a:gdLst/>
              <a:ahLst/>
              <a:cxnLst/>
              <a:rect l="l" t="t" r="r" b="b"/>
              <a:pathLst>
                <a:path w="11416" h="2046" extrusionOk="0">
                  <a:moveTo>
                    <a:pt x="11075" y="0"/>
                  </a:moveTo>
                  <a:lnTo>
                    <a:pt x="342" y="1048"/>
                  </a:lnTo>
                  <a:lnTo>
                    <a:pt x="1" y="2046"/>
                  </a:lnTo>
                  <a:lnTo>
                    <a:pt x="1" y="2046"/>
                  </a:lnTo>
                  <a:lnTo>
                    <a:pt x="11416" y="935"/>
                  </a:lnTo>
                  <a:lnTo>
                    <a:pt x="110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84"/>
            <p:cNvSpPr/>
            <p:nvPr/>
          </p:nvSpPr>
          <p:spPr>
            <a:xfrm>
              <a:off x="5638086" y="1628284"/>
              <a:ext cx="1330433" cy="1040121"/>
            </a:xfrm>
            <a:custGeom>
              <a:avLst/>
              <a:gdLst/>
              <a:ahLst/>
              <a:cxnLst/>
              <a:rect l="l" t="t" r="r" b="b"/>
              <a:pathLst>
                <a:path w="29371" h="22962" extrusionOk="0">
                  <a:moveTo>
                    <a:pt x="28646" y="1"/>
                  </a:moveTo>
                  <a:cubicBezTo>
                    <a:pt x="28631" y="1"/>
                    <a:pt x="28616" y="1"/>
                    <a:pt x="28601" y="2"/>
                  </a:cubicBezTo>
                  <a:lnTo>
                    <a:pt x="859" y="1820"/>
                  </a:lnTo>
                  <a:cubicBezTo>
                    <a:pt x="417" y="1846"/>
                    <a:pt x="64" y="2212"/>
                    <a:pt x="64" y="2654"/>
                  </a:cubicBezTo>
                  <a:lnTo>
                    <a:pt x="0" y="22238"/>
                  </a:lnTo>
                  <a:cubicBezTo>
                    <a:pt x="0" y="22645"/>
                    <a:pt x="329" y="22961"/>
                    <a:pt x="729" y="22961"/>
                  </a:cubicBezTo>
                  <a:cubicBezTo>
                    <a:pt x="751" y="22961"/>
                    <a:pt x="773" y="22960"/>
                    <a:pt x="796" y="22958"/>
                  </a:cubicBezTo>
                  <a:lnTo>
                    <a:pt x="28512" y="20609"/>
                  </a:lnTo>
                  <a:cubicBezTo>
                    <a:pt x="28942" y="20572"/>
                    <a:pt x="29270" y="20205"/>
                    <a:pt x="29283" y="19789"/>
                  </a:cubicBezTo>
                  <a:lnTo>
                    <a:pt x="29358" y="722"/>
                  </a:lnTo>
                  <a:cubicBezTo>
                    <a:pt x="29371" y="320"/>
                    <a:pt x="29043" y="1"/>
                    <a:pt x="28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84"/>
            <p:cNvSpPr/>
            <p:nvPr/>
          </p:nvSpPr>
          <p:spPr>
            <a:xfrm>
              <a:off x="5639219" y="2401085"/>
              <a:ext cx="1326447" cy="290266"/>
            </a:xfrm>
            <a:custGeom>
              <a:avLst/>
              <a:gdLst/>
              <a:ahLst/>
              <a:cxnLst/>
              <a:rect l="l" t="t" r="r" b="b"/>
              <a:pathLst>
                <a:path w="29283" h="6408" extrusionOk="0">
                  <a:moveTo>
                    <a:pt x="29283" y="0"/>
                  </a:moveTo>
                  <a:lnTo>
                    <a:pt x="13" y="2374"/>
                  </a:lnTo>
                  <a:lnTo>
                    <a:pt x="1" y="5682"/>
                  </a:lnTo>
                  <a:cubicBezTo>
                    <a:pt x="1" y="6083"/>
                    <a:pt x="320" y="6407"/>
                    <a:pt x="712" y="6407"/>
                  </a:cubicBezTo>
                  <a:cubicBezTo>
                    <a:pt x="740" y="6407"/>
                    <a:pt x="768" y="6406"/>
                    <a:pt x="796" y="6402"/>
                  </a:cubicBezTo>
                  <a:lnTo>
                    <a:pt x="28513" y="4054"/>
                  </a:lnTo>
                  <a:cubicBezTo>
                    <a:pt x="28942" y="4016"/>
                    <a:pt x="29270" y="3649"/>
                    <a:pt x="29270" y="3220"/>
                  </a:cubicBezTo>
                  <a:lnTo>
                    <a:pt x="292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84"/>
            <p:cNvSpPr/>
            <p:nvPr/>
          </p:nvSpPr>
          <p:spPr>
            <a:xfrm>
              <a:off x="5688410" y="1674124"/>
              <a:ext cx="1237211" cy="788222"/>
            </a:xfrm>
            <a:custGeom>
              <a:avLst/>
              <a:gdLst/>
              <a:ahLst/>
              <a:cxnLst/>
              <a:rect l="l" t="t" r="r" b="b"/>
              <a:pathLst>
                <a:path w="27313" h="17401" extrusionOk="0">
                  <a:moveTo>
                    <a:pt x="27313" y="0"/>
                  </a:moveTo>
                  <a:lnTo>
                    <a:pt x="39" y="1819"/>
                  </a:lnTo>
                  <a:lnTo>
                    <a:pt x="1" y="17400"/>
                  </a:lnTo>
                  <a:lnTo>
                    <a:pt x="27250" y="15203"/>
                  </a:lnTo>
                  <a:lnTo>
                    <a:pt x="27313" y="0"/>
                  </a:lnTo>
                  <a:close/>
                </a:path>
              </a:pathLst>
            </a:custGeom>
            <a:solidFill>
              <a:srgbClr val="79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84"/>
            <p:cNvSpPr/>
            <p:nvPr/>
          </p:nvSpPr>
          <p:spPr>
            <a:xfrm>
              <a:off x="6625864" y="1797421"/>
              <a:ext cx="182504" cy="175890"/>
            </a:xfrm>
            <a:custGeom>
              <a:avLst/>
              <a:gdLst/>
              <a:ahLst/>
              <a:cxnLst/>
              <a:rect l="l" t="t" r="r" b="b"/>
              <a:pathLst>
                <a:path w="4029" h="3883" extrusionOk="0">
                  <a:moveTo>
                    <a:pt x="3816" y="0"/>
                  </a:moveTo>
                  <a:cubicBezTo>
                    <a:pt x="3711" y="0"/>
                    <a:pt x="3606" y="115"/>
                    <a:pt x="3586" y="145"/>
                  </a:cubicBezTo>
                  <a:cubicBezTo>
                    <a:pt x="3574" y="107"/>
                    <a:pt x="3549" y="82"/>
                    <a:pt x="3523" y="56"/>
                  </a:cubicBezTo>
                  <a:cubicBezTo>
                    <a:pt x="3504" y="28"/>
                    <a:pt x="3471" y="14"/>
                    <a:pt x="3435" y="14"/>
                  </a:cubicBezTo>
                  <a:cubicBezTo>
                    <a:pt x="3422" y="14"/>
                    <a:pt x="3410" y="15"/>
                    <a:pt x="3397" y="18"/>
                  </a:cubicBezTo>
                  <a:cubicBezTo>
                    <a:pt x="3271" y="56"/>
                    <a:pt x="2804" y="511"/>
                    <a:pt x="2400" y="763"/>
                  </a:cubicBezTo>
                  <a:cubicBezTo>
                    <a:pt x="2043" y="998"/>
                    <a:pt x="1774" y="1124"/>
                    <a:pt x="1560" y="1124"/>
                  </a:cubicBezTo>
                  <a:cubicBezTo>
                    <a:pt x="1532" y="1124"/>
                    <a:pt x="1504" y="1121"/>
                    <a:pt x="1478" y="1117"/>
                  </a:cubicBezTo>
                  <a:cubicBezTo>
                    <a:pt x="1263" y="1079"/>
                    <a:pt x="1415" y="839"/>
                    <a:pt x="1427" y="612"/>
                  </a:cubicBezTo>
                  <a:cubicBezTo>
                    <a:pt x="1450" y="403"/>
                    <a:pt x="1304" y="99"/>
                    <a:pt x="1133" y="99"/>
                  </a:cubicBezTo>
                  <a:cubicBezTo>
                    <a:pt x="1117" y="99"/>
                    <a:pt x="1102" y="102"/>
                    <a:pt x="1086" y="107"/>
                  </a:cubicBezTo>
                  <a:cubicBezTo>
                    <a:pt x="897" y="157"/>
                    <a:pt x="1036" y="536"/>
                    <a:pt x="922" y="890"/>
                  </a:cubicBezTo>
                  <a:cubicBezTo>
                    <a:pt x="796" y="1243"/>
                    <a:pt x="606" y="1395"/>
                    <a:pt x="569" y="1736"/>
                  </a:cubicBezTo>
                  <a:cubicBezTo>
                    <a:pt x="531" y="2077"/>
                    <a:pt x="556" y="2455"/>
                    <a:pt x="480" y="2657"/>
                  </a:cubicBezTo>
                  <a:cubicBezTo>
                    <a:pt x="404" y="2872"/>
                    <a:pt x="0" y="3314"/>
                    <a:pt x="0" y="3314"/>
                  </a:cubicBezTo>
                  <a:lnTo>
                    <a:pt x="1011" y="3882"/>
                  </a:lnTo>
                  <a:cubicBezTo>
                    <a:pt x="1011" y="3882"/>
                    <a:pt x="1781" y="2935"/>
                    <a:pt x="1958" y="2822"/>
                  </a:cubicBezTo>
                  <a:cubicBezTo>
                    <a:pt x="2134" y="2721"/>
                    <a:pt x="2740" y="2418"/>
                    <a:pt x="2980" y="2178"/>
                  </a:cubicBezTo>
                  <a:cubicBezTo>
                    <a:pt x="3258" y="1887"/>
                    <a:pt x="3511" y="1572"/>
                    <a:pt x="3738" y="1231"/>
                  </a:cubicBezTo>
                  <a:cubicBezTo>
                    <a:pt x="3852" y="1041"/>
                    <a:pt x="3776" y="953"/>
                    <a:pt x="3776" y="953"/>
                  </a:cubicBezTo>
                  <a:cubicBezTo>
                    <a:pt x="3826" y="902"/>
                    <a:pt x="3877" y="839"/>
                    <a:pt x="3915" y="789"/>
                  </a:cubicBezTo>
                  <a:cubicBezTo>
                    <a:pt x="3965" y="726"/>
                    <a:pt x="3991" y="662"/>
                    <a:pt x="4016" y="599"/>
                  </a:cubicBezTo>
                  <a:cubicBezTo>
                    <a:pt x="4016" y="511"/>
                    <a:pt x="3978" y="448"/>
                    <a:pt x="3927" y="397"/>
                  </a:cubicBezTo>
                  <a:cubicBezTo>
                    <a:pt x="3902" y="359"/>
                    <a:pt x="3877" y="334"/>
                    <a:pt x="3852" y="309"/>
                  </a:cubicBezTo>
                  <a:cubicBezTo>
                    <a:pt x="3852" y="309"/>
                    <a:pt x="4028" y="132"/>
                    <a:pt x="3902" y="31"/>
                  </a:cubicBezTo>
                  <a:cubicBezTo>
                    <a:pt x="3875" y="9"/>
                    <a:pt x="3846" y="0"/>
                    <a:pt x="38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84"/>
            <p:cNvSpPr/>
            <p:nvPr/>
          </p:nvSpPr>
          <p:spPr>
            <a:xfrm>
              <a:off x="6748255" y="1799958"/>
              <a:ext cx="40088" cy="38911"/>
            </a:xfrm>
            <a:custGeom>
              <a:avLst/>
              <a:gdLst/>
              <a:ahLst/>
              <a:cxnLst/>
              <a:rect l="l" t="t" r="r" b="b"/>
              <a:pathLst>
                <a:path w="885" h="859" extrusionOk="0">
                  <a:moveTo>
                    <a:pt x="834" y="0"/>
                  </a:moveTo>
                  <a:cubicBezTo>
                    <a:pt x="809" y="51"/>
                    <a:pt x="783" y="101"/>
                    <a:pt x="746" y="139"/>
                  </a:cubicBezTo>
                  <a:cubicBezTo>
                    <a:pt x="531" y="404"/>
                    <a:pt x="278" y="644"/>
                    <a:pt x="1" y="859"/>
                  </a:cubicBezTo>
                  <a:cubicBezTo>
                    <a:pt x="1" y="859"/>
                    <a:pt x="139" y="783"/>
                    <a:pt x="379" y="632"/>
                  </a:cubicBezTo>
                  <a:cubicBezTo>
                    <a:pt x="581" y="493"/>
                    <a:pt x="758" y="303"/>
                    <a:pt x="884" y="89"/>
                  </a:cubicBezTo>
                  <a:cubicBezTo>
                    <a:pt x="872" y="51"/>
                    <a:pt x="859" y="26"/>
                    <a:pt x="8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84"/>
            <p:cNvSpPr/>
            <p:nvPr/>
          </p:nvSpPr>
          <p:spPr>
            <a:xfrm>
              <a:off x="6763701" y="1833114"/>
              <a:ext cx="39499" cy="34381"/>
            </a:xfrm>
            <a:custGeom>
              <a:avLst/>
              <a:gdLst/>
              <a:ahLst/>
              <a:cxnLst/>
              <a:rect l="l" t="t" r="r" b="b"/>
              <a:pathLst>
                <a:path w="872" h="759" extrusionOk="0">
                  <a:moveTo>
                    <a:pt x="872" y="1"/>
                  </a:moveTo>
                  <a:lnTo>
                    <a:pt x="872" y="1"/>
                  </a:lnTo>
                  <a:cubicBezTo>
                    <a:pt x="771" y="13"/>
                    <a:pt x="708" y="64"/>
                    <a:pt x="556" y="190"/>
                  </a:cubicBezTo>
                  <a:cubicBezTo>
                    <a:pt x="455" y="278"/>
                    <a:pt x="51" y="708"/>
                    <a:pt x="1" y="758"/>
                  </a:cubicBezTo>
                  <a:cubicBezTo>
                    <a:pt x="177" y="632"/>
                    <a:pt x="329" y="480"/>
                    <a:pt x="468" y="329"/>
                  </a:cubicBezTo>
                  <a:cubicBezTo>
                    <a:pt x="615" y="182"/>
                    <a:pt x="688" y="162"/>
                    <a:pt x="717" y="162"/>
                  </a:cubicBezTo>
                  <a:cubicBezTo>
                    <a:pt x="728" y="162"/>
                    <a:pt x="733" y="165"/>
                    <a:pt x="733" y="165"/>
                  </a:cubicBezTo>
                  <a:cubicBezTo>
                    <a:pt x="783" y="114"/>
                    <a:pt x="834" y="64"/>
                    <a:pt x="8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84"/>
            <p:cNvSpPr/>
            <p:nvPr/>
          </p:nvSpPr>
          <p:spPr>
            <a:xfrm>
              <a:off x="6755140" y="1811372"/>
              <a:ext cx="49238" cy="42942"/>
            </a:xfrm>
            <a:custGeom>
              <a:avLst/>
              <a:gdLst/>
              <a:ahLst/>
              <a:cxnLst/>
              <a:rect l="l" t="t" r="r" b="b"/>
              <a:pathLst>
                <a:path w="1087" h="948" extrusionOk="0">
                  <a:moveTo>
                    <a:pt x="1010" y="1"/>
                  </a:moveTo>
                  <a:lnTo>
                    <a:pt x="0" y="948"/>
                  </a:lnTo>
                  <a:cubicBezTo>
                    <a:pt x="265" y="771"/>
                    <a:pt x="518" y="569"/>
                    <a:pt x="745" y="342"/>
                  </a:cubicBezTo>
                  <a:cubicBezTo>
                    <a:pt x="889" y="198"/>
                    <a:pt x="1033" y="88"/>
                    <a:pt x="1079" y="88"/>
                  </a:cubicBezTo>
                  <a:cubicBezTo>
                    <a:pt x="1082" y="88"/>
                    <a:pt x="1084" y="89"/>
                    <a:pt x="1086" y="89"/>
                  </a:cubicBezTo>
                  <a:cubicBezTo>
                    <a:pt x="1061" y="51"/>
                    <a:pt x="1036" y="26"/>
                    <a:pt x="10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84"/>
            <p:cNvSpPr/>
            <p:nvPr/>
          </p:nvSpPr>
          <p:spPr>
            <a:xfrm>
              <a:off x="6366180" y="1830261"/>
              <a:ext cx="343219" cy="442194"/>
            </a:xfrm>
            <a:custGeom>
              <a:avLst/>
              <a:gdLst/>
              <a:ahLst/>
              <a:cxnLst/>
              <a:rect l="l" t="t" r="r" b="b"/>
              <a:pathLst>
                <a:path w="7577" h="9762" extrusionOk="0">
                  <a:moveTo>
                    <a:pt x="215" y="1"/>
                  </a:moveTo>
                  <a:lnTo>
                    <a:pt x="1" y="1150"/>
                  </a:lnTo>
                  <a:cubicBezTo>
                    <a:pt x="1" y="1150"/>
                    <a:pt x="481" y="4117"/>
                    <a:pt x="847" y="5367"/>
                  </a:cubicBezTo>
                  <a:cubicBezTo>
                    <a:pt x="897" y="5531"/>
                    <a:pt x="935" y="5746"/>
                    <a:pt x="986" y="5973"/>
                  </a:cubicBezTo>
                  <a:cubicBezTo>
                    <a:pt x="1276" y="7413"/>
                    <a:pt x="1541" y="9749"/>
                    <a:pt x="2122" y="9761"/>
                  </a:cubicBezTo>
                  <a:cubicBezTo>
                    <a:pt x="2488" y="9761"/>
                    <a:pt x="2741" y="9648"/>
                    <a:pt x="3082" y="9307"/>
                  </a:cubicBezTo>
                  <a:cubicBezTo>
                    <a:pt x="3498" y="8852"/>
                    <a:pt x="3902" y="8372"/>
                    <a:pt x="4269" y="7867"/>
                  </a:cubicBezTo>
                  <a:cubicBezTo>
                    <a:pt x="5405" y="6402"/>
                    <a:pt x="7577" y="3208"/>
                    <a:pt x="7577" y="3208"/>
                  </a:cubicBezTo>
                  <a:cubicBezTo>
                    <a:pt x="6983" y="2867"/>
                    <a:pt x="6112" y="1996"/>
                    <a:pt x="6112" y="1996"/>
                  </a:cubicBezTo>
                  <a:cubicBezTo>
                    <a:pt x="6112" y="1996"/>
                    <a:pt x="5746" y="2450"/>
                    <a:pt x="4799" y="3498"/>
                  </a:cubicBezTo>
                  <a:cubicBezTo>
                    <a:pt x="4029" y="4357"/>
                    <a:pt x="3233" y="5140"/>
                    <a:pt x="3233" y="5140"/>
                  </a:cubicBezTo>
                  <a:cubicBezTo>
                    <a:pt x="3233" y="5140"/>
                    <a:pt x="2488" y="1364"/>
                    <a:pt x="1958" y="834"/>
                  </a:cubicBezTo>
                  <a:cubicBezTo>
                    <a:pt x="1428" y="304"/>
                    <a:pt x="215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84"/>
            <p:cNvSpPr/>
            <p:nvPr/>
          </p:nvSpPr>
          <p:spPr>
            <a:xfrm>
              <a:off x="6409076" y="1907491"/>
              <a:ext cx="97299" cy="364962"/>
            </a:xfrm>
            <a:custGeom>
              <a:avLst/>
              <a:gdLst/>
              <a:ahLst/>
              <a:cxnLst/>
              <a:rect l="l" t="t" r="r" b="b"/>
              <a:pathLst>
                <a:path w="2148" h="8057" extrusionOk="0">
                  <a:moveTo>
                    <a:pt x="1" y="0"/>
                  </a:moveTo>
                  <a:lnTo>
                    <a:pt x="39" y="4268"/>
                  </a:lnTo>
                  <a:cubicBezTo>
                    <a:pt x="329" y="5708"/>
                    <a:pt x="594" y="8044"/>
                    <a:pt x="1175" y="8056"/>
                  </a:cubicBezTo>
                  <a:cubicBezTo>
                    <a:pt x="1541" y="8056"/>
                    <a:pt x="1806" y="7943"/>
                    <a:pt x="2147" y="7602"/>
                  </a:cubicBezTo>
                  <a:cubicBezTo>
                    <a:pt x="1617" y="5632"/>
                    <a:pt x="708" y="1111"/>
                    <a:pt x="1" y="0"/>
                  </a:cubicBezTo>
                  <a:close/>
                </a:path>
              </a:pathLst>
            </a:custGeom>
            <a:solidFill>
              <a:srgbClr val="DDD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84"/>
            <p:cNvSpPr/>
            <p:nvPr/>
          </p:nvSpPr>
          <p:spPr>
            <a:xfrm>
              <a:off x="6070485" y="1684407"/>
              <a:ext cx="359254" cy="313821"/>
            </a:xfrm>
            <a:custGeom>
              <a:avLst/>
              <a:gdLst/>
              <a:ahLst/>
              <a:cxnLst/>
              <a:rect l="l" t="t" r="r" b="b"/>
              <a:pathLst>
                <a:path w="7931" h="6928" extrusionOk="0">
                  <a:moveTo>
                    <a:pt x="2816" y="1"/>
                  </a:moveTo>
                  <a:cubicBezTo>
                    <a:pt x="2816" y="1"/>
                    <a:pt x="2917" y="1743"/>
                    <a:pt x="2677" y="2438"/>
                  </a:cubicBezTo>
                  <a:cubicBezTo>
                    <a:pt x="2438" y="3132"/>
                    <a:pt x="544" y="3966"/>
                    <a:pt x="316" y="4622"/>
                  </a:cubicBezTo>
                  <a:cubicBezTo>
                    <a:pt x="1" y="5493"/>
                    <a:pt x="1162" y="5468"/>
                    <a:pt x="2551" y="6163"/>
                  </a:cubicBezTo>
                  <a:cubicBezTo>
                    <a:pt x="3549" y="6668"/>
                    <a:pt x="4267" y="6928"/>
                    <a:pt x="4907" y="6928"/>
                  </a:cubicBezTo>
                  <a:cubicBezTo>
                    <a:pt x="5498" y="6928"/>
                    <a:pt x="6024" y="6706"/>
                    <a:pt x="6642" y="6251"/>
                  </a:cubicBezTo>
                  <a:cubicBezTo>
                    <a:pt x="7930" y="5291"/>
                    <a:pt x="6756" y="3221"/>
                    <a:pt x="6756" y="3221"/>
                  </a:cubicBezTo>
                  <a:cubicBezTo>
                    <a:pt x="6756" y="3221"/>
                    <a:pt x="5632" y="2993"/>
                    <a:pt x="5329" y="2753"/>
                  </a:cubicBezTo>
                  <a:cubicBezTo>
                    <a:pt x="5026" y="2501"/>
                    <a:pt x="4774" y="1276"/>
                    <a:pt x="4862" y="518"/>
                  </a:cubicBezTo>
                  <a:lnTo>
                    <a:pt x="28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84"/>
            <p:cNvSpPr/>
            <p:nvPr/>
          </p:nvSpPr>
          <p:spPr>
            <a:xfrm>
              <a:off x="6055039" y="1448775"/>
              <a:ext cx="163071" cy="346073"/>
            </a:xfrm>
            <a:custGeom>
              <a:avLst/>
              <a:gdLst/>
              <a:ahLst/>
              <a:cxnLst/>
              <a:rect l="l" t="t" r="r" b="b"/>
              <a:pathLst>
                <a:path w="3600" h="7640" extrusionOk="0">
                  <a:moveTo>
                    <a:pt x="2085" y="1"/>
                  </a:moveTo>
                  <a:cubicBezTo>
                    <a:pt x="1999" y="1"/>
                    <a:pt x="1907" y="16"/>
                    <a:pt x="1806" y="51"/>
                  </a:cubicBezTo>
                  <a:cubicBezTo>
                    <a:pt x="695" y="430"/>
                    <a:pt x="1" y="1882"/>
                    <a:pt x="581" y="3965"/>
                  </a:cubicBezTo>
                  <a:cubicBezTo>
                    <a:pt x="1162" y="6049"/>
                    <a:pt x="1453" y="7008"/>
                    <a:pt x="1352" y="7640"/>
                  </a:cubicBezTo>
                  <a:cubicBezTo>
                    <a:pt x="1352" y="7640"/>
                    <a:pt x="3132" y="6200"/>
                    <a:pt x="2993" y="3990"/>
                  </a:cubicBezTo>
                  <a:cubicBezTo>
                    <a:pt x="2829" y="1351"/>
                    <a:pt x="3599" y="556"/>
                    <a:pt x="3599" y="556"/>
                  </a:cubicBezTo>
                  <a:cubicBezTo>
                    <a:pt x="2828" y="397"/>
                    <a:pt x="2526" y="1"/>
                    <a:pt x="2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84"/>
            <p:cNvSpPr/>
            <p:nvPr/>
          </p:nvSpPr>
          <p:spPr>
            <a:xfrm>
              <a:off x="6169594" y="1495838"/>
              <a:ext cx="251537" cy="285329"/>
            </a:xfrm>
            <a:custGeom>
              <a:avLst/>
              <a:gdLst/>
              <a:ahLst/>
              <a:cxnLst/>
              <a:rect l="l" t="t" r="r" b="b"/>
              <a:pathLst>
                <a:path w="5553" h="6299" extrusionOk="0">
                  <a:moveTo>
                    <a:pt x="3120" y="0"/>
                  </a:moveTo>
                  <a:cubicBezTo>
                    <a:pt x="1740" y="0"/>
                    <a:pt x="1" y="648"/>
                    <a:pt x="10" y="1398"/>
                  </a:cubicBezTo>
                  <a:cubicBezTo>
                    <a:pt x="35" y="2472"/>
                    <a:pt x="22" y="2926"/>
                    <a:pt x="237" y="3608"/>
                  </a:cubicBezTo>
                  <a:cubicBezTo>
                    <a:pt x="502" y="4429"/>
                    <a:pt x="1020" y="5149"/>
                    <a:pt x="1714" y="5654"/>
                  </a:cubicBezTo>
                  <a:cubicBezTo>
                    <a:pt x="2226" y="6008"/>
                    <a:pt x="2802" y="6298"/>
                    <a:pt x="3284" y="6298"/>
                  </a:cubicBezTo>
                  <a:cubicBezTo>
                    <a:pt x="3540" y="6298"/>
                    <a:pt x="3770" y="6217"/>
                    <a:pt x="3949" y="6020"/>
                  </a:cubicBezTo>
                  <a:cubicBezTo>
                    <a:pt x="4391" y="5553"/>
                    <a:pt x="4707" y="4972"/>
                    <a:pt x="4871" y="4353"/>
                  </a:cubicBezTo>
                  <a:cubicBezTo>
                    <a:pt x="5048" y="3734"/>
                    <a:pt x="5098" y="3242"/>
                    <a:pt x="5275" y="2724"/>
                  </a:cubicBezTo>
                  <a:cubicBezTo>
                    <a:pt x="5465" y="2219"/>
                    <a:pt x="5553" y="1499"/>
                    <a:pt x="4568" y="439"/>
                  </a:cubicBezTo>
                  <a:cubicBezTo>
                    <a:pt x="4283" y="130"/>
                    <a:pt x="3737" y="0"/>
                    <a:pt x="31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84"/>
            <p:cNvSpPr/>
            <p:nvPr/>
          </p:nvSpPr>
          <p:spPr>
            <a:xfrm>
              <a:off x="6119677" y="1460099"/>
              <a:ext cx="304354" cy="271287"/>
            </a:xfrm>
            <a:custGeom>
              <a:avLst/>
              <a:gdLst/>
              <a:ahLst/>
              <a:cxnLst/>
              <a:rect l="l" t="t" r="r" b="b"/>
              <a:pathLst>
                <a:path w="6719" h="5989" extrusionOk="0">
                  <a:moveTo>
                    <a:pt x="4287" y="1"/>
                  </a:moveTo>
                  <a:cubicBezTo>
                    <a:pt x="3381" y="1"/>
                    <a:pt x="2976" y="222"/>
                    <a:pt x="2160" y="306"/>
                  </a:cubicBezTo>
                  <a:cubicBezTo>
                    <a:pt x="2110" y="310"/>
                    <a:pt x="2064" y="311"/>
                    <a:pt x="2019" y="311"/>
                  </a:cubicBezTo>
                  <a:cubicBezTo>
                    <a:pt x="1966" y="311"/>
                    <a:pt x="1916" y="310"/>
                    <a:pt x="1868" y="310"/>
                  </a:cubicBezTo>
                  <a:cubicBezTo>
                    <a:pt x="1704" y="310"/>
                    <a:pt x="1562" y="327"/>
                    <a:pt x="1415" y="483"/>
                  </a:cubicBezTo>
                  <a:cubicBezTo>
                    <a:pt x="1124" y="798"/>
                    <a:pt x="0" y="2970"/>
                    <a:pt x="947" y="3235"/>
                  </a:cubicBezTo>
                  <a:cubicBezTo>
                    <a:pt x="1196" y="3297"/>
                    <a:pt x="920" y="5017"/>
                    <a:pt x="1114" y="5017"/>
                  </a:cubicBezTo>
                  <a:cubicBezTo>
                    <a:pt x="1117" y="5017"/>
                    <a:pt x="1121" y="5017"/>
                    <a:pt x="1124" y="5016"/>
                  </a:cubicBezTo>
                  <a:cubicBezTo>
                    <a:pt x="1154" y="5006"/>
                    <a:pt x="1182" y="5002"/>
                    <a:pt x="1209" y="5002"/>
                  </a:cubicBezTo>
                  <a:cubicBezTo>
                    <a:pt x="1607" y="5002"/>
                    <a:pt x="1718" y="5988"/>
                    <a:pt x="1718" y="5988"/>
                  </a:cubicBezTo>
                  <a:lnTo>
                    <a:pt x="2059" y="5256"/>
                  </a:lnTo>
                  <a:cubicBezTo>
                    <a:pt x="1945" y="4978"/>
                    <a:pt x="2033" y="4460"/>
                    <a:pt x="2134" y="4422"/>
                  </a:cubicBezTo>
                  <a:cubicBezTo>
                    <a:pt x="2235" y="4384"/>
                    <a:pt x="2097" y="4334"/>
                    <a:pt x="2336" y="4081"/>
                  </a:cubicBezTo>
                  <a:cubicBezTo>
                    <a:pt x="2406" y="4011"/>
                    <a:pt x="2465" y="3997"/>
                    <a:pt x="2517" y="3997"/>
                  </a:cubicBezTo>
                  <a:cubicBezTo>
                    <a:pt x="2555" y="3997"/>
                    <a:pt x="2590" y="4004"/>
                    <a:pt x="2624" y="4004"/>
                  </a:cubicBezTo>
                  <a:cubicBezTo>
                    <a:pt x="2711" y="4004"/>
                    <a:pt x="2793" y="3952"/>
                    <a:pt x="2905" y="3576"/>
                  </a:cubicBezTo>
                  <a:cubicBezTo>
                    <a:pt x="2993" y="3286"/>
                    <a:pt x="3574" y="3071"/>
                    <a:pt x="3991" y="2516"/>
                  </a:cubicBezTo>
                  <a:cubicBezTo>
                    <a:pt x="4231" y="2213"/>
                    <a:pt x="4976" y="1846"/>
                    <a:pt x="5670" y="1771"/>
                  </a:cubicBezTo>
                  <a:cubicBezTo>
                    <a:pt x="5670" y="1771"/>
                    <a:pt x="6162" y="1910"/>
                    <a:pt x="6327" y="2187"/>
                  </a:cubicBezTo>
                  <a:cubicBezTo>
                    <a:pt x="6402" y="2326"/>
                    <a:pt x="6453" y="2478"/>
                    <a:pt x="6478" y="2642"/>
                  </a:cubicBezTo>
                  <a:cubicBezTo>
                    <a:pt x="6668" y="2250"/>
                    <a:pt x="6718" y="1796"/>
                    <a:pt x="6604" y="1367"/>
                  </a:cubicBezTo>
                  <a:cubicBezTo>
                    <a:pt x="6377" y="432"/>
                    <a:pt x="5013" y="28"/>
                    <a:pt x="4433" y="3"/>
                  </a:cubicBezTo>
                  <a:cubicBezTo>
                    <a:pt x="4383" y="2"/>
                    <a:pt x="4334" y="1"/>
                    <a:pt x="4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84"/>
            <p:cNvSpPr/>
            <p:nvPr/>
          </p:nvSpPr>
          <p:spPr>
            <a:xfrm>
              <a:off x="6191744" y="1588877"/>
              <a:ext cx="52092" cy="85839"/>
            </a:xfrm>
            <a:custGeom>
              <a:avLst/>
              <a:gdLst/>
              <a:ahLst/>
              <a:cxnLst/>
              <a:rect l="l" t="t" r="r" b="b"/>
              <a:pathLst>
                <a:path w="1150" h="1895" extrusionOk="0">
                  <a:moveTo>
                    <a:pt x="621" y="0"/>
                  </a:moveTo>
                  <a:cubicBezTo>
                    <a:pt x="450" y="0"/>
                    <a:pt x="256" y="106"/>
                    <a:pt x="152" y="430"/>
                  </a:cubicBezTo>
                  <a:cubicBezTo>
                    <a:pt x="0" y="935"/>
                    <a:pt x="215" y="1099"/>
                    <a:pt x="442" y="1617"/>
                  </a:cubicBezTo>
                  <a:cubicBezTo>
                    <a:pt x="517" y="1787"/>
                    <a:pt x="680" y="1894"/>
                    <a:pt x="858" y="1894"/>
                  </a:cubicBezTo>
                  <a:cubicBezTo>
                    <a:pt x="892" y="1894"/>
                    <a:pt x="926" y="1890"/>
                    <a:pt x="960" y="1882"/>
                  </a:cubicBezTo>
                  <a:cubicBezTo>
                    <a:pt x="960" y="1882"/>
                    <a:pt x="1150" y="506"/>
                    <a:pt x="935" y="152"/>
                  </a:cubicBezTo>
                  <a:cubicBezTo>
                    <a:pt x="889" y="72"/>
                    <a:pt x="763" y="0"/>
                    <a:pt x="6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84"/>
            <p:cNvSpPr/>
            <p:nvPr/>
          </p:nvSpPr>
          <p:spPr>
            <a:xfrm>
              <a:off x="6144862" y="1462500"/>
              <a:ext cx="73246" cy="75556"/>
            </a:xfrm>
            <a:custGeom>
              <a:avLst/>
              <a:gdLst/>
              <a:ahLst/>
              <a:cxnLst/>
              <a:rect l="l" t="t" r="r" b="b"/>
              <a:pathLst>
                <a:path w="1617" h="1668" extrusionOk="0">
                  <a:moveTo>
                    <a:pt x="1127" y="1"/>
                  </a:moveTo>
                  <a:cubicBezTo>
                    <a:pt x="1087" y="1"/>
                    <a:pt x="1043" y="9"/>
                    <a:pt x="985" y="26"/>
                  </a:cubicBezTo>
                  <a:cubicBezTo>
                    <a:pt x="682" y="114"/>
                    <a:pt x="13" y="947"/>
                    <a:pt x="0" y="1225"/>
                  </a:cubicBezTo>
                  <a:cubicBezTo>
                    <a:pt x="0" y="1339"/>
                    <a:pt x="189" y="1276"/>
                    <a:pt x="278" y="1427"/>
                  </a:cubicBezTo>
                  <a:cubicBezTo>
                    <a:pt x="328" y="1516"/>
                    <a:pt x="379" y="1591"/>
                    <a:pt x="455" y="1667"/>
                  </a:cubicBezTo>
                  <a:cubicBezTo>
                    <a:pt x="543" y="821"/>
                    <a:pt x="1616" y="253"/>
                    <a:pt x="1616" y="253"/>
                  </a:cubicBezTo>
                  <a:cubicBezTo>
                    <a:pt x="1325" y="74"/>
                    <a:pt x="1244" y="1"/>
                    <a:pt x="11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84"/>
            <p:cNvSpPr/>
            <p:nvPr/>
          </p:nvSpPr>
          <p:spPr>
            <a:xfrm>
              <a:off x="6051053" y="1813682"/>
              <a:ext cx="403827" cy="617178"/>
            </a:xfrm>
            <a:custGeom>
              <a:avLst/>
              <a:gdLst/>
              <a:ahLst/>
              <a:cxnLst/>
              <a:rect l="l" t="t" r="r" b="b"/>
              <a:pathLst>
                <a:path w="8915" h="13625" extrusionOk="0">
                  <a:moveTo>
                    <a:pt x="6049" y="0"/>
                  </a:moveTo>
                  <a:lnTo>
                    <a:pt x="6049" y="0"/>
                  </a:lnTo>
                  <a:cubicBezTo>
                    <a:pt x="6049" y="0"/>
                    <a:pt x="6099" y="1490"/>
                    <a:pt x="5013" y="1793"/>
                  </a:cubicBezTo>
                  <a:cubicBezTo>
                    <a:pt x="4859" y="1834"/>
                    <a:pt x="4707" y="1852"/>
                    <a:pt x="4557" y="1852"/>
                  </a:cubicBezTo>
                  <a:cubicBezTo>
                    <a:pt x="3209" y="1852"/>
                    <a:pt x="2084" y="379"/>
                    <a:pt x="2084" y="379"/>
                  </a:cubicBezTo>
                  <a:cubicBezTo>
                    <a:pt x="1288" y="657"/>
                    <a:pt x="0" y="1667"/>
                    <a:pt x="0" y="1667"/>
                  </a:cubicBezTo>
                  <a:cubicBezTo>
                    <a:pt x="493" y="2892"/>
                    <a:pt x="707" y="4963"/>
                    <a:pt x="581" y="5379"/>
                  </a:cubicBezTo>
                  <a:cubicBezTo>
                    <a:pt x="442" y="5809"/>
                    <a:pt x="707" y="7476"/>
                    <a:pt x="935" y="9370"/>
                  </a:cubicBezTo>
                  <a:cubicBezTo>
                    <a:pt x="1099" y="10784"/>
                    <a:pt x="985" y="12728"/>
                    <a:pt x="922" y="13625"/>
                  </a:cubicBezTo>
                  <a:cubicBezTo>
                    <a:pt x="3296" y="13372"/>
                    <a:pt x="5657" y="13208"/>
                    <a:pt x="8056" y="13057"/>
                  </a:cubicBezTo>
                  <a:cubicBezTo>
                    <a:pt x="8587" y="12829"/>
                    <a:pt x="8915" y="12653"/>
                    <a:pt x="8915" y="12653"/>
                  </a:cubicBezTo>
                  <a:cubicBezTo>
                    <a:pt x="8915" y="12653"/>
                    <a:pt x="8561" y="10443"/>
                    <a:pt x="8448" y="9180"/>
                  </a:cubicBezTo>
                  <a:cubicBezTo>
                    <a:pt x="8334" y="7917"/>
                    <a:pt x="8284" y="6743"/>
                    <a:pt x="8460" y="6099"/>
                  </a:cubicBezTo>
                  <a:cubicBezTo>
                    <a:pt x="8700" y="5266"/>
                    <a:pt x="8359" y="4243"/>
                    <a:pt x="7905" y="2905"/>
                  </a:cubicBezTo>
                  <a:cubicBezTo>
                    <a:pt x="7614" y="2071"/>
                    <a:pt x="7362" y="1225"/>
                    <a:pt x="7172" y="367"/>
                  </a:cubicBezTo>
                  <a:lnTo>
                    <a:pt x="60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84"/>
            <p:cNvSpPr/>
            <p:nvPr/>
          </p:nvSpPr>
          <p:spPr>
            <a:xfrm>
              <a:off x="6027001" y="1813682"/>
              <a:ext cx="206557" cy="618356"/>
            </a:xfrm>
            <a:custGeom>
              <a:avLst/>
              <a:gdLst/>
              <a:ahLst/>
              <a:cxnLst/>
              <a:rect l="l" t="t" r="r" b="b"/>
              <a:pathLst>
                <a:path w="4560" h="13651" extrusionOk="0">
                  <a:moveTo>
                    <a:pt x="3196" y="0"/>
                  </a:moveTo>
                  <a:cubicBezTo>
                    <a:pt x="1491" y="657"/>
                    <a:pt x="1" y="1907"/>
                    <a:pt x="1" y="1907"/>
                  </a:cubicBezTo>
                  <a:cubicBezTo>
                    <a:pt x="1" y="1907"/>
                    <a:pt x="455" y="4508"/>
                    <a:pt x="771" y="6528"/>
                  </a:cubicBezTo>
                  <a:cubicBezTo>
                    <a:pt x="872" y="7223"/>
                    <a:pt x="961" y="7842"/>
                    <a:pt x="998" y="8271"/>
                  </a:cubicBezTo>
                  <a:cubicBezTo>
                    <a:pt x="1137" y="9559"/>
                    <a:pt x="1175" y="12350"/>
                    <a:pt x="1175" y="13650"/>
                  </a:cubicBezTo>
                  <a:cubicBezTo>
                    <a:pt x="1390" y="13625"/>
                    <a:pt x="1592" y="13600"/>
                    <a:pt x="1794" y="13587"/>
                  </a:cubicBezTo>
                  <a:cubicBezTo>
                    <a:pt x="2716" y="13499"/>
                    <a:pt x="3637" y="13410"/>
                    <a:pt x="4559" y="13334"/>
                  </a:cubicBezTo>
                  <a:cubicBezTo>
                    <a:pt x="4559" y="11567"/>
                    <a:pt x="4534" y="8107"/>
                    <a:pt x="4483" y="6794"/>
                  </a:cubicBezTo>
                  <a:cubicBezTo>
                    <a:pt x="4420" y="5001"/>
                    <a:pt x="3196" y="0"/>
                    <a:pt x="3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84"/>
            <p:cNvSpPr/>
            <p:nvPr/>
          </p:nvSpPr>
          <p:spPr>
            <a:xfrm>
              <a:off x="6061924" y="2039620"/>
              <a:ext cx="57800" cy="392412"/>
            </a:xfrm>
            <a:custGeom>
              <a:avLst/>
              <a:gdLst/>
              <a:ahLst/>
              <a:cxnLst/>
              <a:rect l="l" t="t" r="r" b="b"/>
              <a:pathLst>
                <a:path w="1276" h="8663" extrusionOk="0">
                  <a:moveTo>
                    <a:pt x="783" y="0"/>
                  </a:moveTo>
                  <a:cubicBezTo>
                    <a:pt x="783" y="0"/>
                    <a:pt x="379" y="707"/>
                    <a:pt x="0" y="1553"/>
                  </a:cubicBezTo>
                  <a:cubicBezTo>
                    <a:pt x="101" y="2235"/>
                    <a:pt x="190" y="2854"/>
                    <a:pt x="227" y="3283"/>
                  </a:cubicBezTo>
                  <a:cubicBezTo>
                    <a:pt x="366" y="4571"/>
                    <a:pt x="404" y="7374"/>
                    <a:pt x="404" y="8662"/>
                  </a:cubicBezTo>
                  <a:cubicBezTo>
                    <a:pt x="619" y="8637"/>
                    <a:pt x="821" y="8624"/>
                    <a:pt x="1023" y="8599"/>
                  </a:cubicBezTo>
                  <a:cubicBezTo>
                    <a:pt x="1162" y="7665"/>
                    <a:pt x="1275" y="5190"/>
                    <a:pt x="1238" y="3081"/>
                  </a:cubicBezTo>
                  <a:cubicBezTo>
                    <a:pt x="1212" y="998"/>
                    <a:pt x="783" y="0"/>
                    <a:pt x="783" y="0"/>
                  </a:cubicBezTo>
                  <a:close/>
                </a:path>
              </a:pathLst>
            </a:custGeom>
            <a:solidFill>
              <a:srgbClr val="DDD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84"/>
            <p:cNvSpPr/>
            <p:nvPr/>
          </p:nvSpPr>
          <p:spPr>
            <a:xfrm>
              <a:off x="6145405" y="1813682"/>
              <a:ext cx="103595" cy="539991"/>
            </a:xfrm>
            <a:custGeom>
              <a:avLst/>
              <a:gdLst/>
              <a:ahLst/>
              <a:cxnLst/>
              <a:rect l="l" t="t" r="r" b="b"/>
              <a:pathLst>
                <a:path w="2287" h="11921" extrusionOk="0">
                  <a:moveTo>
                    <a:pt x="594" y="0"/>
                  </a:moveTo>
                  <a:lnTo>
                    <a:pt x="1" y="379"/>
                  </a:lnTo>
                  <a:lnTo>
                    <a:pt x="127" y="3473"/>
                  </a:lnTo>
                  <a:lnTo>
                    <a:pt x="1023" y="3965"/>
                  </a:lnTo>
                  <a:lnTo>
                    <a:pt x="455" y="4849"/>
                  </a:lnTo>
                  <a:lnTo>
                    <a:pt x="1920" y="11920"/>
                  </a:lnTo>
                  <a:cubicBezTo>
                    <a:pt x="1920" y="11920"/>
                    <a:pt x="2286" y="8069"/>
                    <a:pt x="1920" y="5089"/>
                  </a:cubicBezTo>
                  <a:cubicBezTo>
                    <a:pt x="1718" y="3334"/>
                    <a:pt x="1276" y="1629"/>
                    <a:pt x="594" y="0"/>
                  </a:cubicBezTo>
                  <a:close/>
                </a:path>
              </a:pathLst>
            </a:custGeom>
            <a:solidFill>
              <a:srgbClr val="DDD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84"/>
            <p:cNvSpPr/>
            <p:nvPr/>
          </p:nvSpPr>
          <p:spPr>
            <a:xfrm>
              <a:off x="6333567" y="1820522"/>
              <a:ext cx="140785" cy="590317"/>
            </a:xfrm>
            <a:custGeom>
              <a:avLst/>
              <a:gdLst/>
              <a:ahLst/>
              <a:cxnLst/>
              <a:rect l="l" t="t" r="r" b="b"/>
              <a:pathLst>
                <a:path w="3108" h="13032" extrusionOk="0">
                  <a:moveTo>
                    <a:pt x="178" y="1"/>
                  </a:moveTo>
                  <a:lnTo>
                    <a:pt x="481" y="3423"/>
                  </a:lnTo>
                  <a:cubicBezTo>
                    <a:pt x="481" y="3423"/>
                    <a:pt x="178" y="9231"/>
                    <a:pt x="39" y="11037"/>
                  </a:cubicBezTo>
                  <a:cubicBezTo>
                    <a:pt x="1" y="11542"/>
                    <a:pt x="1" y="12262"/>
                    <a:pt x="1" y="13032"/>
                  </a:cubicBezTo>
                  <a:cubicBezTo>
                    <a:pt x="1036" y="12956"/>
                    <a:pt x="2072" y="12893"/>
                    <a:pt x="3107" y="12843"/>
                  </a:cubicBezTo>
                  <a:cubicBezTo>
                    <a:pt x="3082" y="12527"/>
                    <a:pt x="3069" y="12186"/>
                    <a:pt x="3044" y="11845"/>
                  </a:cubicBezTo>
                  <a:cubicBezTo>
                    <a:pt x="2615" y="5127"/>
                    <a:pt x="1428" y="279"/>
                    <a:pt x="1428" y="279"/>
                  </a:cubicBezTo>
                  <a:lnTo>
                    <a:pt x="1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84"/>
            <p:cNvSpPr/>
            <p:nvPr/>
          </p:nvSpPr>
          <p:spPr>
            <a:xfrm>
              <a:off x="6321019" y="1805665"/>
              <a:ext cx="72114" cy="533106"/>
            </a:xfrm>
            <a:custGeom>
              <a:avLst/>
              <a:gdLst/>
              <a:ahLst/>
              <a:cxnLst/>
              <a:rect l="l" t="t" r="r" b="b"/>
              <a:pathLst>
                <a:path w="1592" h="11769" extrusionOk="0">
                  <a:moveTo>
                    <a:pt x="0" y="1"/>
                  </a:moveTo>
                  <a:cubicBezTo>
                    <a:pt x="0" y="1"/>
                    <a:pt x="531" y="6504"/>
                    <a:pt x="493" y="8587"/>
                  </a:cubicBezTo>
                  <a:cubicBezTo>
                    <a:pt x="455" y="10683"/>
                    <a:pt x="328" y="11769"/>
                    <a:pt x="328" y="11769"/>
                  </a:cubicBezTo>
                  <a:lnTo>
                    <a:pt x="1591" y="5594"/>
                  </a:lnTo>
                  <a:lnTo>
                    <a:pt x="998" y="4193"/>
                  </a:lnTo>
                  <a:lnTo>
                    <a:pt x="1541" y="3284"/>
                  </a:lnTo>
                  <a:lnTo>
                    <a:pt x="455" y="3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84"/>
            <p:cNvSpPr/>
            <p:nvPr/>
          </p:nvSpPr>
          <p:spPr>
            <a:xfrm>
              <a:off x="5968659" y="1898069"/>
              <a:ext cx="425615" cy="459815"/>
            </a:xfrm>
            <a:custGeom>
              <a:avLst/>
              <a:gdLst/>
              <a:ahLst/>
              <a:cxnLst/>
              <a:rect l="l" t="t" r="r" b="b"/>
              <a:pathLst>
                <a:path w="9396" h="10151" extrusionOk="0">
                  <a:moveTo>
                    <a:pt x="2062" y="0"/>
                  </a:moveTo>
                  <a:cubicBezTo>
                    <a:pt x="1097" y="0"/>
                    <a:pt x="619" y="1485"/>
                    <a:pt x="392" y="2923"/>
                  </a:cubicBezTo>
                  <a:cubicBezTo>
                    <a:pt x="1" y="5385"/>
                    <a:pt x="140" y="8668"/>
                    <a:pt x="228" y="9451"/>
                  </a:cubicBezTo>
                  <a:cubicBezTo>
                    <a:pt x="296" y="10045"/>
                    <a:pt x="522" y="10151"/>
                    <a:pt x="917" y="10151"/>
                  </a:cubicBezTo>
                  <a:cubicBezTo>
                    <a:pt x="1035" y="10151"/>
                    <a:pt x="1167" y="10142"/>
                    <a:pt x="1314" y="10133"/>
                  </a:cubicBezTo>
                  <a:cubicBezTo>
                    <a:pt x="1958" y="10095"/>
                    <a:pt x="4458" y="8744"/>
                    <a:pt x="6138" y="7835"/>
                  </a:cubicBezTo>
                  <a:cubicBezTo>
                    <a:pt x="7375" y="7178"/>
                    <a:pt x="8625" y="6219"/>
                    <a:pt x="9395" y="5840"/>
                  </a:cubicBezTo>
                  <a:cubicBezTo>
                    <a:pt x="9181" y="5272"/>
                    <a:pt x="8916" y="5284"/>
                    <a:pt x="8688" y="4729"/>
                  </a:cubicBezTo>
                  <a:cubicBezTo>
                    <a:pt x="7451" y="5410"/>
                    <a:pt x="6125" y="5916"/>
                    <a:pt x="4749" y="6231"/>
                  </a:cubicBezTo>
                  <a:cubicBezTo>
                    <a:pt x="3966" y="6421"/>
                    <a:pt x="3221" y="6736"/>
                    <a:pt x="2552" y="7191"/>
                  </a:cubicBezTo>
                  <a:cubicBezTo>
                    <a:pt x="2501" y="6383"/>
                    <a:pt x="2514" y="5575"/>
                    <a:pt x="2589" y="4767"/>
                  </a:cubicBezTo>
                  <a:cubicBezTo>
                    <a:pt x="2754" y="3062"/>
                    <a:pt x="3448" y="549"/>
                    <a:pt x="2589" y="132"/>
                  </a:cubicBezTo>
                  <a:cubicBezTo>
                    <a:pt x="2399" y="42"/>
                    <a:pt x="2224" y="0"/>
                    <a:pt x="20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84"/>
            <p:cNvSpPr/>
            <p:nvPr/>
          </p:nvSpPr>
          <p:spPr>
            <a:xfrm>
              <a:off x="6373609" y="2015568"/>
              <a:ext cx="76689" cy="91003"/>
            </a:xfrm>
            <a:custGeom>
              <a:avLst/>
              <a:gdLst/>
              <a:ahLst/>
              <a:cxnLst/>
              <a:rect l="l" t="t" r="r" b="b"/>
              <a:pathLst>
                <a:path w="1693" h="2009" extrusionOk="0">
                  <a:moveTo>
                    <a:pt x="1693" y="1"/>
                  </a:moveTo>
                  <a:lnTo>
                    <a:pt x="961" y="127"/>
                  </a:lnTo>
                  <a:lnTo>
                    <a:pt x="455" y="758"/>
                  </a:lnTo>
                  <a:lnTo>
                    <a:pt x="1" y="2008"/>
                  </a:lnTo>
                  <a:lnTo>
                    <a:pt x="1642" y="594"/>
                  </a:lnTo>
                  <a:lnTo>
                    <a:pt x="16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84"/>
            <p:cNvSpPr/>
            <p:nvPr/>
          </p:nvSpPr>
          <p:spPr>
            <a:xfrm>
              <a:off x="6359884" y="2005875"/>
              <a:ext cx="153921" cy="78546"/>
            </a:xfrm>
            <a:custGeom>
              <a:avLst/>
              <a:gdLst/>
              <a:ahLst/>
              <a:cxnLst/>
              <a:rect l="l" t="t" r="r" b="b"/>
              <a:pathLst>
                <a:path w="3398" h="1734" extrusionOk="0">
                  <a:moveTo>
                    <a:pt x="3221" y="0"/>
                  </a:moveTo>
                  <a:lnTo>
                    <a:pt x="3221" y="13"/>
                  </a:lnTo>
                  <a:lnTo>
                    <a:pt x="51" y="1275"/>
                  </a:lnTo>
                  <a:cubicBezTo>
                    <a:pt x="26" y="1288"/>
                    <a:pt x="1" y="1326"/>
                    <a:pt x="26" y="1364"/>
                  </a:cubicBezTo>
                  <a:lnTo>
                    <a:pt x="152" y="1692"/>
                  </a:lnTo>
                  <a:cubicBezTo>
                    <a:pt x="163" y="1713"/>
                    <a:pt x="190" y="1733"/>
                    <a:pt x="213" y="1733"/>
                  </a:cubicBezTo>
                  <a:cubicBezTo>
                    <a:pt x="218" y="1733"/>
                    <a:pt x="223" y="1732"/>
                    <a:pt x="228" y="1730"/>
                  </a:cubicBezTo>
                  <a:lnTo>
                    <a:pt x="3398" y="467"/>
                  </a:lnTo>
                  <a:lnTo>
                    <a:pt x="3221" y="0"/>
                  </a:lnTo>
                  <a:close/>
                </a:path>
              </a:pathLst>
            </a:custGeom>
            <a:solidFill>
              <a:srgbClr val="25B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84"/>
            <p:cNvSpPr/>
            <p:nvPr/>
          </p:nvSpPr>
          <p:spPr>
            <a:xfrm>
              <a:off x="6345615" y="2015025"/>
              <a:ext cx="151022" cy="72521"/>
            </a:xfrm>
            <a:custGeom>
              <a:avLst/>
              <a:gdLst/>
              <a:ahLst/>
              <a:cxnLst/>
              <a:rect l="l" t="t" r="r" b="b"/>
              <a:pathLst>
                <a:path w="3334" h="1601" extrusionOk="0">
                  <a:moveTo>
                    <a:pt x="3195" y="0"/>
                  </a:moveTo>
                  <a:lnTo>
                    <a:pt x="89" y="1250"/>
                  </a:lnTo>
                  <a:cubicBezTo>
                    <a:pt x="25" y="1263"/>
                    <a:pt x="0" y="1339"/>
                    <a:pt x="13" y="1389"/>
                  </a:cubicBezTo>
                  <a:lnTo>
                    <a:pt x="76" y="1528"/>
                  </a:lnTo>
                  <a:cubicBezTo>
                    <a:pt x="85" y="1575"/>
                    <a:pt x="129" y="1601"/>
                    <a:pt x="172" y="1601"/>
                  </a:cubicBezTo>
                  <a:cubicBezTo>
                    <a:pt x="187" y="1601"/>
                    <a:pt x="202" y="1598"/>
                    <a:pt x="215" y="1591"/>
                  </a:cubicBezTo>
                  <a:lnTo>
                    <a:pt x="3334" y="354"/>
                  </a:lnTo>
                  <a:lnTo>
                    <a:pt x="31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84"/>
            <p:cNvSpPr/>
            <p:nvPr/>
          </p:nvSpPr>
          <p:spPr>
            <a:xfrm>
              <a:off x="6484585" y="2000258"/>
              <a:ext cx="59521" cy="28719"/>
            </a:xfrm>
            <a:custGeom>
              <a:avLst/>
              <a:gdLst/>
              <a:ahLst/>
              <a:cxnLst/>
              <a:rect l="l" t="t" r="r" b="b"/>
              <a:pathLst>
                <a:path w="1314" h="634" extrusionOk="0">
                  <a:moveTo>
                    <a:pt x="1215" y="0"/>
                  </a:moveTo>
                  <a:cubicBezTo>
                    <a:pt x="1202" y="0"/>
                    <a:pt x="1188" y="4"/>
                    <a:pt x="1175" y="10"/>
                  </a:cubicBezTo>
                  <a:lnTo>
                    <a:pt x="76" y="452"/>
                  </a:lnTo>
                  <a:cubicBezTo>
                    <a:pt x="26" y="478"/>
                    <a:pt x="1" y="528"/>
                    <a:pt x="13" y="579"/>
                  </a:cubicBezTo>
                  <a:cubicBezTo>
                    <a:pt x="32" y="617"/>
                    <a:pt x="66" y="634"/>
                    <a:pt x="104" y="634"/>
                  </a:cubicBezTo>
                  <a:cubicBezTo>
                    <a:pt x="116" y="634"/>
                    <a:pt x="127" y="632"/>
                    <a:pt x="139" y="629"/>
                  </a:cubicBezTo>
                  <a:lnTo>
                    <a:pt x="1238" y="187"/>
                  </a:lnTo>
                  <a:cubicBezTo>
                    <a:pt x="1288" y="162"/>
                    <a:pt x="1314" y="111"/>
                    <a:pt x="1301" y="61"/>
                  </a:cubicBezTo>
                  <a:cubicBezTo>
                    <a:pt x="1283" y="24"/>
                    <a:pt x="1251" y="0"/>
                    <a:pt x="1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84"/>
            <p:cNvSpPr/>
            <p:nvPr/>
          </p:nvSpPr>
          <p:spPr>
            <a:xfrm>
              <a:off x="6505738" y="2001843"/>
              <a:ext cx="30938" cy="25231"/>
            </a:xfrm>
            <a:custGeom>
              <a:avLst/>
              <a:gdLst/>
              <a:ahLst/>
              <a:cxnLst/>
              <a:rect l="l" t="t" r="r" b="b"/>
              <a:pathLst>
                <a:path w="683" h="557" extrusionOk="0">
                  <a:moveTo>
                    <a:pt x="594" y="1"/>
                  </a:moveTo>
                  <a:lnTo>
                    <a:pt x="1" y="102"/>
                  </a:lnTo>
                  <a:lnTo>
                    <a:pt x="178" y="556"/>
                  </a:lnTo>
                  <a:lnTo>
                    <a:pt x="683" y="203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84"/>
            <p:cNvSpPr/>
            <p:nvPr/>
          </p:nvSpPr>
          <p:spPr>
            <a:xfrm>
              <a:off x="6406222" y="2022997"/>
              <a:ext cx="80131" cy="37235"/>
            </a:xfrm>
            <a:custGeom>
              <a:avLst/>
              <a:gdLst/>
              <a:ahLst/>
              <a:cxnLst/>
              <a:rect l="l" t="t" r="r" b="b"/>
              <a:pathLst>
                <a:path w="1769" h="822" extrusionOk="0">
                  <a:moveTo>
                    <a:pt x="1731" y="1"/>
                  </a:moveTo>
                  <a:lnTo>
                    <a:pt x="1" y="695"/>
                  </a:lnTo>
                  <a:lnTo>
                    <a:pt x="51" y="822"/>
                  </a:lnTo>
                  <a:lnTo>
                    <a:pt x="1768" y="140"/>
                  </a:lnTo>
                  <a:lnTo>
                    <a:pt x="17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84"/>
            <p:cNvSpPr/>
            <p:nvPr/>
          </p:nvSpPr>
          <p:spPr>
            <a:xfrm>
              <a:off x="6353588" y="2005603"/>
              <a:ext cx="131635" cy="184451"/>
            </a:xfrm>
            <a:custGeom>
              <a:avLst/>
              <a:gdLst/>
              <a:ahLst/>
              <a:cxnLst/>
              <a:rect l="l" t="t" r="r" b="b"/>
              <a:pathLst>
                <a:path w="2906" h="4072" extrusionOk="0">
                  <a:moveTo>
                    <a:pt x="2420" y="0"/>
                  </a:moveTo>
                  <a:cubicBezTo>
                    <a:pt x="2354" y="0"/>
                    <a:pt x="2296" y="12"/>
                    <a:pt x="2261" y="44"/>
                  </a:cubicBezTo>
                  <a:cubicBezTo>
                    <a:pt x="1895" y="372"/>
                    <a:pt x="2072" y="498"/>
                    <a:pt x="1794" y="903"/>
                  </a:cubicBezTo>
                  <a:cubicBezTo>
                    <a:pt x="1592" y="1193"/>
                    <a:pt x="923" y="1572"/>
                    <a:pt x="683" y="1824"/>
                  </a:cubicBezTo>
                  <a:cubicBezTo>
                    <a:pt x="443" y="2064"/>
                    <a:pt x="89" y="2405"/>
                    <a:pt x="89" y="2405"/>
                  </a:cubicBezTo>
                  <a:lnTo>
                    <a:pt x="1" y="4072"/>
                  </a:lnTo>
                  <a:cubicBezTo>
                    <a:pt x="380" y="3819"/>
                    <a:pt x="771" y="3605"/>
                    <a:pt x="1175" y="3403"/>
                  </a:cubicBezTo>
                  <a:cubicBezTo>
                    <a:pt x="1453" y="3302"/>
                    <a:pt x="2261" y="2872"/>
                    <a:pt x="2261" y="2872"/>
                  </a:cubicBezTo>
                  <a:lnTo>
                    <a:pt x="2716" y="2291"/>
                  </a:lnTo>
                  <a:cubicBezTo>
                    <a:pt x="2716" y="2291"/>
                    <a:pt x="2792" y="1749"/>
                    <a:pt x="2627" y="1635"/>
                  </a:cubicBezTo>
                  <a:lnTo>
                    <a:pt x="2728" y="1231"/>
                  </a:lnTo>
                  <a:lnTo>
                    <a:pt x="2476" y="726"/>
                  </a:lnTo>
                  <a:lnTo>
                    <a:pt x="2905" y="107"/>
                  </a:lnTo>
                  <a:cubicBezTo>
                    <a:pt x="2905" y="107"/>
                    <a:pt x="2621" y="0"/>
                    <a:pt x="24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84"/>
            <p:cNvSpPr/>
            <p:nvPr/>
          </p:nvSpPr>
          <p:spPr>
            <a:xfrm>
              <a:off x="5954934" y="1885658"/>
              <a:ext cx="393590" cy="479112"/>
            </a:xfrm>
            <a:custGeom>
              <a:avLst/>
              <a:gdLst/>
              <a:ahLst/>
              <a:cxnLst/>
              <a:rect l="l" t="t" r="r" b="b"/>
              <a:pathLst>
                <a:path w="8689" h="10577" extrusionOk="0">
                  <a:moveTo>
                    <a:pt x="8398" y="5293"/>
                  </a:moveTo>
                  <a:lnTo>
                    <a:pt x="8398" y="5293"/>
                  </a:lnTo>
                  <a:cubicBezTo>
                    <a:pt x="8397" y="5295"/>
                    <a:pt x="8396" y="5298"/>
                    <a:pt x="8395" y="5300"/>
                  </a:cubicBezTo>
                  <a:lnTo>
                    <a:pt x="8395" y="5300"/>
                  </a:lnTo>
                  <a:cubicBezTo>
                    <a:pt x="8399" y="5297"/>
                    <a:pt x="8400" y="5295"/>
                    <a:pt x="8398" y="5293"/>
                  </a:cubicBezTo>
                  <a:close/>
                  <a:moveTo>
                    <a:pt x="2580" y="1"/>
                  </a:moveTo>
                  <a:cubicBezTo>
                    <a:pt x="2320" y="1"/>
                    <a:pt x="1995" y="97"/>
                    <a:pt x="1592" y="318"/>
                  </a:cubicBezTo>
                  <a:cubicBezTo>
                    <a:pt x="1024" y="634"/>
                    <a:pt x="455" y="2338"/>
                    <a:pt x="342" y="3424"/>
                  </a:cubicBezTo>
                  <a:cubicBezTo>
                    <a:pt x="241" y="4510"/>
                    <a:pt x="1" y="9927"/>
                    <a:pt x="733" y="10521"/>
                  </a:cubicBezTo>
                  <a:cubicBezTo>
                    <a:pt x="781" y="10559"/>
                    <a:pt x="857" y="10577"/>
                    <a:pt x="957" y="10577"/>
                  </a:cubicBezTo>
                  <a:cubicBezTo>
                    <a:pt x="2378" y="10577"/>
                    <a:pt x="8688" y="6998"/>
                    <a:pt x="8688" y="6998"/>
                  </a:cubicBezTo>
                  <a:cubicBezTo>
                    <a:pt x="8688" y="6998"/>
                    <a:pt x="8150" y="5859"/>
                    <a:pt x="8395" y="5300"/>
                  </a:cubicBezTo>
                  <a:lnTo>
                    <a:pt x="8395" y="5300"/>
                  </a:lnTo>
                  <a:cubicBezTo>
                    <a:pt x="8266" y="5405"/>
                    <a:pt x="5204" y="6365"/>
                    <a:pt x="4016" y="6720"/>
                  </a:cubicBezTo>
                  <a:cubicBezTo>
                    <a:pt x="3461" y="6871"/>
                    <a:pt x="2981" y="7010"/>
                    <a:pt x="2981" y="7010"/>
                  </a:cubicBezTo>
                  <a:cubicBezTo>
                    <a:pt x="3196" y="6265"/>
                    <a:pt x="3410" y="2806"/>
                    <a:pt x="3473" y="1631"/>
                  </a:cubicBezTo>
                  <a:cubicBezTo>
                    <a:pt x="3520" y="764"/>
                    <a:pt x="3312" y="1"/>
                    <a:pt x="2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84"/>
            <p:cNvSpPr/>
            <p:nvPr/>
          </p:nvSpPr>
          <p:spPr>
            <a:xfrm>
              <a:off x="6059071" y="2789456"/>
              <a:ext cx="788765" cy="192786"/>
            </a:xfrm>
            <a:custGeom>
              <a:avLst/>
              <a:gdLst/>
              <a:ahLst/>
              <a:cxnLst/>
              <a:rect l="l" t="t" r="r" b="b"/>
              <a:pathLst>
                <a:path w="17413" h="4256" extrusionOk="0">
                  <a:moveTo>
                    <a:pt x="14041" y="0"/>
                  </a:moveTo>
                  <a:lnTo>
                    <a:pt x="101" y="1048"/>
                  </a:lnTo>
                  <a:lnTo>
                    <a:pt x="0" y="1490"/>
                  </a:lnTo>
                  <a:lnTo>
                    <a:pt x="3775" y="4255"/>
                  </a:lnTo>
                  <a:lnTo>
                    <a:pt x="17413" y="2980"/>
                  </a:lnTo>
                  <a:lnTo>
                    <a:pt x="140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84"/>
            <p:cNvSpPr/>
            <p:nvPr/>
          </p:nvSpPr>
          <p:spPr>
            <a:xfrm>
              <a:off x="6063646" y="2777996"/>
              <a:ext cx="788222" cy="192786"/>
            </a:xfrm>
            <a:custGeom>
              <a:avLst/>
              <a:gdLst/>
              <a:ahLst/>
              <a:cxnLst/>
              <a:rect l="l" t="t" r="r" b="b"/>
              <a:pathLst>
                <a:path w="17401" h="4256" extrusionOk="0">
                  <a:moveTo>
                    <a:pt x="14029" y="0"/>
                  </a:moveTo>
                  <a:lnTo>
                    <a:pt x="0" y="1301"/>
                  </a:lnTo>
                  <a:lnTo>
                    <a:pt x="3750" y="4256"/>
                  </a:lnTo>
                  <a:lnTo>
                    <a:pt x="17400" y="2980"/>
                  </a:lnTo>
                  <a:lnTo>
                    <a:pt x="140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84"/>
            <p:cNvSpPr/>
            <p:nvPr/>
          </p:nvSpPr>
          <p:spPr>
            <a:xfrm>
              <a:off x="5493681" y="2430347"/>
              <a:ext cx="137025" cy="503844"/>
            </a:xfrm>
            <a:custGeom>
              <a:avLst/>
              <a:gdLst/>
              <a:ahLst/>
              <a:cxnLst/>
              <a:rect l="l" t="t" r="r" b="b"/>
              <a:pathLst>
                <a:path w="3025" h="11123" extrusionOk="0">
                  <a:moveTo>
                    <a:pt x="185" y="0"/>
                  </a:moveTo>
                  <a:cubicBezTo>
                    <a:pt x="1" y="0"/>
                    <a:pt x="122" y="758"/>
                    <a:pt x="133" y="844"/>
                  </a:cubicBezTo>
                  <a:cubicBezTo>
                    <a:pt x="234" y="1375"/>
                    <a:pt x="524" y="1817"/>
                    <a:pt x="676" y="2309"/>
                  </a:cubicBezTo>
                  <a:cubicBezTo>
                    <a:pt x="865" y="2915"/>
                    <a:pt x="764" y="3496"/>
                    <a:pt x="1042" y="4089"/>
                  </a:cubicBezTo>
                  <a:cubicBezTo>
                    <a:pt x="1332" y="4683"/>
                    <a:pt x="1762" y="5226"/>
                    <a:pt x="1711" y="5920"/>
                  </a:cubicBezTo>
                  <a:cubicBezTo>
                    <a:pt x="1673" y="6716"/>
                    <a:pt x="2128" y="7499"/>
                    <a:pt x="2330" y="8244"/>
                  </a:cubicBezTo>
                  <a:cubicBezTo>
                    <a:pt x="2582" y="9191"/>
                    <a:pt x="2759" y="10163"/>
                    <a:pt x="3024" y="11123"/>
                  </a:cubicBezTo>
                  <a:cubicBezTo>
                    <a:pt x="2974" y="10592"/>
                    <a:pt x="2911" y="10075"/>
                    <a:pt x="2860" y="9582"/>
                  </a:cubicBezTo>
                  <a:cubicBezTo>
                    <a:pt x="2671" y="7461"/>
                    <a:pt x="2481" y="5314"/>
                    <a:pt x="1989" y="3584"/>
                  </a:cubicBezTo>
                  <a:cubicBezTo>
                    <a:pt x="1585" y="2195"/>
                    <a:pt x="840" y="592"/>
                    <a:pt x="310" y="74"/>
                  </a:cubicBezTo>
                  <a:cubicBezTo>
                    <a:pt x="258" y="22"/>
                    <a:pt x="217" y="0"/>
                    <a:pt x="1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84"/>
            <p:cNvSpPr/>
            <p:nvPr/>
          </p:nvSpPr>
          <p:spPr>
            <a:xfrm>
              <a:off x="5614623" y="2574570"/>
              <a:ext cx="196229" cy="302995"/>
            </a:xfrm>
            <a:custGeom>
              <a:avLst/>
              <a:gdLst/>
              <a:ahLst/>
              <a:cxnLst/>
              <a:rect l="l" t="t" r="r" b="b"/>
              <a:pathLst>
                <a:path w="4332" h="6689" extrusionOk="0">
                  <a:moveTo>
                    <a:pt x="3814" y="1"/>
                  </a:moveTo>
                  <a:cubicBezTo>
                    <a:pt x="3405" y="1"/>
                    <a:pt x="2870" y="105"/>
                    <a:pt x="2741" y="135"/>
                  </a:cubicBezTo>
                  <a:cubicBezTo>
                    <a:pt x="632" y="615"/>
                    <a:pt x="1" y="3216"/>
                    <a:pt x="228" y="5615"/>
                  </a:cubicBezTo>
                  <a:cubicBezTo>
                    <a:pt x="228" y="5981"/>
                    <a:pt x="253" y="6335"/>
                    <a:pt x="304" y="6689"/>
                  </a:cubicBezTo>
                  <a:cubicBezTo>
                    <a:pt x="380" y="5615"/>
                    <a:pt x="683" y="4529"/>
                    <a:pt x="1049" y="3923"/>
                  </a:cubicBezTo>
                  <a:cubicBezTo>
                    <a:pt x="1188" y="3709"/>
                    <a:pt x="1352" y="3544"/>
                    <a:pt x="1390" y="3279"/>
                  </a:cubicBezTo>
                  <a:cubicBezTo>
                    <a:pt x="1503" y="2673"/>
                    <a:pt x="1238" y="2585"/>
                    <a:pt x="1870" y="2244"/>
                  </a:cubicBezTo>
                  <a:cubicBezTo>
                    <a:pt x="2223" y="2042"/>
                    <a:pt x="2615" y="1941"/>
                    <a:pt x="2855" y="1562"/>
                  </a:cubicBezTo>
                  <a:cubicBezTo>
                    <a:pt x="3107" y="1145"/>
                    <a:pt x="2981" y="994"/>
                    <a:pt x="3524" y="830"/>
                  </a:cubicBezTo>
                  <a:cubicBezTo>
                    <a:pt x="3877" y="729"/>
                    <a:pt x="4332" y="653"/>
                    <a:pt x="4307" y="186"/>
                  </a:cubicBezTo>
                  <a:cubicBezTo>
                    <a:pt x="4297" y="45"/>
                    <a:pt x="4082" y="1"/>
                    <a:pt x="3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84"/>
            <p:cNvSpPr/>
            <p:nvPr/>
          </p:nvSpPr>
          <p:spPr>
            <a:xfrm>
              <a:off x="5424740" y="2560483"/>
              <a:ext cx="213397" cy="339958"/>
            </a:xfrm>
            <a:custGeom>
              <a:avLst/>
              <a:gdLst/>
              <a:ahLst/>
              <a:cxnLst/>
              <a:rect l="l" t="t" r="r" b="b"/>
              <a:pathLst>
                <a:path w="4711" h="7505" extrusionOk="0">
                  <a:moveTo>
                    <a:pt x="441" y="0"/>
                  </a:moveTo>
                  <a:cubicBezTo>
                    <a:pt x="395" y="0"/>
                    <a:pt x="349" y="1"/>
                    <a:pt x="304" y="4"/>
                  </a:cubicBezTo>
                  <a:cubicBezTo>
                    <a:pt x="1" y="29"/>
                    <a:pt x="1289" y="1343"/>
                    <a:pt x="1415" y="1456"/>
                  </a:cubicBezTo>
                  <a:cubicBezTo>
                    <a:pt x="1541" y="1570"/>
                    <a:pt x="1743" y="1684"/>
                    <a:pt x="1819" y="1810"/>
                  </a:cubicBezTo>
                  <a:cubicBezTo>
                    <a:pt x="1933" y="2025"/>
                    <a:pt x="1819" y="2214"/>
                    <a:pt x="1907" y="2466"/>
                  </a:cubicBezTo>
                  <a:cubicBezTo>
                    <a:pt x="2059" y="2984"/>
                    <a:pt x="2652" y="3009"/>
                    <a:pt x="2981" y="3363"/>
                  </a:cubicBezTo>
                  <a:cubicBezTo>
                    <a:pt x="3258" y="3666"/>
                    <a:pt x="3094" y="3994"/>
                    <a:pt x="3195" y="4348"/>
                  </a:cubicBezTo>
                  <a:cubicBezTo>
                    <a:pt x="3284" y="4664"/>
                    <a:pt x="3511" y="4853"/>
                    <a:pt x="3688" y="5131"/>
                  </a:cubicBezTo>
                  <a:cubicBezTo>
                    <a:pt x="4168" y="5838"/>
                    <a:pt x="4433" y="6709"/>
                    <a:pt x="4710" y="7505"/>
                  </a:cubicBezTo>
                  <a:cubicBezTo>
                    <a:pt x="4660" y="7138"/>
                    <a:pt x="4597" y="6772"/>
                    <a:pt x="4534" y="6431"/>
                  </a:cubicBezTo>
                  <a:cubicBezTo>
                    <a:pt x="4332" y="5333"/>
                    <a:pt x="4243" y="4234"/>
                    <a:pt x="3928" y="3325"/>
                  </a:cubicBezTo>
                  <a:cubicBezTo>
                    <a:pt x="3738" y="2782"/>
                    <a:pt x="3473" y="2264"/>
                    <a:pt x="3170" y="1785"/>
                  </a:cubicBezTo>
                  <a:cubicBezTo>
                    <a:pt x="2482" y="650"/>
                    <a:pt x="1436" y="0"/>
                    <a:pt x="4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84"/>
            <p:cNvSpPr/>
            <p:nvPr/>
          </p:nvSpPr>
          <p:spPr>
            <a:xfrm>
              <a:off x="5568873" y="2362266"/>
              <a:ext cx="76145" cy="564497"/>
            </a:xfrm>
            <a:custGeom>
              <a:avLst/>
              <a:gdLst/>
              <a:ahLst/>
              <a:cxnLst/>
              <a:rect l="l" t="t" r="r" b="b"/>
              <a:pathLst>
                <a:path w="1681" h="12462" extrusionOk="0">
                  <a:moveTo>
                    <a:pt x="570" y="0"/>
                  </a:moveTo>
                  <a:cubicBezTo>
                    <a:pt x="497" y="0"/>
                    <a:pt x="464" y="112"/>
                    <a:pt x="379" y="314"/>
                  </a:cubicBezTo>
                  <a:cubicBezTo>
                    <a:pt x="13" y="1198"/>
                    <a:pt x="329" y="1956"/>
                    <a:pt x="140" y="2827"/>
                  </a:cubicBezTo>
                  <a:cubicBezTo>
                    <a:pt x="1" y="3458"/>
                    <a:pt x="291" y="3951"/>
                    <a:pt x="392" y="4557"/>
                  </a:cubicBezTo>
                  <a:cubicBezTo>
                    <a:pt x="443" y="5012"/>
                    <a:pt x="354" y="5504"/>
                    <a:pt x="430" y="6009"/>
                  </a:cubicBezTo>
                  <a:cubicBezTo>
                    <a:pt x="493" y="6527"/>
                    <a:pt x="619" y="7057"/>
                    <a:pt x="695" y="7587"/>
                  </a:cubicBezTo>
                  <a:cubicBezTo>
                    <a:pt x="922" y="9204"/>
                    <a:pt x="986" y="10833"/>
                    <a:pt x="859" y="12461"/>
                  </a:cubicBezTo>
                  <a:cubicBezTo>
                    <a:pt x="1099" y="12121"/>
                    <a:pt x="1099" y="11186"/>
                    <a:pt x="1112" y="10732"/>
                  </a:cubicBezTo>
                  <a:cubicBezTo>
                    <a:pt x="1137" y="10012"/>
                    <a:pt x="1150" y="9317"/>
                    <a:pt x="1188" y="8623"/>
                  </a:cubicBezTo>
                  <a:cubicBezTo>
                    <a:pt x="1213" y="8156"/>
                    <a:pt x="1238" y="7688"/>
                    <a:pt x="1289" y="7247"/>
                  </a:cubicBezTo>
                  <a:cubicBezTo>
                    <a:pt x="1390" y="6552"/>
                    <a:pt x="1440" y="5845"/>
                    <a:pt x="1453" y="5138"/>
                  </a:cubicBezTo>
                  <a:cubicBezTo>
                    <a:pt x="1453" y="4506"/>
                    <a:pt x="1680" y="3774"/>
                    <a:pt x="1554" y="3155"/>
                  </a:cubicBezTo>
                  <a:cubicBezTo>
                    <a:pt x="1478" y="2802"/>
                    <a:pt x="1301" y="2410"/>
                    <a:pt x="1225" y="2044"/>
                  </a:cubicBezTo>
                  <a:cubicBezTo>
                    <a:pt x="1099" y="1451"/>
                    <a:pt x="1263" y="567"/>
                    <a:pt x="720" y="87"/>
                  </a:cubicBezTo>
                  <a:cubicBezTo>
                    <a:pt x="653" y="28"/>
                    <a:pt x="607" y="0"/>
                    <a:pt x="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84"/>
            <p:cNvSpPr/>
            <p:nvPr/>
          </p:nvSpPr>
          <p:spPr>
            <a:xfrm>
              <a:off x="5600898" y="2403939"/>
              <a:ext cx="90414" cy="500537"/>
            </a:xfrm>
            <a:custGeom>
              <a:avLst/>
              <a:gdLst/>
              <a:ahLst/>
              <a:cxnLst/>
              <a:rect l="l" t="t" r="r" b="b"/>
              <a:pathLst>
                <a:path w="1996" h="11050" extrusionOk="0">
                  <a:moveTo>
                    <a:pt x="1493" y="0"/>
                  </a:moveTo>
                  <a:cubicBezTo>
                    <a:pt x="1235" y="0"/>
                    <a:pt x="929" y="403"/>
                    <a:pt x="834" y="670"/>
                  </a:cubicBezTo>
                  <a:cubicBezTo>
                    <a:pt x="708" y="1061"/>
                    <a:pt x="708" y="1478"/>
                    <a:pt x="544" y="1869"/>
                  </a:cubicBezTo>
                  <a:cubicBezTo>
                    <a:pt x="405" y="2210"/>
                    <a:pt x="165" y="2538"/>
                    <a:pt x="89" y="2879"/>
                  </a:cubicBezTo>
                  <a:cubicBezTo>
                    <a:pt x="1" y="3347"/>
                    <a:pt x="178" y="3826"/>
                    <a:pt x="203" y="4294"/>
                  </a:cubicBezTo>
                  <a:cubicBezTo>
                    <a:pt x="228" y="4773"/>
                    <a:pt x="140" y="5266"/>
                    <a:pt x="152" y="5758"/>
                  </a:cubicBezTo>
                  <a:cubicBezTo>
                    <a:pt x="165" y="6314"/>
                    <a:pt x="329" y="6857"/>
                    <a:pt x="342" y="7425"/>
                  </a:cubicBezTo>
                  <a:cubicBezTo>
                    <a:pt x="367" y="8082"/>
                    <a:pt x="354" y="8789"/>
                    <a:pt x="316" y="9509"/>
                  </a:cubicBezTo>
                  <a:cubicBezTo>
                    <a:pt x="304" y="9925"/>
                    <a:pt x="241" y="10733"/>
                    <a:pt x="430" y="11049"/>
                  </a:cubicBezTo>
                  <a:cubicBezTo>
                    <a:pt x="253" y="10746"/>
                    <a:pt x="544" y="9622"/>
                    <a:pt x="582" y="9256"/>
                  </a:cubicBezTo>
                  <a:cubicBezTo>
                    <a:pt x="645" y="8663"/>
                    <a:pt x="733" y="8082"/>
                    <a:pt x="847" y="7501"/>
                  </a:cubicBezTo>
                  <a:cubicBezTo>
                    <a:pt x="1024" y="6440"/>
                    <a:pt x="1099" y="5279"/>
                    <a:pt x="1364" y="4243"/>
                  </a:cubicBezTo>
                  <a:cubicBezTo>
                    <a:pt x="1453" y="3864"/>
                    <a:pt x="1693" y="3536"/>
                    <a:pt x="1743" y="3157"/>
                  </a:cubicBezTo>
                  <a:cubicBezTo>
                    <a:pt x="1806" y="2728"/>
                    <a:pt x="1642" y="2299"/>
                    <a:pt x="1743" y="1869"/>
                  </a:cubicBezTo>
                  <a:cubicBezTo>
                    <a:pt x="1882" y="1314"/>
                    <a:pt x="1996" y="897"/>
                    <a:pt x="1794" y="316"/>
                  </a:cubicBezTo>
                  <a:cubicBezTo>
                    <a:pt x="1722" y="87"/>
                    <a:pt x="1612" y="0"/>
                    <a:pt x="14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84"/>
            <p:cNvSpPr/>
            <p:nvPr/>
          </p:nvSpPr>
          <p:spPr>
            <a:xfrm>
              <a:off x="5614079" y="2477636"/>
              <a:ext cx="172176" cy="406817"/>
            </a:xfrm>
            <a:custGeom>
              <a:avLst/>
              <a:gdLst/>
              <a:ahLst/>
              <a:cxnLst/>
              <a:rect l="l" t="t" r="r" b="b"/>
              <a:pathLst>
                <a:path w="3801" h="8981" extrusionOk="0">
                  <a:moveTo>
                    <a:pt x="3564" y="1"/>
                  </a:moveTo>
                  <a:cubicBezTo>
                    <a:pt x="3398" y="1"/>
                    <a:pt x="3135" y="97"/>
                    <a:pt x="3069" y="116"/>
                  </a:cubicBezTo>
                  <a:cubicBezTo>
                    <a:pt x="2589" y="293"/>
                    <a:pt x="2172" y="583"/>
                    <a:pt x="1856" y="975"/>
                  </a:cubicBezTo>
                  <a:cubicBezTo>
                    <a:pt x="480" y="2528"/>
                    <a:pt x="190" y="4977"/>
                    <a:pt x="76" y="7503"/>
                  </a:cubicBezTo>
                  <a:cubicBezTo>
                    <a:pt x="38" y="7983"/>
                    <a:pt x="0" y="8488"/>
                    <a:pt x="0" y="8980"/>
                  </a:cubicBezTo>
                  <a:cubicBezTo>
                    <a:pt x="0" y="7440"/>
                    <a:pt x="834" y="5987"/>
                    <a:pt x="1263" y="4548"/>
                  </a:cubicBezTo>
                  <a:cubicBezTo>
                    <a:pt x="1377" y="4169"/>
                    <a:pt x="1313" y="3689"/>
                    <a:pt x="1591" y="3374"/>
                  </a:cubicBezTo>
                  <a:cubicBezTo>
                    <a:pt x="1793" y="3146"/>
                    <a:pt x="2071" y="2982"/>
                    <a:pt x="2273" y="2742"/>
                  </a:cubicBezTo>
                  <a:cubicBezTo>
                    <a:pt x="2563" y="2414"/>
                    <a:pt x="2526" y="1959"/>
                    <a:pt x="2702" y="1606"/>
                  </a:cubicBezTo>
                  <a:cubicBezTo>
                    <a:pt x="2879" y="1252"/>
                    <a:pt x="3182" y="1164"/>
                    <a:pt x="3422" y="861"/>
                  </a:cubicBezTo>
                  <a:cubicBezTo>
                    <a:pt x="3510" y="747"/>
                    <a:pt x="3801" y="192"/>
                    <a:pt x="3687" y="40"/>
                  </a:cubicBezTo>
                  <a:cubicBezTo>
                    <a:pt x="3665" y="12"/>
                    <a:pt x="3620" y="1"/>
                    <a:pt x="35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84"/>
            <p:cNvSpPr/>
            <p:nvPr/>
          </p:nvSpPr>
          <p:spPr>
            <a:xfrm>
              <a:off x="5519138" y="2780261"/>
              <a:ext cx="203069" cy="197407"/>
            </a:xfrm>
            <a:custGeom>
              <a:avLst/>
              <a:gdLst/>
              <a:ahLst/>
              <a:cxnLst/>
              <a:rect l="l" t="t" r="r" b="b"/>
              <a:pathLst>
                <a:path w="4483" h="4358" extrusionOk="0">
                  <a:moveTo>
                    <a:pt x="0" y="1"/>
                  </a:moveTo>
                  <a:lnTo>
                    <a:pt x="846" y="4357"/>
                  </a:lnTo>
                  <a:lnTo>
                    <a:pt x="3548" y="4357"/>
                  </a:lnTo>
                  <a:lnTo>
                    <a:pt x="44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84"/>
            <p:cNvSpPr/>
            <p:nvPr/>
          </p:nvSpPr>
          <p:spPr>
            <a:xfrm>
              <a:off x="6728234" y="3770892"/>
              <a:ext cx="179650" cy="249997"/>
            </a:xfrm>
            <a:custGeom>
              <a:avLst/>
              <a:gdLst/>
              <a:ahLst/>
              <a:cxnLst/>
              <a:rect l="l" t="t" r="r" b="b"/>
              <a:pathLst>
                <a:path w="3966" h="5519" extrusionOk="0">
                  <a:moveTo>
                    <a:pt x="2375" y="1"/>
                  </a:moveTo>
                  <a:lnTo>
                    <a:pt x="1" y="721"/>
                  </a:lnTo>
                  <a:lnTo>
                    <a:pt x="2185" y="5519"/>
                  </a:lnTo>
                  <a:lnTo>
                    <a:pt x="3966" y="4357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84"/>
            <p:cNvSpPr/>
            <p:nvPr/>
          </p:nvSpPr>
          <p:spPr>
            <a:xfrm>
              <a:off x="6724791" y="3972280"/>
              <a:ext cx="269475" cy="219149"/>
            </a:xfrm>
            <a:custGeom>
              <a:avLst/>
              <a:gdLst/>
              <a:ahLst/>
              <a:cxnLst/>
              <a:rect l="l" t="t" r="r" b="b"/>
              <a:pathLst>
                <a:path w="5949" h="4838" extrusionOk="0">
                  <a:moveTo>
                    <a:pt x="4895" y="1"/>
                  </a:moveTo>
                  <a:cubicBezTo>
                    <a:pt x="4767" y="1"/>
                    <a:pt x="4641" y="29"/>
                    <a:pt x="4493" y="29"/>
                  </a:cubicBezTo>
                  <a:cubicBezTo>
                    <a:pt x="4462" y="29"/>
                    <a:pt x="4429" y="28"/>
                    <a:pt x="4395" y="25"/>
                  </a:cubicBezTo>
                  <a:lnTo>
                    <a:pt x="1819" y="1376"/>
                  </a:lnTo>
                  <a:lnTo>
                    <a:pt x="1" y="4735"/>
                  </a:lnTo>
                  <a:cubicBezTo>
                    <a:pt x="1" y="4735"/>
                    <a:pt x="283" y="4838"/>
                    <a:pt x="825" y="4838"/>
                  </a:cubicBezTo>
                  <a:cubicBezTo>
                    <a:pt x="1322" y="4838"/>
                    <a:pt x="2038" y="4751"/>
                    <a:pt x="2956" y="4419"/>
                  </a:cubicBezTo>
                  <a:cubicBezTo>
                    <a:pt x="3334" y="4280"/>
                    <a:pt x="3814" y="3459"/>
                    <a:pt x="4294" y="2702"/>
                  </a:cubicBezTo>
                  <a:cubicBezTo>
                    <a:pt x="4660" y="2096"/>
                    <a:pt x="5948" y="745"/>
                    <a:pt x="5481" y="290"/>
                  </a:cubicBezTo>
                  <a:cubicBezTo>
                    <a:pt x="5243" y="52"/>
                    <a:pt x="5067" y="1"/>
                    <a:pt x="48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84"/>
            <p:cNvSpPr/>
            <p:nvPr/>
          </p:nvSpPr>
          <p:spPr>
            <a:xfrm>
              <a:off x="6718495" y="3933914"/>
              <a:ext cx="255161" cy="253938"/>
            </a:xfrm>
            <a:custGeom>
              <a:avLst/>
              <a:gdLst/>
              <a:ahLst/>
              <a:cxnLst/>
              <a:rect l="l" t="t" r="r" b="b"/>
              <a:pathLst>
                <a:path w="5633" h="5606" extrusionOk="0">
                  <a:moveTo>
                    <a:pt x="4130" y="1"/>
                  </a:moveTo>
                  <a:cubicBezTo>
                    <a:pt x="4130" y="1"/>
                    <a:pt x="2362" y="960"/>
                    <a:pt x="1958" y="2236"/>
                  </a:cubicBezTo>
                  <a:cubicBezTo>
                    <a:pt x="1554" y="3511"/>
                    <a:pt x="51" y="5051"/>
                    <a:pt x="51" y="5051"/>
                  </a:cubicBezTo>
                  <a:cubicBezTo>
                    <a:pt x="1" y="5456"/>
                    <a:pt x="140" y="5594"/>
                    <a:pt x="140" y="5594"/>
                  </a:cubicBezTo>
                  <a:cubicBezTo>
                    <a:pt x="207" y="5602"/>
                    <a:pt x="274" y="5605"/>
                    <a:pt x="341" y="5605"/>
                  </a:cubicBezTo>
                  <a:cubicBezTo>
                    <a:pt x="976" y="5605"/>
                    <a:pt x="1576" y="5283"/>
                    <a:pt x="1908" y="4723"/>
                  </a:cubicBezTo>
                  <a:cubicBezTo>
                    <a:pt x="2324" y="4092"/>
                    <a:pt x="3448" y="1958"/>
                    <a:pt x="4130" y="1415"/>
                  </a:cubicBezTo>
                  <a:cubicBezTo>
                    <a:pt x="4429" y="1186"/>
                    <a:pt x="4790" y="1074"/>
                    <a:pt x="5156" y="1074"/>
                  </a:cubicBezTo>
                  <a:cubicBezTo>
                    <a:pt x="5315" y="1074"/>
                    <a:pt x="5476" y="1095"/>
                    <a:pt x="5633" y="1137"/>
                  </a:cubicBezTo>
                  <a:cubicBezTo>
                    <a:pt x="5582" y="683"/>
                    <a:pt x="4913" y="190"/>
                    <a:pt x="4913" y="190"/>
                  </a:cubicBezTo>
                  <a:lnTo>
                    <a:pt x="41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84"/>
            <p:cNvSpPr/>
            <p:nvPr/>
          </p:nvSpPr>
          <p:spPr>
            <a:xfrm>
              <a:off x="6718495" y="3891516"/>
              <a:ext cx="222547" cy="270653"/>
            </a:xfrm>
            <a:custGeom>
              <a:avLst/>
              <a:gdLst/>
              <a:ahLst/>
              <a:cxnLst/>
              <a:rect l="l" t="t" r="r" b="b"/>
              <a:pathLst>
                <a:path w="4913" h="5975" extrusionOk="0">
                  <a:moveTo>
                    <a:pt x="3738" y="0"/>
                  </a:moveTo>
                  <a:cubicBezTo>
                    <a:pt x="3314" y="0"/>
                    <a:pt x="2890" y="274"/>
                    <a:pt x="2678" y="899"/>
                  </a:cubicBezTo>
                  <a:cubicBezTo>
                    <a:pt x="2489" y="1467"/>
                    <a:pt x="2059" y="1934"/>
                    <a:pt x="1504" y="2161"/>
                  </a:cubicBezTo>
                  <a:cubicBezTo>
                    <a:pt x="1188" y="2300"/>
                    <a:pt x="1276" y="2982"/>
                    <a:pt x="1137" y="3929"/>
                  </a:cubicBezTo>
                  <a:cubicBezTo>
                    <a:pt x="999" y="4889"/>
                    <a:pt x="1" y="5381"/>
                    <a:pt x="51" y="5975"/>
                  </a:cubicBezTo>
                  <a:cubicBezTo>
                    <a:pt x="51" y="5975"/>
                    <a:pt x="910" y="5836"/>
                    <a:pt x="1276" y="5571"/>
                  </a:cubicBezTo>
                  <a:cubicBezTo>
                    <a:pt x="1630" y="5293"/>
                    <a:pt x="2804" y="2869"/>
                    <a:pt x="3107" y="2149"/>
                  </a:cubicBezTo>
                  <a:cubicBezTo>
                    <a:pt x="3443" y="1321"/>
                    <a:pt x="3995" y="1102"/>
                    <a:pt x="4564" y="1102"/>
                  </a:cubicBezTo>
                  <a:cubicBezTo>
                    <a:pt x="4680" y="1102"/>
                    <a:pt x="4797" y="1111"/>
                    <a:pt x="4913" y="1126"/>
                  </a:cubicBezTo>
                  <a:cubicBezTo>
                    <a:pt x="4913" y="1126"/>
                    <a:pt x="4812" y="356"/>
                    <a:pt x="4130" y="78"/>
                  </a:cubicBezTo>
                  <a:cubicBezTo>
                    <a:pt x="4004" y="27"/>
                    <a:pt x="3871" y="0"/>
                    <a:pt x="3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84"/>
            <p:cNvSpPr/>
            <p:nvPr/>
          </p:nvSpPr>
          <p:spPr>
            <a:xfrm>
              <a:off x="6572097" y="3290841"/>
              <a:ext cx="311194" cy="610520"/>
            </a:xfrm>
            <a:custGeom>
              <a:avLst/>
              <a:gdLst/>
              <a:ahLst/>
              <a:cxnLst/>
              <a:rect l="l" t="t" r="r" b="b"/>
              <a:pathLst>
                <a:path w="6870" h="13478" extrusionOk="0">
                  <a:moveTo>
                    <a:pt x="1110" y="1"/>
                  </a:moveTo>
                  <a:cubicBezTo>
                    <a:pt x="468" y="1"/>
                    <a:pt x="0" y="142"/>
                    <a:pt x="0" y="510"/>
                  </a:cubicBezTo>
                  <a:cubicBezTo>
                    <a:pt x="0" y="1331"/>
                    <a:pt x="89" y="2076"/>
                    <a:pt x="670" y="4134"/>
                  </a:cubicBezTo>
                  <a:cubicBezTo>
                    <a:pt x="1251" y="6192"/>
                    <a:pt x="3725" y="13478"/>
                    <a:pt x="3725" y="13478"/>
                  </a:cubicBezTo>
                  <a:cubicBezTo>
                    <a:pt x="3725" y="13478"/>
                    <a:pt x="5328" y="12966"/>
                    <a:pt x="6621" y="12966"/>
                  </a:cubicBezTo>
                  <a:cubicBezTo>
                    <a:pt x="6705" y="12966"/>
                    <a:pt x="6788" y="12968"/>
                    <a:pt x="6870" y="12973"/>
                  </a:cubicBezTo>
                  <a:cubicBezTo>
                    <a:pt x="6870" y="12973"/>
                    <a:pt x="6364" y="9172"/>
                    <a:pt x="5872" y="6369"/>
                  </a:cubicBezTo>
                  <a:cubicBezTo>
                    <a:pt x="5594" y="4753"/>
                    <a:pt x="5430" y="3124"/>
                    <a:pt x="5380" y="1495"/>
                  </a:cubicBezTo>
                  <a:lnTo>
                    <a:pt x="3801" y="510"/>
                  </a:lnTo>
                  <a:cubicBezTo>
                    <a:pt x="3018" y="228"/>
                    <a:pt x="1923" y="1"/>
                    <a:pt x="1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84"/>
            <p:cNvSpPr/>
            <p:nvPr/>
          </p:nvSpPr>
          <p:spPr>
            <a:xfrm>
              <a:off x="6973604" y="3712596"/>
              <a:ext cx="179650" cy="249997"/>
            </a:xfrm>
            <a:custGeom>
              <a:avLst/>
              <a:gdLst/>
              <a:ahLst/>
              <a:cxnLst/>
              <a:rect l="l" t="t" r="r" b="b"/>
              <a:pathLst>
                <a:path w="3966" h="5519" extrusionOk="0">
                  <a:moveTo>
                    <a:pt x="2375" y="0"/>
                  </a:moveTo>
                  <a:lnTo>
                    <a:pt x="1" y="720"/>
                  </a:lnTo>
                  <a:lnTo>
                    <a:pt x="2185" y="5518"/>
                  </a:lnTo>
                  <a:lnTo>
                    <a:pt x="3966" y="4356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84"/>
            <p:cNvSpPr/>
            <p:nvPr/>
          </p:nvSpPr>
          <p:spPr>
            <a:xfrm>
              <a:off x="6970162" y="3913938"/>
              <a:ext cx="269475" cy="219149"/>
            </a:xfrm>
            <a:custGeom>
              <a:avLst/>
              <a:gdLst/>
              <a:ahLst/>
              <a:cxnLst/>
              <a:rect l="l" t="t" r="r" b="b"/>
              <a:pathLst>
                <a:path w="5949" h="4838" extrusionOk="0">
                  <a:moveTo>
                    <a:pt x="4902" y="1"/>
                  </a:moveTo>
                  <a:cubicBezTo>
                    <a:pt x="4773" y="1"/>
                    <a:pt x="4647" y="29"/>
                    <a:pt x="4496" y="29"/>
                  </a:cubicBezTo>
                  <a:cubicBezTo>
                    <a:pt x="4464" y="29"/>
                    <a:pt x="4430" y="28"/>
                    <a:pt x="4395" y="25"/>
                  </a:cubicBezTo>
                  <a:lnTo>
                    <a:pt x="1819" y="1376"/>
                  </a:lnTo>
                  <a:lnTo>
                    <a:pt x="1" y="4735"/>
                  </a:lnTo>
                  <a:cubicBezTo>
                    <a:pt x="1" y="4735"/>
                    <a:pt x="283" y="4838"/>
                    <a:pt x="825" y="4838"/>
                  </a:cubicBezTo>
                  <a:cubicBezTo>
                    <a:pt x="1322" y="4838"/>
                    <a:pt x="2038" y="4751"/>
                    <a:pt x="2956" y="4419"/>
                  </a:cubicBezTo>
                  <a:cubicBezTo>
                    <a:pt x="3334" y="4280"/>
                    <a:pt x="3814" y="3472"/>
                    <a:pt x="4294" y="2702"/>
                  </a:cubicBezTo>
                  <a:cubicBezTo>
                    <a:pt x="4660" y="2108"/>
                    <a:pt x="5948" y="745"/>
                    <a:pt x="5494" y="290"/>
                  </a:cubicBezTo>
                  <a:cubicBezTo>
                    <a:pt x="5249" y="52"/>
                    <a:pt x="5073" y="1"/>
                    <a:pt x="4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84"/>
            <p:cNvSpPr/>
            <p:nvPr/>
          </p:nvSpPr>
          <p:spPr>
            <a:xfrm>
              <a:off x="6964454" y="3876161"/>
              <a:ext cx="254572" cy="253485"/>
            </a:xfrm>
            <a:custGeom>
              <a:avLst/>
              <a:gdLst/>
              <a:ahLst/>
              <a:cxnLst/>
              <a:rect l="l" t="t" r="r" b="b"/>
              <a:pathLst>
                <a:path w="5620" h="5596" extrusionOk="0">
                  <a:moveTo>
                    <a:pt x="4117" y="0"/>
                  </a:moveTo>
                  <a:cubicBezTo>
                    <a:pt x="4117" y="0"/>
                    <a:pt x="2349" y="960"/>
                    <a:pt x="1945" y="2235"/>
                  </a:cubicBezTo>
                  <a:cubicBezTo>
                    <a:pt x="1541" y="3498"/>
                    <a:pt x="38" y="5039"/>
                    <a:pt x="38" y="5039"/>
                  </a:cubicBezTo>
                  <a:cubicBezTo>
                    <a:pt x="1" y="5455"/>
                    <a:pt x="127" y="5581"/>
                    <a:pt x="127" y="5581"/>
                  </a:cubicBezTo>
                  <a:cubicBezTo>
                    <a:pt x="203" y="5591"/>
                    <a:pt x="279" y="5596"/>
                    <a:pt x="355" y="5596"/>
                  </a:cubicBezTo>
                  <a:cubicBezTo>
                    <a:pt x="980" y="5596"/>
                    <a:pt x="1568" y="5275"/>
                    <a:pt x="1895" y="4723"/>
                  </a:cubicBezTo>
                  <a:cubicBezTo>
                    <a:pt x="2311" y="4091"/>
                    <a:pt x="3435" y="1958"/>
                    <a:pt x="4117" y="1415"/>
                  </a:cubicBezTo>
                  <a:cubicBezTo>
                    <a:pt x="4416" y="1186"/>
                    <a:pt x="4775" y="1068"/>
                    <a:pt x="5141" y="1068"/>
                  </a:cubicBezTo>
                  <a:cubicBezTo>
                    <a:pt x="5301" y="1068"/>
                    <a:pt x="5462" y="1091"/>
                    <a:pt x="5620" y="1137"/>
                  </a:cubicBezTo>
                  <a:cubicBezTo>
                    <a:pt x="5569" y="682"/>
                    <a:pt x="4913" y="190"/>
                    <a:pt x="4913" y="190"/>
                  </a:cubicBezTo>
                  <a:lnTo>
                    <a:pt x="41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4"/>
            <p:cNvSpPr/>
            <p:nvPr/>
          </p:nvSpPr>
          <p:spPr>
            <a:xfrm>
              <a:off x="6963866" y="3833401"/>
              <a:ext cx="222547" cy="270426"/>
            </a:xfrm>
            <a:custGeom>
              <a:avLst/>
              <a:gdLst/>
              <a:ahLst/>
              <a:cxnLst/>
              <a:rect l="l" t="t" r="r" b="b"/>
              <a:pathLst>
                <a:path w="4913" h="5970" extrusionOk="0">
                  <a:moveTo>
                    <a:pt x="4913" y="1121"/>
                  </a:moveTo>
                  <a:lnTo>
                    <a:pt x="4913" y="1121"/>
                  </a:lnTo>
                  <a:cubicBezTo>
                    <a:pt x="4913" y="1121"/>
                    <a:pt x="4913" y="1121"/>
                    <a:pt x="4913" y="1121"/>
                  </a:cubicBezTo>
                  <a:cubicBezTo>
                    <a:pt x="4913" y="1121"/>
                    <a:pt x="4913" y="1121"/>
                    <a:pt x="4913" y="1121"/>
                  </a:cubicBezTo>
                  <a:cubicBezTo>
                    <a:pt x="4913" y="1121"/>
                    <a:pt x="4913" y="1121"/>
                    <a:pt x="4913" y="1121"/>
                  </a:cubicBezTo>
                  <a:close/>
                  <a:moveTo>
                    <a:pt x="3743" y="0"/>
                  </a:moveTo>
                  <a:cubicBezTo>
                    <a:pt x="3317" y="0"/>
                    <a:pt x="2890" y="266"/>
                    <a:pt x="2678" y="894"/>
                  </a:cubicBezTo>
                  <a:cubicBezTo>
                    <a:pt x="2489" y="1475"/>
                    <a:pt x="2059" y="1929"/>
                    <a:pt x="1504" y="2157"/>
                  </a:cubicBezTo>
                  <a:cubicBezTo>
                    <a:pt x="1188" y="2295"/>
                    <a:pt x="1276" y="2977"/>
                    <a:pt x="1137" y="3924"/>
                  </a:cubicBezTo>
                  <a:cubicBezTo>
                    <a:pt x="999" y="4871"/>
                    <a:pt x="1" y="5376"/>
                    <a:pt x="51" y="5970"/>
                  </a:cubicBezTo>
                  <a:cubicBezTo>
                    <a:pt x="51" y="5970"/>
                    <a:pt x="910" y="5831"/>
                    <a:pt x="1276" y="5553"/>
                  </a:cubicBezTo>
                  <a:cubicBezTo>
                    <a:pt x="1630" y="5288"/>
                    <a:pt x="2804" y="2851"/>
                    <a:pt x="3107" y="2131"/>
                  </a:cubicBezTo>
                  <a:cubicBezTo>
                    <a:pt x="3442" y="1314"/>
                    <a:pt x="3995" y="1097"/>
                    <a:pt x="4562" y="1097"/>
                  </a:cubicBezTo>
                  <a:cubicBezTo>
                    <a:pt x="4679" y="1097"/>
                    <a:pt x="4797" y="1106"/>
                    <a:pt x="4913" y="1121"/>
                  </a:cubicBezTo>
                  <a:lnTo>
                    <a:pt x="4913" y="1121"/>
                  </a:lnTo>
                  <a:cubicBezTo>
                    <a:pt x="4909" y="1108"/>
                    <a:pt x="4801" y="346"/>
                    <a:pt x="4130" y="73"/>
                  </a:cubicBezTo>
                  <a:cubicBezTo>
                    <a:pt x="4005" y="26"/>
                    <a:pt x="3874" y="0"/>
                    <a:pt x="37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4"/>
            <p:cNvSpPr/>
            <p:nvPr/>
          </p:nvSpPr>
          <p:spPr>
            <a:xfrm>
              <a:off x="6818057" y="3232953"/>
              <a:ext cx="310605" cy="610067"/>
            </a:xfrm>
            <a:custGeom>
              <a:avLst/>
              <a:gdLst/>
              <a:ahLst/>
              <a:cxnLst/>
              <a:rect l="l" t="t" r="r" b="b"/>
              <a:pathLst>
                <a:path w="6857" h="13468" extrusionOk="0">
                  <a:moveTo>
                    <a:pt x="1101" y="0"/>
                  </a:moveTo>
                  <a:cubicBezTo>
                    <a:pt x="463" y="0"/>
                    <a:pt x="0" y="139"/>
                    <a:pt x="0" y="500"/>
                  </a:cubicBezTo>
                  <a:cubicBezTo>
                    <a:pt x="0" y="1333"/>
                    <a:pt x="76" y="2066"/>
                    <a:pt x="657" y="4137"/>
                  </a:cubicBezTo>
                  <a:cubicBezTo>
                    <a:pt x="1238" y="6195"/>
                    <a:pt x="3712" y="13468"/>
                    <a:pt x="3712" y="13468"/>
                  </a:cubicBezTo>
                  <a:cubicBezTo>
                    <a:pt x="3712" y="13468"/>
                    <a:pt x="5283" y="12966"/>
                    <a:pt x="6569" y="12966"/>
                  </a:cubicBezTo>
                  <a:cubicBezTo>
                    <a:pt x="6667" y="12966"/>
                    <a:pt x="6763" y="12969"/>
                    <a:pt x="6857" y="12976"/>
                  </a:cubicBezTo>
                  <a:cubicBezTo>
                    <a:pt x="6857" y="12976"/>
                    <a:pt x="6351" y="9175"/>
                    <a:pt x="5859" y="6359"/>
                  </a:cubicBezTo>
                  <a:cubicBezTo>
                    <a:pt x="5581" y="4743"/>
                    <a:pt x="5417" y="3126"/>
                    <a:pt x="5367" y="1485"/>
                  </a:cubicBezTo>
                  <a:lnTo>
                    <a:pt x="3801" y="500"/>
                  </a:lnTo>
                  <a:cubicBezTo>
                    <a:pt x="3009" y="224"/>
                    <a:pt x="1913" y="0"/>
                    <a:pt x="1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4"/>
            <p:cNvSpPr/>
            <p:nvPr/>
          </p:nvSpPr>
          <p:spPr>
            <a:xfrm>
              <a:off x="6681896" y="3428905"/>
              <a:ext cx="197407" cy="788765"/>
            </a:xfrm>
            <a:custGeom>
              <a:avLst/>
              <a:gdLst/>
              <a:ahLst/>
              <a:cxnLst/>
              <a:rect l="l" t="t" r="r" b="b"/>
              <a:pathLst>
                <a:path w="4358" h="17413" extrusionOk="0">
                  <a:moveTo>
                    <a:pt x="4357" y="0"/>
                  </a:moveTo>
                  <a:lnTo>
                    <a:pt x="3170" y="38"/>
                  </a:lnTo>
                  <a:lnTo>
                    <a:pt x="1" y="17413"/>
                  </a:lnTo>
                  <a:lnTo>
                    <a:pt x="418" y="17375"/>
                  </a:lnTo>
                  <a:lnTo>
                    <a:pt x="4357" y="0"/>
                  </a:lnTo>
                  <a:close/>
                </a:path>
              </a:pathLst>
            </a:custGeom>
            <a:solidFill>
              <a:srgbClr val="ABB5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4"/>
            <p:cNvSpPr/>
            <p:nvPr/>
          </p:nvSpPr>
          <p:spPr>
            <a:xfrm>
              <a:off x="7165797" y="3432891"/>
              <a:ext cx="153332" cy="704693"/>
            </a:xfrm>
            <a:custGeom>
              <a:avLst/>
              <a:gdLst/>
              <a:ahLst/>
              <a:cxnLst/>
              <a:rect l="l" t="t" r="r" b="b"/>
              <a:pathLst>
                <a:path w="3385" h="15557" extrusionOk="0">
                  <a:moveTo>
                    <a:pt x="1061" y="0"/>
                  </a:moveTo>
                  <a:lnTo>
                    <a:pt x="0" y="26"/>
                  </a:lnTo>
                  <a:lnTo>
                    <a:pt x="3031" y="15557"/>
                  </a:lnTo>
                  <a:lnTo>
                    <a:pt x="3384" y="15519"/>
                  </a:lnTo>
                  <a:lnTo>
                    <a:pt x="1061" y="0"/>
                  </a:lnTo>
                  <a:close/>
                </a:path>
              </a:pathLst>
            </a:custGeom>
            <a:solidFill>
              <a:srgbClr val="ABB5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4"/>
            <p:cNvSpPr/>
            <p:nvPr/>
          </p:nvSpPr>
          <p:spPr>
            <a:xfrm>
              <a:off x="7007350" y="3553560"/>
              <a:ext cx="126471" cy="829986"/>
            </a:xfrm>
            <a:custGeom>
              <a:avLst/>
              <a:gdLst/>
              <a:ahLst/>
              <a:cxnLst/>
              <a:rect l="l" t="t" r="r" b="b"/>
              <a:pathLst>
                <a:path w="2792" h="18323" extrusionOk="0">
                  <a:moveTo>
                    <a:pt x="2791" y="1"/>
                  </a:moveTo>
                  <a:lnTo>
                    <a:pt x="1630" y="39"/>
                  </a:lnTo>
                  <a:lnTo>
                    <a:pt x="1" y="18322"/>
                  </a:lnTo>
                  <a:lnTo>
                    <a:pt x="1" y="18322"/>
                  </a:lnTo>
                  <a:lnTo>
                    <a:pt x="405" y="18285"/>
                  </a:lnTo>
                  <a:lnTo>
                    <a:pt x="2791" y="1"/>
                  </a:lnTo>
                  <a:close/>
                </a:path>
              </a:pathLst>
            </a:custGeom>
            <a:solidFill>
              <a:srgbClr val="BEC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4"/>
            <p:cNvSpPr/>
            <p:nvPr/>
          </p:nvSpPr>
          <p:spPr>
            <a:xfrm>
              <a:off x="7393411" y="3536982"/>
              <a:ext cx="205379" cy="747635"/>
            </a:xfrm>
            <a:custGeom>
              <a:avLst/>
              <a:gdLst/>
              <a:ahLst/>
              <a:cxnLst/>
              <a:rect l="l" t="t" r="r" b="b"/>
              <a:pathLst>
                <a:path w="4534" h="16505" extrusionOk="0">
                  <a:moveTo>
                    <a:pt x="1036" y="1"/>
                  </a:moveTo>
                  <a:lnTo>
                    <a:pt x="1" y="38"/>
                  </a:lnTo>
                  <a:lnTo>
                    <a:pt x="4193" y="16504"/>
                  </a:lnTo>
                  <a:lnTo>
                    <a:pt x="4534" y="16466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EC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4"/>
            <p:cNvSpPr/>
            <p:nvPr/>
          </p:nvSpPr>
          <p:spPr>
            <a:xfrm>
              <a:off x="6697342" y="3394570"/>
              <a:ext cx="861468" cy="229069"/>
            </a:xfrm>
            <a:custGeom>
              <a:avLst/>
              <a:gdLst/>
              <a:ahLst/>
              <a:cxnLst/>
              <a:rect l="l" t="t" r="r" b="b"/>
              <a:pathLst>
                <a:path w="19018" h="5057" extrusionOk="0">
                  <a:moveTo>
                    <a:pt x="152" y="0"/>
                  </a:moveTo>
                  <a:cubicBezTo>
                    <a:pt x="152" y="0"/>
                    <a:pt x="1" y="1844"/>
                    <a:pt x="443" y="2286"/>
                  </a:cubicBezTo>
                  <a:cubicBezTo>
                    <a:pt x="897" y="2740"/>
                    <a:pt x="5822" y="4975"/>
                    <a:pt x="6946" y="5051"/>
                  </a:cubicBezTo>
                  <a:cubicBezTo>
                    <a:pt x="6995" y="5055"/>
                    <a:pt x="7061" y="5056"/>
                    <a:pt x="7143" y="5056"/>
                  </a:cubicBezTo>
                  <a:cubicBezTo>
                    <a:pt x="8901" y="5056"/>
                    <a:pt x="17812" y="4302"/>
                    <a:pt x="18234" y="3940"/>
                  </a:cubicBezTo>
                  <a:cubicBezTo>
                    <a:pt x="18689" y="3574"/>
                    <a:pt x="19017" y="619"/>
                    <a:pt x="19017" y="619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rgbClr val="BEC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4"/>
            <p:cNvSpPr/>
            <p:nvPr/>
          </p:nvSpPr>
          <p:spPr>
            <a:xfrm>
              <a:off x="6572686" y="3197440"/>
              <a:ext cx="534828" cy="335337"/>
            </a:xfrm>
            <a:custGeom>
              <a:avLst/>
              <a:gdLst/>
              <a:ahLst/>
              <a:cxnLst/>
              <a:rect l="l" t="t" r="r" b="b"/>
              <a:pathLst>
                <a:path w="11807" h="7403" extrusionOk="0">
                  <a:moveTo>
                    <a:pt x="2971" y="0"/>
                  </a:moveTo>
                  <a:cubicBezTo>
                    <a:pt x="2634" y="0"/>
                    <a:pt x="2323" y="33"/>
                    <a:pt x="2046" y="110"/>
                  </a:cubicBezTo>
                  <a:cubicBezTo>
                    <a:pt x="76" y="653"/>
                    <a:pt x="76" y="1991"/>
                    <a:pt x="0" y="2622"/>
                  </a:cubicBezTo>
                  <a:cubicBezTo>
                    <a:pt x="0" y="2622"/>
                    <a:pt x="2652" y="4933"/>
                    <a:pt x="5101" y="5842"/>
                  </a:cubicBezTo>
                  <a:cubicBezTo>
                    <a:pt x="8713" y="7190"/>
                    <a:pt x="10521" y="7403"/>
                    <a:pt x="11303" y="7403"/>
                  </a:cubicBezTo>
                  <a:cubicBezTo>
                    <a:pt x="11664" y="7403"/>
                    <a:pt x="11806" y="7358"/>
                    <a:pt x="11806" y="7358"/>
                  </a:cubicBezTo>
                  <a:lnTo>
                    <a:pt x="10241" y="1221"/>
                  </a:lnTo>
                  <a:cubicBezTo>
                    <a:pt x="8017" y="1221"/>
                    <a:pt x="5020" y="0"/>
                    <a:pt x="2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4"/>
            <p:cNvSpPr/>
            <p:nvPr/>
          </p:nvSpPr>
          <p:spPr>
            <a:xfrm>
              <a:off x="7148041" y="2144844"/>
              <a:ext cx="261457" cy="460494"/>
            </a:xfrm>
            <a:custGeom>
              <a:avLst/>
              <a:gdLst/>
              <a:ahLst/>
              <a:cxnLst/>
              <a:rect l="l" t="t" r="r" b="b"/>
              <a:pathLst>
                <a:path w="5772" h="10166" extrusionOk="0">
                  <a:moveTo>
                    <a:pt x="620" y="0"/>
                  </a:moveTo>
                  <a:cubicBezTo>
                    <a:pt x="481" y="922"/>
                    <a:pt x="317" y="2387"/>
                    <a:pt x="304" y="2942"/>
                  </a:cubicBezTo>
                  <a:cubicBezTo>
                    <a:pt x="279" y="3498"/>
                    <a:pt x="1" y="4218"/>
                    <a:pt x="190" y="5190"/>
                  </a:cubicBezTo>
                  <a:cubicBezTo>
                    <a:pt x="380" y="6175"/>
                    <a:pt x="683" y="6617"/>
                    <a:pt x="961" y="6933"/>
                  </a:cubicBezTo>
                  <a:cubicBezTo>
                    <a:pt x="1251" y="7248"/>
                    <a:pt x="2034" y="6970"/>
                    <a:pt x="2160" y="7387"/>
                  </a:cubicBezTo>
                  <a:cubicBezTo>
                    <a:pt x="2299" y="7791"/>
                    <a:pt x="1870" y="9509"/>
                    <a:pt x="1870" y="9509"/>
                  </a:cubicBezTo>
                  <a:lnTo>
                    <a:pt x="5771" y="10165"/>
                  </a:lnTo>
                  <a:lnTo>
                    <a:pt x="5279" y="7450"/>
                  </a:lnTo>
                  <a:lnTo>
                    <a:pt x="5494" y="998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4"/>
            <p:cNvSpPr/>
            <p:nvPr/>
          </p:nvSpPr>
          <p:spPr>
            <a:xfrm>
              <a:off x="7144643" y="2048589"/>
              <a:ext cx="390691" cy="433769"/>
            </a:xfrm>
            <a:custGeom>
              <a:avLst/>
              <a:gdLst/>
              <a:ahLst/>
              <a:cxnLst/>
              <a:rect l="l" t="t" r="r" b="b"/>
              <a:pathLst>
                <a:path w="8625" h="9576" extrusionOk="0">
                  <a:moveTo>
                    <a:pt x="3941" y="0"/>
                  </a:moveTo>
                  <a:cubicBezTo>
                    <a:pt x="2578" y="0"/>
                    <a:pt x="1694" y="364"/>
                    <a:pt x="1137" y="572"/>
                  </a:cubicBezTo>
                  <a:cubicBezTo>
                    <a:pt x="745" y="711"/>
                    <a:pt x="354" y="901"/>
                    <a:pt x="0" y="1128"/>
                  </a:cubicBezTo>
                  <a:lnTo>
                    <a:pt x="0" y="1418"/>
                  </a:lnTo>
                  <a:cubicBezTo>
                    <a:pt x="38" y="2807"/>
                    <a:pt x="556" y="3224"/>
                    <a:pt x="1010" y="3565"/>
                  </a:cubicBezTo>
                  <a:cubicBezTo>
                    <a:pt x="1503" y="3918"/>
                    <a:pt x="1844" y="4373"/>
                    <a:pt x="1844" y="4966"/>
                  </a:cubicBezTo>
                  <a:cubicBezTo>
                    <a:pt x="1856" y="5573"/>
                    <a:pt x="1806" y="6254"/>
                    <a:pt x="1932" y="6494"/>
                  </a:cubicBezTo>
                  <a:lnTo>
                    <a:pt x="2248" y="6595"/>
                  </a:lnTo>
                  <a:cubicBezTo>
                    <a:pt x="2248" y="6595"/>
                    <a:pt x="2197" y="5775"/>
                    <a:pt x="2740" y="5446"/>
                  </a:cubicBezTo>
                  <a:cubicBezTo>
                    <a:pt x="2823" y="5397"/>
                    <a:pt x="2898" y="5375"/>
                    <a:pt x="2964" y="5375"/>
                  </a:cubicBezTo>
                  <a:cubicBezTo>
                    <a:pt x="3323" y="5375"/>
                    <a:pt x="3446" y="6010"/>
                    <a:pt x="3372" y="6393"/>
                  </a:cubicBezTo>
                  <a:cubicBezTo>
                    <a:pt x="3283" y="6861"/>
                    <a:pt x="2639" y="7454"/>
                    <a:pt x="2639" y="7454"/>
                  </a:cubicBezTo>
                  <a:cubicBezTo>
                    <a:pt x="2639" y="7454"/>
                    <a:pt x="2702" y="7808"/>
                    <a:pt x="2728" y="8111"/>
                  </a:cubicBezTo>
                  <a:cubicBezTo>
                    <a:pt x="2753" y="8426"/>
                    <a:pt x="3220" y="9070"/>
                    <a:pt x="3548" y="9184"/>
                  </a:cubicBezTo>
                  <a:cubicBezTo>
                    <a:pt x="3864" y="9285"/>
                    <a:pt x="5354" y="9575"/>
                    <a:pt x="5354" y="9575"/>
                  </a:cubicBezTo>
                  <a:cubicBezTo>
                    <a:pt x="6276" y="8679"/>
                    <a:pt x="7046" y="7669"/>
                    <a:pt x="7677" y="6557"/>
                  </a:cubicBezTo>
                  <a:cubicBezTo>
                    <a:pt x="8624" y="4815"/>
                    <a:pt x="8271" y="3363"/>
                    <a:pt x="7690" y="3035"/>
                  </a:cubicBezTo>
                  <a:cubicBezTo>
                    <a:pt x="7690" y="3035"/>
                    <a:pt x="7753" y="560"/>
                    <a:pt x="5480" y="143"/>
                  </a:cubicBezTo>
                  <a:cubicBezTo>
                    <a:pt x="4909" y="41"/>
                    <a:pt x="4398" y="0"/>
                    <a:pt x="3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4"/>
            <p:cNvSpPr/>
            <p:nvPr/>
          </p:nvSpPr>
          <p:spPr>
            <a:xfrm>
              <a:off x="6925545" y="2522661"/>
              <a:ext cx="648705" cy="1009002"/>
            </a:xfrm>
            <a:custGeom>
              <a:avLst/>
              <a:gdLst/>
              <a:ahLst/>
              <a:cxnLst/>
              <a:rect l="l" t="t" r="r" b="b"/>
              <a:pathLst>
                <a:path w="14321" h="22275" extrusionOk="0">
                  <a:moveTo>
                    <a:pt x="9344" y="1"/>
                  </a:moveTo>
                  <a:cubicBezTo>
                    <a:pt x="8074" y="1"/>
                    <a:pt x="7059" y="157"/>
                    <a:pt x="7059" y="157"/>
                  </a:cubicBezTo>
                  <a:lnTo>
                    <a:pt x="4648" y="1168"/>
                  </a:lnTo>
                  <a:cubicBezTo>
                    <a:pt x="4067" y="1748"/>
                    <a:pt x="1908" y="5574"/>
                    <a:pt x="1908" y="5574"/>
                  </a:cubicBezTo>
                  <a:cubicBezTo>
                    <a:pt x="1908" y="5574"/>
                    <a:pt x="1731" y="8516"/>
                    <a:pt x="1302" y="10777"/>
                  </a:cubicBezTo>
                  <a:cubicBezTo>
                    <a:pt x="872" y="13037"/>
                    <a:pt x="1" y="16156"/>
                    <a:pt x="1" y="16156"/>
                  </a:cubicBezTo>
                  <a:cubicBezTo>
                    <a:pt x="1" y="16156"/>
                    <a:pt x="809" y="21989"/>
                    <a:pt x="4016" y="22255"/>
                  </a:cubicBezTo>
                  <a:cubicBezTo>
                    <a:pt x="4188" y="22268"/>
                    <a:pt x="4367" y="22275"/>
                    <a:pt x="4554" y="22275"/>
                  </a:cubicBezTo>
                  <a:cubicBezTo>
                    <a:pt x="7851" y="22275"/>
                    <a:pt x="13247" y="20272"/>
                    <a:pt x="13247" y="20272"/>
                  </a:cubicBezTo>
                  <a:cubicBezTo>
                    <a:pt x="13247" y="20272"/>
                    <a:pt x="11896" y="14678"/>
                    <a:pt x="12578" y="11648"/>
                  </a:cubicBezTo>
                  <a:cubicBezTo>
                    <a:pt x="13272" y="8605"/>
                    <a:pt x="14320" y="2544"/>
                    <a:pt x="13966" y="1849"/>
                  </a:cubicBezTo>
                  <a:cubicBezTo>
                    <a:pt x="13626" y="1155"/>
                    <a:pt x="12931" y="372"/>
                    <a:pt x="11024" y="107"/>
                  </a:cubicBezTo>
                  <a:cubicBezTo>
                    <a:pt x="10457" y="28"/>
                    <a:pt x="9878" y="1"/>
                    <a:pt x="93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4"/>
            <p:cNvSpPr/>
            <p:nvPr/>
          </p:nvSpPr>
          <p:spPr>
            <a:xfrm>
              <a:off x="6434804" y="2741397"/>
              <a:ext cx="725892" cy="299688"/>
            </a:xfrm>
            <a:custGeom>
              <a:avLst/>
              <a:gdLst/>
              <a:ahLst/>
              <a:cxnLst/>
              <a:rect l="l" t="t" r="r" b="b"/>
              <a:pathLst>
                <a:path w="16025" h="6616" extrusionOk="0">
                  <a:moveTo>
                    <a:pt x="13070" y="0"/>
                  </a:moveTo>
                  <a:cubicBezTo>
                    <a:pt x="13070" y="0"/>
                    <a:pt x="10974" y="3561"/>
                    <a:pt x="10683" y="4041"/>
                  </a:cubicBezTo>
                  <a:cubicBezTo>
                    <a:pt x="10590" y="4189"/>
                    <a:pt x="10413" y="4249"/>
                    <a:pt x="10139" y="4249"/>
                  </a:cubicBezTo>
                  <a:cubicBezTo>
                    <a:pt x="9521" y="4249"/>
                    <a:pt x="8409" y="3943"/>
                    <a:pt x="6643" y="3637"/>
                  </a:cubicBezTo>
                  <a:cubicBezTo>
                    <a:pt x="4446" y="3245"/>
                    <a:pt x="3953" y="3056"/>
                    <a:pt x="3183" y="2867"/>
                  </a:cubicBezTo>
                  <a:cubicBezTo>
                    <a:pt x="2456" y="2700"/>
                    <a:pt x="1943" y="2600"/>
                    <a:pt x="1601" y="2600"/>
                  </a:cubicBezTo>
                  <a:cubicBezTo>
                    <a:pt x="1580" y="2600"/>
                    <a:pt x="1561" y="2601"/>
                    <a:pt x="1541" y="2602"/>
                  </a:cubicBezTo>
                  <a:cubicBezTo>
                    <a:pt x="1175" y="2614"/>
                    <a:pt x="809" y="2639"/>
                    <a:pt x="456" y="2703"/>
                  </a:cubicBezTo>
                  <a:cubicBezTo>
                    <a:pt x="329" y="2753"/>
                    <a:pt x="304" y="2841"/>
                    <a:pt x="380" y="2892"/>
                  </a:cubicBezTo>
                  <a:cubicBezTo>
                    <a:pt x="418" y="2908"/>
                    <a:pt x="532" y="2913"/>
                    <a:pt x="657" y="2913"/>
                  </a:cubicBezTo>
                  <a:cubicBezTo>
                    <a:pt x="825" y="2913"/>
                    <a:pt x="1011" y="2905"/>
                    <a:pt x="1062" y="2905"/>
                  </a:cubicBezTo>
                  <a:cubicBezTo>
                    <a:pt x="1188" y="2942"/>
                    <a:pt x="1302" y="3018"/>
                    <a:pt x="1415" y="3094"/>
                  </a:cubicBezTo>
                  <a:cubicBezTo>
                    <a:pt x="1201" y="3056"/>
                    <a:pt x="986" y="3031"/>
                    <a:pt x="771" y="3018"/>
                  </a:cubicBezTo>
                  <a:cubicBezTo>
                    <a:pt x="620" y="3031"/>
                    <a:pt x="456" y="3056"/>
                    <a:pt x="304" y="3094"/>
                  </a:cubicBezTo>
                  <a:cubicBezTo>
                    <a:pt x="203" y="3132"/>
                    <a:pt x="102" y="3195"/>
                    <a:pt x="14" y="3271"/>
                  </a:cubicBezTo>
                  <a:cubicBezTo>
                    <a:pt x="1" y="3321"/>
                    <a:pt x="64" y="3384"/>
                    <a:pt x="102" y="3397"/>
                  </a:cubicBezTo>
                  <a:cubicBezTo>
                    <a:pt x="216" y="3397"/>
                    <a:pt x="342" y="3384"/>
                    <a:pt x="456" y="3359"/>
                  </a:cubicBezTo>
                  <a:lnTo>
                    <a:pt x="456" y="3359"/>
                  </a:lnTo>
                  <a:cubicBezTo>
                    <a:pt x="456" y="3359"/>
                    <a:pt x="430" y="3485"/>
                    <a:pt x="519" y="3523"/>
                  </a:cubicBezTo>
                  <a:cubicBezTo>
                    <a:pt x="538" y="3532"/>
                    <a:pt x="577" y="3534"/>
                    <a:pt x="626" y="3534"/>
                  </a:cubicBezTo>
                  <a:cubicBezTo>
                    <a:pt x="682" y="3534"/>
                    <a:pt x="751" y="3531"/>
                    <a:pt x="822" y="3531"/>
                  </a:cubicBezTo>
                  <a:cubicBezTo>
                    <a:pt x="974" y="3531"/>
                    <a:pt x="1134" y="3544"/>
                    <a:pt x="1188" y="3624"/>
                  </a:cubicBezTo>
                  <a:cubicBezTo>
                    <a:pt x="1302" y="3776"/>
                    <a:pt x="1428" y="4091"/>
                    <a:pt x="1807" y="4167"/>
                  </a:cubicBezTo>
                  <a:cubicBezTo>
                    <a:pt x="1892" y="4184"/>
                    <a:pt x="1989" y="4190"/>
                    <a:pt x="2092" y="4190"/>
                  </a:cubicBezTo>
                  <a:cubicBezTo>
                    <a:pt x="2276" y="4190"/>
                    <a:pt x="2481" y="4172"/>
                    <a:pt x="2678" y="4172"/>
                  </a:cubicBezTo>
                  <a:cubicBezTo>
                    <a:pt x="2859" y="4172"/>
                    <a:pt x="3034" y="4187"/>
                    <a:pt x="3183" y="4243"/>
                  </a:cubicBezTo>
                  <a:cubicBezTo>
                    <a:pt x="3587" y="4395"/>
                    <a:pt x="5784" y="5506"/>
                    <a:pt x="7893" y="6175"/>
                  </a:cubicBezTo>
                  <a:cubicBezTo>
                    <a:pt x="8921" y="6493"/>
                    <a:pt x="9810" y="6616"/>
                    <a:pt x="10515" y="6616"/>
                  </a:cubicBezTo>
                  <a:cubicBezTo>
                    <a:pt x="11264" y="6616"/>
                    <a:pt x="11805" y="6477"/>
                    <a:pt x="12085" y="6289"/>
                  </a:cubicBezTo>
                  <a:cubicBezTo>
                    <a:pt x="12628" y="5935"/>
                    <a:pt x="16025" y="758"/>
                    <a:pt x="16025" y="758"/>
                  </a:cubicBezTo>
                  <a:lnTo>
                    <a:pt x="130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4"/>
            <p:cNvSpPr/>
            <p:nvPr/>
          </p:nvSpPr>
          <p:spPr>
            <a:xfrm>
              <a:off x="6430863" y="2870446"/>
              <a:ext cx="83529" cy="20067"/>
            </a:xfrm>
            <a:custGeom>
              <a:avLst/>
              <a:gdLst/>
              <a:ahLst/>
              <a:cxnLst/>
              <a:rect l="l" t="t" r="r" b="b"/>
              <a:pathLst>
                <a:path w="1844" h="443" extrusionOk="0">
                  <a:moveTo>
                    <a:pt x="889" y="0"/>
                  </a:moveTo>
                  <a:cubicBezTo>
                    <a:pt x="756" y="0"/>
                    <a:pt x="623" y="6"/>
                    <a:pt x="492" y="18"/>
                  </a:cubicBezTo>
                  <a:cubicBezTo>
                    <a:pt x="328" y="18"/>
                    <a:pt x="176" y="93"/>
                    <a:pt x="63" y="220"/>
                  </a:cubicBezTo>
                  <a:cubicBezTo>
                    <a:pt x="0" y="282"/>
                    <a:pt x="24" y="387"/>
                    <a:pt x="118" y="387"/>
                  </a:cubicBezTo>
                  <a:cubicBezTo>
                    <a:pt x="139" y="387"/>
                    <a:pt x="162" y="382"/>
                    <a:pt x="189" y="371"/>
                  </a:cubicBezTo>
                  <a:cubicBezTo>
                    <a:pt x="365" y="305"/>
                    <a:pt x="551" y="268"/>
                    <a:pt x="739" y="268"/>
                  </a:cubicBezTo>
                  <a:cubicBezTo>
                    <a:pt x="766" y="268"/>
                    <a:pt x="793" y="269"/>
                    <a:pt x="820" y="270"/>
                  </a:cubicBezTo>
                  <a:cubicBezTo>
                    <a:pt x="936" y="291"/>
                    <a:pt x="1217" y="443"/>
                    <a:pt x="1410" y="443"/>
                  </a:cubicBezTo>
                  <a:cubicBezTo>
                    <a:pt x="1449" y="443"/>
                    <a:pt x="1485" y="437"/>
                    <a:pt x="1515" y="422"/>
                  </a:cubicBezTo>
                  <a:cubicBezTo>
                    <a:pt x="1616" y="371"/>
                    <a:pt x="1729" y="333"/>
                    <a:pt x="1843" y="321"/>
                  </a:cubicBezTo>
                  <a:lnTo>
                    <a:pt x="1376" y="30"/>
                  </a:lnTo>
                  <a:cubicBezTo>
                    <a:pt x="1216" y="9"/>
                    <a:pt x="1052" y="0"/>
                    <a:pt x="8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4"/>
            <p:cNvSpPr/>
            <p:nvPr/>
          </p:nvSpPr>
          <p:spPr>
            <a:xfrm>
              <a:off x="6945566" y="2575793"/>
              <a:ext cx="268841" cy="354408"/>
            </a:xfrm>
            <a:custGeom>
              <a:avLst/>
              <a:gdLst/>
              <a:ahLst/>
              <a:cxnLst/>
              <a:rect l="l" t="t" r="r" b="b"/>
              <a:pathLst>
                <a:path w="5935" h="7824" extrusionOk="0">
                  <a:moveTo>
                    <a:pt x="4304" y="0"/>
                  </a:moveTo>
                  <a:cubicBezTo>
                    <a:pt x="4272" y="0"/>
                    <a:pt x="4239" y="2"/>
                    <a:pt x="4206" y="7"/>
                  </a:cubicBezTo>
                  <a:cubicBezTo>
                    <a:pt x="3069" y="159"/>
                    <a:pt x="1933" y="1863"/>
                    <a:pt x="1403" y="2962"/>
                  </a:cubicBezTo>
                  <a:cubicBezTo>
                    <a:pt x="796" y="4225"/>
                    <a:pt x="1" y="6119"/>
                    <a:pt x="1" y="6119"/>
                  </a:cubicBezTo>
                  <a:cubicBezTo>
                    <a:pt x="544" y="6598"/>
                    <a:pt x="1125" y="7015"/>
                    <a:pt x="1756" y="7369"/>
                  </a:cubicBezTo>
                  <a:cubicBezTo>
                    <a:pt x="2552" y="7823"/>
                    <a:pt x="3107" y="7823"/>
                    <a:pt x="3107" y="7823"/>
                  </a:cubicBezTo>
                  <a:cubicBezTo>
                    <a:pt x="3107" y="7823"/>
                    <a:pt x="4938" y="5134"/>
                    <a:pt x="5443" y="4060"/>
                  </a:cubicBezTo>
                  <a:cubicBezTo>
                    <a:pt x="5935" y="3028"/>
                    <a:pt x="5470" y="0"/>
                    <a:pt x="43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4"/>
            <p:cNvSpPr/>
            <p:nvPr/>
          </p:nvSpPr>
          <p:spPr>
            <a:xfrm>
              <a:off x="6985064" y="2552058"/>
              <a:ext cx="702428" cy="984722"/>
            </a:xfrm>
            <a:custGeom>
              <a:avLst/>
              <a:gdLst/>
              <a:ahLst/>
              <a:cxnLst/>
              <a:rect l="l" t="t" r="r" b="b"/>
              <a:pathLst>
                <a:path w="15507" h="21739" extrusionOk="0">
                  <a:moveTo>
                    <a:pt x="10075" y="0"/>
                  </a:moveTo>
                  <a:cubicBezTo>
                    <a:pt x="4864" y="0"/>
                    <a:pt x="2700" y="3828"/>
                    <a:pt x="2361" y="5468"/>
                  </a:cubicBezTo>
                  <a:cubicBezTo>
                    <a:pt x="2008" y="7135"/>
                    <a:pt x="240" y="20469"/>
                    <a:pt x="0" y="21467"/>
                  </a:cubicBezTo>
                  <a:cubicBezTo>
                    <a:pt x="0" y="21467"/>
                    <a:pt x="898" y="21739"/>
                    <a:pt x="3048" y="21739"/>
                  </a:cubicBezTo>
                  <a:cubicBezTo>
                    <a:pt x="3828" y="21739"/>
                    <a:pt x="4772" y="21703"/>
                    <a:pt x="5897" y="21606"/>
                  </a:cubicBezTo>
                  <a:cubicBezTo>
                    <a:pt x="11945" y="21101"/>
                    <a:pt x="12602" y="20810"/>
                    <a:pt x="12602" y="20810"/>
                  </a:cubicBezTo>
                  <a:cubicBezTo>
                    <a:pt x="12602" y="20810"/>
                    <a:pt x="15165" y="7413"/>
                    <a:pt x="15165" y="6100"/>
                  </a:cubicBezTo>
                  <a:cubicBezTo>
                    <a:pt x="15165" y="4786"/>
                    <a:pt x="15506" y="64"/>
                    <a:pt x="10203" y="1"/>
                  </a:cubicBezTo>
                  <a:cubicBezTo>
                    <a:pt x="10160" y="0"/>
                    <a:pt x="10118" y="0"/>
                    <a:pt x="10075" y="0"/>
                  </a:cubicBezTo>
                  <a:close/>
                </a:path>
              </a:pathLst>
            </a:custGeom>
            <a:solidFill>
              <a:srgbClr val="CAD5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0" name="Google Shape;2420;p84"/>
            <p:cNvGrpSpPr/>
            <p:nvPr/>
          </p:nvGrpSpPr>
          <p:grpSpPr>
            <a:xfrm rot="1000189">
              <a:off x="6282751" y="1604647"/>
              <a:ext cx="105615" cy="140195"/>
              <a:chOff x="3796922" y="2594725"/>
              <a:chExt cx="314603" cy="417525"/>
            </a:xfrm>
          </p:grpSpPr>
          <p:sp>
            <p:nvSpPr>
              <p:cNvPr id="2421" name="Google Shape;2421;p84"/>
              <p:cNvSpPr/>
              <p:nvPr/>
            </p:nvSpPr>
            <p:spPr>
              <a:xfrm>
                <a:off x="3836622" y="2710037"/>
                <a:ext cx="56725" cy="55025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01" extrusionOk="0">
                    <a:moveTo>
                      <a:pt x="1210" y="0"/>
                    </a:moveTo>
                    <a:cubicBezTo>
                      <a:pt x="605" y="0"/>
                      <a:pt x="76" y="454"/>
                      <a:pt x="76" y="1059"/>
                    </a:cubicBezTo>
                    <a:cubicBezTo>
                      <a:pt x="0" y="1664"/>
                      <a:pt x="454" y="2193"/>
                      <a:pt x="1135" y="2193"/>
                    </a:cubicBezTo>
                    <a:cubicBezTo>
                      <a:pt x="1173" y="2198"/>
                      <a:pt x="1212" y="2200"/>
                      <a:pt x="1250" y="2200"/>
                    </a:cubicBezTo>
                    <a:cubicBezTo>
                      <a:pt x="1805" y="2200"/>
                      <a:pt x="2269" y="1701"/>
                      <a:pt x="2269" y="1134"/>
                    </a:cubicBezTo>
                    <a:cubicBezTo>
                      <a:pt x="2269" y="530"/>
                      <a:pt x="1815" y="0"/>
                      <a:pt x="12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84"/>
              <p:cNvSpPr/>
              <p:nvPr/>
            </p:nvSpPr>
            <p:spPr>
              <a:xfrm>
                <a:off x="3796922" y="2614112"/>
                <a:ext cx="68075" cy="50575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2023" extrusionOk="0">
                    <a:moveTo>
                      <a:pt x="1476" y="1"/>
                    </a:moveTo>
                    <a:cubicBezTo>
                      <a:pt x="1280" y="1"/>
                      <a:pt x="1084" y="44"/>
                      <a:pt x="908" y="132"/>
                    </a:cubicBezTo>
                    <a:cubicBezTo>
                      <a:pt x="227" y="510"/>
                      <a:pt x="0" y="1342"/>
                      <a:pt x="303" y="2023"/>
                    </a:cubicBezTo>
                    <a:lnTo>
                      <a:pt x="2723" y="813"/>
                    </a:lnTo>
                    <a:lnTo>
                      <a:pt x="2647" y="737"/>
                    </a:lnTo>
                    <a:cubicBezTo>
                      <a:pt x="2433" y="255"/>
                      <a:pt x="1953" y="1"/>
                      <a:pt x="14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84"/>
              <p:cNvSpPr/>
              <p:nvPr/>
            </p:nvSpPr>
            <p:spPr>
              <a:xfrm>
                <a:off x="3927163" y="2965225"/>
                <a:ext cx="699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1881" extrusionOk="0">
                    <a:moveTo>
                      <a:pt x="227" y="0"/>
                    </a:moveTo>
                    <a:lnTo>
                      <a:pt x="227" y="0"/>
                    </a:lnTo>
                    <a:cubicBezTo>
                      <a:pt x="0" y="681"/>
                      <a:pt x="378" y="1437"/>
                      <a:pt x="1059" y="1739"/>
                    </a:cubicBezTo>
                    <a:cubicBezTo>
                      <a:pt x="1059" y="1815"/>
                      <a:pt x="1059" y="1815"/>
                      <a:pt x="1059" y="1815"/>
                    </a:cubicBezTo>
                    <a:cubicBezTo>
                      <a:pt x="1191" y="1859"/>
                      <a:pt x="1329" y="1880"/>
                      <a:pt x="1468" y="1880"/>
                    </a:cubicBezTo>
                    <a:cubicBezTo>
                      <a:pt x="2040" y="1880"/>
                      <a:pt x="2615" y="1517"/>
                      <a:pt x="2798" y="908"/>
                    </a:cubicBezTo>
                    <a:lnTo>
                      <a:pt x="22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84"/>
              <p:cNvSpPr/>
              <p:nvPr/>
            </p:nvSpPr>
            <p:spPr>
              <a:xfrm>
                <a:off x="4045350" y="2594725"/>
                <a:ext cx="66175" cy="55775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2231" extrusionOk="0">
                    <a:moveTo>
                      <a:pt x="1106" y="1"/>
                    </a:moveTo>
                    <a:cubicBezTo>
                      <a:pt x="688" y="1"/>
                      <a:pt x="275" y="201"/>
                      <a:pt x="0" y="567"/>
                    </a:cubicBezTo>
                    <a:lnTo>
                      <a:pt x="2193" y="2231"/>
                    </a:lnTo>
                    <a:cubicBezTo>
                      <a:pt x="2647" y="1626"/>
                      <a:pt x="2495" y="794"/>
                      <a:pt x="1890" y="265"/>
                    </a:cubicBezTo>
                    <a:cubicBezTo>
                      <a:pt x="1652" y="86"/>
                      <a:pt x="1378" y="1"/>
                      <a:pt x="11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84"/>
              <p:cNvSpPr/>
              <p:nvPr/>
            </p:nvSpPr>
            <p:spPr>
              <a:xfrm>
                <a:off x="4026425" y="2695850"/>
                <a:ext cx="56750" cy="5485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194" extrusionOk="0">
                    <a:moveTo>
                      <a:pt x="1135" y="0"/>
                    </a:moveTo>
                    <a:cubicBezTo>
                      <a:pt x="530" y="0"/>
                      <a:pt x="1" y="454"/>
                      <a:pt x="1" y="1059"/>
                    </a:cubicBezTo>
                    <a:cubicBezTo>
                      <a:pt x="1" y="1664"/>
                      <a:pt x="455" y="2193"/>
                      <a:pt x="1060" y="2193"/>
                    </a:cubicBezTo>
                    <a:cubicBezTo>
                      <a:pt x="1664" y="2193"/>
                      <a:pt x="2194" y="1740"/>
                      <a:pt x="2194" y="1135"/>
                    </a:cubicBezTo>
                    <a:cubicBezTo>
                      <a:pt x="2269" y="530"/>
                      <a:pt x="1740" y="0"/>
                      <a:pt x="11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84"/>
              <p:cNvSpPr/>
              <p:nvPr/>
            </p:nvSpPr>
            <p:spPr>
              <a:xfrm>
                <a:off x="3971456" y="2712292"/>
                <a:ext cx="94550" cy="166375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6655" extrusionOk="0">
                    <a:moveTo>
                      <a:pt x="0" y="0"/>
                    </a:moveTo>
                    <a:lnTo>
                      <a:pt x="227" y="5293"/>
                    </a:lnTo>
                    <a:lnTo>
                      <a:pt x="303" y="6654"/>
                    </a:lnTo>
                    <a:lnTo>
                      <a:pt x="3781" y="5520"/>
                    </a:lnTo>
                    <a:lnTo>
                      <a:pt x="3252" y="46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1" name="Google Shape;2431;p85"/>
          <p:cNvGrpSpPr/>
          <p:nvPr/>
        </p:nvGrpSpPr>
        <p:grpSpPr>
          <a:xfrm>
            <a:off x="1100774" y="1193216"/>
            <a:ext cx="6942865" cy="2632923"/>
            <a:chOff x="1757021" y="1442027"/>
            <a:chExt cx="5629959" cy="2135033"/>
          </a:xfrm>
        </p:grpSpPr>
        <p:sp>
          <p:nvSpPr>
            <p:cNvPr id="2432" name="Google Shape;2432;p85"/>
            <p:cNvSpPr/>
            <p:nvPr/>
          </p:nvSpPr>
          <p:spPr>
            <a:xfrm>
              <a:off x="1757021" y="3252525"/>
              <a:ext cx="5629959" cy="324536"/>
            </a:xfrm>
            <a:custGeom>
              <a:avLst/>
              <a:gdLst/>
              <a:ahLst/>
              <a:cxnLst/>
              <a:rect l="l" t="t" r="r" b="b"/>
              <a:pathLst>
                <a:path w="85816" h="4947" extrusionOk="0">
                  <a:moveTo>
                    <a:pt x="42908" y="0"/>
                  </a:moveTo>
                  <a:cubicBezTo>
                    <a:pt x="31530" y="0"/>
                    <a:pt x="20615" y="260"/>
                    <a:pt x="12568" y="725"/>
                  </a:cubicBezTo>
                  <a:cubicBezTo>
                    <a:pt x="4520" y="1189"/>
                    <a:pt x="0" y="1814"/>
                    <a:pt x="0" y="2470"/>
                  </a:cubicBezTo>
                  <a:cubicBezTo>
                    <a:pt x="0" y="3127"/>
                    <a:pt x="4520" y="3758"/>
                    <a:pt x="12568" y="4222"/>
                  </a:cubicBezTo>
                  <a:cubicBezTo>
                    <a:pt x="20615" y="4687"/>
                    <a:pt x="31530" y="4947"/>
                    <a:pt x="42908" y="4947"/>
                  </a:cubicBezTo>
                  <a:cubicBezTo>
                    <a:pt x="54287" y="4947"/>
                    <a:pt x="65201" y="4687"/>
                    <a:pt x="73249" y="4222"/>
                  </a:cubicBezTo>
                  <a:cubicBezTo>
                    <a:pt x="81297" y="3758"/>
                    <a:pt x="85816" y="3127"/>
                    <a:pt x="85816" y="2470"/>
                  </a:cubicBezTo>
                  <a:cubicBezTo>
                    <a:pt x="85816" y="1814"/>
                    <a:pt x="81297" y="1189"/>
                    <a:pt x="73249" y="725"/>
                  </a:cubicBezTo>
                  <a:cubicBezTo>
                    <a:pt x="65201" y="260"/>
                    <a:pt x="54287" y="0"/>
                    <a:pt x="429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3" name="Google Shape;2433;p85"/>
            <p:cNvGrpSpPr/>
            <p:nvPr/>
          </p:nvGrpSpPr>
          <p:grpSpPr>
            <a:xfrm>
              <a:off x="2969729" y="1442027"/>
              <a:ext cx="3116828" cy="1939669"/>
              <a:chOff x="2863350" y="1442027"/>
              <a:chExt cx="3116828" cy="1939669"/>
            </a:xfrm>
          </p:grpSpPr>
          <p:sp>
            <p:nvSpPr>
              <p:cNvPr id="2434" name="Google Shape;2434;p85"/>
              <p:cNvSpPr/>
              <p:nvPr/>
            </p:nvSpPr>
            <p:spPr>
              <a:xfrm>
                <a:off x="3110287" y="1442027"/>
                <a:ext cx="2622954" cy="1593682"/>
              </a:xfrm>
              <a:custGeom>
                <a:avLst/>
                <a:gdLst/>
                <a:ahLst/>
                <a:cxnLst/>
                <a:rect l="l" t="t" r="r" b="b"/>
                <a:pathLst>
                  <a:path w="39981" h="24293" extrusionOk="0">
                    <a:moveTo>
                      <a:pt x="564" y="0"/>
                    </a:moveTo>
                    <a:cubicBezTo>
                      <a:pt x="255" y="0"/>
                      <a:pt x="1" y="254"/>
                      <a:pt x="1" y="564"/>
                    </a:cubicBezTo>
                    <a:lnTo>
                      <a:pt x="1" y="24292"/>
                    </a:lnTo>
                    <a:lnTo>
                      <a:pt x="39980" y="24292"/>
                    </a:lnTo>
                    <a:lnTo>
                      <a:pt x="39980" y="564"/>
                    </a:lnTo>
                    <a:cubicBezTo>
                      <a:pt x="39980" y="254"/>
                      <a:pt x="39726" y="0"/>
                      <a:pt x="39417" y="0"/>
                    </a:cubicBezTo>
                    <a:close/>
                  </a:path>
                </a:pathLst>
              </a:custGeom>
              <a:solidFill>
                <a:srgbClr val="537E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85"/>
              <p:cNvSpPr/>
              <p:nvPr/>
            </p:nvSpPr>
            <p:spPr>
              <a:xfrm>
                <a:off x="3110287" y="2982833"/>
                <a:ext cx="2622954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39981" h="806" extrusionOk="0">
                    <a:moveTo>
                      <a:pt x="1" y="1"/>
                    </a:moveTo>
                    <a:lnTo>
                      <a:pt x="1" y="805"/>
                    </a:lnTo>
                    <a:lnTo>
                      <a:pt x="39980" y="805"/>
                    </a:lnTo>
                    <a:lnTo>
                      <a:pt x="39980" y="1"/>
                    </a:lnTo>
                    <a:close/>
                  </a:path>
                </a:pathLst>
              </a:custGeom>
              <a:solidFill>
                <a:srgbClr val="365F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85"/>
              <p:cNvSpPr/>
              <p:nvPr/>
            </p:nvSpPr>
            <p:spPr>
              <a:xfrm>
                <a:off x="2863350" y="3035643"/>
                <a:ext cx="3116828" cy="346053"/>
              </a:xfrm>
              <a:custGeom>
                <a:avLst/>
                <a:gdLst/>
                <a:ahLst/>
                <a:cxnLst/>
                <a:rect l="l" t="t" r="r" b="b"/>
                <a:pathLst>
                  <a:path w="47509" h="5275" extrusionOk="0">
                    <a:moveTo>
                      <a:pt x="991" y="0"/>
                    </a:moveTo>
                    <a:cubicBezTo>
                      <a:pt x="447" y="0"/>
                      <a:pt x="1" y="440"/>
                      <a:pt x="1" y="991"/>
                    </a:cubicBezTo>
                    <a:lnTo>
                      <a:pt x="1" y="1362"/>
                    </a:lnTo>
                    <a:cubicBezTo>
                      <a:pt x="1" y="1913"/>
                      <a:pt x="447" y="2353"/>
                      <a:pt x="991" y="2353"/>
                    </a:cubicBezTo>
                    <a:cubicBezTo>
                      <a:pt x="1877" y="2353"/>
                      <a:pt x="2712" y="2755"/>
                      <a:pt x="3257" y="3449"/>
                    </a:cubicBezTo>
                    <a:cubicBezTo>
                      <a:pt x="4180" y="4600"/>
                      <a:pt x="5572" y="5275"/>
                      <a:pt x="7046" y="5275"/>
                    </a:cubicBezTo>
                    <a:lnTo>
                      <a:pt x="40463" y="5275"/>
                    </a:lnTo>
                    <a:cubicBezTo>
                      <a:pt x="41937" y="5275"/>
                      <a:pt x="43329" y="4600"/>
                      <a:pt x="44246" y="3449"/>
                    </a:cubicBezTo>
                    <a:cubicBezTo>
                      <a:pt x="44797" y="2755"/>
                      <a:pt x="45632" y="2353"/>
                      <a:pt x="46518" y="2353"/>
                    </a:cubicBezTo>
                    <a:cubicBezTo>
                      <a:pt x="47062" y="2353"/>
                      <a:pt x="47508" y="1913"/>
                      <a:pt x="47508" y="1362"/>
                    </a:cubicBezTo>
                    <a:lnTo>
                      <a:pt x="47508" y="991"/>
                    </a:lnTo>
                    <a:cubicBezTo>
                      <a:pt x="47508" y="440"/>
                      <a:pt x="47062" y="0"/>
                      <a:pt x="46518" y="0"/>
                    </a:cubicBezTo>
                    <a:close/>
                  </a:path>
                </a:pathLst>
              </a:custGeom>
              <a:solidFill>
                <a:srgbClr val="537E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85"/>
              <p:cNvSpPr/>
              <p:nvPr/>
            </p:nvSpPr>
            <p:spPr>
              <a:xfrm>
                <a:off x="3044092" y="3229367"/>
                <a:ext cx="2755344" cy="152329"/>
              </a:xfrm>
              <a:custGeom>
                <a:avLst/>
                <a:gdLst/>
                <a:ahLst/>
                <a:cxnLst/>
                <a:rect l="l" t="t" r="r" b="b"/>
                <a:pathLst>
                  <a:path w="41999" h="2322" extrusionOk="0">
                    <a:moveTo>
                      <a:pt x="1" y="0"/>
                    </a:moveTo>
                    <a:cubicBezTo>
                      <a:pt x="186" y="143"/>
                      <a:pt x="354" y="310"/>
                      <a:pt x="502" y="496"/>
                    </a:cubicBezTo>
                    <a:cubicBezTo>
                      <a:pt x="1425" y="1653"/>
                      <a:pt x="2817" y="2322"/>
                      <a:pt x="4291" y="2322"/>
                    </a:cubicBezTo>
                    <a:lnTo>
                      <a:pt x="37708" y="2322"/>
                    </a:lnTo>
                    <a:cubicBezTo>
                      <a:pt x="39182" y="2322"/>
                      <a:pt x="40574" y="1653"/>
                      <a:pt x="41491" y="496"/>
                    </a:cubicBezTo>
                    <a:cubicBezTo>
                      <a:pt x="41645" y="310"/>
                      <a:pt x="41813" y="143"/>
                      <a:pt x="419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438" name="Google Shape;2438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7213" y="1275504"/>
            <a:ext cx="3053908" cy="1761970"/>
          </a:xfrm>
          <a:prstGeom prst="rect">
            <a:avLst/>
          </a:prstGeom>
          <a:noFill/>
          <a:ln>
            <a:noFill/>
          </a:ln>
        </p:spPr>
      </p:pic>
      <p:sp>
        <p:nvSpPr>
          <p:cNvPr id="2439" name="Google Shape;2439;p85"/>
          <p:cNvSpPr txBox="1">
            <a:spLocks noGrp="1"/>
          </p:cNvSpPr>
          <p:nvPr>
            <p:ph type="title"/>
          </p:nvPr>
        </p:nvSpPr>
        <p:spPr>
          <a:xfrm>
            <a:off x="718400" y="346331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DEMO</a:t>
            </a:r>
            <a:endParaRPr/>
          </a:p>
        </p:txBody>
      </p:sp>
      <p:grpSp>
        <p:nvGrpSpPr>
          <p:cNvPr id="2440" name="Google Shape;2440;p85"/>
          <p:cNvGrpSpPr/>
          <p:nvPr/>
        </p:nvGrpSpPr>
        <p:grpSpPr>
          <a:xfrm>
            <a:off x="3058572" y="1892848"/>
            <a:ext cx="2911576" cy="1079867"/>
            <a:chOff x="3344596" y="2009358"/>
            <a:chExt cx="2360993" cy="875662"/>
          </a:xfrm>
        </p:grpSpPr>
        <p:grpSp>
          <p:nvGrpSpPr>
            <p:cNvPr id="2441" name="Google Shape;2441;p85"/>
            <p:cNvGrpSpPr/>
            <p:nvPr/>
          </p:nvGrpSpPr>
          <p:grpSpPr>
            <a:xfrm>
              <a:off x="4295409" y="2009358"/>
              <a:ext cx="448804" cy="448852"/>
              <a:chOff x="4189031" y="2009358"/>
              <a:chExt cx="448804" cy="448852"/>
            </a:xfrm>
          </p:grpSpPr>
          <p:sp>
            <p:nvSpPr>
              <p:cNvPr id="2442" name="Google Shape;2442;p85"/>
              <p:cNvSpPr/>
              <p:nvPr/>
            </p:nvSpPr>
            <p:spPr>
              <a:xfrm>
                <a:off x="4189031" y="2009358"/>
                <a:ext cx="448804" cy="448852"/>
              </a:xfrm>
              <a:custGeom>
                <a:avLst/>
                <a:gdLst/>
                <a:ahLst/>
                <a:cxnLst/>
                <a:rect l="l" t="t" r="r" b="b"/>
                <a:pathLst>
                  <a:path w="6841" h="6842" extrusionOk="0">
                    <a:moveTo>
                      <a:pt x="3418" y="1"/>
                    </a:moveTo>
                    <a:cubicBezTo>
                      <a:pt x="1529" y="1"/>
                      <a:pt x="0" y="1536"/>
                      <a:pt x="0" y="3424"/>
                    </a:cubicBezTo>
                    <a:cubicBezTo>
                      <a:pt x="0" y="5312"/>
                      <a:pt x="1529" y="6841"/>
                      <a:pt x="3418" y="6841"/>
                    </a:cubicBezTo>
                    <a:cubicBezTo>
                      <a:pt x="5306" y="6841"/>
                      <a:pt x="6841" y="5312"/>
                      <a:pt x="6841" y="3424"/>
                    </a:cubicBezTo>
                    <a:cubicBezTo>
                      <a:pt x="6841" y="1536"/>
                      <a:pt x="5306" y="1"/>
                      <a:pt x="34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85"/>
              <p:cNvSpPr/>
              <p:nvPr/>
            </p:nvSpPr>
            <p:spPr>
              <a:xfrm>
                <a:off x="4354290" y="2144958"/>
                <a:ext cx="156862" cy="178045"/>
              </a:xfrm>
              <a:custGeom>
                <a:avLst/>
                <a:gdLst/>
                <a:ahLst/>
                <a:cxnLst/>
                <a:rect l="l" t="t" r="r" b="b"/>
                <a:pathLst>
                  <a:path w="2391" h="2714" extrusionOk="0">
                    <a:moveTo>
                      <a:pt x="442" y="0"/>
                    </a:moveTo>
                    <a:cubicBezTo>
                      <a:pt x="213" y="0"/>
                      <a:pt x="1" y="183"/>
                      <a:pt x="1" y="441"/>
                    </a:cubicBezTo>
                    <a:lnTo>
                      <a:pt x="1" y="2273"/>
                    </a:lnTo>
                    <a:cubicBezTo>
                      <a:pt x="1" y="2531"/>
                      <a:pt x="213" y="2714"/>
                      <a:pt x="442" y="2714"/>
                    </a:cubicBezTo>
                    <a:cubicBezTo>
                      <a:pt x="521" y="2714"/>
                      <a:pt x="601" y="2692"/>
                      <a:pt x="676" y="2645"/>
                    </a:cubicBezTo>
                    <a:lnTo>
                      <a:pt x="2118" y="1728"/>
                    </a:lnTo>
                    <a:cubicBezTo>
                      <a:pt x="2390" y="1555"/>
                      <a:pt x="2390" y="1159"/>
                      <a:pt x="2118" y="986"/>
                    </a:cubicBezTo>
                    <a:lnTo>
                      <a:pt x="676" y="69"/>
                    </a:lnTo>
                    <a:cubicBezTo>
                      <a:pt x="601" y="22"/>
                      <a:pt x="521" y="0"/>
                      <a:pt x="4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4" name="Google Shape;2444;p85"/>
            <p:cNvGrpSpPr/>
            <p:nvPr/>
          </p:nvGrpSpPr>
          <p:grpSpPr>
            <a:xfrm>
              <a:off x="3344596" y="2800524"/>
              <a:ext cx="2360993" cy="84496"/>
              <a:chOff x="3238217" y="2800524"/>
              <a:chExt cx="2360993" cy="84496"/>
            </a:xfrm>
          </p:grpSpPr>
          <p:sp>
            <p:nvSpPr>
              <p:cNvPr id="2445" name="Google Shape;2445;p85"/>
              <p:cNvSpPr/>
              <p:nvPr/>
            </p:nvSpPr>
            <p:spPr>
              <a:xfrm>
                <a:off x="3238217" y="2829717"/>
                <a:ext cx="2360993" cy="26044"/>
              </a:xfrm>
              <a:custGeom>
                <a:avLst/>
                <a:gdLst/>
                <a:ahLst/>
                <a:cxnLst/>
                <a:rect l="l" t="t" r="r" b="b"/>
                <a:pathLst>
                  <a:path w="35988" h="397" extrusionOk="0">
                    <a:moveTo>
                      <a:pt x="199" y="1"/>
                    </a:moveTo>
                    <a:cubicBezTo>
                      <a:pt x="88" y="1"/>
                      <a:pt x="1" y="87"/>
                      <a:pt x="1" y="199"/>
                    </a:cubicBezTo>
                    <a:cubicBezTo>
                      <a:pt x="1" y="310"/>
                      <a:pt x="88" y="397"/>
                      <a:pt x="199" y="397"/>
                    </a:cubicBezTo>
                    <a:lnTo>
                      <a:pt x="35789" y="397"/>
                    </a:lnTo>
                    <a:cubicBezTo>
                      <a:pt x="35901" y="397"/>
                      <a:pt x="35987" y="310"/>
                      <a:pt x="35987" y="199"/>
                    </a:cubicBezTo>
                    <a:cubicBezTo>
                      <a:pt x="35987" y="87"/>
                      <a:pt x="35901" y="1"/>
                      <a:pt x="35789" y="1"/>
                    </a:cubicBezTo>
                    <a:close/>
                  </a:path>
                </a:pathLst>
              </a:custGeom>
              <a:solidFill>
                <a:srgbClr val="C360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85"/>
              <p:cNvSpPr/>
              <p:nvPr/>
            </p:nvSpPr>
            <p:spPr>
              <a:xfrm>
                <a:off x="4250765" y="2829717"/>
                <a:ext cx="1348445" cy="26044"/>
              </a:xfrm>
              <a:custGeom>
                <a:avLst/>
                <a:gdLst/>
                <a:ahLst/>
                <a:cxnLst/>
                <a:rect l="l" t="t" r="r" b="b"/>
                <a:pathLst>
                  <a:path w="20554" h="397" extrusionOk="0">
                    <a:moveTo>
                      <a:pt x="192" y="1"/>
                    </a:moveTo>
                    <a:cubicBezTo>
                      <a:pt x="87" y="1"/>
                      <a:pt x="0" y="87"/>
                      <a:pt x="0" y="199"/>
                    </a:cubicBezTo>
                    <a:cubicBezTo>
                      <a:pt x="0" y="310"/>
                      <a:pt x="87" y="397"/>
                      <a:pt x="192" y="397"/>
                    </a:cubicBezTo>
                    <a:lnTo>
                      <a:pt x="20355" y="397"/>
                    </a:lnTo>
                    <a:cubicBezTo>
                      <a:pt x="20467" y="397"/>
                      <a:pt x="20553" y="310"/>
                      <a:pt x="20553" y="199"/>
                    </a:cubicBezTo>
                    <a:cubicBezTo>
                      <a:pt x="20553" y="87"/>
                      <a:pt x="20467" y="1"/>
                      <a:pt x="203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85"/>
              <p:cNvSpPr/>
              <p:nvPr/>
            </p:nvSpPr>
            <p:spPr>
              <a:xfrm>
                <a:off x="4208122" y="2800524"/>
                <a:ext cx="84499" cy="84496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1288" extrusionOk="0">
                    <a:moveTo>
                      <a:pt x="644" y="0"/>
                    </a:moveTo>
                    <a:cubicBezTo>
                      <a:pt x="291" y="0"/>
                      <a:pt x="0" y="285"/>
                      <a:pt x="0" y="644"/>
                    </a:cubicBezTo>
                    <a:cubicBezTo>
                      <a:pt x="0" y="997"/>
                      <a:pt x="291" y="1288"/>
                      <a:pt x="644" y="1288"/>
                    </a:cubicBezTo>
                    <a:cubicBezTo>
                      <a:pt x="1003" y="1288"/>
                      <a:pt x="1288" y="997"/>
                      <a:pt x="1288" y="644"/>
                    </a:cubicBezTo>
                    <a:cubicBezTo>
                      <a:pt x="1288" y="285"/>
                      <a:pt x="1003" y="0"/>
                      <a:pt x="644" y="0"/>
                    </a:cubicBezTo>
                    <a:close/>
                  </a:path>
                </a:pathLst>
              </a:custGeom>
              <a:solidFill>
                <a:srgbClr val="365F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48" name="Google Shape;2448;p85"/>
          <p:cNvSpPr/>
          <p:nvPr/>
        </p:nvSpPr>
        <p:spPr>
          <a:xfrm>
            <a:off x="3354425" y="880700"/>
            <a:ext cx="24048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9" name="Google Shape;2449;p85"/>
          <p:cNvSpPr txBox="1">
            <a:spLocks noGrp="1"/>
          </p:cNvSpPr>
          <p:nvPr>
            <p:ph type="subTitle" idx="1"/>
          </p:nvPr>
        </p:nvSpPr>
        <p:spPr>
          <a:xfrm>
            <a:off x="1919100" y="3825908"/>
            <a:ext cx="5305800" cy="8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Right-click on it and then choose “Replace image” so you can add yours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4" name="Google Shape;2454;p86"/>
          <p:cNvGrpSpPr/>
          <p:nvPr/>
        </p:nvGrpSpPr>
        <p:grpSpPr>
          <a:xfrm>
            <a:off x="1083578" y="2977167"/>
            <a:ext cx="6859547" cy="2361900"/>
            <a:chOff x="1083578" y="2977167"/>
            <a:chExt cx="6859547" cy="2361900"/>
          </a:xfrm>
        </p:grpSpPr>
        <p:sp>
          <p:nvSpPr>
            <p:cNvPr id="2455" name="Google Shape;2455;p86"/>
            <p:cNvSpPr/>
            <p:nvPr/>
          </p:nvSpPr>
          <p:spPr>
            <a:xfrm rot="-6750505" flipH="1">
              <a:off x="1432018" y="3193876"/>
              <a:ext cx="1757509" cy="1928489"/>
            </a:xfrm>
            <a:custGeom>
              <a:avLst/>
              <a:gdLst/>
              <a:ahLst/>
              <a:cxnLst/>
              <a:rect l="l" t="t" r="r" b="b"/>
              <a:pathLst>
                <a:path w="8526" h="8588" extrusionOk="0">
                  <a:moveTo>
                    <a:pt x="5016" y="1"/>
                  </a:moveTo>
                  <a:cubicBezTo>
                    <a:pt x="4895" y="1"/>
                    <a:pt x="4774" y="27"/>
                    <a:pt x="4663" y="85"/>
                  </a:cubicBezTo>
                  <a:cubicBezTo>
                    <a:pt x="4413" y="221"/>
                    <a:pt x="4328" y="500"/>
                    <a:pt x="4340" y="772"/>
                  </a:cubicBezTo>
                  <a:cubicBezTo>
                    <a:pt x="4357" y="1312"/>
                    <a:pt x="4669" y="1795"/>
                    <a:pt x="4964" y="2226"/>
                  </a:cubicBezTo>
                  <a:cubicBezTo>
                    <a:pt x="5118" y="2448"/>
                    <a:pt x="5265" y="2675"/>
                    <a:pt x="5419" y="2896"/>
                  </a:cubicBezTo>
                  <a:cubicBezTo>
                    <a:pt x="5617" y="3169"/>
                    <a:pt x="5799" y="3453"/>
                    <a:pt x="5970" y="3748"/>
                  </a:cubicBezTo>
                  <a:cubicBezTo>
                    <a:pt x="6180" y="4146"/>
                    <a:pt x="6322" y="4651"/>
                    <a:pt x="6191" y="5094"/>
                  </a:cubicBezTo>
                  <a:cubicBezTo>
                    <a:pt x="6094" y="5322"/>
                    <a:pt x="5896" y="5492"/>
                    <a:pt x="5657" y="5549"/>
                  </a:cubicBezTo>
                  <a:cubicBezTo>
                    <a:pt x="5569" y="5574"/>
                    <a:pt x="5479" y="5585"/>
                    <a:pt x="5390" y="5585"/>
                  </a:cubicBezTo>
                  <a:cubicBezTo>
                    <a:pt x="5176" y="5585"/>
                    <a:pt x="4964" y="5520"/>
                    <a:pt x="4771" y="5424"/>
                  </a:cubicBezTo>
                  <a:cubicBezTo>
                    <a:pt x="4476" y="5265"/>
                    <a:pt x="4203" y="5072"/>
                    <a:pt x="3965" y="4839"/>
                  </a:cubicBezTo>
                  <a:cubicBezTo>
                    <a:pt x="3698" y="4606"/>
                    <a:pt x="3459" y="4345"/>
                    <a:pt x="3243" y="4061"/>
                  </a:cubicBezTo>
                  <a:cubicBezTo>
                    <a:pt x="3033" y="3777"/>
                    <a:pt x="2846" y="3487"/>
                    <a:pt x="2675" y="3186"/>
                  </a:cubicBezTo>
                  <a:cubicBezTo>
                    <a:pt x="2511" y="2913"/>
                    <a:pt x="2318" y="2647"/>
                    <a:pt x="2051" y="2476"/>
                  </a:cubicBezTo>
                  <a:cubicBezTo>
                    <a:pt x="1877" y="2354"/>
                    <a:pt x="1673" y="2288"/>
                    <a:pt x="1465" y="2288"/>
                  </a:cubicBezTo>
                  <a:cubicBezTo>
                    <a:pt x="1393" y="2288"/>
                    <a:pt x="1321" y="2295"/>
                    <a:pt x="1250" y="2311"/>
                  </a:cubicBezTo>
                  <a:cubicBezTo>
                    <a:pt x="966" y="2380"/>
                    <a:pt x="722" y="2573"/>
                    <a:pt x="534" y="2794"/>
                  </a:cubicBezTo>
                  <a:cubicBezTo>
                    <a:pt x="205" y="3203"/>
                    <a:pt x="17" y="3709"/>
                    <a:pt x="12" y="4231"/>
                  </a:cubicBezTo>
                  <a:cubicBezTo>
                    <a:pt x="0" y="4776"/>
                    <a:pt x="125" y="5310"/>
                    <a:pt x="375" y="5787"/>
                  </a:cubicBezTo>
                  <a:cubicBezTo>
                    <a:pt x="659" y="6344"/>
                    <a:pt x="1108" y="6804"/>
                    <a:pt x="1619" y="7162"/>
                  </a:cubicBezTo>
                  <a:cubicBezTo>
                    <a:pt x="2653" y="7894"/>
                    <a:pt x="3879" y="8224"/>
                    <a:pt x="5072" y="8587"/>
                  </a:cubicBezTo>
                  <a:lnTo>
                    <a:pt x="8525" y="8587"/>
                  </a:lnTo>
                  <a:lnTo>
                    <a:pt x="8525" y="6526"/>
                  </a:lnTo>
                  <a:cubicBezTo>
                    <a:pt x="8491" y="6315"/>
                    <a:pt x="8480" y="6105"/>
                    <a:pt x="8463" y="5895"/>
                  </a:cubicBezTo>
                  <a:cubicBezTo>
                    <a:pt x="8434" y="5577"/>
                    <a:pt x="8400" y="5259"/>
                    <a:pt x="8355" y="4935"/>
                  </a:cubicBezTo>
                  <a:cubicBezTo>
                    <a:pt x="8162" y="3646"/>
                    <a:pt x="7753" y="2363"/>
                    <a:pt x="6924" y="1340"/>
                  </a:cubicBezTo>
                  <a:cubicBezTo>
                    <a:pt x="6520" y="840"/>
                    <a:pt x="6009" y="375"/>
                    <a:pt x="5424" y="96"/>
                  </a:cubicBezTo>
                  <a:cubicBezTo>
                    <a:pt x="5297" y="36"/>
                    <a:pt x="5156" y="1"/>
                    <a:pt x="50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6"/>
            <p:cNvSpPr/>
            <p:nvPr/>
          </p:nvSpPr>
          <p:spPr>
            <a:xfrm rot="7926533">
              <a:off x="6328373" y="3099210"/>
              <a:ext cx="1131093" cy="1806250"/>
            </a:xfrm>
            <a:custGeom>
              <a:avLst/>
              <a:gdLst/>
              <a:ahLst/>
              <a:cxnLst/>
              <a:rect l="l" t="t" r="r" b="b"/>
              <a:pathLst>
                <a:path w="10736" h="17145" extrusionOk="0">
                  <a:moveTo>
                    <a:pt x="5339" y="0"/>
                  </a:moveTo>
                  <a:cubicBezTo>
                    <a:pt x="2861" y="0"/>
                    <a:pt x="1" y="555"/>
                    <a:pt x="1069" y="3102"/>
                  </a:cubicBezTo>
                  <a:cubicBezTo>
                    <a:pt x="1387" y="3852"/>
                    <a:pt x="1978" y="4443"/>
                    <a:pt x="2517" y="5028"/>
                  </a:cubicBezTo>
                  <a:cubicBezTo>
                    <a:pt x="3630" y="6232"/>
                    <a:pt x="4806" y="7430"/>
                    <a:pt x="5516" y="8946"/>
                  </a:cubicBezTo>
                  <a:cubicBezTo>
                    <a:pt x="6022" y="10009"/>
                    <a:pt x="6169" y="11201"/>
                    <a:pt x="5948" y="12354"/>
                  </a:cubicBezTo>
                  <a:cubicBezTo>
                    <a:pt x="5823" y="12990"/>
                    <a:pt x="5567" y="13581"/>
                    <a:pt x="5351" y="14183"/>
                  </a:cubicBezTo>
                  <a:cubicBezTo>
                    <a:pt x="5147" y="14740"/>
                    <a:pt x="4840" y="15461"/>
                    <a:pt x="5067" y="16057"/>
                  </a:cubicBezTo>
                  <a:cubicBezTo>
                    <a:pt x="5323" y="16739"/>
                    <a:pt x="6095" y="17085"/>
                    <a:pt x="6754" y="17136"/>
                  </a:cubicBezTo>
                  <a:cubicBezTo>
                    <a:pt x="6824" y="17142"/>
                    <a:pt x="6893" y="17145"/>
                    <a:pt x="6962" y="17145"/>
                  </a:cubicBezTo>
                  <a:cubicBezTo>
                    <a:pt x="7577" y="17145"/>
                    <a:pt x="8175" y="16920"/>
                    <a:pt x="8640" y="16512"/>
                  </a:cubicBezTo>
                  <a:cubicBezTo>
                    <a:pt x="9162" y="16034"/>
                    <a:pt x="9503" y="15393"/>
                    <a:pt x="9600" y="14694"/>
                  </a:cubicBezTo>
                  <a:cubicBezTo>
                    <a:pt x="9798" y="13388"/>
                    <a:pt x="9168" y="12116"/>
                    <a:pt x="8606" y="10997"/>
                  </a:cubicBezTo>
                  <a:cubicBezTo>
                    <a:pt x="8004" y="9804"/>
                    <a:pt x="7629" y="8441"/>
                    <a:pt x="7765" y="7084"/>
                  </a:cubicBezTo>
                  <a:cubicBezTo>
                    <a:pt x="7879" y="6016"/>
                    <a:pt x="8356" y="5096"/>
                    <a:pt x="8935" y="4227"/>
                  </a:cubicBezTo>
                  <a:lnTo>
                    <a:pt x="8969" y="4176"/>
                  </a:lnTo>
                  <a:cubicBezTo>
                    <a:pt x="9548" y="3307"/>
                    <a:pt x="10735" y="2171"/>
                    <a:pt x="9980" y="1041"/>
                  </a:cubicBezTo>
                  <a:cubicBezTo>
                    <a:pt x="9577" y="439"/>
                    <a:pt x="8770" y="331"/>
                    <a:pt x="8123" y="217"/>
                  </a:cubicBezTo>
                  <a:cubicBezTo>
                    <a:pt x="7571" y="121"/>
                    <a:pt x="6497" y="0"/>
                    <a:pt x="53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6"/>
            <p:cNvSpPr/>
            <p:nvPr/>
          </p:nvSpPr>
          <p:spPr>
            <a:xfrm>
              <a:off x="1784973" y="3472399"/>
              <a:ext cx="5574058" cy="1671098"/>
            </a:xfrm>
            <a:custGeom>
              <a:avLst/>
              <a:gdLst/>
              <a:ahLst/>
              <a:cxnLst/>
              <a:rect l="l" t="t" r="r" b="b"/>
              <a:pathLst>
                <a:path w="7108" h="2131" extrusionOk="0">
                  <a:moveTo>
                    <a:pt x="3562" y="0"/>
                  </a:moveTo>
                  <a:cubicBezTo>
                    <a:pt x="1590" y="0"/>
                    <a:pt x="0" y="954"/>
                    <a:pt x="0" y="2131"/>
                  </a:cubicBezTo>
                  <a:lnTo>
                    <a:pt x="7107" y="2131"/>
                  </a:lnTo>
                  <a:cubicBezTo>
                    <a:pt x="7107" y="954"/>
                    <a:pt x="5517" y="0"/>
                    <a:pt x="35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8" name="Google Shape;2458;p86"/>
          <p:cNvSpPr txBox="1">
            <a:spLocks noGrp="1"/>
          </p:cNvSpPr>
          <p:nvPr>
            <p:ph type="title"/>
          </p:nvPr>
        </p:nvSpPr>
        <p:spPr>
          <a:xfrm>
            <a:off x="718400" y="348467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DEMO</a:t>
            </a:r>
            <a:endParaRPr/>
          </a:p>
        </p:txBody>
      </p:sp>
      <p:grpSp>
        <p:nvGrpSpPr>
          <p:cNvPr id="2459" name="Google Shape;2459;p86"/>
          <p:cNvGrpSpPr/>
          <p:nvPr/>
        </p:nvGrpSpPr>
        <p:grpSpPr>
          <a:xfrm>
            <a:off x="3248297" y="2627832"/>
            <a:ext cx="2647206" cy="1991605"/>
            <a:chOff x="4667758" y="1259158"/>
            <a:chExt cx="4118242" cy="3098327"/>
          </a:xfrm>
        </p:grpSpPr>
        <p:grpSp>
          <p:nvGrpSpPr>
            <p:cNvPr id="2460" name="Google Shape;2460;p86"/>
            <p:cNvGrpSpPr/>
            <p:nvPr/>
          </p:nvGrpSpPr>
          <p:grpSpPr>
            <a:xfrm>
              <a:off x="4667758" y="1259158"/>
              <a:ext cx="4118242" cy="3098327"/>
              <a:chOff x="1569454" y="3497751"/>
              <a:chExt cx="849893" cy="639424"/>
            </a:xfrm>
          </p:grpSpPr>
          <p:sp>
            <p:nvSpPr>
              <p:cNvPr id="2461" name="Google Shape;2461;p86"/>
              <p:cNvSpPr/>
              <p:nvPr/>
            </p:nvSpPr>
            <p:spPr>
              <a:xfrm>
                <a:off x="1569454" y="3497751"/>
                <a:ext cx="849893" cy="534600"/>
              </a:xfrm>
              <a:custGeom>
                <a:avLst/>
                <a:gdLst/>
                <a:ahLst/>
                <a:cxnLst/>
                <a:rect l="l" t="t" r="r" b="b"/>
                <a:pathLst>
                  <a:path w="33746" h="21384" extrusionOk="0">
                    <a:moveTo>
                      <a:pt x="32548" y="1021"/>
                    </a:moveTo>
                    <a:lnTo>
                      <a:pt x="32548" y="20362"/>
                    </a:lnTo>
                    <a:lnTo>
                      <a:pt x="1197" y="20362"/>
                    </a:lnTo>
                    <a:lnTo>
                      <a:pt x="1197" y="1021"/>
                    </a:lnTo>
                    <a:close/>
                    <a:moveTo>
                      <a:pt x="477" y="0"/>
                    </a:moveTo>
                    <a:cubicBezTo>
                      <a:pt x="210" y="0"/>
                      <a:pt x="0" y="209"/>
                      <a:pt x="0" y="477"/>
                    </a:cubicBezTo>
                    <a:lnTo>
                      <a:pt x="0" y="20906"/>
                    </a:lnTo>
                    <a:cubicBezTo>
                      <a:pt x="0" y="21174"/>
                      <a:pt x="218" y="21384"/>
                      <a:pt x="477" y="21384"/>
                    </a:cubicBezTo>
                    <a:lnTo>
                      <a:pt x="33268" y="21384"/>
                    </a:lnTo>
                    <a:cubicBezTo>
                      <a:pt x="33536" y="21384"/>
                      <a:pt x="33745" y="21166"/>
                      <a:pt x="33745" y="20906"/>
                    </a:cubicBezTo>
                    <a:lnTo>
                      <a:pt x="33745" y="477"/>
                    </a:lnTo>
                    <a:cubicBezTo>
                      <a:pt x="33745" y="209"/>
                      <a:pt x="33536" y="0"/>
                      <a:pt x="33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86"/>
              <p:cNvSpPr/>
              <p:nvPr/>
            </p:nvSpPr>
            <p:spPr>
              <a:xfrm>
                <a:off x="1904400" y="4029936"/>
                <a:ext cx="179975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7199" h="4194" extrusionOk="0">
                    <a:moveTo>
                      <a:pt x="1" y="1"/>
                    </a:moveTo>
                    <a:lnTo>
                      <a:pt x="1" y="4194"/>
                    </a:lnTo>
                    <a:lnTo>
                      <a:pt x="7198" y="4194"/>
                    </a:lnTo>
                    <a:lnTo>
                      <a:pt x="71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86"/>
              <p:cNvSpPr/>
              <p:nvPr/>
            </p:nvSpPr>
            <p:spPr>
              <a:xfrm>
                <a:off x="1852950" y="4127950"/>
                <a:ext cx="283100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11324" h="369" extrusionOk="0">
                    <a:moveTo>
                      <a:pt x="67" y="0"/>
                    </a:moveTo>
                    <a:cubicBezTo>
                      <a:pt x="25" y="0"/>
                      <a:pt x="0" y="34"/>
                      <a:pt x="0" y="67"/>
                    </a:cubicBezTo>
                    <a:lnTo>
                      <a:pt x="0" y="293"/>
                    </a:lnTo>
                    <a:cubicBezTo>
                      <a:pt x="0" y="335"/>
                      <a:pt x="25" y="369"/>
                      <a:pt x="67" y="369"/>
                    </a:cubicBezTo>
                    <a:lnTo>
                      <a:pt x="11248" y="369"/>
                    </a:lnTo>
                    <a:cubicBezTo>
                      <a:pt x="11290" y="369"/>
                      <a:pt x="11324" y="335"/>
                      <a:pt x="11324" y="293"/>
                    </a:cubicBezTo>
                    <a:lnTo>
                      <a:pt x="11324" y="67"/>
                    </a:lnTo>
                    <a:cubicBezTo>
                      <a:pt x="11324" y="34"/>
                      <a:pt x="11290" y="0"/>
                      <a:pt x="11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4" name="Google Shape;2464;p86"/>
            <p:cNvGrpSpPr/>
            <p:nvPr/>
          </p:nvGrpSpPr>
          <p:grpSpPr>
            <a:xfrm>
              <a:off x="6572650" y="3771725"/>
              <a:ext cx="304550" cy="36600"/>
              <a:chOff x="6504075" y="3773750"/>
              <a:chExt cx="304550" cy="36600"/>
            </a:xfrm>
          </p:grpSpPr>
          <p:sp>
            <p:nvSpPr>
              <p:cNvPr id="2465" name="Google Shape;2465;p86"/>
              <p:cNvSpPr/>
              <p:nvPr/>
            </p:nvSpPr>
            <p:spPr>
              <a:xfrm>
                <a:off x="6504075" y="3773750"/>
                <a:ext cx="36600" cy="36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86"/>
              <p:cNvSpPr/>
              <p:nvPr/>
            </p:nvSpPr>
            <p:spPr>
              <a:xfrm>
                <a:off x="6638050" y="3773750"/>
                <a:ext cx="36600" cy="36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86"/>
              <p:cNvSpPr/>
              <p:nvPr/>
            </p:nvSpPr>
            <p:spPr>
              <a:xfrm>
                <a:off x="6772025" y="3773750"/>
                <a:ext cx="36600" cy="36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468" name="Google Shape;2468;p86"/>
          <p:cNvPicPr preferRelativeResize="0"/>
          <p:nvPr/>
        </p:nvPicPr>
        <p:blipFill rotWithShape="1">
          <a:blip r:embed="rId3">
            <a:alphaModFix/>
          </a:blip>
          <a:srcRect t="114" r="960" b="71284"/>
          <a:stretch/>
        </p:blipFill>
        <p:spPr>
          <a:xfrm>
            <a:off x="3339258" y="2703603"/>
            <a:ext cx="2465861" cy="15113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69" name="Google Shape;2469;p86"/>
          <p:cNvGrpSpPr/>
          <p:nvPr/>
        </p:nvGrpSpPr>
        <p:grpSpPr>
          <a:xfrm>
            <a:off x="5441849" y="2905587"/>
            <a:ext cx="1265277" cy="1713940"/>
            <a:chOff x="2641950" y="3481825"/>
            <a:chExt cx="469125" cy="635475"/>
          </a:xfrm>
        </p:grpSpPr>
        <p:sp>
          <p:nvSpPr>
            <p:cNvPr id="2470" name="Google Shape;2470;p86"/>
            <p:cNvSpPr/>
            <p:nvPr/>
          </p:nvSpPr>
          <p:spPr>
            <a:xfrm>
              <a:off x="2641950" y="3481825"/>
              <a:ext cx="469125" cy="635475"/>
            </a:xfrm>
            <a:custGeom>
              <a:avLst/>
              <a:gdLst/>
              <a:ahLst/>
              <a:cxnLst/>
              <a:rect l="l" t="t" r="r" b="b"/>
              <a:pathLst>
                <a:path w="18765" h="25419" extrusionOk="0">
                  <a:moveTo>
                    <a:pt x="17861" y="1055"/>
                  </a:moveTo>
                  <a:lnTo>
                    <a:pt x="17861" y="24364"/>
                  </a:lnTo>
                  <a:lnTo>
                    <a:pt x="896" y="24364"/>
                  </a:lnTo>
                  <a:lnTo>
                    <a:pt x="896" y="1055"/>
                  </a:lnTo>
                  <a:close/>
                  <a:moveTo>
                    <a:pt x="419" y="1"/>
                  </a:moveTo>
                  <a:cubicBezTo>
                    <a:pt x="185" y="1"/>
                    <a:pt x="1" y="193"/>
                    <a:pt x="1" y="428"/>
                  </a:cubicBezTo>
                  <a:lnTo>
                    <a:pt x="1" y="24992"/>
                  </a:lnTo>
                  <a:cubicBezTo>
                    <a:pt x="1" y="25226"/>
                    <a:pt x="185" y="25418"/>
                    <a:pt x="419" y="25418"/>
                  </a:cubicBezTo>
                  <a:lnTo>
                    <a:pt x="18338" y="25418"/>
                  </a:lnTo>
                  <a:cubicBezTo>
                    <a:pt x="18572" y="25418"/>
                    <a:pt x="18764" y="25226"/>
                    <a:pt x="18764" y="24992"/>
                  </a:cubicBezTo>
                  <a:lnTo>
                    <a:pt x="18764" y="428"/>
                  </a:lnTo>
                  <a:cubicBezTo>
                    <a:pt x="18764" y="193"/>
                    <a:pt x="18572" y="1"/>
                    <a:pt x="18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6"/>
            <p:cNvSpPr/>
            <p:nvPr/>
          </p:nvSpPr>
          <p:spPr>
            <a:xfrm>
              <a:off x="2872325" y="3491050"/>
              <a:ext cx="8175" cy="7975"/>
            </a:xfrm>
            <a:custGeom>
              <a:avLst/>
              <a:gdLst/>
              <a:ahLst/>
              <a:cxnLst/>
              <a:rect l="l" t="t" r="r" b="b"/>
              <a:pathLst>
                <a:path w="327" h="319" extrusionOk="0">
                  <a:moveTo>
                    <a:pt x="168" y="0"/>
                  </a:moveTo>
                  <a:cubicBezTo>
                    <a:pt x="75" y="0"/>
                    <a:pt x="0" y="76"/>
                    <a:pt x="0" y="159"/>
                  </a:cubicBezTo>
                  <a:cubicBezTo>
                    <a:pt x="0" y="251"/>
                    <a:pt x="75" y="318"/>
                    <a:pt x="168" y="318"/>
                  </a:cubicBezTo>
                  <a:cubicBezTo>
                    <a:pt x="251" y="318"/>
                    <a:pt x="327" y="251"/>
                    <a:pt x="327" y="159"/>
                  </a:cubicBezTo>
                  <a:cubicBezTo>
                    <a:pt x="327" y="76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2" name="Google Shape;2472;p86"/>
          <p:cNvGrpSpPr/>
          <p:nvPr/>
        </p:nvGrpSpPr>
        <p:grpSpPr>
          <a:xfrm>
            <a:off x="2700439" y="3229625"/>
            <a:ext cx="678620" cy="1348763"/>
            <a:chOff x="3336600" y="3468450"/>
            <a:chExt cx="336250" cy="668300"/>
          </a:xfrm>
        </p:grpSpPr>
        <p:sp>
          <p:nvSpPr>
            <p:cNvPr id="2473" name="Google Shape;2473;p86"/>
            <p:cNvSpPr/>
            <p:nvPr/>
          </p:nvSpPr>
          <p:spPr>
            <a:xfrm>
              <a:off x="3336600" y="3468450"/>
              <a:ext cx="336250" cy="668300"/>
            </a:xfrm>
            <a:custGeom>
              <a:avLst/>
              <a:gdLst/>
              <a:ahLst/>
              <a:cxnLst/>
              <a:rect l="l" t="t" r="r" b="b"/>
              <a:pathLst>
                <a:path w="13450" h="26732" extrusionOk="0">
                  <a:moveTo>
                    <a:pt x="12354" y="461"/>
                  </a:moveTo>
                  <a:cubicBezTo>
                    <a:pt x="12730" y="461"/>
                    <a:pt x="13031" y="762"/>
                    <a:pt x="13031" y="1139"/>
                  </a:cubicBezTo>
                  <a:lnTo>
                    <a:pt x="13031" y="24221"/>
                  </a:lnTo>
                  <a:cubicBezTo>
                    <a:pt x="13031" y="24598"/>
                    <a:pt x="12730" y="24899"/>
                    <a:pt x="12354" y="24899"/>
                  </a:cubicBezTo>
                  <a:lnTo>
                    <a:pt x="1097" y="24899"/>
                  </a:lnTo>
                  <a:cubicBezTo>
                    <a:pt x="720" y="24899"/>
                    <a:pt x="419" y="24598"/>
                    <a:pt x="419" y="24221"/>
                  </a:cubicBezTo>
                  <a:lnTo>
                    <a:pt x="419" y="1139"/>
                  </a:lnTo>
                  <a:cubicBezTo>
                    <a:pt x="419" y="762"/>
                    <a:pt x="720" y="461"/>
                    <a:pt x="1097" y="461"/>
                  </a:cubicBezTo>
                  <a:close/>
                  <a:moveTo>
                    <a:pt x="1022" y="0"/>
                  </a:moveTo>
                  <a:cubicBezTo>
                    <a:pt x="461" y="0"/>
                    <a:pt x="1" y="452"/>
                    <a:pt x="1" y="1021"/>
                  </a:cubicBezTo>
                  <a:lnTo>
                    <a:pt x="1" y="25711"/>
                  </a:lnTo>
                  <a:cubicBezTo>
                    <a:pt x="1" y="26280"/>
                    <a:pt x="461" y="26732"/>
                    <a:pt x="1022" y="26732"/>
                  </a:cubicBezTo>
                  <a:lnTo>
                    <a:pt x="12429" y="26732"/>
                  </a:lnTo>
                  <a:cubicBezTo>
                    <a:pt x="12998" y="26732"/>
                    <a:pt x="13450" y="26271"/>
                    <a:pt x="13450" y="25711"/>
                  </a:cubicBezTo>
                  <a:lnTo>
                    <a:pt x="13450" y="1021"/>
                  </a:lnTo>
                  <a:cubicBezTo>
                    <a:pt x="13450" y="452"/>
                    <a:pt x="12998" y="0"/>
                    <a:pt x="12429" y="0"/>
                  </a:cubicBez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6"/>
            <p:cNvSpPr/>
            <p:nvPr/>
          </p:nvSpPr>
          <p:spPr>
            <a:xfrm>
              <a:off x="3490375" y="4105350"/>
              <a:ext cx="18250" cy="18225"/>
            </a:xfrm>
            <a:custGeom>
              <a:avLst/>
              <a:gdLst/>
              <a:ahLst/>
              <a:cxnLst/>
              <a:rect l="l" t="t" r="r" b="b"/>
              <a:pathLst>
                <a:path w="730" h="729" extrusionOk="0">
                  <a:moveTo>
                    <a:pt x="511" y="84"/>
                  </a:moveTo>
                  <a:cubicBezTo>
                    <a:pt x="587" y="84"/>
                    <a:pt x="645" y="143"/>
                    <a:pt x="645" y="218"/>
                  </a:cubicBezTo>
                  <a:lnTo>
                    <a:pt x="645" y="511"/>
                  </a:lnTo>
                  <a:cubicBezTo>
                    <a:pt x="645" y="586"/>
                    <a:pt x="587" y="653"/>
                    <a:pt x="511" y="653"/>
                  </a:cubicBezTo>
                  <a:lnTo>
                    <a:pt x="219" y="653"/>
                  </a:lnTo>
                  <a:cubicBezTo>
                    <a:pt x="143" y="653"/>
                    <a:pt x="76" y="586"/>
                    <a:pt x="76" y="511"/>
                  </a:cubicBezTo>
                  <a:lnTo>
                    <a:pt x="76" y="218"/>
                  </a:lnTo>
                  <a:cubicBezTo>
                    <a:pt x="76" y="143"/>
                    <a:pt x="143" y="84"/>
                    <a:pt x="219" y="84"/>
                  </a:cubicBezTo>
                  <a:close/>
                  <a:moveTo>
                    <a:pt x="219" y="0"/>
                  </a:moveTo>
                  <a:cubicBezTo>
                    <a:pt x="101" y="0"/>
                    <a:pt x="1" y="101"/>
                    <a:pt x="1" y="218"/>
                  </a:cubicBezTo>
                  <a:lnTo>
                    <a:pt x="1" y="511"/>
                  </a:lnTo>
                  <a:cubicBezTo>
                    <a:pt x="1" y="628"/>
                    <a:pt x="101" y="729"/>
                    <a:pt x="219" y="729"/>
                  </a:cubicBezTo>
                  <a:lnTo>
                    <a:pt x="511" y="729"/>
                  </a:lnTo>
                  <a:cubicBezTo>
                    <a:pt x="629" y="729"/>
                    <a:pt x="729" y="628"/>
                    <a:pt x="729" y="511"/>
                  </a:cubicBezTo>
                  <a:lnTo>
                    <a:pt x="729" y="218"/>
                  </a:lnTo>
                  <a:cubicBezTo>
                    <a:pt x="729" y="101"/>
                    <a:pt x="629" y="0"/>
                    <a:pt x="5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75" name="Google Shape;2475;p86"/>
          <p:cNvPicPr preferRelativeResize="0"/>
          <p:nvPr/>
        </p:nvPicPr>
        <p:blipFill rotWithShape="1">
          <a:blip r:embed="rId4">
            <a:alphaModFix/>
          </a:blip>
          <a:srcRect r="3400" b="69663"/>
          <a:stretch/>
        </p:blipFill>
        <p:spPr>
          <a:xfrm>
            <a:off x="5498224" y="2973751"/>
            <a:ext cx="1148600" cy="1574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6" name="Google Shape;2476;p86"/>
          <p:cNvPicPr preferRelativeResize="0"/>
          <p:nvPr/>
        </p:nvPicPr>
        <p:blipFill rotWithShape="1">
          <a:blip r:embed="rId5">
            <a:alphaModFix/>
          </a:blip>
          <a:srcRect b="18679"/>
          <a:stretch/>
        </p:blipFill>
        <p:spPr>
          <a:xfrm>
            <a:off x="2729798" y="3262450"/>
            <a:ext cx="619800" cy="1212300"/>
          </a:xfrm>
          <a:prstGeom prst="roundRect">
            <a:avLst>
              <a:gd name="adj" fmla="val 5770"/>
            </a:avLst>
          </a:prstGeom>
          <a:noFill/>
          <a:ln>
            <a:noFill/>
          </a:ln>
        </p:spPr>
      </p:pic>
      <p:grpSp>
        <p:nvGrpSpPr>
          <p:cNvPr id="2477" name="Google Shape;2477;p86"/>
          <p:cNvGrpSpPr/>
          <p:nvPr/>
        </p:nvGrpSpPr>
        <p:grpSpPr>
          <a:xfrm>
            <a:off x="1626925" y="2240750"/>
            <a:ext cx="990900" cy="1228800"/>
            <a:chOff x="1446125" y="2240750"/>
            <a:chExt cx="990900" cy="1228800"/>
          </a:xfrm>
        </p:grpSpPr>
        <p:sp>
          <p:nvSpPr>
            <p:cNvPr id="2478" name="Google Shape;2478;p86"/>
            <p:cNvSpPr/>
            <p:nvPr/>
          </p:nvSpPr>
          <p:spPr>
            <a:xfrm>
              <a:off x="1446125" y="3389750"/>
              <a:ext cx="990900" cy="79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6"/>
            <p:cNvSpPr/>
            <p:nvPr/>
          </p:nvSpPr>
          <p:spPr>
            <a:xfrm rot="5400000">
              <a:off x="871775" y="2815100"/>
              <a:ext cx="1228500" cy="79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0" name="Google Shape;2480;p86"/>
          <p:cNvGrpSpPr/>
          <p:nvPr/>
        </p:nvGrpSpPr>
        <p:grpSpPr>
          <a:xfrm flipH="1">
            <a:off x="6785125" y="2221700"/>
            <a:ext cx="1158000" cy="1247850"/>
            <a:chOff x="1019875" y="2221700"/>
            <a:chExt cx="1158000" cy="1247850"/>
          </a:xfrm>
        </p:grpSpPr>
        <p:sp>
          <p:nvSpPr>
            <p:cNvPr id="2481" name="Google Shape;2481;p86"/>
            <p:cNvSpPr/>
            <p:nvPr/>
          </p:nvSpPr>
          <p:spPr>
            <a:xfrm>
              <a:off x="1099675" y="3389750"/>
              <a:ext cx="1078200" cy="79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6"/>
            <p:cNvSpPr/>
            <p:nvPr/>
          </p:nvSpPr>
          <p:spPr>
            <a:xfrm rot="5400000">
              <a:off x="435925" y="2805650"/>
              <a:ext cx="1247700" cy="79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3" name="Google Shape;2483;p86"/>
          <p:cNvSpPr/>
          <p:nvPr/>
        </p:nvSpPr>
        <p:spPr>
          <a:xfrm rot="5400000">
            <a:off x="4368450" y="2327988"/>
            <a:ext cx="2898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4" name="Google Shape;2484;p86"/>
          <p:cNvSpPr txBox="1"/>
          <p:nvPr/>
        </p:nvSpPr>
        <p:spPr>
          <a:xfrm>
            <a:off x="3641998" y="1561675"/>
            <a:ext cx="17427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Mars is a very cold place</a:t>
            </a:r>
            <a:endParaRPr sz="16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5" name="Google Shape;2485;p86"/>
          <p:cNvSpPr txBox="1"/>
          <p:nvPr/>
        </p:nvSpPr>
        <p:spPr>
          <a:xfrm>
            <a:off x="3641992" y="1189675"/>
            <a:ext cx="17427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STEP 2</a:t>
            </a:r>
            <a:endParaRPr sz="1800"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6" name="Google Shape;2486;p86"/>
          <p:cNvSpPr txBox="1"/>
          <p:nvPr/>
        </p:nvSpPr>
        <p:spPr>
          <a:xfrm>
            <a:off x="6555902" y="1561675"/>
            <a:ext cx="150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Jupiter is the biggest one</a:t>
            </a:r>
            <a:endParaRPr sz="16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7" name="Google Shape;2487;p86"/>
          <p:cNvSpPr txBox="1"/>
          <p:nvPr/>
        </p:nvSpPr>
        <p:spPr>
          <a:xfrm>
            <a:off x="6555910" y="1189675"/>
            <a:ext cx="15075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STEP 3</a:t>
            </a:r>
            <a:endParaRPr sz="1800"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8" name="Google Shape;2488;p86"/>
          <p:cNvSpPr txBox="1"/>
          <p:nvPr/>
        </p:nvSpPr>
        <p:spPr>
          <a:xfrm>
            <a:off x="1503107" y="1561675"/>
            <a:ext cx="150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Venus has a nice name</a:t>
            </a:r>
            <a:endParaRPr sz="16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9" name="Google Shape;2489;p86"/>
          <p:cNvSpPr txBox="1"/>
          <p:nvPr/>
        </p:nvSpPr>
        <p:spPr>
          <a:xfrm>
            <a:off x="1503099" y="1189675"/>
            <a:ext cx="15075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STEP 1</a:t>
            </a:r>
            <a:endParaRPr sz="1800"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" name="Google Shape;2494;p87"/>
          <p:cNvSpPr/>
          <p:nvPr/>
        </p:nvSpPr>
        <p:spPr>
          <a:xfrm>
            <a:off x="6202201" y="1277150"/>
            <a:ext cx="1918500" cy="8115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5" name="Google Shape;2495;p87"/>
          <p:cNvSpPr txBox="1">
            <a:spLocks noGrp="1"/>
          </p:cNvSpPr>
          <p:nvPr>
            <p:ph type="title"/>
          </p:nvPr>
        </p:nvSpPr>
        <p:spPr>
          <a:xfrm>
            <a:off x="718500" y="401362"/>
            <a:ext cx="770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TRACTION</a:t>
            </a:r>
            <a:endParaRPr/>
          </a:p>
        </p:txBody>
      </p:sp>
      <p:sp>
        <p:nvSpPr>
          <p:cNvPr id="2496" name="Google Shape;2496;p87"/>
          <p:cNvSpPr txBox="1">
            <a:spLocks noGrp="1"/>
          </p:cNvSpPr>
          <p:nvPr>
            <p:ph type="subTitle" idx="4294967295"/>
          </p:nvPr>
        </p:nvSpPr>
        <p:spPr>
          <a:xfrm>
            <a:off x="6362101" y="1382750"/>
            <a:ext cx="1598700" cy="6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50,000</a:t>
            </a:r>
            <a:endParaRPr b="1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PRO USERS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497" name="Google Shape;2497;p87"/>
          <p:cNvSpPr txBox="1"/>
          <p:nvPr/>
        </p:nvSpPr>
        <p:spPr>
          <a:xfrm>
            <a:off x="946200" y="4118239"/>
            <a:ext cx="4682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To modify this graph, click on it, follow the link, change the data and paste the new graph here</a:t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8" name="Google Shape;2498;p87"/>
          <p:cNvSpPr/>
          <p:nvPr/>
        </p:nvSpPr>
        <p:spPr>
          <a:xfrm>
            <a:off x="3896275" y="884775"/>
            <a:ext cx="13182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9" name="Google Shape;2499;p87"/>
          <p:cNvSpPr/>
          <p:nvPr/>
        </p:nvSpPr>
        <p:spPr>
          <a:xfrm>
            <a:off x="6202201" y="2535025"/>
            <a:ext cx="1918500" cy="8115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87"/>
          <p:cNvSpPr txBox="1">
            <a:spLocks noGrp="1"/>
          </p:cNvSpPr>
          <p:nvPr>
            <p:ph type="subTitle" idx="4294967295"/>
          </p:nvPr>
        </p:nvSpPr>
        <p:spPr>
          <a:xfrm>
            <a:off x="6362101" y="2640625"/>
            <a:ext cx="1598700" cy="6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390,000</a:t>
            </a:r>
            <a:endParaRPr b="1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QUERIES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501" name="Google Shape;2501;p87"/>
          <p:cNvSpPr/>
          <p:nvPr/>
        </p:nvSpPr>
        <p:spPr>
          <a:xfrm>
            <a:off x="6202201" y="3792900"/>
            <a:ext cx="1918500" cy="8115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2" name="Google Shape;2502;p87"/>
          <p:cNvSpPr txBox="1">
            <a:spLocks noGrp="1"/>
          </p:cNvSpPr>
          <p:nvPr>
            <p:ph type="subTitle" idx="4294967295"/>
          </p:nvPr>
        </p:nvSpPr>
        <p:spPr>
          <a:xfrm>
            <a:off x="6362101" y="3898500"/>
            <a:ext cx="1598700" cy="6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250,000</a:t>
            </a:r>
            <a:endParaRPr b="1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MOBILES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2503" name="Google Shape;2503;p87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876" y="1210550"/>
            <a:ext cx="4587675" cy="283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69"/>
          <p:cNvSpPr txBox="1">
            <a:spLocks noGrp="1"/>
          </p:cNvSpPr>
          <p:nvPr>
            <p:ph type="title"/>
          </p:nvPr>
        </p:nvSpPr>
        <p:spPr>
          <a:xfrm>
            <a:off x="724050" y="347825"/>
            <a:ext cx="76959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Team Lazy Cheetah</a:t>
            </a:r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60" name="Google Shape;1160;p69"/>
          <p:cNvSpPr/>
          <p:nvPr/>
        </p:nvSpPr>
        <p:spPr>
          <a:xfrm>
            <a:off x="3931800" y="880700"/>
            <a:ext cx="12804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207;p38">
            <a:extLst>
              <a:ext uri="{FF2B5EF4-FFF2-40B4-BE49-F238E27FC236}">
                <a16:creationId xmlns:a16="http://schemas.microsoft.com/office/drawing/2014/main" id="{4AC4D7E5-D7C8-40CA-A445-21C295514D26}"/>
              </a:ext>
            </a:extLst>
          </p:cNvPr>
          <p:cNvSpPr txBox="1">
            <a:spLocks/>
          </p:cNvSpPr>
          <p:nvPr/>
        </p:nvSpPr>
        <p:spPr>
          <a:xfrm>
            <a:off x="152400" y="2135900"/>
            <a:ext cx="2606671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800" b="0">
                <a:solidFill>
                  <a:srgbClr val="45799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Minwoo, Cho</a:t>
            </a:r>
          </a:p>
        </p:txBody>
      </p:sp>
      <p:sp>
        <p:nvSpPr>
          <p:cNvPr id="79" name="Google Shape;208;p38">
            <a:extLst>
              <a:ext uri="{FF2B5EF4-FFF2-40B4-BE49-F238E27FC236}">
                <a16:creationId xmlns:a16="http://schemas.microsoft.com/office/drawing/2014/main" id="{8F0C46CD-5821-4F98-89F3-05A497E4EDA0}"/>
              </a:ext>
            </a:extLst>
          </p:cNvPr>
          <p:cNvSpPr txBox="1">
            <a:spLocks/>
          </p:cNvSpPr>
          <p:nvPr/>
        </p:nvSpPr>
        <p:spPr>
          <a:xfrm>
            <a:off x="276585" y="2485675"/>
            <a:ext cx="2358300" cy="23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Team Leader</a:t>
            </a:r>
          </a:p>
          <a:p>
            <a:pPr marL="0" indent="0"/>
            <a:r>
              <a:rPr lang="en-US" sz="1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Project Manager</a:t>
            </a:r>
          </a:p>
          <a:p>
            <a:pPr marL="0" indent="0"/>
            <a:r>
              <a:rPr lang="en-US" sz="1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Algorithm Designer</a:t>
            </a:r>
          </a:p>
          <a:p>
            <a:pPr marL="0" indent="0"/>
            <a:r>
              <a:rPr lang="en-US" sz="1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Fullstack Developer</a:t>
            </a:r>
          </a:p>
        </p:txBody>
      </p:sp>
      <p:pic>
        <p:nvPicPr>
          <p:cNvPr id="81" name="Picture 8">
            <a:extLst>
              <a:ext uri="{FF2B5EF4-FFF2-40B4-BE49-F238E27FC236}">
                <a16:creationId xmlns:a16="http://schemas.microsoft.com/office/drawing/2014/main" id="{1801799E-6933-4474-9578-C633B66AD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41" y="1911110"/>
            <a:ext cx="926788" cy="26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래픽 16" descr="막대형 차트가 있는 프레젠테이션">
            <a:extLst>
              <a:ext uri="{FF2B5EF4-FFF2-40B4-BE49-F238E27FC236}">
                <a16:creationId xmlns:a16="http://schemas.microsoft.com/office/drawing/2014/main" id="{A41DE43B-972B-45FB-ABF9-B4A2782402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04596" y="1792276"/>
            <a:ext cx="504120" cy="504120"/>
          </a:xfrm>
          <a:prstGeom prst="rect">
            <a:avLst/>
          </a:prstGeom>
        </p:spPr>
      </p:pic>
      <p:sp>
        <p:nvSpPr>
          <p:cNvPr id="86" name="Google Shape;207;p38">
            <a:extLst>
              <a:ext uri="{FF2B5EF4-FFF2-40B4-BE49-F238E27FC236}">
                <a16:creationId xmlns:a16="http://schemas.microsoft.com/office/drawing/2014/main" id="{DD999EA7-F237-4C23-BF98-E9E19D20044E}"/>
              </a:ext>
            </a:extLst>
          </p:cNvPr>
          <p:cNvSpPr txBox="1">
            <a:spLocks/>
          </p:cNvSpPr>
          <p:nvPr/>
        </p:nvSpPr>
        <p:spPr>
          <a:xfrm>
            <a:off x="2253321" y="2135900"/>
            <a:ext cx="2606671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800" b="0">
                <a:solidFill>
                  <a:srgbClr val="45799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Jaehong, Nam</a:t>
            </a:r>
          </a:p>
        </p:txBody>
      </p:sp>
      <p:sp>
        <p:nvSpPr>
          <p:cNvPr id="87" name="Google Shape;208;p38">
            <a:extLst>
              <a:ext uri="{FF2B5EF4-FFF2-40B4-BE49-F238E27FC236}">
                <a16:creationId xmlns:a16="http://schemas.microsoft.com/office/drawing/2014/main" id="{FBAAE214-EF62-473B-A8A5-2AB90EADC18B}"/>
              </a:ext>
            </a:extLst>
          </p:cNvPr>
          <p:cNvSpPr txBox="1">
            <a:spLocks/>
          </p:cNvSpPr>
          <p:nvPr/>
        </p:nvSpPr>
        <p:spPr>
          <a:xfrm>
            <a:off x="2377506" y="2485675"/>
            <a:ext cx="2358300" cy="23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Team Member</a:t>
            </a:r>
            <a:br>
              <a:rPr 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sz="1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Data Analyst</a:t>
            </a:r>
          </a:p>
          <a:p>
            <a:pPr marL="0" indent="0"/>
            <a:r>
              <a:rPr lang="en-US" sz="1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Back-end Developer</a:t>
            </a:r>
          </a:p>
          <a:p>
            <a:pPr marL="0" indent="0"/>
            <a:endParaRPr lang="en-US" sz="1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8" name="Google Shape;207;p38">
            <a:extLst>
              <a:ext uri="{FF2B5EF4-FFF2-40B4-BE49-F238E27FC236}">
                <a16:creationId xmlns:a16="http://schemas.microsoft.com/office/drawing/2014/main" id="{FEB43D4E-3C4E-4209-A166-17C67E772CF5}"/>
              </a:ext>
            </a:extLst>
          </p:cNvPr>
          <p:cNvSpPr txBox="1">
            <a:spLocks/>
          </p:cNvSpPr>
          <p:nvPr/>
        </p:nvSpPr>
        <p:spPr>
          <a:xfrm>
            <a:off x="4355827" y="2142388"/>
            <a:ext cx="2606671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800" b="0">
                <a:solidFill>
                  <a:srgbClr val="45799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Seokhyeon, Yun</a:t>
            </a:r>
          </a:p>
        </p:txBody>
      </p:sp>
      <p:sp>
        <p:nvSpPr>
          <p:cNvPr id="89" name="Google Shape;208;p38">
            <a:extLst>
              <a:ext uri="{FF2B5EF4-FFF2-40B4-BE49-F238E27FC236}">
                <a16:creationId xmlns:a16="http://schemas.microsoft.com/office/drawing/2014/main" id="{9F5D4253-9544-427C-B8DB-772A11706CF1}"/>
              </a:ext>
            </a:extLst>
          </p:cNvPr>
          <p:cNvSpPr txBox="1">
            <a:spLocks/>
          </p:cNvSpPr>
          <p:nvPr/>
        </p:nvSpPr>
        <p:spPr>
          <a:xfrm>
            <a:off x="4480012" y="2492163"/>
            <a:ext cx="2358300" cy="23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Team Member</a:t>
            </a:r>
            <a:br>
              <a:rPr 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sz="1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API Designer</a:t>
            </a:r>
          </a:p>
          <a:p>
            <a:pPr marL="0" indent="0"/>
            <a:r>
              <a:rPr lang="en-US" sz="1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Back-end Developer</a:t>
            </a:r>
          </a:p>
          <a:p>
            <a:pPr marL="0" indent="0"/>
            <a:endParaRPr lang="en-US" sz="1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90" name="Picture 12" descr="Vector for free use: Baseball cap vector">
            <a:extLst>
              <a:ext uri="{FF2B5EF4-FFF2-40B4-BE49-F238E27FC236}">
                <a16:creationId xmlns:a16="http://schemas.microsoft.com/office/drawing/2014/main" id="{87E127A2-03A5-400A-9967-8206E8E204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02"/>
          <a:stretch/>
        </p:blipFill>
        <p:spPr bwMode="auto">
          <a:xfrm>
            <a:off x="5350257" y="1732739"/>
            <a:ext cx="617809" cy="50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Google Shape;207;p38">
            <a:extLst>
              <a:ext uri="{FF2B5EF4-FFF2-40B4-BE49-F238E27FC236}">
                <a16:creationId xmlns:a16="http://schemas.microsoft.com/office/drawing/2014/main" id="{2EE98B09-80D8-481B-B31B-2D31CDC57129}"/>
              </a:ext>
            </a:extLst>
          </p:cNvPr>
          <p:cNvSpPr txBox="1">
            <a:spLocks/>
          </p:cNvSpPr>
          <p:nvPr/>
        </p:nvSpPr>
        <p:spPr>
          <a:xfrm>
            <a:off x="6526228" y="2142388"/>
            <a:ext cx="2606671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800" b="0">
                <a:solidFill>
                  <a:srgbClr val="45799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Junhyeon, Sim</a:t>
            </a:r>
          </a:p>
        </p:txBody>
      </p:sp>
      <p:sp>
        <p:nvSpPr>
          <p:cNvPr id="93" name="Google Shape;208;p38">
            <a:extLst>
              <a:ext uri="{FF2B5EF4-FFF2-40B4-BE49-F238E27FC236}">
                <a16:creationId xmlns:a16="http://schemas.microsoft.com/office/drawing/2014/main" id="{DDBC52D3-570D-419A-903D-7178809194AF}"/>
              </a:ext>
            </a:extLst>
          </p:cNvPr>
          <p:cNvSpPr txBox="1">
            <a:spLocks/>
          </p:cNvSpPr>
          <p:nvPr/>
        </p:nvSpPr>
        <p:spPr>
          <a:xfrm>
            <a:off x="6650413" y="2492163"/>
            <a:ext cx="2358300" cy="23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Team Member</a:t>
            </a:r>
            <a:br>
              <a:rPr 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sz="1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App Designer</a:t>
            </a:r>
          </a:p>
          <a:p>
            <a:pPr marL="0" indent="0"/>
            <a:r>
              <a:rPr lang="en-US" sz="1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Front-end Developer</a:t>
            </a:r>
          </a:p>
          <a:p>
            <a:pPr marL="0" indent="0"/>
            <a:endParaRPr lang="en-US" sz="1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9" name="그래픽 18" descr="게임 컨트롤러">
            <a:extLst>
              <a:ext uri="{FF2B5EF4-FFF2-40B4-BE49-F238E27FC236}">
                <a16:creationId xmlns:a16="http://schemas.microsoft.com/office/drawing/2014/main" id="{F894814E-84D0-4386-A5B2-75129A0A2B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83225" y="1697998"/>
            <a:ext cx="692676" cy="692676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2558C77-6300-4B22-8EB0-919DF09841D7}"/>
              </a:ext>
            </a:extLst>
          </p:cNvPr>
          <p:cNvCxnSpPr/>
          <p:nvPr/>
        </p:nvCxnSpPr>
        <p:spPr>
          <a:xfrm>
            <a:off x="2479109" y="1780801"/>
            <a:ext cx="0" cy="2135448"/>
          </a:xfrm>
          <a:prstGeom prst="line">
            <a:avLst/>
          </a:prstGeom>
          <a:ln w="28575">
            <a:solidFill>
              <a:schemeClr val="accent6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88D2A07A-84D7-4AEA-A050-6C074E7179CD}"/>
              </a:ext>
            </a:extLst>
          </p:cNvPr>
          <p:cNvCxnSpPr/>
          <p:nvPr/>
        </p:nvCxnSpPr>
        <p:spPr>
          <a:xfrm>
            <a:off x="4558001" y="1792276"/>
            <a:ext cx="0" cy="2135448"/>
          </a:xfrm>
          <a:prstGeom prst="line">
            <a:avLst/>
          </a:prstGeom>
          <a:ln w="28575">
            <a:solidFill>
              <a:schemeClr val="accent6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4A0AB81E-29FC-4EE1-872B-4E0E1F89CCF1}"/>
              </a:ext>
            </a:extLst>
          </p:cNvPr>
          <p:cNvCxnSpPr/>
          <p:nvPr/>
        </p:nvCxnSpPr>
        <p:spPr>
          <a:xfrm>
            <a:off x="6793201" y="1826086"/>
            <a:ext cx="0" cy="2135448"/>
          </a:xfrm>
          <a:prstGeom prst="line">
            <a:avLst/>
          </a:prstGeom>
          <a:ln w="28575">
            <a:solidFill>
              <a:schemeClr val="accent6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740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8" name="Google Shape;2508;p88"/>
          <p:cNvGrpSpPr/>
          <p:nvPr/>
        </p:nvGrpSpPr>
        <p:grpSpPr>
          <a:xfrm>
            <a:off x="917675" y="1415262"/>
            <a:ext cx="2304054" cy="944379"/>
            <a:chOff x="98278" y="-308546"/>
            <a:chExt cx="6653347" cy="2907571"/>
          </a:xfrm>
        </p:grpSpPr>
        <p:sp>
          <p:nvSpPr>
            <p:cNvPr id="2509" name="Google Shape;2509;p88"/>
            <p:cNvSpPr/>
            <p:nvPr/>
          </p:nvSpPr>
          <p:spPr>
            <a:xfrm rot="10800000">
              <a:off x="98278" y="938618"/>
              <a:ext cx="6653347" cy="1660407"/>
            </a:xfrm>
            <a:custGeom>
              <a:avLst/>
              <a:gdLst/>
              <a:ahLst/>
              <a:cxnLst/>
              <a:rect l="l" t="t" r="r" b="b"/>
              <a:pathLst>
                <a:path w="16858" h="5967" extrusionOk="0">
                  <a:moveTo>
                    <a:pt x="4873" y="1"/>
                  </a:moveTo>
                  <a:cubicBezTo>
                    <a:pt x="2590" y="1"/>
                    <a:pt x="0" y="2574"/>
                    <a:pt x="405" y="5966"/>
                  </a:cubicBezTo>
                  <a:lnTo>
                    <a:pt x="16155" y="5966"/>
                  </a:lnTo>
                  <a:cubicBezTo>
                    <a:pt x="16857" y="4310"/>
                    <a:pt x="15964" y="2008"/>
                    <a:pt x="13396" y="1290"/>
                  </a:cubicBezTo>
                  <a:cubicBezTo>
                    <a:pt x="12970" y="1170"/>
                    <a:pt x="12572" y="1124"/>
                    <a:pt x="12197" y="1124"/>
                  </a:cubicBezTo>
                  <a:cubicBezTo>
                    <a:pt x="10934" y="1124"/>
                    <a:pt x="9921" y="1646"/>
                    <a:pt x="8873" y="1646"/>
                  </a:cubicBezTo>
                  <a:cubicBezTo>
                    <a:pt x="8196" y="1646"/>
                    <a:pt x="7505" y="1428"/>
                    <a:pt x="6724" y="713"/>
                  </a:cubicBezTo>
                  <a:cubicBezTo>
                    <a:pt x="6189" y="223"/>
                    <a:pt x="5545" y="1"/>
                    <a:pt x="4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8"/>
            <p:cNvSpPr/>
            <p:nvPr/>
          </p:nvSpPr>
          <p:spPr>
            <a:xfrm rot="-5400000">
              <a:off x="2659381" y="-2668212"/>
              <a:ext cx="1614162" cy="6333493"/>
            </a:xfrm>
            <a:custGeom>
              <a:avLst/>
              <a:gdLst/>
              <a:ahLst/>
              <a:cxnLst/>
              <a:rect l="l" t="t" r="r" b="b"/>
              <a:pathLst>
                <a:path w="5334" h="20928" extrusionOk="0">
                  <a:moveTo>
                    <a:pt x="0" y="0"/>
                  </a:moveTo>
                  <a:lnTo>
                    <a:pt x="6" y="20844"/>
                  </a:lnTo>
                  <a:cubicBezTo>
                    <a:pt x="153" y="20884"/>
                    <a:pt x="312" y="20906"/>
                    <a:pt x="466" y="20918"/>
                  </a:cubicBezTo>
                  <a:cubicBezTo>
                    <a:pt x="549" y="20924"/>
                    <a:pt x="633" y="20928"/>
                    <a:pt x="716" y="20928"/>
                  </a:cubicBezTo>
                  <a:cubicBezTo>
                    <a:pt x="1470" y="20928"/>
                    <a:pt x="2204" y="20652"/>
                    <a:pt x="2772" y="20151"/>
                  </a:cubicBezTo>
                  <a:cubicBezTo>
                    <a:pt x="3408" y="19589"/>
                    <a:pt x="3817" y="18771"/>
                    <a:pt x="3947" y="17925"/>
                  </a:cubicBezTo>
                  <a:cubicBezTo>
                    <a:pt x="4192" y="16334"/>
                    <a:pt x="3413" y="14778"/>
                    <a:pt x="2726" y="13409"/>
                  </a:cubicBezTo>
                  <a:cubicBezTo>
                    <a:pt x="1994" y="11950"/>
                    <a:pt x="1534" y="10286"/>
                    <a:pt x="1704" y="8622"/>
                  </a:cubicBezTo>
                  <a:cubicBezTo>
                    <a:pt x="1840" y="7315"/>
                    <a:pt x="2425" y="6196"/>
                    <a:pt x="3135" y="5129"/>
                  </a:cubicBezTo>
                  <a:lnTo>
                    <a:pt x="3175" y="5066"/>
                  </a:lnTo>
                  <a:cubicBezTo>
                    <a:pt x="3885" y="4010"/>
                    <a:pt x="5333" y="2613"/>
                    <a:pt x="4407" y="1233"/>
                  </a:cubicBezTo>
                  <a:cubicBezTo>
                    <a:pt x="3913" y="494"/>
                    <a:pt x="2931" y="364"/>
                    <a:pt x="2136" y="227"/>
                  </a:cubicBezTo>
                  <a:cubicBezTo>
                    <a:pt x="1431" y="108"/>
                    <a:pt x="716" y="3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1" name="Google Shape;2511;p88"/>
          <p:cNvGrpSpPr/>
          <p:nvPr/>
        </p:nvGrpSpPr>
        <p:grpSpPr>
          <a:xfrm>
            <a:off x="6153475" y="1415262"/>
            <a:ext cx="2304054" cy="944379"/>
            <a:chOff x="98278" y="-308546"/>
            <a:chExt cx="6653347" cy="2907571"/>
          </a:xfrm>
        </p:grpSpPr>
        <p:sp>
          <p:nvSpPr>
            <p:cNvPr id="2512" name="Google Shape;2512;p88"/>
            <p:cNvSpPr/>
            <p:nvPr/>
          </p:nvSpPr>
          <p:spPr>
            <a:xfrm rot="10800000">
              <a:off x="98278" y="938618"/>
              <a:ext cx="6653347" cy="1660407"/>
            </a:xfrm>
            <a:custGeom>
              <a:avLst/>
              <a:gdLst/>
              <a:ahLst/>
              <a:cxnLst/>
              <a:rect l="l" t="t" r="r" b="b"/>
              <a:pathLst>
                <a:path w="16858" h="5967" extrusionOk="0">
                  <a:moveTo>
                    <a:pt x="4873" y="1"/>
                  </a:moveTo>
                  <a:cubicBezTo>
                    <a:pt x="2590" y="1"/>
                    <a:pt x="0" y="2574"/>
                    <a:pt x="405" y="5966"/>
                  </a:cubicBezTo>
                  <a:lnTo>
                    <a:pt x="16155" y="5966"/>
                  </a:lnTo>
                  <a:cubicBezTo>
                    <a:pt x="16857" y="4310"/>
                    <a:pt x="15964" y="2008"/>
                    <a:pt x="13396" y="1290"/>
                  </a:cubicBezTo>
                  <a:cubicBezTo>
                    <a:pt x="12970" y="1170"/>
                    <a:pt x="12572" y="1124"/>
                    <a:pt x="12197" y="1124"/>
                  </a:cubicBezTo>
                  <a:cubicBezTo>
                    <a:pt x="10934" y="1124"/>
                    <a:pt x="9921" y="1646"/>
                    <a:pt x="8873" y="1646"/>
                  </a:cubicBezTo>
                  <a:cubicBezTo>
                    <a:pt x="8196" y="1646"/>
                    <a:pt x="7505" y="1428"/>
                    <a:pt x="6724" y="713"/>
                  </a:cubicBezTo>
                  <a:cubicBezTo>
                    <a:pt x="6189" y="223"/>
                    <a:pt x="5545" y="1"/>
                    <a:pt x="4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8"/>
            <p:cNvSpPr/>
            <p:nvPr/>
          </p:nvSpPr>
          <p:spPr>
            <a:xfrm rot="-5400000">
              <a:off x="2659381" y="-2668212"/>
              <a:ext cx="1614162" cy="6333493"/>
            </a:xfrm>
            <a:custGeom>
              <a:avLst/>
              <a:gdLst/>
              <a:ahLst/>
              <a:cxnLst/>
              <a:rect l="l" t="t" r="r" b="b"/>
              <a:pathLst>
                <a:path w="5334" h="20928" extrusionOk="0">
                  <a:moveTo>
                    <a:pt x="0" y="0"/>
                  </a:moveTo>
                  <a:lnTo>
                    <a:pt x="6" y="20844"/>
                  </a:lnTo>
                  <a:cubicBezTo>
                    <a:pt x="153" y="20884"/>
                    <a:pt x="312" y="20906"/>
                    <a:pt x="466" y="20918"/>
                  </a:cubicBezTo>
                  <a:cubicBezTo>
                    <a:pt x="549" y="20924"/>
                    <a:pt x="633" y="20928"/>
                    <a:pt x="716" y="20928"/>
                  </a:cubicBezTo>
                  <a:cubicBezTo>
                    <a:pt x="1470" y="20928"/>
                    <a:pt x="2204" y="20652"/>
                    <a:pt x="2772" y="20151"/>
                  </a:cubicBezTo>
                  <a:cubicBezTo>
                    <a:pt x="3408" y="19589"/>
                    <a:pt x="3817" y="18771"/>
                    <a:pt x="3947" y="17925"/>
                  </a:cubicBezTo>
                  <a:cubicBezTo>
                    <a:pt x="4192" y="16334"/>
                    <a:pt x="3413" y="14778"/>
                    <a:pt x="2726" y="13409"/>
                  </a:cubicBezTo>
                  <a:cubicBezTo>
                    <a:pt x="1994" y="11950"/>
                    <a:pt x="1534" y="10286"/>
                    <a:pt x="1704" y="8622"/>
                  </a:cubicBezTo>
                  <a:cubicBezTo>
                    <a:pt x="1840" y="7315"/>
                    <a:pt x="2425" y="6196"/>
                    <a:pt x="3135" y="5129"/>
                  </a:cubicBezTo>
                  <a:lnTo>
                    <a:pt x="3175" y="5066"/>
                  </a:lnTo>
                  <a:cubicBezTo>
                    <a:pt x="3885" y="4010"/>
                    <a:pt x="5333" y="2613"/>
                    <a:pt x="4407" y="1233"/>
                  </a:cubicBezTo>
                  <a:cubicBezTo>
                    <a:pt x="3913" y="494"/>
                    <a:pt x="2931" y="364"/>
                    <a:pt x="2136" y="227"/>
                  </a:cubicBezTo>
                  <a:cubicBezTo>
                    <a:pt x="1431" y="108"/>
                    <a:pt x="716" y="3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4" name="Google Shape;2514;p88"/>
          <p:cNvGrpSpPr/>
          <p:nvPr/>
        </p:nvGrpSpPr>
        <p:grpSpPr>
          <a:xfrm>
            <a:off x="3419975" y="2805912"/>
            <a:ext cx="2304054" cy="944379"/>
            <a:chOff x="98278" y="-308546"/>
            <a:chExt cx="6653347" cy="2907571"/>
          </a:xfrm>
        </p:grpSpPr>
        <p:sp>
          <p:nvSpPr>
            <p:cNvPr id="2515" name="Google Shape;2515;p88"/>
            <p:cNvSpPr/>
            <p:nvPr/>
          </p:nvSpPr>
          <p:spPr>
            <a:xfrm rot="10800000">
              <a:off x="98278" y="938618"/>
              <a:ext cx="6653347" cy="1660407"/>
            </a:xfrm>
            <a:custGeom>
              <a:avLst/>
              <a:gdLst/>
              <a:ahLst/>
              <a:cxnLst/>
              <a:rect l="l" t="t" r="r" b="b"/>
              <a:pathLst>
                <a:path w="16858" h="5967" extrusionOk="0">
                  <a:moveTo>
                    <a:pt x="4873" y="1"/>
                  </a:moveTo>
                  <a:cubicBezTo>
                    <a:pt x="2590" y="1"/>
                    <a:pt x="0" y="2574"/>
                    <a:pt x="405" y="5966"/>
                  </a:cubicBezTo>
                  <a:lnTo>
                    <a:pt x="16155" y="5966"/>
                  </a:lnTo>
                  <a:cubicBezTo>
                    <a:pt x="16857" y="4310"/>
                    <a:pt x="15964" y="2008"/>
                    <a:pt x="13396" y="1290"/>
                  </a:cubicBezTo>
                  <a:cubicBezTo>
                    <a:pt x="12970" y="1170"/>
                    <a:pt x="12572" y="1124"/>
                    <a:pt x="12197" y="1124"/>
                  </a:cubicBezTo>
                  <a:cubicBezTo>
                    <a:pt x="10934" y="1124"/>
                    <a:pt x="9921" y="1646"/>
                    <a:pt x="8873" y="1646"/>
                  </a:cubicBezTo>
                  <a:cubicBezTo>
                    <a:pt x="8196" y="1646"/>
                    <a:pt x="7505" y="1428"/>
                    <a:pt x="6724" y="713"/>
                  </a:cubicBezTo>
                  <a:cubicBezTo>
                    <a:pt x="6189" y="223"/>
                    <a:pt x="5545" y="1"/>
                    <a:pt x="4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8"/>
            <p:cNvSpPr/>
            <p:nvPr/>
          </p:nvSpPr>
          <p:spPr>
            <a:xfrm rot="-5400000">
              <a:off x="2659381" y="-2668212"/>
              <a:ext cx="1614162" cy="6333493"/>
            </a:xfrm>
            <a:custGeom>
              <a:avLst/>
              <a:gdLst/>
              <a:ahLst/>
              <a:cxnLst/>
              <a:rect l="l" t="t" r="r" b="b"/>
              <a:pathLst>
                <a:path w="5334" h="20928" extrusionOk="0">
                  <a:moveTo>
                    <a:pt x="0" y="0"/>
                  </a:moveTo>
                  <a:lnTo>
                    <a:pt x="6" y="20844"/>
                  </a:lnTo>
                  <a:cubicBezTo>
                    <a:pt x="153" y="20884"/>
                    <a:pt x="312" y="20906"/>
                    <a:pt x="466" y="20918"/>
                  </a:cubicBezTo>
                  <a:cubicBezTo>
                    <a:pt x="549" y="20924"/>
                    <a:pt x="633" y="20928"/>
                    <a:pt x="716" y="20928"/>
                  </a:cubicBezTo>
                  <a:cubicBezTo>
                    <a:pt x="1470" y="20928"/>
                    <a:pt x="2204" y="20652"/>
                    <a:pt x="2772" y="20151"/>
                  </a:cubicBezTo>
                  <a:cubicBezTo>
                    <a:pt x="3408" y="19589"/>
                    <a:pt x="3817" y="18771"/>
                    <a:pt x="3947" y="17925"/>
                  </a:cubicBezTo>
                  <a:cubicBezTo>
                    <a:pt x="4192" y="16334"/>
                    <a:pt x="3413" y="14778"/>
                    <a:pt x="2726" y="13409"/>
                  </a:cubicBezTo>
                  <a:cubicBezTo>
                    <a:pt x="1994" y="11950"/>
                    <a:pt x="1534" y="10286"/>
                    <a:pt x="1704" y="8622"/>
                  </a:cubicBezTo>
                  <a:cubicBezTo>
                    <a:pt x="1840" y="7315"/>
                    <a:pt x="2425" y="6196"/>
                    <a:pt x="3135" y="5129"/>
                  </a:cubicBezTo>
                  <a:lnTo>
                    <a:pt x="3175" y="5066"/>
                  </a:lnTo>
                  <a:cubicBezTo>
                    <a:pt x="3885" y="4010"/>
                    <a:pt x="5333" y="2613"/>
                    <a:pt x="4407" y="1233"/>
                  </a:cubicBezTo>
                  <a:cubicBezTo>
                    <a:pt x="3913" y="494"/>
                    <a:pt x="2931" y="364"/>
                    <a:pt x="2136" y="227"/>
                  </a:cubicBezTo>
                  <a:cubicBezTo>
                    <a:pt x="1431" y="108"/>
                    <a:pt x="716" y="3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7" name="Google Shape;2517;p88"/>
          <p:cNvSpPr txBox="1">
            <a:spLocks noGrp="1"/>
          </p:cNvSpPr>
          <p:nvPr>
            <p:ph type="title"/>
          </p:nvPr>
        </p:nvSpPr>
        <p:spPr>
          <a:xfrm>
            <a:off x="718500" y="348450"/>
            <a:ext cx="77070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</a:t>
            </a:r>
            <a:endParaRPr/>
          </a:p>
        </p:txBody>
      </p:sp>
      <p:sp>
        <p:nvSpPr>
          <p:cNvPr id="2518" name="Google Shape;2518;p88"/>
          <p:cNvSpPr txBox="1">
            <a:spLocks noGrp="1"/>
          </p:cNvSpPr>
          <p:nvPr>
            <p:ph type="title" idx="2"/>
          </p:nvPr>
        </p:nvSpPr>
        <p:spPr>
          <a:xfrm>
            <a:off x="917663" y="2199656"/>
            <a:ext cx="22401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2519" name="Google Shape;2519;p88"/>
          <p:cNvSpPr txBox="1">
            <a:spLocks noGrp="1"/>
          </p:cNvSpPr>
          <p:nvPr>
            <p:ph type="title" idx="3"/>
          </p:nvPr>
        </p:nvSpPr>
        <p:spPr>
          <a:xfrm>
            <a:off x="917575" y="1748625"/>
            <a:ext cx="22401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874,000</a:t>
            </a:r>
            <a:endParaRPr/>
          </a:p>
        </p:txBody>
      </p:sp>
      <p:sp>
        <p:nvSpPr>
          <p:cNvPr id="2520" name="Google Shape;2520;p88"/>
          <p:cNvSpPr txBox="1">
            <a:spLocks noGrp="1"/>
          </p:cNvSpPr>
          <p:nvPr>
            <p:ph type="subTitle" idx="1"/>
          </p:nvPr>
        </p:nvSpPr>
        <p:spPr>
          <a:xfrm>
            <a:off x="917663" y="2599027"/>
            <a:ext cx="22401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ringed gas giant</a:t>
            </a:r>
            <a:endParaRPr/>
          </a:p>
        </p:txBody>
      </p:sp>
      <p:sp>
        <p:nvSpPr>
          <p:cNvPr id="2521" name="Google Shape;2521;p88"/>
          <p:cNvSpPr txBox="1">
            <a:spLocks noGrp="1"/>
          </p:cNvSpPr>
          <p:nvPr>
            <p:ph type="title" idx="4"/>
          </p:nvPr>
        </p:nvSpPr>
        <p:spPr>
          <a:xfrm>
            <a:off x="3508954" y="3599831"/>
            <a:ext cx="22401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2522" name="Google Shape;2522;p88"/>
          <p:cNvSpPr txBox="1">
            <a:spLocks noGrp="1"/>
          </p:cNvSpPr>
          <p:nvPr>
            <p:ph type="title" idx="5"/>
          </p:nvPr>
        </p:nvSpPr>
        <p:spPr>
          <a:xfrm>
            <a:off x="3508900" y="3148850"/>
            <a:ext cx="22401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580,600</a:t>
            </a:r>
            <a:endParaRPr/>
          </a:p>
        </p:txBody>
      </p:sp>
      <p:sp>
        <p:nvSpPr>
          <p:cNvPr id="2523" name="Google Shape;2523;p88"/>
          <p:cNvSpPr txBox="1">
            <a:spLocks noGrp="1"/>
          </p:cNvSpPr>
          <p:nvPr>
            <p:ph type="subTitle" idx="6"/>
          </p:nvPr>
        </p:nvSpPr>
        <p:spPr>
          <a:xfrm>
            <a:off x="3508954" y="3999201"/>
            <a:ext cx="22401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nice name, but it’s hot</a:t>
            </a:r>
            <a:endParaRPr/>
          </a:p>
        </p:txBody>
      </p:sp>
      <p:sp>
        <p:nvSpPr>
          <p:cNvPr id="2524" name="Google Shape;2524;p88"/>
          <p:cNvSpPr txBox="1">
            <a:spLocks noGrp="1"/>
          </p:cNvSpPr>
          <p:nvPr>
            <p:ph type="title" idx="7"/>
          </p:nvPr>
        </p:nvSpPr>
        <p:spPr>
          <a:xfrm>
            <a:off x="6185502" y="2199656"/>
            <a:ext cx="22401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2525" name="Google Shape;2525;p88"/>
          <p:cNvSpPr txBox="1">
            <a:spLocks noGrp="1"/>
          </p:cNvSpPr>
          <p:nvPr>
            <p:ph type="title" idx="8"/>
          </p:nvPr>
        </p:nvSpPr>
        <p:spPr>
          <a:xfrm>
            <a:off x="6185451" y="1748625"/>
            <a:ext cx="22401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700,000</a:t>
            </a:r>
            <a:endParaRPr/>
          </a:p>
        </p:txBody>
      </p:sp>
      <p:sp>
        <p:nvSpPr>
          <p:cNvPr id="2526" name="Google Shape;2526;p88"/>
          <p:cNvSpPr txBox="1">
            <a:spLocks noGrp="1"/>
          </p:cNvSpPr>
          <p:nvPr>
            <p:ph type="subTitle" idx="9"/>
          </p:nvPr>
        </p:nvSpPr>
        <p:spPr>
          <a:xfrm>
            <a:off x="6185502" y="2599027"/>
            <a:ext cx="22401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cold</a:t>
            </a:r>
            <a:endParaRPr/>
          </a:p>
        </p:txBody>
      </p:sp>
      <p:grpSp>
        <p:nvGrpSpPr>
          <p:cNvPr id="2527" name="Google Shape;2527;p88"/>
          <p:cNvGrpSpPr/>
          <p:nvPr/>
        </p:nvGrpSpPr>
        <p:grpSpPr>
          <a:xfrm>
            <a:off x="4383311" y="2664487"/>
            <a:ext cx="377387" cy="350018"/>
            <a:chOff x="-62511900" y="4129100"/>
            <a:chExt cx="304050" cy="282000"/>
          </a:xfrm>
        </p:grpSpPr>
        <p:sp>
          <p:nvSpPr>
            <p:cNvPr id="2528" name="Google Shape;2528;p88"/>
            <p:cNvSpPr/>
            <p:nvPr/>
          </p:nvSpPr>
          <p:spPr>
            <a:xfrm>
              <a:off x="-62414225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8"/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8"/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8"/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8"/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3" name="Google Shape;2533;p88"/>
          <p:cNvGrpSpPr/>
          <p:nvPr/>
        </p:nvGrpSpPr>
        <p:grpSpPr>
          <a:xfrm>
            <a:off x="7108037" y="1244560"/>
            <a:ext cx="394950" cy="394019"/>
            <a:chOff x="-62154300" y="3743950"/>
            <a:chExt cx="318200" cy="317450"/>
          </a:xfrm>
        </p:grpSpPr>
        <p:sp>
          <p:nvSpPr>
            <p:cNvPr id="2534" name="Google Shape;2534;p88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8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6" name="Google Shape;2536;p88"/>
          <p:cNvGrpSpPr/>
          <p:nvPr/>
        </p:nvGrpSpPr>
        <p:grpSpPr>
          <a:xfrm>
            <a:off x="1841124" y="1244560"/>
            <a:ext cx="393026" cy="394019"/>
            <a:chOff x="-61783350" y="3743950"/>
            <a:chExt cx="316650" cy="317450"/>
          </a:xfrm>
        </p:grpSpPr>
        <p:sp>
          <p:nvSpPr>
            <p:cNvPr id="2537" name="Google Shape;2537;p88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8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3" name="Google Shape;2543;p89"/>
          <p:cNvSpPr txBox="1">
            <a:spLocks noGrp="1"/>
          </p:cNvSpPr>
          <p:nvPr>
            <p:ph type="title"/>
          </p:nvPr>
        </p:nvSpPr>
        <p:spPr>
          <a:xfrm>
            <a:off x="633350" y="2862821"/>
            <a:ext cx="2995800" cy="19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61"/>
          <p:cNvSpPr txBox="1">
            <a:spLocks noGrp="1"/>
          </p:cNvSpPr>
          <p:nvPr>
            <p:ph type="title"/>
          </p:nvPr>
        </p:nvSpPr>
        <p:spPr>
          <a:xfrm>
            <a:off x="691146" y="342459"/>
            <a:ext cx="77070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TABLE OF CONTENTS</a:t>
            </a:r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41" name="Google Shape;741;p61"/>
          <p:cNvSpPr txBox="1">
            <a:spLocks noGrp="1"/>
          </p:cNvSpPr>
          <p:nvPr>
            <p:ph type="title" idx="2"/>
          </p:nvPr>
        </p:nvSpPr>
        <p:spPr>
          <a:xfrm>
            <a:off x="2379700" y="1498817"/>
            <a:ext cx="9630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01.</a:t>
            </a:r>
            <a:endParaRPr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742" name="Google Shape;742;p61"/>
          <p:cNvSpPr txBox="1">
            <a:spLocks noGrp="1"/>
          </p:cNvSpPr>
          <p:nvPr>
            <p:ph type="subTitle" idx="1"/>
          </p:nvPr>
        </p:nvSpPr>
        <p:spPr>
          <a:xfrm>
            <a:off x="1850950" y="1942801"/>
            <a:ext cx="20205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Project Subject</a:t>
            </a:r>
            <a:endParaRPr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43" name="Google Shape;743;p61"/>
          <p:cNvSpPr txBox="1">
            <a:spLocks noGrp="1"/>
          </p:cNvSpPr>
          <p:nvPr>
            <p:ph type="subTitle" idx="3"/>
          </p:nvPr>
        </p:nvSpPr>
        <p:spPr>
          <a:xfrm>
            <a:off x="1517949" y="2244825"/>
            <a:ext cx="26865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What is project HINY?</a:t>
            </a:r>
            <a:endParaRPr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744" name="Google Shape;744;p61"/>
          <p:cNvSpPr txBox="1">
            <a:spLocks noGrp="1"/>
          </p:cNvSpPr>
          <p:nvPr>
            <p:ph type="title" idx="4"/>
          </p:nvPr>
        </p:nvSpPr>
        <p:spPr>
          <a:xfrm>
            <a:off x="2379700" y="3251417"/>
            <a:ext cx="9630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03.</a:t>
            </a:r>
            <a:endParaRPr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745" name="Google Shape;745;p61"/>
          <p:cNvSpPr txBox="1">
            <a:spLocks noGrp="1"/>
          </p:cNvSpPr>
          <p:nvPr>
            <p:ph type="subTitle" idx="5"/>
          </p:nvPr>
        </p:nvSpPr>
        <p:spPr>
          <a:xfrm>
            <a:off x="1850950" y="3695401"/>
            <a:ext cx="20205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Deferentiate</a:t>
            </a:r>
            <a:endParaRPr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46" name="Google Shape;746;p61"/>
          <p:cNvSpPr txBox="1">
            <a:spLocks noGrp="1"/>
          </p:cNvSpPr>
          <p:nvPr>
            <p:ph type="subTitle" idx="6"/>
          </p:nvPr>
        </p:nvSpPr>
        <p:spPr>
          <a:xfrm>
            <a:off x="1074358" y="3955201"/>
            <a:ext cx="3573683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Differentiate from other application</a:t>
            </a:r>
            <a:endParaRPr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747" name="Google Shape;747;p61"/>
          <p:cNvSpPr txBox="1">
            <a:spLocks noGrp="1"/>
          </p:cNvSpPr>
          <p:nvPr>
            <p:ph type="title" idx="7"/>
          </p:nvPr>
        </p:nvSpPr>
        <p:spPr>
          <a:xfrm>
            <a:off x="5801300" y="3251417"/>
            <a:ext cx="9630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04.</a:t>
            </a:r>
            <a:endParaRPr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748" name="Google Shape;748;p61"/>
          <p:cNvSpPr txBox="1">
            <a:spLocks noGrp="1"/>
          </p:cNvSpPr>
          <p:nvPr>
            <p:ph type="subTitle" idx="8"/>
          </p:nvPr>
        </p:nvSpPr>
        <p:spPr>
          <a:xfrm>
            <a:off x="5083858" y="3695401"/>
            <a:ext cx="2397883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System Introduction</a:t>
            </a:r>
            <a:endParaRPr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49" name="Google Shape;749;p61"/>
          <p:cNvSpPr txBox="1">
            <a:spLocks noGrp="1"/>
          </p:cNvSpPr>
          <p:nvPr>
            <p:ph type="subTitle" idx="9"/>
          </p:nvPr>
        </p:nvSpPr>
        <p:spPr>
          <a:xfrm>
            <a:off x="4870074" y="3955201"/>
            <a:ext cx="282545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Introduction to project HINY</a:t>
            </a:r>
            <a:endParaRPr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750" name="Google Shape;750;p61"/>
          <p:cNvSpPr txBox="1">
            <a:spLocks noGrp="1"/>
          </p:cNvSpPr>
          <p:nvPr>
            <p:ph type="title" idx="13"/>
          </p:nvPr>
        </p:nvSpPr>
        <p:spPr>
          <a:xfrm>
            <a:off x="5801300" y="1498817"/>
            <a:ext cx="9630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02.</a:t>
            </a:r>
            <a:endParaRPr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751" name="Google Shape;751;p61"/>
          <p:cNvSpPr txBox="1">
            <a:spLocks noGrp="1"/>
          </p:cNvSpPr>
          <p:nvPr>
            <p:ph type="subTitle" idx="14"/>
          </p:nvPr>
        </p:nvSpPr>
        <p:spPr>
          <a:xfrm>
            <a:off x="5272550" y="1942801"/>
            <a:ext cx="20205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Project Target</a:t>
            </a:r>
            <a:endParaRPr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52" name="Google Shape;752;p61"/>
          <p:cNvSpPr txBox="1">
            <a:spLocks noGrp="1"/>
          </p:cNvSpPr>
          <p:nvPr>
            <p:ph type="subTitle" idx="15"/>
          </p:nvPr>
        </p:nvSpPr>
        <p:spPr>
          <a:xfrm>
            <a:off x="4939549" y="2244825"/>
            <a:ext cx="26865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Who needs this project?</a:t>
            </a:r>
            <a:endParaRPr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753" name="Google Shape;753;p61"/>
          <p:cNvSpPr/>
          <p:nvPr/>
        </p:nvSpPr>
        <p:spPr>
          <a:xfrm>
            <a:off x="2921550" y="884775"/>
            <a:ext cx="33009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68"/>
          <p:cNvSpPr txBox="1">
            <a:spLocks noGrp="1"/>
          </p:cNvSpPr>
          <p:nvPr>
            <p:ph type="title"/>
          </p:nvPr>
        </p:nvSpPr>
        <p:spPr>
          <a:xfrm>
            <a:off x="718500" y="347223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Project Subject</a:t>
            </a:r>
            <a:endParaRPr/>
          </a:p>
        </p:txBody>
      </p:sp>
      <p:sp>
        <p:nvSpPr>
          <p:cNvPr id="1083" name="Google Shape;1083;p68"/>
          <p:cNvSpPr txBox="1">
            <a:spLocks noGrp="1"/>
          </p:cNvSpPr>
          <p:nvPr>
            <p:ph type="subTitle" idx="1"/>
          </p:nvPr>
        </p:nvSpPr>
        <p:spPr>
          <a:xfrm>
            <a:off x="2260675" y="1084862"/>
            <a:ext cx="4622650" cy="8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Project HINY is an Android application that analyzes the medicines needed in case of emergency and recommends medicines stores.</a:t>
            </a:r>
          </a:p>
        </p:txBody>
      </p:sp>
      <p:grpSp>
        <p:nvGrpSpPr>
          <p:cNvPr id="1084" name="Google Shape;1084;p68"/>
          <p:cNvGrpSpPr/>
          <p:nvPr/>
        </p:nvGrpSpPr>
        <p:grpSpPr>
          <a:xfrm>
            <a:off x="3278531" y="2481307"/>
            <a:ext cx="2262467" cy="2039860"/>
            <a:chOff x="3278531" y="2481307"/>
            <a:chExt cx="2262467" cy="2039860"/>
          </a:xfrm>
        </p:grpSpPr>
        <p:sp>
          <p:nvSpPr>
            <p:cNvPr id="1085" name="Google Shape;1085;p68"/>
            <p:cNvSpPr/>
            <p:nvPr/>
          </p:nvSpPr>
          <p:spPr>
            <a:xfrm flipH="1">
              <a:off x="4761831" y="3052174"/>
              <a:ext cx="48646" cy="85600"/>
            </a:xfrm>
            <a:custGeom>
              <a:avLst/>
              <a:gdLst/>
              <a:ahLst/>
              <a:cxnLst/>
              <a:rect l="l" t="t" r="r" b="b"/>
              <a:pathLst>
                <a:path w="3782" h="6655" extrusionOk="0">
                  <a:moveTo>
                    <a:pt x="0" y="0"/>
                  </a:moveTo>
                  <a:lnTo>
                    <a:pt x="227" y="5293"/>
                  </a:lnTo>
                  <a:lnTo>
                    <a:pt x="303" y="6654"/>
                  </a:lnTo>
                  <a:lnTo>
                    <a:pt x="3781" y="5520"/>
                  </a:lnTo>
                  <a:lnTo>
                    <a:pt x="3252" y="4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68"/>
            <p:cNvSpPr/>
            <p:nvPr/>
          </p:nvSpPr>
          <p:spPr>
            <a:xfrm flipH="1">
              <a:off x="4771125" y="3067523"/>
              <a:ext cx="48646" cy="85600"/>
            </a:xfrm>
            <a:custGeom>
              <a:avLst/>
              <a:gdLst/>
              <a:ahLst/>
              <a:cxnLst/>
              <a:rect l="l" t="t" r="r" b="b"/>
              <a:pathLst>
                <a:path w="3782" h="6655" extrusionOk="0">
                  <a:moveTo>
                    <a:pt x="0" y="0"/>
                  </a:moveTo>
                  <a:lnTo>
                    <a:pt x="227" y="5293"/>
                  </a:lnTo>
                  <a:lnTo>
                    <a:pt x="303" y="6654"/>
                  </a:lnTo>
                  <a:lnTo>
                    <a:pt x="3781" y="5520"/>
                  </a:lnTo>
                  <a:lnTo>
                    <a:pt x="3252" y="4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7" name="Google Shape;1087;p68"/>
            <p:cNvGrpSpPr/>
            <p:nvPr/>
          </p:nvGrpSpPr>
          <p:grpSpPr>
            <a:xfrm>
              <a:off x="3278531" y="2481307"/>
              <a:ext cx="2262467" cy="2039860"/>
              <a:chOff x="1047625" y="1033525"/>
              <a:chExt cx="4888650" cy="4407650"/>
            </a:xfrm>
          </p:grpSpPr>
          <p:sp>
            <p:nvSpPr>
              <p:cNvPr id="1088" name="Google Shape;1088;p68"/>
              <p:cNvSpPr/>
              <p:nvPr/>
            </p:nvSpPr>
            <p:spPr>
              <a:xfrm>
                <a:off x="3578925" y="1033525"/>
                <a:ext cx="2195350" cy="4378075"/>
              </a:xfrm>
              <a:custGeom>
                <a:avLst/>
                <a:gdLst/>
                <a:ahLst/>
                <a:cxnLst/>
                <a:rect l="l" t="t" r="r" b="b"/>
                <a:pathLst>
                  <a:path w="87814" h="175123" extrusionOk="0">
                    <a:moveTo>
                      <a:pt x="9765" y="0"/>
                    </a:moveTo>
                    <a:cubicBezTo>
                      <a:pt x="5689" y="0"/>
                      <a:pt x="1" y="3307"/>
                      <a:pt x="1" y="6936"/>
                    </a:cubicBezTo>
                    <a:lnTo>
                      <a:pt x="3698" y="150594"/>
                    </a:lnTo>
                    <a:cubicBezTo>
                      <a:pt x="3698" y="154639"/>
                      <a:pt x="6960" y="158554"/>
                      <a:pt x="11004" y="159336"/>
                    </a:cubicBezTo>
                    <a:lnTo>
                      <a:pt x="77853" y="175037"/>
                    </a:lnTo>
                    <a:cubicBezTo>
                      <a:pt x="78150" y="175095"/>
                      <a:pt x="78457" y="175122"/>
                      <a:pt x="78771" y="175122"/>
                    </a:cubicBezTo>
                    <a:cubicBezTo>
                      <a:pt x="82734" y="175122"/>
                      <a:pt x="87813" y="170742"/>
                      <a:pt x="87813" y="167035"/>
                    </a:cubicBezTo>
                    <a:lnTo>
                      <a:pt x="87813" y="22420"/>
                    </a:lnTo>
                    <a:cubicBezTo>
                      <a:pt x="87813" y="18375"/>
                      <a:pt x="84551" y="14504"/>
                      <a:pt x="80506" y="13721"/>
                    </a:cubicBezTo>
                    <a:lnTo>
                      <a:pt x="10961" y="108"/>
                    </a:lnTo>
                    <a:cubicBezTo>
                      <a:pt x="10585" y="35"/>
                      <a:pt x="10183" y="0"/>
                      <a:pt x="9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68"/>
              <p:cNvSpPr/>
              <p:nvPr/>
            </p:nvSpPr>
            <p:spPr>
              <a:xfrm>
                <a:off x="3538700" y="1114300"/>
                <a:ext cx="2104000" cy="4326875"/>
              </a:xfrm>
              <a:custGeom>
                <a:avLst/>
                <a:gdLst/>
                <a:ahLst/>
                <a:cxnLst/>
                <a:rect l="l" t="t" r="r" b="b"/>
                <a:pathLst>
                  <a:path w="84160" h="173075" extrusionOk="0">
                    <a:moveTo>
                      <a:pt x="5895" y="0"/>
                    </a:moveTo>
                    <a:cubicBezTo>
                      <a:pt x="2529" y="0"/>
                      <a:pt x="0" y="2449"/>
                      <a:pt x="0" y="6011"/>
                    </a:cubicBezTo>
                    <a:lnTo>
                      <a:pt x="0" y="150625"/>
                    </a:lnTo>
                    <a:cubicBezTo>
                      <a:pt x="0" y="154670"/>
                      <a:pt x="3306" y="158585"/>
                      <a:pt x="7307" y="159367"/>
                    </a:cubicBezTo>
                    <a:lnTo>
                      <a:pt x="76853" y="172937"/>
                    </a:lnTo>
                    <a:cubicBezTo>
                      <a:pt x="77330" y="173030"/>
                      <a:pt x="77797" y="173074"/>
                      <a:pt x="78249" y="173074"/>
                    </a:cubicBezTo>
                    <a:cubicBezTo>
                      <a:pt x="81622" y="173074"/>
                      <a:pt x="84160" y="170589"/>
                      <a:pt x="84160" y="167022"/>
                    </a:cubicBezTo>
                    <a:lnTo>
                      <a:pt x="84160" y="22407"/>
                    </a:lnTo>
                    <a:cubicBezTo>
                      <a:pt x="84160" y="18406"/>
                      <a:pt x="80898" y="14492"/>
                      <a:pt x="76853" y="13709"/>
                    </a:cubicBezTo>
                    <a:lnTo>
                      <a:pt x="7307" y="139"/>
                    </a:lnTo>
                    <a:cubicBezTo>
                      <a:pt x="6824" y="45"/>
                      <a:pt x="6352" y="0"/>
                      <a:pt x="58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68"/>
              <p:cNvSpPr/>
              <p:nvPr/>
            </p:nvSpPr>
            <p:spPr>
              <a:xfrm>
                <a:off x="4298750" y="1355300"/>
                <a:ext cx="584875" cy="159950"/>
              </a:xfrm>
              <a:custGeom>
                <a:avLst/>
                <a:gdLst/>
                <a:ahLst/>
                <a:cxnLst/>
                <a:rect l="l" t="t" r="r" b="b"/>
                <a:pathLst>
                  <a:path w="23395" h="6398" extrusionOk="0">
                    <a:moveTo>
                      <a:pt x="885" y="1"/>
                    </a:moveTo>
                    <a:cubicBezTo>
                      <a:pt x="403" y="1"/>
                      <a:pt x="0" y="397"/>
                      <a:pt x="0" y="894"/>
                    </a:cubicBezTo>
                    <a:cubicBezTo>
                      <a:pt x="44" y="1546"/>
                      <a:pt x="479" y="2068"/>
                      <a:pt x="1087" y="2242"/>
                    </a:cubicBezTo>
                    <a:lnTo>
                      <a:pt x="22269" y="6374"/>
                    </a:lnTo>
                    <a:cubicBezTo>
                      <a:pt x="22337" y="6390"/>
                      <a:pt x="22405" y="6397"/>
                      <a:pt x="22472" y="6397"/>
                    </a:cubicBezTo>
                    <a:cubicBezTo>
                      <a:pt x="22961" y="6397"/>
                      <a:pt x="23394" y="5996"/>
                      <a:pt x="23356" y="5461"/>
                    </a:cubicBezTo>
                    <a:cubicBezTo>
                      <a:pt x="23356" y="4852"/>
                      <a:pt x="22877" y="4286"/>
                      <a:pt x="22269" y="4156"/>
                    </a:cubicBezTo>
                    <a:lnTo>
                      <a:pt x="1087" y="24"/>
                    </a:lnTo>
                    <a:cubicBezTo>
                      <a:pt x="1019" y="8"/>
                      <a:pt x="951" y="1"/>
                      <a:pt x="8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68"/>
              <p:cNvSpPr/>
              <p:nvPr/>
            </p:nvSpPr>
            <p:spPr>
              <a:xfrm>
                <a:off x="3665925" y="1424400"/>
                <a:ext cx="1849550" cy="3570800"/>
              </a:xfrm>
              <a:custGeom>
                <a:avLst/>
                <a:gdLst/>
                <a:ahLst/>
                <a:cxnLst/>
                <a:rect l="l" t="t" r="r" b="b"/>
                <a:pathLst>
                  <a:path w="73982" h="142832" extrusionOk="0">
                    <a:moveTo>
                      <a:pt x="0" y="0"/>
                    </a:moveTo>
                    <a:lnTo>
                      <a:pt x="0" y="128000"/>
                    </a:lnTo>
                    <a:lnTo>
                      <a:pt x="73982" y="142832"/>
                    </a:lnTo>
                    <a:lnTo>
                      <a:pt x="73982" y="129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DA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68"/>
              <p:cNvSpPr/>
              <p:nvPr/>
            </p:nvSpPr>
            <p:spPr>
              <a:xfrm>
                <a:off x="3665925" y="2858800"/>
                <a:ext cx="578475" cy="1007275"/>
              </a:xfrm>
              <a:custGeom>
                <a:avLst/>
                <a:gdLst/>
                <a:ahLst/>
                <a:cxnLst/>
                <a:rect l="l" t="t" r="r" b="b"/>
                <a:pathLst>
                  <a:path w="23139" h="40291" extrusionOk="0">
                    <a:moveTo>
                      <a:pt x="19545" y="0"/>
                    </a:moveTo>
                    <a:cubicBezTo>
                      <a:pt x="19081" y="0"/>
                      <a:pt x="18576" y="89"/>
                      <a:pt x="18050" y="252"/>
                    </a:cubicBezTo>
                    <a:cubicBezTo>
                      <a:pt x="15527" y="1166"/>
                      <a:pt x="13222" y="2601"/>
                      <a:pt x="11265" y="4471"/>
                    </a:cubicBezTo>
                    <a:cubicBezTo>
                      <a:pt x="10482" y="5254"/>
                      <a:pt x="9743" y="6124"/>
                      <a:pt x="9134" y="7037"/>
                    </a:cubicBezTo>
                    <a:cubicBezTo>
                      <a:pt x="8133" y="8516"/>
                      <a:pt x="7264" y="10082"/>
                      <a:pt x="6481" y="11691"/>
                    </a:cubicBezTo>
                    <a:cubicBezTo>
                      <a:pt x="2827" y="19085"/>
                      <a:pt x="0" y="27088"/>
                      <a:pt x="131" y="35351"/>
                    </a:cubicBezTo>
                    <a:cubicBezTo>
                      <a:pt x="174" y="36830"/>
                      <a:pt x="348" y="38439"/>
                      <a:pt x="1392" y="39483"/>
                    </a:cubicBezTo>
                    <a:cubicBezTo>
                      <a:pt x="1977" y="40052"/>
                      <a:pt x="2705" y="40291"/>
                      <a:pt x="3513" y="40291"/>
                    </a:cubicBezTo>
                    <a:cubicBezTo>
                      <a:pt x="6913" y="40291"/>
                      <a:pt x="11736" y="36064"/>
                      <a:pt x="13353" y="34308"/>
                    </a:cubicBezTo>
                    <a:cubicBezTo>
                      <a:pt x="16267" y="31133"/>
                      <a:pt x="18354" y="27131"/>
                      <a:pt x="19876" y="23130"/>
                    </a:cubicBezTo>
                    <a:cubicBezTo>
                      <a:pt x="22399" y="16475"/>
                      <a:pt x="23138" y="9256"/>
                      <a:pt x="22051" y="2210"/>
                    </a:cubicBezTo>
                    <a:cubicBezTo>
                      <a:pt x="21765" y="652"/>
                      <a:pt x="20805" y="0"/>
                      <a:pt x="195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68"/>
              <p:cNvSpPr/>
              <p:nvPr/>
            </p:nvSpPr>
            <p:spPr>
              <a:xfrm>
                <a:off x="4024725" y="1723450"/>
                <a:ext cx="1044950" cy="1430375"/>
              </a:xfrm>
              <a:custGeom>
                <a:avLst/>
                <a:gdLst/>
                <a:ahLst/>
                <a:cxnLst/>
                <a:rect l="l" t="t" r="r" b="b"/>
                <a:pathLst>
                  <a:path w="41798" h="57215" extrusionOk="0">
                    <a:moveTo>
                      <a:pt x="17636" y="1"/>
                    </a:moveTo>
                    <a:cubicBezTo>
                      <a:pt x="15992" y="1"/>
                      <a:pt x="14349" y="150"/>
                      <a:pt x="12744" y="434"/>
                    </a:cubicBezTo>
                    <a:cubicBezTo>
                      <a:pt x="8395" y="1173"/>
                      <a:pt x="5133" y="4000"/>
                      <a:pt x="3132" y="7871"/>
                    </a:cubicBezTo>
                    <a:cubicBezTo>
                      <a:pt x="1871" y="10307"/>
                      <a:pt x="1045" y="13003"/>
                      <a:pt x="740" y="15787"/>
                    </a:cubicBezTo>
                    <a:cubicBezTo>
                      <a:pt x="1" y="21702"/>
                      <a:pt x="1088" y="27486"/>
                      <a:pt x="1915" y="33314"/>
                    </a:cubicBezTo>
                    <a:cubicBezTo>
                      <a:pt x="2654" y="38882"/>
                      <a:pt x="3437" y="44492"/>
                      <a:pt x="5568" y="49711"/>
                    </a:cubicBezTo>
                    <a:cubicBezTo>
                      <a:pt x="5698" y="50103"/>
                      <a:pt x="5872" y="50451"/>
                      <a:pt x="6046" y="50799"/>
                    </a:cubicBezTo>
                    <a:cubicBezTo>
                      <a:pt x="6916" y="52843"/>
                      <a:pt x="8265" y="55191"/>
                      <a:pt x="10309" y="56322"/>
                    </a:cubicBezTo>
                    <a:cubicBezTo>
                      <a:pt x="11656" y="57055"/>
                      <a:pt x="13240" y="57215"/>
                      <a:pt x="14822" y="57215"/>
                    </a:cubicBezTo>
                    <a:cubicBezTo>
                      <a:pt x="15589" y="57215"/>
                      <a:pt x="16355" y="57177"/>
                      <a:pt x="17094" y="57149"/>
                    </a:cubicBezTo>
                    <a:cubicBezTo>
                      <a:pt x="20399" y="57062"/>
                      <a:pt x="23487" y="55800"/>
                      <a:pt x="26706" y="55278"/>
                    </a:cubicBezTo>
                    <a:cubicBezTo>
                      <a:pt x="29576" y="54800"/>
                      <a:pt x="32490" y="54452"/>
                      <a:pt x="35404" y="54278"/>
                    </a:cubicBezTo>
                    <a:cubicBezTo>
                      <a:pt x="37535" y="54148"/>
                      <a:pt x="40275" y="53930"/>
                      <a:pt x="41711" y="52103"/>
                    </a:cubicBezTo>
                    <a:cubicBezTo>
                      <a:pt x="41798" y="51929"/>
                      <a:pt x="40710" y="49624"/>
                      <a:pt x="40623" y="49320"/>
                    </a:cubicBezTo>
                    <a:cubicBezTo>
                      <a:pt x="40232" y="48320"/>
                      <a:pt x="39927" y="47319"/>
                      <a:pt x="39667" y="46275"/>
                    </a:cubicBezTo>
                    <a:cubicBezTo>
                      <a:pt x="39145" y="44231"/>
                      <a:pt x="38710" y="42187"/>
                      <a:pt x="38449" y="40099"/>
                    </a:cubicBezTo>
                    <a:cubicBezTo>
                      <a:pt x="37622" y="34532"/>
                      <a:pt x="37579" y="28965"/>
                      <a:pt x="37622" y="23354"/>
                    </a:cubicBezTo>
                    <a:cubicBezTo>
                      <a:pt x="37622" y="18266"/>
                      <a:pt x="37535" y="12786"/>
                      <a:pt x="34752" y="8349"/>
                    </a:cubicBezTo>
                    <a:cubicBezTo>
                      <a:pt x="33186" y="5783"/>
                      <a:pt x="30924" y="3739"/>
                      <a:pt x="28228" y="2391"/>
                    </a:cubicBezTo>
                    <a:cubicBezTo>
                      <a:pt x="24957" y="740"/>
                      <a:pt x="21293" y="1"/>
                      <a:pt x="176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68"/>
              <p:cNvSpPr/>
              <p:nvPr/>
            </p:nvSpPr>
            <p:spPr>
              <a:xfrm>
                <a:off x="4281350" y="2355800"/>
                <a:ext cx="575225" cy="708100"/>
              </a:xfrm>
              <a:custGeom>
                <a:avLst/>
                <a:gdLst/>
                <a:ahLst/>
                <a:cxnLst/>
                <a:rect l="l" t="t" r="r" b="b"/>
                <a:pathLst>
                  <a:path w="23009" h="28324" extrusionOk="0">
                    <a:moveTo>
                      <a:pt x="13214" y="1"/>
                    </a:moveTo>
                    <a:cubicBezTo>
                      <a:pt x="10099" y="1"/>
                      <a:pt x="6134" y="2221"/>
                      <a:pt x="4002" y="3889"/>
                    </a:cubicBezTo>
                    <a:cubicBezTo>
                      <a:pt x="2436" y="5063"/>
                      <a:pt x="1044" y="6585"/>
                      <a:pt x="479" y="8455"/>
                    </a:cubicBezTo>
                    <a:cubicBezTo>
                      <a:pt x="131" y="9760"/>
                      <a:pt x="0" y="11108"/>
                      <a:pt x="87" y="12457"/>
                    </a:cubicBezTo>
                    <a:lnTo>
                      <a:pt x="87" y="19155"/>
                    </a:lnTo>
                    <a:cubicBezTo>
                      <a:pt x="131" y="21808"/>
                      <a:pt x="174" y="24548"/>
                      <a:pt x="1479" y="26853"/>
                    </a:cubicBezTo>
                    <a:cubicBezTo>
                      <a:pt x="1740" y="27331"/>
                      <a:pt x="2131" y="27766"/>
                      <a:pt x="2610" y="28027"/>
                    </a:cubicBezTo>
                    <a:cubicBezTo>
                      <a:pt x="3045" y="28208"/>
                      <a:pt x="3480" y="28299"/>
                      <a:pt x="3940" y="28299"/>
                    </a:cubicBezTo>
                    <a:cubicBezTo>
                      <a:pt x="4032" y="28299"/>
                      <a:pt x="4125" y="28295"/>
                      <a:pt x="4219" y="28288"/>
                    </a:cubicBezTo>
                    <a:cubicBezTo>
                      <a:pt x="5382" y="28307"/>
                      <a:pt x="6550" y="28323"/>
                      <a:pt x="7720" y="28323"/>
                    </a:cubicBezTo>
                    <a:cubicBezTo>
                      <a:pt x="12064" y="28323"/>
                      <a:pt x="16426" y="28096"/>
                      <a:pt x="20572" y="26896"/>
                    </a:cubicBezTo>
                    <a:cubicBezTo>
                      <a:pt x="21573" y="26635"/>
                      <a:pt x="22704" y="26114"/>
                      <a:pt x="22921" y="25070"/>
                    </a:cubicBezTo>
                    <a:cubicBezTo>
                      <a:pt x="23008" y="24461"/>
                      <a:pt x="22878" y="23808"/>
                      <a:pt x="22617" y="23286"/>
                    </a:cubicBezTo>
                    <a:cubicBezTo>
                      <a:pt x="20920" y="18981"/>
                      <a:pt x="18615" y="13718"/>
                      <a:pt x="18746" y="9021"/>
                    </a:cubicBezTo>
                    <a:cubicBezTo>
                      <a:pt x="18876" y="6237"/>
                      <a:pt x="17745" y="844"/>
                      <a:pt x="14309" y="105"/>
                    </a:cubicBezTo>
                    <a:cubicBezTo>
                      <a:pt x="13960" y="34"/>
                      <a:pt x="13594" y="1"/>
                      <a:pt x="132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68"/>
              <p:cNvSpPr/>
              <p:nvPr/>
            </p:nvSpPr>
            <p:spPr>
              <a:xfrm>
                <a:off x="3958427" y="2796909"/>
                <a:ext cx="1266775" cy="2319422"/>
              </a:xfrm>
              <a:custGeom>
                <a:avLst/>
                <a:gdLst/>
                <a:ahLst/>
                <a:cxnLst/>
                <a:rect l="l" t="t" r="r" b="b"/>
                <a:pathLst>
                  <a:path w="50671" h="102256" extrusionOk="0">
                    <a:moveTo>
                      <a:pt x="27962" y="0"/>
                    </a:moveTo>
                    <a:cubicBezTo>
                      <a:pt x="26000" y="0"/>
                      <a:pt x="24019" y="162"/>
                      <a:pt x="22095" y="248"/>
                    </a:cubicBezTo>
                    <a:cubicBezTo>
                      <a:pt x="18877" y="335"/>
                      <a:pt x="15702" y="466"/>
                      <a:pt x="12527" y="727"/>
                    </a:cubicBezTo>
                    <a:cubicBezTo>
                      <a:pt x="8743" y="1031"/>
                      <a:pt x="6003" y="3510"/>
                      <a:pt x="4394" y="6816"/>
                    </a:cubicBezTo>
                    <a:cubicBezTo>
                      <a:pt x="3219" y="9338"/>
                      <a:pt x="2436" y="11991"/>
                      <a:pt x="2001" y="14732"/>
                    </a:cubicBezTo>
                    <a:cubicBezTo>
                      <a:pt x="914" y="21473"/>
                      <a:pt x="914" y="28432"/>
                      <a:pt x="784" y="35217"/>
                    </a:cubicBezTo>
                    <a:cubicBezTo>
                      <a:pt x="697" y="42393"/>
                      <a:pt x="740" y="49613"/>
                      <a:pt x="740" y="56789"/>
                    </a:cubicBezTo>
                    <a:cubicBezTo>
                      <a:pt x="740" y="70707"/>
                      <a:pt x="1" y="84625"/>
                      <a:pt x="1" y="98543"/>
                    </a:cubicBezTo>
                    <a:cubicBezTo>
                      <a:pt x="7395" y="101413"/>
                      <a:pt x="15528" y="101979"/>
                      <a:pt x="23487" y="102196"/>
                    </a:cubicBezTo>
                    <a:cubicBezTo>
                      <a:pt x="24975" y="102231"/>
                      <a:pt x="26470" y="102255"/>
                      <a:pt x="27967" y="102255"/>
                    </a:cubicBezTo>
                    <a:cubicBezTo>
                      <a:pt x="35742" y="102255"/>
                      <a:pt x="43558" y="101614"/>
                      <a:pt x="50670" y="98586"/>
                    </a:cubicBezTo>
                    <a:cubicBezTo>
                      <a:pt x="50627" y="94237"/>
                      <a:pt x="47060" y="61965"/>
                      <a:pt x="46408" y="56094"/>
                    </a:cubicBezTo>
                    <a:cubicBezTo>
                      <a:pt x="44712" y="41262"/>
                      <a:pt x="43798" y="26388"/>
                      <a:pt x="42537" y="11513"/>
                    </a:cubicBezTo>
                    <a:cubicBezTo>
                      <a:pt x="42363" y="8469"/>
                      <a:pt x="41928" y="5555"/>
                      <a:pt x="39405" y="3554"/>
                    </a:cubicBezTo>
                    <a:cubicBezTo>
                      <a:pt x="36970" y="1684"/>
                      <a:pt x="34056" y="509"/>
                      <a:pt x="30968" y="161"/>
                    </a:cubicBezTo>
                    <a:cubicBezTo>
                      <a:pt x="29978" y="43"/>
                      <a:pt x="28972" y="0"/>
                      <a:pt x="279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68"/>
              <p:cNvSpPr/>
              <p:nvPr/>
            </p:nvSpPr>
            <p:spPr>
              <a:xfrm>
                <a:off x="4238948" y="2785347"/>
                <a:ext cx="470825" cy="1007195"/>
              </a:xfrm>
              <a:custGeom>
                <a:avLst/>
                <a:gdLst/>
                <a:ahLst/>
                <a:cxnLst/>
                <a:rect l="l" t="t" r="r" b="b"/>
                <a:pathLst>
                  <a:path w="18833" h="44321" extrusionOk="0">
                    <a:moveTo>
                      <a:pt x="0" y="1"/>
                    </a:moveTo>
                    <a:lnTo>
                      <a:pt x="8351" y="44320"/>
                    </a:lnTo>
                    <a:lnTo>
                      <a:pt x="188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68"/>
              <p:cNvSpPr/>
              <p:nvPr/>
            </p:nvSpPr>
            <p:spPr>
              <a:xfrm>
                <a:off x="4834800" y="2835650"/>
                <a:ext cx="695900" cy="758600"/>
              </a:xfrm>
              <a:custGeom>
                <a:avLst/>
                <a:gdLst/>
                <a:ahLst/>
                <a:cxnLst/>
                <a:rect l="l" t="t" r="r" b="b"/>
                <a:pathLst>
                  <a:path w="27836" h="30344" extrusionOk="0">
                    <a:moveTo>
                      <a:pt x="906" y="1"/>
                    </a:moveTo>
                    <a:cubicBezTo>
                      <a:pt x="836" y="1"/>
                      <a:pt x="766" y="2"/>
                      <a:pt x="696" y="4"/>
                    </a:cubicBezTo>
                    <a:cubicBezTo>
                      <a:pt x="0" y="6833"/>
                      <a:pt x="1914" y="13965"/>
                      <a:pt x="6350" y="19228"/>
                    </a:cubicBezTo>
                    <a:cubicBezTo>
                      <a:pt x="8177" y="21272"/>
                      <a:pt x="10221" y="23143"/>
                      <a:pt x="12439" y="24839"/>
                    </a:cubicBezTo>
                    <a:lnTo>
                      <a:pt x="13309" y="25535"/>
                    </a:lnTo>
                    <a:cubicBezTo>
                      <a:pt x="14918" y="26926"/>
                      <a:pt x="16615" y="28144"/>
                      <a:pt x="18441" y="29232"/>
                    </a:cubicBezTo>
                    <a:cubicBezTo>
                      <a:pt x="19692" y="29895"/>
                      <a:pt x="21191" y="30343"/>
                      <a:pt x="22599" y="30343"/>
                    </a:cubicBezTo>
                    <a:cubicBezTo>
                      <a:pt x="24422" y="30343"/>
                      <a:pt x="26094" y="29591"/>
                      <a:pt x="26879" y="27579"/>
                    </a:cubicBezTo>
                    <a:cubicBezTo>
                      <a:pt x="27836" y="24969"/>
                      <a:pt x="27357" y="22099"/>
                      <a:pt x="25661" y="19968"/>
                    </a:cubicBezTo>
                    <a:cubicBezTo>
                      <a:pt x="22399" y="16010"/>
                      <a:pt x="19094" y="12052"/>
                      <a:pt x="15353" y="8529"/>
                    </a:cubicBezTo>
                    <a:cubicBezTo>
                      <a:pt x="13222" y="6528"/>
                      <a:pt x="10917" y="4745"/>
                      <a:pt x="8481" y="3136"/>
                    </a:cubicBezTo>
                    <a:cubicBezTo>
                      <a:pt x="7264" y="2353"/>
                      <a:pt x="6002" y="1657"/>
                      <a:pt x="4654" y="1048"/>
                    </a:cubicBezTo>
                    <a:cubicBezTo>
                      <a:pt x="3497" y="387"/>
                      <a:pt x="2223" y="1"/>
                      <a:pt x="9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68"/>
              <p:cNvSpPr/>
              <p:nvPr/>
            </p:nvSpPr>
            <p:spPr>
              <a:xfrm>
                <a:off x="4453150" y="2792425"/>
                <a:ext cx="386025" cy="984975"/>
              </a:xfrm>
              <a:custGeom>
                <a:avLst/>
                <a:gdLst/>
                <a:ahLst/>
                <a:cxnLst/>
                <a:rect l="l" t="t" r="r" b="b"/>
                <a:pathLst>
                  <a:path w="15441" h="39399" extrusionOk="0">
                    <a:moveTo>
                      <a:pt x="10417" y="1"/>
                    </a:moveTo>
                    <a:cubicBezTo>
                      <a:pt x="9910" y="1"/>
                      <a:pt x="9391" y="50"/>
                      <a:pt x="8873" y="167"/>
                    </a:cubicBezTo>
                    <a:lnTo>
                      <a:pt x="0" y="39398"/>
                    </a:lnTo>
                    <a:lnTo>
                      <a:pt x="6872" y="23654"/>
                    </a:lnTo>
                    <a:lnTo>
                      <a:pt x="4871" y="20261"/>
                    </a:lnTo>
                    <a:lnTo>
                      <a:pt x="8133" y="20261"/>
                    </a:lnTo>
                    <a:lnTo>
                      <a:pt x="15440" y="1385"/>
                    </a:lnTo>
                    <a:cubicBezTo>
                      <a:pt x="15440" y="1385"/>
                      <a:pt x="13102" y="1"/>
                      <a:pt x="104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68"/>
              <p:cNvSpPr/>
              <p:nvPr/>
            </p:nvSpPr>
            <p:spPr>
              <a:xfrm>
                <a:off x="4085625" y="2813225"/>
                <a:ext cx="362100" cy="979400"/>
              </a:xfrm>
              <a:custGeom>
                <a:avLst/>
                <a:gdLst/>
                <a:ahLst/>
                <a:cxnLst/>
                <a:rect l="l" t="t" r="r" b="b"/>
                <a:pathLst>
                  <a:path w="14484" h="39176" extrusionOk="0">
                    <a:moveTo>
                      <a:pt x="6401" y="0"/>
                    </a:moveTo>
                    <a:cubicBezTo>
                      <a:pt x="3324" y="0"/>
                      <a:pt x="0" y="1945"/>
                      <a:pt x="0" y="1945"/>
                    </a:cubicBezTo>
                    <a:lnTo>
                      <a:pt x="6481" y="19429"/>
                    </a:lnTo>
                    <a:lnTo>
                      <a:pt x="9743" y="19429"/>
                    </a:lnTo>
                    <a:lnTo>
                      <a:pt x="7742" y="22822"/>
                    </a:lnTo>
                    <a:lnTo>
                      <a:pt x="14484" y="39175"/>
                    </a:lnTo>
                    <a:cubicBezTo>
                      <a:pt x="14484" y="39175"/>
                      <a:pt x="7916" y="3032"/>
                      <a:pt x="7394" y="75"/>
                    </a:cubicBezTo>
                    <a:cubicBezTo>
                      <a:pt x="7069" y="23"/>
                      <a:pt x="6736" y="0"/>
                      <a:pt x="6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68"/>
              <p:cNvSpPr/>
              <p:nvPr/>
            </p:nvSpPr>
            <p:spPr>
              <a:xfrm>
                <a:off x="4518375" y="3926325"/>
                <a:ext cx="48950" cy="42125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1685" extrusionOk="0">
                    <a:moveTo>
                      <a:pt x="1132" y="1"/>
                    </a:moveTo>
                    <a:cubicBezTo>
                      <a:pt x="392" y="1"/>
                      <a:pt x="1" y="914"/>
                      <a:pt x="523" y="1436"/>
                    </a:cubicBezTo>
                    <a:cubicBezTo>
                      <a:pt x="693" y="1607"/>
                      <a:pt x="905" y="1684"/>
                      <a:pt x="1114" y="1684"/>
                    </a:cubicBezTo>
                    <a:cubicBezTo>
                      <a:pt x="1544" y="1684"/>
                      <a:pt x="1958" y="1354"/>
                      <a:pt x="1958" y="827"/>
                    </a:cubicBezTo>
                    <a:cubicBezTo>
                      <a:pt x="1958" y="392"/>
                      <a:pt x="1566" y="1"/>
                      <a:pt x="1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68"/>
              <p:cNvSpPr/>
              <p:nvPr/>
            </p:nvSpPr>
            <p:spPr>
              <a:xfrm>
                <a:off x="4524350" y="4284075"/>
                <a:ext cx="44075" cy="41600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664" extrusionOk="0">
                    <a:moveTo>
                      <a:pt x="876" y="0"/>
                    </a:moveTo>
                    <a:cubicBezTo>
                      <a:pt x="436" y="0"/>
                      <a:pt x="1" y="304"/>
                      <a:pt x="66" y="913"/>
                    </a:cubicBezTo>
                    <a:cubicBezTo>
                      <a:pt x="110" y="1414"/>
                      <a:pt x="501" y="1664"/>
                      <a:pt x="893" y="1664"/>
                    </a:cubicBezTo>
                    <a:cubicBezTo>
                      <a:pt x="1284" y="1664"/>
                      <a:pt x="1675" y="1414"/>
                      <a:pt x="1719" y="913"/>
                    </a:cubicBezTo>
                    <a:cubicBezTo>
                      <a:pt x="1762" y="304"/>
                      <a:pt x="1317" y="0"/>
                      <a:pt x="8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68"/>
              <p:cNvSpPr/>
              <p:nvPr/>
            </p:nvSpPr>
            <p:spPr>
              <a:xfrm>
                <a:off x="4111158" y="2732219"/>
                <a:ext cx="730725" cy="559525"/>
              </a:xfrm>
              <a:custGeom>
                <a:avLst/>
                <a:gdLst/>
                <a:ahLst/>
                <a:cxnLst/>
                <a:rect l="l" t="t" r="r" b="b"/>
                <a:pathLst>
                  <a:path w="29229" h="22381" extrusionOk="0">
                    <a:moveTo>
                      <a:pt x="15029" y="1"/>
                    </a:moveTo>
                    <a:cubicBezTo>
                      <a:pt x="7102" y="1"/>
                      <a:pt x="3835" y="3767"/>
                      <a:pt x="2784" y="5505"/>
                    </a:cubicBezTo>
                    <a:cubicBezTo>
                      <a:pt x="44" y="9985"/>
                      <a:pt x="1" y="15335"/>
                      <a:pt x="175" y="20815"/>
                    </a:cubicBezTo>
                    <a:lnTo>
                      <a:pt x="1262" y="20771"/>
                    </a:lnTo>
                    <a:cubicBezTo>
                      <a:pt x="1088" y="15465"/>
                      <a:pt x="1132" y="10333"/>
                      <a:pt x="3741" y="6071"/>
                    </a:cubicBezTo>
                    <a:cubicBezTo>
                      <a:pt x="6364" y="1794"/>
                      <a:pt x="12046" y="1140"/>
                      <a:pt x="15242" y="1140"/>
                    </a:cubicBezTo>
                    <a:cubicBezTo>
                      <a:pt x="15914" y="1140"/>
                      <a:pt x="16476" y="1169"/>
                      <a:pt x="16876" y="1200"/>
                    </a:cubicBezTo>
                    <a:cubicBezTo>
                      <a:pt x="20486" y="1461"/>
                      <a:pt x="23574" y="3200"/>
                      <a:pt x="25183" y="5940"/>
                    </a:cubicBezTo>
                    <a:cubicBezTo>
                      <a:pt x="26357" y="7941"/>
                      <a:pt x="27097" y="10333"/>
                      <a:pt x="27575" y="13682"/>
                    </a:cubicBezTo>
                    <a:cubicBezTo>
                      <a:pt x="27967" y="16553"/>
                      <a:pt x="28141" y="19467"/>
                      <a:pt x="28010" y="22337"/>
                    </a:cubicBezTo>
                    <a:lnTo>
                      <a:pt x="29098" y="22381"/>
                    </a:lnTo>
                    <a:cubicBezTo>
                      <a:pt x="29228" y="19423"/>
                      <a:pt x="29054" y="16466"/>
                      <a:pt x="28663" y="13508"/>
                    </a:cubicBezTo>
                    <a:cubicBezTo>
                      <a:pt x="28141" y="9985"/>
                      <a:pt x="27358" y="7506"/>
                      <a:pt x="26097" y="5375"/>
                    </a:cubicBezTo>
                    <a:cubicBezTo>
                      <a:pt x="24270" y="2287"/>
                      <a:pt x="20921" y="373"/>
                      <a:pt x="16919" y="69"/>
                    </a:cubicBezTo>
                    <a:cubicBezTo>
                      <a:pt x="16262" y="23"/>
                      <a:pt x="15632" y="1"/>
                      <a:pt x="150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68"/>
              <p:cNvSpPr/>
              <p:nvPr/>
            </p:nvSpPr>
            <p:spPr>
              <a:xfrm>
                <a:off x="3331025" y="3039075"/>
                <a:ext cx="852475" cy="963400"/>
              </a:xfrm>
              <a:custGeom>
                <a:avLst/>
                <a:gdLst/>
                <a:ahLst/>
                <a:cxnLst/>
                <a:rect l="l" t="t" r="r" b="b"/>
                <a:pathLst>
                  <a:path w="34099" h="38536" extrusionOk="0">
                    <a:moveTo>
                      <a:pt x="1001" y="0"/>
                    </a:moveTo>
                    <a:lnTo>
                      <a:pt x="0" y="827"/>
                    </a:lnTo>
                    <a:lnTo>
                      <a:pt x="33099" y="38535"/>
                    </a:lnTo>
                    <a:lnTo>
                      <a:pt x="34099" y="37709"/>
                    </a:lnTo>
                    <a:lnTo>
                      <a:pt x="27705" y="2132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68"/>
              <p:cNvSpPr/>
              <p:nvPr/>
            </p:nvSpPr>
            <p:spPr>
              <a:xfrm>
                <a:off x="4334625" y="2507375"/>
                <a:ext cx="292525" cy="305550"/>
              </a:xfrm>
              <a:custGeom>
                <a:avLst/>
                <a:gdLst/>
                <a:ahLst/>
                <a:cxnLst/>
                <a:rect l="l" t="t" r="r" b="b"/>
                <a:pathLst>
                  <a:path w="11701" h="12222" extrusionOk="0">
                    <a:moveTo>
                      <a:pt x="0" y="0"/>
                    </a:moveTo>
                    <a:lnTo>
                      <a:pt x="0" y="12222"/>
                    </a:lnTo>
                    <a:lnTo>
                      <a:pt x="11700" y="12222"/>
                    </a:lnTo>
                    <a:lnTo>
                      <a:pt x="117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68"/>
              <p:cNvSpPr/>
              <p:nvPr/>
            </p:nvSpPr>
            <p:spPr>
              <a:xfrm>
                <a:off x="3331025" y="3059725"/>
                <a:ext cx="827475" cy="942750"/>
              </a:xfrm>
              <a:custGeom>
                <a:avLst/>
                <a:gdLst/>
                <a:ahLst/>
                <a:cxnLst/>
                <a:rect l="l" t="t" r="r" b="b"/>
                <a:pathLst>
                  <a:path w="33099" h="37710" extrusionOk="0">
                    <a:moveTo>
                      <a:pt x="0" y="1"/>
                    </a:moveTo>
                    <a:lnTo>
                      <a:pt x="9438" y="35752"/>
                    </a:lnTo>
                    <a:lnTo>
                      <a:pt x="33099" y="37709"/>
                    </a:lnTo>
                    <a:lnTo>
                      <a:pt x="26705" y="21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68"/>
              <p:cNvSpPr/>
              <p:nvPr/>
            </p:nvSpPr>
            <p:spPr>
              <a:xfrm>
                <a:off x="3377775" y="3447525"/>
                <a:ext cx="222925" cy="275600"/>
              </a:xfrm>
              <a:custGeom>
                <a:avLst/>
                <a:gdLst/>
                <a:ahLst/>
                <a:cxnLst/>
                <a:rect l="l" t="t" r="r" b="b"/>
                <a:pathLst>
                  <a:path w="8917" h="11024" extrusionOk="0">
                    <a:moveTo>
                      <a:pt x="2582" y="1"/>
                    </a:moveTo>
                    <a:cubicBezTo>
                      <a:pt x="2285" y="1"/>
                      <a:pt x="1990" y="6"/>
                      <a:pt x="1697" y="16"/>
                    </a:cubicBezTo>
                    <a:cubicBezTo>
                      <a:pt x="1392" y="16"/>
                      <a:pt x="1044" y="59"/>
                      <a:pt x="740" y="190"/>
                    </a:cubicBezTo>
                    <a:cubicBezTo>
                      <a:pt x="305" y="407"/>
                      <a:pt x="44" y="842"/>
                      <a:pt x="44" y="1321"/>
                    </a:cubicBezTo>
                    <a:cubicBezTo>
                      <a:pt x="1" y="2060"/>
                      <a:pt x="740" y="2582"/>
                      <a:pt x="1349" y="2886"/>
                    </a:cubicBezTo>
                    <a:cubicBezTo>
                      <a:pt x="1337" y="2882"/>
                      <a:pt x="1324" y="2879"/>
                      <a:pt x="1310" y="2879"/>
                    </a:cubicBezTo>
                    <a:cubicBezTo>
                      <a:pt x="1080" y="2879"/>
                      <a:pt x="648" y="3546"/>
                      <a:pt x="566" y="3669"/>
                    </a:cubicBezTo>
                    <a:cubicBezTo>
                      <a:pt x="392" y="4017"/>
                      <a:pt x="348" y="4452"/>
                      <a:pt x="479" y="4800"/>
                    </a:cubicBezTo>
                    <a:cubicBezTo>
                      <a:pt x="740" y="5322"/>
                      <a:pt x="1131" y="5800"/>
                      <a:pt x="1653" y="6061"/>
                    </a:cubicBezTo>
                    <a:cubicBezTo>
                      <a:pt x="1349" y="6931"/>
                      <a:pt x="1784" y="7845"/>
                      <a:pt x="2654" y="8193"/>
                    </a:cubicBezTo>
                    <a:cubicBezTo>
                      <a:pt x="2132" y="8671"/>
                      <a:pt x="2088" y="9497"/>
                      <a:pt x="2610" y="10019"/>
                    </a:cubicBezTo>
                    <a:cubicBezTo>
                      <a:pt x="3089" y="10454"/>
                      <a:pt x="3741" y="10759"/>
                      <a:pt x="4437" y="10846"/>
                    </a:cubicBezTo>
                    <a:cubicBezTo>
                      <a:pt x="4910" y="10964"/>
                      <a:pt x="5397" y="11023"/>
                      <a:pt x="5882" y="11023"/>
                    </a:cubicBezTo>
                    <a:cubicBezTo>
                      <a:pt x="6643" y="11023"/>
                      <a:pt x="7399" y="10877"/>
                      <a:pt x="8090" y="10585"/>
                    </a:cubicBezTo>
                    <a:cubicBezTo>
                      <a:pt x="8351" y="10411"/>
                      <a:pt x="8612" y="10237"/>
                      <a:pt x="8612" y="9932"/>
                    </a:cubicBezTo>
                    <a:cubicBezTo>
                      <a:pt x="8569" y="9671"/>
                      <a:pt x="8438" y="9497"/>
                      <a:pt x="8264" y="9323"/>
                    </a:cubicBezTo>
                    <a:cubicBezTo>
                      <a:pt x="7612" y="8801"/>
                      <a:pt x="6916" y="8366"/>
                      <a:pt x="6133" y="8106"/>
                    </a:cubicBezTo>
                    <a:cubicBezTo>
                      <a:pt x="6785" y="8106"/>
                      <a:pt x="7438" y="7975"/>
                      <a:pt x="8090" y="7801"/>
                    </a:cubicBezTo>
                    <a:cubicBezTo>
                      <a:pt x="8308" y="7758"/>
                      <a:pt x="8525" y="7627"/>
                      <a:pt x="8699" y="7410"/>
                    </a:cubicBezTo>
                    <a:cubicBezTo>
                      <a:pt x="8917" y="6931"/>
                      <a:pt x="8351" y="6409"/>
                      <a:pt x="7829" y="6235"/>
                    </a:cubicBezTo>
                    <a:cubicBezTo>
                      <a:pt x="7090" y="5931"/>
                      <a:pt x="6351" y="5757"/>
                      <a:pt x="5611" y="5670"/>
                    </a:cubicBezTo>
                    <a:cubicBezTo>
                      <a:pt x="6177" y="5452"/>
                      <a:pt x="6829" y="5539"/>
                      <a:pt x="7438" y="5452"/>
                    </a:cubicBezTo>
                    <a:cubicBezTo>
                      <a:pt x="8047" y="5365"/>
                      <a:pt x="8743" y="4887"/>
                      <a:pt x="8656" y="4278"/>
                    </a:cubicBezTo>
                    <a:cubicBezTo>
                      <a:pt x="8569" y="3669"/>
                      <a:pt x="7829" y="3408"/>
                      <a:pt x="7220" y="3278"/>
                    </a:cubicBezTo>
                    <a:lnTo>
                      <a:pt x="4828" y="2756"/>
                    </a:lnTo>
                    <a:cubicBezTo>
                      <a:pt x="5568" y="2756"/>
                      <a:pt x="6264" y="2625"/>
                      <a:pt x="6916" y="2408"/>
                    </a:cubicBezTo>
                    <a:cubicBezTo>
                      <a:pt x="7829" y="2103"/>
                      <a:pt x="7699" y="1234"/>
                      <a:pt x="7003" y="712"/>
                    </a:cubicBezTo>
                    <a:cubicBezTo>
                      <a:pt x="6655" y="494"/>
                      <a:pt x="6264" y="320"/>
                      <a:pt x="5829" y="277"/>
                    </a:cubicBezTo>
                    <a:lnTo>
                      <a:pt x="5655" y="233"/>
                    </a:lnTo>
                    <a:cubicBezTo>
                      <a:pt x="4643" y="65"/>
                      <a:pt x="3605" y="1"/>
                      <a:pt x="25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68"/>
              <p:cNvSpPr/>
              <p:nvPr/>
            </p:nvSpPr>
            <p:spPr>
              <a:xfrm>
                <a:off x="4826100" y="4286250"/>
                <a:ext cx="283800" cy="311000"/>
              </a:xfrm>
              <a:custGeom>
                <a:avLst/>
                <a:gdLst/>
                <a:ahLst/>
                <a:cxnLst/>
                <a:rect l="l" t="t" r="r" b="b"/>
                <a:pathLst>
                  <a:path w="11352" h="12440" extrusionOk="0">
                    <a:moveTo>
                      <a:pt x="44" y="0"/>
                    </a:moveTo>
                    <a:cubicBezTo>
                      <a:pt x="44" y="0"/>
                      <a:pt x="1" y="12439"/>
                      <a:pt x="5596" y="12439"/>
                    </a:cubicBezTo>
                    <a:cubicBezTo>
                      <a:pt x="5615" y="12439"/>
                      <a:pt x="5635" y="12439"/>
                      <a:pt x="5654" y="12439"/>
                    </a:cubicBezTo>
                    <a:cubicBezTo>
                      <a:pt x="11352" y="12352"/>
                      <a:pt x="10874" y="0"/>
                      <a:pt x="108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68"/>
              <p:cNvSpPr/>
              <p:nvPr/>
            </p:nvSpPr>
            <p:spPr>
              <a:xfrm>
                <a:off x="4067150" y="1840475"/>
                <a:ext cx="697000" cy="869525"/>
              </a:xfrm>
              <a:custGeom>
                <a:avLst/>
                <a:gdLst/>
                <a:ahLst/>
                <a:cxnLst/>
                <a:rect l="l" t="t" r="r" b="b"/>
                <a:pathLst>
                  <a:path w="27880" h="34781" extrusionOk="0">
                    <a:moveTo>
                      <a:pt x="14360" y="0"/>
                    </a:moveTo>
                    <a:cubicBezTo>
                      <a:pt x="7203" y="0"/>
                      <a:pt x="1074" y="7302"/>
                      <a:pt x="566" y="16629"/>
                    </a:cubicBezTo>
                    <a:cubicBezTo>
                      <a:pt x="0" y="26241"/>
                      <a:pt x="5567" y="34331"/>
                      <a:pt x="12961" y="34766"/>
                    </a:cubicBezTo>
                    <a:cubicBezTo>
                      <a:pt x="13148" y="34776"/>
                      <a:pt x="13334" y="34781"/>
                      <a:pt x="13519" y="34781"/>
                    </a:cubicBezTo>
                    <a:cubicBezTo>
                      <a:pt x="20676" y="34781"/>
                      <a:pt x="26805" y="27479"/>
                      <a:pt x="27314" y="18152"/>
                    </a:cubicBezTo>
                    <a:cubicBezTo>
                      <a:pt x="27879" y="8540"/>
                      <a:pt x="22312" y="450"/>
                      <a:pt x="14918" y="15"/>
                    </a:cubicBezTo>
                    <a:cubicBezTo>
                      <a:pt x="14732" y="5"/>
                      <a:pt x="14546" y="0"/>
                      <a:pt x="143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68"/>
              <p:cNvSpPr/>
              <p:nvPr/>
            </p:nvSpPr>
            <p:spPr>
              <a:xfrm>
                <a:off x="4132375" y="1743625"/>
                <a:ext cx="695925" cy="661200"/>
              </a:xfrm>
              <a:custGeom>
                <a:avLst/>
                <a:gdLst/>
                <a:ahLst/>
                <a:cxnLst/>
                <a:rect l="l" t="t" r="r" b="b"/>
                <a:pathLst>
                  <a:path w="27837" h="26448" extrusionOk="0">
                    <a:moveTo>
                      <a:pt x="12646" y="0"/>
                    </a:moveTo>
                    <a:cubicBezTo>
                      <a:pt x="11286" y="0"/>
                      <a:pt x="9923" y="121"/>
                      <a:pt x="8569" y="366"/>
                    </a:cubicBezTo>
                    <a:cubicBezTo>
                      <a:pt x="7699" y="496"/>
                      <a:pt x="6873" y="757"/>
                      <a:pt x="6090" y="1149"/>
                    </a:cubicBezTo>
                    <a:cubicBezTo>
                      <a:pt x="5220" y="1627"/>
                      <a:pt x="4480" y="2280"/>
                      <a:pt x="3828" y="3063"/>
                    </a:cubicBezTo>
                    <a:cubicBezTo>
                      <a:pt x="2480" y="4498"/>
                      <a:pt x="1" y="6803"/>
                      <a:pt x="1610" y="8891"/>
                    </a:cubicBezTo>
                    <a:cubicBezTo>
                      <a:pt x="2132" y="9543"/>
                      <a:pt x="2871" y="10065"/>
                      <a:pt x="3654" y="10369"/>
                    </a:cubicBezTo>
                    <a:cubicBezTo>
                      <a:pt x="6264" y="11500"/>
                      <a:pt x="9047" y="12066"/>
                      <a:pt x="11831" y="12848"/>
                    </a:cubicBezTo>
                    <a:cubicBezTo>
                      <a:pt x="14571" y="13588"/>
                      <a:pt x="17354" y="14501"/>
                      <a:pt x="19529" y="16284"/>
                    </a:cubicBezTo>
                    <a:cubicBezTo>
                      <a:pt x="20921" y="17502"/>
                      <a:pt x="22139" y="18938"/>
                      <a:pt x="23052" y="20547"/>
                    </a:cubicBezTo>
                    <a:cubicBezTo>
                      <a:pt x="23922" y="22113"/>
                      <a:pt x="24139" y="23896"/>
                      <a:pt x="24618" y="25635"/>
                    </a:cubicBezTo>
                    <a:cubicBezTo>
                      <a:pt x="24705" y="25940"/>
                      <a:pt x="24792" y="26288"/>
                      <a:pt x="25096" y="26418"/>
                    </a:cubicBezTo>
                    <a:cubicBezTo>
                      <a:pt x="25155" y="26438"/>
                      <a:pt x="25213" y="26447"/>
                      <a:pt x="25269" y="26447"/>
                    </a:cubicBezTo>
                    <a:cubicBezTo>
                      <a:pt x="25713" y="26447"/>
                      <a:pt x="26073" y="25881"/>
                      <a:pt x="26227" y="25418"/>
                    </a:cubicBezTo>
                    <a:cubicBezTo>
                      <a:pt x="27227" y="22243"/>
                      <a:pt x="27749" y="18894"/>
                      <a:pt x="27793" y="15545"/>
                    </a:cubicBezTo>
                    <a:cubicBezTo>
                      <a:pt x="27836" y="13892"/>
                      <a:pt x="27749" y="12240"/>
                      <a:pt x="27662" y="10543"/>
                    </a:cubicBezTo>
                    <a:cubicBezTo>
                      <a:pt x="27575" y="9108"/>
                      <a:pt x="27575" y="7760"/>
                      <a:pt x="26923" y="6368"/>
                    </a:cubicBezTo>
                    <a:cubicBezTo>
                      <a:pt x="25749" y="3976"/>
                      <a:pt x="23269" y="2410"/>
                      <a:pt x="20747" y="1453"/>
                    </a:cubicBezTo>
                    <a:cubicBezTo>
                      <a:pt x="18129" y="493"/>
                      <a:pt x="15394" y="0"/>
                      <a:pt x="126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68"/>
              <p:cNvSpPr/>
              <p:nvPr/>
            </p:nvSpPr>
            <p:spPr>
              <a:xfrm>
                <a:off x="5589400" y="2488875"/>
                <a:ext cx="346875" cy="507825"/>
              </a:xfrm>
              <a:custGeom>
                <a:avLst/>
                <a:gdLst/>
                <a:ahLst/>
                <a:cxnLst/>
                <a:rect l="l" t="t" r="r" b="b"/>
                <a:pathLst>
                  <a:path w="13875" h="20313" extrusionOk="0">
                    <a:moveTo>
                      <a:pt x="7525" y="1"/>
                    </a:moveTo>
                    <a:cubicBezTo>
                      <a:pt x="6698" y="1"/>
                      <a:pt x="6176" y="871"/>
                      <a:pt x="5872" y="1654"/>
                    </a:cubicBezTo>
                    <a:cubicBezTo>
                      <a:pt x="4828" y="3741"/>
                      <a:pt x="4089" y="5959"/>
                      <a:pt x="3567" y="8265"/>
                    </a:cubicBezTo>
                    <a:cubicBezTo>
                      <a:pt x="3175" y="7047"/>
                      <a:pt x="2610" y="5090"/>
                      <a:pt x="1392" y="4568"/>
                    </a:cubicBezTo>
                    <a:cubicBezTo>
                      <a:pt x="1305" y="4524"/>
                      <a:pt x="1175" y="4524"/>
                      <a:pt x="1088" y="4524"/>
                    </a:cubicBezTo>
                    <a:cubicBezTo>
                      <a:pt x="870" y="4524"/>
                      <a:pt x="696" y="4698"/>
                      <a:pt x="609" y="4872"/>
                    </a:cubicBezTo>
                    <a:cubicBezTo>
                      <a:pt x="218" y="5611"/>
                      <a:pt x="348" y="6438"/>
                      <a:pt x="479" y="7221"/>
                    </a:cubicBezTo>
                    <a:cubicBezTo>
                      <a:pt x="696" y="8656"/>
                      <a:pt x="740" y="10135"/>
                      <a:pt x="609" y="11570"/>
                    </a:cubicBezTo>
                    <a:cubicBezTo>
                      <a:pt x="435" y="13484"/>
                      <a:pt x="740" y="15658"/>
                      <a:pt x="87" y="17442"/>
                    </a:cubicBezTo>
                    <a:cubicBezTo>
                      <a:pt x="0" y="17616"/>
                      <a:pt x="0" y="17790"/>
                      <a:pt x="0" y="17963"/>
                    </a:cubicBezTo>
                    <a:cubicBezTo>
                      <a:pt x="44" y="18094"/>
                      <a:pt x="87" y="18224"/>
                      <a:pt x="174" y="18355"/>
                    </a:cubicBezTo>
                    <a:cubicBezTo>
                      <a:pt x="827" y="19181"/>
                      <a:pt x="1653" y="19834"/>
                      <a:pt x="2610" y="20225"/>
                    </a:cubicBezTo>
                    <a:cubicBezTo>
                      <a:pt x="2697" y="20269"/>
                      <a:pt x="2827" y="20312"/>
                      <a:pt x="2914" y="20312"/>
                    </a:cubicBezTo>
                    <a:cubicBezTo>
                      <a:pt x="3001" y="20269"/>
                      <a:pt x="3088" y="20182"/>
                      <a:pt x="3132" y="20095"/>
                    </a:cubicBezTo>
                    <a:cubicBezTo>
                      <a:pt x="3828" y="19094"/>
                      <a:pt x="4567" y="18137"/>
                      <a:pt x="5350" y="17181"/>
                    </a:cubicBezTo>
                    <a:cubicBezTo>
                      <a:pt x="5915" y="16615"/>
                      <a:pt x="6524" y="16093"/>
                      <a:pt x="7177" y="15615"/>
                    </a:cubicBezTo>
                    <a:cubicBezTo>
                      <a:pt x="7786" y="15093"/>
                      <a:pt x="8395" y="14571"/>
                      <a:pt x="8960" y="14006"/>
                    </a:cubicBezTo>
                    <a:cubicBezTo>
                      <a:pt x="9830" y="13092"/>
                      <a:pt x="10613" y="12135"/>
                      <a:pt x="11352" y="11092"/>
                    </a:cubicBezTo>
                    <a:cubicBezTo>
                      <a:pt x="11917" y="10265"/>
                      <a:pt x="12439" y="9395"/>
                      <a:pt x="12918" y="8482"/>
                    </a:cubicBezTo>
                    <a:cubicBezTo>
                      <a:pt x="13222" y="7830"/>
                      <a:pt x="13875" y="6742"/>
                      <a:pt x="13875" y="6003"/>
                    </a:cubicBezTo>
                    <a:cubicBezTo>
                      <a:pt x="13875" y="5568"/>
                      <a:pt x="13614" y="5220"/>
                      <a:pt x="13222" y="5133"/>
                    </a:cubicBezTo>
                    <a:cubicBezTo>
                      <a:pt x="13005" y="5133"/>
                      <a:pt x="12787" y="5177"/>
                      <a:pt x="12570" y="5307"/>
                    </a:cubicBezTo>
                    <a:cubicBezTo>
                      <a:pt x="12006" y="5615"/>
                      <a:pt x="11532" y="6043"/>
                      <a:pt x="11168" y="6557"/>
                    </a:cubicBezTo>
                    <a:lnTo>
                      <a:pt x="11168" y="6557"/>
                    </a:lnTo>
                    <a:cubicBezTo>
                      <a:pt x="11594" y="5688"/>
                      <a:pt x="11994" y="4812"/>
                      <a:pt x="12352" y="3915"/>
                    </a:cubicBezTo>
                    <a:cubicBezTo>
                      <a:pt x="12483" y="3654"/>
                      <a:pt x="12526" y="3306"/>
                      <a:pt x="12526" y="3002"/>
                    </a:cubicBezTo>
                    <a:cubicBezTo>
                      <a:pt x="12526" y="2697"/>
                      <a:pt x="12309" y="2393"/>
                      <a:pt x="12004" y="2349"/>
                    </a:cubicBezTo>
                    <a:cubicBezTo>
                      <a:pt x="11967" y="2340"/>
                      <a:pt x="11931" y="2336"/>
                      <a:pt x="11894" y="2336"/>
                    </a:cubicBezTo>
                    <a:cubicBezTo>
                      <a:pt x="11592" y="2336"/>
                      <a:pt x="11324" y="2638"/>
                      <a:pt x="11091" y="2871"/>
                    </a:cubicBezTo>
                    <a:cubicBezTo>
                      <a:pt x="10308" y="3872"/>
                      <a:pt x="9656" y="5003"/>
                      <a:pt x="9177" y="6220"/>
                    </a:cubicBezTo>
                    <a:cubicBezTo>
                      <a:pt x="9612" y="4742"/>
                      <a:pt x="10091" y="3263"/>
                      <a:pt x="10569" y="1784"/>
                    </a:cubicBezTo>
                    <a:cubicBezTo>
                      <a:pt x="10700" y="1436"/>
                      <a:pt x="10743" y="1088"/>
                      <a:pt x="10700" y="697"/>
                    </a:cubicBezTo>
                    <a:cubicBezTo>
                      <a:pt x="10656" y="349"/>
                      <a:pt x="10352" y="44"/>
                      <a:pt x="10004" y="44"/>
                    </a:cubicBezTo>
                    <a:cubicBezTo>
                      <a:pt x="9656" y="44"/>
                      <a:pt x="9395" y="349"/>
                      <a:pt x="9221" y="653"/>
                    </a:cubicBezTo>
                    <a:cubicBezTo>
                      <a:pt x="8134" y="2306"/>
                      <a:pt x="7394" y="4176"/>
                      <a:pt x="6959" y="6090"/>
                    </a:cubicBezTo>
                    <a:cubicBezTo>
                      <a:pt x="7220" y="4829"/>
                      <a:pt x="7481" y="3567"/>
                      <a:pt x="7742" y="2306"/>
                    </a:cubicBezTo>
                    <a:cubicBezTo>
                      <a:pt x="7916" y="1523"/>
                      <a:pt x="8090" y="610"/>
                      <a:pt x="75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68"/>
              <p:cNvSpPr/>
              <p:nvPr/>
            </p:nvSpPr>
            <p:spPr>
              <a:xfrm>
                <a:off x="4664075" y="2302525"/>
                <a:ext cx="224025" cy="204175"/>
              </a:xfrm>
              <a:custGeom>
                <a:avLst/>
                <a:gdLst/>
                <a:ahLst/>
                <a:cxnLst/>
                <a:rect l="l" t="t" r="r" b="b"/>
                <a:pathLst>
                  <a:path w="8961" h="8167" extrusionOk="0">
                    <a:moveTo>
                      <a:pt x="5395" y="1"/>
                    </a:moveTo>
                    <a:cubicBezTo>
                      <a:pt x="4017" y="1"/>
                      <a:pt x="2725" y="1140"/>
                      <a:pt x="1871" y="2279"/>
                    </a:cubicBezTo>
                    <a:cubicBezTo>
                      <a:pt x="1088" y="3366"/>
                      <a:pt x="1" y="5280"/>
                      <a:pt x="218" y="6628"/>
                    </a:cubicBezTo>
                    <a:cubicBezTo>
                      <a:pt x="425" y="7834"/>
                      <a:pt x="1586" y="8166"/>
                      <a:pt x="2665" y="8166"/>
                    </a:cubicBezTo>
                    <a:cubicBezTo>
                      <a:pt x="2948" y="8166"/>
                      <a:pt x="3227" y="8143"/>
                      <a:pt x="3480" y="8107"/>
                    </a:cubicBezTo>
                    <a:cubicBezTo>
                      <a:pt x="5263" y="7803"/>
                      <a:pt x="6481" y="6889"/>
                      <a:pt x="7569" y="5454"/>
                    </a:cubicBezTo>
                    <a:cubicBezTo>
                      <a:pt x="8960" y="3975"/>
                      <a:pt x="8656" y="1627"/>
                      <a:pt x="6960" y="539"/>
                    </a:cubicBezTo>
                    <a:cubicBezTo>
                      <a:pt x="6438" y="160"/>
                      <a:pt x="5911" y="1"/>
                      <a:pt x="539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68"/>
              <p:cNvSpPr/>
              <p:nvPr/>
            </p:nvSpPr>
            <p:spPr>
              <a:xfrm>
                <a:off x="5318650" y="2814225"/>
                <a:ext cx="453450" cy="783900"/>
              </a:xfrm>
              <a:custGeom>
                <a:avLst/>
                <a:gdLst/>
                <a:ahLst/>
                <a:cxnLst/>
                <a:rect l="l" t="t" r="r" b="b"/>
                <a:pathLst>
                  <a:path w="18138" h="31356" extrusionOk="0">
                    <a:moveTo>
                      <a:pt x="9520" y="0"/>
                    </a:moveTo>
                    <a:cubicBezTo>
                      <a:pt x="8966" y="0"/>
                      <a:pt x="8450" y="210"/>
                      <a:pt x="7960" y="818"/>
                    </a:cubicBezTo>
                    <a:cubicBezTo>
                      <a:pt x="5872" y="3340"/>
                      <a:pt x="4959" y="7211"/>
                      <a:pt x="3915" y="10256"/>
                    </a:cubicBezTo>
                    <a:cubicBezTo>
                      <a:pt x="2436" y="14518"/>
                      <a:pt x="957" y="18911"/>
                      <a:pt x="349" y="23347"/>
                    </a:cubicBezTo>
                    <a:cubicBezTo>
                      <a:pt x="1" y="25783"/>
                      <a:pt x="1" y="28697"/>
                      <a:pt x="1653" y="30132"/>
                    </a:cubicBezTo>
                    <a:cubicBezTo>
                      <a:pt x="2614" y="30992"/>
                      <a:pt x="3543" y="31356"/>
                      <a:pt x="4426" y="31356"/>
                    </a:cubicBezTo>
                    <a:cubicBezTo>
                      <a:pt x="8144" y="31356"/>
                      <a:pt x="11071" y="24932"/>
                      <a:pt x="12266" y="22086"/>
                    </a:cubicBezTo>
                    <a:cubicBezTo>
                      <a:pt x="13483" y="19259"/>
                      <a:pt x="14527" y="16345"/>
                      <a:pt x="15528" y="13431"/>
                    </a:cubicBezTo>
                    <a:cubicBezTo>
                      <a:pt x="16528" y="10647"/>
                      <a:pt x="17702" y="7864"/>
                      <a:pt x="18007" y="4906"/>
                    </a:cubicBezTo>
                    <a:cubicBezTo>
                      <a:pt x="18137" y="4558"/>
                      <a:pt x="17963" y="4167"/>
                      <a:pt x="17659" y="3993"/>
                    </a:cubicBezTo>
                    <a:cubicBezTo>
                      <a:pt x="17528" y="3862"/>
                      <a:pt x="17354" y="3732"/>
                      <a:pt x="17180" y="3601"/>
                    </a:cubicBezTo>
                    <a:cubicBezTo>
                      <a:pt x="15528" y="2340"/>
                      <a:pt x="13701" y="1340"/>
                      <a:pt x="11744" y="600"/>
                    </a:cubicBezTo>
                    <a:cubicBezTo>
                      <a:pt x="10931" y="313"/>
                      <a:pt x="10197" y="0"/>
                      <a:pt x="95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68"/>
              <p:cNvSpPr/>
              <p:nvPr/>
            </p:nvSpPr>
            <p:spPr>
              <a:xfrm>
                <a:off x="4600458" y="3265069"/>
                <a:ext cx="436050" cy="455100"/>
              </a:xfrm>
              <a:custGeom>
                <a:avLst/>
                <a:gdLst/>
                <a:ahLst/>
                <a:cxnLst/>
                <a:rect l="l" t="t" r="r" b="b"/>
                <a:pathLst>
                  <a:path w="17442" h="18204" extrusionOk="0">
                    <a:moveTo>
                      <a:pt x="9462" y="1"/>
                    </a:moveTo>
                    <a:cubicBezTo>
                      <a:pt x="9117" y="1"/>
                      <a:pt x="8761" y="22"/>
                      <a:pt x="8395" y="66"/>
                    </a:cubicBezTo>
                    <a:cubicBezTo>
                      <a:pt x="5872" y="327"/>
                      <a:pt x="1" y="2502"/>
                      <a:pt x="218" y="16768"/>
                    </a:cubicBezTo>
                    <a:lnTo>
                      <a:pt x="1305" y="16768"/>
                    </a:lnTo>
                    <a:cubicBezTo>
                      <a:pt x="1218" y="13288"/>
                      <a:pt x="1610" y="1893"/>
                      <a:pt x="8525" y="1154"/>
                    </a:cubicBezTo>
                    <a:cubicBezTo>
                      <a:pt x="8785" y="1127"/>
                      <a:pt x="9070" y="1109"/>
                      <a:pt x="9368" y="1109"/>
                    </a:cubicBezTo>
                    <a:cubicBezTo>
                      <a:pt x="10516" y="1109"/>
                      <a:pt x="11873" y="1370"/>
                      <a:pt x="12875" y="2372"/>
                    </a:cubicBezTo>
                    <a:cubicBezTo>
                      <a:pt x="14049" y="3546"/>
                      <a:pt x="14875" y="5025"/>
                      <a:pt x="15354" y="6634"/>
                    </a:cubicBezTo>
                    <a:cubicBezTo>
                      <a:pt x="16180" y="9461"/>
                      <a:pt x="16223" y="12505"/>
                      <a:pt x="16310" y="15463"/>
                    </a:cubicBezTo>
                    <a:cubicBezTo>
                      <a:pt x="16310" y="16376"/>
                      <a:pt x="16310" y="17290"/>
                      <a:pt x="16354" y="18203"/>
                    </a:cubicBezTo>
                    <a:lnTo>
                      <a:pt x="17441" y="18116"/>
                    </a:lnTo>
                    <a:cubicBezTo>
                      <a:pt x="17398" y="17203"/>
                      <a:pt x="17398" y="16333"/>
                      <a:pt x="17398" y="15419"/>
                    </a:cubicBezTo>
                    <a:cubicBezTo>
                      <a:pt x="17311" y="12375"/>
                      <a:pt x="17267" y="9243"/>
                      <a:pt x="16354" y="6286"/>
                    </a:cubicBezTo>
                    <a:cubicBezTo>
                      <a:pt x="15876" y="4503"/>
                      <a:pt x="14962" y="2893"/>
                      <a:pt x="13657" y="1545"/>
                    </a:cubicBezTo>
                    <a:cubicBezTo>
                      <a:pt x="12608" y="532"/>
                      <a:pt x="11168" y="1"/>
                      <a:pt x="94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68"/>
              <p:cNvSpPr/>
              <p:nvPr/>
            </p:nvSpPr>
            <p:spPr>
              <a:xfrm>
                <a:off x="4581983" y="3667944"/>
                <a:ext cx="73950" cy="73950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2958" extrusionOk="0">
                    <a:moveTo>
                      <a:pt x="1479" y="0"/>
                    </a:moveTo>
                    <a:cubicBezTo>
                      <a:pt x="653" y="0"/>
                      <a:pt x="0" y="653"/>
                      <a:pt x="0" y="1479"/>
                    </a:cubicBezTo>
                    <a:cubicBezTo>
                      <a:pt x="0" y="2306"/>
                      <a:pt x="653" y="2958"/>
                      <a:pt x="1479" y="2958"/>
                    </a:cubicBezTo>
                    <a:cubicBezTo>
                      <a:pt x="2305" y="2958"/>
                      <a:pt x="2958" y="2306"/>
                      <a:pt x="2958" y="1479"/>
                    </a:cubicBezTo>
                    <a:cubicBezTo>
                      <a:pt x="2958" y="653"/>
                      <a:pt x="2305" y="0"/>
                      <a:pt x="1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68"/>
              <p:cNvSpPr/>
              <p:nvPr/>
            </p:nvSpPr>
            <p:spPr>
              <a:xfrm>
                <a:off x="4986458" y="3682069"/>
                <a:ext cx="73975" cy="73975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479" y="1"/>
                    </a:moveTo>
                    <a:cubicBezTo>
                      <a:pt x="653" y="1"/>
                      <a:pt x="1" y="653"/>
                      <a:pt x="1" y="1480"/>
                    </a:cubicBezTo>
                    <a:cubicBezTo>
                      <a:pt x="1" y="2306"/>
                      <a:pt x="653" y="2958"/>
                      <a:pt x="1479" y="2958"/>
                    </a:cubicBezTo>
                    <a:cubicBezTo>
                      <a:pt x="2306" y="2958"/>
                      <a:pt x="2958" y="2306"/>
                      <a:pt x="2958" y="1480"/>
                    </a:cubicBezTo>
                    <a:cubicBezTo>
                      <a:pt x="2958" y="653"/>
                      <a:pt x="2306" y="1"/>
                      <a:pt x="14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68"/>
              <p:cNvSpPr/>
              <p:nvPr/>
            </p:nvSpPr>
            <p:spPr>
              <a:xfrm>
                <a:off x="4033958" y="3226494"/>
                <a:ext cx="163125" cy="140525"/>
              </a:xfrm>
              <a:custGeom>
                <a:avLst/>
                <a:gdLst/>
                <a:ahLst/>
                <a:cxnLst/>
                <a:rect l="l" t="t" r="r" b="b"/>
                <a:pathLst>
                  <a:path w="6525" h="5621" extrusionOk="0">
                    <a:moveTo>
                      <a:pt x="3741" y="0"/>
                    </a:moveTo>
                    <a:cubicBezTo>
                      <a:pt x="1262" y="0"/>
                      <a:pt x="1" y="3045"/>
                      <a:pt x="1784" y="4784"/>
                    </a:cubicBezTo>
                    <a:cubicBezTo>
                      <a:pt x="2348" y="5363"/>
                      <a:pt x="3046" y="5621"/>
                      <a:pt x="3730" y="5621"/>
                    </a:cubicBezTo>
                    <a:cubicBezTo>
                      <a:pt x="5155" y="5621"/>
                      <a:pt x="6525" y="4502"/>
                      <a:pt x="6525" y="2827"/>
                    </a:cubicBezTo>
                    <a:cubicBezTo>
                      <a:pt x="6525" y="1261"/>
                      <a:pt x="5307" y="0"/>
                      <a:pt x="37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68"/>
              <p:cNvSpPr/>
              <p:nvPr/>
            </p:nvSpPr>
            <p:spPr>
              <a:xfrm>
                <a:off x="4093225" y="3263050"/>
                <a:ext cx="92450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3698" h="3170" extrusionOk="0">
                    <a:moveTo>
                      <a:pt x="2132" y="1"/>
                    </a:moveTo>
                    <a:cubicBezTo>
                      <a:pt x="740" y="1"/>
                      <a:pt x="1" y="1697"/>
                      <a:pt x="1001" y="2698"/>
                    </a:cubicBezTo>
                    <a:cubicBezTo>
                      <a:pt x="1328" y="3024"/>
                      <a:pt x="1728" y="3170"/>
                      <a:pt x="2120" y="3170"/>
                    </a:cubicBezTo>
                    <a:cubicBezTo>
                      <a:pt x="2928" y="3170"/>
                      <a:pt x="3698" y="2548"/>
                      <a:pt x="3698" y="1610"/>
                    </a:cubicBezTo>
                    <a:cubicBezTo>
                      <a:pt x="3698" y="740"/>
                      <a:pt x="3002" y="1"/>
                      <a:pt x="21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68"/>
              <p:cNvSpPr/>
              <p:nvPr/>
            </p:nvSpPr>
            <p:spPr>
              <a:xfrm>
                <a:off x="4224800" y="2483450"/>
                <a:ext cx="260975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10439" h="313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92" y="957"/>
                      <a:pt x="1131" y="1740"/>
                      <a:pt x="2045" y="2219"/>
                    </a:cubicBezTo>
                    <a:cubicBezTo>
                      <a:pt x="2958" y="2697"/>
                      <a:pt x="3958" y="2958"/>
                      <a:pt x="4959" y="3088"/>
                    </a:cubicBezTo>
                    <a:cubicBezTo>
                      <a:pt x="5225" y="3122"/>
                      <a:pt x="5492" y="3138"/>
                      <a:pt x="5757" y="3138"/>
                    </a:cubicBezTo>
                    <a:cubicBezTo>
                      <a:pt x="6530" y="3138"/>
                      <a:pt x="7291" y="2999"/>
                      <a:pt x="8003" y="2740"/>
                    </a:cubicBezTo>
                    <a:cubicBezTo>
                      <a:pt x="8960" y="2392"/>
                      <a:pt x="9830" y="1784"/>
                      <a:pt x="10439" y="1001"/>
                    </a:cubicBezTo>
                    <a:lnTo>
                      <a:pt x="10439" y="1001"/>
                    </a:lnTo>
                    <a:cubicBezTo>
                      <a:pt x="9613" y="1436"/>
                      <a:pt x="8699" y="1784"/>
                      <a:pt x="7786" y="1958"/>
                    </a:cubicBezTo>
                    <a:cubicBezTo>
                      <a:pt x="7296" y="2051"/>
                      <a:pt x="6807" y="2094"/>
                      <a:pt x="6324" y="2094"/>
                    </a:cubicBezTo>
                    <a:cubicBezTo>
                      <a:pt x="5906" y="2094"/>
                      <a:pt x="5493" y="2062"/>
                      <a:pt x="5089" y="2001"/>
                    </a:cubicBezTo>
                    <a:cubicBezTo>
                      <a:pt x="4176" y="1914"/>
                      <a:pt x="3263" y="1697"/>
                      <a:pt x="2393" y="1436"/>
                    </a:cubicBezTo>
                    <a:cubicBezTo>
                      <a:pt x="1479" y="1131"/>
                      <a:pt x="696" y="609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68"/>
              <p:cNvSpPr/>
              <p:nvPr/>
            </p:nvSpPr>
            <p:spPr>
              <a:xfrm>
                <a:off x="4480325" y="2142725"/>
                <a:ext cx="122900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4916" h="2017" extrusionOk="0">
                    <a:moveTo>
                      <a:pt x="1693" y="0"/>
                    </a:moveTo>
                    <a:cubicBezTo>
                      <a:pt x="1577" y="0"/>
                      <a:pt x="1462" y="6"/>
                      <a:pt x="1349" y="16"/>
                    </a:cubicBezTo>
                    <a:cubicBezTo>
                      <a:pt x="870" y="59"/>
                      <a:pt x="392" y="190"/>
                      <a:pt x="0" y="494"/>
                    </a:cubicBezTo>
                    <a:cubicBezTo>
                      <a:pt x="479" y="668"/>
                      <a:pt x="870" y="755"/>
                      <a:pt x="1305" y="842"/>
                    </a:cubicBezTo>
                    <a:cubicBezTo>
                      <a:pt x="1697" y="973"/>
                      <a:pt x="2088" y="1103"/>
                      <a:pt x="2480" y="1234"/>
                    </a:cubicBezTo>
                    <a:lnTo>
                      <a:pt x="3654" y="1582"/>
                    </a:lnTo>
                    <a:cubicBezTo>
                      <a:pt x="4045" y="1712"/>
                      <a:pt x="4437" y="1886"/>
                      <a:pt x="4915" y="2017"/>
                    </a:cubicBezTo>
                    <a:cubicBezTo>
                      <a:pt x="4741" y="1538"/>
                      <a:pt x="4437" y="1147"/>
                      <a:pt x="4045" y="842"/>
                    </a:cubicBezTo>
                    <a:cubicBezTo>
                      <a:pt x="3697" y="538"/>
                      <a:pt x="3262" y="320"/>
                      <a:pt x="2784" y="190"/>
                    </a:cubicBezTo>
                    <a:cubicBezTo>
                      <a:pt x="2452" y="57"/>
                      <a:pt x="2069" y="0"/>
                      <a:pt x="1693" y="0"/>
                    </a:cubicBezTo>
                    <a:close/>
                  </a:path>
                </a:pathLst>
              </a:custGeom>
              <a:solidFill>
                <a:srgbClr val="0029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68"/>
              <p:cNvSpPr/>
              <p:nvPr/>
            </p:nvSpPr>
            <p:spPr>
              <a:xfrm>
                <a:off x="4153050" y="2121375"/>
                <a:ext cx="128325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5133" h="1914" extrusionOk="0">
                    <a:moveTo>
                      <a:pt x="2784" y="0"/>
                    </a:moveTo>
                    <a:cubicBezTo>
                      <a:pt x="2610" y="0"/>
                      <a:pt x="2436" y="15"/>
                      <a:pt x="2262" y="44"/>
                    </a:cubicBezTo>
                    <a:cubicBezTo>
                      <a:pt x="1740" y="87"/>
                      <a:pt x="1261" y="305"/>
                      <a:pt x="826" y="609"/>
                    </a:cubicBezTo>
                    <a:cubicBezTo>
                      <a:pt x="391" y="913"/>
                      <a:pt x="87" y="1392"/>
                      <a:pt x="0" y="1914"/>
                    </a:cubicBezTo>
                    <a:cubicBezTo>
                      <a:pt x="391" y="1696"/>
                      <a:pt x="783" y="1522"/>
                      <a:pt x="1218" y="1392"/>
                    </a:cubicBezTo>
                    <a:cubicBezTo>
                      <a:pt x="1609" y="1261"/>
                      <a:pt x="2001" y="1174"/>
                      <a:pt x="2436" y="1131"/>
                    </a:cubicBezTo>
                    <a:cubicBezTo>
                      <a:pt x="2827" y="1087"/>
                      <a:pt x="3262" y="1044"/>
                      <a:pt x="3697" y="1000"/>
                    </a:cubicBezTo>
                    <a:cubicBezTo>
                      <a:pt x="4175" y="1000"/>
                      <a:pt x="4610" y="1000"/>
                      <a:pt x="5132" y="957"/>
                    </a:cubicBezTo>
                    <a:cubicBezTo>
                      <a:pt x="4784" y="566"/>
                      <a:pt x="4306" y="305"/>
                      <a:pt x="3827" y="174"/>
                    </a:cubicBezTo>
                    <a:cubicBezTo>
                      <a:pt x="3480" y="58"/>
                      <a:pt x="3132" y="0"/>
                      <a:pt x="2784" y="0"/>
                    </a:cubicBezTo>
                    <a:close/>
                  </a:path>
                </a:pathLst>
              </a:custGeom>
              <a:solidFill>
                <a:srgbClr val="0029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68"/>
              <p:cNvSpPr/>
              <p:nvPr/>
            </p:nvSpPr>
            <p:spPr>
              <a:xfrm>
                <a:off x="4474975" y="2228825"/>
                <a:ext cx="70500" cy="8975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590" extrusionOk="0">
                    <a:moveTo>
                      <a:pt x="1643" y="1"/>
                    </a:moveTo>
                    <a:cubicBezTo>
                      <a:pt x="1602" y="1"/>
                      <a:pt x="1561" y="3"/>
                      <a:pt x="1519" y="8"/>
                    </a:cubicBezTo>
                    <a:cubicBezTo>
                      <a:pt x="780" y="138"/>
                      <a:pt x="127" y="1008"/>
                      <a:pt x="40" y="2009"/>
                    </a:cubicBezTo>
                    <a:cubicBezTo>
                      <a:pt x="0" y="2892"/>
                      <a:pt x="442" y="3589"/>
                      <a:pt x="1091" y="3589"/>
                    </a:cubicBezTo>
                    <a:cubicBezTo>
                      <a:pt x="1145" y="3589"/>
                      <a:pt x="1201" y="3584"/>
                      <a:pt x="1258" y="3574"/>
                    </a:cubicBezTo>
                    <a:cubicBezTo>
                      <a:pt x="1998" y="3487"/>
                      <a:pt x="2650" y="2574"/>
                      <a:pt x="2737" y="1617"/>
                    </a:cubicBezTo>
                    <a:cubicBezTo>
                      <a:pt x="2819" y="673"/>
                      <a:pt x="2320" y="1"/>
                      <a:pt x="1643" y="1"/>
                    </a:cubicBezTo>
                    <a:close/>
                  </a:path>
                </a:pathLst>
              </a:custGeom>
              <a:solidFill>
                <a:srgbClr val="0029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68"/>
              <p:cNvSpPr/>
              <p:nvPr/>
            </p:nvSpPr>
            <p:spPr>
              <a:xfrm>
                <a:off x="4203050" y="2205675"/>
                <a:ext cx="73975" cy="91275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3651" extrusionOk="0">
                    <a:moveTo>
                      <a:pt x="1369" y="1"/>
                    </a:moveTo>
                    <a:cubicBezTo>
                      <a:pt x="1198" y="1"/>
                      <a:pt x="1029" y="50"/>
                      <a:pt x="871" y="151"/>
                    </a:cubicBezTo>
                    <a:cubicBezTo>
                      <a:pt x="218" y="543"/>
                      <a:pt x="1" y="1586"/>
                      <a:pt x="305" y="2543"/>
                    </a:cubicBezTo>
                    <a:cubicBezTo>
                      <a:pt x="563" y="3252"/>
                      <a:pt x="1059" y="3650"/>
                      <a:pt x="1547" y="3650"/>
                    </a:cubicBezTo>
                    <a:cubicBezTo>
                      <a:pt x="1717" y="3650"/>
                      <a:pt x="1887" y="3602"/>
                      <a:pt x="2045" y="3500"/>
                    </a:cubicBezTo>
                    <a:cubicBezTo>
                      <a:pt x="2697" y="3109"/>
                      <a:pt x="2958" y="2021"/>
                      <a:pt x="2610" y="1108"/>
                    </a:cubicBezTo>
                    <a:cubicBezTo>
                      <a:pt x="2353" y="399"/>
                      <a:pt x="1856" y="1"/>
                      <a:pt x="1369" y="1"/>
                    </a:cubicBezTo>
                    <a:close/>
                  </a:path>
                </a:pathLst>
              </a:custGeom>
              <a:solidFill>
                <a:srgbClr val="0029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68"/>
              <p:cNvSpPr/>
              <p:nvPr/>
            </p:nvSpPr>
            <p:spPr>
              <a:xfrm>
                <a:off x="3665925" y="4101400"/>
                <a:ext cx="1849550" cy="893800"/>
              </a:xfrm>
              <a:custGeom>
                <a:avLst/>
                <a:gdLst/>
                <a:ahLst/>
                <a:cxnLst/>
                <a:rect l="l" t="t" r="r" b="b"/>
                <a:pathLst>
                  <a:path w="73982" h="35752" extrusionOk="0">
                    <a:moveTo>
                      <a:pt x="0" y="0"/>
                    </a:moveTo>
                    <a:lnTo>
                      <a:pt x="0" y="20877"/>
                    </a:lnTo>
                    <a:lnTo>
                      <a:pt x="73982" y="35752"/>
                    </a:lnTo>
                    <a:lnTo>
                      <a:pt x="73982" y="150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68"/>
              <p:cNvSpPr/>
              <p:nvPr/>
            </p:nvSpPr>
            <p:spPr>
              <a:xfrm>
                <a:off x="4660825" y="4421600"/>
                <a:ext cx="371875" cy="378425"/>
              </a:xfrm>
              <a:custGeom>
                <a:avLst/>
                <a:gdLst/>
                <a:ahLst/>
                <a:cxnLst/>
                <a:rect l="l" t="t" r="r" b="b"/>
                <a:pathLst>
                  <a:path w="14875" h="15137" extrusionOk="0">
                    <a:moveTo>
                      <a:pt x="5948" y="0"/>
                    </a:moveTo>
                    <a:cubicBezTo>
                      <a:pt x="2566" y="0"/>
                      <a:pt x="0" y="2446"/>
                      <a:pt x="0" y="6025"/>
                    </a:cubicBezTo>
                    <a:cubicBezTo>
                      <a:pt x="0" y="10113"/>
                      <a:pt x="3306" y="14114"/>
                      <a:pt x="7438" y="14984"/>
                    </a:cubicBezTo>
                    <a:cubicBezTo>
                      <a:pt x="7953" y="15087"/>
                      <a:pt x="8455" y="15137"/>
                      <a:pt x="8940" y="15137"/>
                    </a:cubicBezTo>
                    <a:cubicBezTo>
                      <a:pt x="12342" y="15137"/>
                      <a:pt x="14875" y="12691"/>
                      <a:pt x="14875" y="9113"/>
                    </a:cubicBezTo>
                    <a:cubicBezTo>
                      <a:pt x="14875" y="5024"/>
                      <a:pt x="11569" y="980"/>
                      <a:pt x="7438" y="153"/>
                    </a:cubicBezTo>
                    <a:cubicBezTo>
                      <a:pt x="6928" y="50"/>
                      <a:pt x="6430" y="0"/>
                      <a:pt x="59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68"/>
              <p:cNvSpPr/>
              <p:nvPr/>
            </p:nvSpPr>
            <p:spPr>
              <a:xfrm>
                <a:off x="4882625" y="4604200"/>
                <a:ext cx="95625" cy="78925"/>
              </a:xfrm>
              <a:custGeom>
                <a:avLst/>
                <a:gdLst/>
                <a:ahLst/>
                <a:cxnLst/>
                <a:rect l="l" t="t" r="r" b="b"/>
                <a:pathLst>
                  <a:path w="3825" h="3157" extrusionOk="0">
                    <a:moveTo>
                      <a:pt x="1483" y="1"/>
                    </a:moveTo>
                    <a:cubicBezTo>
                      <a:pt x="1383" y="1"/>
                      <a:pt x="1280" y="9"/>
                      <a:pt x="1175" y="26"/>
                    </a:cubicBezTo>
                    <a:cubicBezTo>
                      <a:pt x="262" y="199"/>
                      <a:pt x="1" y="1678"/>
                      <a:pt x="1" y="1678"/>
                    </a:cubicBezTo>
                    <a:cubicBezTo>
                      <a:pt x="871" y="2461"/>
                      <a:pt x="1958" y="2983"/>
                      <a:pt x="3132" y="3157"/>
                    </a:cubicBezTo>
                    <a:cubicBezTo>
                      <a:pt x="3825" y="1732"/>
                      <a:pt x="2953" y="1"/>
                      <a:pt x="14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68"/>
              <p:cNvSpPr/>
              <p:nvPr/>
            </p:nvSpPr>
            <p:spPr>
              <a:xfrm>
                <a:off x="4717275" y="4570800"/>
                <a:ext cx="93625" cy="70725"/>
              </a:xfrm>
              <a:custGeom>
                <a:avLst/>
                <a:gdLst/>
                <a:ahLst/>
                <a:cxnLst/>
                <a:rect l="l" t="t" r="r" b="b"/>
                <a:pathLst>
                  <a:path w="3745" h="2829" extrusionOk="0">
                    <a:moveTo>
                      <a:pt x="1536" y="1"/>
                    </a:moveTo>
                    <a:cubicBezTo>
                      <a:pt x="468" y="1"/>
                      <a:pt x="1" y="1251"/>
                      <a:pt x="656" y="2666"/>
                    </a:cubicBezTo>
                    <a:cubicBezTo>
                      <a:pt x="1013" y="2775"/>
                      <a:pt x="1386" y="2828"/>
                      <a:pt x="1762" y="2828"/>
                    </a:cubicBezTo>
                    <a:cubicBezTo>
                      <a:pt x="2441" y="2828"/>
                      <a:pt x="3128" y="2654"/>
                      <a:pt x="3744" y="2318"/>
                    </a:cubicBezTo>
                    <a:cubicBezTo>
                      <a:pt x="3744" y="2318"/>
                      <a:pt x="3396" y="753"/>
                      <a:pt x="2483" y="274"/>
                    </a:cubicBezTo>
                    <a:cubicBezTo>
                      <a:pt x="2133" y="86"/>
                      <a:pt x="1814" y="1"/>
                      <a:pt x="15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68"/>
              <p:cNvSpPr/>
              <p:nvPr/>
            </p:nvSpPr>
            <p:spPr>
              <a:xfrm>
                <a:off x="4738025" y="4536975"/>
                <a:ext cx="216400" cy="97225"/>
              </a:xfrm>
              <a:custGeom>
                <a:avLst/>
                <a:gdLst/>
                <a:ahLst/>
                <a:cxnLst/>
                <a:rect l="l" t="t" r="r" b="b"/>
                <a:pathLst>
                  <a:path w="8656" h="3889" extrusionOk="0">
                    <a:moveTo>
                      <a:pt x="3232" y="1"/>
                    </a:moveTo>
                    <a:cubicBezTo>
                      <a:pt x="1865" y="1"/>
                      <a:pt x="766" y="557"/>
                      <a:pt x="0" y="1671"/>
                    </a:cubicBezTo>
                    <a:lnTo>
                      <a:pt x="1349" y="2758"/>
                    </a:lnTo>
                    <a:cubicBezTo>
                      <a:pt x="1896" y="1970"/>
                      <a:pt x="2606" y="1587"/>
                      <a:pt x="3499" y="1587"/>
                    </a:cubicBezTo>
                    <a:cubicBezTo>
                      <a:pt x="3740" y="1587"/>
                      <a:pt x="3994" y="1615"/>
                      <a:pt x="4263" y="1671"/>
                    </a:cubicBezTo>
                    <a:cubicBezTo>
                      <a:pt x="5611" y="1845"/>
                      <a:pt x="6742" y="2671"/>
                      <a:pt x="7264" y="3889"/>
                    </a:cubicBezTo>
                    <a:lnTo>
                      <a:pt x="8655" y="3367"/>
                    </a:lnTo>
                    <a:cubicBezTo>
                      <a:pt x="7829" y="1627"/>
                      <a:pt x="6220" y="409"/>
                      <a:pt x="4306" y="105"/>
                    </a:cubicBezTo>
                    <a:cubicBezTo>
                      <a:pt x="3932" y="35"/>
                      <a:pt x="3574" y="1"/>
                      <a:pt x="32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68"/>
              <p:cNvSpPr/>
              <p:nvPr/>
            </p:nvSpPr>
            <p:spPr>
              <a:xfrm>
                <a:off x="4114975" y="4310325"/>
                <a:ext cx="371900" cy="376950"/>
              </a:xfrm>
              <a:custGeom>
                <a:avLst/>
                <a:gdLst/>
                <a:ahLst/>
                <a:cxnLst/>
                <a:rect l="l" t="t" r="r" b="b"/>
                <a:pathLst>
                  <a:path w="14876" h="15078" extrusionOk="0">
                    <a:moveTo>
                      <a:pt x="5876" y="1"/>
                    </a:moveTo>
                    <a:cubicBezTo>
                      <a:pt x="2504" y="1"/>
                      <a:pt x="1" y="2438"/>
                      <a:pt x="1" y="5996"/>
                    </a:cubicBezTo>
                    <a:cubicBezTo>
                      <a:pt x="1" y="10084"/>
                      <a:pt x="3306" y="14086"/>
                      <a:pt x="7438" y="14912"/>
                    </a:cubicBezTo>
                    <a:cubicBezTo>
                      <a:pt x="7968" y="15024"/>
                      <a:pt x="8485" y="15077"/>
                      <a:pt x="8983" y="15077"/>
                    </a:cubicBezTo>
                    <a:cubicBezTo>
                      <a:pt x="12364" y="15077"/>
                      <a:pt x="14875" y="12604"/>
                      <a:pt x="14875" y="9040"/>
                    </a:cubicBezTo>
                    <a:cubicBezTo>
                      <a:pt x="14875" y="4996"/>
                      <a:pt x="11570" y="994"/>
                      <a:pt x="7438" y="168"/>
                    </a:cubicBezTo>
                    <a:cubicBezTo>
                      <a:pt x="6902" y="55"/>
                      <a:pt x="6379" y="1"/>
                      <a:pt x="58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68"/>
              <p:cNvSpPr/>
              <p:nvPr/>
            </p:nvSpPr>
            <p:spPr>
              <a:xfrm>
                <a:off x="4195450" y="4380825"/>
                <a:ext cx="94625" cy="85175"/>
              </a:xfrm>
              <a:custGeom>
                <a:avLst/>
                <a:gdLst/>
                <a:ahLst/>
                <a:cxnLst/>
                <a:rect l="l" t="t" r="r" b="b"/>
                <a:pathLst>
                  <a:path w="3785" h="3407" extrusionOk="0">
                    <a:moveTo>
                      <a:pt x="2175" y="1"/>
                    </a:moveTo>
                    <a:cubicBezTo>
                      <a:pt x="479" y="305"/>
                      <a:pt x="0" y="2132"/>
                      <a:pt x="1653" y="3176"/>
                    </a:cubicBezTo>
                    <a:cubicBezTo>
                      <a:pt x="1916" y="3347"/>
                      <a:pt x="2215" y="3406"/>
                      <a:pt x="2504" y="3406"/>
                    </a:cubicBezTo>
                    <a:cubicBezTo>
                      <a:pt x="3170" y="3406"/>
                      <a:pt x="3784" y="3089"/>
                      <a:pt x="3784" y="3089"/>
                    </a:cubicBezTo>
                    <a:cubicBezTo>
                      <a:pt x="3567" y="1915"/>
                      <a:pt x="3045" y="827"/>
                      <a:pt x="21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68"/>
              <p:cNvSpPr/>
              <p:nvPr/>
            </p:nvSpPr>
            <p:spPr>
              <a:xfrm>
                <a:off x="4318325" y="4521100"/>
                <a:ext cx="93525" cy="82150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3286" extrusionOk="0">
                    <a:moveTo>
                      <a:pt x="870" y="1"/>
                    </a:moveTo>
                    <a:cubicBezTo>
                      <a:pt x="870" y="1"/>
                      <a:pt x="0" y="1088"/>
                      <a:pt x="435" y="2045"/>
                    </a:cubicBezTo>
                    <a:cubicBezTo>
                      <a:pt x="837" y="2892"/>
                      <a:pt x="1497" y="3285"/>
                      <a:pt x="2134" y="3285"/>
                    </a:cubicBezTo>
                    <a:cubicBezTo>
                      <a:pt x="2805" y="3285"/>
                      <a:pt x="3450" y="2848"/>
                      <a:pt x="3740" y="2045"/>
                    </a:cubicBezTo>
                    <a:cubicBezTo>
                      <a:pt x="3001" y="1088"/>
                      <a:pt x="2001" y="348"/>
                      <a:pt x="8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68"/>
              <p:cNvSpPr/>
              <p:nvPr/>
            </p:nvSpPr>
            <p:spPr>
              <a:xfrm>
                <a:off x="4196525" y="4419975"/>
                <a:ext cx="168575" cy="182750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7310" extrusionOk="0">
                    <a:moveTo>
                      <a:pt x="610" y="1"/>
                    </a:moveTo>
                    <a:lnTo>
                      <a:pt x="610" y="1"/>
                    </a:lnTo>
                    <a:cubicBezTo>
                      <a:pt x="1" y="2088"/>
                      <a:pt x="740" y="3524"/>
                      <a:pt x="2001" y="5002"/>
                    </a:cubicBezTo>
                    <a:cubicBezTo>
                      <a:pt x="3105" y="6446"/>
                      <a:pt x="4789" y="7309"/>
                      <a:pt x="6608" y="7309"/>
                    </a:cubicBezTo>
                    <a:cubicBezTo>
                      <a:pt x="6653" y="7309"/>
                      <a:pt x="6697" y="7309"/>
                      <a:pt x="6742" y="7308"/>
                    </a:cubicBezTo>
                    <a:lnTo>
                      <a:pt x="6394" y="5698"/>
                    </a:lnTo>
                    <a:cubicBezTo>
                      <a:pt x="6347" y="5700"/>
                      <a:pt x="6301" y="5701"/>
                      <a:pt x="6254" y="5701"/>
                    </a:cubicBezTo>
                    <a:cubicBezTo>
                      <a:pt x="5003" y="5701"/>
                      <a:pt x="3844" y="5139"/>
                      <a:pt x="3089" y="4133"/>
                    </a:cubicBezTo>
                    <a:cubicBezTo>
                      <a:pt x="2132" y="2958"/>
                      <a:pt x="1741" y="2132"/>
                      <a:pt x="2132" y="697"/>
                    </a:cubicBezTo>
                    <a:lnTo>
                      <a:pt x="6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68"/>
              <p:cNvSpPr/>
              <p:nvPr/>
            </p:nvSpPr>
            <p:spPr>
              <a:xfrm>
                <a:off x="4291125" y="4878300"/>
                <a:ext cx="414300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16572" h="9525" extrusionOk="0">
                    <a:moveTo>
                      <a:pt x="973" y="0"/>
                    </a:moveTo>
                    <a:cubicBezTo>
                      <a:pt x="446" y="0"/>
                      <a:pt x="1" y="438"/>
                      <a:pt x="1" y="979"/>
                    </a:cubicBezTo>
                    <a:lnTo>
                      <a:pt x="1" y="5458"/>
                    </a:lnTo>
                    <a:cubicBezTo>
                      <a:pt x="1" y="5893"/>
                      <a:pt x="305" y="6285"/>
                      <a:pt x="784" y="6415"/>
                    </a:cubicBezTo>
                    <a:lnTo>
                      <a:pt x="15397" y="9503"/>
                    </a:lnTo>
                    <a:cubicBezTo>
                      <a:pt x="15461" y="9518"/>
                      <a:pt x="15524" y="9525"/>
                      <a:pt x="15587" y="9525"/>
                    </a:cubicBezTo>
                    <a:cubicBezTo>
                      <a:pt x="16083" y="9525"/>
                      <a:pt x="16533" y="9087"/>
                      <a:pt x="16572" y="8546"/>
                    </a:cubicBezTo>
                    <a:lnTo>
                      <a:pt x="16572" y="3849"/>
                    </a:lnTo>
                    <a:cubicBezTo>
                      <a:pt x="16572" y="3414"/>
                      <a:pt x="16224" y="3023"/>
                      <a:pt x="15789" y="2936"/>
                    </a:cubicBezTo>
                    <a:lnTo>
                      <a:pt x="1175" y="22"/>
                    </a:lnTo>
                    <a:cubicBezTo>
                      <a:pt x="1107" y="7"/>
                      <a:pt x="1039" y="0"/>
                      <a:pt x="9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68"/>
              <p:cNvSpPr/>
              <p:nvPr/>
            </p:nvSpPr>
            <p:spPr>
              <a:xfrm>
                <a:off x="1904450" y="1555950"/>
                <a:ext cx="1347225" cy="645900"/>
              </a:xfrm>
              <a:custGeom>
                <a:avLst/>
                <a:gdLst/>
                <a:ahLst/>
                <a:cxnLst/>
                <a:rect l="l" t="t" r="r" b="b"/>
                <a:pathLst>
                  <a:path w="53889" h="25836" extrusionOk="0">
                    <a:moveTo>
                      <a:pt x="5437" y="1"/>
                    </a:moveTo>
                    <a:cubicBezTo>
                      <a:pt x="2436" y="1"/>
                      <a:pt x="0" y="2393"/>
                      <a:pt x="0" y="5437"/>
                    </a:cubicBezTo>
                    <a:lnTo>
                      <a:pt x="0" y="20399"/>
                    </a:lnTo>
                    <a:cubicBezTo>
                      <a:pt x="0" y="23444"/>
                      <a:pt x="2436" y="25836"/>
                      <a:pt x="5437" y="25836"/>
                    </a:cubicBezTo>
                    <a:lnTo>
                      <a:pt x="48452" y="25836"/>
                    </a:lnTo>
                    <a:cubicBezTo>
                      <a:pt x="51453" y="25836"/>
                      <a:pt x="53888" y="23444"/>
                      <a:pt x="53888" y="20399"/>
                    </a:cubicBezTo>
                    <a:lnTo>
                      <a:pt x="53888" y="5437"/>
                    </a:lnTo>
                    <a:cubicBezTo>
                      <a:pt x="53888" y="2393"/>
                      <a:pt x="51453" y="1"/>
                      <a:pt x="484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68"/>
              <p:cNvSpPr/>
              <p:nvPr/>
            </p:nvSpPr>
            <p:spPr>
              <a:xfrm>
                <a:off x="2059925" y="1687525"/>
                <a:ext cx="1044950" cy="78300"/>
              </a:xfrm>
              <a:custGeom>
                <a:avLst/>
                <a:gdLst/>
                <a:ahLst/>
                <a:cxnLst/>
                <a:rect l="l" t="t" r="r" b="b"/>
                <a:pathLst>
                  <a:path w="41798" h="3132" extrusionOk="0">
                    <a:moveTo>
                      <a:pt x="1567" y="0"/>
                    </a:moveTo>
                    <a:cubicBezTo>
                      <a:pt x="697" y="0"/>
                      <a:pt x="1" y="696"/>
                      <a:pt x="1" y="1566"/>
                    </a:cubicBezTo>
                    <a:cubicBezTo>
                      <a:pt x="1" y="2436"/>
                      <a:pt x="697" y="3132"/>
                      <a:pt x="1567" y="3132"/>
                    </a:cubicBezTo>
                    <a:lnTo>
                      <a:pt x="40232" y="3132"/>
                    </a:lnTo>
                    <a:cubicBezTo>
                      <a:pt x="41102" y="3132"/>
                      <a:pt x="41798" y="2436"/>
                      <a:pt x="41798" y="1566"/>
                    </a:cubicBezTo>
                    <a:cubicBezTo>
                      <a:pt x="41798" y="696"/>
                      <a:pt x="41102" y="0"/>
                      <a:pt x="402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68"/>
              <p:cNvSpPr/>
              <p:nvPr/>
            </p:nvSpPr>
            <p:spPr>
              <a:xfrm>
                <a:off x="2059925" y="1839750"/>
                <a:ext cx="1044950" cy="78300"/>
              </a:xfrm>
              <a:custGeom>
                <a:avLst/>
                <a:gdLst/>
                <a:ahLst/>
                <a:cxnLst/>
                <a:rect l="l" t="t" r="r" b="b"/>
                <a:pathLst>
                  <a:path w="41798" h="3132" extrusionOk="0">
                    <a:moveTo>
                      <a:pt x="1567" y="0"/>
                    </a:moveTo>
                    <a:cubicBezTo>
                      <a:pt x="740" y="0"/>
                      <a:pt x="1" y="696"/>
                      <a:pt x="44" y="1566"/>
                    </a:cubicBezTo>
                    <a:cubicBezTo>
                      <a:pt x="1" y="2436"/>
                      <a:pt x="740" y="3132"/>
                      <a:pt x="1567" y="3132"/>
                    </a:cubicBezTo>
                    <a:lnTo>
                      <a:pt x="40232" y="3132"/>
                    </a:lnTo>
                    <a:cubicBezTo>
                      <a:pt x="41102" y="3132"/>
                      <a:pt x="41798" y="2436"/>
                      <a:pt x="41798" y="1566"/>
                    </a:cubicBezTo>
                    <a:cubicBezTo>
                      <a:pt x="41798" y="696"/>
                      <a:pt x="41102" y="0"/>
                      <a:pt x="402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68"/>
              <p:cNvSpPr/>
              <p:nvPr/>
            </p:nvSpPr>
            <p:spPr>
              <a:xfrm>
                <a:off x="2358950" y="1991975"/>
                <a:ext cx="745925" cy="78300"/>
              </a:xfrm>
              <a:custGeom>
                <a:avLst/>
                <a:gdLst/>
                <a:ahLst/>
                <a:cxnLst/>
                <a:rect l="l" t="t" r="r" b="b"/>
                <a:pathLst>
                  <a:path w="29837" h="3132" extrusionOk="0">
                    <a:moveTo>
                      <a:pt x="1566" y="0"/>
                    </a:moveTo>
                    <a:cubicBezTo>
                      <a:pt x="696" y="0"/>
                      <a:pt x="1" y="696"/>
                      <a:pt x="1" y="1566"/>
                    </a:cubicBezTo>
                    <a:cubicBezTo>
                      <a:pt x="1" y="2436"/>
                      <a:pt x="696" y="3132"/>
                      <a:pt x="1566" y="3132"/>
                    </a:cubicBezTo>
                    <a:lnTo>
                      <a:pt x="28271" y="3132"/>
                    </a:lnTo>
                    <a:cubicBezTo>
                      <a:pt x="29141" y="3132"/>
                      <a:pt x="29837" y="2436"/>
                      <a:pt x="29837" y="1566"/>
                    </a:cubicBezTo>
                    <a:cubicBezTo>
                      <a:pt x="29837" y="696"/>
                      <a:pt x="29141" y="0"/>
                      <a:pt x="282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68"/>
              <p:cNvSpPr/>
              <p:nvPr/>
            </p:nvSpPr>
            <p:spPr>
              <a:xfrm>
                <a:off x="2837375" y="2175725"/>
                <a:ext cx="267500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10700" h="7656" extrusionOk="0">
                    <a:moveTo>
                      <a:pt x="10700" y="1"/>
                    </a:moveTo>
                    <a:lnTo>
                      <a:pt x="0" y="653"/>
                    </a:lnTo>
                    <a:lnTo>
                      <a:pt x="10700" y="7656"/>
                    </a:lnTo>
                    <a:lnTo>
                      <a:pt x="107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68"/>
              <p:cNvSpPr/>
              <p:nvPr/>
            </p:nvSpPr>
            <p:spPr>
              <a:xfrm>
                <a:off x="1047625" y="2491050"/>
                <a:ext cx="1347225" cy="645900"/>
              </a:xfrm>
              <a:custGeom>
                <a:avLst/>
                <a:gdLst/>
                <a:ahLst/>
                <a:cxnLst/>
                <a:rect l="l" t="t" r="r" b="b"/>
                <a:pathLst>
                  <a:path w="53889" h="25836" extrusionOk="0">
                    <a:moveTo>
                      <a:pt x="5438" y="1"/>
                    </a:moveTo>
                    <a:cubicBezTo>
                      <a:pt x="2437" y="1"/>
                      <a:pt x="1" y="2393"/>
                      <a:pt x="1" y="5437"/>
                    </a:cubicBezTo>
                    <a:lnTo>
                      <a:pt x="1" y="20399"/>
                    </a:lnTo>
                    <a:cubicBezTo>
                      <a:pt x="1" y="23444"/>
                      <a:pt x="2437" y="25836"/>
                      <a:pt x="5438" y="25836"/>
                    </a:cubicBezTo>
                    <a:lnTo>
                      <a:pt x="48452" y="25836"/>
                    </a:lnTo>
                    <a:cubicBezTo>
                      <a:pt x="51453" y="25836"/>
                      <a:pt x="53889" y="23444"/>
                      <a:pt x="53889" y="20399"/>
                    </a:cubicBezTo>
                    <a:lnTo>
                      <a:pt x="53889" y="5437"/>
                    </a:lnTo>
                    <a:cubicBezTo>
                      <a:pt x="53889" y="2393"/>
                      <a:pt x="51453" y="1"/>
                      <a:pt x="484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68"/>
              <p:cNvSpPr/>
              <p:nvPr/>
            </p:nvSpPr>
            <p:spPr>
              <a:xfrm>
                <a:off x="1194425" y="2622625"/>
                <a:ext cx="1043850" cy="78300"/>
              </a:xfrm>
              <a:custGeom>
                <a:avLst/>
                <a:gdLst/>
                <a:ahLst/>
                <a:cxnLst/>
                <a:rect l="l" t="t" r="r" b="b"/>
                <a:pathLst>
                  <a:path w="41754" h="3132" extrusionOk="0">
                    <a:moveTo>
                      <a:pt x="1610" y="0"/>
                    </a:moveTo>
                    <a:cubicBezTo>
                      <a:pt x="740" y="0"/>
                      <a:pt x="44" y="696"/>
                      <a:pt x="44" y="1566"/>
                    </a:cubicBezTo>
                    <a:cubicBezTo>
                      <a:pt x="1" y="2393"/>
                      <a:pt x="696" y="3088"/>
                      <a:pt x="1566" y="3132"/>
                    </a:cubicBezTo>
                    <a:lnTo>
                      <a:pt x="40188" y="3132"/>
                    </a:lnTo>
                    <a:cubicBezTo>
                      <a:pt x="41058" y="3132"/>
                      <a:pt x="41754" y="2436"/>
                      <a:pt x="41754" y="1566"/>
                    </a:cubicBezTo>
                    <a:cubicBezTo>
                      <a:pt x="41754" y="696"/>
                      <a:pt x="41058" y="0"/>
                      <a:pt x="401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68"/>
              <p:cNvSpPr/>
              <p:nvPr/>
            </p:nvSpPr>
            <p:spPr>
              <a:xfrm>
                <a:off x="1194425" y="2774850"/>
                <a:ext cx="1043850" cy="78325"/>
              </a:xfrm>
              <a:custGeom>
                <a:avLst/>
                <a:gdLst/>
                <a:ahLst/>
                <a:cxnLst/>
                <a:rect l="l" t="t" r="r" b="b"/>
                <a:pathLst>
                  <a:path w="41754" h="3133" extrusionOk="0">
                    <a:moveTo>
                      <a:pt x="1610" y="1"/>
                    </a:moveTo>
                    <a:cubicBezTo>
                      <a:pt x="740" y="1"/>
                      <a:pt x="44" y="696"/>
                      <a:pt x="44" y="1566"/>
                    </a:cubicBezTo>
                    <a:cubicBezTo>
                      <a:pt x="1" y="2393"/>
                      <a:pt x="696" y="3089"/>
                      <a:pt x="1566" y="3132"/>
                    </a:cubicBezTo>
                    <a:lnTo>
                      <a:pt x="40188" y="3132"/>
                    </a:lnTo>
                    <a:cubicBezTo>
                      <a:pt x="41058" y="3132"/>
                      <a:pt x="41754" y="2436"/>
                      <a:pt x="41754" y="1566"/>
                    </a:cubicBezTo>
                    <a:cubicBezTo>
                      <a:pt x="41754" y="696"/>
                      <a:pt x="41058" y="1"/>
                      <a:pt x="401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68"/>
              <p:cNvSpPr/>
              <p:nvPr/>
            </p:nvSpPr>
            <p:spPr>
              <a:xfrm>
                <a:off x="1194425" y="2927075"/>
                <a:ext cx="744850" cy="78325"/>
              </a:xfrm>
              <a:custGeom>
                <a:avLst/>
                <a:gdLst/>
                <a:ahLst/>
                <a:cxnLst/>
                <a:rect l="l" t="t" r="r" b="b"/>
                <a:pathLst>
                  <a:path w="29794" h="3133" extrusionOk="0">
                    <a:moveTo>
                      <a:pt x="1610" y="1"/>
                    </a:moveTo>
                    <a:cubicBezTo>
                      <a:pt x="740" y="1"/>
                      <a:pt x="44" y="696"/>
                      <a:pt x="44" y="1566"/>
                    </a:cubicBezTo>
                    <a:cubicBezTo>
                      <a:pt x="1" y="2393"/>
                      <a:pt x="696" y="3089"/>
                      <a:pt x="1566" y="3132"/>
                    </a:cubicBezTo>
                    <a:lnTo>
                      <a:pt x="28227" y="3132"/>
                    </a:lnTo>
                    <a:cubicBezTo>
                      <a:pt x="29097" y="3132"/>
                      <a:pt x="29793" y="2436"/>
                      <a:pt x="29793" y="1566"/>
                    </a:cubicBezTo>
                    <a:cubicBezTo>
                      <a:pt x="29793" y="696"/>
                      <a:pt x="29097" y="1"/>
                      <a:pt x="282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68"/>
              <p:cNvSpPr/>
              <p:nvPr/>
            </p:nvSpPr>
            <p:spPr>
              <a:xfrm>
                <a:off x="1194425" y="3109750"/>
                <a:ext cx="266425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10657" h="7656" extrusionOk="0">
                    <a:moveTo>
                      <a:pt x="1" y="0"/>
                    </a:moveTo>
                    <a:lnTo>
                      <a:pt x="1" y="7655"/>
                    </a:lnTo>
                    <a:lnTo>
                      <a:pt x="10656" y="65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68"/>
              <p:cNvSpPr/>
              <p:nvPr/>
            </p:nvSpPr>
            <p:spPr>
              <a:xfrm>
                <a:off x="1904450" y="3438125"/>
                <a:ext cx="1347225" cy="471925"/>
              </a:xfrm>
              <a:custGeom>
                <a:avLst/>
                <a:gdLst/>
                <a:ahLst/>
                <a:cxnLst/>
                <a:rect l="l" t="t" r="r" b="b"/>
                <a:pathLst>
                  <a:path w="53889" h="18877" extrusionOk="0">
                    <a:moveTo>
                      <a:pt x="5437" y="0"/>
                    </a:moveTo>
                    <a:cubicBezTo>
                      <a:pt x="2436" y="0"/>
                      <a:pt x="0" y="2436"/>
                      <a:pt x="0" y="5437"/>
                    </a:cubicBezTo>
                    <a:lnTo>
                      <a:pt x="0" y="13440"/>
                    </a:lnTo>
                    <a:cubicBezTo>
                      <a:pt x="0" y="16441"/>
                      <a:pt x="2436" y="18876"/>
                      <a:pt x="5437" y="18876"/>
                    </a:cubicBezTo>
                    <a:lnTo>
                      <a:pt x="48452" y="18876"/>
                    </a:lnTo>
                    <a:cubicBezTo>
                      <a:pt x="51453" y="18876"/>
                      <a:pt x="53888" y="16441"/>
                      <a:pt x="53888" y="13440"/>
                    </a:cubicBezTo>
                    <a:lnTo>
                      <a:pt x="53888" y="5437"/>
                    </a:lnTo>
                    <a:cubicBezTo>
                      <a:pt x="53888" y="2436"/>
                      <a:pt x="51453" y="0"/>
                      <a:pt x="484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68"/>
              <p:cNvSpPr/>
              <p:nvPr/>
            </p:nvSpPr>
            <p:spPr>
              <a:xfrm>
                <a:off x="2059925" y="3547950"/>
                <a:ext cx="1044950" cy="78300"/>
              </a:xfrm>
              <a:custGeom>
                <a:avLst/>
                <a:gdLst/>
                <a:ahLst/>
                <a:cxnLst/>
                <a:rect l="l" t="t" r="r" b="b"/>
                <a:pathLst>
                  <a:path w="41798" h="3132" extrusionOk="0">
                    <a:moveTo>
                      <a:pt x="1567" y="0"/>
                    </a:moveTo>
                    <a:cubicBezTo>
                      <a:pt x="740" y="0"/>
                      <a:pt x="1" y="696"/>
                      <a:pt x="44" y="1566"/>
                    </a:cubicBezTo>
                    <a:cubicBezTo>
                      <a:pt x="1" y="2392"/>
                      <a:pt x="740" y="3132"/>
                      <a:pt x="1567" y="3132"/>
                    </a:cubicBezTo>
                    <a:lnTo>
                      <a:pt x="40232" y="3132"/>
                    </a:lnTo>
                    <a:cubicBezTo>
                      <a:pt x="41102" y="3132"/>
                      <a:pt x="41798" y="2392"/>
                      <a:pt x="41798" y="1566"/>
                    </a:cubicBezTo>
                    <a:cubicBezTo>
                      <a:pt x="41798" y="696"/>
                      <a:pt x="41102" y="0"/>
                      <a:pt x="402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68"/>
              <p:cNvSpPr/>
              <p:nvPr/>
            </p:nvSpPr>
            <p:spPr>
              <a:xfrm>
                <a:off x="2358950" y="3700175"/>
                <a:ext cx="745925" cy="78300"/>
              </a:xfrm>
              <a:custGeom>
                <a:avLst/>
                <a:gdLst/>
                <a:ahLst/>
                <a:cxnLst/>
                <a:rect l="l" t="t" r="r" b="b"/>
                <a:pathLst>
                  <a:path w="29837" h="3132" extrusionOk="0">
                    <a:moveTo>
                      <a:pt x="1566" y="0"/>
                    </a:moveTo>
                    <a:cubicBezTo>
                      <a:pt x="696" y="0"/>
                      <a:pt x="1" y="696"/>
                      <a:pt x="1" y="1566"/>
                    </a:cubicBezTo>
                    <a:cubicBezTo>
                      <a:pt x="1" y="2392"/>
                      <a:pt x="696" y="3132"/>
                      <a:pt x="1566" y="3132"/>
                    </a:cubicBezTo>
                    <a:lnTo>
                      <a:pt x="28271" y="3132"/>
                    </a:lnTo>
                    <a:cubicBezTo>
                      <a:pt x="29141" y="3132"/>
                      <a:pt x="29837" y="2392"/>
                      <a:pt x="29837" y="1566"/>
                    </a:cubicBezTo>
                    <a:cubicBezTo>
                      <a:pt x="29837" y="696"/>
                      <a:pt x="29141" y="0"/>
                      <a:pt x="282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68"/>
              <p:cNvSpPr/>
              <p:nvPr/>
            </p:nvSpPr>
            <p:spPr>
              <a:xfrm>
                <a:off x="2837375" y="3882850"/>
                <a:ext cx="267500" cy="191375"/>
              </a:xfrm>
              <a:custGeom>
                <a:avLst/>
                <a:gdLst/>
                <a:ahLst/>
                <a:cxnLst/>
                <a:rect l="l" t="t" r="r" b="b"/>
                <a:pathLst>
                  <a:path w="10700" h="7655" extrusionOk="0">
                    <a:moveTo>
                      <a:pt x="10700" y="0"/>
                    </a:moveTo>
                    <a:lnTo>
                      <a:pt x="0" y="652"/>
                    </a:lnTo>
                    <a:lnTo>
                      <a:pt x="10700" y="7655"/>
                    </a:lnTo>
                    <a:lnTo>
                      <a:pt x="107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68"/>
              <p:cNvSpPr/>
              <p:nvPr/>
            </p:nvSpPr>
            <p:spPr>
              <a:xfrm>
                <a:off x="4318301" y="2697621"/>
                <a:ext cx="318999" cy="240276"/>
              </a:xfrm>
              <a:custGeom>
                <a:avLst/>
                <a:gdLst/>
                <a:ahLst/>
                <a:cxnLst/>
                <a:rect l="l" t="t" r="r" b="b"/>
                <a:pathLst>
                  <a:path w="13802" h="9612" extrusionOk="0">
                    <a:moveTo>
                      <a:pt x="7930" y="1"/>
                    </a:moveTo>
                    <a:cubicBezTo>
                      <a:pt x="6468" y="1"/>
                      <a:pt x="5045" y="230"/>
                      <a:pt x="4089" y="524"/>
                    </a:cubicBezTo>
                    <a:cubicBezTo>
                      <a:pt x="1870" y="1220"/>
                      <a:pt x="0" y="3091"/>
                      <a:pt x="1044" y="5526"/>
                    </a:cubicBezTo>
                    <a:cubicBezTo>
                      <a:pt x="1218" y="5918"/>
                      <a:pt x="1435" y="6309"/>
                      <a:pt x="1653" y="6657"/>
                    </a:cubicBezTo>
                    <a:cubicBezTo>
                      <a:pt x="2944" y="8525"/>
                      <a:pt x="5137" y="9612"/>
                      <a:pt x="7333" y="9612"/>
                    </a:cubicBezTo>
                    <a:cubicBezTo>
                      <a:pt x="8615" y="9612"/>
                      <a:pt x="9898" y="9242"/>
                      <a:pt x="11004" y="8440"/>
                    </a:cubicBezTo>
                    <a:cubicBezTo>
                      <a:pt x="12439" y="7440"/>
                      <a:pt x="13700" y="5700"/>
                      <a:pt x="13744" y="3873"/>
                    </a:cubicBezTo>
                    <a:cubicBezTo>
                      <a:pt x="13802" y="880"/>
                      <a:pt x="10792" y="1"/>
                      <a:pt x="793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48" name="Google Shape;1148;p68"/>
            <p:cNvSpPr/>
            <p:nvPr/>
          </p:nvSpPr>
          <p:spPr>
            <a:xfrm flipH="1">
              <a:off x="4761819" y="3052172"/>
              <a:ext cx="48646" cy="85600"/>
            </a:xfrm>
            <a:custGeom>
              <a:avLst/>
              <a:gdLst/>
              <a:ahLst/>
              <a:cxnLst/>
              <a:rect l="l" t="t" r="r" b="b"/>
              <a:pathLst>
                <a:path w="3782" h="6655" extrusionOk="0">
                  <a:moveTo>
                    <a:pt x="0" y="0"/>
                  </a:moveTo>
                  <a:lnTo>
                    <a:pt x="227" y="5293"/>
                  </a:lnTo>
                  <a:lnTo>
                    <a:pt x="303" y="6654"/>
                  </a:lnTo>
                  <a:lnTo>
                    <a:pt x="3781" y="5520"/>
                  </a:lnTo>
                  <a:lnTo>
                    <a:pt x="3252" y="4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76"/>
          <p:cNvSpPr txBox="1">
            <a:spLocks noGrp="1"/>
          </p:cNvSpPr>
          <p:nvPr>
            <p:ph type="title"/>
          </p:nvPr>
        </p:nvSpPr>
        <p:spPr>
          <a:xfrm>
            <a:off x="130502" y="1443224"/>
            <a:ext cx="2788500" cy="61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Project Target</a:t>
            </a:r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65" name="Google Shape;1565;p76"/>
          <p:cNvSpPr txBox="1">
            <a:spLocks noGrp="1"/>
          </p:cNvSpPr>
          <p:nvPr>
            <p:ph type="subTitle" idx="1"/>
          </p:nvPr>
        </p:nvSpPr>
        <p:spPr>
          <a:xfrm>
            <a:off x="105898" y="2209196"/>
            <a:ext cx="4802820" cy="11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· </a:t>
            </a:r>
            <a:r>
              <a:rPr 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Nighttime emergency patients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· </a:t>
            </a:r>
            <a:r>
              <a:rPr 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Patients who can't get to the hospital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· </a:t>
            </a:r>
            <a:r>
              <a:rPr 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Patients in rural areas with no pharmacy nearby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· </a:t>
            </a:r>
            <a:r>
              <a:rPr 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People who want to travel</a:t>
            </a:r>
            <a:endParaRPr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66" name="Google Shape;1566;p76"/>
          <p:cNvSpPr/>
          <p:nvPr/>
        </p:nvSpPr>
        <p:spPr>
          <a:xfrm>
            <a:off x="248501" y="1989041"/>
            <a:ext cx="14109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7" name="Google Shape;1567;p76"/>
          <p:cNvGrpSpPr/>
          <p:nvPr/>
        </p:nvGrpSpPr>
        <p:grpSpPr>
          <a:xfrm>
            <a:off x="4829217" y="1216714"/>
            <a:ext cx="3596272" cy="2923397"/>
            <a:chOff x="4829217" y="1216714"/>
            <a:chExt cx="3596272" cy="2923397"/>
          </a:xfrm>
        </p:grpSpPr>
        <p:sp>
          <p:nvSpPr>
            <p:cNvPr id="1568" name="Google Shape;1568;p76"/>
            <p:cNvSpPr/>
            <p:nvPr/>
          </p:nvSpPr>
          <p:spPr>
            <a:xfrm>
              <a:off x="4829217" y="2048971"/>
              <a:ext cx="3596272" cy="2091140"/>
            </a:xfrm>
            <a:custGeom>
              <a:avLst/>
              <a:gdLst/>
              <a:ahLst/>
              <a:cxnLst/>
              <a:rect l="l" t="t" r="r" b="b"/>
              <a:pathLst>
                <a:path w="200210" h="116417" extrusionOk="0">
                  <a:moveTo>
                    <a:pt x="100105" y="0"/>
                  </a:moveTo>
                  <a:cubicBezTo>
                    <a:pt x="44832" y="0"/>
                    <a:pt x="0" y="26052"/>
                    <a:pt x="0" y="58209"/>
                  </a:cubicBezTo>
                  <a:cubicBezTo>
                    <a:pt x="0" y="90332"/>
                    <a:pt x="44832" y="116417"/>
                    <a:pt x="100105" y="116417"/>
                  </a:cubicBezTo>
                  <a:cubicBezTo>
                    <a:pt x="155411" y="116417"/>
                    <a:pt x="200210" y="90332"/>
                    <a:pt x="200210" y="58209"/>
                  </a:cubicBezTo>
                  <a:cubicBezTo>
                    <a:pt x="200210" y="26052"/>
                    <a:pt x="155411" y="0"/>
                    <a:pt x="1001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76"/>
            <p:cNvSpPr/>
            <p:nvPr/>
          </p:nvSpPr>
          <p:spPr>
            <a:xfrm>
              <a:off x="5101241" y="2257785"/>
              <a:ext cx="3157682" cy="1817931"/>
            </a:xfrm>
            <a:custGeom>
              <a:avLst/>
              <a:gdLst/>
              <a:ahLst/>
              <a:cxnLst/>
              <a:rect l="l" t="t" r="r" b="b"/>
              <a:pathLst>
                <a:path w="175793" h="101207" extrusionOk="0">
                  <a:moveTo>
                    <a:pt x="67494" y="0"/>
                  </a:moveTo>
                  <a:cubicBezTo>
                    <a:pt x="66865" y="0"/>
                    <a:pt x="66231" y="150"/>
                    <a:pt x="65647" y="451"/>
                  </a:cubicBezTo>
                  <a:lnTo>
                    <a:pt x="1001" y="37744"/>
                  </a:lnTo>
                  <a:cubicBezTo>
                    <a:pt x="0" y="38344"/>
                    <a:pt x="0" y="39278"/>
                    <a:pt x="1001" y="39879"/>
                  </a:cubicBezTo>
                  <a:lnTo>
                    <a:pt x="106443" y="100756"/>
                  </a:lnTo>
                  <a:cubicBezTo>
                    <a:pt x="107027" y="101056"/>
                    <a:pt x="107661" y="101206"/>
                    <a:pt x="108294" y="101206"/>
                  </a:cubicBezTo>
                  <a:cubicBezTo>
                    <a:pt x="108928" y="101206"/>
                    <a:pt x="109562" y="101056"/>
                    <a:pt x="110146" y="100756"/>
                  </a:cubicBezTo>
                  <a:lnTo>
                    <a:pt x="174792" y="63462"/>
                  </a:lnTo>
                  <a:cubicBezTo>
                    <a:pt x="175793" y="62862"/>
                    <a:pt x="175793" y="61928"/>
                    <a:pt x="174792" y="61328"/>
                  </a:cubicBezTo>
                  <a:lnTo>
                    <a:pt x="69317" y="451"/>
                  </a:lnTo>
                  <a:cubicBezTo>
                    <a:pt x="68749" y="150"/>
                    <a:pt x="68124" y="0"/>
                    <a:pt x="674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76"/>
            <p:cNvSpPr/>
            <p:nvPr/>
          </p:nvSpPr>
          <p:spPr>
            <a:xfrm>
              <a:off x="5689028" y="3435460"/>
              <a:ext cx="686078" cy="396091"/>
            </a:xfrm>
            <a:custGeom>
              <a:avLst/>
              <a:gdLst/>
              <a:ahLst/>
              <a:cxnLst/>
              <a:rect l="l" t="t" r="r" b="b"/>
              <a:pathLst>
                <a:path w="38195" h="22051" extrusionOk="0">
                  <a:moveTo>
                    <a:pt x="19081" y="1"/>
                  </a:moveTo>
                  <a:cubicBezTo>
                    <a:pt x="8540" y="1"/>
                    <a:pt x="1" y="4938"/>
                    <a:pt x="1" y="11009"/>
                  </a:cubicBezTo>
                  <a:cubicBezTo>
                    <a:pt x="1" y="17113"/>
                    <a:pt x="8540" y="22050"/>
                    <a:pt x="19081" y="22050"/>
                  </a:cubicBezTo>
                  <a:cubicBezTo>
                    <a:pt x="29622" y="22050"/>
                    <a:pt x="38195" y="17113"/>
                    <a:pt x="38195" y="11009"/>
                  </a:cubicBezTo>
                  <a:cubicBezTo>
                    <a:pt x="38195" y="4938"/>
                    <a:pt x="29622" y="1"/>
                    <a:pt x="190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76"/>
            <p:cNvSpPr/>
            <p:nvPr/>
          </p:nvSpPr>
          <p:spPr>
            <a:xfrm>
              <a:off x="5002375" y="2311726"/>
              <a:ext cx="294208" cy="493430"/>
            </a:xfrm>
            <a:custGeom>
              <a:avLst/>
              <a:gdLst/>
              <a:ahLst/>
              <a:cxnLst/>
              <a:rect l="l" t="t" r="r" b="b"/>
              <a:pathLst>
                <a:path w="16379" h="27470" extrusionOk="0">
                  <a:moveTo>
                    <a:pt x="3779" y="0"/>
                  </a:moveTo>
                  <a:cubicBezTo>
                    <a:pt x="3209" y="0"/>
                    <a:pt x="2726" y="110"/>
                    <a:pt x="2369" y="316"/>
                  </a:cubicBezTo>
                  <a:cubicBezTo>
                    <a:pt x="134" y="1584"/>
                    <a:pt x="0" y="4486"/>
                    <a:pt x="5004" y="9390"/>
                  </a:cubicBezTo>
                  <a:cubicBezTo>
                    <a:pt x="7973" y="12292"/>
                    <a:pt x="12142" y="18629"/>
                    <a:pt x="13310" y="27469"/>
                  </a:cubicBezTo>
                  <a:lnTo>
                    <a:pt x="16012" y="25134"/>
                  </a:lnTo>
                  <a:cubicBezTo>
                    <a:pt x="16012" y="25134"/>
                    <a:pt x="16379" y="17295"/>
                    <a:pt x="14344" y="10690"/>
                  </a:cubicBezTo>
                  <a:cubicBezTo>
                    <a:pt x="11969" y="2924"/>
                    <a:pt x="6716" y="0"/>
                    <a:pt x="37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76"/>
            <p:cNvSpPr/>
            <p:nvPr/>
          </p:nvSpPr>
          <p:spPr>
            <a:xfrm>
              <a:off x="5002375" y="2311726"/>
              <a:ext cx="294208" cy="493430"/>
            </a:xfrm>
            <a:custGeom>
              <a:avLst/>
              <a:gdLst/>
              <a:ahLst/>
              <a:cxnLst/>
              <a:rect l="l" t="t" r="r" b="b"/>
              <a:pathLst>
                <a:path w="16379" h="27470" extrusionOk="0">
                  <a:moveTo>
                    <a:pt x="3779" y="0"/>
                  </a:moveTo>
                  <a:cubicBezTo>
                    <a:pt x="3209" y="0"/>
                    <a:pt x="2726" y="110"/>
                    <a:pt x="2369" y="316"/>
                  </a:cubicBezTo>
                  <a:cubicBezTo>
                    <a:pt x="134" y="1584"/>
                    <a:pt x="0" y="4486"/>
                    <a:pt x="5004" y="9390"/>
                  </a:cubicBezTo>
                  <a:cubicBezTo>
                    <a:pt x="7973" y="12292"/>
                    <a:pt x="12142" y="18629"/>
                    <a:pt x="13310" y="27469"/>
                  </a:cubicBezTo>
                  <a:lnTo>
                    <a:pt x="16012" y="25134"/>
                  </a:lnTo>
                  <a:cubicBezTo>
                    <a:pt x="16012" y="25134"/>
                    <a:pt x="16379" y="17295"/>
                    <a:pt x="14344" y="10690"/>
                  </a:cubicBezTo>
                  <a:cubicBezTo>
                    <a:pt x="11969" y="2924"/>
                    <a:pt x="6716" y="0"/>
                    <a:pt x="3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76"/>
            <p:cNvSpPr/>
            <p:nvPr/>
          </p:nvSpPr>
          <p:spPr>
            <a:xfrm>
              <a:off x="5068891" y="2337718"/>
              <a:ext cx="200731" cy="390738"/>
            </a:xfrm>
            <a:custGeom>
              <a:avLst/>
              <a:gdLst/>
              <a:ahLst/>
              <a:cxnLst/>
              <a:rect l="l" t="t" r="r" b="b"/>
              <a:pathLst>
                <a:path w="11175" h="21753" extrusionOk="0">
                  <a:moveTo>
                    <a:pt x="243" y="0"/>
                  </a:moveTo>
                  <a:cubicBezTo>
                    <a:pt x="175" y="0"/>
                    <a:pt x="108" y="29"/>
                    <a:pt x="67" y="70"/>
                  </a:cubicBezTo>
                  <a:lnTo>
                    <a:pt x="67" y="104"/>
                  </a:lnTo>
                  <a:cubicBezTo>
                    <a:pt x="0" y="170"/>
                    <a:pt x="33" y="304"/>
                    <a:pt x="134" y="370"/>
                  </a:cubicBezTo>
                  <a:cubicBezTo>
                    <a:pt x="4837" y="3506"/>
                    <a:pt x="10241" y="12512"/>
                    <a:pt x="10708" y="21519"/>
                  </a:cubicBezTo>
                  <a:cubicBezTo>
                    <a:pt x="10741" y="21652"/>
                    <a:pt x="10841" y="21752"/>
                    <a:pt x="10941" y="21752"/>
                  </a:cubicBezTo>
                  <a:lnTo>
                    <a:pt x="10975" y="21752"/>
                  </a:lnTo>
                  <a:cubicBezTo>
                    <a:pt x="11075" y="21719"/>
                    <a:pt x="11175" y="21619"/>
                    <a:pt x="11175" y="21519"/>
                  </a:cubicBezTo>
                  <a:cubicBezTo>
                    <a:pt x="10674" y="12346"/>
                    <a:pt x="5204" y="3206"/>
                    <a:pt x="367" y="37"/>
                  </a:cubicBezTo>
                  <a:cubicBezTo>
                    <a:pt x="329" y="11"/>
                    <a:pt x="286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76"/>
            <p:cNvSpPr/>
            <p:nvPr/>
          </p:nvSpPr>
          <p:spPr>
            <a:xfrm>
              <a:off x="4862771" y="2544035"/>
              <a:ext cx="390074" cy="377518"/>
            </a:xfrm>
            <a:custGeom>
              <a:avLst/>
              <a:gdLst/>
              <a:ahLst/>
              <a:cxnLst/>
              <a:rect l="l" t="t" r="r" b="b"/>
              <a:pathLst>
                <a:path w="21716" h="21017" extrusionOk="0">
                  <a:moveTo>
                    <a:pt x="12292" y="1"/>
                  </a:moveTo>
                  <a:cubicBezTo>
                    <a:pt x="11909" y="1"/>
                    <a:pt x="11525" y="76"/>
                    <a:pt x="11175" y="226"/>
                  </a:cubicBezTo>
                  <a:cubicBezTo>
                    <a:pt x="10508" y="526"/>
                    <a:pt x="9774" y="793"/>
                    <a:pt x="9073" y="1026"/>
                  </a:cubicBezTo>
                  <a:cubicBezTo>
                    <a:pt x="8759" y="1097"/>
                    <a:pt x="8444" y="1126"/>
                    <a:pt x="8128" y="1126"/>
                  </a:cubicBezTo>
                  <a:cubicBezTo>
                    <a:pt x="6635" y="1126"/>
                    <a:pt x="5129" y="476"/>
                    <a:pt x="3639" y="476"/>
                  </a:cubicBezTo>
                  <a:cubicBezTo>
                    <a:pt x="3505" y="476"/>
                    <a:pt x="3370" y="481"/>
                    <a:pt x="3236" y="493"/>
                  </a:cubicBezTo>
                  <a:cubicBezTo>
                    <a:pt x="2602" y="526"/>
                    <a:pt x="2002" y="693"/>
                    <a:pt x="1435" y="960"/>
                  </a:cubicBezTo>
                  <a:cubicBezTo>
                    <a:pt x="834" y="1260"/>
                    <a:pt x="401" y="1760"/>
                    <a:pt x="167" y="2394"/>
                  </a:cubicBezTo>
                  <a:cubicBezTo>
                    <a:pt x="0" y="3161"/>
                    <a:pt x="501" y="3962"/>
                    <a:pt x="1134" y="4462"/>
                  </a:cubicBezTo>
                  <a:cubicBezTo>
                    <a:pt x="1802" y="4863"/>
                    <a:pt x="2535" y="5229"/>
                    <a:pt x="3269" y="5563"/>
                  </a:cubicBezTo>
                  <a:cubicBezTo>
                    <a:pt x="3603" y="5696"/>
                    <a:pt x="3903" y="5930"/>
                    <a:pt x="4170" y="6197"/>
                  </a:cubicBezTo>
                  <a:cubicBezTo>
                    <a:pt x="4503" y="6697"/>
                    <a:pt x="4704" y="7298"/>
                    <a:pt x="4670" y="7898"/>
                  </a:cubicBezTo>
                  <a:cubicBezTo>
                    <a:pt x="4670" y="8732"/>
                    <a:pt x="4470" y="9566"/>
                    <a:pt x="4437" y="10400"/>
                  </a:cubicBezTo>
                  <a:cubicBezTo>
                    <a:pt x="4303" y="11234"/>
                    <a:pt x="4470" y="12101"/>
                    <a:pt x="4904" y="12835"/>
                  </a:cubicBezTo>
                  <a:cubicBezTo>
                    <a:pt x="5504" y="13736"/>
                    <a:pt x="6638" y="13902"/>
                    <a:pt x="7639" y="13936"/>
                  </a:cubicBezTo>
                  <a:cubicBezTo>
                    <a:pt x="8540" y="14002"/>
                    <a:pt x="9540" y="14069"/>
                    <a:pt x="10141" y="14736"/>
                  </a:cubicBezTo>
                  <a:cubicBezTo>
                    <a:pt x="10441" y="15103"/>
                    <a:pt x="10641" y="15503"/>
                    <a:pt x="10741" y="15937"/>
                  </a:cubicBezTo>
                  <a:cubicBezTo>
                    <a:pt x="10875" y="16371"/>
                    <a:pt x="11008" y="16838"/>
                    <a:pt x="11175" y="17238"/>
                  </a:cubicBezTo>
                  <a:cubicBezTo>
                    <a:pt x="11308" y="17705"/>
                    <a:pt x="11442" y="18139"/>
                    <a:pt x="11642" y="18539"/>
                  </a:cubicBezTo>
                  <a:cubicBezTo>
                    <a:pt x="12009" y="19340"/>
                    <a:pt x="12643" y="20007"/>
                    <a:pt x="13410" y="20440"/>
                  </a:cubicBezTo>
                  <a:cubicBezTo>
                    <a:pt x="14077" y="20807"/>
                    <a:pt x="14844" y="21007"/>
                    <a:pt x="15611" y="21007"/>
                  </a:cubicBezTo>
                  <a:cubicBezTo>
                    <a:pt x="15751" y="21007"/>
                    <a:pt x="16003" y="21016"/>
                    <a:pt x="16292" y="21016"/>
                  </a:cubicBezTo>
                  <a:cubicBezTo>
                    <a:pt x="16967" y="21016"/>
                    <a:pt x="17850" y="20967"/>
                    <a:pt x="18013" y="20640"/>
                  </a:cubicBezTo>
                  <a:lnTo>
                    <a:pt x="21716" y="11868"/>
                  </a:lnTo>
                  <a:cubicBezTo>
                    <a:pt x="21716" y="10867"/>
                    <a:pt x="21649" y="9866"/>
                    <a:pt x="21516" y="8865"/>
                  </a:cubicBezTo>
                  <a:cubicBezTo>
                    <a:pt x="21349" y="7898"/>
                    <a:pt x="21015" y="6997"/>
                    <a:pt x="20515" y="6163"/>
                  </a:cubicBezTo>
                  <a:cubicBezTo>
                    <a:pt x="20248" y="5663"/>
                    <a:pt x="19848" y="5263"/>
                    <a:pt x="19314" y="4996"/>
                  </a:cubicBezTo>
                  <a:cubicBezTo>
                    <a:pt x="18113" y="4429"/>
                    <a:pt x="16846" y="4729"/>
                    <a:pt x="15778" y="3929"/>
                  </a:cubicBezTo>
                  <a:cubicBezTo>
                    <a:pt x="14611" y="3028"/>
                    <a:pt x="14711" y="960"/>
                    <a:pt x="13410" y="226"/>
                  </a:cubicBezTo>
                  <a:cubicBezTo>
                    <a:pt x="13060" y="76"/>
                    <a:pt x="12676" y="1"/>
                    <a:pt x="12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76"/>
            <p:cNvSpPr/>
            <p:nvPr/>
          </p:nvSpPr>
          <p:spPr>
            <a:xfrm>
              <a:off x="4912491" y="2579727"/>
              <a:ext cx="316984" cy="248817"/>
            </a:xfrm>
            <a:custGeom>
              <a:avLst/>
              <a:gdLst/>
              <a:ahLst/>
              <a:cxnLst/>
              <a:rect l="l" t="t" r="r" b="b"/>
              <a:pathLst>
                <a:path w="17647" h="13852" extrusionOk="0">
                  <a:moveTo>
                    <a:pt x="226" y="0"/>
                  </a:moveTo>
                  <a:cubicBezTo>
                    <a:pt x="134" y="0"/>
                    <a:pt x="34" y="87"/>
                    <a:pt x="34" y="174"/>
                  </a:cubicBezTo>
                  <a:cubicBezTo>
                    <a:pt x="1" y="307"/>
                    <a:pt x="101" y="407"/>
                    <a:pt x="201" y="407"/>
                  </a:cubicBezTo>
                  <a:cubicBezTo>
                    <a:pt x="4137" y="1041"/>
                    <a:pt x="12743" y="6545"/>
                    <a:pt x="17213" y="13750"/>
                  </a:cubicBezTo>
                  <a:cubicBezTo>
                    <a:pt x="17256" y="13815"/>
                    <a:pt x="17327" y="13851"/>
                    <a:pt x="17399" y="13851"/>
                  </a:cubicBezTo>
                  <a:cubicBezTo>
                    <a:pt x="17438" y="13851"/>
                    <a:pt x="17478" y="13840"/>
                    <a:pt x="17513" y="13817"/>
                  </a:cubicBezTo>
                  <a:cubicBezTo>
                    <a:pt x="17613" y="13783"/>
                    <a:pt x="17647" y="13650"/>
                    <a:pt x="17613" y="13550"/>
                  </a:cubicBezTo>
                  <a:cubicBezTo>
                    <a:pt x="13010" y="6211"/>
                    <a:pt x="4271" y="641"/>
                    <a:pt x="268" y="7"/>
                  </a:cubicBezTo>
                  <a:cubicBezTo>
                    <a:pt x="254" y="2"/>
                    <a:pt x="240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76"/>
            <p:cNvSpPr/>
            <p:nvPr/>
          </p:nvSpPr>
          <p:spPr>
            <a:xfrm>
              <a:off x="4992783" y="2680892"/>
              <a:ext cx="111475" cy="55378"/>
            </a:xfrm>
            <a:custGeom>
              <a:avLst/>
              <a:gdLst/>
              <a:ahLst/>
              <a:cxnLst/>
              <a:rect l="l" t="t" r="r" b="b"/>
              <a:pathLst>
                <a:path w="6206" h="3083" extrusionOk="0">
                  <a:moveTo>
                    <a:pt x="5980" y="0"/>
                  </a:moveTo>
                  <a:cubicBezTo>
                    <a:pt x="5954" y="0"/>
                    <a:pt x="5929" y="4"/>
                    <a:pt x="5905" y="12"/>
                  </a:cubicBezTo>
                  <a:cubicBezTo>
                    <a:pt x="3870" y="679"/>
                    <a:pt x="1969" y="1580"/>
                    <a:pt x="134" y="2681"/>
                  </a:cubicBezTo>
                  <a:cubicBezTo>
                    <a:pt x="134" y="2681"/>
                    <a:pt x="134" y="2681"/>
                    <a:pt x="134" y="2714"/>
                  </a:cubicBezTo>
                  <a:cubicBezTo>
                    <a:pt x="34" y="2747"/>
                    <a:pt x="1" y="2881"/>
                    <a:pt x="67" y="2981"/>
                  </a:cubicBezTo>
                  <a:cubicBezTo>
                    <a:pt x="111" y="3046"/>
                    <a:pt x="181" y="3082"/>
                    <a:pt x="253" y="3082"/>
                  </a:cubicBezTo>
                  <a:cubicBezTo>
                    <a:pt x="293" y="3082"/>
                    <a:pt x="332" y="3071"/>
                    <a:pt x="368" y="3048"/>
                  </a:cubicBezTo>
                  <a:cubicBezTo>
                    <a:pt x="2136" y="1980"/>
                    <a:pt x="4037" y="1080"/>
                    <a:pt x="6005" y="412"/>
                  </a:cubicBezTo>
                  <a:cubicBezTo>
                    <a:pt x="6038" y="412"/>
                    <a:pt x="6072" y="379"/>
                    <a:pt x="6072" y="379"/>
                  </a:cubicBezTo>
                  <a:cubicBezTo>
                    <a:pt x="6172" y="312"/>
                    <a:pt x="6205" y="212"/>
                    <a:pt x="6172" y="146"/>
                  </a:cubicBezTo>
                  <a:cubicBezTo>
                    <a:pt x="6146" y="44"/>
                    <a:pt x="6062" y="0"/>
                    <a:pt x="59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76"/>
            <p:cNvSpPr/>
            <p:nvPr/>
          </p:nvSpPr>
          <p:spPr>
            <a:xfrm>
              <a:off x="6618965" y="2128653"/>
              <a:ext cx="355927" cy="263061"/>
            </a:xfrm>
            <a:custGeom>
              <a:avLst/>
              <a:gdLst/>
              <a:ahLst/>
              <a:cxnLst/>
              <a:rect l="l" t="t" r="r" b="b"/>
              <a:pathLst>
                <a:path w="19815" h="14645" extrusionOk="0">
                  <a:moveTo>
                    <a:pt x="0" y="1"/>
                  </a:moveTo>
                  <a:lnTo>
                    <a:pt x="0" y="3170"/>
                  </a:lnTo>
                  <a:lnTo>
                    <a:pt x="19814" y="14645"/>
                  </a:lnTo>
                  <a:lnTo>
                    <a:pt x="19814" y="114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76"/>
            <p:cNvSpPr/>
            <p:nvPr/>
          </p:nvSpPr>
          <p:spPr>
            <a:xfrm>
              <a:off x="6618965" y="2128653"/>
              <a:ext cx="355927" cy="263061"/>
            </a:xfrm>
            <a:custGeom>
              <a:avLst/>
              <a:gdLst/>
              <a:ahLst/>
              <a:cxnLst/>
              <a:rect l="l" t="t" r="r" b="b"/>
              <a:pathLst>
                <a:path w="19815" h="14645" extrusionOk="0">
                  <a:moveTo>
                    <a:pt x="0" y="1"/>
                  </a:moveTo>
                  <a:lnTo>
                    <a:pt x="0" y="3170"/>
                  </a:lnTo>
                  <a:lnTo>
                    <a:pt x="19814" y="14645"/>
                  </a:lnTo>
                  <a:lnTo>
                    <a:pt x="19814" y="114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76"/>
            <p:cNvSpPr/>
            <p:nvPr/>
          </p:nvSpPr>
          <p:spPr>
            <a:xfrm>
              <a:off x="6974873" y="2317403"/>
              <a:ext cx="31165" cy="74311"/>
            </a:xfrm>
            <a:custGeom>
              <a:avLst/>
              <a:gdLst/>
              <a:ahLst/>
              <a:cxnLst/>
              <a:rect l="l" t="t" r="r" b="b"/>
              <a:pathLst>
                <a:path w="1735" h="4137" extrusionOk="0">
                  <a:moveTo>
                    <a:pt x="1735" y="0"/>
                  </a:moveTo>
                  <a:lnTo>
                    <a:pt x="0" y="968"/>
                  </a:lnTo>
                  <a:lnTo>
                    <a:pt x="0" y="4137"/>
                  </a:lnTo>
                  <a:lnTo>
                    <a:pt x="1735" y="3169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76"/>
            <p:cNvSpPr/>
            <p:nvPr/>
          </p:nvSpPr>
          <p:spPr>
            <a:xfrm>
              <a:off x="6974873" y="2317403"/>
              <a:ext cx="31165" cy="74311"/>
            </a:xfrm>
            <a:custGeom>
              <a:avLst/>
              <a:gdLst/>
              <a:ahLst/>
              <a:cxnLst/>
              <a:rect l="l" t="t" r="r" b="b"/>
              <a:pathLst>
                <a:path w="1735" h="4137" extrusionOk="0">
                  <a:moveTo>
                    <a:pt x="1735" y="0"/>
                  </a:moveTo>
                  <a:lnTo>
                    <a:pt x="0" y="968"/>
                  </a:lnTo>
                  <a:lnTo>
                    <a:pt x="0" y="4137"/>
                  </a:lnTo>
                  <a:lnTo>
                    <a:pt x="1735" y="3169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76"/>
            <p:cNvSpPr/>
            <p:nvPr/>
          </p:nvSpPr>
          <p:spPr>
            <a:xfrm>
              <a:off x="5789097" y="3506179"/>
              <a:ext cx="316374" cy="169386"/>
            </a:xfrm>
            <a:custGeom>
              <a:avLst/>
              <a:gdLst/>
              <a:ahLst/>
              <a:cxnLst/>
              <a:rect l="l" t="t" r="r" b="b"/>
              <a:pathLst>
                <a:path w="17613" h="9430" extrusionOk="0">
                  <a:moveTo>
                    <a:pt x="17446" y="0"/>
                  </a:moveTo>
                  <a:lnTo>
                    <a:pt x="67" y="5471"/>
                  </a:lnTo>
                  <a:cubicBezTo>
                    <a:pt x="0" y="5938"/>
                    <a:pt x="0" y="6438"/>
                    <a:pt x="67" y="6938"/>
                  </a:cubicBezTo>
                  <a:cubicBezTo>
                    <a:pt x="367" y="7872"/>
                    <a:pt x="1902" y="9173"/>
                    <a:pt x="4237" y="9373"/>
                  </a:cubicBezTo>
                  <a:cubicBezTo>
                    <a:pt x="4588" y="9411"/>
                    <a:pt x="4933" y="9430"/>
                    <a:pt x="5272" y="9430"/>
                  </a:cubicBezTo>
                  <a:cubicBezTo>
                    <a:pt x="7020" y="9430"/>
                    <a:pt x="8578" y="8934"/>
                    <a:pt x="9807" y="8039"/>
                  </a:cubicBezTo>
                  <a:cubicBezTo>
                    <a:pt x="11275" y="6972"/>
                    <a:pt x="13410" y="4937"/>
                    <a:pt x="14544" y="4003"/>
                  </a:cubicBezTo>
                  <a:cubicBezTo>
                    <a:pt x="15945" y="2902"/>
                    <a:pt x="17046" y="1935"/>
                    <a:pt x="17346" y="1501"/>
                  </a:cubicBezTo>
                  <a:cubicBezTo>
                    <a:pt x="17613" y="1068"/>
                    <a:pt x="17446" y="0"/>
                    <a:pt x="17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76"/>
            <p:cNvSpPr/>
            <p:nvPr/>
          </p:nvSpPr>
          <p:spPr>
            <a:xfrm>
              <a:off x="5819058" y="3471942"/>
              <a:ext cx="295411" cy="164860"/>
            </a:xfrm>
            <a:custGeom>
              <a:avLst/>
              <a:gdLst/>
              <a:ahLst/>
              <a:cxnLst/>
              <a:rect l="l" t="t" r="r" b="b"/>
              <a:pathLst>
                <a:path w="16446" h="9178" extrusionOk="0">
                  <a:moveTo>
                    <a:pt x="12125" y="1"/>
                  </a:moveTo>
                  <a:cubicBezTo>
                    <a:pt x="11009" y="1"/>
                    <a:pt x="9894" y="330"/>
                    <a:pt x="8940" y="972"/>
                  </a:cubicBezTo>
                  <a:cubicBezTo>
                    <a:pt x="7105" y="2273"/>
                    <a:pt x="0" y="7076"/>
                    <a:pt x="0" y="7076"/>
                  </a:cubicBezTo>
                  <a:lnTo>
                    <a:pt x="7873" y="9178"/>
                  </a:lnTo>
                  <a:cubicBezTo>
                    <a:pt x="9274" y="8010"/>
                    <a:pt x="13143" y="4875"/>
                    <a:pt x="14477" y="3707"/>
                  </a:cubicBezTo>
                  <a:cubicBezTo>
                    <a:pt x="15812" y="2573"/>
                    <a:pt x="16445" y="1606"/>
                    <a:pt x="14777" y="672"/>
                  </a:cubicBezTo>
                  <a:cubicBezTo>
                    <a:pt x="13952" y="221"/>
                    <a:pt x="13038" y="1"/>
                    <a:pt x="12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76"/>
            <p:cNvSpPr/>
            <p:nvPr/>
          </p:nvSpPr>
          <p:spPr>
            <a:xfrm>
              <a:off x="5789690" y="3543325"/>
              <a:ext cx="173176" cy="117259"/>
            </a:xfrm>
            <a:custGeom>
              <a:avLst/>
              <a:gdLst/>
              <a:ahLst/>
              <a:cxnLst/>
              <a:rect l="l" t="t" r="r" b="b"/>
              <a:pathLst>
                <a:path w="9641" h="6528" extrusionOk="0">
                  <a:moveTo>
                    <a:pt x="3637" y="0"/>
                  </a:moveTo>
                  <a:cubicBezTo>
                    <a:pt x="334" y="467"/>
                    <a:pt x="1" y="3636"/>
                    <a:pt x="1" y="3636"/>
                  </a:cubicBezTo>
                  <a:cubicBezTo>
                    <a:pt x="1" y="3636"/>
                    <a:pt x="468" y="5671"/>
                    <a:pt x="3670" y="6338"/>
                  </a:cubicBezTo>
                  <a:cubicBezTo>
                    <a:pt x="4215" y="6465"/>
                    <a:pt x="4769" y="6528"/>
                    <a:pt x="5322" y="6528"/>
                  </a:cubicBezTo>
                  <a:cubicBezTo>
                    <a:pt x="6801" y="6528"/>
                    <a:pt x="8269" y="6078"/>
                    <a:pt x="9508" y="5204"/>
                  </a:cubicBezTo>
                  <a:cubicBezTo>
                    <a:pt x="9641" y="4103"/>
                    <a:pt x="9241" y="2969"/>
                    <a:pt x="8407" y="2202"/>
                  </a:cubicBezTo>
                  <a:cubicBezTo>
                    <a:pt x="7039" y="801"/>
                    <a:pt x="5772" y="34"/>
                    <a:pt x="3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76"/>
            <p:cNvSpPr/>
            <p:nvPr/>
          </p:nvSpPr>
          <p:spPr>
            <a:xfrm>
              <a:off x="5944886" y="3609822"/>
              <a:ext cx="316374" cy="169800"/>
            </a:xfrm>
            <a:custGeom>
              <a:avLst/>
              <a:gdLst/>
              <a:ahLst/>
              <a:cxnLst/>
              <a:rect l="l" t="t" r="r" b="b"/>
              <a:pathLst>
                <a:path w="17613" h="9453" extrusionOk="0">
                  <a:moveTo>
                    <a:pt x="17446" y="1"/>
                  </a:moveTo>
                  <a:lnTo>
                    <a:pt x="67" y="5471"/>
                  </a:lnTo>
                  <a:cubicBezTo>
                    <a:pt x="0" y="5972"/>
                    <a:pt x="0" y="6472"/>
                    <a:pt x="67" y="6939"/>
                  </a:cubicBezTo>
                  <a:cubicBezTo>
                    <a:pt x="401" y="7907"/>
                    <a:pt x="1902" y="9174"/>
                    <a:pt x="4237" y="9408"/>
                  </a:cubicBezTo>
                  <a:cubicBezTo>
                    <a:pt x="4564" y="9438"/>
                    <a:pt x="4887" y="9453"/>
                    <a:pt x="5203" y="9453"/>
                  </a:cubicBezTo>
                  <a:cubicBezTo>
                    <a:pt x="6979" y="9453"/>
                    <a:pt x="8561" y="8979"/>
                    <a:pt x="9807" y="8073"/>
                  </a:cubicBezTo>
                  <a:cubicBezTo>
                    <a:pt x="11275" y="7006"/>
                    <a:pt x="13410" y="4938"/>
                    <a:pt x="14577" y="4037"/>
                  </a:cubicBezTo>
                  <a:cubicBezTo>
                    <a:pt x="15945" y="2936"/>
                    <a:pt x="17079" y="1969"/>
                    <a:pt x="17346" y="1535"/>
                  </a:cubicBezTo>
                  <a:cubicBezTo>
                    <a:pt x="17613" y="1068"/>
                    <a:pt x="17446" y="1"/>
                    <a:pt x="174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76"/>
            <p:cNvSpPr/>
            <p:nvPr/>
          </p:nvSpPr>
          <p:spPr>
            <a:xfrm>
              <a:off x="5974847" y="3575658"/>
              <a:ext cx="296004" cy="165417"/>
            </a:xfrm>
            <a:custGeom>
              <a:avLst/>
              <a:gdLst/>
              <a:ahLst/>
              <a:cxnLst/>
              <a:rect l="l" t="t" r="r" b="b"/>
              <a:pathLst>
                <a:path w="16479" h="9209" extrusionOk="0">
                  <a:moveTo>
                    <a:pt x="12143" y="1"/>
                  </a:moveTo>
                  <a:cubicBezTo>
                    <a:pt x="11021" y="1"/>
                    <a:pt x="9899" y="338"/>
                    <a:pt x="8940" y="1002"/>
                  </a:cubicBezTo>
                  <a:cubicBezTo>
                    <a:pt x="7139" y="2270"/>
                    <a:pt x="0" y="7073"/>
                    <a:pt x="0" y="7073"/>
                  </a:cubicBezTo>
                  <a:lnTo>
                    <a:pt x="7872" y="9208"/>
                  </a:lnTo>
                  <a:cubicBezTo>
                    <a:pt x="9307" y="8007"/>
                    <a:pt x="13176" y="4872"/>
                    <a:pt x="14510" y="3737"/>
                  </a:cubicBezTo>
                  <a:cubicBezTo>
                    <a:pt x="15811" y="2570"/>
                    <a:pt x="16479" y="1603"/>
                    <a:pt x="14777" y="669"/>
                  </a:cubicBezTo>
                  <a:cubicBezTo>
                    <a:pt x="13957" y="221"/>
                    <a:pt x="13050" y="1"/>
                    <a:pt x="12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76"/>
            <p:cNvSpPr/>
            <p:nvPr/>
          </p:nvSpPr>
          <p:spPr>
            <a:xfrm>
              <a:off x="5946071" y="3646987"/>
              <a:ext cx="172584" cy="117511"/>
            </a:xfrm>
            <a:custGeom>
              <a:avLst/>
              <a:gdLst/>
              <a:ahLst/>
              <a:cxnLst/>
              <a:rect l="l" t="t" r="r" b="b"/>
              <a:pathLst>
                <a:path w="9608" h="6542" extrusionOk="0">
                  <a:moveTo>
                    <a:pt x="3637" y="0"/>
                  </a:moveTo>
                  <a:cubicBezTo>
                    <a:pt x="335" y="500"/>
                    <a:pt x="1" y="3636"/>
                    <a:pt x="1" y="3636"/>
                  </a:cubicBezTo>
                  <a:cubicBezTo>
                    <a:pt x="1" y="3636"/>
                    <a:pt x="435" y="5671"/>
                    <a:pt x="3637" y="6371"/>
                  </a:cubicBezTo>
                  <a:cubicBezTo>
                    <a:pt x="4172" y="6485"/>
                    <a:pt x="4713" y="6542"/>
                    <a:pt x="5251" y="6542"/>
                  </a:cubicBezTo>
                  <a:cubicBezTo>
                    <a:pt x="6761" y="6542"/>
                    <a:pt x="8245" y="6098"/>
                    <a:pt x="9474" y="5237"/>
                  </a:cubicBezTo>
                  <a:cubicBezTo>
                    <a:pt x="9608" y="4103"/>
                    <a:pt x="9208" y="2969"/>
                    <a:pt x="8407" y="2202"/>
                  </a:cubicBezTo>
                  <a:cubicBezTo>
                    <a:pt x="7039" y="801"/>
                    <a:pt x="5772" y="33"/>
                    <a:pt x="3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76"/>
            <p:cNvSpPr/>
            <p:nvPr/>
          </p:nvSpPr>
          <p:spPr>
            <a:xfrm>
              <a:off x="5182719" y="1523047"/>
              <a:ext cx="1215756" cy="1442083"/>
            </a:xfrm>
            <a:custGeom>
              <a:avLst/>
              <a:gdLst/>
              <a:ahLst/>
              <a:cxnLst/>
              <a:rect l="l" t="t" r="r" b="b"/>
              <a:pathLst>
                <a:path w="67683" h="80283" extrusionOk="0">
                  <a:moveTo>
                    <a:pt x="62562" y="0"/>
                  </a:moveTo>
                  <a:cubicBezTo>
                    <a:pt x="62112" y="0"/>
                    <a:pt x="61662" y="108"/>
                    <a:pt x="61245" y="325"/>
                  </a:cubicBezTo>
                  <a:lnTo>
                    <a:pt x="1302" y="34950"/>
                  </a:lnTo>
                  <a:cubicBezTo>
                    <a:pt x="535" y="35450"/>
                    <a:pt x="34" y="36284"/>
                    <a:pt x="1" y="37218"/>
                  </a:cubicBezTo>
                  <a:lnTo>
                    <a:pt x="1" y="76246"/>
                  </a:lnTo>
                  <a:cubicBezTo>
                    <a:pt x="34" y="77180"/>
                    <a:pt x="535" y="78014"/>
                    <a:pt x="1302" y="78515"/>
                  </a:cubicBezTo>
                  <a:lnTo>
                    <a:pt x="3804" y="79982"/>
                  </a:lnTo>
                  <a:cubicBezTo>
                    <a:pt x="4221" y="80182"/>
                    <a:pt x="4671" y="80282"/>
                    <a:pt x="5117" y="80282"/>
                  </a:cubicBezTo>
                  <a:cubicBezTo>
                    <a:pt x="5563" y="80282"/>
                    <a:pt x="6005" y="80182"/>
                    <a:pt x="6406" y="79982"/>
                  </a:cubicBezTo>
                  <a:lnTo>
                    <a:pt x="66382" y="45324"/>
                  </a:lnTo>
                  <a:cubicBezTo>
                    <a:pt x="67149" y="44824"/>
                    <a:pt x="67649" y="43990"/>
                    <a:pt x="67683" y="43056"/>
                  </a:cubicBezTo>
                  <a:lnTo>
                    <a:pt x="67683" y="4028"/>
                  </a:lnTo>
                  <a:cubicBezTo>
                    <a:pt x="67649" y="3094"/>
                    <a:pt x="67149" y="2260"/>
                    <a:pt x="66382" y="1760"/>
                  </a:cubicBezTo>
                  <a:lnTo>
                    <a:pt x="63880" y="325"/>
                  </a:lnTo>
                  <a:cubicBezTo>
                    <a:pt x="63463" y="108"/>
                    <a:pt x="63013" y="0"/>
                    <a:pt x="625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76"/>
            <p:cNvSpPr/>
            <p:nvPr/>
          </p:nvSpPr>
          <p:spPr>
            <a:xfrm>
              <a:off x="5274400" y="1578569"/>
              <a:ext cx="1124075" cy="1384208"/>
            </a:xfrm>
            <a:custGeom>
              <a:avLst/>
              <a:gdLst/>
              <a:ahLst/>
              <a:cxnLst/>
              <a:rect l="l" t="t" r="r" b="b"/>
              <a:pathLst>
                <a:path w="62579" h="77061" extrusionOk="0">
                  <a:moveTo>
                    <a:pt x="61857" y="1"/>
                  </a:moveTo>
                  <a:cubicBezTo>
                    <a:pt x="61683" y="1"/>
                    <a:pt x="61487" y="55"/>
                    <a:pt x="61278" y="170"/>
                  </a:cubicBezTo>
                  <a:lnTo>
                    <a:pt x="1302" y="34794"/>
                  </a:lnTo>
                  <a:cubicBezTo>
                    <a:pt x="534" y="35328"/>
                    <a:pt x="67" y="36162"/>
                    <a:pt x="1" y="37063"/>
                  </a:cubicBezTo>
                  <a:lnTo>
                    <a:pt x="1" y="76124"/>
                  </a:lnTo>
                  <a:cubicBezTo>
                    <a:pt x="1" y="76720"/>
                    <a:pt x="307" y="77060"/>
                    <a:pt x="737" y="77060"/>
                  </a:cubicBezTo>
                  <a:cubicBezTo>
                    <a:pt x="909" y="77060"/>
                    <a:pt x="1101" y="77006"/>
                    <a:pt x="1302" y="76891"/>
                  </a:cubicBezTo>
                  <a:lnTo>
                    <a:pt x="61278" y="42233"/>
                  </a:lnTo>
                  <a:cubicBezTo>
                    <a:pt x="62045" y="41733"/>
                    <a:pt x="62545" y="40899"/>
                    <a:pt x="62579" y="39965"/>
                  </a:cubicBezTo>
                  <a:lnTo>
                    <a:pt x="62579" y="937"/>
                  </a:lnTo>
                  <a:cubicBezTo>
                    <a:pt x="62579" y="341"/>
                    <a:pt x="62289" y="1"/>
                    <a:pt x="61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76"/>
            <p:cNvSpPr/>
            <p:nvPr/>
          </p:nvSpPr>
          <p:spPr>
            <a:xfrm>
              <a:off x="5182726" y="2171024"/>
              <a:ext cx="110272" cy="796852"/>
            </a:xfrm>
            <a:custGeom>
              <a:avLst/>
              <a:gdLst/>
              <a:ahLst/>
              <a:cxnLst/>
              <a:rect l="l" t="t" r="r" b="b"/>
              <a:pathLst>
                <a:path w="6139" h="44362" extrusionOk="0">
                  <a:moveTo>
                    <a:pt x="401" y="0"/>
                  </a:moveTo>
                  <a:cubicBezTo>
                    <a:pt x="167" y="401"/>
                    <a:pt x="34" y="834"/>
                    <a:pt x="1" y="1301"/>
                  </a:cubicBezTo>
                  <a:lnTo>
                    <a:pt x="1" y="40329"/>
                  </a:lnTo>
                  <a:cubicBezTo>
                    <a:pt x="67" y="41230"/>
                    <a:pt x="534" y="42097"/>
                    <a:pt x="1302" y="42598"/>
                  </a:cubicBezTo>
                  <a:lnTo>
                    <a:pt x="3837" y="44032"/>
                  </a:lnTo>
                  <a:cubicBezTo>
                    <a:pt x="4271" y="44249"/>
                    <a:pt x="4740" y="44361"/>
                    <a:pt x="5203" y="44361"/>
                  </a:cubicBezTo>
                  <a:cubicBezTo>
                    <a:pt x="5522" y="44361"/>
                    <a:pt x="5839" y="44308"/>
                    <a:pt x="6138" y="44199"/>
                  </a:cubicBezTo>
                  <a:lnTo>
                    <a:pt x="6138" y="44199"/>
                  </a:lnTo>
                  <a:cubicBezTo>
                    <a:pt x="6047" y="44226"/>
                    <a:pt x="5959" y="44239"/>
                    <a:pt x="5876" y="44239"/>
                  </a:cubicBezTo>
                  <a:cubicBezTo>
                    <a:pt x="5443" y="44239"/>
                    <a:pt x="5138" y="43886"/>
                    <a:pt x="5138" y="43298"/>
                  </a:cubicBezTo>
                  <a:lnTo>
                    <a:pt x="5138" y="4237"/>
                  </a:lnTo>
                  <a:cubicBezTo>
                    <a:pt x="5171" y="3803"/>
                    <a:pt x="5304" y="3336"/>
                    <a:pt x="5538" y="296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76"/>
            <p:cNvSpPr/>
            <p:nvPr/>
          </p:nvSpPr>
          <p:spPr>
            <a:xfrm>
              <a:off x="6903562" y="3637844"/>
              <a:ext cx="263654" cy="347682"/>
            </a:xfrm>
            <a:custGeom>
              <a:avLst/>
              <a:gdLst/>
              <a:ahLst/>
              <a:cxnLst/>
              <a:rect l="l" t="t" r="r" b="b"/>
              <a:pathLst>
                <a:path w="14678" h="19356" extrusionOk="0">
                  <a:moveTo>
                    <a:pt x="7339" y="0"/>
                  </a:moveTo>
                  <a:cubicBezTo>
                    <a:pt x="7114" y="0"/>
                    <a:pt x="6889" y="59"/>
                    <a:pt x="6672" y="175"/>
                  </a:cubicBezTo>
                  <a:lnTo>
                    <a:pt x="634" y="3645"/>
                  </a:lnTo>
                  <a:cubicBezTo>
                    <a:pt x="434" y="3778"/>
                    <a:pt x="301" y="3945"/>
                    <a:pt x="167" y="4145"/>
                  </a:cubicBezTo>
                  <a:cubicBezTo>
                    <a:pt x="167" y="4178"/>
                    <a:pt x="134" y="4212"/>
                    <a:pt x="134" y="4245"/>
                  </a:cubicBezTo>
                  <a:cubicBezTo>
                    <a:pt x="34" y="4412"/>
                    <a:pt x="1" y="4612"/>
                    <a:pt x="1" y="4779"/>
                  </a:cubicBezTo>
                  <a:lnTo>
                    <a:pt x="1" y="14586"/>
                  </a:lnTo>
                  <a:cubicBezTo>
                    <a:pt x="1" y="15019"/>
                    <a:pt x="234" y="15420"/>
                    <a:pt x="601" y="15687"/>
                  </a:cubicBezTo>
                  <a:lnTo>
                    <a:pt x="634" y="15720"/>
                  </a:lnTo>
                  <a:lnTo>
                    <a:pt x="6672" y="19222"/>
                  </a:lnTo>
                  <a:cubicBezTo>
                    <a:pt x="6705" y="19222"/>
                    <a:pt x="6739" y="19222"/>
                    <a:pt x="6772" y="19256"/>
                  </a:cubicBezTo>
                  <a:cubicBezTo>
                    <a:pt x="6839" y="19289"/>
                    <a:pt x="6906" y="19322"/>
                    <a:pt x="7006" y="19322"/>
                  </a:cubicBezTo>
                  <a:cubicBezTo>
                    <a:pt x="7106" y="19356"/>
                    <a:pt x="7206" y="19356"/>
                    <a:pt x="7339" y="19356"/>
                  </a:cubicBezTo>
                  <a:cubicBezTo>
                    <a:pt x="7573" y="19356"/>
                    <a:pt x="7806" y="19322"/>
                    <a:pt x="8006" y="19222"/>
                  </a:cubicBezTo>
                  <a:lnTo>
                    <a:pt x="14044" y="15720"/>
                  </a:lnTo>
                  <a:cubicBezTo>
                    <a:pt x="14411" y="15453"/>
                    <a:pt x="14678" y="15053"/>
                    <a:pt x="14678" y="14586"/>
                  </a:cubicBezTo>
                  <a:lnTo>
                    <a:pt x="14678" y="4779"/>
                  </a:lnTo>
                  <a:cubicBezTo>
                    <a:pt x="14678" y="4312"/>
                    <a:pt x="14411" y="3911"/>
                    <a:pt x="14044" y="3645"/>
                  </a:cubicBezTo>
                  <a:lnTo>
                    <a:pt x="8006" y="175"/>
                  </a:lnTo>
                  <a:cubicBezTo>
                    <a:pt x="7790" y="59"/>
                    <a:pt x="7564" y="0"/>
                    <a:pt x="73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76"/>
            <p:cNvSpPr/>
            <p:nvPr/>
          </p:nvSpPr>
          <p:spPr>
            <a:xfrm>
              <a:off x="7035389" y="3715190"/>
              <a:ext cx="131827" cy="269455"/>
            </a:xfrm>
            <a:custGeom>
              <a:avLst/>
              <a:gdLst/>
              <a:ahLst/>
              <a:cxnLst/>
              <a:rect l="l" t="t" r="r" b="b"/>
              <a:pathLst>
                <a:path w="7339" h="15001" extrusionOk="0">
                  <a:moveTo>
                    <a:pt x="7010" y="0"/>
                  </a:moveTo>
                  <a:cubicBezTo>
                    <a:pt x="6921" y="0"/>
                    <a:pt x="6818" y="34"/>
                    <a:pt x="6705" y="106"/>
                  </a:cubicBezTo>
                  <a:lnTo>
                    <a:pt x="667" y="3575"/>
                  </a:lnTo>
                  <a:cubicBezTo>
                    <a:pt x="267" y="3842"/>
                    <a:pt x="34" y="4242"/>
                    <a:pt x="0" y="4709"/>
                  </a:cubicBezTo>
                  <a:lnTo>
                    <a:pt x="0" y="14516"/>
                  </a:lnTo>
                  <a:cubicBezTo>
                    <a:pt x="0" y="14827"/>
                    <a:pt x="154" y="15000"/>
                    <a:pt x="377" y="15000"/>
                  </a:cubicBezTo>
                  <a:cubicBezTo>
                    <a:pt x="465" y="15000"/>
                    <a:pt x="563" y="14973"/>
                    <a:pt x="667" y="14916"/>
                  </a:cubicBezTo>
                  <a:lnTo>
                    <a:pt x="6705" y="11414"/>
                  </a:lnTo>
                  <a:cubicBezTo>
                    <a:pt x="7072" y="11147"/>
                    <a:pt x="7339" y="10747"/>
                    <a:pt x="7339" y="10280"/>
                  </a:cubicBezTo>
                  <a:lnTo>
                    <a:pt x="7339" y="473"/>
                  </a:lnTo>
                  <a:cubicBezTo>
                    <a:pt x="7339" y="172"/>
                    <a:pt x="7211" y="0"/>
                    <a:pt x="7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76"/>
            <p:cNvSpPr/>
            <p:nvPr/>
          </p:nvSpPr>
          <p:spPr>
            <a:xfrm>
              <a:off x="7896996" y="3063834"/>
              <a:ext cx="263654" cy="348275"/>
            </a:xfrm>
            <a:custGeom>
              <a:avLst/>
              <a:gdLst/>
              <a:ahLst/>
              <a:cxnLst/>
              <a:rect l="l" t="t" r="r" b="b"/>
              <a:pathLst>
                <a:path w="14678" h="19389" extrusionOk="0">
                  <a:moveTo>
                    <a:pt x="7339" y="0"/>
                  </a:moveTo>
                  <a:cubicBezTo>
                    <a:pt x="7114" y="0"/>
                    <a:pt x="6889" y="58"/>
                    <a:pt x="6672" y="175"/>
                  </a:cubicBezTo>
                  <a:lnTo>
                    <a:pt x="635" y="3644"/>
                  </a:lnTo>
                  <a:cubicBezTo>
                    <a:pt x="434" y="3778"/>
                    <a:pt x="301" y="3945"/>
                    <a:pt x="168" y="4145"/>
                  </a:cubicBezTo>
                  <a:cubicBezTo>
                    <a:pt x="168" y="4178"/>
                    <a:pt x="134" y="4211"/>
                    <a:pt x="134" y="4278"/>
                  </a:cubicBezTo>
                  <a:cubicBezTo>
                    <a:pt x="34" y="4412"/>
                    <a:pt x="1" y="4612"/>
                    <a:pt x="1" y="4779"/>
                  </a:cubicBezTo>
                  <a:lnTo>
                    <a:pt x="1" y="15053"/>
                  </a:lnTo>
                  <a:cubicBezTo>
                    <a:pt x="1" y="15520"/>
                    <a:pt x="234" y="15920"/>
                    <a:pt x="601" y="16153"/>
                  </a:cubicBezTo>
                  <a:cubicBezTo>
                    <a:pt x="601" y="16187"/>
                    <a:pt x="635" y="16187"/>
                    <a:pt x="635" y="16187"/>
                  </a:cubicBezTo>
                  <a:lnTo>
                    <a:pt x="6672" y="19222"/>
                  </a:lnTo>
                  <a:cubicBezTo>
                    <a:pt x="6706" y="19222"/>
                    <a:pt x="6739" y="19222"/>
                    <a:pt x="6772" y="19256"/>
                  </a:cubicBezTo>
                  <a:cubicBezTo>
                    <a:pt x="6839" y="19289"/>
                    <a:pt x="6906" y="19322"/>
                    <a:pt x="7006" y="19322"/>
                  </a:cubicBezTo>
                  <a:cubicBezTo>
                    <a:pt x="7106" y="19356"/>
                    <a:pt x="7206" y="19389"/>
                    <a:pt x="7339" y="19389"/>
                  </a:cubicBezTo>
                  <a:cubicBezTo>
                    <a:pt x="7573" y="19389"/>
                    <a:pt x="7806" y="19322"/>
                    <a:pt x="8007" y="19222"/>
                  </a:cubicBezTo>
                  <a:lnTo>
                    <a:pt x="14044" y="15720"/>
                  </a:lnTo>
                  <a:cubicBezTo>
                    <a:pt x="14411" y="15486"/>
                    <a:pt x="14645" y="15053"/>
                    <a:pt x="14678" y="14619"/>
                  </a:cubicBezTo>
                  <a:lnTo>
                    <a:pt x="14678" y="4779"/>
                  </a:lnTo>
                  <a:cubicBezTo>
                    <a:pt x="14678" y="4312"/>
                    <a:pt x="14411" y="3911"/>
                    <a:pt x="14044" y="3644"/>
                  </a:cubicBezTo>
                  <a:lnTo>
                    <a:pt x="8007" y="175"/>
                  </a:lnTo>
                  <a:cubicBezTo>
                    <a:pt x="7790" y="58"/>
                    <a:pt x="7565" y="0"/>
                    <a:pt x="73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76"/>
            <p:cNvSpPr/>
            <p:nvPr/>
          </p:nvSpPr>
          <p:spPr>
            <a:xfrm>
              <a:off x="8028823" y="3141540"/>
              <a:ext cx="131827" cy="269096"/>
            </a:xfrm>
            <a:custGeom>
              <a:avLst/>
              <a:gdLst/>
              <a:ahLst/>
              <a:cxnLst/>
              <a:rect l="l" t="t" r="r" b="b"/>
              <a:pathLst>
                <a:path w="7339" h="14981" extrusionOk="0">
                  <a:moveTo>
                    <a:pt x="6979" y="1"/>
                  </a:moveTo>
                  <a:cubicBezTo>
                    <a:pt x="6894" y="1"/>
                    <a:pt x="6801" y="28"/>
                    <a:pt x="6705" y="86"/>
                  </a:cubicBezTo>
                  <a:lnTo>
                    <a:pt x="634" y="3588"/>
                  </a:lnTo>
                  <a:cubicBezTo>
                    <a:pt x="267" y="3822"/>
                    <a:pt x="34" y="4255"/>
                    <a:pt x="0" y="4689"/>
                  </a:cubicBezTo>
                  <a:lnTo>
                    <a:pt x="0" y="14529"/>
                  </a:lnTo>
                  <a:cubicBezTo>
                    <a:pt x="0" y="14814"/>
                    <a:pt x="153" y="14981"/>
                    <a:pt x="373" y="14981"/>
                  </a:cubicBezTo>
                  <a:cubicBezTo>
                    <a:pt x="462" y="14981"/>
                    <a:pt x="562" y="14954"/>
                    <a:pt x="668" y="14896"/>
                  </a:cubicBezTo>
                  <a:lnTo>
                    <a:pt x="6705" y="11394"/>
                  </a:lnTo>
                  <a:cubicBezTo>
                    <a:pt x="7072" y="11160"/>
                    <a:pt x="7306" y="10727"/>
                    <a:pt x="7339" y="10293"/>
                  </a:cubicBezTo>
                  <a:lnTo>
                    <a:pt x="7339" y="453"/>
                  </a:lnTo>
                  <a:cubicBezTo>
                    <a:pt x="7339" y="167"/>
                    <a:pt x="7187" y="1"/>
                    <a:pt x="6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76"/>
            <p:cNvSpPr/>
            <p:nvPr/>
          </p:nvSpPr>
          <p:spPr>
            <a:xfrm>
              <a:off x="5274400" y="2058707"/>
              <a:ext cx="2930600" cy="1813422"/>
            </a:xfrm>
            <a:custGeom>
              <a:avLst/>
              <a:gdLst/>
              <a:ahLst/>
              <a:cxnLst/>
              <a:rect l="l" t="t" r="r" b="b"/>
              <a:pathLst>
                <a:path w="163151" h="100956" extrusionOk="0">
                  <a:moveTo>
                    <a:pt x="65114" y="0"/>
                  </a:moveTo>
                  <a:cubicBezTo>
                    <a:pt x="64221" y="0"/>
                    <a:pt x="63329" y="209"/>
                    <a:pt x="62512" y="626"/>
                  </a:cubicBezTo>
                  <a:lnTo>
                    <a:pt x="2602" y="35251"/>
                  </a:lnTo>
                  <a:cubicBezTo>
                    <a:pt x="1068" y="36251"/>
                    <a:pt x="101" y="37919"/>
                    <a:pt x="1" y="39754"/>
                  </a:cubicBezTo>
                  <a:lnTo>
                    <a:pt x="1" y="42256"/>
                  </a:lnTo>
                  <a:cubicBezTo>
                    <a:pt x="101" y="44090"/>
                    <a:pt x="1068" y="45758"/>
                    <a:pt x="2602" y="46759"/>
                  </a:cubicBezTo>
                  <a:lnTo>
                    <a:pt x="95435" y="100331"/>
                  </a:lnTo>
                  <a:cubicBezTo>
                    <a:pt x="96253" y="100747"/>
                    <a:pt x="97145" y="100956"/>
                    <a:pt x="98041" y="100956"/>
                  </a:cubicBezTo>
                  <a:cubicBezTo>
                    <a:pt x="98938" y="100956"/>
                    <a:pt x="99839" y="100747"/>
                    <a:pt x="100672" y="100331"/>
                  </a:cubicBezTo>
                  <a:lnTo>
                    <a:pt x="160549" y="65739"/>
                  </a:lnTo>
                  <a:cubicBezTo>
                    <a:pt x="162083" y="64705"/>
                    <a:pt x="163050" y="63037"/>
                    <a:pt x="163150" y="61203"/>
                  </a:cubicBezTo>
                  <a:lnTo>
                    <a:pt x="163150" y="58734"/>
                  </a:lnTo>
                  <a:cubicBezTo>
                    <a:pt x="163050" y="56866"/>
                    <a:pt x="162083" y="55198"/>
                    <a:pt x="160549" y="54198"/>
                  </a:cubicBezTo>
                  <a:lnTo>
                    <a:pt x="67716" y="626"/>
                  </a:lnTo>
                  <a:cubicBezTo>
                    <a:pt x="66898" y="209"/>
                    <a:pt x="66006" y="0"/>
                    <a:pt x="65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76"/>
            <p:cNvSpPr/>
            <p:nvPr/>
          </p:nvSpPr>
          <p:spPr>
            <a:xfrm>
              <a:off x="7035389" y="3035220"/>
              <a:ext cx="1169610" cy="837124"/>
            </a:xfrm>
            <a:custGeom>
              <a:avLst/>
              <a:gdLst/>
              <a:ahLst/>
              <a:cxnLst/>
              <a:rect l="l" t="t" r="r" b="b"/>
              <a:pathLst>
                <a:path w="65114" h="46604" extrusionOk="0">
                  <a:moveTo>
                    <a:pt x="62745" y="0"/>
                  </a:moveTo>
                  <a:cubicBezTo>
                    <a:pt x="62828" y="61"/>
                    <a:pt x="62909" y="125"/>
                    <a:pt x="62988" y="190"/>
                  </a:cubicBezTo>
                  <a:lnTo>
                    <a:pt x="62988" y="190"/>
                  </a:lnTo>
                  <a:cubicBezTo>
                    <a:pt x="62914" y="125"/>
                    <a:pt x="62833" y="61"/>
                    <a:pt x="62745" y="0"/>
                  </a:cubicBezTo>
                  <a:close/>
                  <a:moveTo>
                    <a:pt x="62988" y="190"/>
                  </a:moveTo>
                  <a:cubicBezTo>
                    <a:pt x="63925" y="1013"/>
                    <a:pt x="63748" y="2127"/>
                    <a:pt x="62512" y="2869"/>
                  </a:cubicBezTo>
                  <a:lnTo>
                    <a:pt x="2602" y="37460"/>
                  </a:lnTo>
                  <a:cubicBezTo>
                    <a:pt x="1802" y="37894"/>
                    <a:pt x="901" y="38094"/>
                    <a:pt x="0" y="38094"/>
                  </a:cubicBezTo>
                  <a:lnTo>
                    <a:pt x="0" y="46600"/>
                  </a:lnTo>
                  <a:cubicBezTo>
                    <a:pt x="57" y="46602"/>
                    <a:pt x="114" y="46603"/>
                    <a:pt x="171" y="46603"/>
                  </a:cubicBezTo>
                  <a:cubicBezTo>
                    <a:pt x="1014" y="46603"/>
                    <a:pt x="1852" y="46375"/>
                    <a:pt x="2602" y="46000"/>
                  </a:cubicBezTo>
                  <a:lnTo>
                    <a:pt x="62512" y="11375"/>
                  </a:lnTo>
                  <a:cubicBezTo>
                    <a:pt x="64046" y="10374"/>
                    <a:pt x="65013" y="8707"/>
                    <a:pt x="65113" y="6839"/>
                  </a:cubicBezTo>
                  <a:lnTo>
                    <a:pt x="65113" y="4370"/>
                  </a:lnTo>
                  <a:cubicBezTo>
                    <a:pt x="65019" y="2738"/>
                    <a:pt x="64246" y="1224"/>
                    <a:pt x="62988" y="1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76"/>
            <p:cNvSpPr/>
            <p:nvPr/>
          </p:nvSpPr>
          <p:spPr>
            <a:xfrm>
              <a:off x="5274400" y="2693681"/>
              <a:ext cx="1761008" cy="1178609"/>
            </a:xfrm>
            <a:custGeom>
              <a:avLst/>
              <a:gdLst/>
              <a:ahLst/>
              <a:cxnLst/>
              <a:rect l="l" t="t" r="r" b="b"/>
              <a:pathLst>
                <a:path w="98038" h="65615" extrusionOk="0">
                  <a:moveTo>
                    <a:pt x="2436" y="1"/>
                  </a:moveTo>
                  <a:cubicBezTo>
                    <a:pt x="2299" y="90"/>
                    <a:pt x="2178" y="185"/>
                    <a:pt x="2073" y="284"/>
                  </a:cubicBezTo>
                  <a:lnTo>
                    <a:pt x="2073" y="284"/>
                  </a:lnTo>
                  <a:cubicBezTo>
                    <a:pt x="2190" y="185"/>
                    <a:pt x="2311" y="91"/>
                    <a:pt x="2436" y="1"/>
                  </a:cubicBezTo>
                  <a:close/>
                  <a:moveTo>
                    <a:pt x="2073" y="284"/>
                  </a:moveTo>
                  <a:lnTo>
                    <a:pt x="2073" y="284"/>
                  </a:lnTo>
                  <a:cubicBezTo>
                    <a:pt x="850" y="1315"/>
                    <a:pt x="92" y="2790"/>
                    <a:pt x="1" y="4404"/>
                  </a:cubicBezTo>
                  <a:lnTo>
                    <a:pt x="1" y="6872"/>
                  </a:lnTo>
                  <a:cubicBezTo>
                    <a:pt x="101" y="8707"/>
                    <a:pt x="1068" y="10408"/>
                    <a:pt x="2602" y="11409"/>
                  </a:cubicBezTo>
                  <a:lnTo>
                    <a:pt x="95435" y="64981"/>
                  </a:lnTo>
                  <a:cubicBezTo>
                    <a:pt x="96236" y="65414"/>
                    <a:pt x="97137" y="65614"/>
                    <a:pt x="98037" y="65614"/>
                  </a:cubicBezTo>
                  <a:lnTo>
                    <a:pt x="98037" y="57075"/>
                  </a:lnTo>
                  <a:cubicBezTo>
                    <a:pt x="97973" y="57077"/>
                    <a:pt x="97909" y="57078"/>
                    <a:pt x="97844" y="57078"/>
                  </a:cubicBezTo>
                  <a:cubicBezTo>
                    <a:pt x="97008" y="57078"/>
                    <a:pt x="96179" y="56877"/>
                    <a:pt x="95435" y="56474"/>
                  </a:cubicBezTo>
                  <a:lnTo>
                    <a:pt x="2636" y="2903"/>
                  </a:lnTo>
                  <a:cubicBezTo>
                    <a:pt x="1386" y="2188"/>
                    <a:pt x="1198" y="1102"/>
                    <a:pt x="2073" y="2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76"/>
            <p:cNvSpPr/>
            <p:nvPr/>
          </p:nvSpPr>
          <p:spPr>
            <a:xfrm>
              <a:off x="5295380" y="1805256"/>
              <a:ext cx="2888639" cy="1660040"/>
            </a:xfrm>
            <a:custGeom>
              <a:avLst/>
              <a:gdLst/>
              <a:ahLst/>
              <a:cxnLst/>
              <a:rect l="l" t="t" r="r" b="b"/>
              <a:pathLst>
                <a:path w="160815" h="92417" extrusionOk="0">
                  <a:moveTo>
                    <a:pt x="63946" y="0"/>
                  </a:moveTo>
                  <a:cubicBezTo>
                    <a:pt x="63053" y="0"/>
                    <a:pt x="62161" y="209"/>
                    <a:pt x="61344" y="626"/>
                  </a:cubicBezTo>
                  <a:lnTo>
                    <a:pt x="1434" y="35217"/>
                  </a:lnTo>
                  <a:cubicBezTo>
                    <a:pt x="0" y="36051"/>
                    <a:pt x="0" y="37385"/>
                    <a:pt x="1434" y="38219"/>
                  </a:cubicBezTo>
                  <a:lnTo>
                    <a:pt x="94267" y="91791"/>
                  </a:lnTo>
                  <a:cubicBezTo>
                    <a:pt x="95085" y="92208"/>
                    <a:pt x="95977" y="92416"/>
                    <a:pt x="96873" y="92416"/>
                  </a:cubicBezTo>
                  <a:cubicBezTo>
                    <a:pt x="97770" y="92416"/>
                    <a:pt x="98671" y="92208"/>
                    <a:pt x="99504" y="91791"/>
                  </a:cubicBezTo>
                  <a:lnTo>
                    <a:pt x="159381" y="57233"/>
                  </a:lnTo>
                  <a:cubicBezTo>
                    <a:pt x="160815" y="56399"/>
                    <a:pt x="160815" y="55031"/>
                    <a:pt x="159381" y="54197"/>
                  </a:cubicBezTo>
                  <a:lnTo>
                    <a:pt x="66548" y="626"/>
                  </a:lnTo>
                  <a:cubicBezTo>
                    <a:pt x="65730" y="209"/>
                    <a:pt x="64838" y="0"/>
                    <a:pt x="63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76"/>
            <p:cNvSpPr/>
            <p:nvPr/>
          </p:nvSpPr>
          <p:spPr>
            <a:xfrm>
              <a:off x="7035389" y="2781769"/>
              <a:ext cx="1169610" cy="886863"/>
            </a:xfrm>
            <a:custGeom>
              <a:avLst/>
              <a:gdLst/>
              <a:ahLst/>
              <a:cxnLst/>
              <a:rect l="l" t="t" r="r" b="b"/>
              <a:pathLst>
                <a:path w="65114" h="49373" extrusionOk="0">
                  <a:moveTo>
                    <a:pt x="62745" y="0"/>
                  </a:moveTo>
                  <a:cubicBezTo>
                    <a:pt x="62831" y="64"/>
                    <a:pt x="62915" y="130"/>
                    <a:pt x="62997" y="197"/>
                  </a:cubicBezTo>
                  <a:lnTo>
                    <a:pt x="62997" y="197"/>
                  </a:lnTo>
                  <a:cubicBezTo>
                    <a:pt x="62921" y="130"/>
                    <a:pt x="62837" y="64"/>
                    <a:pt x="62745" y="0"/>
                  </a:cubicBezTo>
                  <a:close/>
                  <a:moveTo>
                    <a:pt x="62997" y="197"/>
                  </a:moveTo>
                  <a:cubicBezTo>
                    <a:pt x="63923" y="1015"/>
                    <a:pt x="63744" y="2096"/>
                    <a:pt x="62512" y="2836"/>
                  </a:cubicBezTo>
                  <a:lnTo>
                    <a:pt x="2602" y="37427"/>
                  </a:lnTo>
                  <a:cubicBezTo>
                    <a:pt x="1852" y="37833"/>
                    <a:pt x="1014" y="38064"/>
                    <a:pt x="170" y="38064"/>
                  </a:cubicBezTo>
                  <a:cubicBezTo>
                    <a:pt x="114" y="38064"/>
                    <a:pt x="57" y="38063"/>
                    <a:pt x="0" y="38061"/>
                  </a:cubicBezTo>
                  <a:lnTo>
                    <a:pt x="0" y="49369"/>
                  </a:lnTo>
                  <a:cubicBezTo>
                    <a:pt x="65" y="49371"/>
                    <a:pt x="129" y="49372"/>
                    <a:pt x="193" y="49372"/>
                  </a:cubicBezTo>
                  <a:cubicBezTo>
                    <a:pt x="1029" y="49372"/>
                    <a:pt x="1859" y="49171"/>
                    <a:pt x="2602" y="48768"/>
                  </a:cubicBezTo>
                  <a:lnTo>
                    <a:pt x="62512" y="14177"/>
                  </a:lnTo>
                  <a:cubicBezTo>
                    <a:pt x="64046" y="13176"/>
                    <a:pt x="65013" y="11475"/>
                    <a:pt x="65113" y="9640"/>
                  </a:cubicBezTo>
                  <a:lnTo>
                    <a:pt x="65113" y="4370"/>
                  </a:lnTo>
                  <a:cubicBezTo>
                    <a:pt x="65020" y="2742"/>
                    <a:pt x="64250" y="1232"/>
                    <a:pt x="62997" y="1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76"/>
            <p:cNvSpPr/>
            <p:nvPr/>
          </p:nvSpPr>
          <p:spPr>
            <a:xfrm>
              <a:off x="5274400" y="2440230"/>
              <a:ext cx="1761008" cy="1228401"/>
            </a:xfrm>
            <a:custGeom>
              <a:avLst/>
              <a:gdLst/>
              <a:ahLst/>
              <a:cxnLst/>
              <a:rect l="l" t="t" r="r" b="b"/>
              <a:pathLst>
                <a:path w="98038" h="68387" extrusionOk="0">
                  <a:moveTo>
                    <a:pt x="2436" y="1"/>
                  </a:moveTo>
                  <a:lnTo>
                    <a:pt x="2436" y="1"/>
                  </a:lnTo>
                  <a:cubicBezTo>
                    <a:pt x="2333" y="68"/>
                    <a:pt x="2239" y="138"/>
                    <a:pt x="2154" y="211"/>
                  </a:cubicBezTo>
                  <a:lnTo>
                    <a:pt x="2154" y="211"/>
                  </a:lnTo>
                  <a:cubicBezTo>
                    <a:pt x="2245" y="138"/>
                    <a:pt x="2339" y="68"/>
                    <a:pt x="2436" y="1"/>
                  </a:cubicBezTo>
                  <a:close/>
                  <a:moveTo>
                    <a:pt x="2154" y="211"/>
                  </a:moveTo>
                  <a:cubicBezTo>
                    <a:pt x="884" y="1221"/>
                    <a:pt x="94" y="2752"/>
                    <a:pt x="1" y="4370"/>
                  </a:cubicBezTo>
                  <a:lnTo>
                    <a:pt x="1" y="9674"/>
                  </a:lnTo>
                  <a:cubicBezTo>
                    <a:pt x="101" y="11509"/>
                    <a:pt x="1068" y="13177"/>
                    <a:pt x="2602" y="14177"/>
                  </a:cubicBezTo>
                  <a:lnTo>
                    <a:pt x="95435" y="67782"/>
                  </a:lnTo>
                  <a:cubicBezTo>
                    <a:pt x="96179" y="68185"/>
                    <a:pt x="97008" y="68386"/>
                    <a:pt x="97844" y="68386"/>
                  </a:cubicBezTo>
                  <a:cubicBezTo>
                    <a:pt x="97909" y="68386"/>
                    <a:pt x="97973" y="68385"/>
                    <a:pt x="98037" y="68383"/>
                  </a:cubicBezTo>
                  <a:lnTo>
                    <a:pt x="98037" y="57075"/>
                  </a:lnTo>
                  <a:cubicBezTo>
                    <a:pt x="97981" y="57077"/>
                    <a:pt x="97924" y="57078"/>
                    <a:pt x="97867" y="57078"/>
                  </a:cubicBezTo>
                  <a:cubicBezTo>
                    <a:pt x="97024" y="57078"/>
                    <a:pt x="96186" y="56847"/>
                    <a:pt x="95435" y="56441"/>
                  </a:cubicBezTo>
                  <a:lnTo>
                    <a:pt x="2636" y="2869"/>
                  </a:lnTo>
                  <a:cubicBezTo>
                    <a:pt x="1348" y="2134"/>
                    <a:pt x="1188" y="1032"/>
                    <a:pt x="2154" y="2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76"/>
            <p:cNvSpPr/>
            <p:nvPr/>
          </p:nvSpPr>
          <p:spPr>
            <a:xfrm>
              <a:off x="5886166" y="1584407"/>
              <a:ext cx="781944" cy="708495"/>
            </a:xfrm>
            <a:custGeom>
              <a:avLst/>
              <a:gdLst/>
              <a:ahLst/>
              <a:cxnLst/>
              <a:rect l="l" t="t" r="r" b="b"/>
              <a:pathLst>
                <a:path w="43532" h="39443" extrusionOk="0">
                  <a:moveTo>
                    <a:pt x="27178" y="0"/>
                  </a:moveTo>
                  <a:cubicBezTo>
                    <a:pt x="26586" y="0"/>
                    <a:pt x="25805" y="147"/>
                    <a:pt x="24618" y="579"/>
                  </a:cubicBezTo>
                  <a:cubicBezTo>
                    <a:pt x="22016" y="1513"/>
                    <a:pt x="16679" y="4681"/>
                    <a:pt x="10007" y="8351"/>
                  </a:cubicBezTo>
                  <a:cubicBezTo>
                    <a:pt x="3369" y="11987"/>
                    <a:pt x="667" y="13688"/>
                    <a:pt x="267" y="17257"/>
                  </a:cubicBezTo>
                  <a:cubicBezTo>
                    <a:pt x="0" y="19492"/>
                    <a:pt x="11675" y="38973"/>
                    <a:pt x="14511" y="39273"/>
                  </a:cubicBezTo>
                  <a:cubicBezTo>
                    <a:pt x="15658" y="39388"/>
                    <a:pt x="16616" y="39442"/>
                    <a:pt x="17435" y="39442"/>
                  </a:cubicBezTo>
                  <a:cubicBezTo>
                    <a:pt x="21139" y="39442"/>
                    <a:pt x="22016" y="38325"/>
                    <a:pt x="24885" y="36604"/>
                  </a:cubicBezTo>
                  <a:cubicBezTo>
                    <a:pt x="30756" y="33068"/>
                    <a:pt x="34959" y="30433"/>
                    <a:pt x="39028" y="27698"/>
                  </a:cubicBezTo>
                  <a:cubicBezTo>
                    <a:pt x="40896" y="26430"/>
                    <a:pt x="42297" y="25296"/>
                    <a:pt x="42697" y="23862"/>
                  </a:cubicBezTo>
                  <a:cubicBezTo>
                    <a:pt x="43531" y="20760"/>
                    <a:pt x="42264" y="19159"/>
                    <a:pt x="40563" y="16256"/>
                  </a:cubicBezTo>
                  <a:cubicBezTo>
                    <a:pt x="38861" y="13388"/>
                    <a:pt x="34892" y="7817"/>
                    <a:pt x="33257" y="5415"/>
                  </a:cubicBezTo>
                  <a:cubicBezTo>
                    <a:pt x="31623" y="3047"/>
                    <a:pt x="29822" y="679"/>
                    <a:pt x="28821" y="378"/>
                  </a:cubicBezTo>
                  <a:cubicBezTo>
                    <a:pt x="28300" y="199"/>
                    <a:pt x="27867" y="0"/>
                    <a:pt x="2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76"/>
            <p:cNvSpPr/>
            <p:nvPr/>
          </p:nvSpPr>
          <p:spPr>
            <a:xfrm>
              <a:off x="5878963" y="1880986"/>
              <a:ext cx="303818" cy="409078"/>
            </a:xfrm>
            <a:custGeom>
              <a:avLst/>
              <a:gdLst/>
              <a:ahLst/>
              <a:cxnLst/>
              <a:rect l="l" t="t" r="r" b="b"/>
              <a:pathLst>
                <a:path w="16914" h="22774" extrusionOk="0">
                  <a:moveTo>
                    <a:pt x="1642" y="0"/>
                  </a:moveTo>
                  <a:cubicBezTo>
                    <a:pt x="1152" y="0"/>
                    <a:pt x="762" y="302"/>
                    <a:pt x="568" y="1046"/>
                  </a:cubicBezTo>
                  <a:cubicBezTo>
                    <a:pt x="1" y="3348"/>
                    <a:pt x="2203" y="6050"/>
                    <a:pt x="3737" y="8585"/>
                  </a:cubicBezTo>
                  <a:cubicBezTo>
                    <a:pt x="5305" y="11087"/>
                    <a:pt x="9808" y="17892"/>
                    <a:pt x="11376" y="19893"/>
                  </a:cubicBezTo>
                  <a:cubicBezTo>
                    <a:pt x="12421" y="21279"/>
                    <a:pt x="14024" y="22774"/>
                    <a:pt x="15139" y="22774"/>
                  </a:cubicBezTo>
                  <a:cubicBezTo>
                    <a:pt x="15662" y="22774"/>
                    <a:pt x="16077" y="22447"/>
                    <a:pt x="16279" y="21628"/>
                  </a:cubicBezTo>
                  <a:cubicBezTo>
                    <a:pt x="16913" y="19059"/>
                    <a:pt x="14478" y="15790"/>
                    <a:pt x="12843" y="13222"/>
                  </a:cubicBezTo>
                  <a:cubicBezTo>
                    <a:pt x="11209" y="10653"/>
                    <a:pt x="6606" y="4616"/>
                    <a:pt x="5138" y="2648"/>
                  </a:cubicBezTo>
                  <a:cubicBezTo>
                    <a:pt x="4123" y="1316"/>
                    <a:pt x="2665" y="0"/>
                    <a:pt x="16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76"/>
            <p:cNvSpPr/>
            <p:nvPr/>
          </p:nvSpPr>
          <p:spPr>
            <a:xfrm>
              <a:off x="5325323" y="1892374"/>
              <a:ext cx="816701" cy="727320"/>
            </a:xfrm>
            <a:custGeom>
              <a:avLst/>
              <a:gdLst/>
              <a:ahLst/>
              <a:cxnLst/>
              <a:rect l="l" t="t" r="r" b="b"/>
              <a:pathLst>
                <a:path w="45467" h="40491" extrusionOk="0">
                  <a:moveTo>
                    <a:pt x="29130" y="1"/>
                  </a:moveTo>
                  <a:cubicBezTo>
                    <a:pt x="28538" y="1"/>
                    <a:pt x="27756" y="148"/>
                    <a:pt x="26553" y="579"/>
                  </a:cubicBezTo>
                  <a:cubicBezTo>
                    <a:pt x="23985" y="1513"/>
                    <a:pt x="18614" y="4682"/>
                    <a:pt x="11976" y="8351"/>
                  </a:cubicBezTo>
                  <a:cubicBezTo>
                    <a:pt x="5305" y="12021"/>
                    <a:pt x="635" y="14789"/>
                    <a:pt x="234" y="18392"/>
                  </a:cubicBezTo>
                  <a:cubicBezTo>
                    <a:pt x="1" y="20593"/>
                    <a:pt x="11676" y="40107"/>
                    <a:pt x="14511" y="40374"/>
                  </a:cubicBezTo>
                  <a:cubicBezTo>
                    <a:pt x="15260" y="40454"/>
                    <a:pt x="15954" y="40490"/>
                    <a:pt x="16604" y="40490"/>
                  </a:cubicBezTo>
                  <a:cubicBezTo>
                    <a:pt x="21424" y="40490"/>
                    <a:pt x="23737" y="38457"/>
                    <a:pt x="26853" y="36605"/>
                  </a:cubicBezTo>
                  <a:cubicBezTo>
                    <a:pt x="32724" y="33069"/>
                    <a:pt x="36927" y="30434"/>
                    <a:pt x="40964" y="27699"/>
                  </a:cubicBezTo>
                  <a:cubicBezTo>
                    <a:pt x="42832" y="26464"/>
                    <a:pt x="44233" y="25330"/>
                    <a:pt x="44633" y="23862"/>
                  </a:cubicBezTo>
                  <a:cubicBezTo>
                    <a:pt x="45467" y="20760"/>
                    <a:pt x="44199" y="19159"/>
                    <a:pt x="42498" y="16257"/>
                  </a:cubicBezTo>
                  <a:cubicBezTo>
                    <a:pt x="40797" y="13388"/>
                    <a:pt x="36827" y="7818"/>
                    <a:pt x="35193" y="5416"/>
                  </a:cubicBezTo>
                  <a:cubicBezTo>
                    <a:pt x="33558" y="3048"/>
                    <a:pt x="31757" y="713"/>
                    <a:pt x="30790" y="379"/>
                  </a:cubicBezTo>
                  <a:cubicBezTo>
                    <a:pt x="30251" y="200"/>
                    <a:pt x="29819" y="1"/>
                    <a:pt x="29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76"/>
            <p:cNvSpPr/>
            <p:nvPr/>
          </p:nvSpPr>
          <p:spPr>
            <a:xfrm>
              <a:off x="5317545" y="2209196"/>
              <a:ext cx="303800" cy="408916"/>
            </a:xfrm>
            <a:custGeom>
              <a:avLst/>
              <a:gdLst/>
              <a:ahLst/>
              <a:cxnLst/>
              <a:rect l="l" t="t" r="r" b="b"/>
              <a:pathLst>
                <a:path w="16913" h="22765" extrusionOk="0">
                  <a:moveTo>
                    <a:pt x="1667" y="1"/>
                  </a:moveTo>
                  <a:cubicBezTo>
                    <a:pt x="1175" y="1"/>
                    <a:pt x="785" y="305"/>
                    <a:pt x="601" y="1054"/>
                  </a:cubicBezTo>
                  <a:cubicBezTo>
                    <a:pt x="0" y="3356"/>
                    <a:pt x="2202" y="6058"/>
                    <a:pt x="3770" y="8559"/>
                  </a:cubicBezTo>
                  <a:cubicBezTo>
                    <a:pt x="5304" y="11061"/>
                    <a:pt x="9807" y="17866"/>
                    <a:pt x="11375" y="19901"/>
                  </a:cubicBezTo>
                  <a:cubicBezTo>
                    <a:pt x="12442" y="21263"/>
                    <a:pt x="14034" y="22764"/>
                    <a:pt x="15142" y="22764"/>
                  </a:cubicBezTo>
                  <a:cubicBezTo>
                    <a:pt x="15663" y="22764"/>
                    <a:pt x="16076" y="22433"/>
                    <a:pt x="16279" y="21602"/>
                  </a:cubicBezTo>
                  <a:cubicBezTo>
                    <a:pt x="16912" y="19034"/>
                    <a:pt x="14511" y="15765"/>
                    <a:pt x="12876" y="13196"/>
                  </a:cubicBezTo>
                  <a:cubicBezTo>
                    <a:pt x="11242" y="10661"/>
                    <a:pt x="6605" y="4623"/>
                    <a:pt x="5137" y="2655"/>
                  </a:cubicBezTo>
                  <a:cubicBezTo>
                    <a:pt x="4147" y="1305"/>
                    <a:pt x="2687" y="1"/>
                    <a:pt x="16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76"/>
            <p:cNvSpPr/>
            <p:nvPr/>
          </p:nvSpPr>
          <p:spPr>
            <a:xfrm>
              <a:off x="6075509" y="2253887"/>
              <a:ext cx="944307" cy="659116"/>
            </a:xfrm>
            <a:custGeom>
              <a:avLst/>
              <a:gdLst/>
              <a:ahLst/>
              <a:cxnLst/>
              <a:rect l="l" t="t" r="r" b="b"/>
              <a:pathLst>
                <a:path w="52571" h="36694" extrusionOk="0">
                  <a:moveTo>
                    <a:pt x="20515" y="0"/>
                  </a:moveTo>
                  <a:lnTo>
                    <a:pt x="0" y="6672"/>
                  </a:lnTo>
                  <a:cubicBezTo>
                    <a:pt x="1101" y="10641"/>
                    <a:pt x="1535" y="14644"/>
                    <a:pt x="6772" y="19181"/>
                  </a:cubicBezTo>
                  <a:cubicBezTo>
                    <a:pt x="11975" y="23717"/>
                    <a:pt x="36560" y="36693"/>
                    <a:pt x="36560" y="36693"/>
                  </a:cubicBezTo>
                  <a:lnTo>
                    <a:pt x="52571" y="18180"/>
                  </a:lnTo>
                  <a:lnTo>
                    <a:pt x="28721" y="340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76"/>
            <p:cNvSpPr/>
            <p:nvPr/>
          </p:nvSpPr>
          <p:spPr>
            <a:xfrm>
              <a:off x="5800485" y="2757196"/>
              <a:ext cx="1240311" cy="1074355"/>
            </a:xfrm>
            <a:custGeom>
              <a:avLst/>
              <a:gdLst/>
              <a:ahLst/>
              <a:cxnLst/>
              <a:rect l="l" t="t" r="r" b="b"/>
              <a:pathLst>
                <a:path w="69050" h="59811" extrusionOk="0">
                  <a:moveTo>
                    <a:pt x="0" y="1"/>
                  </a:moveTo>
                  <a:lnTo>
                    <a:pt x="0" y="19781"/>
                  </a:lnTo>
                  <a:lnTo>
                    <a:pt x="69049" y="59810"/>
                  </a:lnTo>
                  <a:lnTo>
                    <a:pt x="69049" y="39129"/>
                  </a:lnTo>
                  <a:cubicBezTo>
                    <a:pt x="68149" y="39129"/>
                    <a:pt x="67248" y="38928"/>
                    <a:pt x="66448" y="3849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76"/>
            <p:cNvSpPr/>
            <p:nvPr/>
          </p:nvSpPr>
          <p:spPr>
            <a:xfrm>
              <a:off x="5800485" y="2757196"/>
              <a:ext cx="1240311" cy="1074355"/>
            </a:xfrm>
            <a:custGeom>
              <a:avLst/>
              <a:gdLst/>
              <a:ahLst/>
              <a:cxnLst/>
              <a:rect l="l" t="t" r="r" b="b"/>
              <a:pathLst>
                <a:path w="69050" h="59811" extrusionOk="0">
                  <a:moveTo>
                    <a:pt x="0" y="1"/>
                  </a:moveTo>
                  <a:lnTo>
                    <a:pt x="0" y="19781"/>
                  </a:lnTo>
                  <a:lnTo>
                    <a:pt x="69049" y="59810"/>
                  </a:lnTo>
                  <a:lnTo>
                    <a:pt x="69049" y="39129"/>
                  </a:lnTo>
                  <a:cubicBezTo>
                    <a:pt x="68149" y="39129"/>
                    <a:pt x="67248" y="38928"/>
                    <a:pt x="66448" y="3849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76"/>
            <p:cNvSpPr/>
            <p:nvPr/>
          </p:nvSpPr>
          <p:spPr>
            <a:xfrm>
              <a:off x="7040217" y="2775177"/>
              <a:ext cx="1163629" cy="1055764"/>
            </a:xfrm>
            <a:custGeom>
              <a:avLst/>
              <a:gdLst/>
              <a:ahLst/>
              <a:cxnLst/>
              <a:rect l="l" t="t" r="r" b="b"/>
              <a:pathLst>
                <a:path w="64781" h="58776" extrusionOk="0">
                  <a:moveTo>
                    <a:pt x="62445" y="0"/>
                  </a:moveTo>
                  <a:lnTo>
                    <a:pt x="62445" y="0"/>
                  </a:lnTo>
                  <a:cubicBezTo>
                    <a:pt x="62520" y="56"/>
                    <a:pt x="62593" y="114"/>
                    <a:pt x="62664" y="174"/>
                  </a:cubicBezTo>
                  <a:lnTo>
                    <a:pt x="62664" y="174"/>
                  </a:lnTo>
                  <a:cubicBezTo>
                    <a:pt x="62597" y="114"/>
                    <a:pt x="62524" y="56"/>
                    <a:pt x="62445" y="0"/>
                  </a:cubicBezTo>
                  <a:close/>
                  <a:moveTo>
                    <a:pt x="62664" y="174"/>
                  </a:moveTo>
                  <a:cubicBezTo>
                    <a:pt x="63594" y="998"/>
                    <a:pt x="63423" y="2120"/>
                    <a:pt x="62179" y="2836"/>
                  </a:cubicBezTo>
                  <a:lnTo>
                    <a:pt x="2603" y="37494"/>
                  </a:lnTo>
                  <a:cubicBezTo>
                    <a:pt x="1802" y="37927"/>
                    <a:pt x="901" y="38128"/>
                    <a:pt x="1" y="38128"/>
                  </a:cubicBezTo>
                  <a:lnTo>
                    <a:pt x="1" y="58776"/>
                  </a:lnTo>
                  <a:lnTo>
                    <a:pt x="64780" y="21115"/>
                  </a:lnTo>
                  <a:lnTo>
                    <a:pt x="64780" y="4337"/>
                  </a:lnTo>
                  <a:cubicBezTo>
                    <a:pt x="64686" y="2728"/>
                    <a:pt x="63905" y="1209"/>
                    <a:pt x="62664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76"/>
            <p:cNvSpPr/>
            <p:nvPr/>
          </p:nvSpPr>
          <p:spPr>
            <a:xfrm>
              <a:off x="5800485" y="2080118"/>
              <a:ext cx="2383534" cy="1379789"/>
            </a:xfrm>
            <a:custGeom>
              <a:avLst/>
              <a:gdLst/>
              <a:ahLst/>
              <a:cxnLst/>
              <a:rect l="l" t="t" r="r" b="b"/>
              <a:pathLst>
                <a:path w="132695" h="76815" extrusionOk="0">
                  <a:moveTo>
                    <a:pt x="64813" y="1"/>
                  </a:moveTo>
                  <a:lnTo>
                    <a:pt x="43865" y="12210"/>
                  </a:lnTo>
                  <a:cubicBezTo>
                    <a:pt x="43446" y="12149"/>
                    <a:pt x="43006" y="12119"/>
                    <a:pt x="42550" y="12119"/>
                  </a:cubicBezTo>
                  <a:cubicBezTo>
                    <a:pt x="34771" y="12119"/>
                    <a:pt x="22068" y="20661"/>
                    <a:pt x="18980" y="26553"/>
                  </a:cubicBezTo>
                  <a:lnTo>
                    <a:pt x="0" y="37695"/>
                  </a:lnTo>
                  <a:lnTo>
                    <a:pt x="66448" y="76189"/>
                  </a:lnTo>
                  <a:cubicBezTo>
                    <a:pt x="67265" y="76606"/>
                    <a:pt x="68157" y="76814"/>
                    <a:pt x="69054" y="76814"/>
                  </a:cubicBezTo>
                  <a:cubicBezTo>
                    <a:pt x="69950" y="76814"/>
                    <a:pt x="70851" y="76606"/>
                    <a:pt x="71685" y="76189"/>
                  </a:cubicBezTo>
                  <a:lnTo>
                    <a:pt x="131261" y="41531"/>
                  </a:lnTo>
                  <a:cubicBezTo>
                    <a:pt x="132695" y="40697"/>
                    <a:pt x="132695" y="39362"/>
                    <a:pt x="131261" y="38528"/>
                  </a:cubicBezTo>
                  <a:lnTo>
                    <a:pt x="648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76"/>
            <p:cNvSpPr/>
            <p:nvPr/>
          </p:nvSpPr>
          <p:spPr>
            <a:xfrm>
              <a:off x="6029363" y="2573242"/>
              <a:ext cx="489550" cy="284059"/>
            </a:xfrm>
            <a:custGeom>
              <a:avLst/>
              <a:gdLst/>
              <a:ahLst/>
              <a:cxnLst/>
              <a:rect l="l" t="t" r="r" b="b"/>
              <a:pathLst>
                <a:path w="27254" h="15814" extrusionOk="0">
                  <a:moveTo>
                    <a:pt x="4737" y="1"/>
                  </a:moveTo>
                  <a:lnTo>
                    <a:pt x="1" y="2736"/>
                  </a:lnTo>
                  <a:cubicBezTo>
                    <a:pt x="67" y="2836"/>
                    <a:pt x="101" y="2903"/>
                    <a:pt x="167" y="2970"/>
                  </a:cubicBezTo>
                  <a:cubicBezTo>
                    <a:pt x="1935" y="5271"/>
                    <a:pt x="5771" y="6672"/>
                    <a:pt x="8440" y="7373"/>
                  </a:cubicBezTo>
                  <a:cubicBezTo>
                    <a:pt x="10208" y="7840"/>
                    <a:pt x="12043" y="8073"/>
                    <a:pt x="13877" y="8073"/>
                  </a:cubicBezTo>
                  <a:cubicBezTo>
                    <a:pt x="13777" y="9541"/>
                    <a:pt x="13510" y="11009"/>
                    <a:pt x="13043" y="12410"/>
                  </a:cubicBezTo>
                  <a:cubicBezTo>
                    <a:pt x="12676" y="13477"/>
                    <a:pt x="11242" y="15178"/>
                    <a:pt x="12876" y="15679"/>
                  </a:cubicBezTo>
                  <a:cubicBezTo>
                    <a:pt x="13173" y="15775"/>
                    <a:pt x="13524" y="15813"/>
                    <a:pt x="13904" y="15813"/>
                  </a:cubicBezTo>
                  <a:cubicBezTo>
                    <a:pt x="15103" y="15813"/>
                    <a:pt x="16592" y="15430"/>
                    <a:pt x="17580" y="15278"/>
                  </a:cubicBezTo>
                  <a:cubicBezTo>
                    <a:pt x="19214" y="15012"/>
                    <a:pt x="20815" y="14678"/>
                    <a:pt x="22417" y="14278"/>
                  </a:cubicBezTo>
                  <a:cubicBezTo>
                    <a:pt x="23284" y="14044"/>
                    <a:pt x="24218" y="13744"/>
                    <a:pt x="24785" y="13010"/>
                  </a:cubicBezTo>
                  <a:cubicBezTo>
                    <a:pt x="25385" y="12176"/>
                    <a:pt x="25319" y="11075"/>
                    <a:pt x="25485" y="10075"/>
                  </a:cubicBezTo>
                  <a:cubicBezTo>
                    <a:pt x="25652" y="9107"/>
                    <a:pt x="26186" y="8007"/>
                    <a:pt x="27253" y="7907"/>
                  </a:cubicBezTo>
                  <a:cubicBezTo>
                    <a:pt x="26119" y="7273"/>
                    <a:pt x="24418" y="6939"/>
                    <a:pt x="23117" y="6506"/>
                  </a:cubicBezTo>
                  <a:cubicBezTo>
                    <a:pt x="21182" y="5838"/>
                    <a:pt x="19214" y="5271"/>
                    <a:pt x="17280" y="4604"/>
                  </a:cubicBezTo>
                  <a:cubicBezTo>
                    <a:pt x="13343" y="3270"/>
                    <a:pt x="9441" y="1836"/>
                    <a:pt x="5571" y="301"/>
                  </a:cubicBezTo>
                  <a:cubicBezTo>
                    <a:pt x="5304" y="201"/>
                    <a:pt x="5004" y="101"/>
                    <a:pt x="47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76"/>
            <p:cNvSpPr/>
            <p:nvPr/>
          </p:nvSpPr>
          <p:spPr>
            <a:xfrm>
              <a:off x="6588392" y="2080118"/>
              <a:ext cx="1595627" cy="952030"/>
            </a:xfrm>
            <a:custGeom>
              <a:avLst/>
              <a:gdLst/>
              <a:ahLst/>
              <a:cxnLst/>
              <a:rect l="l" t="t" r="r" b="b"/>
              <a:pathLst>
                <a:path w="88831" h="53001" extrusionOk="0">
                  <a:moveTo>
                    <a:pt x="20949" y="1"/>
                  </a:moveTo>
                  <a:lnTo>
                    <a:pt x="1" y="12210"/>
                  </a:lnTo>
                  <a:cubicBezTo>
                    <a:pt x="5672" y="15812"/>
                    <a:pt x="11242" y="17880"/>
                    <a:pt x="17046" y="21216"/>
                  </a:cubicBezTo>
                  <a:cubicBezTo>
                    <a:pt x="19848" y="22851"/>
                    <a:pt x="23084" y="25452"/>
                    <a:pt x="30189" y="30289"/>
                  </a:cubicBezTo>
                  <a:cubicBezTo>
                    <a:pt x="32322" y="31773"/>
                    <a:pt x="34885" y="33457"/>
                    <a:pt x="37585" y="33457"/>
                  </a:cubicBezTo>
                  <a:cubicBezTo>
                    <a:pt x="37799" y="33457"/>
                    <a:pt x="38013" y="33447"/>
                    <a:pt x="38228" y="33425"/>
                  </a:cubicBezTo>
                  <a:cubicBezTo>
                    <a:pt x="40463" y="33225"/>
                    <a:pt x="42398" y="31890"/>
                    <a:pt x="44533" y="31223"/>
                  </a:cubicBezTo>
                  <a:cubicBezTo>
                    <a:pt x="44922" y="31084"/>
                    <a:pt x="45334" y="31015"/>
                    <a:pt x="45731" y="31015"/>
                  </a:cubicBezTo>
                  <a:cubicBezTo>
                    <a:pt x="45810" y="31015"/>
                    <a:pt x="45889" y="31018"/>
                    <a:pt x="45967" y="31023"/>
                  </a:cubicBezTo>
                  <a:cubicBezTo>
                    <a:pt x="48102" y="31223"/>
                    <a:pt x="47935" y="33792"/>
                    <a:pt x="47968" y="35326"/>
                  </a:cubicBezTo>
                  <a:cubicBezTo>
                    <a:pt x="48035" y="37728"/>
                    <a:pt x="47368" y="40063"/>
                    <a:pt x="46067" y="42064"/>
                  </a:cubicBezTo>
                  <a:cubicBezTo>
                    <a:pt x="45767" y="42498"/>
                    <a:pt x="45533" y="42965"/>
                    <a:pt x="45433" y="43465"/>
                  </a:cubicBezTo>
                  <a:cubicBezTo>
                    <a:pt x="45166" y="45066"/>
                    <a:pt x="45967" y="46267"/>
                    <a:pt x="47468" y="46934"/>
                  </a:cubicBezTo>
                  <a:cubicBezTo>
                    <a:pt x="48836" y="47529"/>
                    <a:pt x="61919" y="53001"/>
                    <a:pt x="66800" y="53001"/>
                  </a:cubicBezTo>
                  <a:cubicBezTo>
                    <a:pt x="67395" y="53001"/>
                    <a:pt x="67868" y="52920"/>
                    <a:pt x="68183" y="52739"/>
                  </a:cubicBezTo>
                  <a:lnTo>
                    <a:pt x="87363" y="41531"/>
                  </a:lnTo>
                  <a:cubicBezTo>
                    <a:pt x="88831" y="40697"/>
                    <a:pt x="88831" y="39362"/>
                    <a:pt x="87397" y="38528"/>
                  </a:cubicBezTo>
                  <a:lnTo>
                    <a:pt x="209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76"/>
            <p:cNvSpPr/>
            <p:nvPr/>
          </p:nvSpPr>
          <p:spPr>
            <a:xfrm>
              <a:off x="6801104" y="2675108"/>
              <a:ext cx="578824" cy="421400"/>
            </a:xfrm>
            <a:custGeom>
              <a:avLst/>
              <a:gdLst/>
              <a:ahLst/>
              <a:cxnLst/>
              <a:rect l="l" t="t" r="r" b="b"/>
              <a:pathLst>
                <a:path w="32224" h="23460" extrusionOk="0">
                  <a:moveTo>
                    <a:pt x="1" y="1"/>
                  </a:moveTo>
                  <a:lnTo>
                    <a:pt x="1" y="1"/>
                  </a:lnTo>
                  <a:cubicBezTo>
                    <a:pt x="201" y="201"/>
                    <a:pt x="167" y="101"/>
                    <a:pt x="401" y="234"/>
                  </a:cubicBezTo>
                  <a:cubicBezTo>
                    <a:pt x="3270" y="1835"/>
                    <a:pt x="6005" y="3703"/>
                    <a:pt x="8540" y="5805"/>
                  </a:cubicBezTo>
                  <a:cubicBezTo>
                    <a:pt x="10500" y="7489"/>
                    <a:pt x="13163" y="8977"/>
                    <a:pt x="15884" y="8977"/>
                  </a:cubicBezTo>
                  <a:cubicBezTo>
                    <a:pt x="16126" y="8977"/>
                    <a:pt x="16369" y="8965"/>
                    <a:pt x="16612" y="8940"/>
                  </a:cubicBezTo>
                  <a:cubicBezTo>
                    <a:pt x="18814" y="8740"/>
                    <a:pt x="20782" y="7406"/>
                    <a:pt x="22917" y="6739"/>
                  </a:cubicBezTo>
                  <a:cubicBezTo>
                    <a:pt x="23306" y="6600"/>
                    <a:pt x="23695" y="6530"/>
                    <a:pt x="24104" y="6530"/>
                  </a:cubicBezTo>
                  <a:cubicBezTo>
                    <a:pt x="24185" y="6530"/>
                    <a:pt x="24268" y="6533"/>
                    <a:pt x="24351" y="6539"/>
                  </a:cubicBezTo>
                  <a:cubicBezTo>
                    <a:pt x="28287" y="6939"/>
                    <a:pt x="25185" y="12843"/>
                    <a:pt x="24752" y="14644"/>
                  </a:cubicBezTo>
                  <a:cubicBezTo>
                    <a:pt x="24351" y="16446"/>
                    <a:pt x="24685" y="18514"/>
                    <a:pt x="23517" y="19915"/>
                  </a:cubicBezTo>
                  <a:cubicBezTo>
                    <a:pt x="22766" y="20831"/>
                    <a:pt x="21758" y="21155"/>
                    <a:pt x="20672" y="21155"/>
                  </a:cubicBezTo>
                  <a:cubicBezTo>
                    <a:pt x="18912" y="21155"/>
                    <a:pt x="16948" y="20305"/>
                    <a:pt x="15545" y="19748"/>
                  </a:cubicBezTo>
                  <a:cubicBezTo>
                    <a:pt x="13844" y="19081"/>
                    <a:pt x="12209" y="18347"/>
                    <a:pt x="10541" y="17580"/>
                  </a:cubicBezTo>
                  <a:cubicBezTo>
                    <a:pt x="9074" y="16879"/>
                    <a:pt x="7573" y="16179"/>
                    <a:pt x="6038" y="15512"/>
                  </a:cubicBezTo>
                  <a:lnTo>
                    <a:pt x="6038" y="15512"/>
                  </a:lnTo>
                  <a:cubicBezTo>
                    <a:pt x="6572" y="15979"/>
                    <a:pt x="8640" y="17313"/>
                    <a:pt x="9074" y="17613"/>
                  </a:cubicBezTo>
                  <a:cubicBezTo>
                    <a:pt x="10241" y="18380"/>
                    <a:pt x="11409" y="19148"/>
                    <a:pt x="12610" y="19882"/>
                  </a:cubicBezTo>
                  <a:cubicBezTo>
                    <a:pt x="13744" y="20549"/>
                    <a:pt x="14878" y="21249"/>
                    <a:pt x="16079" y="21850"/>
                  </a:cubicBezTo>
                  <a:cubicBezTo>
                    <a:pt x="19014" y="23451"/>
                    <a:pt x="20916" y="23451"/>
                    <a:pt x="21916" y="23451"/>
                  </a:cubicBezTo>
                  <a:cubicBezTo>
                    <a:pt x="22020" y="23457"/>
                    <a:pt x="22124" y="23460"/>
                    <a:pt x="22228" y="23460"/>
                  </a:cubicBezTo>
                  <a:cubicBezTo>
                    <a:pt x="22690" y="23460"/>
                    <a:pt x="23148" y="23405"/>
                    <a:pt x="23584" y="23351"/>
                  </a:cubicBezTo>
                  <a:cubicBezTo>
                    <a:pt x="24451" y="23117"/>
                    <a:pt x="25285" y="22784"/>
                    <a:pt x="26086" y="22383"/>
                  </a:cubicBezTo>
                  <a:cubicBezTo>
                    <a:pt x="27153" y="21950"/>
                    <a:pt x="28221" y="21616"/>
                    <a:pt x="29288" y="21149"/>
                  </a:cubicBezTo>
                  <a:cubicBezTo>
                    <a:pt x="30322" y="20715"/>
                    <a:pt x="31256" y="20015"/>
                    <a:pt x="31990" y="19148"/>
                  </a:cubicBezTo>
                  <a:cubicBezTo>
                    <a:pt x="32124" y="18981"/>
                    <a:pt x="32224" y="18747"/>
                    <a:pt x="32124" y="18581"/>
                  </a:cubicBezTo>
                  <a:cubicBezTo>
                    <a:pt x="32023" y="18514"/>
                    <a:pt x="31957" y="18447"/>
                    <a:pt x="31857" y="18414"/>
                  </a:cubicBezTo>
                  <a:cubicBezTo>
                    <a:pt x="31089" y="18180"/>
                    <a:pt x="30289" y="18147"/>
                    <a:pt x="29522" y="17980"/>
                  </a:cubicBezTo>
                  <a:cubicBezTo>
                    <a:pt x="28721" y="17847"/>
                    <a:pt x="28021" y="17413"/>
                    <a:pt x="27587" y="16713"/>
                  </a:cubicBezTo>
                  <a:cubicBezTo>
                    <a:pt x="27320" y="16079"/>
                    <a:pt x="27253" y="15378"/>
                    <a:pt x="27387" y="14711"/>
                  </a:cubicBezTo>
                  <a:cubicBezTo>
                    <a:pt x="27587" y="12443"/>
                    <a:pt x="27987" y="10175"/>
                    <a:pt x="28254" y="7873"/>
                  </a:cubicBezTo>
                  <a:lnTo>
                    <a:pt x="28254" y="7773"/>
                  </a:lnTo>
                  <a:cubicBezTo>
                    <a:pt x="28287" y="6405"/>
                    <a:pt x="27120" y="4671"/>
                    <a:pt x="25752" y="4470"/>
                  </a:cubicBezTo>
                  <a:cubicBezTo>
                    <a:pt x="25678" y="4468"/>
                    <a:pt x="25603" y="4466"/>
                    <a:pt x="25529" y="4466"/>
                  </a:cubicBezTo>
                  <a:cubicBezTo>
                    <a:pt x="24709" y="4466"/>
                    <a:pt x="23918" y="4637"/>
                    <a:pt x="23184" y="5004"/>
                  </a:cubicBezTo>
                  <a:cubicBezTo>
                    <a:pt x="21082" y="5805"/>
                    <a:pt x="19048" y="6906"/>
                    <a:pt x="16813" y="7106"/>
                  </a:cubicBezTo>
                  <a:cubicBezTo>
                    <a:pt x="16609" y="7116"/>
                    <a:pt x="16405" y="7122"/>
                    <a:pt x="16202" y="7122"/>
                  </a:cubicBezTo>
                  <a:cubicBezTo>
                    <a:pt x="14506" y="7122"/>
                    <a:pt x="12824" y="6749"/>
                    <a:pt x="11275" y="6005"/>
                  </a:cubicBezTo>
                  <a:cubicBezTo>
                    <a:pt x="9541" y="5204"/>
                    <a:pt x="7840" y="4304"/>
                    <a:pt x="6172" y="3336"/>
                  </a:cubicBezTo>
                  <a:cubicBezTo>
                    <a:pt x="5304" y="2836"/>
                    <a:pt x="4470" y="2269"/>
                    <a:pt x="3570" y="1735"/>
                  </a:cubicBezTo>
                  <a:cubicBezTo>
                    <a:pt x="2436" y="1068"/>
                    <a:pt x="1235" y="50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76"/>
            <p:cNvSpPr/>
            <p:nvPr/>
          </p:nvSpPr>
          <p:spPr>
            <a:xfrm>
              <a:off x="5976643" y="2858451"/>
              <a:ext cx="21591" cy="367926"/>
            </a:xfrm>
            <a:custGeom>
              <a:avLst/>
              <a:gdLst/>
              <a:ahLst/>
              <a:cxnLst/>
              <a:rect l="l" t="t" r="r" b="b"/>
              <a:pathLst>
                <a:path w="1202" h="20483" extrusionOk="0">
                  <a:moveTo>
                    <a:pt x="0" y="1"/>
                  </a:moveTo>
                  <a:lnTo>
                    <a:pt x="0" y="19815"/>
                  </a:lnTo>
                  <a:lnTo>
                    <a:pt x="1201" y="20482"/>
                  </a:lnTo>
                  <a:lnTo>
                    <a:pt x="1201" y="7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76"/>
            <p:cNvSpPr/>
            <p:nvPr/>
          </p:nvSpPr>
          <p:spPr>
            <a:xfrm>
              <a:off x="5976643" y="2181390"/>
              <a:ext cx="1186980" cy="689670"/>
            </a:xfrm>
            <a:custGeom>
              <a:avLst/>
              <a:gdLst/>
              <a:ahLst/>
              <a:cxnLst/>
              <a:rect l="l" t="t" r="r" b="b"/>
              <a:pathLst>
                <a:path w="66081" h="38395" extrusionOk="0">
                  <a:moveTo>
                    <a:pt x="64780" y="0"/>
                  </a:moveTo>
                  <a:lnTo>
                    <a:pt x="44198" y="11975"/>
                  </a:lnTo>
                  <a:cubicBezTo>
                    <a:pt x="43907" y="11944"/>
                    <a:pt x="43607" y="11929"/>
                    <a:pt x="43300" y="11929"/>
                  </a:cubicBezTo>
                  <a:cubicBezTo>
                    <a:pt x="35051" y="11929"/>
                    <a:pt x="21275" y="22821"/>
                    <a:pt x="17513" y="27420"/>
                  </a:cubicBezTo>
                  <a:lnTo>
                    <a:pt x="0" y="37694"/>
                  </a:lnTo>
                  <a:lnTo>
                    <a:pt x="1201" y="38394"/>
                  </a:lnTo>
                  <a:lnTo>
                    <a:pt x="18780" y="28087"/>
                  </a:lnTo>
                  <a:cubicBezTo>
                    <a:pt x="25752" y="20582"/>
                    <a:pt x="37460" y="13076"/>
                    <a:pt x="45566" y="12676"/>
                  </a:cubicBezTo>
                  <a:lnTo>
                    <a:pt x="66081" y="734"/>
                  </a:lnTo>
                  <a:lnTo>
                    <a:pt x="647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76"/>
            <p:cNvSpPr/>
            <p:nvPr/>
          </p:nvSpPr>
          <p:spPr>
            <a:xfrm>
              <a:off x="6273222" y="1849928"/>
              <a:ext cx="468588" cy="368016"/>
            </a:xfrm>
            <a:custGeom>
              <a:avLst/>
              <a:gdLst/>
              <a:ahLst/>
              <a:cxnLst/>
              <a:rect l="l" t="t" r="r" b="b"/>
              <a:pathLst>
                <a:path w="26087" h="20488" extrusionOk="0">
                  <a:moveTo>
                    <a:pt x="3718" y="0"/>
                  </a:moveTo>
                  <a:cubicBezTo>
                    <a:pt x="3191" y="0"/>
                    <a:pt x="2663" y="35"/>
                    <a:pt x="2136" y="107"/>
                  </a:cubicBezTo>
                  <a:cubicBezTo>
                    <a:pt x="1" y="474"/>
                    <a:pt x="6873" y="10881"/>
                    <a:pt x="6873" y="10881"/>
                  </a:cubicBezTo>
                  <a:cubicBezTo>
                    <a:pt x="6873" y="10881"/>
                    <a:pt x="13344" y="15585"/>
                    <a:pt x="17247" y="18387"/>
                  </a:cubicBezTo>
                  <a:cubicBezTo>
                    <a:pt x="19452" y="19959"/>
                    <a:pt x="21728" y="20487"/>
                    <a:pt x="23581" y="20487"/>
                  </a:cubicBezTo>
                  <a:cubicBezTo>
                    <a:pt x="24558" y="20487"/>
                    <a:pt x="25418" y="20340"/>
                    <a:pt x="26086" y="20121"/>
                  </a:cubicBezTo>
                  <a:lnTo>
                    <a:pt x="25286" y="16418"/>
                  </a:lnTo>
                  <a:cubicBezTo>
                    <a:pt x="25286" y="16418"/>
                    <a:pt x="13644" y="4710"/>
                    <a:pt x="11142" y="2609"/>
                  </a:cubicBezTo>
                  <a:cubicBezTo>
                    <a:pt x="9024" y="909"/>
                    <a:pt x="6394" y="0"/>
                    <a:pt x="37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76"/>
            <p:cNvSpPr/>
            <p:nvPr/>
          </p:nvSpPr>
          <p:spPr>
            <a:xfrm>
              <a:off x="6273222" y="1849084"/>
              <a:ext cx="467977" cy="368698"/>
            </a:xfrm>
            <a:custGeom>
              <a:avLst/>
              <a:gdLst/>
              <a:ahLst/>
              <a:cxnLst/>
              <a:rect l="l" t="t" r="r" b="b"/>
              <a:pathLst>
                <a:path w="26053" h="20526" extrusionOk="0">
                  <a:moveTo>
                    <a:pt x="3974" y="0"/>
                  </a:moveTo>
                  <a:cubicBezTo>
                    <a:pt x="3352" y="0"/>
                    <a:pt x="2726" y="51"/>
                    <a:pt x="2102" y="154"/>
                  </a:cubicBezTo>
                  <a:cubicBezTo>
                    <a:pt x="1" y="554"/>
                    <a:pt x="6839" y="10895"/>
                    <a:pt x="6839" y="10895"/>
                  </a:cubicBezTo>
                  <a:cubicBezTo>
                    <a:pt x="6839" y="10895"/>
                    <a:pt x="13310" y="15632"/>
                    <a:pt x="17247" y="18400"/>
                  </a:cubicBezTo>
                  <a:cubicBezTo>
                    <a:pt x="19450" y="19987"/>
                    <a:pt x="21756" y="20525"/>
                    <a:pt x="23615" y="20525"/>
                  </a:cubicBezTo>
                  <a:cubicBezTo>
                    <a:pt x="24570" y="20525"/>
                    <a:pt x="25408" y="20383"/>
                    <a:pt x="26053" y="20168"/>
                  </a:cubicBezTo>
                  <a:lnTo>
                    <a:pt x="25252" y="16399"/>
                  </a:lnTo>
                  <a:cubicBezTo>
                    <a:pt x="25252" y="16399"/>
                    <a:pt x="13644" y="4690"/>
                    <a:pt x="11142" y="2589"/>
                  </a:cubicBezTo>
                  <a:cubicBezTo>
                    <a:pt x="9123" y="892"/>
                    <a:pt x="6581" y="0"/>
                    <a:pt x="39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76"/>
            <p:cNvSpPr/>
            <p:nvPr/>
          </p:nvSpPr>
          <p:spPr>
            <a:xfrm>
              <a:off x="6273222" y="1849084"/>
              <a:ext cx="467977" cy="368698"/>
            </a:xfrm>
            <a:custGeom>
              <a:avLst/>
              <a:gdLst/>
              <a:ahLst/>
              <a:cxnLst/>
              <a:rect l="l" t="t" r="r" b="b"/>
              <a:pathLst>
                <a:path w="26053" h="20526" extrusionOk="0">
                  <a:moveTo>
                    <a:pt x="3974" y="0"/>
                  </a:moveTo>
                  <a:cubicBezTo>
                    <a:pt x="3352" y="0"/>
                    <a:pt x="2726" y="51"/>
                    <a:pt x="2102" y="154"/>
                  </a:cubicBezTo>
                  <a:cubicBezTo>
                    <a:pt x="1" y="554"/>
                    <a:pt x="6839" y="10895"/>
                    <a:pt x="6839" y="10895"/>
                  </a:cubicBezTo>
                  <a:cubicBezTo>
                    <a:pt x="6839" y="10895"/>
                    <a:pt x="13310" y="15632"/>
                    <a:pt x="17247" y="18400"/>
                  </a:cubicBezTo>
                  <a:cubicBezTo>
                    <a:pt x="19450" y="19987"/>
                    <a:pt x="21756" y="20525"/>
                    <a:pt x="23615" y="20525"/>
                  </a:cubicBezTo>
                  <a:cubicBezTo>
                    <a:pt x="24570" y="20525"/>
                    <a:pt x="25408" y="20383"/>
                    <a:pt x="26053" y="20168"/>
                  </a:cubicBezTo>
                  <a:lnTo>
                    <a:pt x="25252" y="16399"/>
                  </a:lnTo>
                  <a:cubicBezTo>
                    <a:pt x="25252" y="16399"/>
                    <a:pt x="13644" y="4690"/>
                    <a:pt x="11142" y="2589"/>
                  </a:cubicBezTo>
                  <a:cubicBezTo>
                    <a:pt x="9123" y="892"/>
                    <a:pt x="6581" y="0"/>
                    <a:pt x="3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76"/>
            <p:cNvSpPr/>
            <p:nvPr/>
          </p:nvSpPr>
          <p:spPr>
            <a:xfrm>
              <a:off x="6381087" y="1903960"/>
              <a:ext cx="302596" cy="296022"/>
            </a:xfrm>
            <a:custGeom>
              <a:avLst/>
              <a:gdLst/>
              <a:ahLst/>
              <a:cxnLst/>
              <a:rect l="l" t="t" r="r" b="b"/>
              <a:pathLst>
                <a:path w="16846" h="16480" extrusionOk="0">
                  <a:moveTo>
                    <a:pt x="300" y="1"/>
                  </a:moveTo>
                  <a:lnTo>
                    <a:pt x="0" y="2803"/>
                  </a:lnTo>
                  <a:cubicBezTo>
                    <a:pt x="0" y="2803"/>
                    <a:pt x="2068" y="3036"/>
                    <a:pt x="3569" y="3303"/>
                  </a:cubicBezTo>
                  <a:cubicBezTo>
                    <a:pt x="5137" y="3570"/>
                    <a:pt x="6572" y="4371"/>
                    <a:pt x="7539" y="5605"/>
                  </a:cubicBezTo>
                  <a:cubicBezTo>
                    <a:pt x="8807" y="7039"/>
                    <a:pt x="10608" y="10275"/>
                    <a:pt x="12376" y="12743"/>
                  </a:cubicBezTo>
                  <a:cubicBezTo>
                    <a:pt x="13376" y="14244"/>
                    <a:pt x="14711" y="15512"/>
                    <a:pt x="16279" y="16479"/>
                  </a:cubicBezTo>
                  <a:lnTo>
                    <a:pt x="16846" y="10975"/>
                  </a:lnTo>
                  <a:cubicBezTo>
                    <a:pt x="14777" y="8907"/>
                    <a:pt x="11709" y="5838"/>
                    <a:pt x="9140" y="3370"/>
                  </a:cubicBezTo>
                  <a:cubicBezTo>
                    <a:pt x="9139" y="3371"/>
                    <a:pt x="9137" y="3371"/>
                    <a:pt x="9135" y="3371"/>
                  </a:cubicBezTo>
                  <a:cubicBezTo>
                    <a:pt x="8941" y="3371"/>
                    <a:pt x="5738" y="168"/>
                    <a:pt x="5738" y="168"/>
                  </a:cubicBezTo>
                  <a:lnTo>
                    <a:pt x="3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76"/>
            <p:cNvSpPr/>
            <p:nvPr/>
          </p:nvSpPr>
          <p:spPr>
            <a:xfrm>
              <a:off x="6010790" y="1851832"/>
              <a:ext cx="477569" cy="654931"/>
            </a:xfrm>
            <a:custGeom>
              <a:avLst/>
              <a:gdLst/>
              <a:ahLst/>
              <a:cxnLst/>
              <a:rect l="l" t="t" r="r" b="b"/>
              <a:pathLst>
                <a:path w="26587" h="36461" extrusionOk="0">
                  <a:moveTo>
                    <a:pt x="16712" y="1"/>
                  </a:moveTo>
                  <a:cubicBezTo>
                    <a:pt x="15445" y="68"/>
                    <a:pt x="14177" y="201"/>
                    <a:pt x="12910" y="434"/>
                  </a:cubicBezTo>
                  <a:lnTo>
                    <a:pt x="6772" y="1335"/>
                  </a:lnTo>
                  <a:lnTo>
                    <a:pt x="2102" y="2603"/>
                  </a:lnTo>
                  <a:cubicBezTo>
                    <a:pt x="935" y="8507"/>
                    <a:pt x="1" y="13977"/>
                    <a:pt x="868" y="20249"/>
                  </a:cubicBezTo>
                  <a:cubicBezTo>
                    <a:pt x="2069" y="28521"/>
                    <a:pt x="3003" y="31023"/>
                    <a:pt x="6105" y="36460"/>
                  </a:cubicBezTo>
                  <a:cubicBezTo>
                    <a:pt x="6605" y="32024"/>
                    <a:pt x="14311" y="27454"/>
                    <a:pt x="17546" y="25986"/>
                  </a:cubicBezTo>
                  <a:cubicBezTo>
                    <a:pt x="23084" y="23451"/>
                    <a:pt x="26586" y="23418"/>
                    <a:pt x="26586" y="23418"/>
                  </a:cubicBezTo>
                  <a:lnTo>
                    <a:pt x="23617" y="20115"/>
                  </a:lnTo>
                  <a:lnTo>
                    <a:pt x="23250" y="16146"/>
                  </a:lnTo>
                  <a:cubicBezTo>
                    <a:pt x="25619" y="14111"/>
                    <a:pt x="26086" y="10642"/>
                    <a:pt x="24385" y="8007"/>
                  </a:cubicBezTo>
                  <a:cubicBezTo>
                    <a:pt x="22750" y="5371"/>
                    <a:pt x="21783" y="4537"/>
                    <a:pt x="20482" y="3236"/>
                  </a:cubicBezTo>
                  <a:cubicBezTo>
                    <a:pt x="18447" y="1168"/>
                    <a:pt x="17480" y="334"/>
                    <a:pt x="167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76"/>
            <p:cNvSpPr/>
            <p:nvPr/>
          </p:nvSpPr>
          <p:spPr>
            <a:xfrm>
              <a:off x="5989828" y="1420822"/>
              <a:ext cx="412850" cy="398678"/>
            </a:xfrm>
            <a:custGeom>
              <a:avLst/>
              <a:gdLst/>
              <a:ahLst/>
              <a:cxnLst/>
              <a:rect l="l" t="t" r="r" b="b"/>
              <a:pathLst>
                <a:path w="22984" h="22195" extrusionOk="0">
                  <a:moveTo>
                    <a:pt x="18867" y="1"/>
                  </a:moveTo>
                  <a:cubicBezTo>
                    <a:pt x="18591" y="1"/>
                    <a:pt x="18316" y="27"/>
                    <a:pt x="18046" y="79"/>
                  </a:cubicBezTo>
                  <a:lnTo>
                    <a:pt x="15778" y="312"/>
                  </a:lnTo>
                  <a:lnTo>
                    <a:pt x="13076" y="579"/>
                  </a:lnTo>
                  <a:cubicBezTo>
                    <a:pt x="10274" y="846"/>
                    <a:pt x="7539" y="1013"/>
                    <a:pt x="5104" y="2547"/>
                  </a:cubicBezTo>
                  <a:cubicBezTo>
                    <a:pt x="2969" y="3915"/>
                    <a:pt x="1434" y="6016"/>
                    <a:pt x="834" y="8451"/>
                  </a:cubicBezTo>
                  <a:cubicBezTo>
                    <a:pt x="0" y="11920"/>
                    <a:pt x="1334" y="15656"/>
                    <a:pt x="3369" y="18158"/>
                  </a:cubicBezTo>
                  <a:cubicBezTo>
                    <a:pt x="4036" y="19092"/>
                    <a:pt x="4837" y="19960"/>
                    <a:pt x="5671" y="20760"/>
                  </a:cubicBezTo>
                  <a:cubicBezTo>
                    <a:pt x="6505" y="21494"/>
                    <a:pt x="7305" y="22128"/>
                    <a:pt x="7839" y="22195"/>
                  </a:cubicBezTo>
                  <a:lnTo>
                    <a:pt x="7706" y="19859"/>
                  </a:lnTo>
                  <a:lnTo>
                    <a:pt x="7706" y="19859"/>
                  </a:lnTo>
                  <a:cubicBezTo>
                    <a:pt x="8816" y="20370"/>
                    <a:pt x="10007" y="20637"/>
                    <a:pt x="11230" y="20637"/>
                  </a:cubicBezTo>
                  <a:cubicBezTo>
                    <a:pt x="11367" y="20637"/>
                    <a:pt x="11504" y="20633"/>
                    <a:pt x="11642" y="20627"/>
                  </a:cubicBezTo>
                  <a:lnTo>
                    <a:pt x="13710" y="20527"/>
                  </a:lnTo>
                  <a:cubicBezTo>
                    <a:pt x="15611" y="20393"/>
                    <a:pt x="17346" y="19526"/>
                    <a:pt x="18580" y="18092"/>
                  </a:cubicBezTo>
                  <a:cubicBezTo>
                    <a:pt x="19214" y="17358"/>
                    <a:pt x="19747" y="16557"/>
                    <a:pt x="20214" y="15690"/>
                  </a:cubicBezTo>
                  <a:cubicBezTo>
                    <a:pt x="20515" y="15123"/>
                    <a:pt x="20448" y="14489"/>
                    <a:pt x="20681" y="13889"/>
                  </a:cubicBezTo>
                  <a:cubicBezTo>
                    <a:pt x="20982" y="13288"/>
                    <a:pt x="21315" y="12688"/>
                    <a:pt x="21682" y="12121"/>
                  </a:cubicBezTo>
                  <a:cubicBezTo>
                    <a:pt x="22183" y="11353"/>
                    <a:pt x="22549" y="10519"/>
                    <a:pt x="22783" y="9652"/>
                  </a:cubicBezTo>
                  <a:cubicBezTo>
                    <a:pt x="22983" y="8752"/>
                    <a:pt x="22883" y="7818"/>
                    <a:pt x="22449" y="7017"/>
                  </a:cubicBezTo>
                  <a:cubicBezTo>
                    <a:pt x="21982" y="6383"/>
                    <a:pt x="21349" y="5950"/>
                    <a:pt x="20581" y="5749"/>
                  </a:cubicBezTo>
                  <a:cubicBezTo>
                    <a:pt x="22183" y="4282"/>
                    <a:pt x="22549" y="1113"/>
                    <a:pt x="20181" y="212"/>
                  </a:cubicBezTo>
                  <a:cubicBezTo>
                    <a:pt x="19750" y="69"/>
                    <a:pt x="19307" y="1"/>
                    <a:pt x="18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76"/>
            <p:cNvSpPr/>
            <p:nvPr/>
          </p:nvSpPr>
          <p:spPr>
            <a:xfrm>
              <a:off x="6050344" y="1513904"/>
              <a:ext cx="327169" cy="404408"/>
            </a:xfrm>
            <a:custGeom>
              <a:avLst/>
              <a:gdLst/>
              <a:ahLst/>
              <a:cxnLst/>
              <a:rect l="l" t="t" r="r" b="b"/>
              <a:pathLst>
                <a:path w="18214" h="22514" extrusionOk="0">
                  <a:moveTo>
                    <a:pt x="14410" y="0"/>
                  </a:moveTo>
                  <a:cubicBezTo>
                    <a:pt x="13910" y="2369"/>
                    <a:pt x="12142" y="3770"/>
                    <a:pt x="8806" y="5871"/>
                  </a:cubicBezTo>
                  <a:cubicBezTo>
                    <a:pt x="5471" y="7973"/>
                    <a:pt x="4503" y="9007"/>
                    <a:pt x="4503" y="9007"/>
                  </a:cubicBezTo>
                  <a:cubicBezTo>
                    <a:pt x="4023" y="8372"/>
                    <a:pt x="3254" y="7982"/>
                    <a:pt x="2504" y="7982"/>
                  </a:cubicBezTo>
                  <a:cubicBezTo>
                    <a:pt x="1952" y="7982"/>
                    <a:pt x="1411" y="8193"/>
                    <a:pt x="1001" y="8673"/>
                  </a:cubicBezTo>
                  <a:cubicBezTo>
                    <a:pt x="0" y="9774"/>
                    <a:pt x="434" y="11809"/>
                    <a:pt x="1668" y="13143"/>
                  </a:cubicBezTo>
                  <a:cubicBezTo>
                    <a:pt x="2100" y="13619"/>
                    <a:pt x="2701" y="13870"/>
                    <a:pt x="3315" y="13870"/>
                  </a:cubicBezTo>
                  <a:cubicBezTo>
                    <a:pt x="3649" y="13870"/>
                    <a:pt x="3986" y="13796"/>
                    <a:pt x="4303" y="13643"/>
                  </a:cubicBezTo>
                  <a:lnTo>
                    <a:pt x="4570" y="20148"/>
                  </a:lnTo>
                  <a:cubicBezTo>
                    <a:pt x="4570" y="20548"/>
                    <a:pt x="5771" y="21582"/>
                    <a:pt x="6271" y="21783"/>
                  </a:cubicBezTo>
                  <a:cubicBezTo>
                    <a:pt x="7441" y="22264"/>
                    <a:pt x="8746" y="22513"/>
                    <a:pt x="9848" y="22513"/>
                  </a:cubicBezTo>
                  <a:cubicBezTo>
                    <a:pt x="11950" y="22513"/>
                    <a:pt x="13315" y="21607"/>
                    <a:pt x="11608" y="19681"/>
                  </a:cubicBezTo>
                  <a:lnTo>
                    <a:pt x="11575" y="17113"/>
                  </a:lnTo>
                  <a:lnTo>
                    <a:pt x="11575" y="17113"/>
                  </a:lnTo>
                  <a:cubicBezTo>
                    <a:pt x="12392" y="17196"/>
                    <a:pt x="13226" y="17271"/>
                    <a:pt x="13960" y="17271"/>
                  </a:cubicBezTo>
                  <a:cubicBezTo>
                    <a:pt x="14694" y="17271"/>
                    <a:pt x="15328" y="17196"/>
                    <a:pt x="15745" y="16979"/>
                  </a:cubicBezTo>
                  <a:cubicBezTo>
                    <a:pt x="16579" y="16546"/>
                    <a:pt x="18213" y="15111"/>
                    <a:pt x="18013" y="9807"/>
                  </a:cubicBezTo>
                  <a:cubicBezTo>
                    <a:pt x="17779" y="3503"/>
                    <a:pt x="15645" y="601"/>
                    <a:pt x="144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76"/>
            <p:cNvSpPr/>
            <p:nvPr/>
          </p:nvSpPr>
          <p:spPr>
            <a:xfrm>
              <a:off x="6130618" y="1633732"/>
              <a:ext cx="32386" cy="86903"/>
            </a:xfrm>
            <a:custGeom>
              <a:avLst/>
              <a:gdLst/>
              <a:ahLst/>
              <a:cxnLst/>
              <a:rect l="l" t="t" r="r" b="b"/>
              <a:pathLst>
                <a:path w="1803" h="4838" extrusionOk="0">
                  <a:moveTo>
                    <a:pt x="1769" y="1"/>
                  </a:moveTo>
                  <a:lnTo>
                    <a:pt x="1" y="2336"/>
                  </a:lnTo>
                  <a:lnTo>
                    <a:pt x="34" y="4838"/>
                  </a:lnTo>
                  <a:cubicBezTo>
                    <a:pt x="1035" y="4804"/>
                    <a:pt x="1802" y="4004"/>
                    <a:pt x="1802" y="3036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76"/>
            <p:cNvSpPr/>
            <p:nvPr/>
          </p:nvSpPr>
          <p:spPr>
            <a:xfrm>
              <a:off x="6319368" y="1641330"/>
              <a:ext cx="28776" cy="22956"/>
            </a:xfrm>
            <a:custGeom>
              <a:avLst/>
              <a:gdLst/>
              <a:ahLst/>
              <a:cxnLst/>
              <a:rect l="l" t="t" r="r" b="b"/>
              <a:pathLst>
                <a:path w="1602" h="1278" extrusionOk="0">
                  <a:moveTo>
                    <a:pt x="799" y="0"/>
                  </a:moveTo>
                  <a:cubicBezTo>
                    <a:pt x="454" y="0"/>
                    <a:pt x="160" y="224"/>
                    <a:pt x="101" y="578"/>
                  </a:cubicBezTo>
                  <a:cubicBezTo>
                    <a:pt x="0" y="979"/>
                    <a:pt x="267" y="1112"/>
                    <a:pt x="701" y="1212"/>
                  </a:cubicBezTo>
                  <a:cubicBezTo>
                    <a:pt x="850" y="1249"/>
                    <a:pt x="989" y="1277"/>
                    <a:pt x="1111" y="1277"/>
                  </a:cubicBezTo>
                  <a:cubicBezTo>
                    <a:pt x="1317" y="1277"/>
                    <a:pt x="1472" y="1197"/>
                    <a:pt x="1535" y="945"/>
                  </a:cubicBezTo>
                  <a:lnTo>
                    <a:pt x="1502" y="945"/>
                  </a:lnTo>
                  <a:cubicBezTo>
                    <a:pt x="1535" y="912"/>
                    <a:pt x="1535" y="879"/>
                    <a:pt x="1535" y="845"/>
                  </a:cubicBezTo>
                  <a:cubicBezTo>
                    <a:pt x="1602" y="445"/>
                    <a:pt x="1335" y="78"/>
                    <a:pt x="934" y="11"/>
                  </a:cubicBezTo>
                  <a:cubicBezTo>
                    <a:pt x="889" y="4"/>
                    <a:pt x="844" y="0"/>
                    <a:pt x="7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76"/>
            <p:cNvSpPr/>
            <p:nvPr/>
          </p:nvSpPr>
          <p:spPr>
            <a:xfrm>
              <a:off x="6226502" y="1653042"/>
              <a:ext cx="31165" cy="23872"/>
            </a:xfrm>
            <a:custGeom>
              <a:avLst/>
              <a:gdLst/>
              <a:ahLst/>
              <a:cxnLst/>
              <a:rect l="l" t="t" r="r" b="b"/>
              <a:pathLst>
                <a:path w="1735" h="1329" extrusionOk="0">
                  <a:moveTo>
                    <a:pt x="861" y="0"/>
                  </a:moveTo>
                  <a:cubicBezTo>
                    <a:pt x="764" y="0"/>
                    <a:pt x="665" y="19"/>
                    <a:pt x="567" y="60"/>
                  </a:cubicBezTo>
                  <a:cubicBezTo>
                    <a:pt x="200" y="227"/>
                    <a:pt x="0" y="660"/>
                    <a:pt x="167" y="1061"/>
                  </a:cubicBezTo>
                  <a:cubicBezTo>
                    <a:pt x="256" y="1256"/>
                    <a:pt x="410" y="1328"/>
                    <a:pt x="591" y="1328"/>
                  </a:cubicBezTo>
                  <a:cubicBezTo>
                    <a:pt x="750" y="1328"/>
                    <a:pt x="929" y="1272"/>
                    <a:pt x="1101" y="1194"/>
                  </a:cubicBezTo>
                  <a:cubicBezTo>
                    <a:pt x="1501" y="1027"/>
                    <a:pt x="1735" y="860"/>
                    <a:pt x="1568" y="460"/>
                  </a:cubicBezTo>
                  <a:cubicBezTo>
                    <a:pt x="1442" y="183"/>
                    <a:pt x="1163" y="0"/>
                    <a:pt x="8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76"/>
            <p:cNvSpPr/>
            <p:nvPr/>
          </p:nvSpPr>
          <p:spPr>
            <a:xfrm>
              <a:off x="6322960" y="1600789"/>
              <a:ext cx="29387" cy="23064"/>
            </a:xfrm>
            <a:custGeom>
              <a:avLst/>
              <a:gdLst/>
              <a:ahLst/>
              <a:cxnLst/>
              <a:rect l="l" t="t" r="r" b="b"/>
              <a:pathLst>
                <a:path w="1636" h="1284" extrusionOk="0">
                  <a:moveTo>
                    <a:pt x="234" y="0"/>
                  </a:moveTo>
                  <a:lnTo>
                    <a:pt x="234" y="0"/>
                  </a:lnTo>
                  <a:cubicBezTo>
                    <a:pt x="1" y="400"/>
                    <a:pt x="134" y="901"/>
                    <a:pt x="501" y="1168"/>
                  </a:cubicBezTo>
                  <a:lnTo>
                    <a:pt x="568" y="1168"/>
                  </a:lnTo>
                  <a:cubicBezTo>
                    <a:pt x="692" y="1247"/>
                    <a:pt x="828" y="1284"/>
                    <a:pt x="962" y="1284"/>
                  </a:cubicBezTo>
                  <a:cubicBezTo>
                    <a:pt x="1224" y="1284"/>
                    <a:pt x="1481" y="1143"/>
                    <a:pt x="1635" y="901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76"/>
            <p:cNvSpPr/>
            <p:nvPr/>
          </p:nvSpPr>
          <p:spPr>
            <a:xfrm>
              <a:off x="6215114" y="1609177"/>
              <a:ext cx="28776" cy="22830"/>
            </a:xfrm>
            <a:custGeom>
              <a:avLst/>
              <a:gdLst/>
              <a:ahLst/>
              <a:cxnLst/>
              <a:rect l="l" t="t" r="r" b="b"/>
              <a:pathLst>
                <a:path w="1602" h="1271" extrusionOk="0">
                  <a:moveTo>
                    <a:pt x="1335" y="0"/>
                  </a:moveTo>
                  <a:lnTo>
                    <a:pt x="0" y="934"/>
                  </a:lnTo>
                  <a:cubicBezTo>
                    <a:pt x="163" y="1158"/>
                    <a:pt x="426" y="1270"/>
                    <a:pt x="690" y="1270"/>
                  </a:cubicBezTo>
                  <a:cubicBezTo>
                    <a:pt x="857" y="1270"/>
                    <a:pt x="1025" y="1225"/>
                    <a:pt x="1168" y="1134"/>
                  </a:cubicBezTo>
                  <a:cubicBezTo>
                    <a:pt x="1201" y="1101"/>
                    <a:pt x="1201" y="1101"/>
                    <a:pt x="1201" y="1101"/>
                  </a:cubicBezTo>
                  <a:cubicBezTo>
                    <a:pt x="1568" y="834"/>
                    <a:pt x="1601" y="334"/>
                    <a:pt x="1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76"/>
            <p:cNvSpPr/>
            <p:nvPr/>
          </p:nvSpPr>
          <p:spPr>
            <a:xfrm>
              <a:off x="6288814" y="1646324"/>
              <a:ext cx="44960" cy="78514"/>
            </a:xfrm>
            <a:custGeom>
              <a:avLst/>
              <a:gdLst/>
              <a:ahLst/>
              <a:cxnLst/>
              <a:rect l="l" t="t" r="r" b="b"/>
              <a:pathLst>
                <a:path w="2503" h="4371" extrusionOk="0">
                  <a:moveTo>
                    <a:pt x="0" y="0"/>
                  </a:moveTo>
                  <a:lnTo>
                    <a:pt x="67" y="4370"/>
                  </a:lnTo>
                  <a:lnTo>
                    <a:pt x="2502" y="3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76"/>
            <p:cNvSpPr/>
            <p:nvPr/>
          </p:nvSpPr>
          <p:spPr>
            <a:xfrm>
              <a:off x="6186356" y="1684548"/>
              <a:ext cx="59330" cy="45158"/>
            </a:xfrm>
            <a:custGeom>
              <a:avLst/>
              <a:gdLst/>
              <a:ahLst/>
              <a:cxnLst/>
              <a:rect l="l" t="t" r="r" b="b"/>
              <a:pathLst>
                <a:path w="3303" h="2514" extrusionOk="0">
                  <a:moveTo>
                    <a:pt x="1797" y="1"/>
                  </a:moveTo>
                  <a:cubicBezTo>
                    <a:pt x="1668" y="1"/>
                    <a:pt x="1536" y="14"/>
                    <a:pt x="1401" y="40"/>
                  </a:cubicBezTo>
                  <a:cubicBezTo>
                    <a:pt x="567" y="207"/>
                    <a:pt x="0" y="874"/>
                    <a:pt x="134" y="1575"/>
                  </a:cubicBezTo>
                  <a:cubicBezTo>
                    <a:pt x="275" y="2140"/>
                    <a:pt x="847" y="2513"/>
                    <a:pt x="1525" y="2513"/>
                  </a:cubicBezTo>
                  <a:cubicBezTo>
                    <a:pt x="1647" y="2513"/>
                    <a:pt x="1774" y="2501"/>
                    <a:pt x="1902" y="2476"/>
                  </a:cubicBezTo>
                  <a:cubicBezTo>
                    <a:pt x="2735" y="2309"/>
                    <a:pt x="3303" y="1642"/>
                    <a:pt x="3169" y="941"/>
                  </a:cubicBezTo>
                  <a:cubicBezTo>
                    <a:pt x="3029" y="353"/>
                    <a:pt x="2467" y="1"/>
                    <a:pt x="17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76"/>
            <p:cNvSpPr/>
            <p:nvPr/>
          </p:nvSpPr>
          <p:spPr>
            <a:xfrm>
              <a:off x="6261241" y="1743052"/>
              <a:ext cx="51552" cy="38943"/>
            </a:xfrm>
            <a:custGeom>
              <a:avLst/>
              <a:gdLst/>
              <a:ahLst/>
              <a:cxnLst/>
              <a:rect l="l" t="t" r="r" b="b"/>
              <a:pathLst>
                <a:path w="2870" h="2168" extrusionOk="0">
                  <a:moveTo>
                    <a:pt x="1469" y="1"/>
                  </a:moveTo>
                  <a:cubicBezTo>
                    <a:pt x="895" y="1"/>
                    <a:pt x="366" y="375"/>
                    <a:pt x="201" y="953"/>
                  </a:cubicBezTo>
                  <a:cubicBezTo>
                    <a:pt x="1" y="1654"/>
                    <a:pt x="568" y="1820"/>
                    <a:pt x="1268" y="2021"/>
                  </a:cubicBezTo>
                  <a:cubicBezTo>
                    <a:pt x="1556" y="2103"/>
                    <a:pt x="1827" y="2168"/>
                    <a:pt x="2057" y="2168"/>
                  </a:cubicBezTo>
                  <a:cubicBezTo>
                    <a:pt x="2389" y="2168"/>
                    <a:pt x="2638" y="2033"/>
                    <a:pt x="2736" y="1620"/>
                  </a:cubicBezTo>
                  <a:lnTo>
                    <a:pt x="2736" y="1587"/>
                  </a:lnTo>
                  <a:cubicBezTo>
                    <a:pt x="2870" y="953"/>
                    <a:pt x="2503" y="253"/>
                    <a:pt x="1835" y="52"/>
                  </a:cubicBezTo>
                  <a:cubicBezTo>
                    <a:pt x="1713" y="18"/>
                    <a:pt x="1590" y="1"/>
                    <a:pt x="14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76"/>
            <p:cNvSpPr/>
            <p:nvPr/>
          </p:nvSpPr>
          <p:spPr>
            <a:xfrm>
              <a:off x="6151598" y="1780539"/>
              <a:ext cx="107272" cy="61126"/>
            </a:xfrm>
            <a:custGeom>
              <a:avLst/>
              <a:gdLst/>
              <a:ahLst/>
              <a:cxnLst/>
              <a:rect l="l" t="t" r="r" b="b"/>
              <a:pathLst>
                <a:path w="5972" h="3403" extrusionOk="0">
                  <a:moveTo>
                    <a:pt x="0" y="0"/>
                  </a:moveTo>
                  <a:cubicBezTo>
                    <a:pt x="267" y="701"/>
                    <a:pt x="734" y="1301"/>
                    <a:pt x="1335" y="1702"/>
                  </a:cubicBezTo>
                  <a:cubicBezTo>
                    <a:pt x="2436" y="2535"/>
                    <a:pt x="5971" y="3403"/>
                    <a:pt x="5971" y="3403"/>
                  </a:cubicBezTo>
                  <a:lnTo>
                    <a:pt x="5938" y="2269"/>
                  </a:lnTo>
                  <a:cubicBezTo>
                    <a:pt x="4203" y="2169"/>
                    <a:pt x="634" y="1368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76"/>
            <p:cNvSpPr/>
            <p:nvPr/>
          </p:nvSpPr>
          <p:spPr>
            <a:xfrm>
              <a:off x="6320571" y="1779264"/>
              <a:ext cx="466181" cy="436884"/>
            </a:xfrm>
            <a:custGeom>
              <a:avLst/>
              <a:gdLst/>
              <a:ahLst/>
              <a:cxnLst/>
              <a:rect l="l" t="t" r="r" b="b"/>
              <a:pathLst>
                <a:path w="25953" h="24322" extrusionOk="0">
                  <a:moveTo>
                    <a:pt x="8484" y="1"/>
                  </a:moveTo>
                  <a:cubicBezTo>
                    <a:pt x="8469" y="1"/>
                    <a:pt x="8454" y="2"/>
                    <a:pt x="8440" y="5"/>
                  </a:cubicBezTo>
                  <a:cubicBezTo>
                    <a:pt x="8273" y="5"/>
                    <a:pt x="8139" y="105"/>
                    <a:pt x="8073" y="238"/>
                  </a:cubicBezTo>
                  <a:cubicBezTo>
                    <a:pt x="8006" y="405"/>
                    <a:pt x="7973" y="538"/>
                    <a:pt x="7973" y="705"/>
                  </a:cubicBezTo>
                  <a:cubicBezTo>
                    <a:pt x="7973" y="1239"/>
                    <a:pt x="8073" y="1739"/>
                    <a:pt x="8239" y="2240"/>
                  </a:cubicBezTo>
                  <a:cubicBezTo>
                    <a:pt x="8406" y="2707"/>
                    <a:pt x="9040" y="3540"/>
                    <a:pt x="8540" y="3641"/>
                  </a:cubicBezTo>
                  <a:cubicBezTo>
                    <a:pt x="8096" y="3727"/>
                    <a:pt x="7635" y="3761"/>
                    <a:pt x="7164" y="3761"/>
                  </a:cubicBezTo>
                  <a:cubicBezTo>
                    <a:pt x="5261" y="3761"/>
                    <a:pt x="3186" y="3194"/>
                    <a:pt x="1368" y="3140"/>
                  </a:cubicBezTo>
                  <a:cubicBezTo>
                    <a:pt x="1282" y="3123"/>
                    <a:pt x="1198" y="3115"/>
                    <a:pt x="1115" y="3115"/>
                  </a:cubicBezTo>
                  <a:cubicBezTo>
                    <a:pt x="879" y="3115"/>
                    <a:pt x="656" y="3183"/>
                    <a:pt x="434" y="3307"/>
                  </a:cubicBezTo>
                  <a:cubicBezTo>
                    <a:pt x="200" y="3474"/>
                    <a:pt x="34" y="3774"/>
                    <a:pt x="0" y="4074"/>
                  </a:cubicBezTo>
                  <a:cubicBezTo>
                    <a:pt x="0" y="4474"/>
                    <a:pt x="34" y="4875"/>
                    <a:pt x="167" y="5275"/>
                  </a:cubicBezTo>
                  <a:cubicBezTo>
                    <a:pt x="501" y="6376"/>
                    <a:pt x="1201" y="7377"/>
                    <a:pt x="2168" y="8044"/>
                  </a:cubicBezTo>
                  <a:cubicBezTo>
                    <a:pt x="3169" y="8744"/>
                    <a:pt x="4970" y="9078"/>
                    <a:pt x="6171" y="9411"/>
                  </a:cubicBezTo>
                  <a:cubicBezTo>
                    <a:pt x="7372" y="9745"/>
                    <a:pt x="8706" y="9978"/>
                    <a:pt x="9740" y="10746"/>
                  </a:cubicBezTo>
                  <a:cubicBezTo>
                    <a:pt x="10908" y="11580"/>
                    <a:pt x="11842" y="12880"/>
                    <a:pt x="12676" y="14015"/>
                  </a:cubicBezTo>
                  <a:cubicBezTo>
                    <a:pt x="14344" y="16183"/>
                    <a:pt x="15878" y="18718"/>
                    <a:pt x="17413" y="20986"/>
                  </a:cubicBezTo>
                  <a:cubicBezTo>
                    <a:pt x="19137" y="23573"/>
                    <a:pt x="20770" y="24322"/>
                    <a:pt x="22111" y="24322"/>
                  </a:cubicBezTo>
                  <a:cubicBezTo>
                    <a:pt x="22586" y="24322"/>
                    <a:pt x="23024" y="24228"/>
                    <a:pt x="23417" y="24088"/>
                  </a:cubicBezTo>
                  <a:cubicBezTo>
                    <a:pt x="24918" y="23555"/>
                    <a:pt x="25952" y="19885"/>
                    <a:pt x="23017" y="16216"/>
                  </a:cubicBezTo>
                  <a:cubicBezTo>
                    <a:pt x="20115" y="12514"/>
                    <a:pt x="14444" y="7910"/>
                    <a:pt x="13677" y="6576"/>
                  </a:cubicBezTo>
                  <a:cubicBezTo>
                    <a:pt x="13076" y="5375"/>
                    <a:pt x="12309" y="4274"/>
                    <a:pt x="11442" y="3274"/>
                  </a:cubicBezTo>
                  <a:cubicBezTo>
                    <a:pt x="11075" y="2840"/>
                    <a:pt x="10608" y="2540"/>
                    <a:pt x="10274" y="2073"/>
                  </a:cubicBezTo>
                  <a:lnTo>
                    <a:pt x="9007" y="405"/>
                  </a:lnTo>
                  <a:lnTo>
                    <a:pt x="8940" y="338"/>
                  </a:lnTo>
                  <a:cubicBezTo>
                    <a:pt x="8816" y="184"/>
                    <a:pt x="8664" y="1"/>
                    <a:pt x="84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76"/>
            <p:cNvSpPr/>
            <p:nvPr/>
          </p:nvSpPr>
          <p:spPr>
            <a:xfrm>
              <a:off x="6300184" y="1713431"/>
              <a:ext cx="152825" cy="65527"/>
            </a:xfrm>
            <a:custGeom>
              <a:avLst/>
              <a:gdLst/>
              <a:ahLst/>
              <a:cxnLst/>
              <a:rect l="l" t="t" r="r" b="b"/>
              <a:pathLst>
                <a:path w="8508" h="3648" extrusionOk="0">
                  <a:moveTo>
                    <a:pt x="8507" y="0"/>
                  </a:moveTo>
                  <a:lnTo>
                    <a:pt x="401" y="3002"/>
                  </a:lnTo>
                  <a:cubicBezTo>
                    <a:pt x="1" y="3126"/>
                    <a:pt x="56" y="3647"/>
                    <a:pt x="329" y="3647"/>
                  </a:cubicBezTo>
                  <a:cubicBezTo>
                    <a:pt x="352" y="3647"/>
                    <a:pt x="376" y="3644"/>
                    <a:pt x="401" y="3636"/>
                  </a:cubicBezTo>
                  <a:lnTo>
                    <a:pt x="8507" y="1468"/>
                  </a:lnTo>
                  <a:lnTo>
                    <a:pt x="85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76"/>
            <p:cNvSpPr/>
            <p:nvPr/>
          </p:nvSpPr>
          <p:spPr>
            <a:xfrm>
              <a:off x="6304998" y="1730208"/>
              <a:ext cx="127031" cy="45014"/>
            </a:xfrm>
            <a:custGeom>
              <a:avLst/>
              <a:gdLst/>
              <a:ahLst/>
              <a:cxnLst/>
              <a:rect l="l" t="t" r="r" b="b"/>
              <a:pathLst>
                <a:path w="7072" h="2506" extrusionOk="0">
                  <a:moveTo>
                    <a:pt x="6871" y="0"/>
                  </a:moveTo>
                  <a:lnTo>
                    <a:pt x="133" y="2269"/>
                  </a:lnTo>
                  <a:cubicBezTo>
                    <a:pt x="9" y="2300"/>
                    <a:pt x="0" y="2505"/>
                    <a:pt x="109" y="2505"/>
                  </a:cubicBezTo>
                  <a:cubicBezTo>
                    <a:pt x="116" y="2505"/>
                    <a:pt x="124" y="2504"/>
                    <a:pt x="133" y="2502"/>
                  </a:cubicBezTo>
                  <a:cubicBezTo>
                    <a:pt x="367" y="2435"/>
                    <a:pt x="7072" y="534"/>
                    <a:pt x="7072" y="534"/>
                  </a:cubicBezTo>
                  <a:lnTo>
                    <a:pt x="68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76"/>
            <p:cNvSpPr/>
            <p:nvPr/>
          </p:nvSpPr>
          <p:spPr>
            <a:xfrm>
              <a:off x="6431418" y="1682877"/>
              <a:ext cx="73107" cy="73107"/>
            </a:xfrm>
            <a:custGeom>
              <a:avLst/>
              <a:gdLst/>
              <a:ahLst/>
              <a:cxnLst/>
              <a:rect l="l" t="t" r="r" b="b"/>
              <a:pathLst>
                <a:path w="4070" h="4070" extrusionOk="0">
                  <a:moveTo>
                    <a:pt x="2035" y="0"/>
                  </a:moveTo>
                  <a:cubicBezTo>
                    <a:pt x="901" y="0"/>
                    <a:pt x="0" y="934"/>
                    <a:pt x="0" y="2035"/>
                  </a:cubicBezTo>
                  <a:cubicBezTo>
                    <a:pt x="0" y="3169"/>
                    <a:pt x="934" y="4070"/>
                    <a:pt x="2035" y="4070"/>
                  </a:cubicBezTo>
                  <a:cubicBezTo>
                    <a:pt x="3169" y="4070"/>
                    <a:pt x="4070" y="3136"/>
                    <a:pt x="4070" y="2035"/>
                  </a:cubicBezTo>
                  <a:cubicBezTo>
                    <a:pt x="4036" y="901"/>
                    <a:pt x="3136" y="0"/>
                    <a:pt x="20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76"/>
            <p:cNvSpPr/>
            <p:nvPr/>
          </p:nvSpPr>
          <p:spPr>
            <a:xfrm>
              <a:off x="6446399" y="1697840"/>
              <a:ext cx="42553" cy="42589"/>
            </a:xfrm>
            <a:custGeom>
              <a:avLst/>
              <a:gdLst/>
              <a:ahLst/>
              <a:cxnLst/>
              <a:rect l="l" t="t" r="r" b="b"/>
              <a:pathLst>
                <a:path w="2369" h="2371" extrusionOk="0">
                  <a:moveTo>
                    <a:pt x="1201" y="1"/>
                  </a:moveTo>
                  <a:cubicBezTo>
                    <a:pt x="534" y="1"/>
                    <a:pt x="0" y="535"/>
                    <a:pt x="0" y="1202"/>
                  </a:cubicBezTo>
                  <a:cubicBezTo>
                    <a:pt x="0" y="1849"/>
                    <a:pt x="503" y="2371"/>
                    <a:pt x="1142" y="2371"/>
                  </a:cubicBezTo>
                  <a:cubicBezTo>
                    <a:pt x="1161" y="2371"/>
                    <a:pt x="1181" y="2370"/>
                    <a:pt x="1201" y="2369"/>
                  </a:cubicBezTo>
                  <a:cubicBezTo>
                    <a:pt x="1868" y="2369"/>
                    <a:pt x="2369" y="1836"/>
                    <a:pt x="2369" y="1202"/>
                  </a:cubicBezTo>
                  <a:cubicBezTo>
                    <a:pt x="2369" y="535"/>
                    <a:pt x="1835" y="1"/>
                    <a:pt x="1201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76"/>
            <p:cNvSpPr/>
            <p:nvPr/>
          </p:nvSpPr>
          <p:spPr>
            <a:xfrm>
              <a:off x="6446399" y="1697840"/>
              <a:ext cx="42553" cy="42589"/>
            </a:xfrm>
            <a:custGeom>
              <a:avLst/>
              <a:gdLst/>
              <a:ahLst/>
              <a:cxnLst/>
              <a:rect l="l" t="t" r="r" b="b"/>
              <a:pathLst>
                <a:path w="2369" h="2371" extrusionOk="0">
                  <a:moveTo>
                    <a:pt x="1201" y="1"/>
                  </a:moveTo>
                  <a:cubicBezTo>
                    <a:pt x="534" y="1"/>
                    <a:pt x="0" y="535"/>
                    <a:pt x="0" y="1202"/>
                  </a:cubicBezTo>
                  <a:cubicBezTo>
                    <a:pt x="0" y="1849"/>
                    <a:pt x="503" y="2371"/>
                    <a:pt x="1142" y="2371"/>
                  </a:cubicBezTo>
                  <a:cubicBezTo>
                    <a:pt x="1161" y="2371"/>
                    <a:pt x="1181" y="2370"/>
                    <a:pt x="1201" y="2369"/>
                  </a:cubicBezTo>
                  <a:cubicBezTo>
                    <a:pt x="1868" y="2369"/>
                    <a:pt x="2369" y="1836"/>
                    <a:pt x="2369" y="1202"/>
                  </a:cubicBezTo>
                  <a:cubicBezTo>
                    <a:pt x="2369" y="535"/>
                    <a:pt x="1835" y="1"/>
                    <a:pt x="12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76"/>
            <p:cNvSpPr/>
            <p:nvPr/>
          </p:nvSpPr>
          <p:spPr>
            <a:xfrm>
              <a:off x="6120433" y="1935717"/>
              <a:ext cx="243284" cy="367333"/>
            </a:xfrm>
            <a:custGeom>
              <a:avLst/>
              <a:gdLst/>
              <a:ahLst/>
              <a:cxnLst/>
              <a:rect l="l" t="t" r="r" b="b"/>
              <a:pathLst>
                <a:path w="13544" h="20450" extrusionOk="0">
                  <a:moveTo>
                    <a:pt x="7706" y="1"/>
                  </a:moveTo>
                  <a:lnTo>
                    <a:pt x="1" y="368"/>
                  </a:lnTo>
                  <a:cubicBezTo>
                    <a:pt x="968" y="2302"/>
                    <a:pt x="4070" y="6939"/>
                    <a:pt x="5105" y="12276"/>
                  </a:cubicBezTo>
                  <a:cubicBezTo>
                    <a:pt x="5638" y="14911"/>
                    <a:pt x="6005" y="17547"/>
                    <a:pt x="6205" y="20215"/>
                  </a:cubicBezTo>
                  <a:cubicBezTo>
                    <a:pt x="6223" y="20379"/>
                    <a:pt x="6451" y="20449"/>
                    <a:pt x="6817" y="20449"/>
                  </a:cubicBezTo>
                  <a:cubicBezTo>
                    <a:pt x="8545" y="20449"/>
                    <a:pt x="13334" y="18879"/>
                    <a:pt x="13444" y="18080"/>
                  </a:cubicBezTo>
                  <a:cubicBezTo>
                    <a:pt x="13544" y="17113"/>
                    <a:pt x="12877" y="12476"/>
                    <a:pt x="11876" y="9341"/>
                  </a:cubicBezTo>
                  <a:cubicBezTo>
                    <a:pt x="10842" y="6172"/>
                    <a:pt x="9474" y="1635"/>
                    <a:pt x="77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76"/>
            <p:cNvSpPr/>
            <p:nvPr/>
          </p:nvSpPr>
          <p:spPr>
            <a:xfrm>
              <a:off x="6120433" y="1935717"/>
              <a:ext cx="243284" cy="367333"/>
            </a:xfrm>
            <a:custGeom>
              <a:avLst/>
              <a:gdLst/>
              <a:ahLst/>
              <a:cxnLst/>
              <a:rect l="l" t="t" r="r" b="b"/>
              <a:pathLst>
                <a:path w="13544" h="20450" extrusionOk="0">
                  <a:moveTo>
                    <a:pt x="7706" y="1"/>
                  </a:moveTo>
                  <a:lnTo>
                    <a:pt x="1" y="368"/>
                  </a:lnTo>
                  <a:cubicBezTo>
                    <a:pt x="968" y="2302"/>
                    <a:pt x="4070" y="6939"/>
                    <a:pt x="5105" y="12276"/>
                  </a:cubicBezTo>
                  <a:cubicBezTo>
                    <a:pt x="5638" y="14911"/>
                    <a:pt x="6005" y="17547"/>
                    <a:pt x="6205" y="20215"/>
                  </a:cubicBezTo>
                  <a:cubicBezTo>
                    <a:pt x="6223" y="20379"/>
                    <a:pt x="6451" y="20449"/>
                    <a:pt x="6817" y="20449"/>
                  </a:cubicBezTo>
                  <a:cubicBezTo>
                    <a:pt x="8545" y="20449"/>
                    <a:pt x="13334" y="18879"/>
                    <a:pt x="13444" y="18080"/>
                  </a:cubicBezTo>
                  <a:cubicBezTo>
                    <a:pt x="13544" y="17113"/>
                    <a:pt x="12877" y="12476"/>
                    <a:pt x="11876" y="9341"/>
                  </a:cubicBezTo>
                  <a:cubicBezTo>
                    <a:pt x="10842" y="6172"/>
                    <a:pt x="9474" y="1635"/>
                    <a:pt x="7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76"/>
            <p:cNvSpPr/>
            <p:nvPr/>
          </p:nvSpPr>
          <p:spPr>
            <a:xfrm>
              <a:off x="6085694" y="1802705"/>
              <a:ext cx="236081" cy="160136"/>
            </a:xfrm>
            <a:custGeom>
              <a:avLst/>
              <a:gdLst/>
              <a:ahLst/>
              <a:cxnLst/>
              <a:rect l="l" t="t" r="r" b="b"/>
              <a:pathLst>
                <a:path w="13143" h="8915" extrusionOk="0">
                  <a:moveTo>
                    <a:pt x="2402" y="1"/>
                  </a:moveTo>
                  <a:cubicBezTo>
                    <a:pt x="1701" y="234"/>
                    <a:pt x="1301" y="301"/>
                    <a:pt x="901" y="1568"/>
                  </a:cubicBezTo>
                  <a:cubicBezTo>
                    <a:pt x="534" y="2702"/>
                    <a:pt x="0" y="4604"/>
                    <a:pt x="67" y="5338"/>
                  </a:cubicBezTo>
                  <a:cubicBezTo>
                    <a:pt x="167" y="6438"/>
                    <a:pt x="1468" y="7839"/>
                    <a:pt x="3669" y="8573"/>
                  </a:cubicBezTo>
                  <a:cubicBezTo>
                    <a:pt x="4390" y="8814"/>
                    <a:pt x="5265" y="8914"/>
                    <a:pt x="6162" y="8914"/>
                  </a:cubicBezTo>
                  <a:cubicBezTo>
                    <a:pt x="8005" y="8914"/>
                    <a:pt x="9944" y="8489"/>
                    <a:pt x="10841" y="7973"/>
                  </a:cubicBezTo>
                  <a:cubicBezTo>
                    <a:pt x="12843" y="6872"/>
                    <a:pt x="13143" y="5638"/>
                    <a:pt x="12843" y="4170"/>
                  </a:cubicBezTo>
                  <a:cubicBezTo>
                    <a:pt x="12609" y="3169"/>
                    <a:pt x="12309" y="2169"/>
                    <a:pt x="11942" y="1168"/>
                  </a:cubicBezTo>
                  <a:cubicBezTo>
                    <a:pt x="11075" y="1168"/>
                    <a:pt x="10274" y="1101"/>
                    <a:pt x="9607" y="1035"/>
                  </a:cubicBezTo>
                  <a:lnTo>
                    <a:pt x="9607" y="1835"/>
                  </a:lnTo>
                  <a:cubicBezTo>
                    <a:pt x="9607" y="1835"/>
                    <a:pt x="9073" y="2302"/>
                    <a:pt x="7105" y="2436"/>
                  </a:cubicBezTo>
                  <a:cubicBezTo>
                    <a:pt x="6728" y="2462"/>
                    <a:pt x="6380" y="2473"/>
                    <a:pt x="6059" y="2473"/>
                  </a:cubicBezTo>
                  <a:cubicBezTo>
                    <a:pt x="3093" y="2473"/>
                    <a:pt x="2469" y="1468"/>
                    <a:pt x="2469" y="1468"/>
                  </a:cubicBezTo>
                  <a:lnTo>
                    <a:pt x="2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76"/>
            <p:cNvSpPr/>
            <p:nvPr/>
          </p:nvSpPr>
          <p:spPr>
            <a:xfrm>
              <a:off x="6127026" y="1821871"/>
              <a:ext cx="161806" cy="57875"/>
            </a:xfrm>
            <a:custGeom>
              <a:avLst/>
              <a:gdLst/>
              <a:ahLst/>
              <a:cxnLst/>
              <a:rect l="l" t="t" r="r" b="b"/>
              <a:pathLst>
                <a:path w="9008" h="3222" extrusionOk="0">
                  <a:moveTo>
                    <a:pt x="7306" y="1"/>
                  </a:moveTo>
                  <a:lnTo>
                    <a:pt x="7339" y="802"/>
                  </a:lnTo>
                  <a:cubicBezTo>
                    <a:pt x="7339" y="802"/>
                    <a:pt x="6772" y="1269"/>
                    <a:pt x="4838" y="1402"/>
                  </a:cubicBezTo>
                  <a:cubicBezTo>
                    <a:pt x="4457" y="1428"/>
                    <a:pt x="4106" y="1440"/>
                    <a:pt x="3783" y="1440"/>
                  </a:cubicBezTo>
                  <a:cubicBezTo>
                    <a:pt x="793" y="1440"/>
                    <a:pt x="168" y="435"/>
                    <a:pt x="168" y="435"/>
                  </a:cubicBezTo>
                  <a:lnTo>
                    <a:pt x="168" y="435"/>
                  </a:lnTo>
                  <a:cubicBezTo>
                    <a:pt x="1" y="568"/>
                    <a:pt x="501" y="2303"/>
                    <a:pt x="3103" y="2970"/>
                  </a:cubicBezTo>
                  <a:cubicBezTo>
                    <a:pt x="3675" y="3139"/>
                    <a:pt x="4260" y="3221"/>
                    <a:pt x="4841" y="3221"/>
                  </a:cubicBezTo>
                  <a:cubicBezTo>
                    <a:pt x="6092" y="3221"/>
                    <a:pt x="7326" y="2842"/>
                    <a:pt x="8373" y="2136"/>
                  </a:cubicBezTo>
                  <a:cubicBezTo>
                    <a:pt x="8907" y="1736"/>
                    <a:pt x="9007" y="968"/>
                    <a:pt x="8607" y="435"/>
                  </a:cubicBezTo>
                  <a:cubicBezTo>
                    <a:pt x="8474" y="268"/>
                    <a:pt x="8307" y="134"/>
                    <a:pt x="8107" y="68"/>
                  </a:cubicBezTo>
                  <a:lnTo>
                    <a:pt x="8007" y="68"/>
                  </a:lnTo>
                  <a:lnTo>
                    <a:pt x="73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76"/>
            <p:cNvSpPr/>
            <p:nvPr/>
          </p:nvSpPr>
          <p:spPr>
            <a:xfrm>
              <a:off x="6278018" y="2589624"/>
              <a:ext cx="300207" cy="241703"/>
            </a:xfrm>
            <a:custGeom>
              <a:avLst/>
              <a:gdLst/>
              <a:ahLst/>
              <a:cxnLst/>
              <a:rect l="l" t="t" r="r" b="b"/>
              <a:pathLst>
                <a:path w="16713" h="13456" extrusionOk="0">
                  <a:moveTo>
                    <a:pt x="2639" y="1"/>
                  </a:moveTo>
                  <a:cubicBezTo>
                    <a:pt x="1887" y="1"/>
                    <a:pt x="1406" y="388"/>
                    <a:pt x="1135" y="1290"/>
                  </a:cubicBezTo>
                  <a:cubicBezTo>
                    <a:pt x="735" y="2558"/>
                    <a:pt x="1035" y="2091"/>
                    <a:pt x="1202" y="5660"/>
                  </a:cubicBezTo>
                  <a:cubicBezTo>
                    <a:pt x="1368" y="9229"/>
                    <a:pt x="1" y="13066"/>
                    <a:pt x="1" y="13066"/>
                  </a:cubicBezTo>
                  <a:cubicBezTo>
                    <a:pt x="1" y="13066"/>
                    <a:pt x="516" y="13455"/>
                    <a:pt x="1531" y="13455"/>
                  </a:cubicBezTo>
                  <a:cubicBezTo>
                    <a:pt x="2170" y="13455"/>
                    <a:pt x="3007" y="13301"/>
                    <a:pt x="4037" y="12799"/>
                  </a:cubicBezTo>
                  <a:cubicBezTo>
                    <a:pt x="4907" y="12289"/>
                    <a:pt x="5939" y="12021"/>
                    <a:pt x="6963" y="12021"/>
                  </a:cubicBezTo>
                  <a:cubicBezTo>
                    <a:pt x="7078" y="12021"/>
                    <a:pt x="7192" y="12025"/>
                    <a:pt x="7306" y="12031"/>
                  </a:cubicBezTo>
                  <a:cubicBezTo>
                    <a:pt x="7528" y="12031"/>
                    <a:pt x="7741" y="12034"/>
                    <a:pt x="7946" y="12034"/>
                  </a:cubicBezTo>
                  <a:cubicBezTo>
                    <a:pt x="9334" y="12034"/>
                    <a:pt x="10311" y="11907"/>
                    <a:pt x="11009" y="9930"/>
                  </a:cubicBezTo>
                  <a:cubicBezTo>
                    <a:pt x="11576" y="8329"/>
                    <a:pt x="11909" y="7962"/>
                    <a:pt x="14311" y="6828"/>
                  </a:cubicBezTo>
                  <a:cubicBezTo>
                    <a:pt x="16713" y="5694"/>
                    <a:pt x="15845" y="3625"/>
                    <a:pt x="15145" y="3625"/>
                  </a:cubicBezTo>
                  <a:cubicBezTo>
                    <a:pt x="14545" y="3592"/>
                    <a:pt x="10041" y="3158"/>
                    <a:pt x="6706" y="1491"/>
                  </a:cubicBezTo>
                  <a:cubicBezTo>
                    <a:pt x="4874" y="575"/>
                    <a:pt x="3555" y="1"/>
                    <a:pt x="26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76"/>
            <p:cNvSpPr/>
            <p:nvPr/>
          </p:nvSpPr>
          <p:spPr>
            <a:xfrm>
              <a:off x="6296592" y="2636165"/>
              <a:ext cx="71329" cy="81496"/>
            </a:xfrm>
            <a:custGeom>
              <a:avLst/>
              <a:gdLst/>
              <a:ahLst/>
              <a:cxnLst/>
              <a:rect l="l" t="t" r="r" b="b"/>
              <a:pathLst>
                <a:path w="3971" h="4537" extrusionOk="0">
                  <a:moveTo>
                    <a:pt x="3403" y="0"/>
                  </a:moveTo>
                  <a:lnTo>
                    <a:pt x="1" y="668"/>
                  </a:lnTo>
                  <a:cubicBezTo>
                    <a:pt x="68" y="1168"/>
                    <a:pt x="134" y="1902"/>
                    <a:pt x="168" y="3069"/>
                  </a:cubicBezTo>
                  <a:cubicBezTo>
                    <a:pt x="201" y="3570"/>
                    <a:pt x="168" y="4037"/>
                    <a:pt x="168" y="4537"/>
                  </a:cubicBezTo>
                  <a:cubicBezTo>
                    <a:pt x="1002" y="4270"/>
                    <a:pt x="2169" y="3803"/>
                    <a:pt x="2736" y="3136"/>
                  </a:cubicBezTo>
                  <a:cubicBezTo>
                    <a:pt x="3770" y="2035"/>
                    <a:pt x="3970" y="1068"/>
                    <a:pt x="3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76"/>
            <p:cNvSpPr/>
            <p:nvPr/>
          </p:nvSpPr>
          <p:spPr>
            <a:xfrm>
              <a:off x="6409252" y="2652349"/>
              <a:ext cx="125845" cy="95273"/>
            </a:xfrm>
            <a:custGeom>
              <a:avLst/>
              <a:gdLst/>
              <a:ahLst/>
              <a:cxnLst/>
              <a:rect l="l" t="t" r="r" b="b"/>
              <a:pathLst>
                <a:path w="7006" h="530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135" y="3970"/>
                    <a:pt x="4203" y="5304"/>
                  </a:cubicBezTo>
                  <a:cubicBezTo>
                    <a:pt x="4637" y="4570"/>
                    <a:pt x="5304" y="4136"/>
                    <a:pt x="7005" y="3336"/>
                  </a:cubicBezTo>
                  <a:lnTo>
                    <a:pt x="7005" y="3336"/>
                  </a:lnTo>
                  <a:cubicBezTo>
                    <a:pt x="6949" y="3340"/>
                    <a:pt x="6891" y="3342"/>
                    <a:pt x="6832" y="3342"/>
                  </a:cubicBezTo>
                  <a:cubicBezTo>
                    <a:pt x="5094" y="3342"/>
                    <a:pt x="2032" y="148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76"/>
            <p:cNvSpPr/>
            <p:nvPr/>
          </p:nvSpPr>
          <p:spPr>
            <a:xfrm>
              <a:off x="6339145" y="2692477"/>
              <a:ext cx="48553" cy="131845"/>
            </a:xfrm>
            <a:custGeom>
              <a:avLst/>
              <a:gdLst/>
              <a:ahLst/>
              <a:cxnLst/>
              <a:rect l="l" t="t" r="r" b="b"/>
              <a:pathLst>
                <a:path w="2703" h="7340" extrusionOk="0">
                  <a:moveTo>
                    <a:pt x="1268" y="1"/>
                  </a:moveTo>
                  <a:lnTo>
                    <a:pt x="1268" y="1"/>
                  </a:lnTo>
                  <a:cubicBezTo>
                    <a:pt x="1535" y="2803"/>
                    <a:pt x="934" y="5972"/>
                    <a:pt x="0" y="7340"/>
                  </a:cubicBezTo>
                  <a:cubicBezTo>
                    <a:pt x="200" y="7273"/>
                    <a:pt x="401" y="7173"/>
                    <a:pt x="634" y="7073"/>
                  </a:cubicBezTo>
                  <a:cubicBezTo>
                    <a:pt x="1234" y="6739"/>
                    <a:pt x="1902" y="6506"/>
                    <a:pt x="2602" y="6372"/>
                  </a:cubicBezTo>
                  <a:cubicBezTo>
                    <a:pt x="2702" y="4171"/>
                    <a:pt x="2235" y="2002"/>
                    <a:pt x="1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76"/>
            <p:cNvSpPr/>
            <p:nvPr/>
          </p:nvSpPr>
          <p:spPr>
            <a:xfrm>
              <a:off x="5837021" y="1896182"/>
              <a:ext cx="546904" cy="804720"/>
            </a:xfrm>
            <a:custGeom>
              <a:avLst/>
              <a:gdLst/>
              <a:ahLst/>
              <a:cxnLst/>
              <a:rect l="l" t="t" r="r" b="b"/>
              <a:pathLst>
                <a:path w="30447" h="44800" extrusionOk="0">
                  <a:moveTo>
                    <a:pt x="12310" y="0"/>
                  </a:moveTo>
                  <a:cubicBezTo>
                    <a:pt x="7840" y="767"/>
                    <a:pt x="5838" y="1101"/>
                    <a:pt x="4171" y="9007"/>
                  </a:cubicBezTo>
                  <a:cubicBezTo>
                    <a:pt x="2569" y="16645"/>
                    <a:pt x="1" y="24951"/>
                    <a:pt x="1102" y="28087"/>
                  </a:cubicBezTo>
                  <a:cubicBezTo>
                    <a:pt x="2169" y="31223"/>
                    <a:pt x="11476" y="39895"/>
                    <a:pt x="15112" y="41997"/>
                  </a:cubicBezTo>
                  <a:cubicBezTo>
                    <a:pt x="18748" y="44098"/>
                    <a:pt x="21716" y="44766"/>
                    <a:pt x="24652" y="44799"/>
                  </a:cubicBezTo>
                  <a:cubicBezTo>
                    <a:pt x="24669" y="44799"/>
                    <a:pt x="24686" y="44799"/>
                    <a:pt x="24703" y="44799"/>
                  </a:cubicBezTo>
                  <a:cubicBezTo>
                    <a:pt x="28341" y="44799"/>
                    <a:pt x="30446" y="41291"/>
                    <a:pt x="28421" y="40196"/>
                  </a:cubicBezTo>
                  <a:cubicBezTo>
                    <a:pt x="27787" y="39829"/>
                    <a:pt x="27054" y="39862"/>
                    <a:pt x="25886" y="39529"/>
                  </a:cubicBezTo>
                  <a:cubicBezTo>
                    <a:pt x="24619" y="39128"/>
                    <a:pt x="23151" y="38861"/>
                    <a:pt x="21716" y="38261"/>
                  </a:cubicBezTo>
                  <a:cubicBezTo>
                    <a:pt x="22617" y="38161"/>
                    <a:pt x="23484" y="37894"/>
                    <a:pt x="24285" y="37494"/>
                  </a:cubicBezTo>
                  <a:cubicBezTo>
                    <a:pt x="24785" y="37260"/>
                    <a:pt x="26320" y="36426"/>
                    <a:pt x="25219" y="35959"/>
                  </a:cubicBezTo>
                  <a:cubicBezTo>
                    <a:pt x="25072" y="35910"/>
                    <a:pt x="24908" y="35879"/>
                    <a:pt x="24752" y="35879"/>
                  </a:cubicBezTo>
                  <a:cubicBezTo>
                    <a:pt x="24695" y="35879"/>
                    <a:pt x="24639" y="35884"/>
                    <a:pt x="24585" y="35893"/>
                  </a:cubicBezTo>
                  <a:lnTo>
                    <a:pt x="19515" y="36026"/>
                  </a:lnTo>
                  <a:cubicBezTo>
                    <a:pt x="19195" y="36039"/>
                    <a:pt x="18894" y="36057"/>
                    <a:pt x="18604" y="36057"/>
                  </a:cubicBezTo>
                  <a:cubicBezTo>
                    <a:pt x="18138" y="36057"/>
                    <a:pt x="17699" y="36011"/>
                    <a:pt x="17247" y="35826"/>
                  </a:cubicBezTo>
                  <a:cubicBezTo>
                    <a:pt x="16479" y="35492"/>
                    <a:pt x="15846" y="34992"/>
                    <a:pt x="15345" y="34325"/>
                  </a:cubicBezTo>
                  <a:cubicBezTo>
                    <a:pt x="14812" y="33691"/>
                    <a:pt x="14278" y="33024"/>
                    <a:pt x="13744" y="32390"/>
                  </a:cubicBezTo>
                  <a:cubicBezTo>
                    <a:pt x="11209" y="29288"/>
                    <a:pt x="8640" y="25518"/>
                    <a:pt x="8640" y="25518"/>
                  </a:cubicBezTo>
                  <a:lnTo>
                    <a:pt x="11976" y="12009"/>
                  </a:lnTo>
                  <a:cubicBezTo>
                    <a:pt x="11976" y="12009"/>
                    <a:pt x="14645" y="5104"/>
                    <a:pt x="123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76"/>
            <p:cNvSpPr/>
            <p:nvPr/>
          </p:nvSpPr>
          <p:spPr>
            <a:xfrm>
              <a:off x="5846613" y="1894386"/>
              <a:ext cx="255265" cy="580009"/>
            </a:xfrm>
            <a:custGeom>
              <a:avLst/>
              <a:gdLst/>
              <a:ahLst/>
              <a:cxnLst/>
              <a:rect l="l" t="t" r="r" b="b"/>
              <a:pathLst>
                <a:path w="14211" h="32290" extrusionOk="0">
                  <a:moveTo>
                    <a:pt x="12109" y="0"/>
                  </a:moveTo>
                  <a:cubicBezTo>
                    <a:pt x="9841" y="0"/>
                    <a:pt x="7106" y="634"/>
                    <a:pt x="5738" y="2635"/>
                  </a:cubicBezTo>
                  <a:cubicBezTo>
                    <a:pt x="4337" y="4637"/>
                    <a:pt x="3703" y="7772"/>
                    <a:pt x="2035" y="14877"/>
                  </a:cubicBezTo>
                  <a:cubicBezTo>
                    <a:pt x="368" y="21949"/>
                    <a:pt x="1" y="25352"/>
                    <a:pt x="1" y="27153"/>
                  </a:cubicBezTo>
                  <a:cubicBezTo>
                    <a:pt x="34" y="28921"/>
                    <a:pt x="3503" y="32290"/>
                    <a:pt x="3503" y="32290"/>
                  </a:cubicBezTo>
                  <a:cubicBezTo>
                    <a:pt x="5204" y="30355"/>
                    <a:pt x="7406" y="28887"/>
                    <a:pt x="9841" y="28054"/>
                  </a:cubicBezTo>
                  <a:lnTo>
                    <a:pt x="8340" y="25618"/>
                  </a:lnTo>
                  <a:cubicBezTo>
                    <a:pt x="8340" y="25618"/>
                    <a:pt x="11275" y="13476"/>
                    <a:pt x="12109" y="11108"/>
                  </a:cubicBezTo>
                  <a:cubicBezTo>
                    <a:pt x="12943" y="8740"/>
                    <a:pt x="14211" y="3002"/>
                    <a:pt x="12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76"/>
            <p:cNvSpPr/>
            <p:nvPr/>
          </p:nvSpPr>
          <p:spPr>
            <a:xfrm>
              <a:off x="5846613" y="1894386"/>
              <a:ext cx="255265" cy="580009"/>
            </a:xfrm>
            <a:custGeom>
              <a:avLst/>
              <a:gdLst/>
              <a:ahLst/>
              <a:cxnLst/>
              <a:rect l="l" t="t" r="r" b="b"/>
              <a:pathLst>
                <a:path w="14211" h="32290" extrusionOk="0">
                  <a:moveTo>
                    <a:pt x="12109" y="0"/>
                  </a:moveTo>
                  <a:cubicBezTo>
                    <a:pt x="9841" y="0"/>
                    <a:pt x="7106" y="634"/>
                    <a:pt x="5738" y="2635"/>
                  </a:cubicBezTo>
                  <a:cubicBezTo>
                    <a:pt x="4337" y="4637"/>
                    <a:pt x="3703" y="7772"/>
                    <a:pt x="2035" y="14877"/>
                  </a:cubicBezTo>
                  <a:cubicBezTo>
                    <a:pt x="368" y="21949"/>
                    <a:pt x="1" y="25352"/>
                    <a:pt x="1" y="27153"/>
                  </a:cubicBezTo>
                  <a:cubicBezTo>
                    <a:pt x="34" y="28921"/>
                    <a:pt x="3503" y="32290"/>
                    <a:pt x="3503" y="32290"/>
                  </a:cubicBezTo>
                  <a:cubicBezTo>
                    <a:pt x="5204" y="30355"/>
                    <a:pt x="7406" y="28887"/>
                    <a:pt x="9841" y="28054"/>
                  </a:cubicBezTo>
                  <a:lnTo>
                    <a:pt x="8340" y="25618"/>
                  </a:lnTo>
                  <a:cubicBezTo>
                    <a:pt x="8340" y="25618"/>
                    <a:pt x="11275" y="13476"/>
                    <a:pt x="12109" y="11108"/>
                  </a:cubicBezTo>
                  <a:cubicBezTo>
                    <a:pt x="12943" y="8740"/>
                    <a:pt x="14211" y="3002"/>
                    <a:pt x="12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76"/>
            <p:cNvSpPr/>
            <p:nvPr/>
          </p:nvSpPr>
          <p:spPr>
            <a:xfrm>
              <a:off x="5937090" y="2340772"/>
              <a:ext cx="62330" cy="22184"/>
            </a:xfrm>
            <a:custGeom>
              <a:avLst/>
              <a:gdLst/>
              <a:ahLst/>
              <a:cxnLst/>
              <a:rect l="l" t="t" r="r" b="b"/>
              <a:pathLst>
                <a:path w="3470" h="1235" extrusionOk="0">
                  <a:moveTo>
                    <a:pt x="3470" y="0"/>
                  </a:moveTo>
                  <a:cubicBezTo>
                    <a:pt x="1135" y="0"/>
                    <a:pt x="1" y="1234"/>
                    <a:pt x="1" y="1234"/>
                  </a:cubicBezTo>
                  <a:cubicBezTo>
                    <a:pt x="1" y="1234"/>
                    <a:pt x="1240" y="584"/>
                    <a:pt x="2387" y="584"/>
                  </a:cubicBezTo>
                  <a:cubicBezTo>
                    <a:pt x="2709" y="584"/>
                    <a:pt x="3025" y="636"/>
                    <a:pt x="3303" y="767"/>
                  </a:cubicBezTo>
                  <a:lnTo>
                    <a:pt x="34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76"/>
            <p:cNvSpPr/>
            <p:nvPr/>
          </p:nvSpPr>
          <p:spPr>
            <a:xfrm>
              <a:off x="5805281" y="2122779"/>
              <a:ext cx="58737" cy="160477"/>
            </a:xfrm>
            <a:custGeom>
              <a:avLst/>
              <a:gdLst/>
              <a:ahLst/>
              <a:cxnLst/>
              <a:rect l="l" t="t" r="r" b="b"/>
              <a:pathLst>
                <a:path w="3270" h="8934" extrusionOk="0">
                  <a:moveTo>
                    <a:pt x="3025" y="1"/>
                  </a:moveTo>
                  <a:cubicBezTo>
                    <a:pt x="2994" y="1"/>
                    <a:pt x="2963" y="9"/>
                    <a:pt x="2935" y="28"/>
                  </a:cubicBezTo>
                  <a:lnTo>
                    <a:pt x="1067" y="862"/>
                  </a:lnTo>
                  <a:cubicBezTo>
                    <a:pt x="1067" y="862"/>
                    <a:pt x="1034" y="895"/>
                    <a:pt x="1034" y="895"/>
                  </a:cubicBezTo>
                  <a:cubicBezTo>
                    <a:pt x="934" y="995"/>
                    <a:pt x="934" y="1128"/>
                    <a:pt x="1001" y="1228"/>
                  </a:cubicBezTo>
                  <a:lnTo>
                    <a:pt x="2202" y="2396"/>
                  </a:lnTo>
                  <a:lnTo>
                    <a:pt x="600" y="3130"/>
                  </a:lnTo>
                  <a:cubicBezTo>
                    <a:pt x="500" y="3130"/>
                    <a:pt x="467" y="3230"/>
                    <a:pt x="467" y="3297"/>
                  </a:cubicBezTo>
                  <a:cubicBezTo>
                    <a:pt x="434" y="3363"/>
                    <a:pt x="467" y="3463"/>
                    <a:pt x="534" y="3497"/>
                  </a:cubicBezTo>
                  <a:lnTo>
                    <a:pt x="1768" y="4431"/>
                  </a:lnTo>
                  <a:lnTo>
                    <a:pt x="300" y="5098"/>
                  </a:lnTo>
                  <a:cubicBezTo>
                    <a:pt x="234" y="5131"/>
                    <a:pt x="200" y="5198"/>
                    <a:pt x="167" y="5265"/>
                  </a:cubicBezTo>
                  <a:cubicBezTo>
                    <a:pt x="167" y="5331"/>
                    <a:pt x="167" y="5431"/>
                    <a:pt x="234" y="5465"/>
                  </a:cubicBezTo>
                  <a:lnTo>
                    <a:pt x="1501" y="6666"/>
                  </a:lnTo>
                  <a:lnTo>
                    <a:pt x="100" y="7466"/>
                  </a:lnTo>
                  <a:cubicBezTo>
                    <a:pt x="33" y="7500"/>
                    <a:pt x="0" y="7566"/>
                    <a:pt x="0" y="7633"/>
                  </a:cubicBezTo>
                  <a:cubicBezTo>
                    <a:pt x="0" y="7700"/>
                    <a:pt x="33" y="7766"/>
                    <a:pt x="67" y="7833"/>
                  </a:cubicBezTo>
                  <a:lnTo>
                    <a:pt x="1434" y="8867"/>
                  </a:lnTo>
                  <a:cubicBezTo>
                    <a:pt x="1468" y="8901"/>
                    <a:pt x="1534" y="8934"/>
                    <a:pt x="1568" y="8934"/>
                  </a:cubicBezTo>
                  <a:cubicBezTo>
                    <a:pt x="1668" y="8934"/>
                    <a:pt x="1735" y="8867"/>
                    <a:pt x="1768" y="8801"/>
                  </a:cubicBezTo>
                  <a:cubicBezTo>
                    <a:pt x="1835" y="8700"/>
                    <a:pt x="1801" y="8567"/>
                    <a:pt x="1735" y="8500"/>
                  </a:cubicBezTo>
                  <a:lnTo>
                    <a:pt x="634" y="7666"/>
                  </a:lnTo>
                  <a:lnTo>
                    <a:pt x="2001" y="6899"/>
                  </a:lnTo>
                  <a:cubicBezTo>
                    <a:pt x="2001" y="6866"/>
                    <a:pt x="2035" y="6866"/>
                    <a:pt x="2035" y="6866"/>
                  </a:cubicBezTo>
                  <a:cubicBezTo>
                    <a:pt x="2135" y="6766"/>
                    <a:pt x="2102" y="6632"/>
                    <a:pt x="2035" y="6532"/>
                  </a:cubicBezTo>
                  <a:lnTo>
                    <a:pt x="767" y="5365"/>
                  </a:lnTo>
                  <a:lnTo>
                    <a:pt x="2302" y="4664"/>
                  </a:lnTo>
                  <a:cubicBezTo>
                    <a:pt x="2368" y="4631"/>
                    <a:pt x="2402" y="4564"/>
                    <a:pt x="2402" y="4497"/>
                  </a:cubicBezTo>
                  <a:cubicBezTo>
                    <a:pt x="2435" y="4397"/>
                    <a:pt x="2402" y="4331"/>
                    <a:pt x="2335" y="4297"/>
                  </a:cubicBezTo>
                  <a:lnTo>
                    <a:pt x="1101" y="3363"/>
                  </a:lnTo>
                  <a:lnTo>
                    <a:pt x="2702" y="2663"/>
                  </a:lnTo>
                  <a:cubicBezTo>
                    <a:pt x="2769" y="2629"/>
                    <a:pt x="2802" y="2563"/>
                    <a:pt x="2835" y="2496"/>
                  </a:cubicBezTo>
                  <a:cubicBezTo>
                    <a:pt x="2835" y="2429"/>
                    <a:pt x="2802" y="2329"/>
                    <a:pt x="2769" y="2296"/>
                  </a:cubicBezTo>
                  <a:lnTo>
                    <a:pt x="1568" y="1128"/>
                  </a:lnTo>
                  <a:lnTo>
                    <a:pt x="3102" y="428"/>
                  </a:lnTo>
                  <a:cubicBezTo>
                    <a:pt x="3236" y="395"/>
                    <a:pt x="3269" y="261"/>
                    <a:pt x="3236" y="128"/>
                  </a:cubicBezTo>
                  <a:cubicBezTo>
                    <a:pt x="3188" y="56"/>
                    <a:pt x="3105" y="1"/>
                    <a:pt x="30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76"/>
            <p:cNvSpPr/>
            <p:nvPr/>
          </p:nvSpPr>
          <p:spPr>
            <a:xfrm>
              <a:off x="6704035" y="1990844"/>
              <a:ext cx="105476" cy="140826"/>
            </a:xfrm>
            <a:custGeom>
              <a:avLst/>
              <a:gdLst/>
              <a:ahLst/>
              <a:cxnLst/>
              <a:rect l="l" t="t" r="r" b="b"/>
              <a:pathLst>
                <a:path w="5872" h="7840" extrusionOk="0">
                  <a:moveTo>
                    <a:pt x="1935" y="1"/>
                  </a:moveTo>
                  <a:lnTo>
                    <a:pt x="234" y="167"/>
                  </a:lnTo>
                  <a:cubicBezTo>
                    <a:pt x="101" y="167"/>
                    <a:pt x="1" y="268"/>
                    <a:pt x="1" y="401"/>
                  </a:cubicBezTo>
                  <a:cubicBezTo>
                    <a:pt x="34" y="501"/>
                    <a:pt x="134" y="601"/>
                    <a:pt x="268" y="601"/>
                  </a:cubicBezTo>
                  <a:lnTo>
                    <a:pt x="1635" y="468"/>
                  </a:lnTo>
                  <a:lnTo>
                    <a:pt x="1168" y="1969"/>
                  </a:lnTo>
                  <a:cubicBezTo>
                    <a:pt x="1135" y="2035"/>
                    <a:pt x="1135" y="2102"/>
                    <a:pt x="1168" y="2169"/>
                  </a:cubicBezTo>
                  <a:cubicBezTo>
                    <a:pt x="1235" y="2202"/>
                    <a:pt x="1302" y="2269"/>
                    <a:pt x="1368" y="2269"/>
                  </a:cubicBezTo>
                  <a:lnTo>
                    <a:pt x="3070" y="2302"/>
                  </a:lnTo>
                  <a:lnTo>
                    <a:pt x="2402" y="3837"/>
                  </a:lnTo>
                  <a:cubicBezTo>
                    <a:pt x="2369" y="3903"/>
                    <a:pt x="2402" y="3970"/>
                    <a:pt x="2436" y="4037"/>
                  </a:cubicBezTo>
                  <a:cubicBezTo>
                    <a:pt x="2503" y="4104"/>
                    <a:pt x="2569" y="4137"/>
                    <a:pt x="2636" y="4137"/>
                  </a:cubicBezTo>
                  <a:lnTo>
                    <a:pt x="4170" y="4004"/>
                  </a:lnTo>
                  <a:lnTo>
                    <a:pt x="4170" y="4004"/>
                  </a:lnTo>
                  <a:lnTo>
                    <a:pt x="3503" y="5605"/>
                  </a:lnTo>
                  <a:cubicBezTo>
                    <a:pt x="3470" y="5671"/>
                    <a:pt x="3470" y="5738"/>
                    <a:pt x="3503" y="5805"/>
                  </a:cubicBezTo>
                  <a:cubicBezTo>
                    <a:pt x="3570" y="5872"/>
                    <a:pt x="3637" y="5905"/>
                    <a:pt x="3703" y="5905"/>
                  </a:cubicBezTo>
                  <a:lnTo>
                    <a:pt x="5371" y="5972"/>
                  </a:lnTo>
                  <a:lnTo>
                    <a:pt x="4704" y="7539"/>
                  </a:lnTo>
                  <a:cubicBezTo>
                    <a:pt x="4637" y="7639"/>
                    <a:pt x="4704" y="7773"/>
                    <a:pt x="4804" y="7840"/>
                  </a:cubicBezTo>
                  <a:lnTo>
                    <a:pt x="4904" y="7840"/>
                  </a:lnTo>
                  <a:cubicBezTo>
                    <a:pt x="4971" y="7806"/>
                    <a:pt x="5038" y="7773"/>
                    <a:pt x="5071" y="7673"/>
                  </a:cubicBezTo>
                  <a:lnTo>
                    <a:pt x="5872" y="5838"/>
                  </a:lnTo>
                  <a:cubicBezTo>
                    <a:pt x="5872" y="5805"/>
                    <a:pt x="5872" y="5771"/>
                    <a:pt x="5872" y="5738"/>
                  </a:cubicBezTo>
                  <a:cubicBezTo>
                    <a:pt x="5872" y="5605"/>
                    <a:pt x="5805" y="5505"/>
                    <a:pt x="5671" y="5505"/>
                  </a:cubicBezTo>
                  <a:lnTo>
                    <a:pt x="4004" y="5471"/>
                  </a:lnTo>
                  <a:lnTo>
                    <a:pt x="4704" y="3837"/>
                  </a:lnTo>
                  <a:cubicBezTo>
                    <a:pt x="4737" y="3770"/>
                    <a:pt x="4737" y="3670"/>
                    <a:pt x="4704" y="3603"/>
                  </a:cubicBezTo>
                  <a:cubicBezTo>
                    <a:pt x="4637" y="3537"/>
                    <a:pt x="4571" y="3503"/>
                    <a:pt x="4504" y="3503"/>
                  </a:cubicBezTo>
                  <a:lnTo>
                    <a:pt x="2970" y="3637"/>
                  </a:lnTo>
                  <a:lnTo>
                    <a:pt x="2970" y="3637"/>
                  </a:lnTo>
                  <a:lnTo>
                    <a:pt x="3603" y="2169"/>
                  </a:lnTo>
                  <a:cubicBezTo>
                    <a:pt x="3637" y="2102"/>
                    <a:pt x="3637" y="2035"/>
                    <a:pt x="3603" y="1969"/>
                  </a:cubicBezTo>
                  <a:cubicBezTo>
                    <a:pt x="3537" y="1902"/>
                    <a:pt x="3470" y="1869"/>
                    <a:pt x="3403" y="1869"/>
                  </a:cubicBezTo>
                  <a:lnTo>
                    <a:pt x="1669" y="1802"/>
                  </a:lnTo>
                  <a:lnTo>
                    <a:pt x="2169" y="301"/>
                  </a:lnTo>
                  <a:cubicBezTo>
                    <a:pt x="2169" y="234"/>
                    <a:pt x="2169" y="134"/>
                    <a:pt x="2136" y="101"/>
                  </a:cubicBezTo>
                  <a:cubicBezTo>
                    <a:pt x="2069" y="34"/>
                    <a:pt x="2002" y="1"/>
                    <a:pt x="1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76"/>
            <p:cNvSpPr/>
            <p:nvPr/>
          </p:nvSpPr>
          <p:spPr>
            <a:xfrm>
              <a:off x="5835225" y="2438919"/>
              <a:ext cx="115661" cy="134952"/>
            </a:xfrm>
            <a:custGeom>
              <a:avLst/>
              <a:gdLst/>
              <a:ahLst/>
              <a:cxnLst/>
              <a:rect l="l" t="t" r="r" b="b"/>
              <a:pathLst>
                <a:path w="6439" h="7513" extrusionOk="0">
                  <a:moveTo>
                    <a:pt x="816" y="0"/>
                  </a:moveTo>
                  <a:cubicBezTo>
                    <a:pt x="709" y="0"/>
                    <a:pt x="630" y="87"/>
                    <a:pt x="601" y="174"/>
                  </a:cubicBezTo>
                  <a:lnTo>
                    <a:pt x="1" y="2108"/>
                  </a:lnTo>
                  <a:cubicBezTo>
                    <a:pt x="1" y="2208"/>
                    <a:pt x="1" y="2275"/>
                    <a:pt x="68" y="2342"/>
                  </a:cubicBezTo>
                  <a:cubicBezTo>
                    <a:pt x="101" y="2375"/>
                    <a:pt x="168" y="2409"/>
                    <a:pt x="234" y="2409"/>
                  </a:cubicBezTo>
                  <a:lnTo>
                    <a:pt x="1902" y="2275"/>
                  </a:lnTo>
                  <a:lnTo>
                    <a:pt x="1369" y="3976"/>
                  </a:lnTo>
                  <a:cubicBezTo>
                    <a:pt x="1369" y="4076"/>
                    <a:pt x="1369" y="4143"/>
                    <a:pt x="1435" y="4210"/>
                  </a:cubicBezTo>
                  <a:cubicBezTo>
                    <a:pt x="1469" y="4277"/>
                    <a:pt x="1569" y="4277"/>
                    <a:pt x="1635" y="4277"/>
                  </a:cubicBezTo>
                  <a:lnTo>
                    <a:pt x="3136" y="3976"/>
                  </a:lnTo>
                  <a:lnTo>
                    <a:pt x="2669" y="5511"/>
                  </a:lnTo>
                  <a:cubicBezTo>
                    <a:pt x="2636" y="5578"/>
                    <a:pt x="2669" y="5678"/>
                    <a:pt x="2703" y="5711"/>
                  </a:cubicBezTo>
                  <a:cubicBezTo>
                    <a:pt x="2770" y="5778"/>
                    <a:pt x="2836" y="5811"/>
                    <a:pt x="2903" y="5811"/>
                  </a:cubicBezTo>
                  <a:lnTo>
                    <a:pt x="4638" y="5678"/>
                  </a:lnTo>
                  <a:lnTo>
                    <a:pt x="4304" y="7212"/>
                  </a:lnTo>
                  <a:cubicBezTo>
                    <a:pt x="4304" y="7312"/>
                    <a:pt x="4304" y="7379"/>
                    <a:pt x="4371" y="7412"/>
                  </a:cubicBezTo>
                  <a:cubicBezTo>
                    <a:pt x="4404" y="7479"/>
                    <a:pt x="4471" y="7512"/>
                    <a:pt x="4537" y="7512"/>
                  </a:cubicBezTo>
                  <a:lnTo>
                    <a:pt x="4571" y="7512"/>
                  </a:lnTo>
                  <a:lnTo>
                    <a:pt x="6239" y="7179"/>
                  </a:lnTo>
                  <a:lnTo>
                    <a:pt x="6272" y="7179"/>
                  </a:lnTo>
                  <a:cubicBezTo>
                    <a:pt x="6372" y="7145"/>
                    <a:pt x="6439" y="7045"/>
                    <a:pt x="6439" y="6912"/>
                  </a:cubicBezTo>
                  <a:cubicBezTo>
                    <a:pt x="6411" y="6801"/>
                    <a:pt x="6315" y="6737"/>
                    <a:pt x="6207" y="6737"/>
                  </a:cubicBezTo>
                  <a:cubicBezTo>
                    <a:pt x="6184" y="6737"/>
                    <a:pt x="6161" y="6739"/>
                    <a:pt x="6139" y="6745"/>
                  </a:cubicBezTo>
                  <a:lnTo>
                    <a:pt x="4804" y="7012"/>
                  </a:lnTo>
                  <a:lnTo>
                    <a:pt x="5138" y="5477"/>
                  </a:lnTo>
                  <a:cubicBezTo>
                    <a:pt x="5138" y="5411"/>
                    <a:pt x="5105" y="5344"/>
                    <a:pt x="5071" y="5277"/>
                  </a:cubicBezTo>
                  <a:cubicBezTo>
                    <a:pt x="5038" y="5244"/>
                    <a:pt x="4971" y="5211"/>
                    <a:pt x="4871" y="5211"/>
                  </a:cubicBezTo>
                  <a:lnTo>
                    <a:pt x="3170" y="5344"/>
                  </a:lnTo>
                  <a:lnTo>
                    <a:pt x="3170" y="5344"/>
                  </a:lnTo>
                  <a:lnTo>
                    <a:pt x="3670" y="3776"/>
                  </a:lnTo>
                  <a:cubicBezTo>
                    <a:pt x="3670" y="3743"/>
                    <a:pt x="3670" y="3676"/>
                    <a:pt x="3670" y="3643"/>
                  </a:cubicBezTo>
                  <a:cubicBezTo>
                    <a:pt x="3641" y="3556"/>
                    <a:pt x="3562" y="3469"/>
                    <a:pt x="3455" y="3469"/>
                  </a:cubicBezTo>
                  <a:cubicBezTo>
                    <a:pt x="3438" y="3469"/>
                    <a:pt x="3421" y="3472"/>
                    <a:pt x="3403" y="3476"/>
                  </a:cubicBezTo>
                  <a:lnTo>
                    <a:pt x="1902" y="3776"/>
                  </a:lnTo>
                  <a:lnTo>
                    <a:pt x="2436" y="2108"/>
                  </a:lnTo>
                  <a:cubicBezTo>
                    <a:pt x="2436" y="2042"/>
                    <a:pt x="2436" y="1975"/>
                    <a:pt x="2403" y="1908"/>
                  </a:cubicBezTo>
                  <a:cubicBezTo>
                    <a:pt x="2336" y="1842"/>
                    <a:pt x="2269" y="1808"/>
                    <a:pt x="2202" y="1808"/>
                  </a:cubicBezTo>
                  <a:lnTo>
                    <a:pt x="535" y="1942"/>
                  </a:lnTo>
                  <a:lnTo>
                    <a:pt x="1035" y="307"/>
                  </a:lnTo>
                  <a:cubicBezTo>
                    <a:pt x="1035" y="307"/>
                    <a:pt x="1035" y="274"/>
                    <a:pt x="1035" y="240"/>
                  </a:cubicBezTo>
                  <a:cubicBezTo>
                    <a:pt x="1068" y="140"/>
                    <a:pt x="968" y="7"/>
                    <a:pt x="868" y="7"/>
                  </a:cubicBezTo>
                  <a:cubicBezTo>
                    <a:pt x="850" y="2"/>
                    <a:pt x="833" y="0"/>
                    <a:pt x="8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76"/>
            <p:cNvSpPr/>
            <p:nvPr/>
          </p:nvSpPr>
          <p:spPr>
            <a:xfrm>
              <a:off x="5853798" y="1452185"/>
              <a:ext cx="130049" cy="126438"/>
            </a:xfrm>
            <a:custGeom>
              <a:avLst/>
              <a:gdLst/>
              <a:ahLst/>
              <a:cxnLst/>
              <a:rect l="l" t="t" r="r" b="b"/>
              <a:pathLst>
                <a:path w="7240" h="7039" extrusionOk="0">
                  <a:moveTo>
                    <a:pt x="1" y="1"/>
                  </a:moveTo>
                  <a:lnTo>
                    <a:pt x="2503" y="2202"/>
                  </a:lnTo>
                  <a:lnTo>
                    <a:pt x="468" y="3236"/>
                  </a:lnTo>
                  <a:lnTo>
                    <a:pt x="5105" y="5238"/>
                  </a:lnTo>
                  <a:lnTo>
                    <a:pt x="3937" y="6372"/>
                  </a:lnTo>
                  <a:lnTo>
                    <a:pt x="7239" y="7039"/>
                  </a:lnTo>
                  <a:lnTo>
                    <a:pt x="5371" y="6005"/>
                  </a:lnTo>
                  <a:lnTo>
                    <a:pt x="6439" y="5071"/>
                  </a:lnTo>
                  <a:lnTo>
                    <a:pt x="2503" y="3236"/>
                  </a:lnTo>
                  <a:lnTo>
                    <a:pt x="4237" y="2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76"/>
            <p:cNvSpPr/>
            <p:nvPr/>
          </p:nvSpPr>
          <p:spPr>
            <a:xfrm>
              <a:off x="5971847" y="1445000"/>
              <a:ext cx="32961" cy="88699"/>
            </a:xfrm>
            <a:custGeom>
              <a:avLst/>
              <a:gdLst/>
              <a:ahLst/>
              <a:cxnLst/>
              <a:rect l="l" t="t" r="r" b="b"/>
              <a:pathLst>
                <a:path w="1835" h="4938" extrusionOk="0">
                  <a:moveTo>
                    <a:pt x="667" y="0"/>
                  </a:moveTo>
                  <a:lnTo>
                    <a:pt x="1034" y="1635"/>
                  </a:lnTo>
                  <a:lnTo>
                    <a:pt x="0" y="1968"/>
                  </a:lnTo>
                  <a:lnTo>
                    <a:pt x="1101" y="3269"/>
                  </a:lnTo>
                  <a:lnTo>
                    <a:pt x="401" y="3770"/>
                  </a:lnTo>
                  <a:lnTo>
                    <a:pt x="1635" y="4937"/>
                  </a:lnTo>
                  <a:lnTo>
                    <a:pt x="1635" y="4937"/>
                  </a:lnTo>
                  <a:lnTo>
                    <a:pt x="1068" y="3903"/>
                  </a:lnTo>
                  <a:lnTo>
                    <a:pt x="1835" y="3336"/>
                  </a:lnTo>
                  <a:lnTo>
                    <a:pt x="667" y="2068"/>
                  </a:lnTo>
                  <a:lnTo>
                    <a:pt x="1401" y="1735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76"/>
            <p:cNvSpPr/>
            <p:nvPr/>
          </p:nvSpPr>
          <p:spPr>
            <a:xfrm>
              <a:off x="5823244" y="1596585"/>
              <a:ext cx="165399" cy="47960"/>
            </a:xfrm>
            <a:custGeom>
              <a:avLst/>
              <a:gdLst/>
              <a:ahLst/>
              <a:cxnLst/>
              <a:rect l="l" t="t" r="r" b="b"/>
              <a:pathLst>
                <a:path w="9208" h="2670" extrusionOk="0">
                  <a:moveTo>
                    <a:pt x="3637" y="1"/>
                  </a:moveTo>
                  <a:lnTo>
                    <a:pt x="1" y="1735"/>
                  </a:lnTo>
                  <a:lnTo>
                    <a:pt x="1" y="1735"/>
                  </a:lnTo>
                  <a:lnTo>
                    <a:pt x="3136" y="935"/>
                  </a:lnTo>
                  <a:lnTo>
                    <a:pt x="4004" y="2502"/>
                  </a:lnTo>
                  <a:lnTo>
                    <a:pt x="6005" y="1402"/>
                  </a:lnTo>
                  <a:lnTo>
                    <a:pt x="6872" y="2669"/>
                  </a:lnTo>
                  <a:lnTo>
                    <a:pt x="9207" y="868"/>
                  </a:lnTo>
                  <a:lnTo>
                    <a:pt x="7072" y="1735"/>
                  </a:lnTo>
                  <a:lnTo>
                    <a:pt x="6372" y="534"/>
                  </a:lnTo>
                  <a:lnTo>
                    <a:pt x="4704" y="1435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76"/>
            <p:cNvSpPr/>
            <p:nvPr/>
          </p:nvSpPr>
          <p:spPr>
            <a:xfrm>
              <a:off x="6558431" y="3010539"/>
              <a:ext cx="181583" cy="116864"/>
            </a:xfrm>
            <a:custGeom>
              <a:avLst/>
              <a:gdLst/>
              <a:ahLst/>
              <a:cxnLst/>
              <a:rect l="l" t="t" r="r" b="b"/>
              <a:pathLst>
                <a:path w="10109" h="6506" extrusionOk="0">
                  <a:moveTo>
                    <a:pt x="7419" y="1"/>
                  </a:moveTo>
                  <a:cubicBezTo>
                    <a:pt x="7358" y="1"/>
                    <a:pt x="7299" y="3"/>
                    <a:pt x="7239" y="7"/>
                  </a:cubicBezTo>
                  <a:cubicBezTo>
                    <a:pt x="6205" y="73"/>
                    <a:pt x="5238" y="574"/>
                    <a:pt x="4304" y="1007"/>
                  </a:cubicBezTo>
                  <a:cubicBezTo>
                    <a:pt x="3517" y="1386"/>
                    <a:pt x="2653" y="1587"/>
                    <a:pt x="1780" y="1587"/>
                  </a:cubicBezTo>
                  <a:cubicBezTo>
                    <a:pt x="1654" y="1587"/>
                    <a:pt x="1528" y="1583"/>
                    <a:pt x="1402" y="1574"/>
                  </a:cubicBezTo>
                  <a:cubicBezTo>
                    <a:pt x="1035" y="1574"/>
                    <a:pt x="568" y="1608"/>
                    <a:pt x="335" y="1975"/>
                  </a:cubicBezTo>
                  <a:cubicBezTo>
                    <a:pt x="1" y="2508"/>
                    <a:pt x="568" y="2675"/>
                    <a:pt x="568" y="3176"/>
                  </a:cubicBezTo>
                  <a:cubicBezTo>
                    <a:pt x="535" y="3342"/>
                    <a:pt x="468" y="3543"/>
                    <a:pt x="368" y="3709"/>
                  </a:cubicBezTo>
                  <a:cubicBezTo>
                    <a:pt x="68" y="4443"/>
                    <a:pt x="568" y="5277"/>
                    <a:pt x="1202" y="5711"/>
                  </a:cubicBezTo>
                  <a:cubicBezTo>
                    <a:pt x="1990" y="6236"/>
                    <a:pt x="2916" y="6505"/>
                    <a:pt x="3855" y="6505"/>
                  </a:cubicBezTo>
                  <a:cubicBezTo>
                    <a:pt x="4227" y="6505"/>
                    <a:pt x="4602" y="6463"/>
                    <a:pt x="4971" y="6378"/>
                  </a:cubicBezTo>
                  <a:cubicBezTo>
                    <a:pt x="6239" y="6044"/>
                    <a:pt x="7406" y="5411"/>
                    <a:pt x="8374" y="4510"/>
                  </a:cubicBezTo>
                  <a:cubicBezTo>
                    <a:pt x="9274" y="3709"/>
                    <a:pt x="10108" y="2542"/>
                    <a:pt x="9741" y="1408"/>
                  </a:cubicBezTo>
                  <a:cubicBezTo>
                    <a:pt x="9427" y="497"/>
                    <a:pt x="8375" y="1"/>
                    <a:pt x="74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76"/>
            <p:cNvSpPr/>
            <p:nvPr/>
          </p:nvSpPr>
          <p:spPr>
            <a:xfrm>
              <a:off x="6728608" y="3149659"/>
              <a:ext cx="231896" cy="59743"/>
            </a:xfrm>
            <a:custGeom>
              <a:avLst/>
              <a:gdLst/>
              <a:ahLst/>
              <a:cxnLst/>
              <a:rect l="l" t="t" r="r" b="b"/>
              <a:pathLst>
                <a:path w="12910" h="3326" extrusionOk="0">
                  <a:moveTo>
                    <a:pt x="12910" y="1"/>
                  </a:moveTo>
                  <a:lnTo>
                    <a:pt x="5604" y="34"/>
                  </a:lnTo>
                  <a:cubicBezTo>
                    <a:pt x="3703" y="34"/>
                    <a:pt x="1902" y="534"/>
                    <a:pt x="0" y="601"/>
                  </a:cubicBezTo>
                  <a:cubicBezTo>
                    <a:pt x="326" y="1387"/>
                    <a:pt x="1246" y="1843"/>
                    <a:pt x="2098" y="1843"/>
                  </a:cubicBezTo>
                  <a:cubicBezTo>
                    <a:pt x="2295" y="1843"/>
                    <a:pt x="2488" y="1818"/>
                    <a:pt x="2669" y="1768"/>
                  </a:cubicBezTo>
                  <a:lnTo>
                    <a:pt x="2669" y="1768"/>
                  </a:lnTo>
                  <a:cubicBezTo>
                    <a:pt x="2469" y="2302"/>
                    <a:pt x="2869" y="2936"/>
                    <a:pt x="3403" y="3169"/>
                  </a:cubicBezTo>
                  <a:cubicBezTo>
                    <a:pt x="3736" y="3274"/>
                    <a:pt x="4096" y="3326"/>
                    <a:pt x="4457" y="3326"/>
                  </a:cubicBezTo>
                  <a:cubicBezTo>
                    <a:pt x="4674" y="3326"/>
                    <a:pt x="4891" y="3307"/>
                    <a:pt x="5104" y="3270"/>
                  </a:cubicBezTo>
                  <a:cubicBezTo>
                    <a:pt x="5938" y="3236"/>
                    <a:pt x="6739" y="3036"/>
                    <a:pt x="7506" y="2702"/>
                  </a:cubicBezTo>
                  <a:cubicBezTo>
                    <a:pt x="7873" y="2502"/>
                    <a:pt x="8273" y="2302"/>
                    <a:pt x="8673" y="2135"/>
                  </a:cubicBezTo>
                  <a:cubicBezTo>
                    <a:pt x="8897" y="2070"/>
                    <a:pt x="9128" y="2049"/>
                    <a:pt x="9364" y="2049"/>
                  </a:cubicBezTo>
                  <a:cubicBezTo>
                    <a:pt x="9789" y="2049"/>
                    <a:pt x="10227" y="2117"/>
                    <a:pt x="10658" y="2117"/>
                  </a:cubicBezTo>
                  <a:cubicBezTo>
                    <a:pt x="10844" y="2117"/>
                    <a:pt x="11028" y="2105"/>
                    <a:pt x="11208" y="2069"/>
                  </a:cubicBezTo>
                  <a:cubicBezTo>
                    <a:pt x="12176" y="1869"/>
                    <a:pt x="12876" y="1001"/>
                    <a:pt x="129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76"/>
            <p:cNvSpPr/>
            <p:nvPr/>
          </p:nvSpPr>
          <p:spPr>
            <a:xfrm>
              <a:off x="6566819" y="2924373"/>
              <a:ext cx="166602" cy="184798"/>
            </a:xfrm>
            <a:custGeom>
              <a:avLst/>
              <a:gdLst/>
              <a:ahLst/>
              <a:cxnLst/>
              <a:rect l="l" t="t" r="r" b="b"/>
              <a:pathLst>
                <a:path w="9275" h="10288" extrusionOk="0">
                  <a:moveTo>
                    <a:pt x="4404" y="0"/>
                  </a:moveTo>
                  <a:cubicBezTo>
                    <a:pt x="4504" y="867"/>
                    <a:pt x="4771" y="1701"/>
                    <a:pt x="4838" y="2569"/>
                  </a:cubicBezTo>
                  <a:cubicBezTo>
                    <a:pt x="4871" y="3002"/>
                    <a:pt x="4838" y="3436"/>
                    <a:pt x="4738" y="3870"/>
                  </a:cubicBezTo>
                  <a:cubicBezTo>
                    <a:pt x="4645" y="4101"/>
                    <a:pt x="4520" y="4180"/>
                    <a:pt x="4376" y="4180"/>
                  </a:cubicBezTo>
                  <a:cubicBezTo>
                    <a:pt x="4104" y="4180"/>
                    <a:pt x="3763" y="3902"/>
                    <a:pt x="3437" y="3836"/>
                  </a:cubicBezTo>
                  <a:cubicBezTo>
                    <a:pt x="3353" y="3820"/>
                    <a:pt x="3270" y="3811"/>
                    <a:pt x="3188" y="3811"/>
                  </a:cubicBezTo>
                  <a:cubicBezTo>
                    <a:pt x="2941" y="3811"/>
                    <a:pt x="2703" y="3886"/>
                    <a:pt x="2503" y="4036"/>
                  </a:cubicBezTo>
                  <a:cubicBezTo>
                    <a:pt x="2169" y="4337"/>
                    <a:pt x="2102" y="4837"/>
                    <a:pt x="2369" y="5171"/>
                  </a:cubicBezTo>
                  <a:cubicBezTo>
                    <a:pt x="2036" y="5171"/>
                    <a:pt x="1702" y="5204"/>
                    <a:pt x="1369" y="5271"/>
                  </a:cubicBezTo>
                  <a:cubicBezTo>
                    <a:pt x="1302" y="5304"/>
                    <a:pt x="1202" y="5304"/>
                    <a:pt x="1135" y="5337"/>
                  </a:cubicBezTo>
                  <a:cubicBezTo>
                    <a:pt x="768" y="5471"/>
                    <a:pt x="435" y="5771"/>
                    <a:pt x="301" y="6171"/>
                  </a:cubicBezTo>
                  <a:cubicBezTo>
                    <a:pt x="268" y="6371"/>
                    <a:pt x="268" y="6572"/>
                    <a:pt x="335" y="6772"/>
                  </a:cubicBezTo>
                  <a:cubicBezTo>
                    <a:pt x="435" y="6905"/>
                    <a:pt x="635" y="6872"/>
                    <a:pt x="601" y="7105"/>
                  </a:cubicBezTo>
                  <a:cubicBezTo>
                    <a:pt x="568" y="7272"/>
                    <a:pt x="501" y="7406"/>
                    <a:pt x="368" y="7506"/>
                  </a:cubicBezTo>
                  <a:cubicBezTo>
                    <a:pt x="268" y="7572"/>
                    <a:pt x="168" y="7706"/>
                    <a:pt x="101" y="7839"/>
                  </a:cubicBezTo>
                  <a:cubicBezTo>
                    <a:pt x="1" y="8139"/>
                    <a:pt x="134" y="8506"/>
                    <a:pt x="435" y="8673"/>
                  </a:cubicBezTo>
                  <a:cubicBezTo>
                    <a:pt x="701" y="8840"/>
                    <a:pt x="968" y="9007"/>
                    <a:pt x="1235" y="9207"/>
                  </a:cubicBezTo>
                  <a:cubicBezTo>
                    <a:pt x="1535" y="9507"/>
                    <a:pt x="1669" y="10041"/>
                    <a:pt x="2102" y="10174"/>
                  </a:cubicBezTo>
                  <a:cubicBezTo>
                    <a:pt x="2199" y="10188"/>
                    <a:pt x="2296" y="10196"/>
                    <a:pt x="2393" y="10196"/>
                  </a:cubicBezTo>
                  <a:cubicBezTo>
                    <a:pt x="2529" y="10196"/>
                    <a:pt x="2666" y="10180"/>
                    <a:pt x="2803" y="10141"/>
                  </a:cubicBezTo>
                  <a:cubicBezTo>
                    <a:pt x="2845" y="10136"/>
                    <a:pt x="2887" y="10133"/>
                    <a:pt x="2927" y="10133"/>
                  </a:cubicBezTo>
                  <a:cubicBezTo>
                    <a:pt x="3254" y="10133"/>
                    <a:pt x="3524" y="10287"/>
                    <a:pt x="3834" y="10287"/>
                  </a:cubicBezTo>
                  <a:cubicBezTo>
                    <a:pt x="3970" y="10287"/>
                    <a:pt x="4112" y="10258"/>
                    <a:pt x="4271" y="10174"/>
                  </a:cubicBezTo>
                  <a:cubicBezTo>
                    <a:pt x="4471" y="10074"/>
                    <a:pt x="4638" y="9874"/>
                    <a:pt x="4871" y="9774"/>
                  </a:cubicBezTo>
                  <a:cubicBezTo>
                    <a:pt x="5171" y="9674"/>
                    <a:pt x="5472" y="9607"/>
                    <a:pt x="5772" y="9540"/>
                  </a:cubicBezTo>
                  <a:cubicBezTo>
                    <a:pt x="6072" y="9407"/>
                    <a:pt x="6372" y="9274"/>
                    <a:pt x="6639" y="9073"/>
                  </a:cubicBezTo>
                  <a:cubicBezTo>
                    <a:pt x="7206" y="8706"/>
                    <a:pt x="7706" y="8273"/>
                    <a:pt x="8107" y="7706"/>
                  </a:cubicBezTo>
                  <a:cubicBezTo>
                    <a:pt x="8907" y="6638"/>
                    <a:pt x="9274" y="5304"/>
                    <a:pt x="9141" y="3970"/>
                  </a:cubicBezTo>
                  <a:cubicBezTo>
                    <a:pt x="9107" y="3169"/>
                    <a:pt x="8741" y="2402"/>
                    <a:pt x="8173" y="1835"/>
                  </a:cubicBezTo>
                  <a:cubicBezTo>
                    <a:pt x="7106" y="934"/>
                    <a:pt x="5405" y="1034"/>
                    <a:pt x="4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76"/>
            <p:cNvSpPr/>
            <p:nvPr/>
          </p:nvSpPr>
          <p:spPr>
            <a:xfrm>
              <a:off x="6642926" y="2969908"/>
              <a:ext cx="39553" cy="66515"/>
            </a:xfrm>
            <a:custGeom>
              <a:avLst/>
              <a:gdLst/>
              <a:ahLst/>
              <a:cxnLst/>
              <a:rect l="l" t="t" r="r" b="b"/>
              <a:pathLst>
                <a:path w="2202" h="3703" extrusionOk="0">
                  <a:moveTo>
                    <a:pt x="601" y="0"/>
                  </a:moveTo>
                  <a:lnTo>
                    <a:pt x="601" y="0"/>
                  </a:lnTo>
                  <a:cubicBezTo>
                    <a:pt x="667" y="434"/>
                    <a:pt x="601" y="901"/>
                    <a:pt x="501" y="1301"/>
                  </a:cubicBezTo>
                  <a:cubicBezTo>
                    <a:pt x="402" y="1547"/>
                    <a:pt x="286" y="1630"/>
                    <a:pt x="152" y="1630"/>
                  </a:cubicBezTo>
                  <a:cubicBezTo>
                    <a:pt x="104" y="1630"/>
                    <a:pt x="53" y="1619"/>
                    <a:pt x="0" y="1601"/>
                  </a:cubicBezTo>
                  <a:lnTo>
                    <a:pt x="0" y="1601"/>
                  </a:lnTo>
                  <a:cubicBezTo>
                    <a:pt x="0" y="1602"/>
                    <a:pt x="1535" y="2702"/>
                    <a:pt x="1835" y="3703"/>
                  </a:cubicBezTo>
                  <a:cubicBezTo>
                    <a:pt x="2202" y="2102"/>
                    <a:pt x="601" y="1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76"/>
            <p:cNvSpPr/>
            <p:nvPr/>
          </p:nvSpPr>
          <p:spPr>
            <a:xfrm>
              <a:off x="6584207" y="3056793"/>
              <a:ext cx="25183" cy="47942"/>
            </a:xfrm>
            <a:custGeom>
              <a:avLst/>
              <a:gdLst/>
              <a:ahLst/>
              <a:cxnLst/>
              <a:rect l="l" t="t" r="r" b="b"/>
              <a:pathLst>
                <a:path w="1402" h="2669" extrusionOk="0">
                  <a:moveTo>
                    <a:pt x="1401" y="0"/>
                  </a:moveTo>
                  <a:cubicBezTo>
                    <a:pt x="1401" y="0"/>
                    <a:pt x="334" y="0"/>
                    <a:pt x="0" y="1668"/>
                  </a:cubicBezTo>
                  <a:cubicBezTo>
                    <a:pt x="100" y="1701"/>
                    <a:pt x="167" y="1768"/>
                    <a:pt x="267" y="1835"/>
                  </a:cubicBezTo>
                  <a:cubicBezTo>
                    <a:pt x="501" y="2068"/>
                    <a:pt x="634" y="2435"/>
                    <a:pt x="868" y="2669"/>
                  </a:cubicBezTo>
                  <a:cubicBezTo>
                    <a:pt x="534" y="2202"/>
                    <a:pt x="601" y="367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76"/>
            <p:cNvSpPr/>
            <p:nvPr/>
          </p:nvSpPr>
          <p:spPr>
            <a:xfrm>
              <a:off x="6659703" y="3059182"/>
              <a:ext cx="23980" cy="38368"/>
            </a:xfrm>
            <a:custGeom>
              <a:avLst/>
              <a:gdLst/>
              <a:ahLst/>
              <a:cxnLst/>
              <a:rect l="l" t="t" r="r" b="b"/>
              <a:pathLst>
                <a:path w="1335" h="2136" extrusionOk="0">
                  <a:moveTo>
                    <a:pt x="1068" y="1"/>
                  </a:moveTo>
                  <a:lnTo>
                    <a:pt x="1068" y="1"/>
                  </a:lnTo>
                  <a:cubicBezTo>
                    <a:pt x="1101" y="835"/>
                    <a:pt x="701" y="1635"/>
                    <a:pt x="0" y="2135"/>
                  </a:cubicBezTo>
                  <a:cubicBezTo>
                    <a:pt x="200" y="2102"/>
                    <a:pt x="401" y="2069"/>
                    <a:pt x="601" y="2002"/>
                  </a:cubicBezTo>
                  <a:cubicBezTo>
                    <a:pt x="801" y="1935"/>
                    <a:pt x="1001" y="1835"/>
                    <a:pt x="1168" y="1735"/>
                  </a:cubicBezTo>
                  <a:cubicBezTo>
                    <a:pt x="1335" y="1168"/>
                    <a:pt x="1268" y="534"/>
                    <a:pt x="1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76"/>
            <p:cNvSpPr/>
            <p:nvPr/>
          </p:nvSpPr>
          <p:spPr>
            <a:xfrm>
              <a:off x="6605780" y="3003462"/>
              <a:ext cx="43146" cy="64126"/>
            </a:xfrm>
            <a:custGeom>
              <a:avLst/>
              <a:gdLst/>
              <a:ahLst/>
              <a:cxnLst/>
              <a:rect l="l" t="t" r="r" b="b"/>
              <a:pathLst>
                <a:path w="2402" h="3570" extrusionOk="0">
                  <a:moveTo>
                    <a:pt x="67" y="0"/>
                  </a:moveTo>
                  <a:lnTo>
                    <a:pt x="67" y="0"/>
                  </a:lnTo>
                  <a:cubicBezTo>
                    <a:pt x="0" y="267"/>
                    <a:pt x="34" y="534"/>
                    <a:pt x="200" y="768"/>
                  </a:cubicBezTo>
                  <a:cubicBezTo>
                    <a:pt x="1368" y="1034"/>
                    <a:pt x="2068" y="2202"/>
                    <a:pt x="1801" y="3369"/>
                  </a:cubicBezTo>
                  <a:cubicBezTo>
                    <a:pt x="1768" y="3436"/>
                    <a:pt x="1768" y="3503"/>
                    <a:pt x="1735" y="3570"/>
                  </a:cubicBezTo>
                  <a:cubicBezTo>
                    <a:pt x="1735" y="3570"/>
                    <a:pt x="2402" y="2969"/>
                    <a:pt x="2035" y="1668"/>
                  </a:cubicBezTo>
                  <a:cubicBezTo>
                    <a:pt x="1701" y="401"/>
                    <a:pt x="67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76"/>
            <p:cNvSpPr/>
            <p:nvPr/>
          </p:nvSpPr>
          <p:spPr>
            <a:xfrm>
              <a:off x="6737589" y="3063780"/>
              <a:ext cx="218119" cy="129599"/>
            </a:xfrm>
            <a:custGeom>
              <a:avLst/>
              <a:gdLst/>
              <a:ahLst/>
              <a:cxnLst/>
              <a:rect l="l" t="t" r="r" b="b"/>
              <a:pathLst>
                <a:path w="12143" h="7215" extrusionOk="0">
                  <a:moveTo>
                    <a:pt x="5084" y="1"/>
                  </a:moveTo>
                  <a:cubicBezTo>
                    <a:pt x="4936" y="1"/>
                    <a:pt x="4786" y="26"/>
                    <a:pt x="4637" y="78"/>
                  </a:cubicBezTo>
                  <a:cubicBezTo>
                    <a:pt x="4170" y="212"/>
                    <a:pt x="3770" y="545"/>
                    <a:pt x="3570" y="1012"/>
                  </a:cubicBezTo>
                  <a:cubicBezTo>
                    <a:pt x="3270" y="1546"/>
                    <a:pt x="3303" y="2213"/>
                    <a:pt x="3036" y="2780"/>
                  </a:cubicBezTo>
                  <a:cubicBezTo>
                    <a:pt x="2769" y="3481"/>
                    <a:pt x="2169" y="3981"/>
                    <a:pt x="1435" y="4148"/>
                  </a:cubicBezTo>
                  <a:lnTo>
                    <a:pt x="1302" y="4181"/>
                  </a:lnTo>
                  <a:cubicBezTo>
                    <a:pt x="1048" y="4220"/>
                    <a:pt x="794" y="4236"/>
                    <a:pt x="540" y="4236"/>
                  </a:cubicBezTo>
                  <a:cubicBezTo>
                    <a:pt x="360" y="4236"/>
                    <a:pt x="180" y="4228"/>
                    <a:pt x="1" y="4214"/>
                  </a:cubicBezTo>
                  <a:lnTo>
                    <a:pt x="1" y="4214"/>
                  </a:lnTo>
                  <a:cubicBezTo>
                    <a:pt x="201" y="4748"/>
                    <a:pt x="201" y="5048"/>
                    <a:pt x="635" y="5415"/>
                  </a:cubicBezTo>
                  <a:cubicBezTo>
                    <a:pt x="1031" y="5742"/>
                    <a:pt x="1510" y="5906"/>
                    <a:pt x="2002" y="5906"/>
                  </a:cubicBezTo>
                  <a:cubicBezTo>
                    <a:pt x="2213" y="5906"/>
                    <a:pt x="2426" y="5876"/>
                    <a:pt x="2636" y="5816"/>
                  </a:cubicBezTo>
                  <a:cubicBezTo>
                    <a:pt x="2703" y="6383"/>
                    <a:pt x="2836" y="6983"/>
                    <a:pt x="3470" y="7183"/>
                  </a:cubicBezTo>
                  <a:cubicBezTo>
                    <a:pt x="3565" y="7204"/>
                    <a:pt x="3660" y="7215"/>
                    <a:pt x="3755" y="7215"/>
                  </a:cubicBezTo>
                  <a:cubicBezTo>
                    <a:pt x="4260" y="7215"/>
                    <a:pt x="4741" y="6922"/>
                    <a:pt x="4938" y="6416"/>
                  </a:cubicBezTo>
                  <a:cubicBezTo>
                    <a:pt x="5270" y="6811"/>
                    <a:pt x="5745" y="7025"/>
                    <a:pt x="6226" y="7025"/>
                  </a:cubicBezTo>
                  <a:cubicBezTo>
                    <a:pt x="6516" y="7025"/>
                    <a:pt x="6808" y="6946"/>
                    <a:pt x="7072" y="6783"/>
                  </a:cubicBezTo>
                  <a:cubicBezTo>
                    <a:pt x="7721" y="6360"/>
                    <a:pt x="7964" y="5937"/>
                    <a:pt x="8628" y="5937"/>
                  </a:cubicBezTo>
                  <a:cubicBezTo>
                    <a:pt x="8750" y="5937"/>
                    <a:pt x="8886" y="5951"/>
                    <a:pt x="9041" y="5982"/>
                  </a:cubicBezTo>
                  <a:cubicBezTo>
                    <a:pt x="9327" y="6034"/>
                    <a:pt x="9608" y="6076"/>
                    <a:pt x="9881" y="6076"/>
                  </a:cubicBezTo>
                  <a:cubicBezTo>
                    <a:pt x="10306" y="6076"/>
                    <a:pt x="10709" y="5974"/>
                    <a:pt x="11075" y="5649"/>
                  </a:cubicBezTo>
                  <a:cubicBezTo>
                    <a:pt x="11576" y="5182"/>
                    <a:pt x="11943" y="4581"/>
                    <a:pt x="12143" y="3948"/>
                  </a:cubicBezTo>
                  <a:cubicBezTo>
                    <a:pt x="12143" y="3914"/>
                    <a:pt x="12143" y="3881"/>
                    <a:pt x="12143" y="3848"/>
                  </a:cubicBezTo>
                  <a:cubicBezTo>
                    <a:pt x="12143" y="3814"/>
                    <a:pt x="12076" y="3814"/>
                    <a:pt x="12043" y="3814"/>
                  </a:cubicBezTo>
                  <a:cubicBezTo>
                    <a:pt x="10742" y="3647"/>
                    <a:pt x="8907" y="3714"/>
                    <a:pt x="8140" y="2413"/>
                  </a:cubicBezTo>
                  <a:cubicBezTo>
                    <a:pt x="7973" y="2080"/>
                    <a:pt x="7840" y="1713"/>
                    <a:pt x="7740" y="1379"/>
                  </a:cubicBezTo>
                  <a:cubicBezTo>
                    <a:pt x="7640" y="1012"/>
                    <a:pt x="7439" y="712"/>
                    <a:pt x="7139" y="478"/>
                  </a:cubicBezTo>
                  <a:cubicBezTo>
                    <a:pt x="7006" y="390"/>
                    <a:pt x="6847" y="347"/>
                    <a:pt x="6688" y="347"/>
                  </a:cubicBezTo>
                  <a:cubicBezTo>
                    <a:pt x="6488" y="347"/>
                    <a:pt x="6287" y="415"/>
                    <a:pt x="6138" y="545"/>
                  </a:cubicBezTo>
                  <a:cubicBezTo>
                    <a:pt x="5892" y="200"/>
                    <a:pt x="5500" y="1"/>
                    <a:pt x="50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76"/>
            <p:cNvSpPr/>
            <p:nvPr/>
          </p:nvSpPr>
          <p:spPr>
            <a:xfrm>
              <a:off x="6862823" y="3119698"/>
              <a:ext cx="61126" cy="53941"/>
            </a:xfrm>
            <a:custGeom>
              <a:avLst/>
              <a:gdLst/>
              <a:ahLst/>
              <a:cxnLst/>
              <a:rect l="l" t="t" r="r" b="b"/>
              <a:pathLst>
                <a:path w="3403" h="3003" extrusionOk="0">
                  <a:moveTo>
                    <a:pt x="67" y="1"/>
                  </a:moveTo>
                  <a:lnTo>
                    <a:pt x="67" y="1"/>
                  </a:lnTo>
                  <a:cubicBezTo>
                    <a:pt x="0" y="1101"/>
                    <a:pt x="334" y="2169"/>
                    <a:pt x="1001" y="3003"/>
                  </a:cubicBezTo>
                  <a:cubicBezTo>
                    <a:pt x="1228" y="2889"/>
                    <a:pt x="1470" y="2822"/>
                    <a:pt x="1717" y="2822"/>
                  </a:cubicBezTo>
                  <a:cubicBezTo>
                    <a:pt x="1833" y="2822"/>
                    <a:pt x="1951" y="2837"/>
                    <a:pt x="2069" y="2869"/>
                  </a:cubicBezTo>
                  <a:cubicBezTo>
                    <a:pt x="2323" y="2948"/>
                    <a:pt x="2588" y="2980"/>
                    <a:pt x="2852" y="2980"/>
                  </a:cubicBezTo>
                  <a:cubicBezTo>
                    <a:pt x="3038" y="2980"/>
                    <a:pt x="3223" y="2964"/>
                    <a:pt x="3403" y="2936"/>
                  </a:cubicBezTo>
                  <a:cubicBezTo>
                    <a:pt x="2402" y="2669"/>
                    <a:pt x="668" y="1202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76"/>
            <p:cNvSpPr/>
            <p:nvPr/>
          </p:nvSpPr>
          <p:spPr>
            <a:xfrm>
              <a:off x="6823881" y="3119698"/>
              <a:ext cx="19184" cy="69533"/>
            </a:xfrm>
            <a:custGeom>
              <a:avLst/>
              <a:gdLst/>
              <a:ahLst/>
              <a:cxnLst/>
              <a:rect l="l" t="t" r="r" b="b"/>
              <a:pathLst>
                <a:path w="1068" h="3871" extrusionOk="0">
                  <a:moveTo>
                    <a:pt x="467" y="1"/>
                  </a:moveTo>
                  <a:lnTo>
                    <a:pt x="467" y="1"/>
                  </a:lnTo>
                  <a:cubicBezTo>
                    <a:pt x="134" y="1068"/>
                    <a:pt x="0" y="2202"/>
                    <a:pt x="134" y="3336"/>
                  </a:cubicBezTo>
                  <a:cubicBezTo>
                    <a:pt x="367" y="3603"/>
                    <a:pt x="701" y="3803"/>
                    <a:pt x="1068" y="3870"/>
                  </a:cubicBezTo>
                  <a:cubicBezTo>
                    <a:pt x="401" y="3003"/>
                    <a:pt x="467" y="1"/>
                    <a:pt x="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76"/>
            <p:cNvSpPr/>
            <p:nvPr/>
          </p:nvSpPr>
          <p:spPr>
            <a:xfrm>
              <a:off x="6758569" y="3123290"/>
              <a:ext cx="56330" cy="46433"/>
            </a:xfrm>
            <a:custGeom>
              <a:avLst/>
              <a:gdLst/>
              <a:ahLst/>
              <a:cxnLst/>
              <a:rect l="l" t="t" r="r" b="b"/>
              <a:pathLst>
                <a:path w="3136" h="2585" extrusionOk="0">
                  <a:moveTo>
                    <a:pt x="3136" y="1"/>
                  </a:moveTo>
                  <a:lnTo>
                    <a:pt x="3136" y="1"/>
                  </a:lnTo>
                  <a:cubicBezTo>
                    <a:pt x="2469" y="468"/>
                    <a:pt x="1868" y="1035"/>
                    <a:pt x="1368" y="1669"/>
                  </a:cubicBezTo>
                  <a:cubicBezTo>
                    <a:pt x="1001" y="2036"/>
                    <a:pt x="501" y="2302"/>
                    <a:pt x="0" y="2436"/>
                  </a:cubicBezTo>
                  <a:cubicBezTo>
                    <a:pt x="272" y="2533"/>
                    <a:pt x="556" y="2585"/>
                    <a:pt x="844" y="2585"/>
                  </a:cubicBezTo>
                  <a:cubicBezTo>
                    <a:pt x="1050" y="2585"/>
                    <a:pt x="1259" y="2558"/>
                    <a:pt x="1468" y="2503"/>
                  </a:cubicBezTo>
                  <a:cubicBezTo>
                    <a:pt x="1668" y="1635"/>
                    <a:pt x="3136" y="1"/>
                    <a:pt x="3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76"/>
            <p:cNvSpPr/>
            <p:nvPr/>
          </p:nvSpPr>
          <p:spPr>
            <a:xfrm>
              <a:off x="6874212" y="2312607"/>
              <a:ext cx="499124" cy="286430"/>
            </a:xfrm>
            <a:custGeom>
              <a:avLst/>
              <a:gdLst/>
              <a:ahLst/>
              <a:cxnLst/>
              <a:rect l="l" t="t" r="r" b="b"/>
              <a:pathLst>
                <a:path w="27787" h="15946" extrusionOk="0">
                  <a:moveTo>
                    <a:pt x="10695" y="0"/>
                  </a:moveTo>
                  <a:cubicBezTo>
                    <a:pt x="10408" y="0"/>
                    <a:pt x="10124" y="67"/>
                    <a:pt x="9874" y="201"/>
                  </a:cubicBezTo>
                  <a:lnTo>
                    <a:pt x="400" y="5604"/>
                  </a:lnTo>
                  <a:cubicBezTo>
                    <a:pt x="234" y="5671"/>
                    <a:pt x="134" y="5771"/>
                    <a:pt x="67" y="5938"/>
                  </a:cubicBezTo>
                  <a:cubicBezTo>
                    <a:pt x="0" y="6205"/>
                    <a:pt x="134" y="6472"/>
                    <a:pt x="400" y="6572"/>
                  </a:cubicBezTo>
                  <a:lnTo>
                    <a:pt x="16245" y="15745"/>
                  </a:lnTo>
                  <a:cubicBezTo>
                    <a:pt x="16495" y="15879"/>
                    <a:pt x="16779" y="15945"/>
                    <a:pt x="17067" y="15945"/>
                  </a:cubicBezTo>
                  <a:cubicBezTo>
                    <a:pt x="17354" y="15945"/>
                    <a:pt x="17646" y="15879"/>
                    <a:pt x="17913" y="15745"/>
                  </a:cubicBezTo>
                  <a:lnTo>
                    <a:pt x="27386" y="10341"/>
                  </a:lnTo>
                  <a:cubicBezTo>
                    <a:pt x="27520" y="10275"/>
                    <a:pt x="27653" y="10141"/>
                    <a:pt x="27687" y="10008"/>
                  </a:cubicBezTo>
                  <a:cubicBezTo>
                    <a:pt x="27787" y="9741"/>
                    <a:pt x="27653" y="9441"/>
                    <a:pt x="27386" y="9374"/>
                  </a:cubicBezTo>
                  <a:lnTo>
                    <a:pt x="11542" y="201"/>
                  </a:lnTo>
                  <a:cubicBezTo>
                    <a:pt x="11275" y="67"/>
                    <a:pt x="10983" y="0"/>
                    <a:pt x="106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76"/>
            <p:cNvSpPr/>
            <p:nvPr/>
          </p:nvSpPr>
          <p:spPr>
            <a:xfrm>
              <a:off x="6899377" y="2224518"/>
              <a:ext cx="456589" cy="263672"/>
            </a:xfrm>
            <a:custGeom>
              <a:avLst/>
              <a:gdLst/>
              <a:ahLst/>
              <a:cxnLst/>
              <a:rect l="l" t="t" r="r" b="b"/>
              <a:pathLst>
                <a:path w="25419" h="14679" extrusionOk="0">
                  <a:moveTo>
                    <a:pt x="9540" y="1"/>
                  </a:moveTo>
                  <a:lnTo>
                    <a:pt x="0" y="5505"/>
                  </a:lnTo>
                  <a:lnTo>
                    <a:pt x="15878" y="14678"/>
                  </a:lnTo>
                  <a:lnTo>
                    <a:pt x="25418" y="9174"/>
                  </a:lnTo>
                  <a:lnTo>
                    <a:pt x="95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76"/>
            <p:cNvSpPr/>
            <p:nvPr/>
          </p:nvSpPr>
          <p:spPr>
            <a:xfrm>
              <a:off x="6899377" y="2323384"/>
              <a:ext cx="285227" cy="263672"/>
            </a:xfrm>
            <a:custGeom>
              <a:avLst/>
              <a:gdLst/>
              <a:ahLst/>
              <a:cxnLst/>
              <a:rect l="l" t="t" r="r" b="b"/>
              <a:pathLst>
                <a:path w="15879" h="14679" extrusionOk="0">
                  <a:moveTo>
                    <a:pt x="0" y="1"/>
                  </a:moveTo>
                  <a:lnTo>
                    <a:pt x="0" y="5505"/>
                  </a:lnTo>
                  <a:lnTo>
                    <a:pt x="15878" y="14678"/>
                  </a:lnTo>
                  <a:lnTo>
                    <a:pt x="15878" y="91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76"/>
            <p:cNvSpPr/>
            <p:nvPr/>
          </p:nvSpPr>
          <p:spPr>
            <a:xfrm>
              <a:off x="7184586" y="2389306"/>
              <a:ext cx="171380" cy="197749"/>
            </a:xfrm>
            <a:custGeom>
              <a:avLst/>
              <a:gdLst/>
              <a:ahLst/>
              <a:cxnLst/>
              <a:rect l="l" t="t" r="r" b="b"/>
              <a:pathLst>
                <a:path w="9541" h="11009" extrusionOk="0">
                  <a:moveTo>
                    <a:pt x="9540" y="0"/>
                  </a:moveTo>
                  <a:lnTo>
                    <a:pt x="0" y="5504"/>
                  </a:lnTo>
                  <a:lnTo>
                    <a:pt x="0" y="11008"/>
                  </a:lnTo>
                  <a:lnTo>
                    <a:pt x="9540" y="5504"/>
                  </a:lnTo>
                  <a:lnTo>
                    <a:pt x="95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76"/>
            <p:cNvSpPr/>
            <p:nvPr/>
          </p:nvSpPr>
          <p:spPr>
            <a:xfrm>
              <a:off x="7026390" y="2300230"/>
              <a:ext cx="202545" cy="112248"/>
            </a:xfrm>
            <a:custGeom>
              <a:avLst/>
              <a:gdLst/>
              <a:ahLst/>
              <a:cxnLst/>
              <a:rect l="l" t="t" r="r" b="b"/>
              <a:pathLst>
                <a:path w="11276" h="6249" extrusionOk="0">
                  <a:moveTo>
                    <a:pt x="2437" y="1"/>
                  </a:moveTo>
                  <a:cubicBezTo>
                    <a:pt x="1898" y="1"/>
                    <a:pt x="1360" y="118"/>
                    <a:pt x="868" y="356"/>
                  </a:cubicBezTo>
                  <a:cubicBezTo>
                    <a:pt x="1" y="890"/>
                    <a:pt x="34" y="1724"/>
                    <a:pt x="968" y="2257"/>
                  </a:cubicBezTo>
                  <a:lnTo>
                    <a:pt x="7106" y="5826"/>
                  </a:lnTo>
                  <a:cubicBezTo>
                    <a:pt x="7648" y="6106"/>
                    <a:pt x="8245" y="6249"/>
                    <a:pt x="8839" y="6249"/>
                  </a:cubicBezTo>
                  <a:cubicBezTo>
                    <a:pt x="9379" y="6249"/>
                    <a:pt x="9916" y="6131"/>
                    <a:pt x="10408" y="5893"/>
                  </a:cubicBezTo>
                  <a:cubicBezTo>
                    <a:pt x="11276" y="5393"/>
                    <a:pt x="11242" y="4526"/>
                    <a:pt x="10308" y="3992"/>
                  </a:cubicBezTo>
                  <a:lnTo>
                    <a:pt x="4171" y="423"/>
                  </a:lnTo>
                  <a:cubicBezTo>
                    <a:pt x="3629" y="143"/>
                    <a:pt x="3031" y="1"/>
                    <a:pt x="2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76"/>
            <p:cNvSpPr/>
            <p:nvPr/>
          </p:nvSpPr>
          <p:spPr>
            <a:xfrm>
              <a:off x="7048574" y="2164614"/>
              <a:ext cx="227100" cy="237285"/>
            </a:xfrm>
            <a:custGeom>
              <a:avLst/>
              <a:gdLst/>
              <a:ahLst/>
              <a:cxnLst/>
              <a:rect l="l" t="t" r="r" b="b"/>
              <a:pathLst>
                <a:path w="12643" h="13210" extrusionOk="0">
                  <a:moveTo>
                    <a:pt x="2102" y="0"/>
                  </a:moveTo>
                  <a:cubicBezTo>
                    <a:pt x="0" y="2736"/>
                    <a:pt x="1001" y="9507"/>
                    <a:pt x="1001" y="9507"/>
                  </a:cubicBezTo>
                  <a:lnTo>
                    <a:pt x="7372" y="13210"/>
                  </a:lnTo>
                  <a:cubicBezTo>
                    <a:pt x="8706" y="9073"/>
                    <a:pt x="12642" y="6772"/>
                    <a:pt x="12642" y="6772"/>
                  </a:cubicBezTo>
                  <a:cubicBezTo>
                    <a:pt x="11608" y="5838"/>
                    <a:pt x="9640" y="6472"/>
                    <a:pt x="8940" y="6005"/>
                  </a:cubicBezTo>
                  <a:cubicBezTo>
                    <a:pt x="7839" y="5204"/>
                    <a:pt x="8239" y="4503"/>
                    <a:pt x="7372" y="3503"/>
                  </a:cubicBezTo>
                  <a:cubicBezTo>
                    <a:pt x="6471" y="2469"/>
                    <a:pt x="4937" y="2936"/>
                    <a:pt x="3403" y="2335"/>
                  </a:cubicBezTo>
                  <a:cubicBezTo>
                    <a:pt x="2469" y="1968"/>
                    <a:pt x="2102" y="0"/>
                    <a:pt x="2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76"/>
            <p:cNvSpPr/>
            <p:nvPr/>
          </p:nvSpPr>
          <p:spPr>
            <a:xfrm>
              <a:off x="7107886" y="2210741"/>
              <a:ext cx="48553" cy="105476"/>
            </a:xfrm>
            <a:custGeom>
              <a:avLst/>
              <a:gdLst/>
              <a:ahLst/>
              <a:cxnLst/>
              <a:rect l="l" t="t" r="r" b="b"/>
              <a:pathLst>
                <a:path w="2703" h="5872" extrusionOk="0">
                  <a:moveTo>
                    <a:pt x="834" y="1"/>
                  </a:moveTo>
                  <a:cubicBezTo>
                    <a:pt x="0" y="2169"/>
                    <a:pt x="434" y="5872"/>
                    <a:pt x="434" y="5872"/>
                  </a:cubicBezTo>
                  <a:cubicBezTo>
                    <a:pt x="568" y="3570"/>
                    <a:pt x="1935" y="735"/>
                    <a:pt x="2702" y="268"/>
                  </a:cubicBezTo>
                  <a:cubicBezTo>
                    <a:pt x="2135" y="134"/>
                    <a:pt x="1502" y="134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76"/>
            <p:cNvSpPr/>
            <p:nvPr/>
          </p:nvSpPr>
          <p:spPr>
            <a:xfrm>
              <a:off x="7158809" y="2266461"/>
              <a:ext cx="83903" cy="82107"/>
            </a:xfrm>
            <a:custGeom>
              <a:avLst/>
              <a:gdLst/>
              <a:ahLst/>
              <a:cxnLst/>
              <a:rect l="l" t="t" r="r" b="b"/>
              <a:pathLst>
                <a:path w="4671" h="4571" extrusionOk="0">
                  <a:moveTo>
                    <a:pt x="2436" y="1"/>
                  </a:moveTo>
                  <a:cubicBezTo>
                    <a:pt x="935" y="1502"/>
                    <a:pt x="1" y="4571"/>
                    <a:pt x="1" y="4571"/>
                  </a:cubicBezTo>
                  <a:cubicBezTo>
                    <a:pt x="601" y="3470"/>
                    <a:pt x="3737" y="635"/>
                    <a:pt x="4671" y="535"/>
                  </a:cubicBezTo>
                  <a:cubicBezTo>
                    <a:pt x="3904" y="501"/>
                    <a:pt x="3170" y="568"/>
                    <a:pt x="2803" y="301"/>
                  </a:cubicBezTo>
                  <a:cubicBezTo>
                    <a:pt x="2669" y="201"/>
                    <a:pt x="2536" y="101"/>
                    <a:pt x="24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76"/>
            <p:cNvSpPr/>
            <p:nvPr/>
          </p:nvSpPr>
          <p:spPr>
            <a:xfrm>
              <a:off x="5657881" y="1564828"/>
              <a:ext cx="127031" cy="107865"/>
            </a:xfrm>
            <a:custGeom>
              <a:avLst/>
              <a:gdLst/>
              <a:ahLst/>
              <a:cxnLst/>
              <a:rect l="l" t="t" r="r" b="b"/>
              <a:pathLst>
                <a:path w="7072" h="6005" extrusionOk="0">
                  <a:moveTo>
                    <a:pt x="1134" y="1"/>
                  </a:moveTo>
                  <a:lnTo>
                    <a:pt x="0" y="668"/>
                  </a:lnTo>
                  <a:lnTo>
                    <a:pt x="667" y="5004"/>
                  </a:lnTo>
                  <a:lnTo>
                    <a:pt x="1801" y="4337"/>
                  </a:lnTo>
                  <a:lnTo>
                    <a:pt x="2802" y="3203"/>
                  </a:lnTo>
                  <a:lnTo>
                    <a:pt x="2802" y="6005"/>
                  </a:lnTo>
                  <a:lnTo>
                    <a:pt x="3603" y="5738"/>
                  </a:lnTo>
                  <a:lnTo>
                    <a:pt x="6972" y="2102"/>
                  </a:lnTo>
                  <a:cubicBezTo>
                    <a:pt x="7072" y="1969"/>
                    <a:pt x="7072" y="1769"/>
                    <a:pt x="6938" y="1669"/>
                  </a:cubicBezTo>
                  <a:cubicBezTo>
                    <a:pt x="6938" y="1669"/>
                    <a:pt x="6905" y="1635"/>
                    <a:pt x="6905" y="1635"/>
                  </a:cubicBezTo>
                  <a:lnTo>
                    <a:pt x="4103" y="34"/>
                  </a:lnTo>
                  <a:cubicBezTo>
                    <a:pt x="4036" y="1"/>
                    <a:pt x="4003" y="1"/>
                    <a:pt x="39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76"/>
            <p:cNvSpPr/>
            <p:nvPr/>
          </p:nvSpPr>
          <p:spPr>
            <a:xfrm>
              <a:off x="5708212" y="1593586"/>
              <a:ext cx="76700" cy="79107"/>
            </a:xfrm>
            <a:custGeom>
              <a:avLst/>
              <a:gdLst/>
              <a:ahLst/>
              <a:cxnLst/>
              <a:rect l="l" t="t" r="r" b="b"/>
              <a:pathLst>
                <a:path w="4270" h="4404" extrusionOk="0">
                  <a:moveTo>
                    <a:pt x="801" y="1"/>
                  </a:moveTo>
                  <a:lnTo>
                    <a:pt x="0" y="668"/>
                  </a:lnTo>
                  <a:lnTo>
                    <a:pt x="0" y="4404"/>
                  </a:lnTo>
                  <a:lnTo>
                    <a:pt x="801" y="4137"/>
                  </a:lnTo>
                  <a:lnTo>
                    <a:pt x="4170" y="501"/>
                  </a:lnTo>
                  <a:cubicBezTo>
                    <a:pt x="4270" y="368"/>
                    <a:pt x="4270" y="201"/>
                    <a:pt x="4136" y="68"/>
                  </a:cubicBezTo>
                  <a:cubicBezTo>
                    <a:pt x="4070" y="34"/>
                    <a:pt x="4003" y="1"/>
                    <a:pt x="39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76"/>
            <p:cNvSpPr/>
            <p:nvPr/>
          </p:nvSpPr>
          <p:spPr>
            <a:xfrm>
              <a:off x="5403819" y="1216714"/>
              <a:ext cx="318780" cy="674689"/>
            </a:xfrm>
            <a:custGeom>
              <a:avLst/>
              <a:gdLst/>
              <a:ahLst/>
              <a:cxnLst/>
              <a:rect l="l" t="t" r="r" b="b"/>
              <a:pathLst>
                <a:path w="17747" h="37561" extrusionOk="0">
                  <a:moveTo>
                    <a:pt x="15078" y="0"/>
                  </a:moveTo>
                  <a:cubicBezTo>
                    <a:pt x="14620" y="0"/>
                    <a:pt x="14161" y="100"/>
                    <a:pt x="13744" y="300"/>
                  </a:cubicBezTo>
                  <a:lnTo>
                    <a:pt x="1335" y="7439"/>
                  </a:lnTo>
                  <a:cubicBezTo>
                    <a:pt x="534" y="7973"/>
                    <a:pt x="34" y="8806"/>
                    <a:pt x="1" y="9740"/>
                  </a:cubicBezTo>
                  <a:lnTo>
                    <a:pt x="1" y="34959"/>
                  </a:lnTo>
                  <a:cubicBezTo>
                    <a:pt x="34" y="35893"/>
                    <a:pt x="534" y="36726"/>
                    <a:pt x="1335" y="37260"/>
                  </a:cubicBezTo>
                  <a:cubicBezTo>
                    <a:pt x="1752" y="37460"/>
                    <a:pt x="2202" y="37560"/>
                    <a:pt x="2653" y="37560"/>
                  </a:cubicBezTo>
                  <a:cubicBezTo>
                    <a:pt x="3103" y="37560"/>
                    <a:pt x="3553" y="37460"/>
                    <a:pt x="3970" y="37260"/>
                  </a:cubicBezTo>
                  <a:lnTo>
                    <a:pt x="16546" y="30022"/>
                  </a:lnTo>
                  <a:cubicBezTo>
                    <a:pt x="17713" y="29354"/>
                    <a:pt x="17747" y="28654"/>
                    <a:pt x="17747" y="27820"/>
                  </a:cubicBezTo>
                  <a:lnTo>
                    <a:pt x="17747" y="2602"/>
                  </a:lnTo>
                  <a:cubicBezTo>
                    <a:pt x="17680" y="1668"/>
                    <a:pt x="17180" y="834"/>
                    <a:pt x="16412" y="300"/>
                  </a:cubicBezTo>
                  <a:cubicBezTo>
                    <a:pt x="15995" y="100"/>
                    <a:pt x="15537" y="0"/>
                    <a:pt x="150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76"/>
            <p:cNvSpPr/>
            <p:nvPr/>
          </p:nvSpPr>
          <p:spPr>
            <a:xfrm>
              <a:off x="5403819" y="1368300"/>
              <a:ext cx="67126" cy="523086"/>
            </a:xfrm>
            <a:custGeom>
              <a:avLst/>
              <a:gdLst/>
              <a:ahLst/>
              <a:cxnLst/>
              <a:rect l="l" t="t" r="r" b="b"/>
              <a:pathLst>
                <a:path w="3737" h="29121" extrusionOk="0">
                  <a:moveTo>
                    <a:pt x="401" y="1"/>
                  </a:moveTo>
                  <a:cubicBezTo>
                    <a:pt x="134" y="401"/>
                    <a:pt x="1" y="834"/>
                    <a:pt x="1" y="1301"/>
                  </a:cubicBezTo>
                  <a:lnTo>
                    <a:pt x="1" y="26520"/>
                  </a:lnTo>
                  <a:cubicBezTo>
                    <a:pt x="34" y="27454"/>
                    <a:pt x="534" y="28287"/>
                    <a:pt x="1335" y="28788"/>
                  </a:cubicBezTo>
                  <a:cubicBezTo>
                    <a:pt x="1746" y="29012"/>
                    <a:pt x="2209" y="29121"/>
                    <a:pt x="2671" y="29121"/>
                  </a:cubicBezTo>
                  <a:cubicBezTo>
                    <a:pt x="3035" y="29121"/>
                    <a:pt x="3399" y="29053"/>
                    <a:pt x="3737" y="28921"/>
                  </a:cubicBezTo>
                  <a:lnTo>
                    <a:pt x="3737" y="28921"/>
                  </a:lnTo>
                  <a:cubicBezTo>
                    <a:pt x="3616" y="28968"/>
                    <a:pt x="3499" y="28991"/>
                    <a:pt x="3390" y="28991"/>
                  </a:cubicBezTo>
                  <a:cubicBezTo>
                    <a:pt x="2955" y="28991"/>
                    <a:pt x="2636" y="28633"/>
                    <a:pt x="2636" y="28021"/>
                  </a:cubicBezTo>
                  <a:lnTo>
                    <a:pt x="2636" y="2836"/>
                  </a:lnTo>
                  <a:cubicBezTo>
                    <a:pt x="2669" y="2369"/>
                    <a:pt x="2803" y="1935"/>
                    <a:pt x="3036" y="15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76"/>
            <p:cNvSpPr/>
            <p:nvPr/>
          </p:nvSpPr>
          <p:spPr>
            <a:xfrm>
              <a:off x="5411022" y="1216858"/>
              <a:ext cx="310392" cy="179014"/>
            </a:xfrm>
            <a:custGeom>
              <a:avLst/>
              <a:gdLst/>
              <a:ahLst/>
              <a:cxnLst/>
              <a:rect l="l" t="t" r="r" b="b"/>
              <a:pathLst>
                <a:path w="17280" h="9966" extrusionOk="0">
                  <a:moveTo>
                    <a:pt x="14677" y="0"/>
                  </a:moveTo>
                  <a:cubicBezTo>
                    <a:pt x="14219" y="0"/>
                    <a:pt x="13760" y="109"/>
                    <a:pt x="13343" y="326"/>
                  </a:cubicBezTo>
                  <a:lnTo>
                    <a:pt x="934" y="7431"/>
                  </a:lnTo>
                  <a:cubicBezTo>
                    <a:pt x="534" y="7698"/>
                    <a:pt x="200" y="8031"/>
                    <a:pt x="0" y="8432"/>
                  </a:cubicBezTo>
                  <a:lnTo>
                    <a:pt x="2635" y="9966"/>
                  </a:lnTo>
                  <a:cubicBezTo>
                    <a:pt x="2869" y="9566"/>
                    <a:pt x="3169" y="9199"/>
                    <a:pt x="3569" y="8965"/>
                  </a:cubicBezTo>
                  <a:lnTo>
                    <a:pt x="16011" y="1827"/>
                  </a:lnTo>
                  <a:cubicBezTo>
                    <a:pt x="16219" y="1712"/>
                    <a:pt x="16418" y="1656"/>
                    <a:pt x="16596" y="1656"/>
                  </a:cubicBezTo>
                  <a:cubicBezTo>
                    <a:pt x="16933" y="1656"/>
                    <a:pt x="17192" y="1856"/>
                    <a:pt x="17279" y="2227"/>
                  </a:cubicBezTo>
                  <a:cubicBezTo>
                    <a:pt x="17146" y="1427"/>
                    <a:pt x="16679" y="759"/>
                    <a:pt x="16011" y="326"/>
                  </a:cubicBezTo>
                  <a:cubicBezTo>
                    <a:pt x="15594" y="109"/>
                    <a:pt x="15136" y="0"/>
                    <a:pt x="146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76"/>
            <p:cNvSpPr/>
            <p:nvPr/>
          </p:nvSpPr>
          <p:spPr>
            <a:xfrm>
              <a:off x="5536239" y="1371515"/>
              <a:ext cx="108476" cy="409078"/>
            </a:xfrm>
            <a:custGeom>
              <a:avLst/>
              <a:gdLst/>
              <a:ahLst/>
              <a:cxnLst/>
              <a:rect l="l" t="t" r="r" b="b"/>
              <a:pathLst>
                <a:path w="6039" h="22774" extrusionOk="0">
                  <a:moveTo>
                    <a:pt x="3395" y="515"/>
                  </a:moveTo>
                  <a:cubicBezTo>
                    <a:pt x="3831" y="515"/>
                    <a:pt x="4137" y="959"/>
                    <a:pt x="4137" y="1690"/>
                  </a:cubicBezTo>
                  <a:lnTo>
                    <a:pt x="4137" y="13365"/>
                  </a:lnTo>
                  <a:lnTo>
                    <a:pt x="4237" y="13365"/>
                  </a:lnTo>
                  <a:cubicBezTo>
                    <a:pt x="5138" y="13565"/>
                    <a:pt x="5738" y="14665"/>
                    <a:pt x="5738" y="16233"/>
                  </a:cubicBezTo>
                  <a:cubicBezTo>
                    <a:pt x="5738" y="18535"/>
                    <a:pt x="4504" y="21103"/>
                    <a:pt x="3003" y="21971"/>
                  </a:cubicBezTo>
                  <a:cubicBezTo>
                    <a:pt x="2674" y="22165"/>
                    <a:pt x="2356" y="22257"/>
                    <a:pt x="2062" y="22257"/>
                  </a:cubicBezTo>
                  <a:cubicBezTo>
                    <a:pt x="1044" y="22257"/>
                    <a:pt x="301" y="21154"/>
                    <a:pt x="301" y="19369"/>
                  </a:cubicBezTo>
                  <a:cubicBezTo>
                    <a:pt x="334" y="17734"/>
                    <a:pt x="868" y="16133"/>
                    <a:pt x="1802" y="14766"/>
                  </a:cubicBezTo>
                  <a:lnTo>
                    <a:pt x="1902" y="14665"/>
                  </a:lnTo>
                  <a:lnTo>
                    <a:pt x="1902" y="2990"/>
                  </a:lnTo>
                  <a:cubicBezTo>
                    <a:pt x="1902" y="2056"/>
                    <a:pt x="2402" y="989"/>
                    <a:pt x="3003" y="622"/>
                  </a:cubicBezTo>
                  <a:cubicBezTo>
                    <a:pt x="3141" y="549"/>
                    <a:pt x="3273" y="515"/>
                    <a:pt x="3395" y="515"/>
                  </a:cubicBezTo>
                  <a:close/>
                  <a:moveTo>
                    <a:pt x="3511" y="1"/>
                  </a:moveTo>
                  <a:cubicBezTo>
                    <a:pt x="3354" y="1"/>
                    <a:pt x="3182" y="50"/>
                    <a:pt x="3003" y="155"/>
                  </a:cubicBezTo>
                  <a:cubicBezTo>
                    <a:pt x="2236" y="589"/>
                    <a:pt x="1602" y="1956"/>
                    <a:pt x="1602" y="3157"/>
                  </a:cubicBezTo>
                  <a:lnTo>
                    <a:pt x="1602" y="14532"/>
                  </a:lnTo>
                  <a:cubicBezTo>
                    <a:pt x="568" y="16000"/>
                    <a:pt x="34" y="17734"/>
                    <a:pt x="1" y="19536"/>
                  </a:cubicBezTo>
                  <a:cubicBezTo>
                    <a:pt x="1" y="21541"/>
                    <a:pt x="814" y="22773"/>
                    <a:pt x="1964" y="22773"/>
                  </a:cubicBezTo>
                  <a:cubicBezTo>
                    <a:pt x="2287" y="22773"/>
                    <a:pt x="2637" y="22676"/>
                    <a:pt x="3003" y="22471"/>
                  </a:cubicBezTo>
                  <a:cubicBezTo>
                    <a:pt x="4671" y="21504"/>
                    <a:pt x="6038" y="18635"/>
                    <a:pt x="6038" y="16066"/>
                  </a:cubicBezTo>
                  <a:cubicBezTo>
                    <a:pt x="6038" y="14332"/>
                    <a:pt x="5438" y="13131"/>
                    <a:pt x="4437" y="12864"/>
                  </a:cubicBezTo>
                  <a:lnTo>
                    <a:pt x="4437" y="1523"/>
                  </a:lnTo>
                  <a:cubicBezTo>
                    <a:pt x="4437" y="591"/>
                    <a:pt x="4056" y="1"/>
                    <a:pt x="3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76"/>
            <p:cNvSpPr/>
            <p:nvPr/>
          </p:nvSpPr>
          <p:spPr>
            <a:xfrm>
              <a:off x="5541628" y="1380748"/>
              <a:ext cx="97698" cy="390577"/>
            </a:xfrm>
            <a:custGeom>
              <a:avLst/>
              <a:gdLst/>
              <a:ahLst/>
              <a:cxnLst/>
              <a:rect l="l" t="t" r="r" b="b"/>
              <a:pathLst>
                <a:path w="5439" h="21744" extrusionOk="0">
                  <a:moveTo>
                    <a:pt x="3095" y="1"/>
                  </a:moveTo>
                  <a:cubicBezTo>
                    <a:pt x="2973" y="1"/>
                    <a:pt x="2841" y="35"/>
                    <a:pt x="2703" y="108"/>
                  </a:cubicBezTo>
                  <a:cubicBezTo>
                    <a:pt x="2102" y="475"/>
                    <a:pt x="1602" y="1542"/>
                    <a:pt x="1602" y="2476"/>
                  </a:cubicBezTo>
                  <a:lnTo>
                    <a:pt x="1602" y="14151"/>
                  </a:lnTo>
                  <a:lnTo>
                    <a:pt x="1502" y="14252"/>
                  </a:lnTo>
                  <a:cubicBezTo>
                    <a:pt x="568" y="15619"/>
                    <a:pt x="34" y="17220"/>
                    <a:pt x="1" y="18855"/>
                  </a:cubicBezTo>
                  <a:cubicBezTo>
                    <a:pt x="1" y="20640"/>
                    <a:pt x="744" y="21743"/>
                    <a:pt x="1762" y="21743"/>
                  </a:cubicBezTo>
                  <a:cubicBezTo>
                    <a:pt x="2056" y="21743"/>
                    <a:pt x="2374" y="21651"/>
                    <a:pt x="2703" y="21457"/>
                  </a:cubicBezTo>
                  <a:cubicBezTo>
                    <a:pt x="4204" y="20589"/>
                    <a:pt x="5438" y="18021"/>
                    <a:pt x="5438" y="15719"/>
                  </a:cubicBezTo>
                  <a:cubicBezTo>
                    <a:pt x="5438" y="14151"/>
                    <a:pt x="4838" y="13051"/>
                    <a:pt x="3937" y="12851"/>
                  </a:cubicBezTo>
                  <a:lnTo>
                    <a:pt x="3837" y="12851"/>
                  </a:lnTo>
                  <a:lnTo>
                    <a:pt x="3837" y="1176"/>
                  </a:lnTo>
                  <a:cubicBezTo>
                    <a:pt x="3837" y="445"/>
                    <a:pt x="3531" y="1"/>
                    <a:pt x="30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76"/>
            <p:cNvSpPr/>
            <p:nvPr/>
          </p:nvSpPr>
          <p:spPr>
            <a:xfrm>
              <a:off x="5558405" y="1416080"/>
              <a:ext cx="64144" cy="330672"/>
            </a:xfrm>
            <a:custGeom>
              <a:avLst/>
              <a:gdLst/>
              <a:ahLst/>
              <a:cxnLst/>
              <a:rect l="l" t="t" r="r" b="b"/>
              <a:pathLst>
                <a:path w="3571" h="18409" extrusionOk="0">
                  <a:moveTo>
                    <a:pt x="1908" y="1"/>
                  </a:moveTo>
                  <a:cubicBezTo>
                    <a:pt x="1866" y="1"/>
                    <a:pt x="1819" y="14"/>
                    <a:pt x="1769" y="42"/>
                  </a:cubicBezTo>
                  <a:cubicBezTo>
                    <a:pt x="1535" y="243"/>
                    <a:pt x="1369" y="543"/>
                    <a:pt x="1402" y="876"/>
                  </a:cubicBezTo>
                  <a:lnTo>
                    <a:pt x="1402" y="12985"/>
                  </a:lnTo>
                  <a:cubicBezTo>
                    <a:pt x="501" y="13919"/>
                    <a:pt x="1" y="15187"/>
                    <a:pt x="1" y="16488"/>
                  </a:cubicBezTo>
                  <a:cubicBezTo>
                    <a:pt x="1" y="17680"/>
                    <a:pt x="484" y="18409"/>
                    <a:pt x="1153" y="18409"/>
                  </a:cubicBezTo>
                  <a:cubicBezTo>
                    <a:pt x="1346" y="18409"/>
                    <a:pt x="1553" y="18349"/>
                    <a:pt x="1769" y="18222"/>
                  </a:cubicBezTo>
                  <a:cubicBezTo>
                    <a:pt x="2770" y="17655"/>
                    <a:pt x="3570" y="15920"/>
                    <a:pt x="3570" y="14419"/>
                  </a:cubicBezTo>
                  <a:cubicBezTo>
                    <a:pt x="3570" y="13226"/>
                    <a:pt x="3090" y="12487"/>
                    <a:pt x="2416" y="12487"/>
                  </a:cubicBezTo>
                  <a:cubicBezTo>
                    <a:pt x="2336" y="12487"/>
                    <a:pt x="2254" y="12497"/>
                    <a:pt x="2169" y="12518"/>
                  </a:cubicBezTo>
                  <a:lnTo>
                    <a:pt x="2169" y="443"/>
                  </a:lnTo>
                  <a:cubicBezTo>
                    <a:pt x="2169" y="180"/>
                    <a:pt x="2066" y="1"/>
                    <a:pt x="19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76"/>
            <p:cNvSpPr/>
            <p:nvPr/>
          </p:nvSpPr>
          <p:spPr>
            <a:xfrm>
              <a:off x="5598551" y="1555182"/>
              <a:ext cx="17406" cy="12071"/>
            </a:xfrm>
            <a:custGeom>
              <a:avLst/>
              <a:gdLst/>
              <a:ahLst/>
              <a:cxnLst/>
              <a:rect l="l" t="t" r="r" b="b"/>
              <a:pathLst>
                <a:path w="969" h="672" extrusionOk="0">
                  <a:moveTo>
                    <a:pt x="820" y="1"/>
                  </a:moveTo>
                  <a:cubicBezTo>
                    <a:pt x="790" y="1"/>
                    <a:pt x="760" y="12"/>
                    <a:pt x="735" y="37"/>
                  </a:cubicBezTo>
                  <a:lnTo>
                    <a:pt x="68" y="404"/>
                  </a:lnTo>
                  <a:cubicBezTo>
                    <a:pt x="1" y="471"/>
                    <a:pt x="1" y="538"/>
                    <a:pt x="34" y="604"/>
                  </a:cubicBezTo>
                  <a:cubicBezTo>
                    <a:pt x="68" y="671"/>
                    <a:pt x="101" y="671"/>
                    <a:pt x="168" y="671"/>
                  </a:cubicBezTo>
                  <a:lnTo>
                    <a:pt x="234" y="671"/>
                  </a:lnTo>
                  <a:lnTo>
                    <a:pt x="868" y="271"/>
                  </a:lnTo>
                  <a:cubicBezTo>
                    <a:pt x="935" y="237"/>
                    <a:pt x="968" y="137"/>
                    <a:pt x="935" y="71"/>
                  </a:cubicBezTo>
                  <a:cubicBezTo>
                    <a:pt x="914" y="29"/>
                    <a:pt x="868" y="1"/>
                    <a:pt x="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76"/>
            <p:cNvSpPr/>
            <p:nvPr/>
          </p:nvSpPr>
          <p:spPr>
            <a:xfrm>
              <a:off x="5598551" y="1522490"/>
              <a:ext cx="17406" cy="12394"/>
            </a:xfrm>
            <a:custGeom>
              <a:avLst/>
              <a:gdLst/>
              <a:ahLst/>
              <a:cxnLst/>
              <a:rect l="l" t="t" r="r" b="b"/>
              <a:pathLst>
                <a:path w="969" h="690" extrusionOk="0">
                  <a:moveTo>
                    <a:pt x="828" y="1"/>
                  </a:moveTo>
                  <a:cubicBezTo>
                    <a:pt x="796" y="1"/>
                    <a:pt x="762" y="9"/>
                    <a:pt x="735" y="23"/>
                  </a:cubicBezTo>
                  <a:lnTo>
                    <a:pt x="68" y="423"/>
                  </a:lnTo>
                  <a:cubicBezTo>
                    <a:pt x="1" y="456"/>
                    <a:pt x="1" y="523"/>
                    <a:pt x="34" y="623"/>
                  </a:cubicBezTo>
                  <a:cubicBezTo>
                    <a:pt x="68" y="656"/>
                    <a:pt x="101" y="690"/>
                    <a:pt x="168" y="690"/>
                  </a:cubicBezTo>
                  <a:lnTo>
                    <a:pt x="234" y="690"/>
                  </a:lnTo>
                  <a:lnTo>
                    <a:pt x="868" y="256"/>
                  </a:lnTo>
                  <a:lnTo>
                    <a:pt x="901" y="256"/>
                  </a:lnTo>
                  <a:cubicBezTo>
                    <a:pt x="968" y="223"/>
                    <a:pt x="968" y="123"/>
                    <a:pt x="935" y="56"/>
                  </a:cubicBezTo>
                  <a:cubicBezTo>
                    <a:pt x="915" y="17"/>
                    <a:pt x="873" y="1"/>
                    <a:pt x="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76"/>
            <p:cNvSpPr/>
            <p:nvPr/>
          </p:nvSpPr>
          <p:spPr>
            <a:xfrm>
              <a:off x="5598551" y="1489277"/>
              <a:ext cx="17406" cy="12664"/>
            </a:xfrm>
            <a:custGeom>
              <a:avLst/>
              <a:gdLst/>
              <a:ahLst/>
              <a:cxnLst/>
              <a:rect l="l" t="t" r="r" b="b"/>
              <a:pathLst>
                <a:path w="969" h="705" extrusionOk="0">
                  <a:moveTo>
                    <a:pt x="820" y="1"/>
                  </a:moveTo>
                  <a:cubicBezTo>
                    <a:pt x="790" y="1"/>
                    <a:pt x="760" y="12"/>
                    <a:pt x="735" y="37"/>
                  </a:cubicBezTo>
                  <a:lnTo>
                    <a:pt x="68" y="437"/>
                  </a:lnTo>
                  <a:cubicBezTo>
                    <a:pt x="1" y="471"/>
                    <a:pt x="1" y="571"/>
                    <a:pt x="34" y="637"/>
                  </a:cubicBezTo>
                  <a:cubicBezTo>
                    <a:pt x="68" y="671"/>
                    <a:pt x="101" y="704"/>
                    <a:pt x="168" y="704"/>
                  </a:cubicBezTo>
                  <a:lnTo>
                    <a:pt x="234" y="704"/>
                  </a:lnTo>
                  <a:lnTo>
                    <a:pt x="868" y="271"/>
                  </a:lnTo>
                  <a:lnTo>
                    <a:pt x="901" y="271"/>
                  </a:lnTo>
                  <a:cubicBezTo>
                    <a:pt x="968" y="237"/>
                    <a:pt x="968" y="137"/>
                    <a:pt x="935" y="70"/>
                  </a:cubicBezTo>
                  <a:cubicBezTo>
                    <a:pt x="914" y="29"/>
                    <a:pt x="868" y="1"/>
                    <a:pt x="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76"/>
            <p:cNvSpPr/>
            <p:nvPr/>
          </p:nvSpPr>
          <p:spPr>
            <a:xfrm>
              <a:off x="5598551" y="1456586"/>
              <a:ext cx="17406" cy="12987"/>
            </a:xfrm>
            <a:custGeom>
              <a:avLst/>
              <a:gdLst/>
              <a:ahLst/>
              <a:cxnLst/>
              <a:rect l="l" t="t" r="r" b="b"/>
              <a:pathLst>
                <a:path w="969" h="723" extrusionOk="0">
                  <a:moveTo>
                    <a:pt x="828" y="0"/>
                  </a:moveTo>
                  <a:cubicBezTo>
                    <a:pt x="796" y="0"/>
                    <a:pt x="762" y="9"/>
                    <a:pt x="735" y="22"/>
                  </a:cubicBezTo>
                  <a:lnTo>
                    <a:pt x="68" y="423"/>
                  </a:lnTo>
                  <a:cubicBezTo>
                    <a:pt x="1" y="489"/>
                    <a:pt x="1" y="556"/>
                    <a:pt x="34" y="623"/>
                  </a:cubicBezTo>
                  <a:cubicBezTo>
                    <a:pt x="68" y="690"/>
                    <a:pt x="101" y="723"/>
                    <a:pt x="168" y="723"/>
                  </a:cubicBezTo>
                  <a:cubicBezTo>
                    <a:pt x="168" y="723"/>
                    <a:pt x="201" y="690"/>
                    <a:pt x="234" y="690"/>
                  </a:cubicBezTo>
                  <a:lnTo>
                    <a:pt x="868" y="256"/>
                  </a:lnTo>
                  <a:lnTo>
                    <a:pt x="901" y="256"/>
                  </a:lnTo>
                  <a:cubicBezTo>
                    <a:pt x="968" y="223"/>
                    <a:pt x="968" y="122"/>
                    <a:pt x="935" y="56"/>
                  </a:cubicBezTo>
                  <a:cubicBezTo>
                    <a:pt x="915" y="17"/>
                    <a:pt x="873" y="0"/>
                    <a:pt x="8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76"/>
            <p:cNvSpPr/>
            <p:nvPr/>
          </p:nvSpPr>
          <p:spPr>
            <a:xfrm>
              <a:off x="5598551" y="1423786"/>
              <a:ext cx="17406" cy="12843"/>
            </a:xfrm>
            <a:custGeom>
              <a:avLst/>
              <a:gdLst/>
              <a:ahLst/>
              <a:cxnLst/>
              <a:rect l="l" t="t" r="r" b="b"/>
              <a:pathLst>
                <a:path w="969" h="715" extrusionOk="0">
                  <a:moveTo>
                    <a:pt x="794" y="1"/>
                  </a:moveTo>
                  <a:cubicBezTo>
                    <a:pt x="773" y="1"/>
                    <a:pt x="753" y="5"/>
                    <a:pt x="735" y="14"/>
                  </a:cubicBezTo>
                  <a:lnTo>
                    <a:pt x="68" y="447"/>
                  </a:lnTo>
                  <a:cubicBezTo>
                    <a:pt x="1" y="481"/>
                    <a:pt x="1" y="581"/>
                    <a:pt x="34" y="648"/>
                  </a:cubicBezTo>
                  <a:cubicBezTo>
                    <a:pt x="68" y="681"/>
                    <a:pt x="101" y="714"/>
                    <a:pt x="168" y="714"/>
                  </a:cubicBezTo>
                  <a:cubicBezTo>
                    <a:pt x="168" y="714"/>
                    <a:pt x="201" y="714"/>
                    <a:pt x="234" y="681"/>
                  </a:cubicBezTo>
                  <a:lnTo>
                    <a:pt x="868" y="281"/>
                  </a:lnTo>
                  <a:cubicBezTo>
                    <a:pt x="935" y="214"/>
                    <a:pt x="968" y="147"/>
                    <a:pt x="935" y="80"/>
                  </a:cubicBezTo>
                  <a:cubicBezTo>
                    <a:pt x="910" y="32"/>
                    <a:pt x="850" y="1"/>
                    <a:pt x="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74"/>
          <p:cNvSpPr txBox="1">
            <a:spLocks noGrp="1"/>
          </p:cNvSpPr>
          <p:nvPr>
            <p:ph type="title"/>
          </p:nvPr>
        </p:nvSpPr>
        <p:spPr>
          <a:xfrm>
            <a:off x="718500" y="367106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Deferentitate</a:t>
            </a:r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1347" name="Google Shape;1347;p74"/>
          <p:cNvGrpSpPr/>
          <p:nvPr/>
        </p:nvGrpSpPr>
        <p:grpSpPr>
          <a:xfrm>
            <a:off x="5799158" y="889390"/>
            <a:ext cx="1706434" cy="2481346"/>
            <a:chOff x="4850275" y="1028275"/>
            <a:chExt cx="2446150" cy="3556975"/>
          </a:xfrm>
        </p:grpSpPr>
        <p:sp>
          <p:nvSpPr>
            <p:cNvPr id="1348" name="Google Shape;1348;p74"/>
            <p:cNvSpPr/>
            <p:nvPr/>
          </p:nvSpPr>
          <p:spPr>
            <a:xfrm>
              <a:off x="4850275" y="3361550"/>
              <a:ext cx="2324675" cy="1223700"/>
            </a:xfrm>
            <a:custGeom>
              <a:avLst/>
              <a:gdLst/>
              <a:ahLst/>
              <a:cxnLst/>
              <a:rect l="l" t="t" r="r" b="b"/>
              <a:pathLst>
                <a:path w="92987" h="48948" extrusionOk="0">
                  <a:moveTo>
                    <a:pt x="46480" y="0"/>
                  </a:moveTo>
                  <a:cubicBezTo>
                    <a:pt x="20800" y="0"/>
                    <a:pt x="1" y="10957"/>
                    <a:pt x="1" y="24487"/>
                  </a:cubicBezTo>
                  <a:cubicBezTo>
                    <a:pt x="1" y="37991"/>
                    <a:pt x="20800" y="48947"/>
                    <a:pt x="46480" y="48947"/>
                  </a:cubicBezTo>
                  <a:cubicBezTo>
                    <a:pt x="72161" y="48947"/>
                    <a:pt x="92987" y="37991"/>
                    <a:pt x="92987" y="24487"/>
                  </a:cubicBezTo>
                  <a:cubicBezTo>
                    <a:pt x="92987" y="10957"/>
                    <a:pt x="72161" y="0"/>
                    <a:pt x="46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74"/>
            <p:cNvSpPr/>
            <p:nvPr/>
          </p:nvSpPr>
          <p:spPr>
            <a:xfrm>
              <a:off x="5444550" y="3817850"/>
              <a:ext cx="1036650" cy="598275"/>
            </a:xfrm>
            <a:custGeom>
              <a:avLst/>
              <a:gdLst/>
              <a:ahLst/>
              <a:cxnLst/>
              <a:rect l="l" t="t" r="r" b="b"/>
              <a:pathLst>
                <a:path w="41466" h="23931" extrusionOk="0">
                  <a:moveTo>
                    <a:pt x="20720" y="1"/>
                  </a:moveTo>
                  <a:cubicBezTo>
                    <a:pt x="9285" y="1"/>
                    <a:pt x="0" y="5360"/>
                    <a:pt x="0" y="11965"/>
                  </a:cubicBezTo>
                  <a:cubicBezTo>
                    <a:pt x="0" y="18571"/>
                    <a:pt x="9285" y="23930"/>
                    <a:pt x="20720" y="23930"/>
                  </a:cubicBezTo>
                  <a:cubicBezTo>
                    <a:pt x="32181" y="23930"/>
                    <a:pt x="41466" y="18571"/>
                    <a:pt x="41466" y="11965"/>
                  </a:cubicBezTo>
                  <a:cubicBezTo>
                    <a:pt x="41466" y="5360"/>
                    <a:pt x="32181" y="1"/>
                    <a:pt x="207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74"/>
            <p:cNvSpPr/>
            <p:nvPr/>
          </p:nvSpPr>
          <p:spPr>
            <a:xfrm>
              <a:off x="5375575" y="2194675"/>
              <a:ext cx="459650" cy="459225"/>
            </a:xfrm>
            <a:custGeom>
              <a:avLst/>
              <a:gdLst/>
              <a:ahLst/>
              <a:cxnLst/>
              <a:rect l="l" t="t" r="r" b="b"/>
              <a:pathLst>
                <a:path w="18386" h="18369" extrusionOk="0">
                  <a:moveTo>
                    <a:pt x="17013" y="1"/>
                  </a:moveTo>
                  <a:cubicBezTo>
                    <a:pt x="16396" y="1"/>
                    <a:pt x="15769" y="299"/>
                    <a:pt x="14220" y="1098"/>
                  </a:cubicBezTo>
                  <a:cubicBezTo>
                    <a:pt x="11726" y="2371"/>
                    <a:pt x="4006" y="6642"/>
                    <a:pt x="2520" y="7412"/>
                  </a:cubicBezTo>
                  <a:cubicBezTo>
                    <a:pt x="1539" y="7916"/>
                    <a:pt x="27" y="8951"/>
                    <a:pt x="0" y="10118"/>
                  </a:cubicBezTo>
                  <a:cubicBezTo>
                    <a:pt x="0" y="10993"/>
                    <a:pt x="822" y="12187"/>
                    <a:pt x="2494" y="13620"/>
                  </a:cubicBezTo>
                  <a:cubicBezTo>
                    <a:pt x="4563" y="15371"/>
                    <a:pt x="8304" y="18368"/>
                    <a:pt x="8304" y="18368"/>
                  </a:cubicBezTo>
                  <a:cubicBezTo>
                    <a:pt x="8304" y="18368"/>
                    <a:pt x="8330" y="18289"/>
                    <a:pt x="8330" y="18262"/>
                  </a:cubicBezTo>
                  <a:cubicBezTo>
                    <a:pt x="8887" y="16962"/>
                    <a:pt x="10108" y="16113"/>
                    <a:pt x="11514" y="16007"/>
                  </a:cubicBezTo>
                  <a:lnTo>
                    <a:pt x="11620" y="16007"/>
                  </a:lnTo>
                  <a:lnTo>
                    <a:pt x="7322" y="11259"/>
                  </a:lnTo>
                  <a:lnTo>
                    <a:pt x="16687" y="7200"/>
                  </a:lnTo>
                  <a:lnTo>
                    <a:pt x="18385" y="302"/>
                  </a:lnTo>
                  <a:cubicBezTo>
                    <a:pt x="17782" y="118"/>
                    <a:pt x="17399" y="1"/>
                    <a:pt x="17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74"/>
            <p:cNvSpPr/>
            <p:nvPr/>
          </p:nvSpPr>
          <p:spPr>
            <a:xfrm>
              <a:off x="5375575" y="2194675"/>
              <a:ext cx="459650" cy="459225"/>
            </a:xfrm>
            <a:custGeom>
              <a:avLst/>
              <a:gdLst/>
              <a:ahLst/>
              <a:cxnLst/>
              <a:rect l="l" t="t" r="r" b="b"/>
              <a:pathLst>
                <a:path w="18386" h="18369" extrusionOk="0">
                  <a:moveTo>
                    <a:pt x="17013" y="1"/>
                  </a:moveTo>
                  <a:cubicBezTo>
                    <a:pt x="16396" y="1"/>
                    <a:pt x="15769" y="299"/>
                    <a:pt x="14220" y="1098"/>
                  </a:cubicBezTo>
                  <a:cubicBezTo>
                    <a:pt x="11726" y="2371"/>
                    <a:pt x="4006" y="6642"/>
                    <a:pt x="2520" y="7412"/>
                  </a:cubicBezTo>
                  <a:cubicBezTo>
                    <a:pt x="1539" y="7916"/>
                    <a:pt x="27" y="8951"/>
                    <a:pt x="0" y="10118"/>
                  </a:cubicBezTo>
                  <a:cubicBezTo>
                    <a:pt x="0" y="10993"/>
                    <a:pt x="822" y="12187"/>
                    <a:pt x="2494" y="13620"/>
                  </a:cubicBezTo>
                  <a:cubicBezTo>
                    <a:pt x="4563" y="15371"/>
                    <a:pt x="8304" y="18368"/>
                    <a:pt x="8304" y="18368"/>
                  </a:cubicBezTo>
                  <a:cubicBezTo>
                    <a:pt x="8304" y="18368"/>
                    <a:pt x="8330" y="18289"/>
                    <a:pt x="8330" y="18262"/>
                  </a:cubicBezTo>
                  <a:cubicBezTo>
                    <a:pt x="8887" y="16962"/>
                    <a:pt x="10108" y="16113"/>
                    <a:pt x="11514" y="16007"/>
                  </a:cubicBezTo>
                  <a:lnTo>
                    <a:pt x="11620" y="16007"/>
                  </a:lnTo>
                  <a:lnTo>
                    <a:pt x="7322" y="11259"/>
                  </a:lnTo>
                  <a:lnTo>
                    <a:pt x="16687" y="7200"/>
                  </a:lnTo>
                  <a:lnTo>
                    <a:pt x="18385" y="302"/>
                  </a:lnTo>
                  <a:cubicBezTo>
                    <a:pt x="17782" y="118"/>
                    <a:pt x="17399" y="1"/>
                    <a:pt x="17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74"/>
            <p:cNvSpPr/>
            <p:nvPr/>
          </p:nvSpPr>
          <p:spPr>
            <a:xfrm>
              <a:off x="5709825" y="2190275"/>
              <a:ext cx="1171325" cy="1015425"/>
            </a:xfrm>
            <a:custGeom>
              <a:avLst/>
              <a:gdLst/>
              <a:ahLst/>
              <a:cxnLst/>
              <a:rect l="l" t="t" r="r" b="b"/>
              <a:pathLst>
                <a:path w="46853" h="40617" extrusionOk="0">
                  <a:moveTo>
                    <a:pt x="12152" y="0"/>
                  </a:moveTo>
                  <a:lnTo>
                    <a:pt x="7164" y="106"/>
                  </a:lnTo>
                  <a:cubicBezTo>
                    <a:pt x="7164" y="106"/>
                    <a:pt x="1" y="1937"/>
                    <a:pt x="134" y="14539"/>
                  </a:cubicBezTo>
                  <a:cubicBezTo>
                    <a:pt x="293" y="27140"/>
                    <a:pt x="10825" y="33852"/>
                    <a:pt x="10825" y="33852"/>
                  </a:cubicBezTo>
                  <a:cubicBezTo>
                    <a:pt x="10825" y="33852"/>
                    <a:pt x="11913" y="29819"/>
                    <a:pt x="15521" y="29793"/>
                  </a:cubicBezTo>
                  <a:cubicBezTo>
                    <a:pt x="15556" y="29792"/>
                    <a:pt x="15590" y="29792"/>
                    <a:pt x="15625" y="29792"/>
                  </a:cubicBezTo>
                  <a:cubicBezTo>
                    <a:pt x="20418" y="29792"/>
                    <a:pt x="21548" y="35237"/>
                    <a:pt x="25973" y="36054"/>
                  </a:cubicBezTo>
                  <a:cubicBezTo>
                    <a:pt x="26712" y="36189"/>
                    <a:pt x="27369" y="36246"/>
                    <a:pt x="27964" y="36246"/>
                  </a:cubicBezTo>
                  <a:cubicBezTo>
                    <a:pt x="31399" y="36246"/>
                    <a:pt x="32761" y="34331"/>
                    <a:pt x="35821" y="34331"/>
                  </a:cubicBezTo>
                  <a:cubicBezTo>
                    <a:pt x="36303" y="34331"/>
                    <a:pt x="36827" y="34379"/>
                    <a:pt x="37408" y="34489"/>
                  </a:cubicBezTo>
                  <a:cubicBezTo>
                    <a:pt x="43191" y="35629"/>
                    <a:pt x="45871" y="40617"/>
                    <a:pt x="45871" y="40617"/>
                  </a:cubicBezTo>
                  <a:cubicBezTo>
                    <a:pt x="46852" y="25203"/>
                    <a:pt x="27937" y="20853"/>
                    <a:pt x="18943" y="14698"/>
                  </a:cubicBezTo>
                  <a:cubicBezTo>
                    <a:pt x="9950" y="8516"/>
                    <a:pt x="12151" y="0"/>
                    <a:pt x="12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74"/>
            <p:cNvSpPr/>
            <p:nvPr/>
          </p:nvSpPr>
          <p:spPr>
            <a:xfrm>
              <a:off x="5709825" y="2190275"/>
              <a:ext cx="1171325" cy="1015425"/>
            </a:xfrm>
            <a:custGeom>
              <a:avLst/>
              <a:gdLst/>
              <a:ahLst/>
              <a:cxnLst/>
              <a:rect l="l" t="t" r="r" b="b"/>
              <a:pathLst>
                <a:path w="46853" h="40617" extrusionOk="0">
                  <a:moveTo>
                    <a:pt x="12152" y="0"/>
                  </a:moveTo>
                  <a:lnTo>
                    <a:pt x="7164" y="106"/>
                  </a:lnTo>
                  <a:cubicBezTo>
                    <a:pt x="7164" y="106"/>
                    <a:pt x="1" y="1937"/>
                    <a:pt x="134" y="14539"/>
                  </a:cubicBezTo>
                  <a:cubicBezTo>
                    <a:pt x="293" y="27140"/>
                    <a:pt x="10825" y="33852"/>
                    <a:pt x="10825" y="33852"/>
                  </a:cubicBezTo>
                  <a:cubicBezTo>
                    <a:pt x="10825" y="33852"/>
                    <a:pt x="11913" y="29819"/>
                    <a:pt x="15521" y="29793"/>
                  </a:cubicBezTo>
                  <a:cubicBezTo>
                    <a:pt x="15556" y="29792"/>
                    <a:pt x="15590" y="29792"/>
                    <a:pt x="15625" y="29792"/>
                  </a:cubicBezTo>
                  <a:cubicBezTo>
                    <a:pt x="20418" y="29792"/>
                    <a:pt x="21548" y="35237"/>
                    <a:pt x="25973" y="36054"/>
                  </a:cubicBezTo>
                  <a:cubicBezTo>
                    <a:pt x="26712" y="36189"/>
                    <a:pt x="27369" y="36246"/>
                    <a:pt x="27964" y="36246"/>
                  </a:cubicBezTo>
                  <a:cubicBezTo>
                    <a:pt x="31399" y="36246"/>
                    <a:pt x="32761" y="34331"/>
                    <a:pt x="35821" y="34331"/>
                  </a:cubicBezTo>
                  <a:cubicBezTo>
                    <a:pt x="36303" y="34331"/>
                    <a:pt x="36827" y="34379"/>
                    <a:pt x="37408" y="34489"/>
                  </a:cubicBezTo>
                  <a:cubicBezTo>
                    <a:pt x="43191" y="35629"/>
                    <a:pt x="45871" y="40617"/>
                    <a:pt x="45871" y="40617"/>
                  </a:cubicBezTo>
                  <a:cubicBezTo>
                    <a:pt x="46852" y="25203"/>
                    <a:pt x="27937" y="20853"/>
                    <a:pt x="18943" y="14698"/>
                  </a:cubicBezTo>
                  <a:cubicBezTo>
                    <a:pt x="9950" y="8516"/>
                    <a:pt x="12151" y="0"/>
                    <a:pt x="12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74"/>
            <p:cNvSpPr/>
            <p:nvPr/>
          </p:nvSpPr>
          <p:spPr>
            <a:xfrm>
              <a:off x="5709825" y="2190275"/>
              <a:ext cx="1171325" cy="1015425"/>
            </a:xfrm>
            <a:custGeom>
              <a:avLst/>
              <a:gdLst/>
              <a:ahLst/>
              <a:cxnLst/>
              <a:rect l="l" t="t" r="r" b="b"/>
              <a:pathLst>
                <a:path w="46853" h="40617" extrusionOk="0">
                  <a:moveTo>
                    <a:pt x="12152" y="0"/>
                  </a:moveTo>
                  <a:lnTo>
                    <a:pt x="7164" y="106"/>
                  </a:lnTo>
                  <a:cubicBezTo>
                    <a:pt x="7164" y="106"/>
                    <a:pt x="1" y="1937"/>
                    <a:pt x="134" y="14539"/>
                  </a:cubicBezTo>
                  <a:cubicBezTo>
                    <a:pt x="293" y="27140"/>
                    <a:pt x="10825" y="33852"/>
                    <a:pt x="10825" y="33852"/>
                  </a:cubicBezTo>
                  <a:cubicBezTo>
                    <a:pt x="10825" y="33852"/>
                    <a:pt x="11913" y="29819"/>
                    <a:pt x="15521" y="29793"/>
                  </a:cubicBezTo>
                  <a:cubicBezTo>
                    <a:pt x="15556" y="29792"/>
                    <a:pt x="15590" y="29792"/>
                    <a:pt x="15625" y="29792"/>
                  </a:cubicBezTo>
                  <a:cubicBezTo>
                    <a:pt x="20418" y="29792"/>
                    <a:pt x="21548" y="35237"/>
                    <a:pt x="25973" y="36054"/>
                  </a:cubicBezTo>
                  <a:cubicBezTo>
                    <a:pt x="26712" y="36189"/>
                    <a:pt x="27369" y="36246"/>
                    <a:pt x="27964" y="36246"/>
                  </a:cubicBezTo>
                  <a:cubicBezTo>
                    <a:pt x="31399" y="36246"/>
                    <a:pt x="32761" y="34331"/>
                    <a:pt x="35821" y="34331"/>
                  </a:cubicBezTo>
                  <a:cubicBezTo>
                    <a:pt x="36303" y="34331"/>
                    <a:pt x="36827" y="34379"/>
                    <a:pt x="37408" y="34489"/>
                  </a:cubicBezTo>
                  <a:cubicBezTo>
                    <a:pt x="43191" y="35629"/>
                    <a:pt x="45871" y="40617"/>
                    <a:pt x="45871" y="40617"/>
                  </a:cubicBezTo>
                  <a:cubicBezTo>
                    <a:pt x="46852" y="25203"/>
                    <a:pt x="27937" y="20853"/>
                    <a:pt x="18943" y="14698"/>
                  </a:cubicBezTo>
                  <a:cubicBezTo>
                    <a:pt x="9950" y="8516"/>
                    <a:pt x="12151" y="0"/>
                    <a:pt x="1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74"/>
            <p:cNvSpPr/>
            <p:nvPr/>
          </p:nvSpPr>
          <p:spPr>
            <a:xfrm>
              <a:off x="5564575" y="3939900"/>
              <a:ext cx="319725" cy="168975"/>
            </a:xfrm>
            <a:custGeom>
              <a:avLst/>
              <a:gdLst/>
              <a:ahLst/>
              <a:cxnLst/>
              <a:rect l="l" t="t" r="r" b="b"/>
              <a:pathLst>
                <a:path w="12789" h="6759" extrusionOk="0">
                  <a:moveTo>
                    <a:pt x="12682" y="0"/>
                  </a:moveTo>
                  <a:lnTo>
                    <a:pt x="187" y="4590"/>
                  </a:lnTo>
                  <a:cubicBezTo>
                    <a:pt x="81" y="4590"/>
                    <a:pt x="1" y="5598"/>
                    <a:pt x="479" y="5969"/>
                  </a:cubicBezTo>
                  <a:cubicBezTo>
                    <a:pt x="891" y="6299"/>
                    <a:pt x="1866" y="6758"/>
                    <a:pt x="3178" y="6758"/>
                  </a:cubicBezTo>
                  <a:cubicBezTo>
                    <a:pt x="3552" y="6758"/>
                    <a:pt x="3954" y="6721"/>
                    <a:pt x="4378" y="6632"/>
                  </a:cubicBezTo>
                  <a:cubicBezTo>
                    <a:pt x="6315" y="6234"/>
                    <a:pt x="7297" y="5465"/>
                    <a:pt x="8039" y="4696"/>
                  </a:cubicBezTo>
                  <a:cubicBezTo>
                    <a:pt x="8756" y="3900"/>
                    <a:pt x="9790" y="2812"/>
                    <a:pt x="10666" y="2547"/>
                  </a:cubicBezTo>
                  <a:cubicBezTo>
                    <a:pt x="11462" y="2282"/>
                    <a:pt x="12311" y="1804"/>
                    <a:pt x="12549" y="1512"/>
                  </a:cubicBezTo>
                  <a:cubicBezTo>
                    <a:pt x="12788" y="1220"/>
                    <a:pt x="12682" y="0"/>
                    <a:pt x="126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74"/>
            <p:cNvSpPr/>
            <p:nvPr/>
          </p:nvSpPr>
          <p:spPr>
            <a:xfrm>
              <a:off x="5557950" y="3822500"/>
              <a:ext cx="323700" cy="270875"/>
            </a:xfrm>
            <a:custGeom>
              <a:avLst/>
              <a:gdLst/>
              <a:ahLst/>
              <a:cxnLst/>
              <a:rect l="l" t="t" r="r" b="b"/>
              <a:pathLst>
                <a:path w="12948" h="10835" extrusionOk="0">
                  <a:moveTo>
                    <a:pt x="11939" y="0"/>
                  </a:moveTo>
                  <a:cubicBezTo>
                    <a:pt x="11912" y="213"/>
                    <a:pt x="11992" y="372"/>
                    <a:pt x="11806" y="584"/>
                  </a:cubicBezTo>
                  <a:cubicBezTo>
                    <a:pt x="11727" y="664"/>
                    <a:pt x="11568" y="770"/>
                    <a:pt x="11461" y="876"/>
                  </a:cubicBezTo>
                  <a:cubicBezTo>
                    <a:pt x="11329" y="1008"/>
                    <a:pt x="11223" y="1141"/>
                    <a:pt x="11117" y="1300"/>
                  </a:cubicBezTo>
                  <a:cubicBezTo>
                    <a:pt x="10957" y="1592"/>
                    <a:pt x="10798" y="1857"/>
                    <a:pt x="10559" y="2123"/>
                  </a:cubicBezTo>
                  <a:cubicBezTo>
                    <a:pt x="10502" y="2180"/>
                    <a:pt x="10459" y="2224"/>
                    <a:pt x="10409" y="2224"/>
                  </a:cubicBezTo>
                  <a:cubicBezTo>
                    <a:pt x="10390" y="2224"/>
                    <a:pt x="10369" y="2217"/>
                    <a:pt x="10347" y="2202"/>
                  </a:cubicBezTo>
                  <a:cubicBezTo>
                    <a:pt x="10294" y="2149"/>
                    <a:pt x="10294" y="2017"/>
                    <a:pt x="10321" y="1937"/>
                  </a:cubicBezTo>
                  <a:cubicBezTo>
                    <a:pt x="10347" y="1804"/>
                    <a:pt x="10374" y="1645"/>
                    <a:pt x="10374" y="1486"/>
                  </a:cubicBezTo>
                  <a:cubicBezTo>
                    <a:pt x="10374" y="1062"/>
                    <a:pt x="9949" y="929"/>
                    <a:pt x="9657" y="796"/>
                  </a:cubicBezTo>
                  <a:cubicBezTo>
                    <a:pt x="9313" y="637"/>
                    <a:pt x="8968" y="557"/>
                    <a:pt x="8596" y="531"/>
                  </a:cubicBezTo>
                  <a:cubicBezTo>
                    <a:pt x="8563" y="524"/>
                    <a:pt x="8528" y="521"/>
                    <a:pt x="8493" y="521"/>
                  </a:cubicBezTo>
                  <a:cubicBezTo>
                    <a:pt x="8386" y="521"/>
                    <a:pt x="8271" y="551"/>
                    <a:pt x="8172" y="611"/>
                  </a:cubicBezTo>
                  <a:cubicBezTo>
                    <a:pt x="7986" y="690"/>
                    <a:pt x="7137" y="902"/>
                    <a:pt x="7058" y="1088"/>
                  </a:cubicBezTo>
                  <a:cubicBezTo>
                    <a:pt x="6527" y="2812"/>
                    <a:pt x="6076" y="4245"/>
                    <a:pt x="4776" y="5306"/>
                  </a:cubicBezTo>
                  <a:cubicBezTo>
                    <a:pt x="4325" y="5678"/>
                    <a:pt x="2892" y="6765"/>
                    <a:pt x="2494" y="7004"/>
                  </a:cubicBezTo>
                  <a:cubicBezTo>
                    <a:pt x="372" y="8304"/>
                    <a:pt x="1" y="8861"/>
                    <a:pt x="531" y="9790"/>
                  </a:cubicBezTo>
                  <a:cubicBezTo>
                    <a:pt x="920" y="10445"/>
                    <a:pt x="2376" y="10834"/>
                    <a:pt x="3739" y="10834"/>
                  </a:cubicBezTo>
                  <a:cubicBezTo>
                    <a:pt x="3864" y="10834"/>
                    <a:pt x="3989" y="10831"/>
                    <a:pt x="4113" y="10824"/>
                  </a:cubicBezTo>
                  <a:cubicBezTo>
                    <a:pt x="5386" y="10718"/>
                    <a:pt x="7243" y="9710"/>
                    <a:pt x="8092" y="8835"/>
                  </a:cubicBezTo>
                  <a:cubicBezTo>
                    <a:pt x="8862" y="7986"/>
                    <a:pt x="9764" y="7269"/>
                    <a:pt x="10719" y="6712"/>
                  </a:cubicBezTo>
                  <a:cubicBezTo>
                    <a:pt x="11541" y="6261"/>
                    <a:pt x="12841" y="5731"/>
                    <a:pt x="12894" y="5121"/>
                  </a:cubicBezTo>
                  <a:cubicBezTo>
                    <a:pt x="12947" y="4112"/>
                    <a:pt x="12814" y="3078"/>
                    <a:pt x="12576" y="2123"/>
                  </a:cubicBezTo>
                  <a:cubicBezTo>
                    <a:pt x="12417" y="1592"/>
                    <a:pt x="12310" y="611"/>
                    <a:pt x="12231" y="266"/>
                  </a:cubicBezTo>
                  <a:cubicBezTo>
                    <a:pt x="12204" y="106"/>
                    <a:pt x="12072" y="0"/>
                    <a:pt x="119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74"/>
            <p:cNvSpPr/>
            <p:nvPr/>
          </p:nvSpPr>
          <p:spPr>
            <a:xfrm>
              <a:off x="5557950" y="3822500"/>
              <a:ext cx="323700" cy="270875"/>
            </a:xfrm>
            <a:custGeom>
              <a:avLst/>
              <a:gdLst/>
              <a:ahLst/>
              <a:cxnLst/>
              <a:rect l="l" t="t" r="r" b="b"/>
              <a:pathLst>
                <a:path w="12948" h="10835" extrusionOk="0">
                  <a:moveTo>
                    <a:pt x="11939" y="0"/>
                  </a:moveTo>
                  <a:cubicBezTo>
                    <a:pt x="11912" y="213"/>
                    <a:pt x="11992" y="372"/>
                    <a:pt x="11806" y="584"/>
                  </a:cubicBezTo>
                  <a:cubicBezTo>
                    <a:pt x="11727" y="664"/>
                    <a:pt x="11568" y="770"/>
                    <a:pt x="11461" y="876"/>
                  </a:cubicBezTo>
                  <a:cubicBezTo>
                    <a:pt x="11329" y="1008"/>
                    <a:pt x="11223" y="1141"/>
                    <a:pt x="11117" y="1300"/>
                  </a:cubicBezTo>
                  <a:cubicBezTo>
                    <a:pt x="10957" y="1592"/>
                    <a:pt x="10798" y="1857"/>
                    <a:pt x="10559" y="2123"/>
                  </a:cubicBezTo>
                  <a:cubicBezTo>
                    <a:pt x="10502" y="2180"/>
                    <a:pt x="10459" y="2224"/>
                    <a:pt x="10409" y="2224"/>
                  </a:cubicBezTo>
                  <a:cubicBezTo>
                    <a:pt x="10390" y="2224"/>
                    <a:pt x="10369" y="2217"/>
                    <a:pt x="10347" y="2202"/>
                  </a:cubicBezTo>
                  <a:cubicBezTo>
                    <a:pt x="10294" y="2149"/>
                    <a:pt x="10294" y="2017"/>
                    <a:pt x="10321" y="1937"/>
                  </a:cubicBezTo>
                  <a:cubicBezTo>
                    <a:pt x="10347" y="1804"/>
                    <a:pt x="10374" y="1645"/>
                    <a:pt x="10374" y="1486"/>
                  </a:cubicBezTo>
                  <a:cubicBezTo>
                    <a:pt x="10374" y="1062"/>
                    <a:pt x="9949" y="929"/>
                    <a:pt x="9657" y="796"/>
                  </a:cubicBezTo>
                  <a:cubicBezTo>
                    <a:pt x="9313" y="637"/>
                    <a:pt x="8968" y="557"/>
                    <a:pt x="8596" y="531"/>
                  </a:cubicBezTo>
                  <a:cubicBezTo>
                    <a:pt x="8563" y="524"/>
                    <a:pt x="8528" y="521"/>
                    <a:pt x="8493" y="521"/>
                  </a:cubicBezTo>
                  <a:cubicBezTo>
                    <a:pt x="8386" y="521"/>
                    <a:pt x="8271" y="551"/>
                    <a:pt x="8172" y="611"/>
                  </a:cubicBezTo>
                  <a:cubicBezTo>
                    <a:pt x="7986" y="690"/>
                    <a:pt x="7137" y="902"/>
                    <a:pt x="7058" y="1088"/>
                  </a:cubicBezTo>
                  <a:cubicBezTo>
                    <a:pt x="6527" y="2812"/>
                    <a:pt x="6076" y="4245"/>
                    <a:pt x="4776" y="5306"/>
                  </a:cubicBezTo>
                  <a:cubicBezTo>
                    <a:pt x="4325" y="5678"/>
                    <a:pt x="2892" y="6765"/>
                    <a:pt x="2494" y="7004"/>
                  </a:cubicBezTo>
                  <a:cubicBezTo>
                    <a:pt x="372" y="8304"/>
                    <a:pt x="1" y="8861"/>
                    <a:pt x="531" y="9790"/>
                  </a:cubicBezTo>
                  <a:cubicBezTo>
                    <a:pt x="920" y="10445"/>
                    <a:pt x="2376" y="10834"/>
                    <a:pt x="3739" y="10834"/>
                  </a:cubicBezTo>
                  <a:cubicBezTo>
                    <a:pt x="3864" y="10834"/>
                    <a:pt x="3989" y="10831"/>
                    <a:pt x="4113" y="10824"/>
                  </a:cubicBezTo>
                  <a:cubicBezTo>
                    <a:pt x="5386" y="10718"/>
                    <a:pt x="7243" y="9710"/>
                    <a:pt x="8092" y="8835"/>
                  </a:cubicBezTo>
                  <a:cubicBezTo>
                    <a:pt x="8862" y="7986"/>
                    <a:pt x="9764" y="7269"/>
                    <a:pt x="10719" y="6712"/>
                  </a:cubicBezTo>
                  <a:cubicBezTo>
                    <a:pt x="11541" y="6261"/>
                    <a:pt x="12841" y="5731"/>
                    <a:pt x="12894" y="5121"/>
                  </a:cubicBezTo>
                  <a:cubicBezTo>
                    <a:pt x="12947" y="4112"/>
                    <a:pt x="12814" y="3078"/>
                    <a:pt x="12576" y="2123"/>
                  </a:cubicBezTo>
                  <a:cubicBezTo>
                    <a:pt x="12417" y="1592"/>
                    <a:pt x="12310" y="611"/>
                    <a:pt x="12231" y="266"/>
                  </a:cubicBezTo>
                  <a:cubicBezTo>
                    <a:pt x="12204" y="106"/>
                    <a:pt x="12072" y="0"/>
                    <a:pt x="119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74"/>
            <p:cNvSpPr/>
            <p:nvPr/>
          </p:nvSpPr>
          <p:spPr>
            <a:xfrm>
              <a:off x="5557950" y="3989625"/>
              <a:ext cx="231500" cy="104700"/>
            </a:xfrm>
            <a:custGeom>
              <a:avLst/>
              <a:gdLst/>
              <a:ahLst/>
              <a:cxnLst/>
              <a:rect l="l" t="t" r="r" b="b"/>
              <a:pathLst>
                <a:path w="9260" h="4188" extrusionOk="0">
                  <a:moveTo>
                    <a:pt x="2919" y="1"/>
                  </a:moveTo>
                  <a:cubicBezTo>
                    <a:pt x="2733" y="133"/>
                    <a:pt x="2601" y="213"/>
                    <a:pt x="2494" y="293"/>
                  </a:cubicBezTo>
                  <a:cubicBezTo>
                    <a:pt x="372" y="1593"/>
                    <a:pt x="1" y="2176"/>
                    <a:pt x="531" y="3078"/>
                  </a:cubicBezTo>
                  <a:cubicBezTo>
                    <a:pt x="934" y="3717"/>
                    <a:pt x="1948" y="4187"/>
                    <a:pt x="3518" y="4187"/>
                  </a:cubicBezTo>
                  <a:cubicBezTo>
                    <a:pt x="3708" y="4187"/>
                    <a:pt x="3906" y="4180"/>
                    <a:pt x="4113" y="4166"/>
                  </a:cubicBezTo>
                  <a:cubicBezTo>
                    <a:pt x="5360" y="4060"/>
                    <a:pt x="7243" y="3052"/>
                    <a:pt x="8092" y="2123"/>
                  </a:cubicBezTo>
                  <a:cubicBezTo>
                    <a:pt x="8464" y="1725"/>
                    <a:pt x="8862" y="1354"/>
                    <a:pt x="9260" y="1009"/>
                  </a:cubicBezTo>
                  <a:lnTo>
                    <a:pt x="9260" y="1009"/>
                  </a:lnTo>
                  <a:cubicBezTo>
                    <a:pt x="9259" y="1009"/>
                    <a:pt x="7462" y="2404"/>
                    <a:pt x="6254" y="2404"/>
                  </a:cubicBezTo>
                  <a:cubicBezTo>
                    <a:pt x="6039" y="2404"/>
                    <a:pt x="5842" y="2360"/>
                    <a:pt x="5678" y="2256"/>
                  </a:cubicBezTo>
                  <a:cubicBezTo>
                    <a:pt x="4988" y="1778"/>
                    <a:pt x="5280" y="1142"/>
                    <a:pt x="5280" y="956"/>
                  </a:cubicBezTo>
                  <a:cubicBezTo>
                    <a:pt x="5280" y="744"/>
                    <a:pt x="3582" y="27"/>
                    <a:pt x="29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74"/>
            <p:cNvSpPr/>
            <p:nvPr/>
          </p:nvSpPr>
          <p:spPr>
            <a:xfrm>
              <a:off x="5557950" y="3989625"/>
              <a:ext cx="231500" cy="104700"/>
            </a:xfrm>
            <a:custGeom>
              <a:avLst/>
              <a:gdLst/>
              <a:ahLst/>
              <a:cxnLst/>
              <a:rect l="l" t="t" r="r" b="b"/>
              <a:pathLst>
                <a:path w="9260" h="4188" extrusionOk="0">
                  <a:moveTo>
                    <a:pt x="2919" y="1"/>
                  </a:moveTo>
                  <a:cubicBezTo>
                    <a:pt x="2733" y="133"/>
                    <a:pt x="2601" y="213"/>
                    <a:pt x="2494" y="293"/>
                  </a:cubicBezTo>
                  <a:cubicBezTo>
                    <a:pt x="372" y="1593"/>
                    <a:pt x="1" y="2176"/>
                    <a:pt x="531" y="3078"/>
                  </a:cubicBezTo>
                  <a:cubicBezTo>
                    <a:pt x="934" y="3717"/>
                    <a:pt x="1948" y="4187"/>
                    <a:pt x="3518" y="4187"/>
                  </a:cubicBezTo>
                  <a:cubicBezTo>
                    <a:pt x="3708" y="4187"/>
                    <a:pt x="3906" y="4180"/>
                    <a:pt x="4113" y="4166"/>
                  </a:cubicBezTo>
                  <a:cubicBezTo>
                    <a:pt x="5360" y="4060"/>
                    <a:pt x="7243" y="3052"/>
                    <a:pt x="8092" y="2123"/>
                  </a:cubicBezTo>
                  <a:cubicBezTo>
                    <a:pt x="8464" y="1725"/>
                    <a:pt x="8862" y="1354"/>
                    <a:pt x="9260" y="1009"/>
                  </a:cubicBezTo>
                  <a:lnTo>
                    <a:pt x="9260" y="1009"/>
                  </a:lnTo>
                  <a:cubicBezTo>
                    <a:pt x="9259" y="1009"/>
                    <a:pt x="7462" y="2404"/>
                    <a:pt x="6254" y="2404"/>
                  </a:cubicBezTo>
                  <a:cubicBezTo>
                    <a:pt x="6039" y="2404"/>
                    <a:pt x="5842" y="2360"/>
                    <a:pt x="5678" y="2256"/>
                  </a:cubicBezTo>
                  <a:cubicBezTo>
                    <a:pt x="4988" y="1778"/>
                    <a:pt x="5280" y="1142"/>
                    <a:pt x="5280" y="956"/>
                  </a:cubicBezTo>
                  <a:cubicBezTo>
                    <a:pt x="5280" y="744"/>
                    <a:pt x="3582" y="27"/>
                    <a:pt x="29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74"/>
            <p:cNvSpPr/>
            <p:nvPr/>
          </p:nvSpPr>
          <p:spPr>
            <a:xfrm>
              <a:off x="5660100" y="3822500"/>
              <a:ext cx="206275" cy="201650"/>
            </a:xfrm>
            <a:custGeom>
              <a:avLst/>
              <a:gdLst/>
              <a:ahLst/>
              <a:cxnLst/>
              <a:rect l="l" t="t" r="r" b="b"/>
              <a:pathLst>
                <a:path w="8251" h="8066" extrusionOk="0">
                  <a:moveTo>
                    <a:pt x="7826" y="0"/>
                  </a:moveTo>
                  <a:cubicBezTo>
                    <a:pt x="7826" y="213"/>
                    <a:pt x="7906" y="372"/>
                    <a:pt x="7773" y="531"/>
                  </a:cubicBezTo>
                  <a:cubicBezTo>
                    <a:pt x="7641" y="637"/>
                    <a:pt x="7535" y="743"/>
                    <a:pt x="7402" y="849"/>
                  </a:cubicBezTo>
                  <a:cubicBezTo>
                    <a:pt x="7269" y="982"/>
                    <a:pt x="7163" y="1115"/>
                    <a:pt x="7057" y="1274"/>
                  </a:cubicBezTo>
                  <a:cubicBezTo>
                    <a:pt x="6898" y="1566"/>
                    <a:pt x="6712" y="1831"/>
                    <a:pt x="6500" y="2096"/>
                  </a:cubicBezTo>
                  <a:cubicBezTo>
                    <a:pt x="5412" y="3847"/>
                    <a:pt x="2653" y="6367"/>
                    <a:pt x="1327" y="7057"/>
                  </a:cubicBezTo>
                  <a:cubicBezTo>
                    <a:pt x="0" y="7800"/>
                    <a:pt x="557" y="8039"/>
                    <a:pt x="955" y="8065"/>
                  </a:cubicBezTo>
                  <a:cubicBezTo>
                    <a:pt x="1327" y="8065"/>
                    <a:pt x="3582" y="6394"/>
                    <a:pt x="4908" y="5067"/>
                  </a:cubicBezTo>
                  <a:cubicBezTo>
                    <a:pt x="6314" y="3688"/>
                    <a:pt x="7137" y="2202"/>
                    <a:pt x="7667" y="1698"/>
                  </a:cubicBezTo>
                  <a:cubicBezTo>
                    <a:pt x="7853" y="1539"/>
                    <a:pt x="8065" y="1274"/>
                    <a:pt x="8251" y="1062"/>
                  </a:cubicBezTo>
                  <a:cubicBezTo>
                    <a:pt x="8198" y="743"/>
                    <a:pt x="8171" y="451"/>
                    <a:pt x="8118" y="266"/>
                  </a:cubicBezTo>
                  <a:cubicBezTo>
                    <a:pt x="8118" y="106"/>
                    <a:pt x="7986" y="0"/>
                    <a:pt x="78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74"/>
            <p:cNvSpPr/>
            <p:nvPr/>
          </p:nvSpPr>
          <p:spPr>
            <a:xfrm>
              <a:off x="5680000" y="3943875"/>
              <a:ext cx="68325" cy="29875"/>
            </a:xfrm>
            <a:custGeom>
              <a:avLst/>
              <a:gdLst/>
              <a:ahLst/>
              <a:cxnLst/>
              <a:rect l="l" t="t" r="r" b="b"/>
              <a:pathLst>
                <a:path w="2733" h="1195" extrusionOk="0">
                  <a:moveTo>
                    <a:pt x="492" y="0"/>
                  </a:moveTo>
                  <a:cubicBezTo>
                    <a:pt x="364" y="0"/>
                    <a:pt x="236" y="9"/>
                    <a:pt x="106" y="27"/>
                  </a:cubicBezTo>
                  <a:cubicBezTo>
                    <a:pt x="27" y="27"/>
                    <a:pt x="0" y="133"/>
                    <a:pt x="0" y="186"/>
                  </a:cubicBezTo>
                  <a:cubicBezTo>
                    <a:pt x="0" y="292"/>
                    <a:pt x="53" y="319"/>
                    <a:pt x="133" y="319"/>
                  </a:cubicBezTo>
                  <a:cubicBezTo>
                    <a:pt x="227" y="310"/>
                    <a:pt x="321" y="306"/>
                    <a:pt x="414" y="306"/>
                  </a:cubicBezTo>
                  <a:cubicBezTo>
                    <a:pt x="1188" y="306"/>
                    <a:pt x="1923" y="599"/>
                    <a:pt x="2467" y="1168"/>
                  </a:cubicBezTo>
                  <a:cubicBezTo>
                    <a:pt x="2494" y="1194"/>
                    <a:pt x="2520" y="1194"/>
                    <a:pt x="2547" y="1194"/>
                  </a:cubicBezTo>
                  <a:cubicBezTo>
                    <a:pt x="2600" y="1168"/>
                    <a:pt x="2627" y="1168"/>
                    <a:pt x="2653" y="1114"/>
                  </a:cubicBezTo>
                  <a:cubicBezTo>
                    <a:pt x="2733" y="1088"/>
                    <a:pt x="2733" y="982"/>
                    <a:pt x="2653" y="929"/>
                  </a:cubicBezTo>
                  <a:cubicBezTo>
                    <a:pt x="2080" y="355"/>
                    <a:pt x="1308" y="0"/>
                    <a:pt x="4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74"/>
            <p:cNvSpPr/>
            <p:nvPr/>
          </p:nvSpPr>
          <p:spPr>
            <a:xfrm>
              <a:off x="5699225" y="3915625"/>
              <a:ext cx="75625" cy="32525"/>
            </a:xfrm>
            <a:custGeom>
              <a:avLst/>
              <a:gdLst/>
              <a:ahLst/>
              <a:cxnLst/>
              <a:rect l="l" t="t" r="r" b="b"/>
              <a:pathLst>
                <a:path w="3025" h="1301" extrusionOk="0">
                  <a:moveTo>
                    <a:pt x="606" y="1"/>
                  </a:moveTo>
                  <a:cubicBezTo>
                    <a:pt x="456" y="1"/>
                    <a:pt x="306" y="14"/>
                    <a:pt x="160" y="43"/>
                  </a:cubicBezTo>
                  <a:cubicBezTo>
                    <a:pt x="54" y="69"/>
                    <a:pt x="0" y="122"/>
                    <a:pt x="27" y="228"/>
                  </a:cubicBezTo>
                  <a:cubicBezTo>
                    <a:pt x="27" y="308"/>
                    <a:pt x="133" y="361"/>
                    <a:pt x="186" y="361"/>
                  </a:cubicBezTo>
                  <a:cubicBezTo>
                    <a:pt x="306" y="339"/>
                    <a:pt x="427" y="329"/>
                    <a:pt x="549" y="329"/>
                  </a:cubicBezTo>
                  <a:cubicBezTo>
                    <a:pt x="1459" y="329"/>
                    <a:pt x="2402" y="889"/>
                    <a:pt x="2707" y="1263"/>
                  </a:cubicBezTo>
                  <a:cubicBezTo>
                    <a:pt x="2744" y="1282"/>
                    <a:pt x="2782" y="1300"/>
                    <a:pt x="2810" y="1300"/>
                  </a:cubicBezTo>
                  <a:cubicBezTo>
                    <a:pt x="2821" y="1300"/>
                    <a:pt x="2831" y="1297"/>
                    <a:pt x="2839" y="1289"/>
                  </a:cubicBezTo>
                  <a:cubicBezTo>
                    <a:pt x="2866" y="1289"/>
                    <a:pt x="2919" y="1289"/>
                    <a:pt x="2945" y="1263"/>
                  </a:cubicBezTo>
                  <a:cubicBezTo>
                    <a:pt x="3025" y="1183"/>
                    <a:pt x="3025" y="1104"/>
                    <a:pt x="2945" y="1024"/>
                  </a:cubicBezTo>
                  <a:cubicBezTo>
                    <a:pt x="2555" y="542"/>
                    <a:pt x="1569" y="1"/>
                    <a:pt x="6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74"/>
            <p:cNvSpPr/>
            <p:nvPr/>
          </p:nvSpPr>
          <p:spPr>
            <a:xfrm>
              <a:off x="5711825" y="3892050"/>
              <a:ext cx="80950" cy="32375"/>
            </a:xfrm>
            <a:custGeom>
              <a:avLst/>
              <a:gdLst/>
              <a:ahLst/>
              <a:cxnLst/>
              <a:rect l="l" t="t" r="r" b="b"/>
              <a:pathLst>
                <a:path w="3238" h="1295" extrusionOk="0">
                  <a:moveTo>
                    <a:pt x="754" y="0"/>
                  </a:moveTo>
                  <a:cubicBezTo>
                    <a:pt x="551" y="0"/>
                    <a:pt x="351" y="19"/>
                    <a:pt x="160" y="57"/>
                  </a:cubicBezTo>
                  <a:cubicBezTo>
                    <a:pt x="54" y="84"/>
                    <a:pt x="1" y="137"/>
                    <a:pt x="27" y="243"/>
                  </a:cubicBezTo>
                  <a:cubicBezTo>
                    <a:pt x="27" y="322"/>
                    <a:pt x="133" y="375"/>
                    <a:pt x="186" y="375"/>
                  </a:cubicBezTo>
                  <a:cubicBezTo>
                    <a:pt x="345" y="344"/>
                    <a:pt x="513" y="330"/>
                    <a:pt x="685" y="330"/>
                  </a:cubicBezTo>
                  <a:cubicBezTo>
                    <a:pt x="1545" y="330"/>
                    <a:pt x="2503" y="698"/>
                    <a:pt x="2945" y="1251"/>
                  </a:cubicBezTo>
                  <a:cubicBezTo>
                    <a:pt x="2961" y="1282"/>
                    <a:pt x="2976" y="1295"/>
                    <a:pt x="3003" y="1295"/>
                  </a:cubicBezTo>
                  <a:cubicBezTo>
                    <a:pt x="3021" y="1295"/>
                    <a:pt x="3045" y="1288"/>
                    <a:pt x="3078" y="1277"/>
                  </a:cubicBezTo>
                  <a:cubicBezTo>
                    <a:pt x="3105" y="1277"/>
                    <a:pt x="3131" y="1277"/>
                    <a:pt x="3184" y="1224"/>
                  </a:cubicBezTo>
                  <a:cubicBezTo>
                    <a:pt x="3237" y="1171"/>
                    <a:pt x="3237" y="1065"/>
                    <a:pt x="3184" y="1012"/>
                  </a:cubicBezTo>
                  <a:cubicBezTo>
                    <a:pt x="2662" y="381"/>
                    <a:pt x="1677" y="0"/>
                    <a:pt x="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74"/>
            <p:cNvSpPr/>
            <p:nvPr/>
          </p:nvSpPr>
          <p:spPr>
            <a:xfrm>
              <a:off x="6197975" y="4140175"/>
              <a:ext cx="165850" cy="147600"/>
            </a:xfrm>
            <a:custGeom>
              <a:avLst/>
              <a:gdLst/>
              <a:ahLst/>
              <a:cxnLst/>
              <a:rect l="l" t="t" r="r" b="b"/>
              <a:pathLst>
                <a:path w="6634" h="5904" extrusionOk="0">
                  <a:moveTo>
                    <a:pt x="6182" y="1"/>
                  </a:moveTo>
                  <a:lnTo>
                    <a:pt x="1" y="1991"/>
                  </a:lnTo>
                  <a:cubicBezTo>
                    <a:pt x="186" y="3397"/>
                    <a:pt x="505" y="4325"/>
                    <a:pt x="1115" y="5121"/>
                  </a:cubicBezTo>
                  <a:cubicBezTo>
                    <a:pt x="1507" y="5656"/>
                    <a:pt x="2115" y="5903"/>
                    <a:pt x="2794" y="5903"/>
                  </a:cubicBezTo>
                  <a:cubicBezTo>
                    <a:pt x="3125" y="5903"/>
                    <a:pt x="3473" y="5844"/>
                    <a:pt x="3821" y="5731"/>
                  </a:cubicBezTo>
                  <a:cubicBezTo>
                    <a:pt x="4882" y="5413"/>
                    <a:pt x="6182" y="4644"/>
                    <a:pt x="6421" y="3397"/>
                  </a:cubicBezTo>
                  <a:cubicBezTo>
                    <a:pt x="6633" y="2123"/>
                    <a:pt x="6500" y="1301"/>
                    <a:pt x="6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74"/>
            <p:cNvSpPr/>
            <p:nvPr/>
          </p:nvSpPr>
          <p:spPr>
            <a:xfrm>
              <a:off x="6179400" y="3925300"/>
              <a:ext cx="181100" cy="349000"/>
            </a:xfrm>
            <a:custGeom>
              <a:avLst/>
              <a:gdLst/>
              <a:ahLst/>
              <a:cxnLst/>
              <a:rect l="l" t="t" r="r" b="b"/>
              <a:pathLst>
                <a:path w="7244" h="13960" extrusionOk="0">
                  <a:moveTo>
                    <a:pt x="4246" y="0"/>
                  </a:moveTo>
                  <a:cubicBezTo>
                    <a:pt x="4272" y="53"/>
                    <a:pt x="4299" y="186"/>
                    <a:pt x="4299" y="319"/>
                  </a:cubicBezTo>
                  <a:cubicBezTo>
                    <a:pt x="4299" y="451"/>
                    <a:pt x="4378" y="611"/>
                    <a:pt x="4378" y="743"/>
                  </a:cubicBezTo>
                  <a:cubicBezTo>
                    <a:pt x="4405" y="1009"/>
                    <a:pt x="4431" y="1168"/>
                    <a:pt x="4458" y="1406"/>
                  </a:cubicBezTo>
                  <a:cubicBezTo>
                    <a:pt x="4458" y="1460"/>
                    <a:pt x="4431" y="1513"/>
                    <a:pt x="4405" y="1539"/>
                  </a:cubicBezTo>
                  <a:cubicBezTo>
                    <a:pt x="4391" y="1544"/>
                    <a:pt x="4378" y="1546"/>
                    <a:pt x="4367" y="1546"/>
                  </a:cubicBezTo>
                  <a:cubicBezTo>
                    <a:pt x="4316" y="1546"/>
                    <a:pt x="4294" y="1499"/>
                    <a:pt x="4272" y="1433"/>
                  </a:cubicBezTo>
                  <a:cubicBezTo>
                    <a:pt x="4246" y="1300"/>
                    <a:pt x="4193" y="1168"/>
                    <a:pt x="4193" y="1035"/>
                  </a:cubicBezTo>
                  <a:cubicBezTo>
                    <a:pt x="4193" y="982"/>
                    <a:pt x="4193" y="902"/>
                    <a:pt x="4166" y="849"/>
                  </a:cubicBezTo>
                  <a:cubicBezTo>
                    <a:pt x="4086" y="743"/>
                    <a:pt x="4033" y="664"/>
                    <a:pt x="3901" y="664"/>
                  </a:cubicBezTo>
                  <a:cubicBezTo>
                    <a:pt x="3715" y="637"/>
                    <a:pt x="3529" y="637"/>
                    <a:pt x="3344" y="637"/>
                  </a:cubicBezTo>
                  <a:cubicBezTo>
                    <a:pt x="3105" y="637"/>
                    <a:pt x="2919" y="664"/>
                    <a:pt x="2680" y="690"/>
                  </a:cubicBezTo>
                  <a:cubicBezTo>
                    <a:pt x="2256" y="770"/>
                    <a:pt x="1805" y="902"/>
                    <a:pt x="1380" y="1009"/>
                  </a:cubicBezTo>
                  <a:cubicBezTo>
                    <a:pt x="1221" y="1035"/>
                    <a:pt x="1062" y="1088"/>
                    <a:pt x="929" y="1221"/>
                  </a:cubicBezTo>
                  <a:cubicBezTo>
                    <a:pt x="823" y="1353"/>
                    <a:pt x="797" y="1539"/>
                    <a:pt x="823" y="1698"/>
                  </a:cubicBezTo>
                  <a:cubicBezTo>
                    <a:pt x="850" y="1857"/>
                    <a:pt x="850" y="2070"/>
                    <a:pt x="850" y="2229"/>
                  </a:cubicBezTo>
                  <a:cubicBezTo>
                    <a:pt x="611" y="2229"/>
                    <a:pt x="531" y="1460"/>
                    <a:pt x="478" y="1300"/>
                  </a:cubicBezTo>
                  <a:cubicBezTo>
                    <a:pt x="452" y="1088"/>
                    <a:pt x="399" y="823"/>
                    <a:pt x="346" y="637"/>
                  </a:cubicBezTo>
                  <a:cubicBezTo>
                    <a:pt x="1" y="823"/>
                    <a:pt x="187" y="2229"/>
                    <a:pt x="346" y="3661"/>
                  </a:cubicBezTo>
                  <a:cubicBezTo>
                    <a:pt x="531" y="5280"/>
                    <a:pt x="611" y="6898"/>
                    <a:pt x="585" y="8569"/>
                  </a:cubicBezTo>
                  <a:cubicBezTo>
                    <a:pt x="611" y="10480"/>
                    <a:pt x="797" y="12018"/>
                    <a:pt x="1911" y="13265"/>
                  </a:cubicBezTo>
                  <a:cubicBezTo>
                    <a:pt x="2357" y="13762"/>
                    <a:pt x="2918" y="13959"/>
                    <a:pt x="3498" y="13959"/>
                  </a:cubicBezTo>
                  <a:cubicBezTo>
                    <a:pt x="4744" y="13959"/>
                    <a:pt x="6074" y="13045"/>
                    <a:pt x="6527" y="12230"/>
                  </a:cubicBezTo>
                  <a:cubicBezTo>
                    <a:pt x="7190" y="11037"/>
                    <a:pt x="7243" y="10161"/>
                    <a:pt x="6819" y="8251"/>
                  </a:cubicBezTo>
                  <a:cubicBezTo>
                    <a:pt x="6448" y="6606"/>
                    <a:pt x="5731" y="5810"/>
                    <a:pt x="5333" y="3794"/>
                  </a:cubicBezTo>
                  <a:cubicBezTo>
                    <a:pt x="4935" y="1884"/>
                    <a:pt x="4697" y="0"/>
                    <a:pt x="42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74"/>
            <p:cNvSpPr/>
            <p:nvPr/>
          </p:nvSpPr>
          <p:spPr>
            <a:xfrm>
              <a:off x="6179400" y="3925300"/>
              <a:ext cx="181100" cy="349000"/>
            </a:xfrm>
            <a:custGeom>
              <a:avLst/>
              <a:gdLst/>
              <a:ahLst/>
              <a:cxnLst/>
              <a:rect l="l" t="t" r="r" b="b"/>
              <a:pathLst>
                <a:path w="7244" h="13960" extrusionOk="0">
                  <a:moveTo>
                    <a:pt x="4246" y="0"/>
                  </a:moveTo>
                  <a:cubicBezTo>
                    <a:pt x="4272" y="53"/>
                    <a:pt x="4299" y="186"/>
                    <a:pt x="4299" y="319"/>
                  </a:cubicBezTo>
                  <a:cubicBezTo>
                    <a:pt x="4299" y="451"/>
                    <a:pt x="4378" y="611"/>
                    <a:pt x="4378" y="743"/>
                  </a:cubicBezTo>
                  <a:cubicBezTo>
                    <a:pt x="4405" y="1009"/>
                    <a:pt x="4431" y="1168"/>
                    <a:pt x="4458" y="1406"/>
                  </a:cubicBezTo>
                  <a:cubicBezTo>
                    <a:pt x="4458" y="1460"/>
                    <a:pt x="4431" y="1513"/>
                    <a:pt x="4405" y="1539"/>
                  </a:cubicBezTo>
                  <a:cubicBezTo>
                    <a:pt x="4391" y="1544"/>
                    <a:pt x="4378" y="1546"/>
                    <a:pt x="4367" y="1546"/>
                  </a:cubicBezTo>
                  <a:cubicBezTo>
                    <a:pt x="4316" y="1546"/>
                    <a:pt x="4294" y="1499"/>
                    <a:pt x="4272" y="1433"/>
                  </a:cubicBezTo>
                  <a:cubicBezTo>
                    <a:pt x="4246" y="1300"/>
                    <a:pt x="4193" y="1168"/>
                    <a:pt x="4193" y="1035"/>
                  </a:cubicBezTo>
                  <a:cubicBezTo>
                    <a:pt x="4193" y="982"/>
                    <a:pt x="4193" y="902"/>
                    <a:pt x="4166" y="849"/>
                  </a:cubicBezTo>
                  <a:cubicBezTo>
                    <a:pt x="4086" y="743"/>
                    <a:pt x="4033" y="664"/>
                    <a:pt x="3901" y="664"/>
                  </a:cubicBezTo>
                  <a:cubicBezTo>
                    <a:pt x="3715" y="637"/>
                    <a:pt x="3529" y="637"/>
                    <a:pt x="3344" y="637"/>
                  </a:cubicBezTo>
                  <a:cubicBezTo>
                    <a:pt x="3105" y="637"/>
                    <a:pt x="2919" y="664"/>
                    <a:pt x="2680" y="690"/>
                  </a:cubicBezTo>
                  <a:cubicBezTo>
                    <a:pt x="2256" y="770"/>
                    <a:pt x="1805" y="902"/>
                    <a:pt x="1380" y="1009"/>
                  </a:cubicBezTo>
                  <a:cubicBezTo>
                    <a:pt x="1221" y="1035"/>
                    <a:pt x="1062" y="1088"/>
                    <a:pt x="929" y="1221"/>
                  </a:cubicBezTo>
                  <a:cubicBezTo>
                    <a:pt x="823" y="1353"/>
                    <a:pt x="797" y="1539"/>
                    <a:pt x="823" y="1698"/>
                  </a:cubicBezTo>
                  <a:cubicBezTo>
                    <a:pt x="850" y="1857"/>
                    <a:pt x="850" y="2070"/>
                    <a:pt x="850" y="2229"/>
                  </a:cubicBezTo>
                  <a:cubicBezTo>
                    <a:pt x="611" y="2229"/>
                    <a:pt x="531" y="1460"/>
                    <a:pt x="478" y="1300"/>
                  </a:cubicBezTo>
                  <a:cubicBezTo>
                    <a:pt x="452" y="1088"/>
                    <a:pt x="399" y="823"/>
                    <a:pt x="346" y="637"/>
                  </a:cubicBezTo>
                  <a:cubicBezTo>
                    <a:pt x="1" y="823"/>
                    <a:pt x="187" y="2229"/>
                    <a:pt x="346" y="3661"/>
                  </a:cubicBezTo>
                  <a:cubicBezTo>
                    <a:pt x="531" y="5280"/>
                    <a:pt x="611" y="6898"/>
                    <a:pt x="585" y="8569"/>
                  </a:cubicBezTo>
                  <a:cubicBezTo>
                    <a:pt x="611" y="10480"/>
                    <a:pt x="797" y="12018"/>
                    <a:pt x="1911" y="13265"/>
                  </a:cubicBezTo>
                  <a:cubicBezTo>
                    <a:pt x="2357" y="13762"/>
                    <a:pt x="2918" y="13959"/>
                    <a:pt x="3498" y="13959"/>
                  </a:cubicBezTo>
                  <a:cubicBezTo>
                    <a:pt x="4744" y="13959"/>
                    <a:pt x="6074" y="13045"/>
                    <a:pt x="6527" y="12230"/>
                  </a:cubicBezTo>
                  <a:cubicBezTo>
                    <a:pt x="7190" y="11037"/>
                    <a:pt x="7243" y="10161"/>
                    <a:pt x="6819" y="8251"/>
                  </a:cubicBezTo>
                  <a:cubicBezTo>
                    <a:pt x="6448" y="6606"/>
                    <a:pt x="5731" y="5810"/>
                    <a:pt x="5333" y="3794"/>
                  </a:cubicBezTo>
                  <a:cubicBezTo>
                    <a:pt x="4935" y="1884"/>
                    <a:pt x="4697" y="0"/>
                    <a:pt x="4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74"/>
            <p:cNvSpPr/>
            <p:nvPr/>
          </p:nvSpPr>
          <p:spPr>
            <a:xfrm>
              <a:off x="6194675" y="4116300"/>
              <a:ext cx="165825" cy="156675"/>
            </a:xfrm>
            <a:custGeom>
              <a:avLst/>
              <a:gdLst/>
              <a:ahLst/>
              <a:cxnLst/>
              <a:rect l="l" t="t" r="r" b="b"/>
              <a:pathLst>
                <a:path w="6633" h="6267" extrusionOk="0">
                  <a:moveTo>
                    <a:pt x="0" y="1036"/>
                  </a:moveTo>
                  <a:cubicBezTo>
                    <a:pt x="0" y="1036"/>
                    <a:pt x="0" y="1036"/>
                    <a:pt x="0" y="1036"/>
                  </a:cubicBezTo>
                  <a:lnTo>
                    <a:pt x="0" y="1036"/>
                  </a:lnTo>
                  <a:cubicBezTo>
                    <a:pt x="0" y="1036"/>
                    <a:pt x="0" y="1036"/>
                    <a:pt x="0" y="1036"/>
                  </a:cubicBezTo>
                  <a:close/>
                  <a:moveTo>
                    <a:pt x="6075" y="1"/>
                  </a:moveTo>
                  <a:cubicBezTo>
                    <a:pt x="6155" y="266"/>
                    <a:pt x="6553" y="2097"/>
                    <a:pt x="6022" y="2442"/>
                  </a:cubicBezTo>
                  <a:cubicBezTo>
                    <a:pt x="5958" y="2486"/>
                    <a:pt x="5895" y="2506"/>
                    <a:pt x="5833" y="2506"/>
                  </a:cubicBezTo>
                  <a:cubicBezTo>
                    <a:pt x="5383" y="2506"/>
                    <a:pt x="5014" y="1460"/>
                    <a:pt x="5014" y="1460"/>
                  </a:cubicBezTo>
                  <a:cubicBezTo>
                    <a:pt x="5014" y="1460"/>
                    <a:pt x="4844" y="1427"/>
                    <a:pt x="4538" y="1427"/>
                  </a:cubicBezTo>
                  <a:cubicBezTo>
                    <a:pt x="3971" y="1427"/>
                    <a:pt x="2936" y="1539"/>
                    <a:pt x="1645" y="2176"/>
                  </a:cubicBezTo>
                  <a:cubicBezTo>
                    <a:pt x="1768" y="2423"/>
                    <a:pt x="1548" y="3334"/>
                    <a:pt x="1048" y="3334"/>
                  </a:cubicBezTo>
                  <a:cubicBezTo>
                    <a:pt x="1010" y="3334"/>
                    <a:pt x="970" y="3328"/>
                    <a:pt x="929" y="3317"/>
                  </a:cubicBezTo>
                  <a:cubicBezTo>
                    <a:pt x="373" y="3158"/>
                    <a:pt x="2" y="1072"/>
                    <a:pt x="0" y="1036"/>
                  </a:cubicBezTo>
                  <a:lnTo>
                    <a:pt x="0" y="1036"/>
                  </a:lnTo>
                  <a:cubicBezTo>
                    <a:pt x="53" y="2893"/>
                    <a:pt x="212" y="4352"/>
                    <a:pt x="1327" y="5572"/>
                  </a:cubicBezTo>
                  <a:cubicBezTo>
                    <a:pt x="1773" y="6069"/>
                    <a:pt x="2334" y="6266"/>
                    <a:pt x="2913" y="6266"/>
                  </a:cubicBezTo>
                  <a:cubicBezTo>
                    <a:pt x="4159" y="6266"/>
                    <a:pt x="5490" y="5352"/>
                    <a:pt x="5943" y="4537"/>
                  </a:cubicBezTo>
                  <a:cubicBezTo>
                    <a:pt x="6606" y="3344"/>
                    <a:pt x="6632" y="2442"/>
                    <a:pt x="6235" y="558"/>
                  </a:cubicBezTo>
                  <a:cubicBezTo>
                    <a:pt x="6181" y="372"/>
                    <a:pt x="6155" y="187"/>
                    <a:pt x="6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74"/>
            <p:cNvSpPr/>
            <p:nvPr/>
          </p:nvSpPr>
          <p:spPr>
            <a:xfrm>
              <a:off x="6194675" y="4116300"/>
              <a:ext cx="165825" cy="156675"/>
            </a:xfrm>
            <a:custGeom>
              <a:avLst/>
              <a:gdLst/>
              <a:ahLst/>
              <a:cxnLst/>
              <a:rect l="l" t="t" r="r" b="b"/>
              <a:pathLst>
                <a:path w="6633" h="6267" extrusionOk="0">
                  <a:moveTo>
                    <a:pt x="0" y="1036"/>
                  </a:moveTo>
                  <a:cubicBezTo>
                    <a:pt x="0" y="1036"/>
                    <a:pt x="0" y="1036"/>
                    <a:pt x="0" y="1036"/>
                  </a:cubicBezTo>
                  <a:lnTo>
                    <a:pt x="0" y="1036"/>
                  </a:lnTo>
                  <a:cubicBezTo>
                    <a:pt x="0" y="1036"/>
                    <a:pt x="0" y="1036"/>
                    <a:pt x="0" y="1036"/>
                  </a:cubicBezTo>
                  <a:close/>
                  <a:moveTo>
                    <a:pt x="6075" y="1"/>
                  </a:moveTo>
                  <a:cubicBezTo>
                    <a:pt x="6155" y="266"/>
                    <a:pt x="6553" y="2097"/>
                    <a:pt x="6022" y="2442"/>
                  </a:cubicBezTo>
                  <a:cubicBezTo>
                    <a:pt x="5958" y="2486"/>
                    <a:pt x="5895" y="2506"/>
                    <a:pt x="5833" y="2506"/>
                  </a:cubicBezTo>
                  <a:cubicBezTo>
                    <a:pt x="5383" y="2506"/>
                    <a:pt x="5014" y="1460"/>
                    <a:pt x="5014" y="1460"/>
                  </a:cubicBezTo>
                  <a:cubicBezTo>
                    <a:pt x="5014" y="1460"/>
                    <a:pt x="4844" y="1427"/>
                    <a:pt x="4538" y="1427"/>
                  </a:cubicBezTo>
                  <a:cubicBezTo>
                    <a:pt x="3971" y="1427"/>
                    <a:pt x="2936" y="1539"/>
                    <a:pt x="1645" y="2176"/>
                  </a:cubicBezTo>
                  <a:cubicBezTo>
                    <a:pt x="1768" y="2423"/>
                    <a:pt x="1548" y="3334"/>
                    <a:pt x="1048" y="3334"/>
                  </a:cubicBezTo>
                  <a:cubicBezTo>
                    <a:pt x="1010" y="3334"/>
                    <a:pt x="970" y="3328"/>
                    <a:pt x="929" y="3317"/>
                  </a:cubicBezTo>
                  <a:cubicBezTo>
                    <a:pt x="373" y="3158"/>
                    <a:pt x="2" y="1072"/>
                    <a:pt x="0" y="1036"/>
                  </a:cubicBezTo>
                  <a:lnTo>
                    <a:pt x="0" y="1036"/>
                  </a:lnTo>
                  <a:cubicBezTo>
                    <a:pt x="53" y="2893"/>
                    <a:pt x="212" y="4352"/>
                    <a:pt x="1327" y="5572"/>
                  </a:cubicBezTo>
                  <a:cubicBezTo>
                    <a:pt x="1773" y="6069"/>
                    <a:pt x="2334" y="6266"/>
                    <a:pt x="2913" y="6266"/>
                  </a:cubicBezTo>
                  <a:cubicBezTo>
                    <a:pt x="4159" y="6266"/>
                    <a:pt x="5490" y="5352"/>
                    <a:pt x="5943" y="4537"/>
                  </a:cubicBezTo>
                  <a:cubicBezTo>
                    <a:pt x="6606" y="3344"/>
                    <a:pt x="6632" y="2442"/>
                    <a:pt x="6235" y="558"/>
                  </a:cubicBezTo>
                  <a:cubicBezTo>
                    <a:pt x="6181" y="372"/>
                    <a:pt x="6155" y="187"/>
                    <a:pt x="6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74"/>
            <p:cNvSpPr/>
            <p:nvPr/>
          </p:nvSpPr>
          <p:spPr>
            <a:xfrm>
              <a:off x="6285525" y="3923975"/>
              <a:ext cx="50175" cy="242250"/>
            </a:xfrm>
            <a:custGeom>
              <a:avLst/>
              <a:gdLst/>
              <a:ahLst/>
              <a:cxnLst/>
              <a:rect l="l" t="t" r="r" b="b"/>
              <a:pathLst>
                <a:path w="2007" h="9690" extrusionOk="0">
                  <a:moveTo>
                    <a:pt x="1" y="0"/>
                  </a:moveTo>
                  <a:lnTo>
                    <a:pt x="1" y="53"/>
                  </a:lnTo>
                  <a:lnTo>
                    <a:pt x="133" y="1035"/>
                  </a:lnTo>
                  <a:cubicBezTo>
                    <a:pt x="160" y="1168"/>
                    <a:pt x="186" y="1247"/>
                    <a:pt x="186" y="1433"/>
                  </a:cubicBezTo>
                  <a:cubicBezTo>
                    <a:pt x="292" y="2839"/>
                    <a:pt x="690" y="5572"/>
                    <a:pt x="929" y="6871"/>
                  </a:cubicBezTo>
                  <a:cubicBezTo>
                    <a:pt x="1088" y="7667"/>
                    <a:pt x="1194" y="8490"/>
                    <a:pt x="1221" y="9312"/>
                  </a:cubicBezTo>
                  <a:cubicBezTo>
                    <a:pt x="1241" y="9569"/>
                    <a:pt x="1356" y="9689"/>
                    <a:pt x="1491" y="9689"/>
                  </a:cubicBezTo>
                  <a:cubicBezTo>
                    <a:pt x="1720" y="9689"/>
                    <a:pt x="2007" y="9345"/>
                    <a:pt x="1990" y="8729"/>
                  </a:cubicBezTo>
                  <a:cubicBezTo>
                    <a:pt x="1937" y="7747"/>
                    <a:pt x="1168" y="5465"/>
                    <a:pt x="1088" y="3768"/>
                  </a:cubicBezTo>
                  <a:cubicBezTo>
                    <a:pt x="690" y="1884"/>
                    <a:pt x="425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74"/>
            <p:cNvSpPr/>
            <p:nvPr/>
          </p:nvSpPr>
          <p:spPr>
            <a:xfrm>
              <a:off x="6181400" y="3941225"/>
              <a:ext cx="61875" cy="240675"/>
            </a:xfrm>
            <a:custGeom>
              <a:avLst/>
              <a:gdLst/>
              <a:ahLst/>
              <a:cxnLst/>
              <a:rect l="l" t="t" r="r" b="b"/>
              <a:pathLst>
                <a:path w="2475" h="9627" extrusionOk="0">
                  <a:moveTo>
                    <a:pt x="266" y="0"/>
                  </a:moveTo>
                  <a:cubicBezTo>
                    <a:pt x="0" y="133"/>
                    <a:pt x="54" y="902"/>
                    <a:pt x="133" y="1857"/>
                  </a:cubicBezTo>
                  <a:cubicBezTo>
                    <a:pt x="239" y="2414"/>
                    <a:pt x="372" y="3078"/>
                    <a:pt x="558" y="3926"/>
                  </a:cubicBezTo>
                  <a:cubicBezTo>
                    <a:pt x="1062" y="5545"/>
                    <a:pt x="1168" y="7959"/>
                    <a:pt x="1460" y="8887"/>
                  </a:cubicBezTo>
                  <a:cubicBezTo>
                    <a:pt x="1643" y="9396"/>
                    <a:pt x="1947" y="9626"/>
                    <a:pt x="2163" y="9626"/>
                  </a:cubicBezTo>
                  <a:cubicBezTo>
                    <a:pt x="2353" y="9626"/>
                    <a:pt x="2475" y="9449"/>
                    <a:pt x="2388" y="9126"/>
                  </a:cubicBezTo>
                  <a:cubicBezTo>
                    <a:pt x="2123" y="8357"/>
                    <a:pt x="1937" y="7561"/>
                    <a:pt x="1804" y="6739"/>
                  </a:cubicBezTo>
                  <a:cubicBezTo>
                    <a:pt x="1566" y="5465"/>
                    <a:pt x="1009" y="2786"/>
                    <a:pt x="611" y="1433"/>
                  </a:cubicBezTo>
                  <a:cubicBezTo>
                    <a:pt x="505" y="1194"/>
                    <a:pt x="451" y="929"/>
                    <a:pt x="398" y="663"/>
                  </a:cubicBezTo>
                  <a:cubicBezTo>
                    <a:pt x="372" y="478"/>
                    <a:pt x="319" y="239"/>
                    <a:pt x="266" y="27"/>
                  </a:cubicBezTo>
                  <a:lnTo>
                    <a:pt x="2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74"/>
            <p:cNvSpPr/>
            <p:nvPr/>
          </p:nvSpPr>
          <p:spPr>
            <a:xfrm>
              <a:off x="6229150" y="4148200"/>
              <a:ext cx="94875" cy="24750"/>
            </a:xfrm>
            <a:custGeom>
              <a:avLst/>
              <a:gdLst/>
              <a:ahLst/>
              <a:cxnLst/>
              <a:rect l="l" t="t" r="r" b="b"/>
              <a:pathLst>
                <a:path w="3795" h="990" extrusionOk="0">
                  <a:moveTo>
                    <a:pt x="2881" y="0"/>
                  </a:moveTo>
                  <a:cubicBezTo>
                    <a:pt x="1917" y="0"/>
                    <a:pt x="957" y="234"/>
                    <a:pt x="80" y="715"/>
                  </a:cubicBezTo>
                  <a:cubicBezTo>
                    <a:pt x="1" y="741"/>
                    <a:pt x="1" y="821"/>
                    <a:pt x="27" y="900"/>
                  </a:cubicBezTo>
                  <a:cubicBezTo>
                    <a:pt x="67" y="960"/>
                    <a:pt x="107" y="990"/>
                    <a:pt x="147" y="990"/>
                  </a:cubicBezTo>
                  <a:cubicBezTo>
                    <a:pt x="160" y="990"/>
                    <a:pt x="173" y="987"/>
                    <a:pt x="186" y="980"/>
                  </a:cubicBezTo>
                  <a:cubicBezTo>
                    <a:pt x="213" y="980"/>
                    <a:pt x="213" y="927"/>
                    <a:pt x="266" y="927"/>
                  </a:cubicBezTo>
                  <a:cubicBezTo>
                    <a:pt x="1066" y="506"/>
                    <a:pt x="1966" y="302"/>
                    <a:pt x="2887" y="302"/>
                  </a:cubicBezTo>
                  <a:cubicBezTo>
                    <a:pt x="3126" y="302"/>
                    <a:pt x="3368" y="316"/>
                    <a:pt x="3609" y="343"/>
                  </a:cubicBezTo>
                  <a:cubicBezTo>
                    <a:pt x="3715" y="343"/>
                    <a:pt x="3768" y="317"/>
                    <a:pt x="3794" y="211"/>
                  </a:cubicBezTo>
                  <a:cubicBezTo>
                    <a:pt x="3794" y="157"/>
                    <a:pt x="3741" y="51"/>
                    <a:pt x="3662" y="51"/>
                  </a:cubicBezTo>
                  <a:cubicBezTo>
                    <a:pt x="3402" y="18"/>
                    <a:pt x="3141" y="0"/>
                    <a:pt x="28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74"/>
            <p:cNvSpPr/>
            <p:nvPr/>
          </p:nvSpPr>
          <p:spPr>
            <a:xfrm>
              <a:off x="6217225" y="4109500"/>
              <a:ext cx="104800" cy="26325"/>
            </a:xfrm>
            <a:custGeom>
              <a:avLst/>
              <a:gdLst/>
              <a:ahLst/>
              <a:cxnLst/>
              <a:rect l="l" t="t" r="r" b="b"/>
              <a:pathLst>
                <a:path w="4192" h="1053" extrusionOk="0">
                  <a:moveTo>
                    <a:pt x="3364" y="1"/>
                  </a:moveTo>
                  <a:cubicBezTo>
                    <a:pt x="2227" y="1"/>
                    <a:pt x="1121" y="270"/>
                    <a:pt x="106" y="777"/>
                  </a:cubicBezTo>
                  <a:cubicBezTo>
                    <a:pt x="27" y="803"/>
                    <a:pt x="0" y="857"/>
                    <a:pt x="27" y="963"/>
                  </a:cubicBezTo>
                  <a:cubicBezTo>
                    <a:pt x="66" y="1022"/>
                    <a:pt x="106" y="1052"/>
                    <a:pt x="135" y="1052"/>
                  </a:cubicBezTo>
                  <a:cubicBezTo>
                    <a:pt x="144" y="1052"/>
                    <a:pt x="153" y="1049"/>
                    <a:pt x="159" y="1042"/>
                  </a:cubicBezTo>
                  <a:lnTo>
                    <a:pt x="239" y="1042"/>
                  </a:lnTo>
                  <a:cubicBezTo>
                    <a:pt x="1208" y="558"/>
                    <a:pt x="2251" y="292"/>
                    <a:pt x="3321" y="292"/>
                  </a:cubicBezTo>
                  <a:cubicBezTo>
                    <a:pt x="3539" y="292"/>
                    <a:pt x="3759" y="303"/>
                    <a:pt x="3980" y="326"/>
                  </a:cubicBezTo>
                  <a:cubicBezTo>
                    <a:pt x="4086" y="326"/>
                    <a:pt x="4139" y="299"/>
                    <a:pt x="4192" y="193"/>
                  </a:cubicBezTo>
                  <a:cubicBezTo>
                    <a:pt x="4192" y="140"/>
                    <a:pt x="4112" y="34"/>
                    <a:pt x="4059" y="34"/>
                  </a:cubicBezTo>
                  <a:cubicBezTo>
                    <a:pt x="3827" y="12"/>
                    <a:pt x="3595" y="1"/>
                    <a:pt x="33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74"/>
            <p:cNvSpPr/>
            <p:nvPr/>
          </p:nvSpPr>
          <p:spPr>
            <a:xfrm>
              <a:off x="6211900" y="4072750"/>
              <a:ext cx="104825" cy="26725"/>
            </a:xfrm>
            <a:custGeom>
              <a:avLst/>
              <a:gdLst/>
              <a:ahLst/>
              <a:cxnLst/>
              <a:rect l="l" t="t" r="r" b="b"/>
              <a:pathLst>
                <a:path w="4193" h="1069" extrusionOk="0">
                  <a:moveTo>
                    <a:pt x="3105" y="0"/>
                  </a:moveTo>
                  <a:cubicBezTo>
                    <a:pt x="1505" y="0"/>
                    <a:pt x="174" y="770"/>
                    <a:pt x="107" y="814"/>
                  </a:cubicBezTo>
                  <a:cubicBezTo>
                    <a:pt x="54" y="841"/>
                    <a:pt x="1" y="947"/>
                    <a:pt x="54" y="1000"/>
                  </a:cubicBezTo>
                  <a:cubicBezTo>
                    <a:pt x="88" y="1051"/>
                    <a:pt x="143" y="1069"/>
                    <a:pt x="199" y="1069"/>
                  </a:cubicBezTo>
                  <a:cubicBezTo>
                    <a:pt x="231" y="1069"/>
                    <a:pt x="264" y="1063"/>
                    <a:pt x="293" y="1053"/>
                  </a:cubicBezTo>
                  <a:cubicBezTo>
                    <a:pt x="293" y="1053"/>
                    <a:pt x="1572" y="301"/>
                    <a:pt x="3085" y="301"/>
                  </a:cubicBezTo>
                  <a:cubicBezTo>
                    <a:pt x="3369" y="301"/>
                    <a:pt x="3661" y="327"/>
                    <a:pt x="3954" y="390"/>
                  </a:cubicBezTo>
                  <a:lnTo>
                    <a:pt x="4033" y="363"/>
                  </a:lnTo>
                  <a:cubicBezTo>
                    <a:pt x="4086" y="363"/>
                    <a:pt x="4113" y="337"/>
                    <a:pt x="4166" y="284"/>
                  </a:cubicBezTo>
                  <a:cubicBezTo>
                    <a:pt x="4193" y="204"/>
                    <a:pt x="4139" y="151"/>
                    <a:pt x="4060" y="98"/>
                  </a:cubicBezTo>
                  <a:cubicBezTo>
                    <a:pt x="3736" y="29"/>
                    <a:pt x="3416" y="0"/>
                    <a:pt x="3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74"/>
            <p:cNvSpPr/>
            <p:nvPr/>
          </p:nvSpPr>
          <p:spPr>
            <a:xfrm>
              <a:off x="6204625" y="4038450"/>
              <a:ext cx="107450" cy="27075"/>
            </a:xfrm>
            <a:custGeom>
              <a:avLst/>
              <a:gdLst/>
              <a:ahLst/>
              <a:cxnLst/>
              <a:rect l="l" t="t" r="r" b="b"/>
              <a:pathLst>
                <a:path w="4298" h="1083" extrusionOk="0">
                  <a:moveTo>
                    <a:pt x="3026" y="0"/>
                  </a:moveTo>
                  <a:cubicBezTo>
                    <a:pt x="1994" y="0"/>
                    <a:pt x="979" y="283"/>
                    <a:pt x="106" y="807"/>
                  </a:cubicBezTo>
                  <a:cubicBezTo>
                    <a:pt x="53" y="860"/>
                    <a:pt x="0" y="966"/>
                    <a:pt x="53" y="1019"/>
                  </a:cubicBezTo>
                  <a:cubicBezTo>
                    <a:pt x="82" y="1063"/>
                    <a:pt x="128" y="1083"/>
                    <a:pt x="171" y="1083"/>
                  </a:cubicBezTo>
                  <a:cubicBezTo>
                    <a:pt x="207" y="1083"/>
                    <a:pt x="241" y="1069"/>
                    <a:pt x="265" y="1046"/>
                  </a:cubicBezTo>
                  <a:cubicBezTo>
                    <a:pt x="1087" y="568"/>
                    <a:pt x="2004" y="324"/>
                    <a:pt x="2939" y="324"/>
                  </a:cubicBezTo>
                  <a:cubicBezTo>
                    <a:pt x="3303" y="324"/>
                    <a:pt x="3669" y="361"/>
                    <a:pt x="4033" y="435"/>
                  </a:cubicBezTo>
                  <a:cubicBezTo>
                    <a:pt x="4059" y="435"/>
                    <a:pt x="4086" y="435"/>
                    <a:pt x="4165" y="382"/>
                  </a:cubicBezTo>
                  <a:cubicBezTo>
                    <a:pt x="4218" y="382"/>
                    <a:pt x="4245" y="356"/>
                    <a:pt x="4298" y="276"/>
                  </a:cubicBezTo>
                  <a:cubicBezTo>
                    <a:pt x="4298" y="223"/>
                    <a:pt x="4245" y="144"/>
                    <a:pt x="4192" y="117"/>
                  </a:cubicBezTo>
                  <a:lnTo>
                    <a:pt x="4165" y="117"/>
                  </a:lnTo>
                  <a:cubicBezTo>
                    <a:pt x="3787" y="39"/>
                    <a:pt x="3405" y="0"/>
                    <a:pt x="30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74"/>
            <p:cNvSpPr/>
            <p:nvPr/>
          </p:nvSpPr>
          <p:spPr>
            <a:xfrm>
              <a:off x="6197975" y="4000825"/>
              <a:ext cx="107475" cy="28225"/>
            </a:xfrm>
            <a:custGeom>
              <a:avLst/>
              <a:gdLst/>
              <a:ahLst/>
              <a:cxnLst/>
              <a:rect l="l" t="t" r="r" b="b"/>
              <a:pathLst>
                <a:path w="4299" h="1129" extrusionOk="0">
                  <a:moveTo>
                    <a:pt x="3067" y="1"/>
                  </a:moveTo>
                  <a:cubicBezTo>
                    <a:pt x="1465" y="1"/>
                    <a:pt x="172" y="809"/>
                    <a:pt x="107" y="853"/>
                  </a:cubicBezTo>
                  <a:cubicBezTo>
                    <a:pt x="1" y="906"/>
                    <a:pt x="1" y="1012"/>
                    <a:pt x="54" y="1065"/>
                  </a:cubicBezTo>
                  <a:cubicBezTo>
                    <a:pt x="83" y="1109"/>
                    <a:pt x="128" y="1128"/>
                    <a:pt x="172" y="1128"/>
                  </a:cubicBezTo>
                  <a:cubicBezTo>
                    <a:pt x="208" y="1128"/>
                    <a:pt x="242" y="1115"/>
                    <a:pt x="266" y="1091"/>
                  </a:cubicBezTo>
                  <a:cubicBezTo>
                    <a:pt x="266" y="1091"/>
                    <a:pt x="1561" y="296"/>
                    <a:pt x="3115" y="296"/>
                  </a:cubicBezTo>
                  <a:cubicBezTo>
                    <a:pt x="3423" y="296"/>
                    <a:pt x="3740" y="327"/>
                    <a:pt x="4060" y="402"/>
                  </a:cubicBezTo>
                  <a:cubicBezTo>
                    <a:pt x="4073" y="415"/>
                    <a:pt x="4086" y="422"/>
                    <a:pt x="4103" y="422"/>
                  </a:cubicBezTo>
                  <a:cubicBezTo>
                    <a:pt x="4119" y="422"/>
                    <a:pt x="4139" y="415"/>
                    <a:pt x="4166" y="402"/>
                  </a:cubicBezTo>
                  <a:cubicBezTo>
                    <a:pt x="4219" y="402"/>
                    <a:pt x="4245" y="375"/>
                    <a:pt x="4299" y="296"/>
                  </a:cubicBezTo>
                  <a:cubicBezTo>
                    <a:pt x="4299" y="243"/>
                    <a:pt x="4245" y="163"/>
                    <a:pt x="4192" y="136"/>
                  </a:cubicBezTo>
                  <a:lnTo>
                    <a:pt x="4166" y="136"/>
                  </a:lnTo>
                  <a:cubicBezTo>
                    <a:pt x="3791" y="40"/>
                    <a:pt x="3422" y="1"/>
                    <a:pt x="30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74"/>
            <p:cNvSpPr/>
            <p:nvPr/>
          </p:nvSpPr>
          <p:spPr>
            <a:xfrm>
              <a:off x="5624275" y="2695650"/>
              <a:ext cx="692450" cy="1307225"/>
            </a:xfrm>
            <a:custGeom>
              <a:avLst/>
              <a:gdLst/>
              <a:ahLst/>
              <a:cxnLst/>
              <a:rect l="l" t="t" r="r" b="b"/>
              <a:pathLst>
                <a:path w="27698" h="52289" extrusionOk="0">
                  <a:moveTo>
                    <a:pt x="21118" y="1"/>
                  </a:moveTo>
                  <a:cubicBezTo>
                    <a:pt x="21118" y="1"/>
                    <a:pt x="18094" y="937"/>
                    <a:pt x="16177" y="937"/>
                  </a:cubicBezTo>
                  <a:cubicBezTo>
                    <a:pt x="16079" y="937"/>
                    <a:pt x="15984" y="935"/>
                    <a:pt x="15892" y="929"/>
                  </a:cubicBezTo>
                  <a:lnTo>
                    <a:pt x="15653" y="1831"/>
                  </a:lnTo>
                  <a:cubicBezTo>
                    <a:pt x="14353" y="1826"/>
                    <a:pt x="13154" y="1824"/>
                    <a:pt x="12067" y="1824"/>
                  </a:cubicBezTo>
                  <a:cubicBezTo>
                    <a:pt x="7721" y="1824"/>
                    <a:pt x="5174" y="1858"/>
                    <a:pt x="5174" y="1858"/>
                  </a:cubicBezTo>
                  <a:cubicBezTo>
                    <a:pt x="5174" y="1858"/>
                    <a:pt x="1" y="20190"/>
                    <a:pt x="213" y="23294"/>
                  </a:cubicBezTo>
                  <a:cubicBezTo>
                    <a:pt x="372" y="25681"/>
                    <a:pt x="3900" y="47144"/>
                    <a:pt x="3900" y="47144"/>
                  </a:cubicBezTo>
                  <a:cubicBezTo>
                    <a:pt x="4228" y="47353"/>
                    <a:pt x="4896" y="47478"/>
                    <a:pt x="5683" y="47478"/>
                  </a:cubicBezTo>
                  <a:cubicBezTo>
                    <a:pt x="7189" y="47478"/>
                    <a:pt x="9130" y="47020"/>
                    <a:pt x="9949" y="45817"/>
                  </a:cubicBezTo>
                  <a:cubicBezTo>
                    <a:pt x="9949" y="45817"/>
                    <a:pt x="10161" y="35046"/>
                    <a:pt x="10082" y="32738"/>
                  </a:cubicBezTo>
                  <a:cubicBezTo>
                    <a:pt x="10029" y="30271"/>
                    <a:pt x="9578" y="27777"/>
                    <a:pt x="8808" y="25416"/>
                  </a:cubicBezTo>
                  <a:lnTo>
                    <a:pt x="12284" y="14353"/>
                  </a:lnTo>
                  <a:lnTo>
                    <a:pt x="12310" y="14300"/>
                  </a:lnTo>
                  <a:cubicBezTo>
                    <a:pt x="12523" y="15335"/>
                    <a:pt x="14804" y="26981"/>
                    <a:pt x="15388" y="28998"/>
                  </a:cubicBezTo>
                  <a:cubicBezTo>
                    <a:pt x="15998" y="30934"/>
                    <a:pt x="21861" y="51813"/>
                    <a:pt x="21861" y="51813"/>
                  </a:cubicBezTo>
                  <a:cubicBezTo>
                    <a:pt x="22577" y="52147"/>
                    <a:pt x="23341" y="52289"/>
                    <a:pt x="24096" y="52289"/>
                  </a:cubicBezTo>
                  <a:cubicBezTo>
                    <a:pt x="25437" y="52289"/>
                    <a:pt x="26747" y="51841"/>
                    <a:pt x="27698" y="51229"/>
                  </a:cubicBezTo>
                  <a:cubicBezTo>
                    <a:pt x="26902" y="42634"/>
                    <a:pt x="25867" y="34012"/>
                    <a:pt x="25336" y="31650"/>
                  </a:cubicBezTo>
                  <a:cubicBezTo>
                    <a:pt x="24912" y="29767"/>
                    <a:pt x="23294" y="26849"/>
                    <a:pt x="23294" y="26849"/>
                  </a:cubicBezTo>
                  <a:cubicBezTo>
                    <a:pt x="23294" y="26849"/>
                    <a:pt x="22790" y="14168"/>
                    <a:pt x="22630" y="9392"/>
                  </a:cubicBezTo>
                  <a:cubicBezTo>
                    <a:pt x="22418" y="4086"/>
                    <a:pt x="21914" y="2229"/>
                    <a:pt x="21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74"/>
            <p:cNvSpPr/>
            <p:nvPr/>
          </p:nvSpPr>
          <p:spPr>
            <a:xfrm>
              <a:off x="5813300" y="2851525"/>
              <a:ext cx="118750" cy="479550"/>
            </a:xfrm>
            <a:custGeom>
              <a:avLst/>
              <a:gdLst/>
              <a:ahLst/>
              <a:cxnLst/>
              <a:rect l="l" t="t" r="r" b="b"/>
              <a:pathLst>
                <a:path w="4750" h="19182" extrusionOk="0">
                  <a:moveTo>
                    <a:pt x="1" y="0"/>
                  </a:moveTo>
                  <a:lnTo>
                    <a:pt x="1" y="0"/>
                  </a:lnTo>
                  <a:cubicBezTo>
                    <a:pt x="319" y="1698"/>
                    <a:pt x="1539" y="3131"/>
                    <a:pt x="3158" y="3688"/>
                  </a:cubicBezTo>
                  <a:lnTo>
                    <a:pt x="3768" y="7879"/>
                  </a:lnTo>
                  <a:lnTo>
                    <a:pt x="1247" y="19181"/>
                  </a:lnTo>
                  <a:lnTo>
                    <a:pt x="4749" y="8092"/>
                  </a:lnTo>
                  <a:lnTo>
                    <a:pt x="4511" y="2918"/>
                  </a:lnTo>
                  <a:cubicBezTo>
                    <a:pt x="4511" y="2918"/>
                    <a:pt x="1672" y="233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74"/>
            <p:cNvSpPr/>
            <p:nvPr/>
          </p:nvSpPr>
          <p:spPr>
            <a:xfrm>
              <a:off x="5722450" y="2190925"/>
              <a:ext cx="470250" cy="657200"/>
            </a:xfrm>
            <a:custGeom>
              <a:avLst/>
              <a:gdLst/>
              <a:ahLst/>
              <a:cxnLst/>
              <a:rect l="l" t="t" r="r" b="b"/>
              <a:pathLst>
                <a:path w="18810" h="26288" extrusionOk="0">
                  <a:moveTo>
                    <a:pt x="11408" y="1"/>
                  </a:moveTo>
                  <a:lnTo>
                    <a:pt x="6685" y="80"/>
                  </a:lnTo>
                  <a:cubicBezTo>
                    <a:pt x="5890" y="80"/>
                    <a:pt x="2680" y="2362"/>
                    <a:pt x="1061" y="5386"/>
                  </a:cubicBezTo>
                  <a:cubicBezTo>
                    <a:pt x="186" y="7005"/>
                    <a:pt x="0" y="9419"/>
                    <a:pt x="1910" y="11541"/>
                  </a:cubicBezTo>
                  <a:cubicBezTo>
                    <a:pt x="2175" y="12947"/>
                    <a:pt x="2308" y="16157"/>
                    <a:pt x="2308" y="16157"/>
                  </a:cubicBezTo>
                  <a:cubicBezTo>
                    <a:pt x="2122" y="18227"/>
                    <a:pt x="849" y="21357"/>
                    <a:pt x="663" y="23665"/>
                  </a:cubicBezTo>
                  <a:cubicBezTo>
                    <a:pt x="2203" y="25143"/>
                    <a:pt x="6473" y="26287"/>
                    <a:pt x="10822" y="26287"/>
                  </a:cubicBezTo>
                  <a:cubicBezTo>
                    <a:pt x="12094" y="26287"/>
                    <a:pt x="13372" y="26189"/>
                    <a:pt x="14591" y="25973"/>
                  </a:cubicBezTo>
                  <a:cubicBezTo>
                    <a:pt x="14591" y="25973"/>
                    <a:pt x="15387" y="23294"/>
                    <a:pt x="15414" y="21224"/>
                  </a:cubicBezTo>
                  <a:cubicBezTo>
                    <a:pt x="16236" y="22498"/>
                    <a:pt x="17032" y="25337"/>
                    <a:pt x="17032" y="25337"/>
                  </a:cubicBezTo>
                  <a:cubicBezTo>
                    <a:pt x="17642" y="25124"/>
                    <a:pt x="18226" y="24859"/>
                    <a:pt x="18809" y="24514"/>
                  </a:cubicBezTo>
                  <a:cubicBezTo>
                    <a:pt x="18412" y="22684"/>
                    <a:pt x="17907" y="20880"/>
                    <a:pt x="17297" y="19076"/>
                  </a:cubicBezTo>
                  <a:cubicBezTo>
                    <a:pt x="16714" y="17325"/>
                    <a:pt x="15944" y="15653"/>
                    <a:pt x="14989" y="14088"/>
                  </a:cubicBezTo>
                  <a:cubicBezTo>
                    <a:pt x="14989" y="14088"/>
                    <a:pt x="16687" y="9658"/>
                    <a:pt x="17218" y="7509"/>
                  </a:cubicBezTo>
                  <a:cubicBezTo>
                    <a:pt x="17616" y="5970"/>
                    <a:pt x="17748" y="4405"/>
                    <a:pt x="17536" y="2866"/>
                  </a:cubicBezTo>
                  <a:cubicBezTo>
                    <a:pt x="17377" y="1327"/>
                    <a:pt x="17616" y="876"/>
                    <a:pt x="15838" y="425"/>
                  </a:cubicBezTo>
                  <a:lnTo>
                    <a:pt x="114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74"/>
            <p:cNvSpPr/>
            <p:nvPr/>
          </p:nvSpPr>
          <p:spPr>
            <a:xfrm>
              <a:off x="5722450" y="2190925"/>
              <a:ext cx="470250" cy="657200"/>
            </a:xfrm>
            <a:custGeom>
              <a:avLst/>
              <a:gdLst/>
              <a:ahLst/>
              <a:cxnLst/>
              <a:rect l="l" t="t" r="r" b="b"/>
              <a:pathLst>
                <a:path w="18810" h="26288" extrusionOk="0">
                  <a:moveTo>
                    <a:pt x="11408" y="1"/>
                  </a:moveTo>
                  <a:lnTo>
                    <a:pt x="6685" y="80"/>
                  </a:lnTo>
                  <a:cubicBezTo>
                    <a:pt x="5890" y="80"/>
                    <a:pt x="2680" y="2362"/>
                    <a:pt x="1061" y="5386"/>
                  </a:cubicBezTo>
                  <a:cubicBezTo>
                    <a:pt x="186" y="7005"/>
                    <a:pt x="0" y="9419"/>
                    <a:pt x="1910" y="11541"/>
                  </a:cubicBezTo>
                  <a:cubicBezTo>
                    <a:pt x="2175" y="12947"/>
                    <a:pt x="2308" y="16157"/>
                    <a:pt x="2308" y="16157"/>
                  </a:cubicBezTo>
                  <a:cubicBezTo>
                    <a:pt x="2122" y="18227"/>
                    <a:pt x="849" y="21357"/>
                    <a:pt x="663" y="23665"/>
                  </a:cubicBezTo>
                  <a:cubicBezTo>
                    <a:pt x="2203" y="25143"/>
                    <a:pt x="6473" y="26287"/>
                    <a:pt x="10822" y="26287"/>
                  </a:cubicBezTo>
                  <a:cubicBezTo>
                    <a:pt x="12094" y="26287"/>
                    <a:pt x="13372" y="26189"/>
                    <a:pt x="14591" y="25973"/>
                  </a:cubicBezTo>
                  <a:cubicBezTo>
                    <a:pt x="14591" y="25973"/>
                    <a:pt x="15387" y="23294"/>
                    <a:pt x="15414" y="21224"/>
                  </a:cubicBezTo>
                  <a:cubicBezTo>
                    <a:pt x="16236" y="22498"/>
                    <a:pt x="17032" y="25337"/>
                    <a:pt x="17032" y="25337"/>
                  </a:cubicBezTo>
                  <a:cubicBezTo>
                    <a:pt x="17642" y="25124"/>
                    <a:pt x="18226" y="24859"/>
                    <a:pt x="18809" y="24514"/>
                  </a:cubicBezTo>
                  <a:cubicBezTo>
                    <a:pt x="18412" y="22684"/>
                    <a:pt x="17907" y="20880"/>
                    <a:pt x="17297" y="19076"/>
                  </a:cubicBezTo>
                  <a:cubicBezTo>
                    <a:pt x="16714" y="17325"/>
                    <a:pt x="15944" y="15653"/>
                    <a:pt x="14989" y="14088"/>
                  </a:cubicBezTo>
                  <a:cubicBezTo>
                    <a:pt x="14989" y="14088"/>
                    <a:pt x="16687" y="9658"/>
                    <a:pt x="17218" y="7509"/>
                  </a:cubicBezTo>
                  <a:cubicBezTo>
                    <a:pt x="17616" y="5970"/>
                    <a:pt x="17748" y="4405"/>
                    <a:pt x="17536" y="2866"/>
                  </a:cubicBezTo>
                  <a:cubicBezTo>
                    <a:pt x="17377" y="1327"/>
                    <a:pt x="17616" y="876"/>
                    <a:pt x="15838" y="425"/>
                  </a:cubicBezTo>
                  <a:lnTo>
                    <a:pt x="114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74"/>
            <p:cNvSpPr/>
            <p:nvPr/>
          </p:nvSpPr>
          <p:spPr>
            <a:xfrm>
              <a:off x="5974475" y="2190200"/>
              <a:ext cx="1024725" cy="1014850"/>
            </a:xfrm>
            <a:custGeom>
              <a:avLst/>
              <a:gdLst/>
              <a:ahLst/>
              <a:cxnLst/>
              <a:rect l="l" t="t" r="r" b="b"/>
              <a:pathLst>
                <a:path w="40989" h="40594" extrusionOk="0">
                  <a:moveTo>
                    <a:pt x="1767" y="0"/>
                  </a:moveTo>
                  <a:cubicBezTo>
                    <a:pt x="1683" y="0"/>
                    <a:pt x="1598" y="1"/>
                    <a:pt x="1512" y="3"/>
                  </a:cubicBezTo>
                  <a:cubicBezTo>
                    <a:pt x="1088" y="1887"/>
                    <a:pt x="0" y="6158"/>
                    <a:pt x="4351" y="12233"/>
                  </a:cubicBezTo>
                  <a:cubicBezTo>
                    <a:pt x="8675" y="18309"/>
                    <a:pt x="23320" y="26559"/>
                    <a:pt x="28838" y="30486"/>
                  </a:cubicBezTo>
                  <a:cubicBezTo>
                    <a:pt x="34383" y="34386"/>
                    <a:pt x="35285" y="40593"/>
                    <a:pt x="35285" y="40593"/>
                  </a:cubicBezTo>
                  <a:cubicBezTo>
                    <a:pt x="35285" y="40593"/>
                    <a:pt x="40988" y="33404"/>
                    <a:pt x="37699" y="23880"/>
                  </a:cubicBezTo>
                  <a:cubicBezTo>
                    <a:pt x="37699" y="23880"/>
                    <a:pt x="34489" y="19582"/>
                    <a:pt x="25867" y="18017"/>
                  </a:cubicBezTo>
                  <a:cubicBezTo>
                    <a:pt x="17271" y="16452"/>
                    <a:pt x="12177" y="14568"/>
                    <a:pt x="10214" y="12552"/>
                  </a:cubicBezTo>
                  <a:cubicBezTo>
                    <a:pt x="8251" y="10509"/>
                    <a:pt x="8331" y="7405"/>
                    <a:pt x="8331" y="7405"/>
                  </a:cubicBezTo>
                  <a:cubicBezTo>
                    <a:pt x="8331" y="7405"/>
                    <a:pt x="8994" y="1356"/>
                    <a:pt x="6606" y="348"/>
                  </a:cubicBezTo>
                  <a:lnTo>
                    <a:pt x="4431" y="348"/>
                  </a:lnTo>
                  <a:cubicBezTo>
                    <a:pt x="3581" y="130"/>
                    <a:pt x="2686" y="0"/>
                    <a:pt x="17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74"/>
            <p:cNvSpPr/>
            <p:nvPr/>
          </p:nvSpPr>
          <p:spPr>
            <a:xfrm>
              <a:off x="5974475" y="2190200"/>
              <a:ext cx="1024725" cy="1014850"/>
            </a:xfrm>
            <a:custGeom>
              <a:avLst/>
              <a:gdLst/>
              <a:ahLst/>
              <a:cxnLst/>
              <a:rect l="l" t="t" r="r" b="b"/>
              <a:pathLst>
                <a:path w="40989" h="40594" extrusionOk="0">
                  <a:moveTo>
                    <a:pt x="1767" y="0"/>
                  </a:moveTo>
                  <a:cubicBezTo>
                    <a:pt x="1683" y="0"/>
                    <a:pt x="1598" y="1"/>
                    <a:pt x="1512" y="3"/>
                  </a:cubicBezTo>
                  <a:cubicBezTo>
                    <a:pt x="1088" y="1887"/>
                    <a:pt x="0" y="6158"/>
                    <a:pt x="4351" y="12233"/>
                  </a:cubicBezTo>
                  <a:cubicBezTo>
                    <a:pt x="8675" y="18309"/>
                    <a:pt x="23320" y="26559"/>
                    <a:pt x="28838" y="30486"/>
                  </a:cubicBezTo>
                  <a:cubicBezTo>
                    <a:pt x="34383" y="34386"/>
                    <a:pt x="35285" y="40593"/>
                    <a:pt x="35285" y="40593"/>
                  </a:cubicBezTo>
                  <a:cubicBezTo>
                    <a:pt x="35285" y="40593"/>
                    <a:pt x="40988" y="33404"/>
                    <a:pt x="37699" y="23880"/>
                  </a:cubicBezTo>
                  <a:cubicBezTo>
                    <a:pt x="37699" y="23880"/>
                    <a:pt x="34489" y="19582"/>
                    <a:pt x="25867" y="18017"/>
                  </a:cubicBezTo>
                  <a:cubicBezTo>
                    <a:pt x="17271" y="16452"/>
                    <a:pt x="12177" y="14568"/>
                    <a:pt x="10214" y="12552"/>
                  </a:cubicBezTo>
                  <a:cubicBezTo>
                    <a:pt x="8251" y="10509"/>
                    <a:pt x="8331" y="7405"/>
                    <a:pt x="8331" y="7405"/>
                  </a:cubicBezTo>
                  <a:cubicBezTo>
                    <a:pt x="8331" y="7405"/>
                    <a:pt x="8994" y="1356"/>
                    <a:pt x="6606" y="348"/>
                  </a:cubicBezTo>
                  <a:lnTo>
                    <a:pt x="4431" y="348"/>
                  </a:lnTo>
                  <a:cubicBezTo>
                    <a:pt x="3581" y="130"/>
                    <a:pt x="2686" y="0"/>
                    <a:pt x="1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74"/>
            <p:cNvSpPr/>
            <p:nvPr/>
          </p:nvSpPr>
          <p:spPr>
            <a:xfrm>
              <a:off x="6070650" y="1836800"/>
              <a:ext cx="50425" cy="42450"/>
            </a:xfrm>
            <a:custGeom>
              <a:avLst/>
              <a:gdLst/>
              <a:ahLst/>
              <a:cxnLst/>
              <a:rect l="l" t="t" r="r" b="b"/>
              <a:pathLst>
                <a:path w="2017" h="1698" extrusionOk="0">
                  <a:moveTo>
                    <a:pt x="1210" y="0"/>
                  </a:moveTo>
                  <a:cubicBezTo>
                    <a:pt x="960" y="0"/>
                    <a:pt x="710" y="80"/>
                    <a:pt x="504" y="238"/>
                  </a:cubicBezTo>
                  <a:lnTo>
                    <a:pt x="451" y="291"/>
                  </a:lnTo>
                  <a:cubicBezTo>
                    <a:pt x="27" y="636"/>
                    <a:pt x="0" y="1273"/>
                    <a:pt x="371" y="1697"/>
                  </a:cubicBezTo>
                  <a:lnTo>
                    <a:pt x="2016" y="344"/>
                  </a:lnTo>
                  <a:cubicBezTo>
                    <a:pt x="1800" y="114"/>
                    <a:pt x="1506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74"/>
            <p:cNvSpPr/>
            <p:nvPr/>
          </p:nvSpPr>
          <p:spPr>
            <a:xfrm>
              <a:off x="5731875" y="1717925"/>
              <a:ext cx="403125" cy="433250"/>
            </a:xfrm>
            <a:custGeom>
              <a:avLst/>
              <a:gdLst/>
              <a:ahLst/>
              <a:cxnLst/>
              <a:rect l="l" t="t" r="r" b="b"/>
              <a:pathLst>
                <a:path w="16125" h="17330" extrusionOk="0">
                  <a:moveTo>
                    <a:pt x="2620" y="1"/>
                  </a:moveTo>
                  <a:cubicBezTo>
                    <a:pt x="1873" y="1"/>
                    <a:pt x="1769" y="2675"/>
                    <a:pt x="2780" y="3375"/>
                  </a:cubicBezTo>
                  <a:cubicBezTo>
                    <a:pt x="2037" y="3083"/>
                    <a:pt x="1347" y="2658"/>
                    <a:pt x="790" y="2075"/>
                  </a:cubicBezTo>
                  <a:cubicBezTo>
                    <a:pt x="738" y="2027"/>
                    <a:pt x="689" y="2005"/>
                    <a:pt x="643" y="2005"/>
                  </a:cubicBezTo>
                  <a:cubicBezTo>
                    <a:pt x="121" y="2005"/>
                    <a:pt x="1" y="4821"/>
                    <a:pt x="1268" y="5868"/>
                  </a:cubicBezTo>
                  <a:cubicBezTo>
                    <a:pt x="1268" y="5868"/>
                    <a:pt x="154" y="6532"/>
                    <a:pt x="286" y="8256"/>
                  </a:cubicBezTo>
                  <a:cubicBezTo>
                    <a:pt x="339" y="9556"/>
                    <a:pt x="1241" y="10591"/>
                    <a:pt x="2515" y="10909"/>
                  </a:cubicBezTo>
                  <a:lnTo>
                    <a:pt x="11190" y="17329"/>
                  </a:lnTo>
                  <a:cubicBezTo>
                    <a:pt x="11190" y="16321"/>
                    <a:pt x="13604" y="14703"/>
                    <a:pt x="14878" y="12527"/>
                  </a:cubicBezTo>
                  <a:cubicBezTo>
                    <a:pt x="16124" y="10352"/>
                    <a:pt x="15514" y="6717"/>
                    <a:pt x="13790" y="6160"/>
                  </a:cubicBezTo>
                  <a:cubicBezTo>
                    <a:pt x="13790" y="6160"/>
                    <a:pt x="13737" y="2844"/>
                    <a:pt x="9306" y="1995"/>
                  </a:cubicBezTo>
                  <a:cubicBezTo>
                    <a:pt x="4849" y="1120"/>
                    <a:pt x="3470" y="138"/>
                    <a:pt x="2674" y="5"/>
                  </a:cubicBezTo>
                  <a:cubicBezTo>
                    <a:pt x="2655" y="2"/>
                    <a:pt x="2637" y="1"/>
                    <a:pt x="26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74"/>
            <p:cNvSpPr/>
            <p:nvPr/>
          </p:nvSpPr>
          <p:spPr>
            <a:xfrm>
              <a:off x="5770200" y="1842075"/>
              <a:ext cx="321675" cy="456325"/>
            </a:xfrm>
            <a:custGeom>
              <a:avLst/>
              <a:gdLst/>
              <a:ahLst/>
              <a:cxnLst/>
              <a:rect l="l" t="t" r="r" b="b"/>
              <a:pathLst>
                <a:path w="12867" h="18253" extrusionOk="0">
                  <a:moveTo>
                    <a:pt x="2069" y="0"/>
                  </a:moveTo>
                  <a:cubicBezTo>
                    <a:pt x="1008" y="451"/>
                    <a:pt x="0" y="2096"/>
                    <a:pt x="0" y="6659"/>
                  </a:cubicBezTo>
                  <a:cubicBezTo>
                    <a:pt x="0" y="10533"/>
                    <a:pt x="1194" y="11514"/>
                    <a:pt x="1804" y="11806"/>
                  </a:cubicBezTo>
                  <a:cubicBezTo>
                    <a:pt x="2041" y="11924"/>
                    <a:pt x="2379" y="11969"/>
                    <a:pt x="2772" y="11969"/>
                  </a:cubicBezTo>
                  <a:cubicBezTo>
                    <a:pt x="3348" y="11969"/>
                    <a:pt x="4045" y="11874"/>
                    <a:pt x="4722" y="11779"/>
                  </a:cubicBezTo>
                  <a:lnTo>
                    <a:pt x="4722" y="13981"/>
                  </a:lnTo>
                  <a:cubicBezTo>
                    <a:pt x="3847" y="15255"/>
                    <a:pt x="3343" y="16714"/>
                    <a:pt x="3290" y="18253"/>
                  </a:cubicBezTo>
                  <a:cubicBezTo>
                    <a:pt x="4802" y="17855"/>
                    <a:pt x="6235" y="17138"/>
                    <a:pt x="7508" y="16263"/>
                  </a:cubicBezTo>
                  <a:cubicBezTo>
                    <a:pt x="9126" y="15016"/>
                    <a:pt x="9683" y="13928"/>
                    <a:pt x="9683" y="13928"/>
                  </a:cubicBezTo>
                  <a:lnTo>
                    <a:pt x="9710" y="9047"/>
                  </a:lnTo>
                  <a:cubicBezTo>
                    <a:pt x="9710" y="9047"/>
                    <a:pt x="9931" y="9277"/>
                    <a:pt x="10343" y="9277"/>
                  </a:cubicBezTo>
                  <a:cubicBezTo>
                    <a:pt x="10645" y="9277"/>
                    <a:pt x="11048" y="9154"/>
                    <a:pt x="11541" y="8729"/>
                  </a:cubicBezTo>
                  <a:cubicBezTo>
                    <a:pt x="12496" y="7906"/>
                    <a:pt x="12867" y="6474"/>
                    <a:pt x="12151" y="5678"/>
                  </a:cubicBezTo>
                  <a:cubicBezTo>
                    <a:pt x="11793" y="5280"/>
                    <a:pt x="11381" y="5074"/>
                    <a:pt x="10957" y="5074"/>
                  </a:cubicBezTo>
                  <a:cubicBezTo>
                    <a:pt x="10532" y="5074"/>
                    <a:pt x="10095" y="5280"/>
                    <a:pt x="9683" y="5704"/>
                  </a:cubicBezTo>
                  <a:lnTo>
                    <a:pt x="9100" y="5386"/>
                  </a:lnTo>
                  <a:cubicBezTo>
                    <a:pt x="8039" y="5253"/>
                    <a:pt x="6447" y="5068"/>
                    <a:pt x="5306" y="4484"/>
                  </a:cubicBezTo>
                  <a:cubicBezTo>
                    <a:pt x="2361" y="3025"/>
                    <a:pt x="2069" y="1406"/>
                    <a:pt x="2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74"/>
            <p:cNvSpPr/>
            <p:nvPr/>
          </p:nvSpPr>
          <p:spPr>
            <a:xfrm>
              <a:off x="5983750" y="1957125"/>
              <a:ext cx="37175" cy="52775"/>
            </a:xfrm>
            <a:custGeom>
              <a:avLst/>
              <a:gdLst/>
              <a:ahLst/>
              <a:cxnLst/>
              <a:rect l="l" t="t" r="r" b="b"/>
              <a:pathLst>
                <a:path w="1487" h="2111" extrusionOk="0">
                  <a:moveTo>
                    <a:pt x="1194" y="0"/>
                  </a:moveTo>
                  <a:cubicBezTo>
                    <a:pt x="731" y="0"/>
                    <a:pt x="291" y="301"/>
                    <a:pt x="160" y="784"/>
                  </a:cubicBezTo>
                  <a:cubicBezTo>
                    <a:pt x="160" y="810"/>
                    <a:pt x="133" y="837"/>
                    <a:pt x="133" y="863"/>
                  </a:cubicBezTo>
                  <a:cubicBezTo>
                    <a:pt x="1" y="1394"/>
                    <a:pt x="292" y="1925"/>
                    <a:pt x="850" y="2110"/>
                  </a:cubicBezTo>
                  <a:lnTo>
                    <a:pt x="1486" y="41"/>
                  </a:lnTo>
                  <a:cubicBezTo>
                    <a:pt x="1390" y="13"/>
                    <a:pt x="1292" y="0"/>
                    <a:pt x="1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74"/>
            <p:cNvSpPr/>
            <p:nvPr/>
          </p:nvSpPr>
          <p:spPr>
            <a:xfrm>
              <a:off x="5794725" y="1963450"/>
              <a:ext cx="25225" cy="25225"/>
            </a:xfrm>
            <a:custGeom>
              <a:avLst/>
              <a:gdLst/>
              <a:ahLst/>
              <a:cxnLst/>
              <a:rect l="l" t="t" r="r" b="b"/>
              <a:pathLst>
                <a:path w="1009" h="1009" extrusionOk="0">
                  <a:moveTo>
                    <a:pt x="478" y="0"/>
                  </a:moveTo>
                  <a:cubicBezTo>
                    <a:pt x="213" y="0"/>
                    <a:pt x="1" y="213"/>
                    <a:pt x="1" y="478"/>
                  </a:cubicBezTo>
                  <a:cubicBezTo>
                    <a:pt x="1" y="796"/>
                    <a:pt x="213" y="1008"/>
                    <a:pt x="478" y="1008"/>
                  </a:cubicBezTo>
                  <a:cubicBezTo>
                    <a:pt x="797" y="1008"/>
                    <a:pt x="1009" y="796"/>
                    <a:pt x="1009" y="531"/>
                  </a:cubicBezTo>
                  <a:cubicBezTo>
                    <a:pt x="1009" y="213"/>
                    <a:pt x="744" y="0"/>
                    <a:pt x="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74"/>
            <p:cNvSpPr/>
            <p:nvPr/>
          </p:nvSpPr>
          <p:spPr>
            <a:xfrm>
              <a:off x="5892900" y="1968025"/>
              <a:ext cx="29850" cy="29325"/>
            </a:xfrm>
            <a:custGeom>
              <a:avLst/>
              <a:gdLst/>
              <a:ahLst/>
              <a:cxnLst/>
              <a:rect l="l" t="t" r="r" b="b"/>
              <a:pathLst>
                <a:path w="1194" h="1173" extrusionOk="0">
                  <a:moveTo>
                    <a:pt x="632" y="1"/>
                  </a:moveTo>
                  <a:cubicBezTo>
                    <a:pt x="616" y="1"/>
                    <a:pt x="600" y="2"/>
                    <a:pt x="584" y="3"/>
                  </a:cubicBezTo>
                  <a:cubicBezTo>
                    <a:pt x="239" y="30"/>
                    <a:pt x="0" y="295"/>
                    <a:pt x="53" y="640"/>
                  </a:cubicBezTo>
                  <a:cubicBezTo>
                    <a:pt x="78" y="942"/>
                    <a:pt x="319" y="1172"/>
                    <a:pt x="615" y="1172"/>
                  </a:cubicBezTo>
                  <a:cubicBezTo>
                    <a:pt x="631" y="1172"/>
                    <a:pt x="647" y="1172"/>
                    <a:pt x="663" y="1170"/>
                  </a:cubicBezTo>
                  <a:cubicBezTo>
                    <a:pt x="982" y="1144"/>
                    <a:pt x="1194" y="878"/>
                    <a:pt x="1194" y="534"/>
                  </a:cubicBezTo>
                  <a:cubicBezTo>
                    <a:pt x="1169" y="231"/>
                    <a:pt x="929" y="1"/>
                    <a:pt x="6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74"/>
            <p:cNvSpPr/>
            <p:nvPr/>
          </p:nvSpPr>
          <p:spPr>
            <a:xfrm>
              <a:off x="5859075" y="2060950"/>
              <a:ext cx="45775" cy="30400"/>
            </a:xfrm>
            <a:custGeom>
              <a:avLst/>
              <a:gdLst/>
              <a:ahLst/>
              <a:cxnLst/>
              <a:rect l="l" t="t" r="r" b="b"/>
              <a:pathLst>
                <a:path w="1831" h="1216" extrusionOk="0">
                  <a:moveTo>
                    <a:pt x="1645" y="0"/>
                  </a:moveTo>
                  <a:lnTo>
                    <a:pt x="0" y="531"/>
                  </a:lnTo>
                  <a:cubicBezTo>
                    <a:pt x="92" y="942"/>
                    <a:pt x="439" y="1216"/>
                    <a:pt x="839" y="1216"/>
                  </a:cubicBezTo>
                  <a:cubicBezTo>
                    <a:pt x="903" y="1216"/>
                    <a:pt x="969" y="1209"/>
                    <a:pt x="1035" y="1194"/>
                  </a:cubicBezTo>
                  <a:lnTo>
                    <a:pt x="1088" y="1194"/>
                  </a:lnTo>
                  <a:cubicBezTo>
                    <a:pt x="1592" y="982"/>
                    <a:pt x="1831" y="504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74"/>
            <p:cNvSpPr/>
            <p:nvPr/>
          </p:nvSpPr>
          <p:spPr>
            <a:xfrm>
              <a:off x="5782800" y="1927300"/>
              <a:ext cx="35825" cy="24900"/>
            </a:xfrm>
            <a:custGeom>
              <a:avLst/>
              <a:gdLst/>
              <a:ahLst/>
              <a:cxnLst/>
              <a:rect l="l" t="t" r="r" b="b"/>
              <a:pathLst>
                <a:path w="1433" h="996" extrusionOk="0">
                  <a:moveTo>
                    <a:pt x="784" y="0"/>
                  </a:moveTo>
                  <a:cubicBezTo>
                    <a:pt x="710" y="0"/>
                    <a:pt x="634" y="13"/>
                    <a:pt x="557" y="40"/>
                  </a:cubicBezTo>
                  <a:cubicBezTo>
                    <a:pt x="557" y="67"/>
                    <a:pt x="531" y="67"/>
                    <a:pt x="531" y="67"/>
                  </a:cubicBezTo>
                  <a:cubicBezTo>
                    <a:pt x="159" y="199"/>
                    <a:pt x="0" y="650"/>
                    <a:pt x="106" y="995"/>
                  </a:cubicBezTo>
                  <a:lnTo>
                    <a:pt x="1433" y="465"/>
                  </a:lnTo>
                  <a:cubicBezTo>
                    <a:pt x="1327" y="191"/>
                    <a:pt x="1071" y="0"/>
                    <a:pt x="7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74"/>
            <p:cNvSpPr/>
            <p:nvPr/>
          </p:nvSpPr>
          <p:spPr>
            <a:xfrm>
              <a:off x="5809975" y="1965425"/>
              <a:ext cx="43150" cy="79625"/>
            </a:xfrm>
            <a:custGeom>
              <a:avLst/>
              <a:gdLst/>
              <a:ahLst/>
              <a:cxnLst/>
              <a:rect l="l" t="t" r="r" b="b"/>
              <a:pathLst>
                <a:path w="1726" h="3185" extrusionOk="0">
                  <a:moveTo>
                    <a:pt x="1672" y="1"/>
                  </a:moveTo>
                  <a:lnTo>
                    <a:pt x="1" y="2813"/>
                  </a:lnTo>
                  <a:lnTo>
                    <a:pt x="1725" y="3184"/>
                  </a:lnTo>
                  <a:lnTo>
                    <a:pt x="1725" y="3184"/>
                  </a:lnTo>
                  <a:lnTo>
                    <a:pt x="16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74"/>
            <p:cNvSpPr/>
            <p:nvPr/>
          </p:nvSpPr>
          <p:spPr>
            <a:xfrm>
              <a:off x="5888900" y="2086800"/>
              <a:ext cx="104825" cy="71000"/>
            </a:xfrm>
            <a:custGeom>
              <a:avLst/>
              <a:gdLst/>
              <a:ahLst/>
              <a:cxnLst/>
              <a:rect l="l" t="t" r="r" b="b"/>
              <a:pathLst>
                <a:path w="4193" h="2840" extrusionOk="0">
                  <a:moveTo>
                    <a:pt x="4193" y="1"/>
                  </a:moveTo>
                  <a:cubicBezTo>
                    <a:pt x="3397" y="982"/>
                    <a:pt x="1195" y="1884"/>
                    <a:pt x="1" y="2017"/>
                  </a:cubicBezTo>
                  <a:lnTo>
                    <a:pt x="1" y="2839"/>
                  </a:lnTo>
                  <a:cubicBezTo>
                    <a:pt x="1" y="2839"/>
                    <a:pt x="2336" y="2362"/>
                    <a:pt x="3317" y="1486"/>
                  </a:cubicBezTo>
                  <a:cubicBezTo>
                    <a:pt x="3742" y="1088"/>
                    <a:pt x="4060" y="558"/>
                    <a:pt x="41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74"/>
            <p:cNvSpPr/>
            <p:nvPr/>
          </p:nvSpPr>
          <p:spPr>
            <a:xfrm>
              <a:off x="6064675" y="1315825"/>
              <a:ext cx="828400" cy="916750"/>
            </a:xfrm>
            <a:custGeom>
              <a:avLst/>
              <a:gdLst/>
              <a:ahLst/>
              <a:cxnLst/>
              <a:rect l="l" t="t" r="r" b="b"/>
              <a:pathLst>
                <a:path w="33136" h="36670" extrusionOk="0">
                  <a:moveTo>
                    <a:pt x="7626" y="0"/>
                  </a:moveTo>
                  <a:cubicBezTo>
                    <a:pt x="7381" y="0"/>
                    <a:pt x="7120" y="22"/>
                    <a:pt x="6845" y="66"/>
                  </a:cubicBezTo>
                  <a:cubicBezTo>
                    <a:pt x="4218" y="490"/>
                    <a:pt x="1327" y="2878"/>
                    <a:pt x="398" y="5398"/>
                  </a:cubicBezTo>
                  <a:cubicBezTo>
                    <a:pt x="0" y="6618"/>
                    <a:pt x="106" y="7680"/>
                    <a:pt x="664" y="8316"/>
                  </a:cubicBezTo>
                  <a:lnTo>
                    <a:pt x="23559" y="35986"/>
                  </a:lnTo>
                  <a:cubicBezTo>
                    <a:pt x="23986" y="36414"/>
                    <a:pt x="24648" y="36670"/>
                    <a:pt x="25472" y="36670"/>
                  </a:cubicBezTo>
                  <a:cubicBezTo>
                    <a:pt x="25722" y="36670"/>
                    <a:pt x="25987" y="36646"/>
                    <a:pt x="26265" y="36597"/>
                  </a:cubicBezTo>
                  <a:cubicBezTo>
                    <a:pt x="28891" y="36172"/>
                    <a:pt x="31783" y="33785"/>
                    <a:pt x="32711" y="31264"/>
                  </a:cubicBezTo>
                  <a:cubicBezTo>
                    <a:pt x="33136" y="30150"/>
                    <a:pt x="33056" y="29142"/>
                    <a:pt x="32605" y="28479"/>
                  </a:cubicBezTo>
                  <a:lnTo>
                    <a:pt x="9710" y="835"/>
                  </a:lnTo>
                  <a:cubicBezTo>
                    <a:pt x="9269" y="309"/>
                    <a:pt x="8561" y="0"/>
                    <a:pt x="76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74"/>
            <p:cNvSpPr/>
            <p:nvPr/>
          </p:nvSpPr>
          <p:spPr>
            <a:xfrm>
              <a:off x="6054675" y="1315450"/>
              <a:ext cx="279975" cy="229850"/>
            </a:xfrm>
            <a:custGeom>
              <a:avLst/>
              <a:gdLst/>
              <a:ahLst/>
              <a:cxnLst/>
              <a:rect l="l" t="t" r="r" b="b"/>
              <a:pathLst>
                <a:path w="11199" h="9194" extrusionOk="0">
                  <a:moveTo>
                    <a:pt x="8145" y="0"/>
                  </a:moveTo>
                  <a:cubicBezTo>
                    <a:pt x="7880" y="0"/>
                    <a:pt x="7597" y="26"/>
                    <a:pt x="7298" y="81"/>
                  </a:cubicBezTo>
                  <a:cubicBezTo>
                    <a:pt x="4672" y="532"/>
                    <a:pt x="1780" y="2919"/>
                    <a:pt x="878" y="5413"/>
                  </a:cubicBezTo>
                  <a:cubicBezTo>
                    <a:pt x="0" y="7643"/>
                    <a:pt x="1031" y="9194"/>
                    <a:pt x="3137" y="9194"/>
                  </a:cubicBezTo>
                  <a:cubicBezTo>
                    <a:pt x="3386" y="9194"/>
                    <a:pt x="3651" y="9172"/>
                    <a:pt x="3929" y="9127"/>
                  </a:cubicBezTo>
                  <a:cubicBezTo>
                    <a:pt x="6529" y="8703"/>
                    <a:pt x="9447" y="6289"/>
                    <a:pt x="10375" y="3795"/>
                  </a:cubicBezTo>
                  <a:cubicBezTo>
                    <a:pt x="11198" y="1585"/>
                    <a:pt x="10209" y="0"/>
                    <a:pt x="8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74"/>
            <p:cNvSpPr/>
            <p:nvPr/>
          </p:nvSpPr>
          <p:spPr>
            <a:xfrm>
              <a:off x="6054675" y="1315450"/>
              <a:ext cx="279975" cy="229850"/>
            </a:xfrm>
            <a:custGeom>
              <a:avLst/>
              <a:gdLst/>
              <a:ahLst/>
              <a:cxnLst/>
              <a:rect l="l" t="t" r="r" b="b"/>
              <a:pathLst>
                <a:path w="11199" h="9194" extrusionOk="0">
                  <a:moveTo>
                    <a:pt x="8145" y="0"/>
                  </a:moveTo>
                  <a:cubicBezTo>
                    <a:pt x="7880" y="0"/>
                    <a:pt x="7597" y="26"/>
                    <a:pt x="7298" y="81"/>
                  </a:cubicBezTo>
                  <a:cubicBezTo>
                    <a:pt x="4672" y="532"/>
                    <a:pt x="1780" y="2919"/>
                    <a:pt x="878" y="5413"/>
                  </a:cubicBezTo>
                  <a:cubicBezTo>
                    <a:pt x="0" y="7643"/>
                    <a:pt x="1031" y="9194"/>
                    <a:pt x="3137" y="9194"/>
                  </a:cubicBezTo>
                  <a:cubicBezTo>
                    <a:pt x="3386" y="9194"/>
                    <a:pt x="3651" y="9172"/>
                    <a:pt x="3929" y="9127"/>
                  </a:cubicBezTo>
                  <a:cubicBezTo>
                    <a:pt x="6529" y="8703"/>
                    <a:pt x="9447" y="6289"/>
                    <a:pt x="10375" y="3795"/>
                  </a:cubicBezTo>
                  <a:cubicBezTo>
                    <a:pt x="11198" y="1585"/>
                    <a:pt x="10209" y="0"/>
                    <a:pt x="8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74"/>
            <p:cNvSpPr/>
            <p:nvPr/>
          </p:nvSpPr>
          <p:spPr>
            <a:xfrm>
              <a:off x="7017525" y="2478925"/>
              <a:ext cx="278900" cy="229025"/>
            </a:xfrm>
            <a:custGeom>
              <a:avLst/>
              <a:gdLst/>
              <a:ahLst/>
              <a:cxnLst/>
              <a:rect l="l" t="t" r="r" b="b"/>
              <a:pathLst>
                <a:path w="11156" h="9161" extrusionOk="0">
                  <a:moveTo>
                    <a:pt x="8072" y="1"/>
                  </a:moveTo>
                  <a:cubicBezTo>
                    <a:pt x="7814" y="1"/>
                    <a:pt x="7541" y="25"/>
                    <a:pt x="7252" y="74"/>
                  </a:cubicBezTo>
                  <a:cubicBezTo>
                    <a:pt x="4625" y="499"/>
                    <a:pt x="1760" y="2886"/>
                    <a:pt x="832" y="5380"/>
                  </a:cubicBezTo>
                  <a:cubicBezTo>
                    <a:pt x="0" y="7589"/>
                    <a:pt x="1019" y="9160"/>
                    <a:pt x="3127" y="9160"/>
                  </a:cubicBezTo>
                  <a:cubicBezTo>
                    <a:pt x="3373" y="9160"/>
                    <a:pt x="3634" y="9139"/>
                    <a:pt x="3909" y="9094"/>
                  </a:cubicBezTo>
                  <a:cubicBezTo>
                    <a:pt x="6536" y="8643"/>
                    <a:pt x="9401" y="6256"/>
                    <a:pt x="10329" y="3788"/>
                  </a:cubicBezTo>
                  <a:cubicBezTo>
                    <a:pt x="11156" y="1569"/>
                    <a:pt x="10154" y="1"/>
                    <a:pt x="8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74"/>
            <p:cNvSpPr/>
            <p:nvPr/>
          </p:nvSpPr>
          <p:spPr>
            <a:xfrm>
              <a:off x="7017525" y="2478925"/>
              <a:ext cx="278900" cy="229025"/>
            </a:xfrm>
            <a:custGeom>
              <a:avLst/>
              <a:gdLst/>
              <a:ahLst/>
              <a:cxnLst/>
              <a:rect l="l" t="t" r="r" b="b"/>
              <a:pathLst>
                <a:path w="11156" h="9161" extrusionOk="0">
                  <a:moveTo>
                    <a:pt x="8072" y="1"/>
                  </a:moveTo>
                  <a:cubicBezTo>
                    <a:pt x="7814" y="1"/>
                    <a:pt x="7541" y="25"/>
                    <a:pt x="7252" y="74"/>
                  </a:cubicBezTo>
                  <a:cubicBezTo>
                    <a:pt x="4625" y="499"/>
                    <a:pt x="1760" y="2886"/>
                    <a:pt x="832" y="5380"/>
                  </a:cubicBezTo>
                  <a:cubicBezTo>
                    <a:pt x="0" y="7589"/>
                    <a:pt x="1019" y="9160"/>
                    <a:pt x="3127" y="9160"/>
                  </a:cubicBezTo>
                  <a:cubicBezTo>
                    <a:pt x="3373" y="9160"/>
                    <a:pt x="3634" y="9139"/>
                    <a:pt x="3909" y="9094"/>
                  </a:cubicBezTo>
                  <a:cubicBezTo>
                    <a:pt x="6536" y="8643"/>
                    <a:pt x="9401" y="6256"/>
                    <a:pt x="10329" y="3788"/>
                  </a:cubicBezTo>
                  <a:cubicBezTo>
                    <a:pt x="11156" y="1569"/>
                    <a:pt x="10154" y="1"/>
                    <a:pt x="8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74"/>
            <p:cNvSpPr/>
            <p:nvPr/>
          </p:nvSpPr>
          <p:spPr>
            <a:xfrm>
              <a:off x="7104625" y="2478925"/>
              <a:ext cx="191800" cy="178950"/>
            </a:xfrm>
            <a:custGeom>
              <a:avLst/>
              <a:gdLst/>
              <a:ahLst/>
              <a:cxnLst/>
              <a:rect l="l" t="t" r="r" b="b"/>
              <a:pathLst>
                <a:path w="7672" h="7158" extrusionOk="0">
                  <a:moveTo>
                    <a:pt x="4588" y="1"/>
                  </a:moveTo>
                  <a:cubicBezTo>
                    <a:pt x="4330" y="1"/>
                    <a:pt x="4057" y="25"/>
                    <a:pt x="3768" y="74"/>
                  </a:cubicBezTo>
                  <a:cubicBezTo>
                    <a:pt x="2388" y="366"/>
                    <a:pt x="1088" y="1003"/>
                    <a:pt x="1" y="1878"/>
                  </a:cubicBezTo>
                  <a:lnTo>
                    <a:pt x="4378" y="7158"/>
                  </a:lnTo>
                  <a:cubicBezTo>
                    <a:pt x="5466" y="6256"/>
                    <a:pt x="6315" y="5115"/>
                    <a:pt x="6845" y="3788"/>
                  </a:cubicBezTo>
                  <a:cubicBezTo>
                    <a:pt x="7672" y="1569"/>
                    <a:pt x="6670" y="1"/>
                    <a:pt x="45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74"/>
            <p:cNvSpPr/>
            <p:nvPr/>
          </p:nvSpPr>
          <p:spPr>
            <a:xfrm>
              <a:off x="7104625" y="2478925"/>
              <a:ext cx="191800" cy="178950"/>
            </a:xfrm>
            <a:custGeom>
              <a:avLst/>
              <a:gdLst/>
              <a:ahLst/>
              <a:cxnLst/>
              <a:rect l="l" t="t" r="r" b="b"/>
              <a:pathLst>
                <a:path w="7672" h="7158" extrusionOk="0">
                  <a:moveTo>
                    <a:pt x="4588" y="1"/>
                  </a:moveTo>
                  <a:cubicBezTo>
                    <a:pt x="4330" y="1"/>
                    <a:pt x="4057" y="25"/>
                    <a:pt x="3768" y="74"/>
                  </a:cubicBezTo>
                  <a:cubicBezTo>
                    <a:pt x="2388" y="366"/>
                    <a:pt x="1088" y="1003"/>
                    <a:pt x="1" y="1878"/>
                  </a:cubicBezTo>
                  <a:lnTo>
                    <a:pt x="4378" y="7158"/>
                  </a:lnTo>
                  <a:cubicBezTo>
                    <a:pt x="5466" y="6256"/>
                    <a:pt x="6315" y="5115"/>
                    <a:pt x="6845" y="3788"/>
                  </a:cubicBezTo>
                  <a:cubicBezTo>
                    <a:pt x="7672" y="1569"/>
                    <a:pt x="6670" y="1"/>
                    <a:pt x="4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74"/>
            <p:cNvSpPr/>
            <p:nvPr/>
          </p:nvSpPr>
          <p:spPr>
            <a:xfrm>
              <a:off x="7006250" y="2464525"/>
              <a:ext cx="279700" cy="230150"/>
            </a:xfrm>
            <a:custGeom>
              <a:avLst/>
              <a:gdLst/>
              <a:ahLst/>
              <a:cxnLst/>
              <a:rect l="l" t="t" r="r" b="b"/>
              <a:pathLst>
                <a:path w="11188" h="9206" extrusionOk="0">
                  <a:moveTo>
                    <a:pt x="8061" y="1"/>
                  </a:moveTo>
                  <a:cubicBezTo>
                    <a:pt x="7815" y="1"/>
                    <a:pt x="7553" y="22"/>
                    <a:pt x="7278" y="67"/>
                  </a:cubicBezTo>
                  <a:cubicBezTo>
                    <a:pt x="4652" y="544"/>
                    <a:pt x="1760" y="2932"/>
                    <a:pt x="832" y="5426"/>
                  </a:cubicBezTo>
                  <a:cubicBezTo>
                    <a:pt x="0" y="7635"/>
                    <a:pt x="1040" y="9206"/>
                    <a:pt x="3152" y="9206"/>
                  </a:cubicBezTo>
                  <a:cubicBezTo>
                    <a:pt x="3399" y="9206"/>
                    <a:pt x="3661" y="9184"/>
                    <a:pt x="3936" y="9140"/>
                  </a:cubicBezTo>
                  <a:cubicBezTo>
                    <a:pt x="6536" y="8689"/>
                    <a:pt x="9427" y="6301"/>
                    <a:pt x="10356" y="3781"/>
                  </a:cubicBezTo>
                  <a:cubicBezTo>
                    <a:pt x="11187" y="1572"/>
                    <a:pt x="10168" y="1"/>
                    <a:pt x="8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74"/>
            <p:cNvSpPr/>
            <p:nvPr/>
          </p:nvSpPr>
          <p:spPr>
            <a:xfrm>
              <a:off x="7006250" y="2464525"/>
              <a:ext cx="279700" cy="230150"/>
            </a:xfrm>
            <a:custGeom>
              <a:avLst/>
              <a:gdLst/>
              <a:ahLst/>
              <a:cxnLst/>
              <a:rect l="l" t="t" r="r" b="b"/>
              <a:pathLst>
                <a:path w="11188" h="9206" extrusionOk="0">
                  <a:moveTo>
                    <a:pt x="8061" y="1"/>
                  </a:moveTo>
                  <a:cubicBezTo>
                    <a:pt x="7815" y="1"/>
                    <a:pt x="7553" y="22"/>
                    <a:pt x="7278" y="67"/>
                  </a:cubicBezTo>
                  <a:cubicBezTo>
                    <a:pt x="4652" y="544"/>
                    <a:pt x="1760" y="2932"/>
                    <a:pt x="832" y="5426"/>
                  </a:cubicBezTo>
                  <a:cubicBezTo>
                    <a:pt x="0" y="7635"/>
                    <a:pt x="1040" y="9206"/>
                    <a:pt x="3152" y="9206"/>
                  </a:cubicBezTo>
                  <a:cubicBezTo>
                    <a:pt x="3399" y="9206"/>
                    <a:pt x="3661" y="9184"/>
                    <a:pt x="3936" y="9140"/>
                  </a:cubicBezTo>
                  <a:cubicBezTo>
                    <a:pt x="6536" y="8689"/>
                    <a:pt x="9427" y="6301"/>
                    <a:pt x="10356" y="3781"/>
                  </a:cubicBezTo>
                  <a:cubicBezTo>
                    <a:pt x="11187" y="1572"/>
                    <a:pt x="10168" y="1"/>
                    <a:pt x="8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74"/>
            <p:cNvSpPr/>
            <p:nvPr/>
          </p:nvSpPr>
          <p:spPr>
            <a:xfrm>
              <a:off x="6721950" y="2082475"/>
              <a:ext cx="468925" cy="536225"/>
            </a:xfrm>
            <a:custGeom>
              <a:avLst/>
              <a:gdLst/>
              <a:ahLst/>
              <a:cxnLst/>
              <a:rect l="l" t="t" r="r" b="b"/>
              <a:pathLst>
                <a:path w="18757" h="21449" extrusionOk="0">
                  <a:moveTo>
                    <a:pt x="2593" y="0"/>
                  </a:moveTo>
                  <a:cubicBezTo>
                    <a:pt x="2504" y="0"/>
                    <a:pt x="2417" y="14"/>
                    <a:pt x="2335" y="41"/>
                  </a:cubicBezTo>
                  <a:cubicBezTo>
                    <a:pt x="1380" y="227"/>
                    <a:pt x="584" y="890"/>
                    <a:pt x="186" y="1819"/>
                  </a:cubicBezTo>
                  <a:cubicBezTo>
                    <a:pt x="0" y="2163"/>
                    <a:pt x="53" y="2561"/>
                    <a:pt x="318" y="2853"/>
                  </a:cubicBezTo>
                  <a:lnTo>
                    <a:pt x="15440" y="21106"/>
                  </a:lnTo>
                  <a:cubicBezTo>
                    <a:pt x="15597" y="21320"/>
                    <a:pt x="15853" y="21449"/>
                    <a:pt x="16126" y="21449"/>
                  </a:cubicBezTo>
                  <a:cubicBezTo>
                    <a:pt x="16224" y="21449"/>
                    <a:pt x="16324" y="21432"/>
                    <a:pt x="16422" y="21397"/>
                  </a:cubicBezTo>
                  <a:cubicBezTo>
                    <a:pt x="17377" y="21159"/>
                    <a:pt x="18173" y="20522"/>
                    <a:pt x="18571" y="19593"/>
                  </a:cubicBezTo>
                  <a:cubicBezTo>
                    <a:pt x="18756" y="19275"/>
                    <a:pt x="18703" y="18904"/>
                    <a:pt x="18518" y="18612"/>
                  </a:cubicBezTo>
                  <a:lnTo>
                    <a:pt x="3290" y="306"/>
                  </a:lnTo>
                  <a:cubicBezTo>
                    <a:pt x="3113" y="110"/>
                    <a:pt x="2848" y="0"/>
                    <a:pt x="2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74"/>
            <p:cNvSpPr/>
            <p:nvPr/>
          </p:nvSpPr>
          <p:spPr>
            <a:xfrm>
              <a:off x="6721950" y="2082475"/>
              <a:ext cx="468925" cy="536225"/>
            </a:xfrm>
            <a:custGeom>
              <a:avLst/>
              <a:gdLst/>
              <a:ahLst/>
              <a:cxnLst/>
              <a:rect l="l" t="t" r="r" b="b"/>
              <a:pathLst>
                <a:path w="18757" h="21449" extrusionOk="0">
                  <a:moveTo>
                    <a:pt x="2593" y="0"/>
                  </a:moveTo>
                  <a:cubicBezTo>
                    <a:pt x="2504" y="0"/>
                    <a:pt x="2417" y="14"/>
                    <a:pt x="2335" y="41"/>
                  </a:cubicBezTo>
                  <a:cubicBezTo>
                    <a:pt x="1380" y="227"/>
                    <a:pt x="584" y="890"/>
                    <a:pt x="186" y="1819"/>
                  </a:cubicBezTo>
                  <a:cubicBezTo>
                    <a:pt x="0" y="2163"/>
                    <a:pt x="53" y="2561"/>
                    <a:pt x="318" y="2853"/>
                  </a:cubicBezTo>
                  <a:lnTo>
                    <a:pt x="15440" y="21106"/>
                  </a:lnTo>
                  <a:cubicBezTo>
                    <a:pt x="15597" y="21320"/>
                    <a:pt x="15853" y="21449"/>
                    <a:pt x="16126" y="21449"/>
                  </a:cubicBezTo>
                  <a:cubicBezTo>
                    <a:pt x="16224" y="21449"/>
                    <a:pt x="16324" y="21432"/>
                    <a:pt x="16422" y="21397"/>
                  </a:cubicBezTo>
                  <a:cubicBezTo>
                    <a:pt x="17377" y="21159"/>
                    <a:pt x="18173" y="20522"/>
                    <a:pt x="18571" y="19593"/>
                  </a:cubicBezTo>
                  <a:cubicBezTo>
                    <a:pt x="18756" y="19275"/>
                    <a:pt x="18703" y="18904"/>
                    <a:pt x="18518" y="18612"/>
                  </a:cubicBezTo>
                  <a:lnTo>
                    <a:pt x="3290" y="306"/>
                  </a:lnTo>
                  <a:cubicBezTo>
                    <a:pt x="3113" y="110"/>
                    <a:pt x="2848" y="0"/>
                    <a:pt x="2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74"/>
            <p:cNvSpPr/>
            <p:nvPr/>
          </p:nvSpPr>
          <p:spPr>
            <a:xfrm>
              <a:off x="6773000" y="2082475"/>
              <a:ext cx="417875" cy="535600"/>
            </a:xfrm>
            <a:custGeom>
              <a:avLst/>
              <a:gdLst/>
              <a:ahLst/>
              <a:cxnLst/>
              <a:rect l="l" t="t" r="r" b="b"/>
              <a:pathLst>
                <a:path w="16715" h="21424" extrusionOk="0">
                  <a:moveTo>
                    <a:pt x="593" y="0"/>
                  </a:moveTo>
                  <a:cubicBezTo>
                    <a:pt x="501" y="0"/>
                    <a:pt x="408" y="14"/>
                    <a:pt x="319" y="41"/>
                  </a:cubicBezTo>
                  <a:cubicBezTo>
                    <a:pt x="213" y="68"/>
                    <a:pt x="80" y="68"/>
                    <a:pt x="1" y="94"/>
                  </a:cubicBezTo>
                  <a:cubicBezTo>
                    <a:pt x="1487" y="1898"/>
                    <a:pt x="13186" y="16038"/>
                    <a:pt x="13717" y="16702"/>
                  </a:cubicBezTo>
                  <a:cubicBezTo>
                    <a:pt x="14751" y="17949"/>
                    <a:pt x="15733" y="19036"/>
                    <a:pt x="15839" y="19487"/>
                  </a:cubicBezTo>
                  <a:cubicBezTo>
                    <a:pt x="15945" y="20204"/>
                    <a:pt x="14619" y="21371"/>
                    <a:pt x="13876" y="21424"/>
                  </a:cubicBezTo>
                  <a:lnTo>
                    <a:pt x="14380" y="21424"/>
                  </a:lnTo>
                  <a:cubicBezTo>
                    <a:pt x="15335" y="21185"/>
                    <a:pt x="16131" y="20575"/>
                    <a:pt x="16529" y="19646"/>
                  </a:cubicBezTo>
                  <a:cubicBezTo>
                    <a:pt x="16714" y="19302"/>
                    <a:pt x="16661" y="18930"/>
                    <a:pt x="16476" y="18638"/>
                  </a:cubicBezTo>
                  <a:lnTo>
                    <a:pt x="1274" y="306"/>
                  </a:lnTo>
                  <a:cubicBezTo>
                    <a:pt x="1117" y="110"/>
                    <a:pt x="857" y="0"/>
                    <a:pt x="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74"/>
            <p:cNvSpPr/>
            <p:nvPr/>
          </p:nvSpPr>
          <p:spPr>
            <a:xfrm>
              <a:off x="6773000" y="2082475"/>
              <a:ext cx="417875" cy="535600"/>
            </a:xfrm>
            <a:custGeom>
              <a:avLst/>
              <a:gdLst/>
              <a:ahLst/>
              <a:cxnLst/>
              <a:rect l="l" t="t" r="r" b="b"/>
              <a:pathLst>
                <a:path w="16715" h="21424" extrusionOk="0">
                  <a:moveTo>
                    <a:pt x="593" y="0"/>
                  </a:moveTo>
                  <a:cubicBezTo>
                    <a:pt x="501" y="0"/>
                    <a:pt x="408" y="14"/>
                    <a:pt x="319" y="41"/>
                  </a:cubicBezTo>
                  <a:cubicBezTo>
                    <a:pt x="213" y="68"/>
                    <a:pt x="80" y="68"/>
                    <a:pt x="1" y="94"/>
                  </a:cubicBezTo>
                  <a:cubicBezTo>
                    <a:pt x="1487" y="1898"/>
                    <a:pt x="13186" y="16038"/>
                    <a:pt x="13717" y="16702"/>
                  </a:cubicBezTo>
                  <a:cubicBezTo>
                    <a:pt x="14751" y="17949"/>
                    <a:pt x="15733" y="19036"/>
                    <a:pt x="15839" y="19487"/>
                  </a:cubicBezTo>
                  <a:cubicBezTo>
                    <a:pt x="15945" y="20204"/>
                    <a:pt x="14619" y="21371"/>
                    <a:pt x="13876" y="21424"/>
                  </a:cubicBezTo>
                  <a:lnTo>
                    <a:pt x="14380" y="21424"/>
                  </a:lnTo>
                  <a:cubicBezTo>
                    <a:pt x="15335" y="21185"/>
                    <a:pt x="16131" y="20575"/>
                    <a:pt x="16529" y="19646"/>
                  </a:cubicBezTo>
                  <a:cubicBezTo>
                    <a:pt x="16714" y="19302"/>
                    <a:pt x="16661" y="18930"/>
                    <a:pt x="16476" y="18638"/>
                  </a:cubicBezTo>
                  <a:lnTo>
                    <a:pt x="1274" y="306"/>
                  </a:lnTo>
                  <a:cubicBezTo>
                    <a:pt x="1117" y="110"/>
                    <a:pt x="857" y="0"/>
                    <a:pt x="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74"/>
            <p:cNvSpPr/>
            <p:nvPr/>
          </p:nvSpPr>
          <p:spPr>
            <a:xfrm>
              <a:off x="6723275" y="2082475"/>
              <a:ext cx="130000" cy="128375"/>
            </a:xfrm>
            <a:custGeom>
              <a:avLst/>
              <a:gdLst/>
              <a:ahLst/>
              <a:cxnLst/>
              <a:rect l="l" t="t" r="r" b="b"/>
              <a:pathLst>
                <a:path w="5200" h="5135" extrusionOk="0">
                  <a:moveTo>
                    <a:pt x="2582" y="0"/>
                  </a:moveTo>
                  <a:cubicBezTo>
                    <a:pt x="2490" y="0"/>
                    <a:pt x="2397" y="14"/>
                    <a:pt x="2308" y="41"/>
                  </a:cubicBezTo>
                  <a:cubicBezTo>
                    <a:pt x="1353" y="227"/>
                    <a:pt x="557" y="890"/>
                    <a:pt x="159" y="1819"/>
                  </a:cubicBezTo>
                  <a:cubicBezTo>
                    <a:pt x="0" y="2163"/>
                    <a:pt x="27" y="2561"/>
                    <a:pt x="292" y="2853"/>
                  </a:cubicBezTo>
                  <a:lnTo>
                    <a:pt x="2176" y="5135"/>
                  </a:lnTo>
                  <a:cubicBezTo>
                    <a:pt x="3343" y="4525"/>
                    <a:pt x="4378" y="3649"/>
                    <a:pt x="5200" y="2614"/>
                  </a:cubicBezTo>
                  <a:lnTo>
                    <a:pt x="3263" y="306"/>
                  </a:lnTo>
                  <a:cubicBezTo>
                    <a:pt x="3106" y="110"/>
                    <a:pt x="2846" y="0"/>
                    <a:pt x="25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74"/>
            <p:cNvSpPr/>
            <p:nvPr/>
          </p:nvSpPr>
          <p:spPr>
            <a:xfrm>
              <a:off x="6723275" y="2082475"/>
              <a:ext cx="130000" cy="128375"/>
            </a:xfrm>
            <a:custGeom>
              <a:avLst/>
              <a:gdLst/>
              <a:ahLst/>
              <a:cxnLst/>
              <a:rect l="l" t="t" r="r" b="b"/>
              <a:pathLst>
                <a:path w="5200" h="5135" extrusionOk="0">
                  <a:moveTo>
                    <a:pt x="2582" y="0"/>
                  </a:moveTo>
                  <a:cubicBezTo>
                    <a:pt x="2490" y="0"/>
                    <a:pt x="2397" y="14"/>
                    <a:pt x="2308" y="41"/>
                  </a:cubicBezTo>
                  <a:cubicBezTo>
                    <a:pt x="1353" y="227"/>
                    <a:pt x="557" y="890"/>
                    <a:pt x="159" y="1819"/>
                  </a:cubicBezTo>
                  <a:cubicBezTo>
                    <a:pt x="0" y="2163"/>
                    <a:pt x="27" y="2561"/>
                    <a:pt x="292" y="2853"/>
                  </a:cubicBezTo>
                  <a:lnTo>
                    <a:pt x="2176" y="5135"/>
                  </a:lnTo>
                  <a:cubicBezTo>
                    <a:pt x="3343" y="4525"/>
                    <a:pt x="4378" y="3649"/>
                    <a:pt x="5200" y="2614"/>
                  </a:cubicBezTo>
                  <a:lnTo>
                    <a:pt x="3263" y="306"/>
                  </a:lnTo>
                  <a:cubicBezTo>
                    <a:pt x="3106" y="110"/>
                    <a:pt x="2846" y="0"/>
                    <a:pt x="2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74"/>
            <p:cNvSpPr/>
            <p:nvPr/>
          </p:nvSpPr>
          <p:spPr>
            <a:xfrm>
              <a:off x="6773000" y="2082475"/>
              <a:ext cx="80275" cy="81950"/>
            </a:xfrm>
            <a:custGeom>
              <a:avLst/>
              <a:gdLst/>
              <a:ahLst/>
              <a:cxnLst/>
              <a:rect l="l" t="t" r="r" b="b"/>
              <a:pathLst>
                <a:path w="3211" h="3278" extrusionOk="0">
                  <a:moveTo>
                    <a:pt x="593" y="0"/>
                  </a:moveTo>
                  <a:cubicBezTo>
                    <a:pt x="501" y="0"/>
                    <a:pt x="408" y="14"/>
                    <a:pt x="319" y="41"/>
                  </a:cubicBezTo>
                  <a:cubicBezTo>
                    <a:pt x="213" y="68"/>
                    <a:pt x="80" y="68"/>
                    <a:pt x="1" y="94"/>
                  </a:cubicBezTo>
                  <a:lnTo>
                    <a:pt x="2601" y="3278"/>
                  </a:lnTo>
                  <a:cubicBezTo>
                    <a:pt x="2813" y="3092"/>
                    <a:pt x="2999" y="2853"/>
                    <a:pt x="3211" y="2614"/>
                  </a:cubicBezTo>
                  <a:lnTo>
                    <a:pt x="1274" y="306"/>
                  </a:lnTo>
                  <a:cubicBezTo>
                    <a:pt x="1117" y="110"/>
                    <a:pt x="857" y="0"/>
                    <a:pt x="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74"/>
            <p:cNvSpPr/>
            <p:nvPr/>
          </p:nvSpPr>
          <p:spPr>
            <a:xfrm>
              <a:off x="6645675" y="1989975"/>
              <a:ext cx="165175" cy="171100"/>
            </a:xfrm>
            <a:custGeom>
              <a:avLst/>
              <a:gdLst/>
              <a:ahLst/>
              <a:cxnLst/>
              <a:rect l="l" t="t" r="r" b="b"/>
              <a:pathLst>
                <a:path w="6607" h="6844" extrusionOk="0">
                  <a:moveTo>
                    <a:pt x="2552" y="1"/>
                  </a:moveTo>
                  <a:cubicBezTo>
                    <a:pt x="2478" y="1"/>
                    <a:pt x="2405" y="9"/>
                    <a:pt x="2335" y="27"/>
                  </a:cubicBezTo>
                  <a:cubicBezTo>
                    <a:pt x="1380" y="213"/>
                    <a:pt x="584" y="876"/>
                    <a:pt x="186" y="1778"/>
                  </a:cubicBezTo>
                  <a:cubicBezTo>
                    <a:pt x="0" y="2123"/>
                    <a:pt x="53" y="2547"/>
                    <a:pt x="319" y="2813"/>
                  </a:cubicBezTo>
                  <a:lnTo>
                    <a:pt x="3290" y="6500"/>
                  </a:lnTo>
                  <a:cubicBezTo>
                    <a:pt x="3466" y="6715"/>
                    <a:pt x="3728" y="6844"/>
                    <a:pt x="4002" y="6844"/>
                  </a:cubicBezTo>
                  <a:cubicBezTo>
                    <a:pt x="4100" y="6844"/>
                    <a:pt x="4200" y="6827"/>
                    <a:pt x="4298" y="6792"/>
                  </a:cubicBezTo>
                  <a:cubicBezTo>
                    <a:pt x="5253" y="6553"/>
                    <a:pt x="6049" y="5917"/>
                    <a:pt x="6447" y="4988"/>
                  </a:cubicBezTo>
                  <a:cubicBezTo>
                    <a:pt x="6606" y="4670"/>
                    <a:pt x="6580" y="4298"/>
                    <a:pt x="6367" y="4006"/>
                  </a:cubicBezTo>
                  <a:lnTo>
                    <a:pt x="3290" y="292"/>
                  </a:lnTo>
                  <a:cubicBezTo>
                    <a:pt x="3083" y="106"/>
                    <a:pt x="2812" y="1"/>
                    <a:pt x="2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74"/>
            <p:cNvSpPr/>
            <p:nvPr/>
          </p:nvSpPr>
          <p:spPr>
            <a:xfrm>
              <a:off x="6645675" y="1989975"/>
              <a:ext cx="165175" cy="171100"/>
            </a:xfrm>
            <a:custGeom>
              <a:avLst/>
              <a:gdLst/>
              <a:ahLst/>
              <a:cxnLst/>
              <a:rect l="l" t="t" r="r" b="b"/>
              <a:pathLst>
                <a:path w="6607" h="6844" extrusionOk="0">
                  <a:moveTo>
                    <a:pt x="2552" y="1"/>
                  </a:moveTo>
                  <a:cubicBezTo>
                    <a:pt x="2478" y="1"/>
                    <a:pt x="2405" y="9"/>
                    <a:pt x="2335" y="27"/>
                  </a:cubicBezTo>
                  <a:cubicBezTo>
                    <a:pt x="1380" y="213"/>
                    <a:pt x="584" y="876"/>
                    <a:pt x="186" y="1778"/>
                  </a:cubicBezTo>
                  <a:cubicBezTo>
                    <a:pt x="0" y="2123"/>
                    <a:pt x="53" y="2547"/>
                    <a:pt x="319" y="2813"/>
                  </a:cubicBezTo>
                  <a:lnTo>
                    <a:pt x="3290" y="6500"/>
                  </a:lnTo>
                  <a:cubicBezTo>
                    <a:pt x="3466" y="6715"/>
                    <a:pt x="3728" y="6844"/>
                    <a:pt x="4002" y="6844"/>
                  </a:cubicBezTo>
                  <a:cubicBezTo>
                    <a:pt x="4100" y="6844"/>
                    <a:pt x="4200" y="6827"/>
                    <a:pt x="4298" y="6792"/>
                  </a:cubicBezTo>
                  <a:cubicBezTo>
                    <a:pt x="5253" y="6553"/>
                    <a:pt x="6049" y="5917"/>
                    <a:pt x="6447" y="4988"/>
                  </a:cubicBezTo>
                  <a:cubicBezTo>
                    <a:pt x="6606" y="4670"/>
                    <a:pt x="6580" y="4298"/>
                    <a:pt x="6367" y="4006"/>
                  </a:cubicBezTo>
                  <a:lnTo>
                    <a:pt x="3290" y="292"/>
                  </a:lnTo>
                  <a:cubicBezTo>
                    <a:pt x="3083" y="106"/>
                    <a:pt x="2812" y="1"/>
                    <a:pt x="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74"/>
            <p:cNvSpPr/>
            <p:nvPr/>
          </p:nvSpPr>
          <p:spPr>
            <a:xfrm>
              <a:off x="6645675" y="1989975"/>
              <a:ext cx="165175" cy="171100"/>
            </a:xfrm>
            <a:custGeom>
              <a:avLst/>
              <a:gdLst/>
              <a:ahLst/>
              <a:cxnLst/>
              <a:rect l="l" t="t" r="r" b="b"/>
              <a:pathLst>
                <a:path w="6607" h="6844" extrusionOk="0">
                  <a:moveTo>
                    <a:pt x="2552" y="1"/>
                  </a:moveTo>
                  <a:cubicBezTo>
                    <a:pt x="2478" y="1"/>
                    <a:pt x="2405" y="9"/>
                    <a:pt x="2335" y="27"/>
                  </a:cubicBezTo>
                  <a:cubicBezTo>
                    <a:pt x="1380" y="213"/>
                    <a:pt x="584" y="876"/>
                    <a:pt x="186" y="1778"/>
                  </a:cubicBezTo>
                  <a:cubicBezTo>
                    <a:pt x="0" y="2123"/>
                    <a:pt x="53" y="2547"/>
                    <a:pt x="319" y="2813"/>
                  </a:cubicBezTo>
                  <a:lnTo>
                    <a:pt x="3290" y="6500"/>
                  </a:lnTo>
                  <a:cubicBezTo>
                    <a:pt x="3466" y="6715"/>
                    <a:pt x="3728" y="6844"/>
                    <a:pt x="4002" y="6844"/>
                  </a:cubicBezTo>
                  <a:cubicBezTo>
                    <a:pt x="4100" y="6844"/>
                    <a:pt x="4200" y="6827"/>
                    <a:pt x="4298" y="6792"/>
                  </a:cubicBezTo>
                  <a:cubicBezTo>
                    <a:pt x="5253" y="6553"/>
                    <a:pt x="6049" y="5917"/>
                    <a:pt x="6447" y="4988"/>
                  </a:cubicBezTo>
                  <a:cubicBezTo>
                    <a:pt x="6606" y="4670"/>
                    <a:pt x="6580" y="4298"/>
                    <a:pt x="6367" y="4006"/>
                  </a:cubicBezTo>
                  <a:lnTo>
                    <a:pt x="3290" y="292"/>
                  </a:lnTo>
                  <a:cubicBezTo>
                    <a:pt x="3083" y="106"/>
                    <a:pt x="2812" y="1"/>
                    <a:pt x="2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74"/>
            <p:cNvSpPr/>
            <p:nvPr/>
          </p:nvSpPr>
          <p:spPr>
            <a:xfrm>
              <a:off x="6713325" y="2010800"/>
              <a:ext cx="96850" cy="110525"/>
            </a:xfrm>
            <a:custGeom>
              <a:avLst/>
              <a:gdLst/>
              <a:ahLst/>
              <a:cxnLst/>
              <a:rect l="l" t="t" r="r" b="b"/>
              <a:pathLst>
                <a:path w="3874" h="4421" extrusionOk="0">
                  <a:moveTo>
                    <a:pt x="521" y="1"/>
                  </a:moveTo>
                  <a:cubicBezTo>
                    <a:pt x="454" y="1"/>
                    <a:pt x="386" y="6"/>
                    <a:pt x="319" y="16"/>
                  </a:cubicBezTo>
                  <a:cubicBezTo>
                    <a:pt x="212" y="43"/>
                    <a:pt x="80" y="43"/>
                    <a:pt x="0" y="69"/>
                  </a:cubicBezTo>
                  <a:lnTo>
                    <a:pt x="3582" y="4420"/>
                  </a:lnTo>
                  <a:cubicBezTo>
                    <a:pt x="3635" y="4314"/>
                    <a:pt x="3661" y="4235"/>
                    <a:pt x="3714" y="4128"/>
                  </a:cubicBezTo>
                  <a:cubicBezTo>
                    <a:pt x="3874" y="3837"/>
                    <a:pt x="3874" y="3465"/>
                    <a:pt x="3661" y="3173"/>
                  </a:cubicBezTo>
                  <a:lnTo>
                    <a:pt x="1274" y="282"/>
                  </a:lnTo>
                  <a:cubicBezTo>
                    <a:pt x="1060" y="90"/>
                    <a:pt x="796" y="1"/>
                    <a:pt x="5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74"/>
            <p:cNvSpPr/>
            <p:nvPr/>
          </p:nvSpPr>
          <p:spPr>
            <a:xfrm>
              <a:off x="6308750" y="1336675"/>
              <a:ext cx="585000" cy="889425"/>
            </a:xfrm>
            <a:custGeom>
              <a:avLst/>
              <a:gdLst/>
              <a:ahLst/>
              <a:cxnLst/>
              <a:rect l="l" t="t" r="r" b="b"/>
              <a:pathLst>
                <a:path w="23400" h="35577" extrusionOk="0">
                  <a:moveTo>
                    <a:pt x="0" y="1"/>
                  </a:moveTo>
                  <a:lnTo>
                    <a:pt x="19" y="24"/>
                  </a:lnTo>
                  <a:lnTo>
                    <a:pt x="19" y="24"/>
                  </a:lnTo>
                  <a:cubicBezTo>
                    <a:pt x="13" y="16"/>
                    <a:pt x="7" y="9"/>
                    <a:pt x="0" y="1"/>
                  </a:cubicBezTo>
                  <a:close/>
                  <a:moveTo>
                    <a:pt x="19" y="24"/>
                  </a:moveTo>
                  <a:cubicBezTo>
                    <a:pt x="560" y="687"/>
                    <a:pt x="658" y="1687"/>
                    <a:pt x="186" y="2946"/>
                  </a:cubicBezTo>
                  <a:lnTo>
                    <a:pt x="21250" y="28387"/>
                  </a:lnTo>
                  <a:cubicBezTo>
                    <a:pt x="22418" y="29767"/>
                    <a:pt x="21754" y="32951"/>
                    <a:pt x="17297" y="35577"/>
                  </a:cubicBezTo>
                  <a:cubicBezTo>
                    <a:pt x="19685" y="34834"/>
                    <a:pt x="22126" y="32685"/>
                    <a:pt x="22975" y="30430"/>
                  </a:cubicBezTo>
                  <a:cubicBezTo>
                    <a:pt x="23399" y="29289"/>
                    <a:pt x="23320" y="28308"/>
                    <a:pt x="22869" y="27645"/>
                  </a:cubicBezTo>
                  <a:lnTo>
                    <a:pt x="19" y="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74"/>
            <p:cNvSpPr/>
            <p:nvPr/>
          </p:nvSpPr>
          <p:spPr>
            <a:xfrm>
              <a:off x="6308750" y="1336675"/>
              <a:ext cx="585000" cy="889425"/>
            </a:xfrm>
            <a:custGeom>
              <a:avLst/>
              <a:gdLst/>
              <a:ahLst/>
              <a:cxnLst/>
              <a:rect l="l" t="t" r="r" b="b"/>
              <a:pathLst>
                <a:path w="23400" h="35577" extrusionOk="0">
                  <a:moveTo>
                    <a:pt x="0" y="1"/>
                  </a:moveTo>
                  <a:lnTo>
                    <a:pt x="19" y="24"/>
                  </a:lnTo>
                  <a:lnTo>
                    <a:pt x="19" y="24"/>
                  </a:lnTo>
                  <a:cubicBezTo>
                    <a:pt x="13" y="16"/>
                    <a:pt x="7" y="9"/>
                    <a:pt x="0" y="1"/>
                  </a:cubicBezTo>
                  <a:close/>
                  <a:moveTo>
                    <a:pt x="19" y="24"/>
                  </a:moveTo>
                  <a:cubicBezTo>
                    <a:pt x="560" y="687"/>
                    <a:pt x="658" y="1687"/>
                    <a:pt x="186" y="2946"/>
                  </a:cubicBezTo>
                  <a:lnTo>
                    <a:pt x="21250" y="28387"/>
                  </a:lnTo>
                  <a:cubicBezTo>
                    <a:pt x="22418" y="29767"/>
                    <a:pt x="21754" y="32951"/>
                    <a:pt x="17297" y="35577"/>
                  </a:cubicBezTo>
                  <a:cubicBezTo>
                    <a:pt x="19685" y="34834"/>
                    <a:pt x="22126" y="32685"/>
                    <a:pt x="22975" y="30430"/>
                  </a:cubicBezTo>
                  <a:cubicBezTo>
                    <a:pt x="23399" y="29289"/>
                    <a:pt x="23320" y="28308"/>
                    <a:pt x="22869" y="27645"/>
                  </a:cubicBezTo>
                  <a:lnTo>
                    <a:pt x="19" y="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74"/>
            <p:cNvSpPr/>
            <p:nvPr/>
          </p:nvSpPr>
          <p:spPr>
            <a:xfrm>
              <a:off x="6573575" y="1932725"/>
              <a:ext cx="231800" cy="191600"/>
            </a:xfrm>
            <a:custGeom>
              <a:avLst/>
              <a:gdLst/>
              <a:ahLst/>
              <a:cxnLst/>
              <a:rect l="l" t="t" r="r" b="b"/>
              <a:pathLst>
                <a:path w="9272" h="7664" extrusionOk="0">
                  <a:moveTo>
                    <a:pt x="6734" y="1"/>
                  </a:moveTo>
                  <a:cubicBezTo>
                    <a:pt x="6518" y="1"/>
                    <a:pt x="6286" y="21"/>
                    <a:pt x="6041" y="62"/>
                  </a:cubicBezTo>
                  <a:cubicBezTo>
                    <a:pt x="3866" y="433"/>
                    <a:pt x="1478" y="2423"/>
                    <a:pt x="682" y="4492"/>
                  </a:cubicBezTo>
                  <a:cubicBezTo>
                    <a:pt x="1" y="6349"/>
                    <a:pt x="797" y="7664"/>
                    <a:pt x="2518" y="7664"/>
                  </a:cubicBezTo>
                  <a:cubicBezTo>
                    <a:pt x="2740" y="7664"/>
                    <a:pt x="2977" y="7642"/>
                    <a:pt x="3229" y="7596"/>
                  </a:cubicBezTo>
                  <a:cubicBezTo>
                    <a:pt x="5405" y="7198"/>
                    <a:pt x="7792" y="5235"/>
                    <a:pt x="8588" y="3139"/>
                  </a:cubicBezTo>
                  <a:cubicBezTo>
                    <a:pt x="9272" y="1277"/>
                    <a:pt x="8468" y="1"/>
                    <a:pt x="67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74"/>
            <p:cNvSpPr/>
            <p:nvPr/>
          </p:nvSpPr>
          <p:spPr>
            <a:xfrm>
              <a:off x="6566975" y="1924300"/>
              <a:ext cx="231900" cy="191425"/>
            </a:xfrm>
            <a:custGeom>
              <a:avLst/>
              <a:gdLst/>
              <a:ahLst/>
              <a:cxnLst/>
              <a:rect l="l" t="t" r="r" b="b"/>
              <a:pathLst>
                <a:path w="9276" h="7657" extrusionOk="0">
                  <a:moveTo>
                    <a:pt x="6695" y="1"/>
                  </a:moveTo>
                  <a:cubicBezTo>
                    <a:pt x="6489" y="1"/>
                    <a:pt x="6270" y="18"/>
                    <a:pt x="6040" y="54"/>
                  </a:cubicBezTo>
                  <a:cubicBezTo>
                    <a:pt x="3864" y="426"/>
                    <a:pt x="1477" y="2415"/>
                    <a:pt x="681" y="4511"/>
                  </a:cubicBezTo>
                  <a:cubicBezTo>
                    <a:pt x="1" y="6364"/>
                    <a:pt x="793" y="7657"/>
                    <a:pt x="2507" y="7657"/>
                  </a:cubicBezTo>
                  <a:cubicBezTo>
                    <a:pt x="2732" y="7657"/>
                    <a:pt x="2972" y="7635"/>
                    <a:pt x="3228" y="7588"/>
                  </a:cubicBezTo>
                  <a:cubicBezTo>
                    <a:pt x="5403" y="7191"/>
                    <a:pt x="7791" y="5227"/>
                    <a:pt x="8587" y="3158"/>
                  </a:cubicBezTo>
                  <a:cubicBezTo>
                    <a:pt x="9276" y="1282"/>
                    <a:pt x="8454" y="1"/>
                    <a:pt x="6695" y="1"/>
                  </a:cubicBezTo>
                  <a:close/>
                </a:path>
              </a:pathLst>
            </a:custGeom>
            <a:solidFill>
              <a:srgbClr val="3D48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74"/>
            <p:cNvSpPr/>
            <p:nvPr/>
          </p:nvSpPr>
          <p:spPr>
            <a:xfrm>
              <a:off x="6087875" y="1337650"/>
              <a:ext cx="698425" cy="771025"/>
            </a:xfrm>
            <a:custGeom>
              <a:avLst/>
              <a:gdLst/>
              <a:ahLst/>
              <a:cxnLst/>
              <a:rect l="l" t="t" r="r" b="b"/>
              <a:pathLst>
                <a:path w="27937" h="30841" extrusionOk="0">
                  <a:moveTo>
                    <a:pt x="6578" y="1"/>
                  </a:moveTo>
                  <a:cubicBezTo>
                    <a:pt x="6334" y="1"/>
                    <a:pt x="6069" y="31"/>
                    <a:pt x="5784" y="95"/>
                  </a:cubicBezTo>
                  <a:cubicBezTo>
                    <a:pt x="3662" y="546"/>
                    <a:pt x="1221" y="2509"/>
                    <a:pt x="399" y="4525"/>
                  </a:cubicBezTo>
                  <a:cubicBezTo>
                    <a:pt x="1" y="5560"/>
                    <a:pt x="27" y="6356"/>
                    <a:pt x="478" y="6886"/>
                  </a:cubicBezTo>
                  <a:lnTo>
                    <a:pt x="19765" y="30152"/>
                  </a:lnTo>
                  <a:cubicBezTo>
                    <a:pt x="20141" y="30611"/>
                    <a:pt x="20729" y="30840"/>
                    <a:pt x="21491" y="30840"/>
                  </a:cubicBezTo>
                  <a:cubicBezTo>
                    <a:pt x="21699" y="30840"/>
                    <a:pt x="21920" y="30823"/>
                    <a:pt x="22153" y="30789"/>
                  </a:cubicBezTo>
                  <a:cubicBezTo>
                    <a:pt x="24355" y="30418"/>
                    <a:pt x="26769" y="28428"/>
                    <a:pt x="27539" y="26359"/>
                  </a:cubicBezTo>
                  <a:cubicBezTo>
                    <a:pt x="27936" y="25324"/>
                    <a:pt x="27830" y="24422"/>
                    <a:pt x="27353" y="23892"/>
                  </a:cubicBezTo>
                  <a:lnTo>
                    <a:pt x="8066" y="572"/>
                  </a:lnTo>
                  <a:cubicBezTo>
                    <a:pt x="7755" y="223"/>
                    <a:pt x="7245" y="1"/>
                    <a:pt x="6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74"/>
            <p:cNvSpPr/>
            <p:nvPr/>
          </p:nvSpPr>
          <p:spPr>
            <a:xfrm>
              <a:off x="6087875" y="1337300"/>
              <a:ext cx="231500" cy="209000"/>
            </a:xfrm>
            <a:custGeom>
              <a:avLst/>
              <a:gdLst/>
              <a:ahLst/>
              <a:cxnLst/>
              <a:rect l="l" t="t" r="r" b="b"/>
              <a:pathLst>
                <a:path w="9260" h="8360" extrusionOk="0">
                  <a:moveTo>
                    <a:pt x="6558" y="0"/>
                  </a:moveTo>
                  <a:cubicBezTo>
                    <a:pt x="6319" y="0"/>
                    <a:pt x="6061" y="27"/>
                    <a:pt x="5784" y="82"/>
                  </a:cubicBezTo>
                  <a:cubicBezTo>
                    <a:pt x="3662" y="560"/>
                    <a:pt x="1221" y="2523"/>
                    <a:pt x="399" y="4539"/>
                  </a:cubicBezTo>
                  <a:cubicBezTo>
                    <a:pt x="1" y="5574"/>
                    <a:pt x="27" y="6370"/>
                    <a:pt x="478" y="6900"/>
                  </a:cubicBezTo>
                  <a:lnTo>
                    <a:pt x="1672" y="8359"/>
                  </a:lnTo>
                  <a:cubicBezTo>
                    <a:pt x="1964" y="8359"/>
                    <a:pt x="2256" y="8333"/>
                    <a:pt x="2548" y="8280"/>
                  </a:cubicBezTo>
                  <a:cubicBezTo>
                    <a:pt x="5174" y="7829"/>
                    <a:pt x="8066" y="5441"/>
                    <a:pt x="8994" y="2947"/>
                  </a:cubicBezTo>
                  <a:cubicBezTo>
                    <a:pt x="9154" y="2655"/>
                    <a:pt x="9233" y="2364"/>
                    <a:pt x="9260" y="2045"/>
                  </a:cubicBezTo>
                  <a:lnTo>
                    <a:pt x="8066" y="586"/>
                  </a:lnTo>
                  <a:cubicBezTo>
                    <a:pt x="7752" y="213"/>
                    <a:pt x="7235" y="0"/>
                    <a:pt x="6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74"/>
            <p:cNvSpPr/>
            <p:nvPr/>
          </p:nvSpPr>
          <p:spPr>
            <a:xfrm>
              <a:off x="6087875" y="1337300"/>
              <a:ext cx="231500" cy="209000"/>
            </a:xfrm>
            <a:custGeom>
              <a:avLst/>
              <a:gdLst/>
              <a:ahLst/>
              <a:cxnLst/>
              <a:rect l="l" t="t" r="r" b="b"/>
              <a:pathLst>
                <a:path w="9260" h="8360" extrusionOk="0">
                  <a:moveTo>
                    <a:pt x="6558" y="0"/>
                  </a:moveTo>
                  <a:cubicBezTo>
                    <a:pt x="6319" y="0"/>
                    <a:pt x="6061" y="27"/>
                    <a:pt x="5784" y="82"/>
                  </a:cubicBezTo>
                  <a:cubicBezTo>
                    <a:pt x="3662" y="560"/>
                    <a:pt x="1221" y="2523"/>
                    <a:pt x="399" y="4539"/>
                  </a:cubicBezTo>
                  <a:cubicBezTo>
                    <a:pt x="1" y="5574"/>
                    <a:pt x="27" y="6370"/>
                    <a:pt x="478" y="6900"/>
                  </a:cubicBezTo>
                  <a:lnTo>
                    <a:pt x="1672" y="8359"/>
                  </a:lnTo>
                  <a:cubicBezTo>
                    <a:pt x="1964" y="8359"/>
                    <a:pt x="2256" y="8333"/>
                    <a:pt x="2548" y="8280"/>
                  </a:cubicBezTo>
                  <a:cubicBezTo>
                    <a:pt x="5174" y="7829"/>
                    <a:pt x="8066" y="5441"/>
                    <a:pt x="8994" y="2947"/>
                  </a:cubicBezTo>
                  <a:cubicBezTo>
                    <a:pt x="9154" y="2655"/>
                    <a:pt x="9233" y="2364"/>
                    <a:pt x="9260" y="2045"/>
                  </a:cubicBezTo>
                  <a:lnTo>
                    <a:pt x="8066" y="586"/>
                  </a:lnTo>
                  <a:cubicBezTo>
                    <a:pt x="7752" y="213"/>
                    <a:pt x="7235" y="0"/>
                    <a:pt x="6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74"/>
            <p:cNvSpPr/>
            <p:nvPr/>
          </p:nvSpPr>
          <p:spPr>
            <a:xfrm>
              <a:off x="6569400" y="1915700"/>
              <a:ext cx="217550" cy="193500"/>
            </a:xfrm>
            <a:custGeom>
              <a:avLst/>
              <a:gdLst/>
              <a:ahLst/>
              <a:cxnLst/>
              <a:rect l="l" t="t" r="r" b="b"/>
              <a:pathLst>
                <a:path w="8702" h="7740" extrusionOk="0">
                  <a:moveTo>
                    <a:pt x="6361" y="87"/>
                  </a:moveTo>
                  <a:cubicBezTo>
                    <a:pt x="6171" y="87"/>
                    <a:pt x="5969" y="102"/>
                    <a:pt x="5757" y="133"/>
                  </a:cubicBezTo>
                  <a:cubicBezTo>
                    <a:pt x="4616" y="345"/>
                    <a:pt x="2733" y="0"/>
                    <a:pt x="1778" y="796"/>
                  </a:cubicBezTo>
                  <a:cubicBezTo>
                    <a:pt x="796" y="1592"/>
                    <a:pt x="743" y="3529"/>
                    <a:pt x="372" y="4590"/>
                  </a:cubicBezTo>
                  <a:cubicBezTo>
                    <a:pt x="0" y="5651"/>
                    <a:pt x="80" y="6473"/>
                    <a:pt x="531" y="7030"/>
                  </a:cubicBezTo>
                  <a:cubicBezTo>
                    <a:pt x="898" y="7479"/>
                    <a:pt x="1469" y="7740"/>
                    <a:pt x="2208" y="7740"/>
                  </a:cubicBezTo>
                  <a:cubicBezTo>
                    <a:pt x="2430" y="7740"/>
                    <a:pt x="2667" y="7716"/>
                    <a:pt x="2919" y="7667"/>
                  </a:cubicBezTo>
                  <a:cubicBezTo>
                    <a:pt x="5120" y="7296"/>
                    <a:pt x="7508" y="5306"/>
                    <a:pt x="8304" y="3237"/>
                  </a:cubicBezTo>
                  <a:cubicBezTo>
                    <a:pt x="8702" y="2202"/>
                    <a:pt x="8596" y="1300"/>
                    <a:pt x="8145" y="770"/>
                  </a:cubicBezTo>
                  <a:cubicBezTo>
                    <a:pt x="7760" y="342"/>
                    <a:pt x="7152" y="87"/>
                    <a:pt x="6361" y="8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74"/>
            <p:cNvSpPr/>
            <p:nvPr/>
          </p:nvSpPr>
          <p:spPr>
            <a:xfrm>
              <a:off x="6604550" y="1916350"/>
              <a:ext cx="182400" cy="191050"/>
            </a:xfrm>
            <a:custGeom>
              <a:avLst/>
              <a:gdLst/>
              <a:ahLst/>
              <a:cxnLst/>
              <a:rect l="l" t="t" r="r" b="b"/>
              <a:pathLst>
                <a:path w="7296" h="7642" extrusionOk="0">
                  <a:moveTo>
                    <a:pt x="4970" y="85"/>
                  </a:moveTo>
                  <a:cubicBezTo>
                    <a:pt x="4768" y="85"/>
                    <a:pt x="4552" y="101"/>
                    <a:pt x="4325" y="133"/>
                  </a:cubicBezTo>
                  <a:cubicBezTo>
                    <a:pt x="3210" y="319"/>
                    <a:pt x="1327" y="1"/>
                    <a:pt x="345" y="797"/>
                  </a:cubicBezTo>
                  <a:cubicBezTo>
                    <a:pt x="213" y="903"/>
                    <a:pt x="106" y="1035"/>
                    <a:pt x="0" y="1195"/>
                  </a:cubicBezTo>
                  <a:cubicBezTo>
                    <a:pt x="232" y="976"/>
                    <a:pt x="521" y="856"/>
                    <a:pt x="930" y="856"/>
                  </a:cubicBezTo>
                  <a:cubicBezTo>
                    <a:pt x="1317" y="856"/>
                    <a:pt x="1811" y="963"/>
                    <a:pt x="2468" y="1195"/>
                  </a:cubicBezTo>
                  <a:cubicBezTo>
                    <a:pt x="3847" y="1699"/>
                    <a:pt x="5094" y="1301"/>
                    <a:pt x="5863" y="1937"/>
                  </a:cubicBezTo>
                  <a:cubicBezTo>
                    <a:pt x="6659" y="2601"/>
                    <a:pt x="6235" y="5864"/>
                    <a:pt x="1486" y="7641"/>
                  </a:cubicBezTo>
                  <a:cubicBezTo>
                    <a:pt x="3714" y="7270"/>
                    <a:pt x="6102" y="5280"/>
                    <a:pt x="6898" y="3237"/>
                  </a:cubicBezTo>
                  <a:cubicBezTo>
                    <a:pt x="7296" y="2203"/>
                    <a:pt x="7190" y="1301"/>
                    <a:pt x="6739" y="770"/>
                  </a:cubicBezTo>
                  <a:cubicBezTo>
                    <a:pt x="6359" y="327"/>
                    <a:pt x="5760" y="85"/>
                    <a:pt x="4970" y="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74"/>
            <p:cNvSpPr/>
            <p:nvPr/>
          </p:nvSpPr>
          <p:spPr>
            <a:xfrm>
              <a:off x="6569400" y="1915700"/>
              <a:ext cx="217550" cy="193500"/>
            </a:xfrm>
            <a:custGeom>
              <a:avLst/>
              <a:gdLst/>
              <a:ahLst/>
              <a:cxnLst/>
              <a:rect l="l" t="t" r="r" b="b"/>
              <a:pathLst>
                <a:path w="8702" h="7740" extrusionOk="0">
                  <a:moveTo>
                    <a:pt x="6361" y="87"/>
                  </a:moveTo>
                  <a:cubicBezTo>
                    <a:pt x="6171" y="87"/>
                    <a:pt x="5969" y="102"/>
                    <a:pt x="5757" y="133"/>
                  </a:cubicBezTo>
                  <a:cubicBezTo>
                    <a:pt x="4616" y="345"/>
                    <a:pt x="2733" y="0"/>
                    <a:pt x="1778" y="796"/>
                  </a:cubicBezTo>
                  <a:cubicBezTo>
                    <a:pt x="796" y="1592"/>
                    <a:pt x="743" y="3529"/>
                    <a:pt x="372" y="4590"/>
                  </a:cubicBezTo>
                  <a:cubicBezTo>
                    <a:pt x="0" y="5651"/>
                    <a:pt x="80" y="6473"/>
                    <a:pt x="531" y="7030"/>
                  </a:cubicBezTo>
                  <a:cubicBezTo>
                    <a:pt x="898" y="7479"/>
                    <a:pt x="1469" y="7740"/>
                    <a:pt x="2208" y="7740"/>
                  </a:cubicBezTo>
                  <a:cubicBezTo>
                    <a:pt x="2430" y="7740"/>
                    <a:pt x="2667" y="7716"/>
                    <a:pt x="2919" y="7667"/>
                  </a:cubicBezTo>
                  <a:cubicBezTo>
                    <a:pt x="5120" y="7296"/>
                    <a:pt x="7508" y="5306"/>
                    <a:pt x="8304" y="3237"/>
                  </a:cubicBezTo>
                  <a:cubicBezTo>
                    <a:pt x="8702" y="2202"/>
                    <a:pt x="8596" y="1300"/>
                    <a:pt x="8145" y="770"/>
                  </a:cubicBezTo>
                  <a:cubicBezTo>
                    <a:pt x="7760" y="342"/>
                    <a:pt x="7152" y="87"/>
                    <a:pt x="6361" y="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74"/>
            <p:cNvSpPr/>
            <p:nvPr/>
          </p:nvSpPr>
          <p:spPr>
            <a:xfrm>
              <a:off x="6569400" y="1915700"/>
              <a:ext cx="217550" cy="193500"/>
            </a:xfrm>
            <a:custGeom>
              <a:avLst/>
              <a:gdLst/>
              <a:ahLst/>
              <a:cxnLst/>
              <a:rect l="l" t="t" r="r" b="b"/>
              <a:pathLst>
                <a:path w="8702" h="7740" extrusionOk="0">
                  <a:moveTo>
                    <a:pt x="6361" y="87"/>
                  </a:moveTo>
                  <a:cubicBezTo>
                    <a:pt x="6171" y="87"/>
                    <a:pt x="5969" y="102"/>
                    <a:pt x="5757" y="133"/>
                  </a:cubicBezTo>
                  <a:cubicBezTo>
                    <a:pt x="4616" y="345"/>
                    <a:pt x="2733" y="0"/>
                    <a:pt x="1778" y="796"/>
                  </a:cubicBezTo>
                  <a:cubicBezTo>
                    <a:pt x="796" y="1592"/>
                    <a:pt x="743" y="3529"/>
                    <a:pt x="372" y="4590"/>
                  </a:cubicBezTo>
                  <a:cubicBezTo>
                    <a:pt x="0" y="5651"/>
                    <a:pt x="80" y="6473"/>
                    <a:pt x="531" y="7030"/>
                  </a:cubicBezTo>
                  <a:cubicBezTo>
                    <a:pt x="898" y="7479"/>
                    <a:pt x="1469" y="7740"/>
                    <a:pt x="2208" y="7740"/>
                  </a:cubicBezTo>
                  <a:cubicBezTo>
                    <a:pt x="2430" y="7740"/>
                    <a:pt x="2667" y="7716"/>
                    <a:pt x="2919" y="7667"/>
                  </a:cubicBezTo>
                  <a:cubicBezTo>
                    <a:pt x="5120" y="7296"/>
                    <a:pt x="7508" y="5306"/>
                    <a:pt x="8304" y="3237"/>
                  </a:cubicBezTo>
                  <a:cubicBezTo>
                    <a:pt x="8702" y="2202"/>
                    <a:pt x="8596" y="1300"/>
                    <a:pt x="8145" y="770"/>
                  </a:cubicBezTo>
                  <a:cubicBezTo>
                    <a:pt x="7760" y="342"/>
                    <a:pt x="7152" y="87"/>
                    <a:pt x="6361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74"/>
            <p:cNvSpPr/>
            <p:nvPr/>
          </p:nvSpPr>
          <p:spPr>
            <a:xfrm>
              <a:off x="6262325" y="1338025"/>
              <a:ext cx="523975" cy="764050"/>
            </a:xfrm>
            <a:custGeom>
              <a:avLst/>
              <a:gdLst/>
              <a:ahLst/>
              <a:cxnLst/>
              <a:rect l="l" t="t" r="r" b="b"/>
              <a:pathLst>
                <a:path w="20959" h="30562" extrusionOk="0">
                  <a:moveTo>
                    <a:pt x="0" y="0"/>
                  </a:moveTo>
                  <a:lnTo>
                    <a:pt x="80" y="2653"/>
                  </a:lnTo>
                  <a:cubicBezTo>
                    <a:pt x="2865" y="5996"/>
                    <a:pt x="17324" y="23479"/>
                    <a:pt x="18332" y="24699"/>
                  </a:cubicBezTo>
                  <a:cubicBezTo>
                    <a:pt x="19314" y="25919"/>
                    <a:pt x="19154" y="28997"/>
                    <a:pt x="15971" y="30562"/>
                  </a:cubicBezTo>
                  <a:cubicBezTo>
                    <a:pt x="17934" y="29899"/>
                    <a:pt x="19897" y="28148"/>
                    <a:pt x="20561" y="26344"/>
                  </a:cubicBezTo>
                  <a:cubicBezTo>
                    <a:pt x="20958" y="25309"/>
                    <a:pt x="20852" y="24407"/>
                    <a:pt x="20375" y="23877"/>
                  </a:cubicBezTo>
                  <a:lnTo>
                    <a:pt x="1088" y="557"/>
                  </a:lnTo>
                  <a:cubicBezTo>
                    <a:pt x="823" y="265"/>
                    <a:pt x="425" y="8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74"/>
            <p:cNvSpPr/>
            <p:nvPr/>
          </p:nvSpPr>
          <p:spPr>
            <a:xfrm>
              <a:off x="6080725" y="1336600"/>
              <a:ext cx="229325" cy="186750"/>
            </a:xfrm>
            <a:custGeom>
              <a:avLst/>
              <a:gdLst/>
              <a:ahLst/>
              <a:cxnLst/>
              <a:rect l="l" t="t" r="r" b="b"/>
              <a:pathLst>
                <a:path w="9173" h="7470" extrusionOk="0">
                  <a:moveTo>
                    <a:pt x="6877" y="1"/>
                  </a:moveTo>
                  <a:cubicBezTo>
                    <a:pt x="6637" y="1"/>
                    <a:pt x="6376" y="28"/>
                    <a:pt x="6097" y="84"/>
                  </a:cubicBezTo>
                  <a:cubicBezTo>
                    <a:pt x="3948" y="561"/>
                    <a:pt x="1560" y="2551"/>
                    <a:pt x="711" y="4541"/>
                  </a:cubicBezTo>
                  <a:cubicBezTo>
                    <a:pt x="1" y="6282"/>
                    <a:pt x="696" y="7470"/>
                    <a:pt x="2267" y="7470"/>
                  </a:cubicBezTo>
                  <a:cubicBezTo>
                    <a:pt x="2515" y="7470"/>
                    <a:pt x="2784" y="7441"/>
                    <a:pt x="3072" y="7379"/>
                  </a:cubicBezTo>
                  <a:cubicBezTo>
                    <a:pt x="5195" y="6955"/>
                    <a:pt x="7609" y="4965"/>
                    <a:pt x="8458" y="2949"/>
                  </a:cubicBezTo>
                  <a:cubicBezTo>
                    <a:pt x="9172" y="1175"/>
                    <a:pt x="8466" y="1"/>
                    <a:pt x="68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74"/>
            <p:cNvSpPr/>
            <p:nvPr/>
          </p:nvSpPr>
          <p:spPr>
            <a:xfrm>
              <a:off x="6080725" y="1336600"/>
              <a:ext cx="229325" cy="186750"/>
            </a:xfrm>
            <a:custGeom>
              <a:avLst/>
              <a:gdLst/>
              <a:ahLst/>
              <a:cxnLst/>
              <a:rect l="l" t="t" r="r" b="b"/>
              <a:pathLst>
                <a:path w="9173" h="7470" extrusionOk="0">
                  <a:moveTo>
                    <a:pt x="6877" y="1"/>
                  </a:moveTo>
                  <a:cubicBezTo>
                    <a:pt x="6637" y="1"/>
                    <a:pt x="6376" y="28"/>
                    <a:pt x="6097" y="84"/>
                  </a:cubicBezTo>
                  <a:cubicBezTo>
                    <a:pt x="3948" y="561"/>
                    <a:pt x="1560" y="2551"/>
                    <a:pt x="711" y="4541"/>
                  </a:cubicBezTo>
                  <a:cubicBezTo>
                    <a:pt x="1" y="6282"/>
                    <a:pt x="696" y="7470"/>
                    <a:pt x="2267" y="7470"/>
                  </a:cubicBezTo>
                  <a:cubicBezTo>
                    <a:pt x="2515" y="7470"/>
                    <a:pt x="2784" y="7441"/>
                    <a:pt x="3072" y="7379"/>
                  </a:cubicBezTo>
                  <a:cubicBezTo>
                    <a:pt x="5195" y="6955"/>
                    <a:pt x="7609" y="4965"/>
                    <a:pt x="8458" y="2949"/>
                  </a:cubicBezTo>
                  <a:cubicBezTo>
                    <a:pt x="9172" y="1175"/>
                    <a:pt x="8466" y="1"/>
                    <a:pt x="68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74"/>
            <p:cNvSpPr/>
            <p:nvPr/>
          </p:nvSpPr>
          <p:spPr>
            <a:xfrm>
              <a:off x="6077925" y="1310325"/>
              <a:ext cx="181750" cy="177450"/>
            </a:xfrm>
            <a:custGeom>
              <a:avLst/>
              <a:gdLst/>
              <a:ahLst/>
              <a:cxnLst/>
              <a:rect l="l" t="t" r="r" b="b"/>
              <a:pathLst>
                <a:path w="7270" h="7098" extrusionOk="0">
                  <a:moveTo>
                    <a:pt x="3894" y="0"/>
                  </a:moveTo>
                  <a:cubicBezTo>
                    <a:pt x="3756" y="0"/>
                    <a:pt x="3607" y="15"/>
                    <a:pt x="3450" y="47"/>
                  </a:cubicBezTo>
                  <a:cubicBezTo>
                    <a:pt x="2017" y="392"/>
                    <a:pt x="823" y="1347"/>
                    <a:pt x="240" y="2700"/>
                  </a:cubicBezTo>
                  <a:cubicBezTo>
                    <a:pt x="1" y="3337"/>
                    <a:pt x="80" y="3867"/>
                    <a:pt x="346" y="4185"/>
                  </a:cubicBezTo>
                  <a:lnTo>
                    <a:pt x="2389" y="6679"/>
                  </a:lnTo>
                  <a:cubicBezTo>
                    <a:pt x="2591" y="6942"/>
                    <a:pt x="2932" y="7097"/>
                    <a:pt x="3377" y="7097"/>
                  </a:cubicBezTo>
                  <a:cubicBezTo>
                    <a:pt x="3515" y="7097"/>
                    <a:pt x="3664" y="7082"/>
                    <a:pt x="3821" y="7051"/>
                  </a:cubicBezTo>
                  <a:cubicBezTo>
                    <a:pt x="5254" y="6706"/>
                    <a:pt x="6448" y="5751"/>
                    <a:pt x="7031" y="4398"/>
                  </a:cubicBezTo>
                  <a:cubicBezTo>
                    <a:pt x="7270" y="3761"/>
                    <a:pt x="7190" y="3230"/>
                    <a:pt x="6925" y="2886"/>
                  </a:cubicBezTo>
                  <a:lnTo>
                    <a:pt x="4882" y="418"/>
                  </a:lnTo>
                  <a:cubicBezTo>
                    <a:pt x="4680" y="155"/>
                    <a:pt x="4339" y="0"/>
                    <a:pt x="3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74"/>
            <p:cNvSpPr/>
            <p:nvPr/>
          </p:nvSpPr>
          <p:spPr>
            <a:xfrm>
              <a:off x="6077925" y="1310325"/>
              <a:ext cx="181750" cy="177450"/>
            </a:xfrm>
            <a:custGeom>
              <a:avLst/>
              <a:gdLst/>
              <a:ahLst/>
              <a:cxnLst/>
              <a:rect l="l" t="t" r="r" b="b"/>
              <a:pathLst>
                <a:path w="7270" h="7098" extrusionOk="0">
                  <a:moveTo>
                    <a:pt x="3894" y="0"/>
                  </a:moveTo>
                  <a:cubicBezTo>
                    <a:pt x="3756" y="0"/>
                    <a:pt x="3607" y="15"/>
                    <a:pt x="3450" y="47"/>
                  </a:cubicBezTo>
                  <a:cubicBezTo>
                    <a:pt x="2017" y="392"/>
                    <a:pt x="823" y="1347"/>
                    <a:pt x="240" y="2700"/>
                  </a:cubicBezTo>
                  <a:cubicBezTo>
                    <a:pt x="1" y="3337"/>
                    <a:pt x="80" y="3867"/>
                    <a:pt x="346" y="4185"/>
                  </a:cubicBezTo>
                  <a:lnTo>
                    <a:pt x="2389" y="6679"/>
                  </a:lnTo>
                  <a:cubicBezTo>
                    <a:pt x="2591" y="6942"/>
                    <a:pt x="2932" y="7097"/>
                    <a:pt x="3377" y="7097"/>
                  </a:cubicBezTo>
                  <a:cubicBezTo>
                    <a:pt x="3515" y="7097"/>
                    <a:pt x="3664" y="7082"/>
                    <a:pt x="3821" y="7051"/>
                  </a:cubicBezTo>
                  <a:cubicBezTo>
                    <a:pt x="5254" y="6706"/>
                    <a:pt x="6448" y="5751"/>
                    <a:pt x="7031" y="4398"/>
                  </a:cubicBezTo>
                  <a:cubicBezTo>
                    <a:pt x="7270" y="3761"/>
                    <a:pt x="7190" y="3230"/>
                    <a:pt x="6925" y="2886"/>
                  </a:cubicBezTo>
                  <a:lnTo>
                    <a:pt x="4882" y="418"/>
                  </a:lnTo>
                  <a:cubicBezTo>
                    <a:pt x="4680" y="155"/>
                    <a:pt x="4339" y="0"/>
                    <a:pt x="38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74"/>
            <p:cNvSpPr/>
            <p:nvPr/>
          </p:nvSpPr>
          <p:spPr>
            <a:xfrm>
              <a:off x="6160850" y="1311400"/>
              <a:ext cx="98825" cy="176525"/>
            </a:xfrm>
            <a:custGeom>
              <a:avLst/>
              <a:gdLst/>
              <a:ahLst/>
              <a:cxnLst/>
              <a:rect l="l" t="t" r="r" b="b"/>
              <a:pathLst>
                <a:path w="3953" h="7061" extrusionOk="0">
                  <a:moveTo>
                    <a:pt x="638" y="1"/>
                  </a:moveTo>
                  <a:cubicBezTo>
                    <a:pt x="611" y="1"/>
                    <a:pt x="584" y="2"/>
                    <a:pt x="557" y="4"/>
                  </a:cubicBezTo>
                  <a:lnTo>
                    <a:pt x="1273" y="1702"/>
                  </a:lnTo>
                  <a:lnTo>
                    <a:pt x="2865" y="3612"/>
                  </a:lnTo>
                  <a:cubicBezTo>
                    <a:pt x="3529" y="4381"/>
                    <a:pt x="2122" y="6663"/>
                    <a:pt x="0" y="7061"/>
                  </a:cubicBezTo>
                  <a:cubicBezTo>
                    <a:pt x="159" y="7061"/>
                    <a:pt x="345" y="7061"/>
                    <a:pt x="504" y="7034"/>
                  </a:cubicBezTo>
                  <a:cubicBezTo>
                    <a:pt x="1937" y="6716"/>
                    <a:pt x="3131" y="5734"/>
                    <a:pt x="3714" y="4381"/>
                  </a:cubicBezTo>
                  <a:cubicBezTo>
                    <a:pt x="3953" y="3745"/>
                    <a:pt x="3873" y="3214"/>
                    <a:pt x="3608" y="2896"/>
                  </a:cubicBezTo>
                  <a:lnTo>
                    <a:pt x="1565" y="402"/>
                  </a:lnTo>
                  <a:cubicBezTo>
                    <a:pt x="1319" y="156"/>
                    <a:pt x="982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74"/>
            <p:cNvSpPr/>
            <p:nvPr/>
          </p:nvSpPr>
          <p:spPr>
            <a:xfrm>
              <a:off x="6160850" y="1311400"/>
              <a:ext cx="98825" cy="176525"/>
            </a:xfrm>
            <a:custGeom>
              <a:avLst/>
              <a:gdLst/>
              <a:ahLst/>
              <a:cxnLst/>
              <a:rect l="l" t="t" r="r" b="b"/>
              <a:pathLst>
                <a:path w="3953" h="7061" extrusionOk="0">
                  <a:moveTo>
                    <a:pt x="638" y="1"/>
                  </a:moveTo>
                  <a:cubicBezTo>
                    <a:pt x="611" y="1"/>
                    <a:pt x="584" y="2"/>
                    <a:pt x="557" y="4"/>
                  </a:cubicBezTo>
                  <a:lnTo>
                    <a:pt x="1273" y="1702"/>
                  </a:lnTo>
                  <a:lnTo>
                    <a:pt x="2865" y="3612"/>
                  </a:lnTo>
                  <a:cubicBezTo>
                    <a:pt x="3529" y="4381"/>
                    <a:pt x="2122" y="6663"/>
                    <a:pt x="0" y="7061"/>
                  </a:cubicBezTo>
                  <a:cubicBezTo>
                    <a:pt x="159" y="7061"/>
                    <a:pt x="345" y="7061"/>
                    <a:pt x="504" y="7034"/>
                  </a:cubicBezTo>
                  <a:cubicBezTo>
                    <a:pt x="1937" y="6716"/>
                    <a:pt x="3131" y="5734"/>
                    <a:pt x="3714" y="4381"/>
                  </a:cubicBezTo>
                  <a:cubicBezTo>
                    <a:pt x="3953" y="3745"/>
                    <a:pt x="3873" y="3214"/>
                    <a:pt x="3608" y="2896"/>
                  </a:cubicBezTo>
                  <a:lnTo>
                    <a:pt x="1565" y="402"/>
                  </a:lnTo>
                  <a:cubicBezTo>
                    <a:pt x="1319" y="156"/>
                    <a:pt x="982" y="1"/>
                    <a:pt x="6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74"/>
            <p:cNvSpPr/>
            <p:nvPr/>
          </p:nvSpPr>
          <p:spPr>
            <a:xfrm>
              <a:off x="6074575" y="1310450"/>
              <a:ext cx="138700" cy="114825"/>
            </a:xfrm>
            <a:custGeom>
              <a:avLst/>
              <a:gdLst/>
              <a:ahLst/>
              <a:cxnLst/>
              <a:rect l="l" t="t" r="r" b="b"/>
              <a:pathLst>
                <a:path w="5548" h="4593" extrusionOk="0">
                  <a:moveTo>
                    <a:pt x="4046" y="1"/>
                  </a:moveTo>
                  <a:cubicBezTo>
                    <a:pt x="3910" y="1"/>
                    <a:pt x="3765" y="14"/>
                    <a:pt x="3610" y="42"/>
                  </a:cubicBezTo>
                  <a:cubicBezTo>
                    <a:pt x="2151" y="387"/>
                    <a:pt x="957" y="1368"/>
                    <a:pt x="400" y="2695"/>
                  </a:cubicBezTo>
                  <a:cubicBezTo>
                    <a:pt x="1" y="3800"/>
                    <a:pt x="476" y="4592"/>
                    <a:pt x="1512" y="4592"/>
                  </a:cubicBezTo>
                  <a:cubicBezTo>
                    <a:pt x="1645" y="4592"/>
                    <a:pt x="1788" y="4579"/>
                    <a:pt x="1939" y="4552"/>
                  </a:cubicBezTo>
                  <a:cubicBezTo>
                    <a:pt x="3345" y="4207"/>
                    <a:pt x="4539" y="3252"/>
                    <a:pt x="5149" y="1899"/>
                  </a:cubicBezTo>
                  <a:cubicBezTo>
                    <a:pt x="5547" y="774"/>
                    <a:pt x="5076" y="1"/>
                    <a:pt x="40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74"/>
            <p:cNvSpPr/>
            <p:nvPr/>
          </p:nvSpPr>
          <p:spPr>
            <a:xfrm>
              <a:off x="6074575" y="1310450"/>
              <a:ext cx="138700" cy="114825"/>
            </a:xfrm>
            <a:custGeom>
              <a:avLst/>
              <a:gdLst/>
              <a:ahLst/>
              <a:cxnLst/>
              <a:rect l="l" t="t" r="r" b="b"/>
              <a:pathLst>
                <a:path w="5548" h="4593" extrusionOk="0">
                  <a:moveTo>
                    <a:pt x="4046" y="1"/>
                  </a:moveTo>
                  <a:cubicBezTo>
                    <a:pt x="3910" y="1"/>
                    <a:pt x="3765" y="14"/>
                    <a:pt x="3610" y="42"/>
                  </a:cubicBezTo>
                  <a:cubicBezTo>
                    <a:pt x="2151" y="387"/>
                    <a:pt x="957" y="1368"/>
                    <a:pt x="400" y="2695"/>
                  </a:cubicBezTo>
                  <a:cubicBezTo>
                    <a:pt x="1" y="3800"/>
                    <a:pt x="476" y="4592"/>
                    <a:pt x="1512" y="4592"/>
                  </a:cubicBezTo>
                  <a:cubicBezTo>
                    <a:pt x="1645" y="4592"/>
                    <a:pt x="1788" y="4579"/>
                    <a:pt x="1939" y="4552"/>
                  </a:cubicBezTo>
                  <a:cubicBezTo>
                    <a:pt x="3345" y="4207"/>
                    <a:pt x="4539" y="3252"/>
                    <a:pt x="5149" y="1899"/>
                  </a:cubicBezTo>
                  <a:cubicBezTo>
                    <a:pt x="5547" y="774"/>
                    <a:pt x="5076" y="1"/>
                    <a:pt x="40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74"/>
            <p:cNvSpPr/>
            <p:nvPr/>
          </p:nvSpPr>
          <p:spPr>
            <a:xfrm>
              <a:off x="6061350" y="1279525"/>
              <a:ext cx="112775" cy="116325"/>
            </a:xfrm>
            <a:custGeom>
              <a:avLst/>
              <a:gdLst/>
              <a:ahLst/>
              <a:cxnLst/>
              <a:rect l="l" t="t" r="r" b="b"/>
              <a:pathLst>
                <a:path w="4511" h="4653" extrusionOk="0">
                  <a:moveTo>
                    <a:pt x="1814" y="1"/>
                  </a:moveTo>
                  <a:cubicBezTo>
                    <a:pt x="1749" y="1"/>
                    <a:pt x="1683" y="11"/>
                    <a:pt x="1619" y="32"/>
                  </a:cubicBezTo>
                  <a:cubicBezTo>
                    <a:pt x="956" y="191"/>
                    <a:pt x="399" y="642"/>
                    <a:pt x="107" y="1279"/>
                  </a:cubicBezTo>
                  <a:cubicBezTo>
                    <a:pt x="1" y="1518"/>
                    <a:pt x="27" y="1783"/>
                    <a:pt x="160" y="1969"/>
                  </a:cubicBezTo>
                  <a:lnTo>
                    <a:pt x="2229" y="4462"/>
                  </a:lnTo>
                  <a:cubicBezTo>
                    <a:pt x="2346" y="4579"/>
                    <a:pt x="2519" y="4653"/>
                    <a:pt x="2697" y="4653"/>
                  </a:cubicBezTo>
                  <a:cubicBezTo>
                    <a:pt x="2762" y="4653"/>
                    <a:pt x="2828" y="4643"/>
                    <a:pt x="2892" y="4622"/>
                  </a:cubicBezTo>
                  <a:cubicBezTo>
                    <a:pt x="3556" y="4462"/>
                    <a:pt x="4113" y="4011"/>
                    <a:pt x="4405" y="3375"/>
                  </a:cubicBezTo>
                  <a:cubicBezTo>
                    <a:pt x="4511" y="3136"/>
                    <a:pt x="4511" y="2871"/>
                    <a:pt x="4351" y="2685"/>
                  </a:cubicBezTo>
                  <a:lnTo>
                    <a:pt x="2282" y="191"/>
                  </a:lnTo>
                  <a:cubicBezTo>
                    <a:pt x="2166" y="75"/>
                    <a:pt x="1992" y="1"/>
                    <a:pt x="1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74"/>
            <p:cNvSpPr/>
            <p:nvPr/>
          </p:nvSpPr>
          <p:spPr>
            <a:xfrm>
              <a:off x="6061350" y="1279525"/>
              <a:ext cx="112775" cy="116325"/>
            </a:xfrm>
            <a:custGeom>
              <a:avLst/>
              <a:gdLst/>
              <a:ahLst/>
              <a:cxnLst/>
              <a:rect l="l" t="t" r="r" b="b"/>
              <a:pathLst>
                <a:path w="4511" h="4653" extrusionOk="0">
                  <a:moveTo>
                    <a:pt x="1814" y="1"/>
                  </a:moveTo>
                  <a:cubicBezTo>
                    <a:pt x="1749" y="1"/>
                    <a:pt x="1683" y="11"/>
                    <a:pt x="1619" y="32"/>
                  </a:cubicBezTo>
                  <a:cubicBezTo>
                    <a:pt x="956" y="191"/>
                    <a:pt x="399" y="642"/>
                    <a:pt x="107" y="1279"/>
                  </a:cubicBezTo>
                  <a:cubicBezTo>
                    <a:pt x="1" y="1518"/>
                    <a:pt x="27" y="1783"/>
                    <a:pt x="160" y="1969"/>
                  </a:cubicBezTo>
                  <a:lnTo>
                    <a:pt x="2229" y="4462"/>
                  </a:lnTo>
                  <a:cubicBezTo>
                    <a:pt x="2346" y="4579"/>
                    <a:pt x="2519" y="4653"/>
                    <a:pt x="2697" y="4653"/>
                  </a:cubicBezTo>
                  <a:cubicBezTo>
                    <a:pt x="2762" y="4653"/>
                    <a:pt x="2828" y="4643"/>
                    <a:pt x="2892" y="4622"/>
                  </a:cubicBezTo>
                  <a:cubicBezTo>
                    <a:pt x="3556" y="4462"/>
                    <a:pt x="4113" y="4011"/>
                    <a:pt x="4405" y="3375"/>
                  </a:cubicBezTo>
                  <a:cubicBezTo>
                    <a:pt x="4511" y="3136"/>
                    <a:pt x="4511" y="2871"/>
                    <a:pt x="4351" y="2685"/>
                  </a:cubicBezTo>
                  <a:lnTo>
                    <a:pt x="2282" y="191"/>
                  </a:lnTo>
                  <a:cubicBezTo>
                    <a:pt x="2166" y="75"/>
                    <a:pt x="1992" y="1"/>
                    <a:pt x="1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74"/>
            <p:cNvSpPr/>
            <p:nvPr/>
          </p:nvSpPr>
          <p:spPr>
            <a:xfrm>
              <a:off x="6107125" y="1278975"/>
              <a:ext cx="67000" cy="116100"/>
            </a:xfrm>
            <a:custGeom>
              <a:avLst/>
              <a:gdLst/>
              <a:ahLst/>
              <a:cxnLst/>
              <a:rect l="l" t="t" r="r" b="b"/>
              <a:pathLst>
                <a:path w="2680" h="4644" extrusionOk="0">
                  <a:moveTo>
                    <a:pt x="27" y="1"/>
                  </a:moveTo>
                  <a:lnTo>
                    <a:pt x="0" y="505"/>
                  </a:lnTo>
                  <a:cubicBezTo>
                    <a:pt x="690" y="1327"/>
                    <a:pt x="1221" y="1991"/>
                    <a:pt x="1592" y="2442"/>
                  </a:cubicBezTo>
                  <a:cubicBezTo>
                    <a:pt x="1937" y="2866"/>
                    <a:pt x="2176" y="3105"/>
                    <a:pt x="2016" y="3635"/>
                  </a:cubicBezTo>
                  <a:cubicBezTo>
                    <a:pt x="1804" y="4193"/>
                    <a:pt x="1327" y="4564"/>
                    <a:pt x="716" y="4617"/>
                  </a:cubicBezTo>
                  <a:cubicBezTo>
                    <a:pt x="849" y="4644"/>
                    <a:pt x="955" y="4644"/>
                    <a:pt x="1061" y="4644"/>
                  </a:cubicBezTo>
                  <a:cubicBezTo>
                    <a:pt x="1725" y="4484"/>
                    <a:pt x="2282" y="4033"/>
                    <a:pt x="2574" y="3397"/>
                  </a:cubicBezTo>
                  <a:cubicBezTo>
                    <a:pt x="2680" y="3158"/>
                    <a:pt x="2680" y="2893"/>
                    <a:pt x="2547" y="2707"/>
                  </a:cubicBezTo>
                  <a:lnTo>
                    <a:pt x="504" y="213"/>
                  </a:lnTo>
                  <a:cubicBezTo>
                    <a:pt x="372" y="81"/>
                    <a:pt x="186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74"/>
            <p:cNvSpPr/>
            <p:nvPr/>
          </p:nvSpPr>
          <p:spPr>
            <a:xfrm>
              <a:off x="6107125" y="1278975"/>
              <a:ext cx="67000" cy="116100"/>
            </a:xfrm>
            <a:custGeom>
              <a:avLst/>
              <a:gdLst/>
              <a:ahLst/>
              <a:cxnLst/>
              <a:rect l="l" t="t" r="r" b="b"/>
              <a:pathLst>
                <a:path w="2680" h="4644" extrusionOk="0">
                  <a:moveTo>
                    <a:pt x="27" y="1"/>
                  </a:moveTo>
                  <a:lnTo>
                    <a:pt x="0" y="505"/>
                  </a:lnTo>
                  <a:cubicBezTo>
                    <a:pt x="690" y="1327"/>
                    <a:pt x="1221" y="1991"/>
                    <a:pt x="1592" y="2442"/>
                  </a:cubicBezTo>
                  <a:cubicBezTo>
                    <a:pt x="1937" y="2866"/>
                    <a:pt x="2176" y="3105"/>
                    <a:pt x="2016" y="3635"/>
                  </a:cubicBezTo>
                  <a:cubicBezTo>
                    <a:pt x="1804" y="4193"/>
                    <a:pt x="1327" y="4564"/>
                    <a:pt x="716" y="4617"/>
                  </a:cubicBezTo>
                  <a:cubicBezTo>
                    <a:pt x="849" y="4644"/>
                    <a:pt x="955" y="4644"/>
                    <a:pt x="1061" y="4644"/>
                  </a:cubicBezTo>
                  <a:cubicBezTo>
                    <a:pt x="1725" y="4484"/>
                    <a:pt x="2282" y="4033"/>
                    <a:pt x="2574" y="3397"/>
                  </a:cubicBezTo>
                  <a:cubicBezTo>
                    <a:pt x="2680" y="3158"/>
                    <a:pt x="2680" y="2893"/>
                    <a:pt x="2547" y="2707"/>
                  </a:cubicBezTo>
                  <a:lnTo>
                    <a:pt x="504" y="213"/>
                  </a:lnTo>
                  <a:cubicBezTo>
                    <a:pt x="372" y="81"/>
                    <a:pt x="186" y="1"/>
                    <a:pt x="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74"/>
            <p:cNvSpPr/>
            <p:nvPr/>
          </p:nvSpPr>
          <p:spPr>
            <a:xfrm>
              <a:off x="6059375" y="1279050"/>
              <a:ext cx="66925" cy="54125"/>
            </a:xfrm>
            <a:custGeom>
              <a:avLst/>
              <a:gdLst/>
              <a:ahLst/>
              <a:cxnLst/>
              <a:rect l="l" t="t" r="r" b="b"/>
              <a:pathLst>
                <a:path w="2677" h="2165" extrusionOk="0">
                  <a:moveTo>
                    <a:pt x="1966" y="0"/>
                  </a:moveTo>
                  <a:cubicBezTo>
                    <a:pt x="1899" y="0"/>
                    <a:pt x="1827" y="8"/>
                    <a:pt x="1751" y="24"/>
                  </a:cubicBezTo>
                  <a:cubicBezTo>
                    <a:pt x="1035" y="184"/>
                    <a:pt x="478" y="661"/>
                    <a:pt x="212" y="1298"/>
                  </a:cubicBezTo>
                  <a:cubicBezTo>
                    <a:pt x="1" y="1815"/>
                    <a:pt x="247" y="2165"/>
                    <a:pt x="748" y="2165"/>
                  </a:cubicBezTo>
                  <a:cubicBezTo>
                    <a:pt x="813" y="2165"/>
                    <a:pt x="882" y="2159"/>
                    <a:pt x="955" y="2147"/>
                  </a:cubicBezTo>
                  <a:cubicBezTo>
                    <a:pt x="1618" y="1988"/>
                    <a:pt x="2175" y="1537"/>
                    <a:pt x="2467" y="900"/>
                  </a:cubicBezTo>
                  <a:cubicBezTo>
                    <a:pt x="2676" y="389"/>
                    <a:pt x="2438" y="0"/>
                    <a:pt x="19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74"/>
            <p:cNvSpPr/>
            <p:nvPr/>
          </p:nvSpPr>
          <p:spPr>
            <a:xfrm>
              <a:off x="6059375" y="1279050"/>
              <a:ext cx="66925" cy="54125"/>
            </a:xfrm>
            <a:custGeom>
              <a:avLst/>
              <a:gdLst/>
              <a:ahLst/>
              <a:cxnLst/>
              <a:rect l="l" t="t" r="r" b="b"/>
              <a:pathLst>
                <a:path w="2677" h="2165" extrusionOk="0">
                  <a:moveTo>
                    <a:pt x="1966" y="0"/>
                  </a:moveTo>
                  <a:cubicBezTo>
                    <a:pt x="1899" y="0"/>
                    <a:pt x="1827" y="8"/>
                    <a:pt x="1751" y="24"/>
                  </a:cubicBezTo>
                  <a:cubicBezTo>
                    <a:pt x="1035" y="184"/>
                    <a:pt x="478" y="661"/>
                    <a:pt x="212" y="1298"/>
                  </a:cubicBezTo>
                  <a:cubicBezTo>
                    <a:pt x="1" y="1815"/>
                    <a:pt x="247" y="2165"/>
                    <a:pt x="748" y="2165"/>
                  </a:cubicBezTo>
                  <a:cubicBezTo>
                    <a:pt x="813" y="2165"/>
                    <a:pt x="882" y="2159"/>
                    <a:pt x="955" y="2147"/>
                  </a:cubicBezTo>
                  <a:cubicBezTo>
                    <a:pt x="1618" y="1988"/>
                    <a:pt x="2175" y="1537"/>
                    <a:pt x="2467" y="900"/>
                  </a:cubicBezTo>
                  <a:cubicBezTo>
                    <a:pt x="2676" y="389"/>
                    <a:pt x="2438" y="0"/>
                    <a:pt x="19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74"/>
            <p:cNvSpPr/>
            <p:nvPr/>
          </p:nvSpPr>
          <p:spPr>
            <a:xfrm>
              <a:off x="5862375" y="1028275"/>
              <a:ext cx="231500" cy="278600"/>
            </a:xfrm>
            <a:custGeom>
              <a:avLst/>
              <a:gdLst/>
              <a:ahLst/>
              <a:cxnLst/>
              <a:rect l="l" t="t" r="r" b="b"/>
              <a:pathLst>
                <a:path w="9260" h="11144" extrusionOk="0">
                  <a:moveTo>
                    <a:pt x="1" y="1"/>
                  </a:moveTo>
                  <a:cubicBezTo>
                    <a:pt x="1" y="1"/>
                    <a:pt x="1" y="80"/>
                    <a:pt x="80" y="160"/>
                  </a:cubicBezTo>
                  <a:lnTo>
                    <a:pt x="372" y="531"/>
                  </a:lnTo>
                  <a:lnTo>
                    <a:pt x="1407" y="1805"/>
                  </a:lnTo>
                  <a:cubicBezTo>
                    <a:pt x="2256" y="2866"/>
                    <a:pt x="3397" y="4299"/>
                    <a:pt x="4511" y="5705"/>
                  </a:cubicBezTo>
                  <a:lnTo>
                    <a:pt x="6182" y="7747"/>
                  </a:lnTo>
                  <a:cubicBezTo>
                    <a:pt x="6713" y="8411"/>
                    <a:pt x="7190" y="9021"/>
                    <a:pt x="7641" y="9551"/>
                  </a:cubicBezTo>
                  <a:lnTo>
                    <a:pt x="8649" y="10798"/>
                  </a:lnTo>
                  <a:cubicBezTo>
                    <a:pt x="8756" y="10931"/>
                    <a:pt x="8862" y="11037"/>
                    <a:pt x="8968" y="11143"/>
                  </a:cubicBezTo>
                  <a:cubicBezTo>
                    <a:pt x="9127" y="11143"/>
                    <a:pt x="9233" y="11037"/>
                    <a:pt x="9260" y="10904"/>
                  </a:cubicBezTo>
                  <a:cubicBezTo>
                    <a:pt x="9153" y="10772"/>
                    <a:pt x="9047" y="10639"/>
                    <a:pt x="9021" y="10533"/>
                  </a:cubicBezTo>
                  <a:lnTo>
                    <a:pt x="7960" y="9286"/>
                  </a:lnTo>
                  <a:cubicBezTo>
                    <a:pt x="7535" y="8755"/>
                    <a:pt x="7031" y="8119"/>
                    <a:pt x="6474" y="7482"/>
                  </a:cubicBezTo>
                  <a:lnTo>
                    <a:pt x="4750" y="5466"/>
                  </a:lnTo>
                  <a:lnTo>
                    <a:pt x="1486" y="1672"/>
                  </a:lnTo>
                  <a:cubicBezTo>
                    <a:pt x="1062" y="1195"/>
                    <a:pt x="691" y="744"/>
                    <a:pt x="425" y="452"/>
                  </a:cubicBezTo>
                  <a:cubicBezTo>
                    <a:pt x="293" y="293"/>
                    <a:pt x="213" y="160"/>
                    <a:pt x="133" y="80"/>
                  </a:cubicBezTo>
                  <a:cubicBezTo>
                    <a:pt x="80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74"/>
            <p:cNvSpPr/>
            <p:nvPr/>
          </p:nvSpPr>
          <p:spPr>
            <a:xfrm>
              <a:off x="6081250" y="1523725"/>
              <a:ext cx="644025" cy="708950"/>
            </a:xfrm>
            <a:custGeom>
              <a:avLst/>
              <a:gdLst/>
              <a:ahLst/>
              <a:cxnLst/>
              <a:rect l="l" t="t" r="r" b="b"/>
              <a:pathLst>
                <a:path w="25761" h="28358" extrusionOk="0">
                  <a:moveTo>
                    <a:pt x="1" y="0"/>
                  </a:moveTo>
                  <a:lnTo>
                    <a:pt x="1" y="0"/>
                  </a:lnTo>
                  <a:cubicBezTo>
                    <a:pt x="24" y="30"/>
                    <a:pt x="48" y="59"/>
                    <a:pt x="73" y="88"/>
                  </a:cubicBezTo>
                  <a:lnTo>
                    <a:pt x="73" y="88"/>
                  </a:lnTo>
                  <a:lnTo>
                    <a:pt x="1" y="0"/>
                  </a:lnTo>
                  <a:close/>
                  <a:moveTo>
                    <a:pt x="73" y="88"/>
                  </a:moveTo>
                  <a:lnTo>
                    <a:pt x="22896" y="27670"/>
                  </a:lnTo>
                  <a:cubicBezTo>
                    <a:pt x="23318" y="28113"/>
                    <a:pt x="23953" y="28357"/>
                    <a:pt x="24767" y="28357"/>
                  </a:cubicBezTo>
                  <a:cubicBezTo>
                    <a:pt x="25028" y="28357"/>
                    <a:pt x="25306" y="28332"/>
                    <a:pt x="25602" y="28281"/>
                  </a:cubicBezTo>
                  <a:lnTo>
                    <a:pt x="25761" y="28254"/>
                  </a:lnTo>
                  <a:lnTo>
                    <a:pt x="25761" y="28254"/>
                  </a:lnTo>
                  <a:cubicBezTo>
                    <a:pt x="25628" y="28264"/>
                    <a:pt x="25501" y="28269"/>
                    <a:pt x="25380" y="28269"/>
                  </a:cubicBezTo>
                  <a:cubicBezTo>
                    <a:pt x="23566" y="28269"/>
                    <a:pt x="23003" y="27178"/>
                    <a:pt x="21834" y="25760"/>
                  </a:cubicBezTo>
                  <a:lnTo>
                    <a:pt x="1141" y="770"/>
                  </a:lnTo>
                  <a:cubicBezTo>
                    <a:pt x="726" y="648"/>
                    <a:pt x="357" y="413"/>
                    <a:pt x="73" y="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74"/>
            <p:cNvSpPr/>
            <p:nvPr/>
          </p:nvSpPr>
          <p:spPr>
            <a:xfrm>
              <a:off x="7002675" y="2528525"/>
              <a:ext cx="269125" cy="166825"/>
            </a:xfrm>
            <a:custGeom>
              <a:avLst/>
              <a:gdLst/>
              <a:ahLst/>
              <a:cxnLst/>
              <a:rect l="l" t="t" r="r" b="b"/>
              <a:pathLst>
                <a:path w="10765" h="6673" extrusionOk="0">
                  <a:moveTo>
                    <a:pt x="10764" y="0"/>
                  </a:moveTo>
                  <a:lnTo>
                    <a:pt x="10764" y="0"/>
                  </a:lnTo>
                  <a:cubicBezTo>
                    <a:pt x="10605" y="1088"/>
                    <a:pt x="8987" y="4112"/>
                    <a:pt x="5883" y="5651"/>
                  </a:cubicBezTo>
                  <a:cubicBezTo>
                    <a:pt x="5052" y="6059"/>
                    <a:pt x="4200" y="6257"/>
                    <a:pt x="3435" y="6257"/>
                  </a:cubicBezTo>
                  <a:cubicBezTo>
                    <a:pt x="1413" y="6257"/>
                    <a:pt x="1" y="4875"/>
                    <a:pt x="1213" y="2335"/>
                  </a:cubicBezTo>
                  <a:lnTo>
                    <a:pt x="1213" y="2335"/>
                  </a:lnTo>
                  <a:cubicBezTo>
                    <a:pt x="1107" y="2494"/>
                    <a:pt x="1054" y="2680"/>
                    <a:pt x="975" y="2892"/>
                  </a:cubicBezTo>
                  <a:cubicBezTo>
                    <a:pt x="144" y="5122"/>
                    <a:pt x="1181" y="6673"/>
                    <a:pt x="3287" y="6673"/>
                  </a:cubicBezTo>
                  <a:cubicBezTo>
                    <a:pt x="3536" y="6673"/>
                    <a:pt x="3801" y="6651"/>
                    <a:pt x="4079" y="6606"/>
                  </a:cubicBezTo>
                  <a:cubicBezTo>
                    <a:pt x="6679" y="6182"/>
                    <a:pt x="9570" y="3794"/>
                    <a:pt x="10499" y="1274"/>
                  </a:cubicBezTo>
                  <a:cubicBezTo>
                    <a:pt x="10658" y="876"/>
                    <a:pt x="10764" y="425"/>
                    <a:pt x="107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74"/>
            <p:cNvSpPr/>
            <p:nvPr/>
          </p:nvSpPr>
          <p:spPr>
            <a:xfrm>
              <a:off x="5987725" y="2421000"/>
              <a:ext cx="145950" cy="266050"/>
            </a:xfrm>
            <a:custGeom>
              <a:avLst/>
              <a:gdLst/>
              <a:ahLst/>
              <a:cxnLst/>
              <a:rect l="l" t="t" r="r" b="b"/>
              <a:pathLst>
                <a:path w="5838" h="10642" extrusionOk="0">
                  <a:moveTo>
                    <a:pt x="1199" y="284"/>
                  </a:moveTo>
                  <a:cubicBezTo>
                    <a:pt x="1713" y="284"/>
                    <a:pt x="2937" y="1307"/>
                    <a:pt x="3688" y="2259"/>
                  </a:cubicBezTo>
                  <a:cubicBezTo>
                    <a:pt x="4352" y="3081"/>
                    <a:pt x="4962" y="7644"/>
                    <a:pt x="4750" y="8387"/>
                  </a:cubicBezTo>
                  <a:cubicBezTo>
                    <a:pt x="4644" y="8758"/>
                    <a:pt x="4431" y="9103"/>
                    <a:pt x="4219" y="9422"/>
                  </a:cubicBezTo>
                  <a:cubicBezTo>
                    <a:pt x="3848" y="9315"/>
                    <a:pt x="3476" y="9156"/>
                    <a:pt x="3158" y="8918"/>
                  </a:cubicBezTo>
                  <a:cubicBezTo>
                    <a:pt x="2548" y="8493"/>
                    <a:pt x="266" y="4434"/>
                    <a:pt x="293" y="3399"/>
                  </a:cubicBezTo>
                  <a:cubicBezTo>
                    <a:pt x="372" y="2153"/>
                    <a:pt x="717" y="481"/>
                    <a:pt x="1115" y="295"/>
                  </a:cubicBezTo>
                  <a:cubicBezTo>
                    <a:pt x="1140" y="288"/>
                    <a:pt x="1168" y="284"/>
                    <a:pt x="1199" y="284"/>
                  </a:cubicBezTo>
                  <a:close/>
                  <a:moveTo>
                    <a:pt x="1279" y="0"/>
                  </a:moveTo>
                  <a:cubicBezTo>
                    <a:pt x="1211" y="0"/>
                    <a:pt x="1148" y="10"/>
                    <a:pt x="1089" y="30"/>
                  </a:cubicBezTo>
                  <a:cubicBezTo>
                    <a:pt x="319" y="322"/>
                    <a:pt x="54" y="2471"/>
                    <a:pt x="27" y="3399"/>
                  </a:cubicBezTo>
                  <a:cubicBezTo>
                    <a:pt x="1" y="4540"/>
                    <a:pt x="2362" y="8705"/>
                    <a:pt x="3025" y="9183"/>
                  </a:cubicBezTo>
                  <a:cubicBezTo>
                    <a:pt x="3317" y="9369"/>
                    <a:pt x="3688" y="9581"/>
                    <a:pt x="4033" y="9687"/>
                  </a:cubicBezTo>
                  <a:cubicBezTo>
                    <a:pt x="3848" y="9979"/>
                    <a:pt x="3556" y="10191"/>
                    <a:pt x="3184" y="10350"/>
                  </a:cubicBezTo>
                  <a:lnTo>
                    <a:pt x="3237" y="10642"/>
                  </a:lnTo>
                  <a:cubicBezTo>
                    <a:pt x="3715" y="10483"/>
                    <a:pt x="4086" y="10164"/>
                    <a:pt x="4378" y="9766"/>
                  </a:cubicBezTo>
                  <a:cubicBezTo>
                    <a:pt x="4623" y="9867"/>
                    <a:pt x="4875" y="9913"/>
                    <a:pt x="5131" y="9913"/>
                  </a:cubicBezTo>
                  <a:cubicBezTo>
                    <a:pt x="5347" y="9913"/>
                    <a:pt x="5566" y="9880"/>
                    <a:pt x="5784" y="9820"/>
                  </a:cubicBezTo>
                  <a:lnTo>
                    <a:pt x="5837" y="9820"/>
                  </a:lnTo>
                  <a:lnTo>
                    <a:pt x="5705" y="9501"/>
                  </a:lnTo>
                  <a:cubicBezTo>
                    <a:pt x="5519" y="9554"/>
                    <a:pt x="5333" y="9581"/>
                    <a:pt x="5151" y="9581"/>
                  </a:cubicBezTo>
                  <a:cubicBezTo>
                    <a:pt x="4969" y="9581"/>
                    <a:pt x="4789" y="9554"/>
                    <a:pt x="4617" y="9501"/>
                  </a:cubicBezTo>
                  <a:cubicBezTo>
                    <a:pt x="4829" y="9209"/>
                    <a:pt x="5015" y="8838"/>
                    <a:pt x="5148" y="8493"/>
                  </a:cubicBezTo>
                  <a:cubicBezTo>
                    <a:pt x="5360" y="7697"/>
                    <a:pt x="4697" y="2948"/>
                    <a:pt x="4007" y="2046"/>
                  </a:cubicBezTo>
                  <a:cubicBezTo>
                    <a:pt x="3468" y="1385"/>
                    <a:pt x="2092" y="0"/>
                    <a:pt x="1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74"/>
            <p:cNvSpPr/>
            <p:nvPr/>
          </p:nvSpPr>
          <p:spPr>
            <a:xfrm>
              <a:off x="6054725" y="2672450"/>
              <a:ext cx="25225" cy="22475"/>
            </a:xfrm>
            <a:custGeom>
              <a:avLst/>
              <a:gdLst/>
              <a:ahLst/>
              <a:cxnLst/>
              <a:rect l="l" t="t" r="r" b="b"/>
              <a:pathLst>
                <a:path w="1009" h="899" extrusionOk="0">
                  <a:moveTo>
                    <a:pt x="529" y="1"/>
                  </a:moveTo>
                  <a:cubicBezTo>
                    <a:pt x="477" y="1"/>
                    <a:pt x="424" y="9"/>
                    <a:pt x="372" y="27"/>
                  </a:cubicBezTo>
                  <a:cubicBezTo>
                    <a:pt x="133" y="80"/>
                    <a:pt x="0" y="345"/>
                    <a:pt x="80" y="584"/>
                  </a:cubicBezTo>
                  <a:cubicBezTo>
                    <a:pt x="144" y="776"/>
                    <a:pt x="327" y="899"/>
                    <a:pt x="507" y="899"/>
                  </a:cubicBezTo>
                  <a:cubicBezTo>
                    <a:pt x="551" y="899"/>
                    <a:pt x="595" y="891"/>
                    <a:pt x="637" y="876"/>
                  </a:cubicBezTo>
                  <a:cubicBezTo>
                    <a:pt x="902" y="823"/>
                    <a:pt x="1008" y="557"/>
                    <a:pt x="929" y="319"/>
                  </a:cubicBezTo>
                  <a:cubicBezTo>
                    <a:pt x="887" y="111"/>
                    <a:pt x="716" y="1"/>
                    <a:pt x="5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74"/>
            <p:cNvSpPr/>
            <p:nvPr/>
          </p:nvSpPr>
          <p:spPr>
            <a:xfrm>
              <a:off x="6117725" y="2650825"/>
              <a:ext cx="25900" cy="23350"/>
            </a:xfrm>
            <a:custGeom>
              <a:avLst/>
              <a:gdLst/>
              <a:ahLst/>
              <a:cxnLst/>
              <a:rect l="l" t="t" r="r" b="b"/>
              <a:pathLst>
                <a:path w="1036" h="934" extrusionOk="0">
                  <a:moveTo>
                    <a:pt x="538" y="1"/>
                  </a:moveTo>
                  <a:cubicBezTo>
                    <a:pt x="492" y="1"/>
                    <a:pt x="445" y="6"/>
                    <a:pt x="399" y="16"/>
                  </a:cubicBezTo>
                  <a:cubicBezTo>
                    <a:pt x="133" y="96"/>
                    <a:pt x="1" y="361"/>
                    <a:pt x="80" y="627"/>
                  </a:cubicBezTo>
                  <a:cubicBezTo>
                    <a:pt x="144" y="841"/>
                    <a:pt x="330" y="934"/>
                    <a:pt x="525" y="934"/>
                  </a:cubicBezTo>
                  <a:cubicBezTo>
                    <a:pt x="571" y="934"/>
                    <a:pt x="618" y="929"/>
                    <a:pt x="664" y="918"/>
                  </a:cubicBezTo>
                  <a:cubicBezTo>
                    <a:pt x="929" y="812"/>
                    <a:pt x="1035" y="547"/>
                    <a:pt x="956" y="308"/>
                  </a:cubicBezTo>
                  <a:cubicBezTo>
                    <a:pt x="913" y="94"/>
                    <a:pt x="732" y="1"/>
                    <a:pt x="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74"/>
            <p:cNvSpPr/>
            <p:nvPr/>
          </p:nvSpPr>
          <p:spPr>
            <a:xfrm>
              <a:off x="5985750" y="2418975"/>
              <a:ext cx="119400" cy="136350"/>
            </a:xfrm>
            <a:custGeom>
              <a:avLst/>
              <a:gdLst/>
              <a:ahLst/>
              <a:cxnLst/>
              <a:rect l="l" t="t" r="r" b="b"/>
              <a:pathLst>
                <a:path w="4776" h="5454" extrusionOk="0">
                  <a:moveTo>
                    <a:pt x="1338" y="1"/>
                  </a:moveTo>
                  <a:cubicBezTo>
                    <a:pt x="1268" y="1"/>
                    <a:pt x="1202" y="11"/>
                    <a:pt x="1141" y="32"/>
                  </a:cubicBezTo>
                  <a:cubicBezTo>
                    <a:pt x="266" y="350"/>
                    <a:pt x="0" y="2817"/>
                    <a:pt x="0" y="3480"/>
                  </a:cubicBezTo>
                  <a:cubicBezTo>
                    <a:pt x="0" y="3852"/>
                    <a:pt x="212" y="4489"/>
                    <a:pt x="610" y="5391"/>
                  </a:cubicBezTo>
                  <a:cubicBezTo>
                    <a:pt x="630" y="5429"/>
                    <a:pt x="649" y="5454"/>
                    <a:pt x="690" y="5454"/>
                  </a:cubicBezTo>
                  <a:cubicBezTo>
                    <a:pt x="704" y="5454"/>
                    <a:pt x="722" y="5451"/>
                    <a:pt x="743" y="5444"/>
                  </a:cubicBezTo>
                  <a:lnTo>
                    <a:pt x="982" y="5311"/>
                  </a:lnTo>
                  <a:cubicBezTo>
                    <a:pt x="1035" y="5284"/>
                    <a:pt x="1061" y="5258"/>
                    <a:pt x="1035" y="5178"/>
                  </a:cubicBezTo>
                  <a:cubicBezTo>
                    <a:pt x="743" y="4648"/>
                    <a:pt x="584" y="4091"/>
                    <a:pt x="478" y="3480"/>
                  </a:cubicBezTo>
                  <a:cubicBezTo>
                    <a:pt x="504" y="2260"/>
                    <a:pt x="876" y="615"/>
                    <a:pt x="1274" y="483"/>
                  </a:cubicBezTo>
                  <a:cubicBezTo>
                    <a:pt x="1296" y="475"/>
                    <a:pt x="1321" y="472"/>
                    <a:pt x="1349" y="472"/>
                  </a:cubicBezTo>
                  <a:cubicBezTo>
                    <a:pt x="1819" y="472"/>
                    <a:pt x="3041" y="1491"/>
                    <a:pt x="3767" y="2393"/>
                  </a:cubicBezTo>
                  <a:cubicBezTo>
                    <a:pt x="4033" y="2923"/>
                    <a:pt x="4218" y="3480"/>
                    <a:pt x="4325" y="4091"/>
                  </a:cubicBezTo>
                  <a:cubicBezTo>
                    <a:pt x="4351" y="4117"/>
                    <a:pt x="4378" y="4144"/>
                    <a:pt x="4457" y="4144"/>
                  </a:cubicBezTo>
                  <a:lnTo>
                    <a:pt x="4723" y="4091"/>
                  </a:lnTo>
                  <a:cubicBezTo>
                    <a:pt x="4749" y="4064"/>
                    <a:pt x="4776" y="4011"/>
                    <a:pt x="4776" y="3958"/>
                  </a:cubicBezTo>
                  <a:cubicBezTo>
                    <a:pt x="4590" y="3029"/>
                    <a:pt x="4351" y="2393"/>
                    <a:pt x="4112" y="2101"/>
                  </a:cubicBezTo>
                  <a:cubicBezTo>
                    <a:pt x="3743" y="1633"/>
                    <a:pt x="2232" y="1"/>
                    <a:pt x="1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74"/>
            <p:cNvSpPr/>
            <p:nvPr/>
          </p:nvSpPr>
          <p:spPr>
            <a:xfrm>
              <a:off x="5985750" y="2418975"/>
              <a:ext cx="119400" cy="136350"/>
            </a:xfrm>
            <a:custGeom>
              <a:avLst/>
              <a:gdLst/>
              <a:ahLst/>
              <a:cxnLst/>
              <a:rect l="l" t="t" r="r" b="b"/>
              <a:pathLst>
                <a:path w="4776" h="5454" extrusionOk="0">
                  <a:moveTo>
                    <a:pt x="1338" y="1"/>
                  </a:moveTo>
                  <a:cubicBezTo>
                    <a:pt x="1268" y="1"/>
                    <a:pt x="1202" y="11"/>
                    <a:pt x="1141" y="32"/>
                  </a:cubicBezTo>
                  <a:cubicBezTo>
                    <a:pt x="266" y="350"/>
                    <a:pt x="0" y="2817"/>
                    <a:pt x="0" y="3480"/>
                  </a:cubicBezTo>
                  <a:cubicBezTo>
                    <a:pt x="0" y="3852"/>
                    <a:pt x="212" y="4489"/>
                    <a:pt x="610" y="5391"/>
                  </a:cubicBezTo>
                  <a:cubicBezTo>
                    <a:pt x="630" y="5429"/>
                    <a:pt x="649" y="5454"/>
                    <a:pt x="690" y="5454"/>
                  </a:cubicBezTo>
                  <a:cubicBezTo>
                    <a:pt x="704" y="5454"/>
                    <a:pt x="722" y="5451"/>
                    <a:pt x="743" y="5444"/>
                  </a:cubicBezTo>
                  <a:lnTo>
                    <a:pt x="982" y="5311"/>
                  </a:lnTo>
                  <a:cubicBezTo>
                    <a:pt x="1035" y="5284"/>
                    <a:pt x="1061" y="5258"/>
                    <a:pt x="1035" y="5178"/>
                  </a:cubicBezTo>
                  <a:cubicBezTo>
                    <a:pt x="743" y="4648"/>
                    <a:pt x="584" y="4091"/>
                    <a:pt x="478" y="3480"/>
                  </a:cubicBezTo>
                  <a:cubicBezTo>
                    <a:pt x="504" y="2260"/>
                    <a:pt x="876" y="615"/>
                    <a:pt x="1274" y="483"/>
                  </a:cubicBezTo>
                  <a:cubicBezTo>
                    <a:pt x="1296" y="475"/>
                    <a:pt x="1321" y="472"/>
                    <a:pt x="1349" y="472"/>
                  </a:cubicBezTo>
                  <a:cubicBezTo>
                    <a:pt x="1819" y="472"/>
                    <a:pt x="3041" y="1491"/>
                    <a:pt x="3767" y="2393"/>
                  </a:cubicBezTo>
                  <a:cubicBezTo>
                    <a:pt x="4033" y="2923"/>
                    <a:pt x="4218" y="3480"/>
                    <a:pt x="4325" y="4091"/>
                  </a:cubicBezTo>
                  <a:cubicBezTo>
                    <a:pt x="4351" y="4117"/>
                    <a:pt x="4378" y="4144"/>
                    <a:pt x="4457" y="4144"/>
                  </a:cubicBezTo>
                  <a:lnTo>
                    <a:pt x="4723" y="4091"/>
                  </a:lnTo>
                  <a:cubicBezTo>
                    <a:pt x="4749" y="4064"/>
                    <a:pt x="4776" y="4011"/>
                    <a:pt x="4776" y="3958"/>
                  </a:cubicBezTo>
                  <a:cubicBezTo>
                    <a:pt x="4590" y="3029"/>
                    <a:pt x="4351" y="2393"/>
                    <a:pt x="4112" y="2101"/>
                  </a:cubicBezTo>
                  <a:cubicBezTo>
                    <a:pt x="3743" y="1633"/>
                    <a:pt x="2232" y="1"/>
                    <a:pt x="1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74"/>
            <p:cNvSpPr/>
            <p:nvPr/>
          </p:nvSpPr>
          <p:spPr>
            <a:xfrm>
              <a:off x="5992375" y="2175675"/>
              <a:ext cx="65025" cy="248750"/>
            </a:xfrm>
            <a:custGeom>
              <a:avLst/>
              <a:gdLst/>
              <a:ahLst/>
              <a:cxnLst/>
              <a:rect l="l" t="t" r="r" b="b"/>
              <a:pathLst>
                <a:path w="2601" h="9950" extrusionOk="0">
                  <a:moveTo>
                    <a:pt x="796" y="1"/>
                  </a:moveTo>
                  <a:lnTo>
                    <a:pt x="796" y="584"/>
                  </a:lnTo>
                  <a:lnTo>
                    <a:pt x="876" y="584"/>
                  </a:lnTo>
                  <a:lnTo>
                    <a:pt x="982" y="611"/>
                  </a:lnTo>
                  <a:cubicBezTo>
                    <a:pt x="1247" y="664"/>
                    <a:pt x="1460" y="850"/>
                    <a:pt x="1566" y="1088"/>
                  </a:cubicBezTo>
                  <a:cubicBezTo>
                    <a:pt x="1725" y="1380"/>
                    <a:pt x="2043" y="2203"/>
                    <a:pt x="1301" y="3741"/>
                  </a:cubicBezTo>
                  <a:cubicBezTo>
                    <a:pt x="1" y="6554"/>
                    <a:pt x="213" y="8649"/>
                    <a:pt x="531" y="9949"/>
                  </a:cubicBezTo>
                  <a:lnTo>
                    <a:pt x="1115" y="9764"/>
                  </a:lnTo>
                  <a:cubicBezTo>
                    <a:pt x="743" y="8570"/>
                    <a:pt x="584" y="6633"/>
                    <a:pt x="1805" y="4007"/>
                  </a:cubicBezTo>
                  <a:cubicBezTo>
                    <a:pt x="2600" y="2309"/>
                    <a:pt x="2309" y="1274"/>
                    <a:pt x="2070" y="823"/>
                  </a:cubicBezTo>
                  <a:cubicBezTo>
                    <a:pt x="1911" y="399"/>
                    <a:pt x="1513" y="133"/>
                    <a:pt x="1062" y="27"/>
                  </a:cubicBezTo>
                  <a:lnTo>
                    <a:pt x="1009" y="27"/>
                  </a:lnTo>
                  <a:cubicBezTo>
                    <a:pt x="929" y="1"/>
                    <a:pt x="876" y="1"/>
                    <a:pt x="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74"/>
            <p:cNvSpPr/>
            <p:nvPr/>
          </p:nvSpPr>
          <p:spPr>
            <a:xfrm>
              <a:off x="5992375" y="2175675"/>
              <a:ext cx="65025" cy="248750"/>
            </a:xfrm>
            <a:custGeom>
              <a:avLst/>
              <a:gdLst/>
              <a:ahLst/>
              <a:cxnLst/>
              <a:rect l="l" t="t" r="r" b="b"/>
              <a:pathLst>
                <a:path w="2601" h="9950" extrusionOk="0">
                  <a:moveTo>
                    <a:pt x="796" y="1"/>
                  </a:moveTo>
                  <a:lnTo>
                    <a:pt x="796" y="584"/>
                  </a:lnTo>
                  <a:lnTo>
                    <a:pt x="876" y="584"/>
                  </a:lnTo>
                  <a:lnTo>
                    <a:pt x="982" y="611"/>
                  </a:lnTo>
                  <a:cubicBezTo>
                    <a:pt x="1247" y="664"/>
                    <a:pt x="1460" y="850"/>
                    <a:pt x="1566" y="1088"/>
                  </a:cubicBezTo>
                  <a:cubicBezTo>
                    <a:pt x="1725" y="1380"/>
                    <a:pt x="2043" y="2203"/>
                    <a:pt x="1301" y="3741"/>
                  </a:cubicBezTo>
                  <a:cubicBezTo>
                    <a:pt x="1" y="6554"/>
                    <a:pt x="213" y="8649"/>
                    <a:pt x="531" y="9949"/>
                  </a:cubicBezTo>
                  <a:lnTo>
                    <a:pt x="1115" y="9764"/>
                  </a:lnTo>
                  <a:cubicBezTo>
                    <a:pt x="743" y="8570"/>
                    <a:pt x="584" y="6633"/>
                    <a:pt x="1805" y="4007"/>
                  </a:cubicBezTo>
                  <a:cubicBezTo>
                    <a:pt x="2600" y="2309"/>
                    <a:pt x="2309" y="1274"/>
                    <a:pt x="2070" y="823"/>
                  </a:cubicBezTo>
                  <a:cubicBezTo>
                    <a:pt x="1911" y="399"/>
                    <a:pt x="1513" y="133"/>
                    <a:pt x="1062" y="27"/>
                  </a:cubicBezTo>
                  <a:lnTo>
                    <a:pt x="1009" y="27"/>
                  </a:lnTo>
                  <a:cubicBezTo>
                    <a:pt x="929" y="1"/>
                    <a:pt x="876" y="1"/>
                    <a:pt x="7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74"/>
            <p:cNvSpPr/>
            <p:nvPr/>
          </p:nvSpPr>
          <p:spPr>
            <a:xfrm>
              <a:off x="5768875" y="2176350"/>
              <a:ext cx="120050" cy="72975"/>
            </a:xfrm>
            <a:custGeom>
              <a:avLst/>
              <a:gdLst/>
              <a:ahLst/>
              <a:cxnLst/>
              <a:rect l="l" t="t" r="r" b="b"/>
              <a:pathLst>
                <a:path w="4802" h="2919" extrusionOk="0">
                  <a:moveTo>
                    <a:pt x="4802" y="0"/>
                  </a:moveTo>
                  <a:cubicBezTo>
                    <a:pt x="2971" y="186"/>
                    <a:pt x="1220" y="637"/>
                    <a:pt x="0" y="2918"/>
                  </a:cubicBezTo>
                  <a:cubicBezTo>
                    <a:pt x="0" y="2918"/>
                    <a:pt x="1433" y="1300"/>
                    <a:pt x="4802" y="663"/>
                  </a:cubicBezTo>
                  <a:lnTo>
                    <a:pt x="4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74"/>
            <p:cNvSpPr/>
            <p:nvPr/>
          </p:nvSpPr>
          <p:spPr>
            <a:xfrm>
              <a:off x="5768875" y="2176350"/>
              <a:ext cx="120050" cy="72975"/>
            </a:xfrm>
            <a:custGeom>
              <a:avLst/>
              <a:gdLst/>
              <a:ahLst/>
              <a:cxnLst/>
              <a:rect l="l" t="t" r="r" b="b"/>
              <a:pathLst>
                <a:path w="4802" h="2919" extrusionOk="0">
                  <a:moveTo>
                    <a:pt x="4802" y="0"/>
                  </a:moveTo>
                  <a:cubicBezTo>
                    <a:pt x="2971" y="186"/>
                    <a:pt x="1220" y="637"/>
                    <a:pt x="0" y="2918"/>
                  </a:cubicBezTo>
                  <a:cubicBezTo>
                    <a:pt x="0" y="2918"/>
                    <a:pt x="1433" y="1300"/>
                    <a:pt x="4802" y="663"/>
                  </a:cubicBezTo>
                  <a:lnTo>
                    <a:pt x="48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74"/>
            <p:cNvSpPr/>
            <p:nvPr/>
          </p:nvSpPr>
          <p:spPr>
            <a:xfrm>
              <a:off x="5683975" y="2193600"/>
              <a:ext cx="204950" cy="388675"/>
            </a:xfrm>
            <a:custGeom>
              <a:avLst/>
              <a:gdLst/>
              <a:ahLst/>
              <a:cxnLst/>
              <a:rect l="l" t="t" r="r" b="b"/>
              <a:pathLst>
                <a:path w="8198" h="15547" extrusionOk="0">
                  <a:moveTo>
                    <a:pt x="8198" y="0"/>
                  </a:moveTo>
                  <a:cubicBezTo>
                    <a:pt x="7482" y="0"/>
                    <a:pt x="6765" y="133"/>
                    <a:pt x="6076" y="345"/>
                  </a:cubicBezTo>
                  <a:cubicBezTo>
                    <a:pt x="5386" y="610"/>
                    <a:pt x="1672" y="2679"/>
                    <a:pt x="849" y="6739"/>
                  </a:cubicBezTo>
                  <a:cubicBezTo>
                    <a:pt x="0" y="10771"/>
                    <a:pt x="1168" y="15546"/>
                    <a:pt x="1168" y="15546"/>
                  </a:cubicBezTo>
                  <a:cubicBezTo>
                    <a:pt x="1168" y="15546"/>
                    <a:pt x="902" y="9630"/>
                    <a:pt x="2759" y="5783"/>
                  </a:cubicBezTo>
                  <a:cubicBezTo>
                    <a:pt x="4616" y="1937"/>
                    <a:pt x="8198" y="0"/>
                    <a:pt x="8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74"/>
            <p:cNvSpPr/>
            <p:nvPr/>
          </p:nvSpPr>
          <p:spPr>
            <a:xfrm>
              <a:off x="5683975" y="2193600"/>
              <a:ext cx="204950" cy="388675"/>
            </a:xfrm>
            <a:custGeom>
              <a:avLst/>
              <a:gdLst/>
              <a:ahLst/>
              <a:cxnLst/>
              <a:rect l="l" t="t" r="r" b="b"/>
              <a:pathLst>
                <a:path w="8198" h="15547" extrusionOk="0">
                  <a:moveTo>
                    <a:pt x="8198" y="0"/>
                  </a:moveTo>
                  <a:cubicBezTo>
                    <a:pt x="7482" y="0"/>
                    <a:pt x="6765" y="133"/>
                    <a:pt x="6076" y="345"/>
                  </a:cubicBezTo>
                  <a:cubicBezTo>
                    <a:pt x="5386" y="610"/>
                    <a:pt x="1672" y="2679"/>
                    <a:pt x="849" y="6739"/>
                  </a:cubicBezTo>
                  <a:cubicBezTo>
                    <a:pt x="0" y="10771"/>
                    <a:pt x="1168" y="15546"/>
                    <a:pt x="1168" y="15546"/>
                  </a:cubicBezTo>
                  <a:cubicBezTo>
                    <a:pt x="1168" y="15546"/>
                    <a:pt x="902" y="9630"/>
                    <a:pt x="2759" y="5783"/>
                  </a:cubicBezTo>
                  <a:cubicBezTo>
                    <a:pt x="4616" y="1937"/>
                    <a:pt x="8198" y="0"/>
                    <a:pt x="8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74"/>
            <p:cNvSpPr/>
            <p:nvPr/>
          </p:nvSpPr>
          <p:spPr>
            <a:xfrm>
              <a:off x="5584475" y="2595500"/>
              <a:ext cx="175125" cy="199700"/>
            </a:xfrm>
            <a:custGeom>
              <a:avLst/>
              <a:gdLst/>
              <a:ahLst/>
              <a:cxnLst/>
              <a:rect l="l" t="t" r="r" b="b"/>
              <a:pathLst>
                <a:path w="7005" h="7988" extrusionOk="0">
                  <a:moveTo>
                    <a:pt x="3184" y="1"/>
                  </a:moveTo>
                  <a:cubicBezTo>
                    <a:pt x="1752" y="80"/>
                    <a:pt x="531" y="982"/>
                    <a:pt x="1" y="2256"/>
                  </a:cubicBezTo>
                  <a:cubicBezTo>
                    <a:pt x="505" y="2760"/>
                    <a:pt x="850" y="3370"/>
                    <a:pt x="956" y="4033"/>
                  </a:cubicBezTo>
                  <a:cubicBezTo>
                    <a:pt x="1062" y="4352"/>
                    <a:pt x="1221" y="4644"/>
                    <a:pt x="1460" y="4882"/>
                  </a:cubicBezTo>
                  <a:cubicBezTo>
                    <a:pt x="1924" y="5295"/>
                    <a:pt x="2363" y="5732"/>
                    <a:pt x="2461" y="5732"/>
                  </a:cubicBezTo>
                  <a:cubicBezTo>
                    <a:pt x="2463" y="5732"/>
                    <a:pt x="2466" y="5732"/>
                    <a:pt x="2468" y="5731"/>
                  </a:cubicBezTo>
                  <a:lnTo>
                    <a:pt x="2733" y="6925"/>
                  </a:lnTo>
                  <a:cubicBezTo>
                    <a:pt x="2733" y="6925"/>
                    <a:pt x="2495" y="6925"/>
                    <a:pt x="2203" y="6076"/>
                  </a:cubicBezTo>
                  <a:cubicBezTo>
                    <a:pt x="1991" y="5705"/>
                    <a:pt x="1725" y="5333"/>
                    <a:pt x="1433" y="5041"/>
                  </a:cubicBezTo>
                  <a:cubicBezTo>
                    <a:pt x="1327" y="5254"/>
                    <a:pt x="1327" y="5519"/>
                    <a:pt x="1407" y="5731"/>
                  </a:cubicBezTo>
                  <a:cubicBezTo>
                    <a:pt x="1593" y="6341"/>
                    <a:pt x="2044" y="7376"/>
                    <a:pt x="2521" y="7721"/>
                  </a:cubicBezTo>
                  <a:cubicBezTo>
                    <a:pt x="2755" y="7906"/>
                    <a:pt x="3013" y="7988"/>
                    <a:pt x="3239" y="7988"/>
                  </a:cubicBezTo>
                  <a:cubicBezTo>
                    <a:pt x="3501" y="7988"/>
                    <a:pt x="3722" y="7879"/>
                    <a:pt x="3821" y="7694"/>
                  </a:cubicBezTo>
                  <a:cubicBezTo>
                    <a:pt x="3821" y="7031"/>
                    <a:pt x="3768" y="6341"/>
                    <a:pt x="3556" y="5705"/>
                  </a:cubicBezTo>
                  <a:cubicBezTo>
                    <a:pt x="3521" y="5626"/>
                    <a:pt x="3532" y="5597"/>
                    <a:pt x="3564" y="5597"/>
                  </a:cubicBezTo>
                  <a:cubicBezTo>
                    <a:pt x="3630" y="5597"/>
                    <a:pt x="3785" y="5722"/>
                    <a:pt x="3821" y="5811"/>
                  </a:cubicBezTo>
                  <a:cubicBezTo>
                    <a:pt x="3954" y="6448"/>
                    <a:pt x="4033" y="7111"/>
                    <a:pt x="3980" y="7721"/>
                  </a:cubicBezTo>
                  <a:cubicBezTo>
                    <a:pt x="4017" y="7726"/>
                    <a:pt x="4055" y="7728"/>
                    <a:pt x="4091" y="7728"/>
                  </a:cubicBezTo>
                  <a:cubicBezTo>
                    <a:pt x="4451" y="7728"/>
                    <a:pt x="4794" y="7501"/>
                    <a:pt x="4962" y="7164"/>
                  </a:cubicBezTo>
                  <a:cubicBezTo>
                    <a:pt x="4882" y="6474"/>
                    <a:pt x="4776" y="5811"/>
                    <a:pt x="4617" y="5148"/>
                  </a:cubicBezTo>
                  <a:cubicBezTo>
                    <a:pt x="4582" y="5025"/>
                    <a:pt x="4628" y="4937"/>
                    <a:pt x="4709" y="4937"/>
                  </a:cubicBezTo>
                  <a:cubicBezTo>
                    <a:pt x="4750" y="4937"/>
                    <a:pt x="4802" y="4961"/>
                    <a:pt x="4856" y="5015"/>
                  </a:cubicBezTo>
                  <a:cubicBezTo>
                    <a:pt x="5015" y="5174"/>
                    <a:pt x="5121" y="6501"/>
                    <a:pt x="5095" y="7190"/>
                  </a:cubicBezTo>
                  <a:cubicBezTo>
                    <a:pt x="5166" y="7214"/>
                    <a:pt x="5238" y="7227"/>
                    <a:pt x="5309" y="7227"/>
                  </a:cubicBezTo>
                  <a:cubicBezTo>
                    <a:pt x="5397" y="7227"/>
                    <a:pt x="5484" y="7208"/>
                    <a:pt x="5572" y="7164"/>
                  </a:cubicBezTo>
                  <a:cubicBezTo>
                    <a:pt x="6076" y="7005"/>
                    <a:pt x="6076" y="6686"/>
                    <a:pt x="6076" y="6633"/>
                  </a:cubicBezTo>
                  <a:cubicBezTo>
                    <a:pt x="6050" y="6050"/>
                    <a:pt x="5970" y="5439"/>
                    <a:pt x="5837" y="4856"/>
                  </a:cubicBezTo>
                  <a:cubicBezTo>
                    <a:pt x="5780" y="4588"/>
                    <a:pt x="5737" y="4445"/>
                    <a:pt x="5806" y="4445"/>
                  </a:cubicBezTo>
                  <a:cubicBezTo>
                    <a:pt x="5833" y="4445"/>
                    <a:pt x="5877" y="4466"/>
                    <a:pt x="5943" y="4511"/>
                  </a:cubicBezTo>
                  <a:cubicBezTo>
                    <a:pt x="6182" y="4697"/>
                    <a:pt x="6209" y="6023"/>
                    <a:pt x="6209" y="6607"/>
                  </a:cubicBezTo>
                  <a:cubicBezTo>
                    <a:pt x="6474" y="6501"/>
                    <a:pt x="7005" y="6076"/>
                    <a:pt x="6952" y="5625"/>
                  </a:cubicBezTo>
                  <a:cubicBezTo>
                    <a:pt x="6872" y="5015"/>
                    <a:pt x="6554" y="3131"/>
                    <a:pt x="6182" y="2654"/>
                  </a:cubicBezTo>
                  <a:cubicBezTo>
                    <a:pt x="5811" y="2203"/>
                    <a:pt x="4193" y="850"/>
                    <a:pt x="31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74"/>
            <p:cNvSpPr/>
            <p:nvPr/>
          </p:nvSpPr>
          <p:spPr>
            <a:xfrm>
              <a:off x="5727275" y="2706025"/>
              <a:ext cx="12425" cy="54500"/>
            </a:xfrm>
            <a:custGeom>
              <a:avLst/>
              <a:gdLst/>
              <a:ahLst/>
              <a:cxnLst/>
              <a:rect l="l" t="t" r="r" b="b"/>
              <a:pathLst>
                <a:path w="497" h="2180" extrusionOk="0">
                  <a:moveTo>
                    <a:pt x="87" y="0"/>
                  </a:moveTo>
                  <a:cubicBezTo>
                    <a:pt x="1" y="0"/>
                    <a:pt x="22" y="143"/>
                    <a:pt x="99" y="355"/>
                  </a:cubicBezTo>
                  <a:cubicBezTo>
                    <a:pt x="231" y="965"/>
                    <a:pt x="285" y="1549"/>
                    <a:pt x="338" y="2159"/>
                  </a:cubicBezTo>
                  <a:cubicBezTo>
                    <a:pt x="364" y="2172"/>
                    <a:pt x="397" y="2179"/>
                    <a:pt x="427" y="2179"/>
                  </a:cubicBezTo>
                  <a:cubicBezTo>
                    <a:pt x="457" y="2179"/>
                    <a:pt x="484" y="2172"/>
                    <a:pt x="497" y="2159"/>
                  </a:cubicBezTo>
                  <a:cubicBezTo>
                    <a:pt x="497" y="1602"/>
                    <a:pt x="444" y="223"/>
                    <a:pt x="231" y="63"/>
                  </a:cubicBezTo>
                  <a:cubicBezTo>
                    <a:pt x="167" y="20"/>
                    <a:pt x="119" y="0"/>
                    <a:pt x="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74"/>
            <p:cNvSpPr/>
            <p:nvPr/>
          </p:nvSpPr>
          <p:spPr>
            <a:xfrm>
              <a:off x="5727275" y="2706025"/>
              <a:ext cx="12425" cy="54500"/>
            </a:xfrm>
            <a:custGeom>
              <a:avLst/>
              <a:gdLst/>
              <a:ahLst/>
              <a:cxnLst/>
              <a:rect l="l" t="t" r="r" b="b"/>
              <a:pathLst>
                <a:path w="497" h="2180" extrusionOk="0">
                  <a:moveTo>
                    <a:pt x="87" y="0"/>
                  </a:moveTo>
                  <a:cubicBezTo>
                    <a:pt x="1" y="0"/>
                    <a:pt x="22" y="143"/>
                    <a:pt x="99" y="355"/>
                  </a:cubicBezTo>
                  <a:cubicBezTo>
                    <a:pt x="231" y="965"/>
                    <a:pt x="285" y="1549"/>
                    <a:pt x="338" y="2159"/>
                  </a:cubicBezTo>
                  <a:cubicBezTo>
                    <a:pt x="364" y="2172"/>
                    <a:pt x="397" y="2179"/>
                    <a:pt x="427" y="2179"/>
                  </a:cubicBezTo>
                  <a:cubicBezTo>
                    <a:pt x="457" y="2179"/>
                    <a:pt x="484" y="2172"/>
                    <a:pt x="497" y="2159"/>
                  </a:cubicBezTo>
                  <a:cubicBezTo>
                    <a:pt x="497" y="1602"/>
                    <a:pt x="444" y="223"/>
                    <a:pt x="231" y="63"/>
                  </a:cubicBezTo>
                  <a:cubicBezTo>
                    <a:pt x="167" y="20"/>
                    <a:pt x="119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74"/>
            <p:cNvSpPr/>
            <p:nvPr/>
          </p:nvSpPr>
          <p:spPr>
            <a:xfrm>
              <a:off x="5108950" y="2180775"/>
              <a:ext cx="621475" cy="963925"/>
            </a:xfrm>
            <a:custGeom>
              <a:avLst/>
              <a:gdLst/>
              <a:ahLst/>
              <a:cxnLst/>
              <a:rect l="l" t="t" r="r" b="b"/>
              <a:pathLst>
                <a:path w="24859" h="38557" extrusionOk="0">
                  <a:moveTo>
                    <a:pt x="12952" y="1"/>
                  </a:moveTo>
                  <a:cubicBezTo>
                    <a:pt x="12883" y="1"/>
                    <a:pt x="12811" y="20"/>
                    <a:pt x="12734" y="62"/>
                  </a:cubicBezTo>
                  <a:lnTo>
                    <a:pt x="12708" y="89"/>
                  </a:lnTo>
                  <a:lnTo>
                    <a:pt x="11514" y="778"/>
                  </a:lnTo>
                  <a:cubicBezTo>
                    <a:pt x="11408" y="831"/>
                    <a:pt x="11328" y="911"/>
                    <a:pt x="11275" y="964"/>
                  </a:cubicBezTo>
                  <a:lnTo>
                    <a:pt x="11249" y="1017"/>
                  </a:lnTo>
                  <a:cubicBezTo>
                    <a:pt x="10930" y="1335"/>
                    <a:pt x="10639" y="1627"/>
                    <a:pt x="10267" y="1893"/>
                  </a:cubicBezTo>
                  <a:cubicBezTo>
                    <a:pt x="9345" y="2306"/>
                    <a:pt x="8322" y="2507"/>
                    <a:pt x="7277" y="2507"/>
                  </a:cubicBezTo>
                  <a:cubicBezTo>
                    <a:pt x="5437" y="2507"/>
                    <a:pt x="3530" y="1883"/>
                    <a:pt x="1990" y="699"/>
                  </a:cubicBezTo>
                  <a:cubicBezTo>
                    <a:pt x="1780" y="551"/>
                    <a:pt x="1636" y="504"/>
                    <a:pt x="1493" y="504"/>
                  </a:cubicBezTo>
                  <a:cubicBezTo>
                    <a:pt x="1455" y="504"/>
                    <a:pt x="1418" y="508"/>
                    <a:pt x="1380" y="513"/>
                  </a:cubicBezTo>
                  <a:cubicBezTo>
                    <a:pt x="1247" y="566"/>
                    <a:pt x="372" y="1097"/>
                    <a:pt x="239" y="1176"/>
                  </a:cubicBezTo>
                  <a:cubicBezTo>
                    <a:pt x="106" y="1229"/>
                    <a:pt x="27" y="1442"/>
                    <a:pt x="27" y="1707"/>
                  </a:cubicBezTo>
                  <a:cubicBezTo>
                    <a:pt x="0" y="10435"/>
                    <a:pt x="1353" y="27732"/>
                    <a:pt x="11832" y="38556"/>
                  </a:cubicBezTo>
                  <a:cubicBezTo>
                    <a:pt x="12336" y="38317"/>
                    <a:pt x="12787" y="38052"/>
                    <a:pt x="13238" y="37760"/>
                  </a:cubicBezTo>
                  <a:cubicBezTo>
                    <a:pt x="20852" y="33834"/>
                    <a:pt x="24858" y="22108"/>
                    <a:pt x="24858" y="14786"/>
                  </a:cubicBezTo>
                  <a:cubicBezTo>
                    <a:pt x="24858" y="14441"/>
                    <a:pt x="24726" y="14070"/>
                    <a:pt x="24513" y="13831"/>
                  </a:cubicBezTo>
                  <a:cubicBezTo>
                    <a:pt x="24328" y="13645"/>
                    <a:pt x="24116" y="13486"/>
                    <a:pt x="23877" y="13380"/>
                  </a:cubicBezTo>
                  <a:cubicBezTo>
                    <a:pt x="20614" y="11921"/>
                    <a:pt x="15706" y="6137"/>
                    <a:pt x="13424" y="433"/>
                  </a:cubicBezTo>
                  <a:cubicBezTo>
                    <a:pt x="13307" y="159"/>
                    <a:pt x="13146" y="1"/>
                    <a:pt x="12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74"/>
            <p:cNvSpPr/>
            <p:nvPr/>
          </p:nvSpPr>
          <p:spPr>
            <a:xfrm>
              <a:off x="5397450" y="2179750"/>
              <a:ext cx="329650" cy="372675"/>
            </a:xfrm>
            <a:custGeom>
              <a:avLst/>
              <a:gdLst/>
              <a:ahLst/>
              <a:cxnLst/>
              <a:rect l="l" t="t" r="r" b="b"/>
              <a:pathLst>
                <a:path w="13186" h="14907" extrusionOk="0">
                  <a:moveTo>
                    <a:pt x="1392" y="0"/>
                  </a:moveTo>
                  <a:cubicBezTo>
                    <a:pt x="1327" y="0"/>
                    <a:pt x="1261" y="17"/>
                    <a:pt x="1194" y="50"/>
                  </a:cubicBezTo>
                  <a:lnTo>
                    <a:pt x="1168" y="103"/>
                  </a:lnTo>
                  <a:lnTo>
                    <a:pt x="637" y="395"/>
                  </a:lnTo>
                  <a:lnTo>
                    <a:pt x="1" y="766"/>
                  </a:lnTo>
                  <a:cubicBezTo>
                    <a:pt x="77" y="725"/>
                    <a:pt x="149" y="705"/>
                    <a:pt x="218" y="705"/>
                  </a:cubicBezTo>
                  <a:cubicBezTo>
                    <a:pt x="412" y="705"/>
                    <a:pt x="573" y="863"/>
                    <a:pt x="690" y="1138"/>
                  </a:cubicBezTo>
                  <a:cubicBezTo>
                    <a:pt x="2972" y="6842"/>
                    <a:pt x="7880" y="12625"/>
                    <a:pt x="11143" y="14084"/>
                  </a:cubicBezTo>
                  <a:cubicBezTo>
                    <a:pt x="11382" y="14190"/>
                    <a:pt x="11594" y="14349"/>
                    <a:pt x="11780" y="14535"/>
                  </a:cubicBezTo>
                  <a:cubicBezTo>
                    <a:pt x="11859" y="14641"/>
                    <a:pt x="11939" y="14774"/>
                    <a:pt x="11992" y="14906"/>
                  </a:cubicBezTo>
                  <a:lnTo>
                    <a:pt x="13186" y="14217"/>
                  </a:lnTo>
                  <a:cubicBezTo>
                    <a:pt x="13133" y="14084"/>
                    <a:pt x="13053" y="13951"/>
                    <a:pt x="12973" y="13845"/>
                  </a:cubicBezTo>
                  <a:cubicBezTo>
                    <a:pt x="12788" y="13660"/>
                    <a:pt x="12576" y="13500"/>
                    <a:pt x="12337" y="13394"/>
                  </a:cubicBezTo>
                  <a:cubicBezTo>
                    <a:pt x="9074" y="11935"/>
                    <a:pt x="4166" y="6152"/>
                    <a:pt x="1884" y="448"/>
                  </a:cubicBezTo>
                  <a:cubicBezTo>
                    <a:pt x="1765" y="149"/>
                    <a:pt x="1586" y="0"/>
                    <a:pt x="13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74"/>
            <p:cNvSpPr/>
            <p:nvPr/>
          </p:nvSpPr>
          <p:spPr>
            <a:xfrm>
              <a:off x="5439900" y="2535150"/>
              <a:ext cx="289850" cy="588325"/>
            </a:xfrm>
            <a:custGeom>
              <a:avLst/>
              <a:gdLst/>
              <a:ahLst/>
              <a:cxnLst/>
              <a:rect l="l" t="t" r="r" b="b"/>
              <a:pathLst>
                <a:path w="11594" h="23533" extrusionOk="0">
                  <a:moveTo>
                    <a:pt x="11461" y="1"/>
                  </a:moveTo>
                  <a:lnTo>
                    <a:pt x="10267" y="690"/>
                  </a:lnTo>
                  <a:cubicBezTo>
                    <a:pt x="10373" y="876"/>
                    <a:pt x="10400" y="1062"/>
                    <a:pt x="10400" y="1274"/>
                  </a:cubicBezTo>
                  <a:cubicBezTo>
                    <a:pt x="10427" y="8225"/>
                    <a:pt x="6845" y="19102"/>
                    <a:pt x="0" y="23532"/>
                  </a:cubicBezTo>
                  <a:cubicBezTo>
                    <a:pt x="7588" y="19606"/>
                    <a:pt x="11594" y="7906"/>
                    <a:pt x="11594" y="558"/>
                  </a:cubicBezTo>
                  <a:cubicBezTo>
                    <a:pt x="11594" y="372"/>
                    <a:pt x="11567" y="160"/>
                    <a:pt x="114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74"/>
            <p:cNvSpPr/>
            <p:nvPr/>
          </p:nvSpPr>
          <p:spPr>
            <a:xfrm>
              <a:off x="6561425" y="2119300"/>
              <a:ext cx="37175" cy="48450"/>
            </a:xfrm>
            <a:custGeom>
              <a:avLst/>
              <a:gdLst/>
              <a:ahLst/>
              <a:cxnLst/>
              <a:rect l="l" t="t" r="r" b="b"/>
              <a:pathLst>
                <a:path w="1487" h="1938" extrusionOk="0">
                  <a:moveTo>
                    <a:pt x="452" y="1"/>
                  </a:moveTo>
                  <a:cubicBezTo>
                    <a:pt x="160" y="611"/>
                    <a:pt x="27" y="1274"/>
                    <a:pt x="1" y="1937"/>
                  </a:cubicBezTo>
                  <a:lnTo>
                    <a:pt x="1487" y="1221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74"/>
            <p:cNvSpPr/>
            <p:nvPr/>
          </p:nvSpPr>
          <p:spPr>
            <a:xfrm>
              <a:off x="6066650" y="2089350"/>
              <a:ext cx="744850" cy="432925"/>
            </a:xfrm>
            <a:custGeom>
              <a:avLst/>
              <a:gdLst/>
              <a:ahLst/>
              <a:cxnLst/>
              <a:rect l="l" t="t" r="r" b="b"/>
              <a:pathLst>
                <a:path w="29794" h="17317" extrusionOk="0">
                  <a:moveTo>
                    <a:pt x="28342" y="1"/>
                  </a:moveTo>
                  <a:cubicBezTo>
                    <a:pt x="27777" y="1"/>
                    <a:pt x="27219" y="80"/>
                    <a:pt x="26690" y="217"/>
                  </a:cubicBezTo>
                  <a:cubicBezTo>
                    <a:pt x="25947" y="456"/>
                    <a:pt x="25337" y="986"/>
                    <a:pt x="24620" y="1331"/>
                  </a:cubicBezTo>
                  <a:cubicBezTo>
                    <a:pt x="23824" y="1676"/>
                    <a:pt x="22949" y="1915"/>
                    <a:pt x="22047" y="1995"/>
                  </a:cubicBezTo>
                  <a:cubicBezTo>
                    <a:pt x="21384" y="2048"/>
                    <a:pt x="20323" y="2127"/>
                    <a:pt x="19951" y="2737"/>
                  </a:cubicBezTo>
                  <a:cubicBezTo>
                    <a:pt x="19580" y="3374"/>
                    <a:pt x="19659" y="4143"/>
                    <a:pt x="19261" y="4780"/>
                  </a:cubicBezTo>
                  <a:lnTo>
                    <a:pt x="14619" y="11890"/>
                  </a:lnTo>
                  <a:cubicBezTo>
                    <a:pt x="12549" y="10404"/>
                    <a:pt x="9101" y="8176"/>
                    <a:pt x="7376" y="7035"/>
                  </a:cubicBezTo>
                  <a:cubicBezTo>
                    <a:pt x="5051" y="5460"/>
                    <a:pt x="4022" y="4450"/>
                    <a:pt x="1490" y="4450"/>
                  </a:cubicBezTo>
                  <a:cubicBezTo>
                    <a:pt x="1336" y="4450"/>
                    <a:pt x="1175" y="4454"/>
                    <a:pt x="1009" y="4462"/>
                  </a:cubicBezTo>
                  <a:cubicBezTo>
                    <a:pt x="1" y="9184"/>
                    <a:pt x="2521" y="11837"/>
                    <a:pt x="2521" y="11837"/>
                  </a:cubicBezTo>
                  <a:cubicBezTo>
                    <a:pt x="2521" y="11837"/>
                    <a:pt x="10082" y="15339"/>
                    <a:pt x="13690" y="16718"/>
                  </a:cubicBezTo>
                  <a:cubicBezTo>
                    <a:pt x="14607" y="17098"/>
                    <a:pt x="15288" y="17316"/>
                    <a:pt x="15856" y="17316"/>
                  </a:cubicBezTo>
                  <a:cubicBezTo>
                    <a:pt x="16914" y="17316"/>
                    <a:pt x="17580" y="16558"/>
                    <a:pt x="18651" y="14676"/>
                  </a:cubicBezTo>
                  <a:cubicBezTo>
                    <a:pt x="19686" y="12898"/>
                    <a:pt x="21304" y="9184"/>
                    <a:pt x="22206" y="7035"/>
                  </a:cubicBezTo>
                  <a:cubicBezTo>
                    <a:pt x="22312" y="6823"/>
                    <a:pt x="22418" y="6664"/>
                    <a:pt x="22551" y="6505"/>
                  </a:cubicBezTo>
                  <a:cubicBezTo>
                    <a:pt x="22975" y="5974"/>
                    <a:pt x="23533" y="5603"/>
                    <a:pt x="24169" y="5364"/>
                  </a:cubicBezTo>
                  <a:cubicBezTo>
                    <a:pt x="24620" y="5178"/>
                    <a:pt x="25098" y="4966"/>
                    <a:pt x="25522" y="4780"/>
                  </a:cubicBezTo>
                  <a:cubicBezTo>
                    <a:pt x="25920" y="4594"/>
                    <a:pt x="26292" y="4409"/>
                    <a:pt x="26663" y="4170"/>
                  </a:cubicBezTo>
                  <a:cubicBezTo>
                    <a:pt x="27406" y="3639"/>
                    <a:pt x="28149" y="3003"/>
                    <a:pt x="28732" y="2286"/>
                  </a:cubicBezTo>
                  <a:cubicBezTo>
                    <a:pt x="28998" y="1942"/>
                    <a:pt x="29210" y="1623"/>
                    <a:pt x="29396" y="1252"/>
                  </a:cubicBezTo>
                  <a:cubicBezTo>
                    <a:pt x="29581" y="960"/>
                    <a:pt x="29794" y="535"/>
                    <a:pt x="29581" y="217"/>
                  </a:cubicBezTo>
                  <a:cubicBezTo>
                    <a:pt x="29426" y="84"/>
                    <a:pt x="29252" y="25"/>
                    <a:pt x="29059" y="25"/>
                  </a:cubicBezTo>
                  <a:cubicBezTo>
                    <a:pt x="29021" y="25"/>
                    <a:pt x="28983" y="27"/>
                    <a:pt x="28945" y="31"/>
                  </a:cubicBezTo>
                  <a:cubicBezTo>
                    <a:pt x="28744" y="11"/>
                    <a:pt x="28542" y="1"/>
                    <a:pt x="283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74"/>
            <p:cNvSpPr/>
            <p:nvPr/>
          </p:nvSpPr>
          <p:spPr>
            <a:xfrm>
              <a:off x="6067325" y="2192950"/>
              <a:ext cx="567100" cy="343250"/>
            </a:xfrm>
            <a:custGeom>
              <a:avLst/>
              <a:gdLst/>
              <a:ahLst/>
              <a:cxnLst/>
              <a:rect l="l" t="t" r="r" b="b"/>
              <a:pathLst>
                <a:path w="22684" h="13730" extrusionOk="0">
                  <a:moveTo>
                    <a:pt x="2054" y="1"/>
                  </a:moveTo>
                  <a:cubicBezTo>
                    <a:pt x="1218" y="1"/>
                    <a:pt x="717" y="265"/>
                    <a:pt x="717" y="265"/>
                  </a:cubicBezTo>
                  <a:cubicBezTo>
                    <a:pt x="0" y="5809"/>
                    <a:pt x="2892" y="8118"/>
                    <a:pt x="2892" y="8118"/>
                  </a:cubicBezTo>
                  <a:cubicBezTo>
                    <a:pt x="2892" y="8118"/>
                    <a:pt x="12231" y="12734"/>
                    <a:pt x="14592" y="13423"/>
                  </a:cubicBezTo>
                  <a:cubicBezTo>
                    <a:pt x="15289" y="13627"/>
                    <a:pt x="15797" y="13729"/>
                    <a:pt x="16193" y="13729"/>
                  </a:cubicBezTo>
                  <a:cubicBezTo>
                    <a:pt x="17137" y="13729"/>
                    <a:pt x="17444" y="13150"/>
                    <a:pt x="18173" y="11991"/>
                  </a:cubicBezTo>
                  <a:cubicBezTo>
                    <a:pt x="19181" y="10373"/>
                    <a:pt x="22683" y="3103"/>
                    <a:pt x="22683" y="3103"/>
                  </a:cubicBezTo>
                  <a:cubicBezTo>
                    <a:pt x="19951" y="2599"/>
                    <a:pt x="18943" y="1008"/>
                    <a:pt x="18943" y="1008"/>
                  </a:cubicBezTo>
                  <a:lnTo>
                    <a:pt x="14751" y="7454"/>
                  </a:lnTo>
                  <a:cubicBezTo>
                    <a:pt x="14751" y="7454"/>
                    <a:pt x="6367" y="1671"/>
                    <a:pt x="4272" y="583"/>
                  </a:cubicBezTo>
                  <a:cubicBezTo>
                    <a:pt x="3404" y="133"/>
                    <a:pt x="2645" y="1"/>
                    <a:pt x="20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74"/>
            <p:cNvSpPr/>
            <p:nvPr/>
          </p:nvSpPr>
          <p:spPr>
            <a:xfrm>
              <a:off x="6067325" y="2192950"/>
              <a:ext cx="567100" cy="343250"/>
            </a:xfrm>
            <a:custGeom>
              <a:avLst/>
              <a:gdLst/>
              <a:ahLst/>
              <a:cxnLst/>
              <a:rect l="l" t="t" r="r" b="b"/>
              <a:pathLst>
                <a:path w="22684" h="13730" extrusionOk="0">
                  <a:moveTo>
                    <a:pt x="2054" y="1"/>
                  </a:moveTo>
                  <a:cubicBezTo>
                    <a:pt x="1218" y="1"/>
                    <a:pt x="717" y="265"/>
                    <a:pt x="717" y="265"/>
                  </a:cubicBezTo>
                  <a:cubicBezTo>
                    <a:pt x="0" y="5809"/>
                    <a:pt x="2892" y="8118"/>
                    <a:pt x="2892" y="8118"/>
                  </a:cubicBezTo>
                  <a:cubicBezTo>
                    <a:pt x="2892" y="8118"/>
                    <a:pt x="12231" y="12734"/>
                    <a:pt x="14592" y="13423"/>
                  </a:cubicBezTo>
                  <a:cubicBezTo>
                    <a:pt x="15289" y="13627"/>
                    <a:pt x="15797" y="13729"/>
                    <a:pt x="16193" y="13729"/>
                  </a:cubicBezTo>
                  <a:cubicBezTo>
                    <a:pt x="17137" y="13729"/>
                    <a:pt x="17444" y="13150"/>
                    <a:pt x="18173" y="11991"/>
                  </a:cubicBezTo>
                  <a:cubicBezTo>
                    <a:pt x="19181" y="10373"/>
                    <a:pt x="22683" y="3103"/>
                    <a:pt x="22683" y="3103"/>
                  </a:cubicBezTo>
                  <a:cubicBezTo>
                    <a:pt x="19951" y="2599"/>
                    <a:pt x="18943" y="1008"/>
                    <a:pt x="18943" y="1008"/>
                  </a:cubicBezTo>
                  <a:lnTo>
                    <a:pt x="14751" y="7454"/>
                  </a:lnTo>
                  <a:cubicBezTo>
                    <a:pt x="14751" y="7454"/>
                    <a:pt x="6367" y="1671"/>
                    <a:pt x="4272" y="583"/>
                  </a:cubicBezTo>
                  <a:cubicBezTo>
                    <a:pt x="3404" y="133"/>
                    <a:pt x="2645" y="1"/>
                    <a:pt x="20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74"/>
            <p:cNvSpPr/>
            <p:nvPr/>
          </p:nvSpPr>
          <p:spPr>
            <a:xfrm>
              <a:off x="6398275" y="2366700"/>
              <a:ext cx="37825" cy="108125"/>
            </a:xfrm>
            <a:custGeom>
              <a:avLst/>
              <a:gdLst/>
              <a:ahLst/>
              <a:cxnLst/>
              <a:rect l="l" t="t" r="r" b="b"/>
              <a:pathLst>
                <a:path w="1513" h="4325" extrusionOk="0">
                  <a:moveTo>
                    <a:pt x="823" y="0"/>
                  </a:moveTo>
                  <a:cubicBezTo>
                    <a:pt x="186" y="1380"/>
                    <a:pt x="1" y="2865"/>
                    <a:pt x="213" y="4325"/>
                  </a:cubicBezTo>
                  <a:cubicBezTo>
                    <a:pt x="266" y="4325"/>
                    <a:pt x="399" y="2123"/>
                    <a:pt x="1513" y="478"/>
                  </a:cubicBezTo>
                  <a:lnTo>
                    <a:pt x="8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9" name="Google Shape;1469;p74"/>
          <p:cNvSpPr/>
          <p:nvPr/>
        </p:nvSpPr>
        <p:spPr>
          <a:xfrm>
            <a:off x="3678100" y="884775"/>
            <a:ext cx="17826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pSp>
        <p:nvGrpSpPr>
          <p:cNvPr id="1470" name="Google Shape;1470;p74"/>
          <p:cNvGrpSpPr/>
          <p:nvPr/>
        </p:nvGrpSpPr>
        <p:grpSpPr>
          <a:xfrm>
            <a:off x="1534720" y="1280327"/>
            <a:ext cx="1719441" cy="2090409"/>
            <a:chOff x="1534720" y="1280327"/>
            <a:chExt cx="1719441" cy="2090409"/>
          </a:xfrm>
        </p:grpSpPr>
        <p:sp>
          <p:nvSpPr>
            <p:cNvPr id="1471" name="Google Shape;1471;p74"/>
            <p:cNvSpPr/>
            <p:nvPr/>
          </p:nvSpPr>
          <p:spPr>
            <a:xfrm>
              <a:off x="1534720" y="2378017"/>
              <a:ext cx="1706510" cy="992719"/>
            </a:xfrm>
            <a:custGeom>
              <a:avLst/>
              <a:gdLst/>
              <a:ahLst/>
              <a:cxnLst/>
              <a:rect l="l" t="t" r="r" b="b"/>
              <a:pathLst>
                <a:path w="101928" h="59294" extrusionOk="0">
                  <a:moveTo>
                    <a:pt x="50964" y="0"/>
                  </a:moveTo>
                  <a:cubicBezTo>
                    <a:pt x="22816" y="0"/>
                    <a:pt x="1" y="13291"/>
                    <a:pt x="1" y="29660"/>
                  </a:cubicBezTo>
                  <a:cubicBezTo>
                    <a:pt x="1" y="46029"/>
                    <a:pt x="22816" y="59294"/>
                    <a:pt x="50964" y="59294"/>
                  </a:cubicBezTo>
                  <a:cubicBezTo>
                    <a:pt x="79112" y="59294"/>
                    <a:pt x="101928" y="46029"/>
                    <a:pt x="101928" y="29660"/>
                  </a:cubicBezTo>
                  <a:cubicBezTo>
                    <a:pt x="101928" y="13291"/>
                    <a:pt x="79112" y="0"/>
                    <a:pt x="509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74"/>
            <p:cNvSpPr/>
            <p:nvPr/>
          </p:nvSpPr>
          <p:spPr>
            <a:xfrm>
              <a:off x="1995766" y="2828394"/>
              <a:ext cx="781749" cy="450837"/>
            </a:xfrm>
            <a:custGeom>
              <a:avLst/>
              <a:gdLst/>
              <a:ahLst/>
              <a:cxnLst/>
              <a:rect l="l" t="t" r="r" b="b"/>
              <a:pathLst>
                <a:path w="46693" h="26928" extrusionOk="0">
                  <a:moveTo>
                    <a:pt x="23347" y="0"/>
                  </a:moveTo>
                  <a:cubicBezTo>
                    <a:pt x="10453" y="0"/>
                    <a:pt x="1" y="6022"/>
                    <a:pt x="1" y="13477"/>
                  </a:cubicBezTo>
                  <a:cubicBezTo>
                    <a:pt x="1" y="20905"/>
                    <a:pt x="10453" y="26927"/>
                    <a:pt x="23347" y="26927"/>
                  </a:cubicBezTo>
                  <a:cubicBezTo>
                    <a:pt x="36267" y="26927"/>
                    <a:pt x="46693" y="20905"/>
                    <a:pt x="46693" y="13477"/>
                  </a:cubicBezTo>
                  <a:cubicBezTo>
                    <a:pt x="46693" y="6022"/>
                    <a:pt x="36267" y="0"/>
                    <a:pt x="23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74"/>
            <p:cNvSpPr/>
            <p:nvPr/>
          </p:nvSpPr>
          <p:spPr>
            <a:xfrm>
              <a:off x="2612716" y="1439259"/>
              <a:ext cx="574770" cy="78506"/>
            </a:xfrm>
            <a:custGeom>
              <a:avLst/>
              <a:gdLst/>
              <a:ahLst/>
              <a:cxnLst/>
              <a:rect l="l" t="t" r="r" b="b"/>
              <a:pathLst>
                <a:path w="34330" h="4689" extrusionOk="0">
                  <a:moveTo>
                    <a:pt x="18522" y="1"/>
                  </a:moveTo>
                  <a:cubicBezTo>
                    <a:pt x="17919" y="1"/>
                    <a:pt x="17317" y="15"/>
                    <a:pt x="16714" y="42"/>
                  </a:cubicBezTo>
                  <a:cubicBezTo>
                    <a:pt x="13796" y="175"/>
                    <a:pt x="10930" y="599"/>
                    <a:pt x="8092" y="1289"/>
                  </a:cubicBezTo>
                  <a:cubicBezTo>
                    <a:pt x="5280" y="2032"/>
                    <a:pt x="2574" y="3093"/>
                    <a:pt x="0" y="4446"/>
                  </a:cubicBezTo>
                  <a:lnTo>
                    <a:pt x="0" y="4525"/>
                  </a:lnTo>
                  <a:cubicBezTo>
                    <a:pt x="0" y="4552"/>
                    <a:pt x="53" y="4552"/>
                    <a:pt x="80" y="4552"/>
                  </a:cubicBezTo>
                  <a:cubicBezTo>
                    <a:pt x="2653" y="3279"/>
                    <a:pt x="5412" y="2403"/>
                    <a:pt x="8224" y="1819"/>
                  </a:cubicBezTo>
                  <a:cubicBezTo>
                    <a:pt x="11010" y="1236"/>
                    <a:pt x="13902" y="891"/>
                    <a:pt x="16767" y="864"/>
                  </a:cubicBezTo>
                  <a:cubicBezTo>
                    <a:pt x="17003" y="860"/>
                    <a:pt x="17240" y="858"/>
                    <a:pt x="17477" y="858"/>
                  </a:cubicBezTo>
                  <a:cubicBezTo>
                    <a:pt x="20083" y="858"/>
                    <a:pt x="22703" y="1125"/>
                    <a:pt x="25256" y="1660"/>
                  </a:cubicBezTo>
                  <a:cubicBezTo>
                    <a:pt x="27989" y="2270"/>
                    <a:pt x="30695" y="3252"/>
                    <a:pt x="33162" y="4605"/>
                  </a:cubicBezTo>
                  <a:lnTo>
                    <a:pt x="33215" y="4605"/>
                  </a:lnTo>
                  <a:cubicBezTo>
                    <a:pt x="33320" y="4661"/>
                    <a:pt x="33434" y="4688"/>
                    <a:pt x="33547" y="4688"/>
                  </a:cubicBezTo>
                  <a:cubicBezTo>
                    <a:pt x="33807" y="4688"/>
                    <a:pt x="34059" y="4546"/>
                    <a:pt x="34170" y="4287"/>
                  </a:cubicBezTo>
                  <a:cubicBezTo>
                    <a:pt x="34329" y="3915"/>
                    <a:pt x="34197" y="3491"/>
                    <a:pt x="33825" y="3332"/>
                  </a:cubicBezTo>
                  <a:cubicBezTo>
                    <a:pt x="31172" y="2058"/>
                    <a:pt x="28360" y="1156"/>
                    <a:pt x="25442" y="626"/>
                  </a:cubicBezTo>
                  <a:cubicBezTo>
                    <a:pt x="23148" y="205"/>
                    <a:pt x="20837" y="1"/>
                    <a:pt x="185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74"/>
            <p:cNvSpPr/>
            <p:nvPr/>
          </p:nvSpPr>
          <p:spPr>
            <a:xfrm>
              <a:off x="3109724" y="1520793"/>
              <a:ext cx="2243" cy="1122"/>
            </a:xfrm>
            <a:custGeom>
              <a:avLst/>
              <a:gdLst/>
              <a:ahLst/>
              <a:cxnLst/>
              <a:rect l="l" t="t" r="r" b="b"/>
              <a:pathLst>
                <a:path w="134" h="67" extrusionOk="0">
                  <a:moveTo>
                    <a:pt x="1" y="0"/>
                  </a:moveTo>
                  <a:cubicBezTo>
                    <a:pt x="1" y="0"/>
                    <a:pt x="8" y="0"/>
                    <a:pt x="24" y="4"/>
                  </a:cubicBezTo>
                  <a:lnTo>
                    <a:pt x="24" y="4"/>
                  </a:lnTo>
                  <a:cubicBezTo>
                    <a:pt x="26" y="2"/>
                    <a:pt x="27" y="0"/>
                    <a:pt x="27" y="0"/>
                  </a:cubicBezTo>
                  <a:close/>
                  <a:moveTo>
                    <a:pt x="24" y="4"/>
                  </a:moveTo>
                  <a:cubicBezTo>
                    <a:pt x="17" y="12"/>
                    <a:pt x="7" y="27"/>
                    <a:pt x="27" y="27"/>
                  </a:cubicBezTo>
                  <a:lnTo>
                    <a:pt x="80" y="27"/>
                  </a:lnTo>
                  <a:cubicBezTo>
                    <a:pt x="56" y="15"/>
                    <a:pt x="37" y="8"/>
                    <a:pt x="24" y="4"/>
                  </a:cubicBezTo>
                  <a:close/>
                  <a:moveTo>
                    <a:pt x="80" y="27"/>
                  </a:moveTo>
                  <a:cubicBezTo>
                    <a:pt x="94" y="53"/>
                    <a:pt x="107" y="67"/>
                    <a:pt x="117" y="67"/>
                  </a:cubicBezTo>
                  <a:cubicBezTo>
                    <a:pt x="127" y="67"/>
                    <a:pt x="133" y="53"/>
                    <a:pt x="133" y="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74"/>
            <p:cNvSpPr/>
            <p:nvPr/>
          </p:nvSpPr>
          <p:spPr>
            <a:xfrm>
              <a:off x="2430209" y="1615770"/>
              <a:ext cx="339320" cy="317639"/>
            </a:xfrm>
            <a:custGeom>
              <a:avLst/>
              <a:gdLst/>
              <a:ahLst/>
              <a:cxnLst/>
              <a:rect l="l" t="t" r="r" b="b"/>
              <a:pathLst>
                <a:path w="20267" h="18972" extrusionOk="0">
                  <a:moveTo>
                    <a:pt x="1683" y="0"/>
                  </a:moveTo>
                  <a:cubicBezTo>
                    <a:pt x="1" y="0"/>
                    <a:pt x="4401" y="9449"/>
                    <a:pt x="4401" y="9449"/>
                  </a:cubicBezTo>
                  <a:cubicBezTo>
                    <a:pt x="4401" y="9449"/>
                    <a:pt x="9654" y="14012"/>
                    <a:pt x="12811" y="16692"/>
                  </a:cubicBezTo>
                  <a:cubicBezTo>
                    <a:pt x="14852" y="18412"/>
                    <a:pt x="17089" y="18971"/>
                    <a:pt x="18794" y="18971"/>
                  </a:cubicBezTo>
                  <a:cubicBezTo>
                    <a:pt x="19350" y="18971"/>
                    <a:pt x="19849" y="18912"/>
                    <a:pt x="20266" y="18814"/>
                  </a:cubicBezTo>
                  <a:lnTo>
                    <a:pt x="19842" y="15551"/>
                  </a:lnTo>
                  <a:cubicBezTo>
                    <a:pt x="19842" y="15551"/>
                    <a:pt x="10636" y="4647"/>
                    <a:pt x="8646" y="2658"/>
                  </a:cubicBezTo>
                  <a:cubicBezTo>
                    <a:pt x="6657" y="668"/>
                    <a:pt x="3606" y="270"/>
                    <a:pt x="1749" y="5"/>
                  </a:cubicBezTo>
                  <a:cubicBezTo>
                    <a:pt x="1726" y="2"/>
                    <a:pt x="1704" y="0"/>
                    <a:pt x="16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74"/>
            <p:cNvSpPr/>
            <p:nvPr/>
          </p:nvSpPr>
          <p:spPr>
            <a:xfrm>
              <a:off x="2602938" y="1720224"/>
              <a:ext cx="128380" cy="197224"/>
            </a:xfrm>
            <a:custGeom>
              <a:avLst/>
              <a:gdLst/>
              <a:ahLst/>
              <a:cxnLst/>
              <a:rect l="l" t="t" r="r" b="b"/>
              <a:pathLst>
                <a:path w="7668" h="11780" extrusionOk="0">
                  <a:moveTo>
                    <a:pt x="1592" y="0"/>
                  </a:moveTo>
                  <a:lnTo>
                    <a:pt x="1" y="1618"/>
                  </a:lnTo>
                  <a:cubicBezTo>
                    <a:pt x="1" y="1618"/>
                    <a:pt x="2362" y="6049"/>
                    <a:pt x="3688" y="8304"/>
                  </a:cubicBezTo>
                  <a:cubicBezTo>
                    <a:pt x="4431" y="9657"/>
                    <a:pt x="5492" y="10851"/>
                    <a:pt x="6766" y="11779"/>
                  </a:cubicBezTo>
                  <a:lnTo>
                    <a:pt x="7668" y="7110"/>
                  </a:lnTo>
                  <a:cubicBezTo>
                    <a:pt x="5996" y="5147"/>
                    <a:pt x="3582" y="2335"/>
                    <a:pt x="1592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74"/>
            <p:cNvSpPr/>
            <p:nvPr/>
          </p:nvSpPr>
          <p:spPr>
            <a:xfrm>
              <a:off x="2449262" y="1613627"/>
              <a:ext cx="227428" cy="244739"/>
            </a:xfrm>
            <a:custGeom>
              <a:avLst/>
              <a:gdLst/>
              <a:ahLst/>
              <a:cxnLst/>
              <a:rect l="l" t="t" r="r" b="b"/>
              <a:pathLst>
                <a:path w="13584" h="14618" extrusionOk="0">
                  <a:moveTo>
                    <a:pt x="0" y="0"/>
                  </a:moveTo>
                  <a:lnTo>
                    <a:pt x="1539" y="8728"/>
                  </a:lnTo>
                  <a:lnTo>
                    <a:pt x="8569" y="14618"/>
                  </a:lnTo>
                  <a:cubicBezTo>
                    <a:pt x="13583" y="12761"/>
                    <a:pt x="13583" y="9391"/>
                    <a:pt x="13583" y="9391"/>
                  </a:cubicBezTo>
                  <a:cubicBezTo>
                    <a:pt x="13583" y="9391"/>
                    <a:pt x="8410" y="3396"/>
                    <a:pt x="6818" y="1963"/>
                  </a:cubicBezTo>
                  <a:cubicBezTo>
                    <a:pt x="5227" y="531"/>
                    <a:pt x="2149" y="212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74"/>
            <p:cNvSpPr/>
            <p:nvPr/>
          </p:nvSpPr>
          <p:spPr>
            <a:xfrm>
              <a:off x="2164109" y="2963418"/>
              <a:ext cx="154146" cy="175024"/>
            </a:xfrm>
            <a:custGeom>
              <a:avLst/>
              <a:gdLst/>
              <a:ahLst/>
              <a:cxnLst/>
              <a:rect l="l" t="t" r="r" b="b"/>
              <a:pathLst>
                <a:path w="9207" h="10454" extrusionOk="0">
                  <a:moveTo>
                    <a:pt x="770" y="0"/>
                  </a:moveTo>
                  <a:cubicBezTo>
                    <a:pt x="770" y="0"/>
                    <a:pt x="0" y="1247"/>
                    <a:pt x="319" y="2175"/>
                  </a:cubicBezTo>
                  <a:cubicBezTo>
                    <a:pt x="531" y="2786"/>
                    <a:pt x="1380" y="3502"/>
                    <a:pt x="1380" y="4669"/>
                  </a:cubicBezTo>
                  <a:cubicBezTo>
                    <a:pt x="1380" y="5836"/>
                    <a:pt x="1062" y="6792"/>
                    <a:pt x="1592" y="8118"/>
                  </a:cubicBezTo>
                  <a:cubicBezTo>
                    <a:pt x="2116" y="9428"/>
                    <a:pt x="3597" y="10453"/>
                    <a:pt x="6137" y="10453"/>
                  </a:cubicBezTo>
                  <a:cubicBezTo>
                    <a:pt x="6170" y="10453"/>
                    <a:pt x="6202" y="10453"/>
                    <a:pt x="6235" y="10453"/>
                  </a:cubicBezTo>
                  <a:cubicBezTo>
                    <a:pt x="8835" y="10400"/>
                    <a:pt x="9073" y="9020"/>
                    <a:pt x="9206" y="8516"/>
                  </a:cubicBez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74"/>
            <p:cNvSpPr/>
            <p:nvPr/>
          </p:nvSpPr>
          <p:spPr>
            <a:xfrm>
              <a:off x="2430159" y="2968709"/>
              <a:ext cx="241642" cy="80882"/>
            </a:xfrm>
            <a:custGeom>
              <a:avLst/>
              <a:gdLst/>
              <a:ahLst/>
              <a:cxnLst/>
              <a:rect l="l" t="t" r="r" b="b"/>
              <a:pathLst>
                <a:path w="14433" h="4831" extrusionOk="0">
                  <a:moveTo>
                    <a:pt x="260" y="1"/>
                  </a:moveTo>
                  <a:cubicBezTo>
                    <a:pt x="1" y="1"/>
                    <a:pt x="6" y="318"/>
                    <a:pt x="133" y="904"/>
                  </a:cubicBezTo>
                  <a:cubicBezTo>
                    <a:pt x="213" y="1249"/>
                    <a:pt x="1035" y="1568"/>
                    <a:pt x="2335" y="1674"/>
                  </a:cubicBezTo>
                  <a:cubicBezTo>
                    <a:pt x="3582" y="1753"/>
                    <a:pt x="4458" y="1939"/>
                    <a:pt x="5651" y="2788"/>
                  </a:cubicBezTo>
                  <a:cubicBezTo>
                    <a:pt x="6898" y="3770"/>
                    <a:pt x="8357" y="4433"/>
                    <a:pt x="9923" y="4725"/>
                  </a:cubicBezTo>
                  <a:cubicBezTo>
                    <a:pt x="10274" y="4799"/>
                    <a:pt x="10617" y="4831"/>
                    <a:pt x="10948" y="4831"/>
                  </a:cubicBezTo>
                  <a:cubicBezTo>
                    <a:pt x="12614" y="4831"/>
                    <a:pt x="13933" y="4022"/>
                    <a:pt x="14088" y="3823"/>
                  </a:cubicBezTo>
                  <a:cubicBezTo>
                    <a:pt x="14353" y="3451"/>
                    <a:pt x="14433" y="3027"/>
                    <a:pt x="14327" y="2602"/>
                  </a:cubicBezTo>
                  <a:lnTo>
                    <a:pt x="292" y="2"/>
                  </a:lnTo>
                  <a:cubicBezTo>
                    <a:pt x="281" y="1"/>
                    <a:pt x="270" y="1"/>
                    <a:pt x="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74"/>
            <p:cNvSpPr/>
            <p:nvPr/>
          </p:nvSpPr>
          <p:spPr>
            <a:xfrm>
              <a:off x="2194312" y="2839042"/>
              <a:ext cx="96402" cy="126990"/>
            </a:xfrm>
            <a:custGeom>
              <a:avLst/>
              <a:gdLst/>
              <a:ahLst/>
              <a:cxnLst/>
              <a:rect l="l" t="t" r="r" b="b"/>
              <a:pathLst>
                <a:path w="5758" h="7585" extrusionOk="0">
                  <a:moveTo>
                    <a:pt x="557" y="1"/>
                  </a:moveTo>
                  <a:lnTo>
                    <a:pt x="0" y="5572"/>
                  </a:lnTo>
                  <a:cubicBezTo>
                    <a:pt x="15" y="6902"/>
                    <a:pt x="1412" y="7584"/>
                    <a:pt x="2604" y="7584"/>
                  </a:cubicBezTo>
                  <a:cubicBezTo>
                    <a:pt x="3528" y="7584"/>
                    <a:pt x="4330" y="7175"/>
                    <a:pt x="4272" y="6341"/>
                  </a:cubicBezTo>
                  <a:lnTo>
                    <a:pt x="5757" y="770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74"/>
            <p:cNvSpPr/>
            <p:nvPr/>
          </p:nvSpPr>
          <p:spPr>
            <a:xfrm>
              <a:off x="2167658" y="2920609"/>
              <a:ext cx="153694" cy="202314"/>
            </a:xfrm>
            <a:custGeom>
              <a:avLst/>
              <a:gdLst/>
              <a:ahLst/>
              <a:cxnLst/>
              <a:rect l="l" t="t" r="r" b="b"/>
              <a:pathLst>
                <a:path w="9180" h="12084" extrusionOk="0">
                  <a:moveTo>
                    <a:pt x="1575" y="1"/>
                  </a:moveTo>
                  <a:cubicBezTo>
                    <a:pt x="1330" y="1"/>
                    <a:pt x="940" y="764"/>
                    <a:pt x="690" y="1363"/>
                  </a:cubicBezTo>
                  <a:cubicBezTo>
                    <a:pt x="345" y="2133"/>
                    <a:pt x="1" y="2981"/>
                    <a:pt x="186" y="3804"/>
                  </a:cubicBezTo>
                  <a:cubicBezTo>
                    <a:pt x="319" y="4281"/>
                    <a:pt x="531" y="4706"/>
                    <a:pt x="743" y="5130"/>
                  </a:cubicBezTo>
                  <a:cubicBezTo>
                    <a:pt x="1141" y="5873"/>
                    <a:pt x="1380" y="6696"/>
                    <a:pt x="1407" y="7518"/>
                  </a:cubicBezTo>
                  <a:cubicBezTo>
                    <a:pt x="1407" y="7889"/>
                    <a:pt x="1327" y="8261"/>
                    <a:pt x="1354" y="8632"/>
                  </a:cubicBezTo>
                  <a:cubicBezTo>
                    <a:pt x="1380" y="9879"/>
                    <a:pt x="2123" y="11020"/>
                    <a:pt x="3290" y="11497"/>
                  </a:cubicBezTo>
                  <a:cubicBezTo>
                    <a:pt x="4082" y="11851"/>
                    <a:pt x="5114" y="12084"/>
                    <a:pt x="6139" y="12084"/>
                  </a:cubicBezTo>
                  <a:cubicBezTo>
                    <a:pt x="7038" y="12084"/>
                    <a:pt x="7930" y="11905"/>
                    <a:pt x="8649" y="11471"/>
                  </a:cubicBezTo>
                  <a:cubicBezTo>
                    <a:pt x="9180" y="11153"/>
                    <a:pt x="9100" y="10304"/>
                    <a:pt x="8915" y="9879"/>
                  </a:cubicBezTo>
                  <a:cubicBezTo>
                    <a:pt x="8755" y="9428"/>
                    <a:pt x="8145" y="8765"/>
                    <a:pt x="7933" y="8314"/>
                  </a:cubicBezTo>
                  <a:cubicBezTo>
                    <a:pt x="6633" y="6165"/>
                    <a:pt x="5996" y="3724"/>
                    <a:pt x="6102" y="1231"/>
                  </a:cubicBezTo>
                  <a:cubicBezTo>
                    <a:pt x="6102" y="1098"/>
                    <a:pt x="6129" y="833"/>
                    <a:pt x="5996" y="726"/>
                  </a:cubicBezTo>
                  <a:cubicBezTo>
                    <a:pt x="5954" y="692"/>
                    <a:pt x="5911" y="680"/>
                    <a:pt x="5868" y="680"/>
                  </a:cubicBezTo>
                  <a:cubicBezTo>
                    <a:pt x="5776" y="680"/>
                    <a:pt x="5680" y="735"/>
                    <a:pt x="5572" y="753"/>
                  </a:cubicBezTo>
                  <a:cubicBezTo>
                    <a:pt x="5307" y="833"/>
                    <a:pt x="5041" y="859"/>
                    <a:pt x="4723" y="859"/>
                  </a:cubicBezTo>
                  <a:cubicBezTo>
                    <a:pt x="3794" y="859"/>
                    <a:pt x="2839" y="488"/>
                    <a:pt x="2600" y="488"/>
                  </a:cubicBezTo>
                  <a:cubicBezTo>
                    <a:pt x="2388" y="488"/>
                    <a:pt x="2309" y="1018"/>
                    <a:pt x="2256" y="1628"/>
                  </a:cubicBezTo>
                  <a:cubicBezTo>
                    <a:pt x="1937" y="1390"/>
                    <a:pt x="2043" y="1018"/>
                    <a:pt x="1778" y="753"/>
                  </a:cubicBezTo>
                  <a:cubicBezTo>
                    <a:pt x="1645" y="620"/>
                    <a:pt x="1539" y="620"/>
                    <a:pt x="1592" y="408"/>
                  </a:cubicBezTo>
                  <a:cubicBezTo>
                    <a:pt x="1619" y="275"/>
                    <a:pt x="1619" y="10"/>
                    <a:pt x="1619" y="10"/>
                  </a:cubicBezTo>
                  <a:cubicBezTo>
                    <a:pt x="1605" y="4"/>
                    <a:pt x="1590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74"/>
            <p:cNvSpPr/>
            <p:nvPr/>
          </p:nvSpPr>
          <p:spPr>
            <a:xfrm>
              <a:off x="2452811" y="2773313"/>
              <a:ext cx="92853" cy="147500"/>
            </a:xfrm>
            <a:custGeom>
              <a:avLst/>
              <a:gdLst/>
              <a:ahLst/>
              <a:cxnLst/>
              <a:rect l="l" t="t" r="r" b="b"/>
              <a:pathLst>
                <a:path w="5546" h="8810" extrusionOk="0">
                  <a:moveTo>
                    <a:pt x="1" y="0"/>
                  </a:moveTo>
                  <a:lnTo>
                    <a:pt x="133" y="7827"/>
                  </a:lnTo>
                  <a:cubicBezTo>
                    <a:pt x="878" y="8489"/>
                    <a:pt x="1623" y="8810"/>
                    <a:pt x="2457" y="8810"/>
                  </a:cubicBezTo>
                  <a:cubicBezTo>
                    <a:pt x="2961" y="8810"/>
                    <a:pt x="3497" y="8693"/>
                    <a:pt x="4086" y="8463"/>
                  </a:cubicBezTo>
                  <a:lnTo>
                    <a:pt x="5545" y="4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74"/>
            <p:cNvSpPr/>
            <p:nvPr/>
          </p:nvSpPr>
          <p:spPr>
            <a:xfrm>
              <a:off x="2180985" y="2078653"/>
              <a:ext cx="433073" cy="816188"/>
            </a:xfrm>
            <a:custGeom>
              <a:avLst/>
              <a:gdLst/>
              <a:ahLst/>
              <a:cxnLst/>
              <a:rect l="l" t="t" r="r" b="b"/>
              <a:pathLst>
                <a:path w="25867" h="48750" extrusionOk="0">
                  <a:moveTo>
                    <a:pt x="20349" y="0"/>
                  </a:moveTo>
                  <a:cubicBezTo>
                    <a:pt x="20349" y="0"/>
                    <a:pt x="10506" y="239"/>
                    <a:pt x="0" y="425"/>
                  </a:cubicBezTo>
                  <a:cubicBezTo>
                    <a:pt x="107" y="6951"/>
                    <a:pt x="4564" y="26291"/>
                    <a:pt x="4564" y="26291"/>
                  </a:cubicBezTo>
                  <a:cubicBezTo>
                    <a:pt x="4564" y="26291"/>
                    <a:pt x="2547" y="28679"/>
                    <a:pt x="2123" y="33640"/>
                  </a:cubicBezTo>
                  <a:cubicBezTo>
                    <a:pt x="1619" y="39290"/>
                    <a:pt x="956" y="47462"/>
                    <a:pt x="956" y="47462"/>
                  </a:cubicBezTo>
                  <a:cubicBezTo>
                    <a:pt x="956" y="47462"/>
                    <a:pt x="2738" y="48750"/>
                    <a:pt x="4792" y="48750"/>
                  </a:cubicBezTo>
                  <a:cubicBezTo>
                    <a:pt x="5256" y="48750"/>
                    <a:pt x="5734" y="48684"/>
                    <a:pt x="6208" y="48523"/>
                  </a:cubicBezTo>
                  <a:cubicBezTo>
                    <a:pt x="6208" y="48523"/>
                    <a:pt x="12841" y="28095"/>
                    <a:pt x="13106" y="25760"/>
                  </a:cubicBezTo>
                  <a:cubicBezTo>
                    <a:pt x="13424" y="23134"/>
                    <a:pt x="12867" y="13717"/>
                    <a:pt x="12867" y="13716"/>
                  </a:cubicBezTo>
                  <a:lnTo>
                    <a:pt x="12867" y="13716"/>
                  </a:lnTo>
                  <a:lnTo>
                    <a:pt x="17032" y="23877"/>
                  </a:lnTo>
                  <a:cubicBezTo>
                    <a:pt x="17032" y="23877"/>
                    <a:pt x="15520" y="28466"/>
                    <a:pt x="15759" y="32207"/>
                  </a:cubicBezTo>
                  <a:cubicBezTo>
                    <a:pt x="15892" y="34807"/>
                    <a:pt x="16184" y="45207"/>
                    <a:pt x="16184" y="45207"/>
                  </a:cubicBezTo>
                  <a:cubicBezTo>
                    <a:pt x="16637" y="45632"/>
                    <a:pt x="17780" y="45853"/>
                    <a:pt x="18908" y="45853"/>
                  </a:cubicBezTo>
                  <a:cubicBezTo>
                    <a:pt x="19891" y="45853"/>
                    <a:pt x="20863" y="45685"/>
                    <a:pt x="21357" y="45339"/>
                  </a:cubicBezTo>
                  <a:cubicBezTo>
                    <a:pt x="21357" y="45339"/>
                    <a:pt x="25389" y="25283"/>
                    <a:pt x="25602" y="22524"/>
                  </a:cubicBezTo>
                  <a:cubicBezTo>
                    <a:pt x="25867" y="18942"/>
                    <a:pt x="20349" y="0"/>
                    <a:pt x="20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74"/>
            <p:cNvSpPr/>
            <p:nvPr/>
          </p:nvSpPr>
          <p:spPr>
            <a:xfrm>
              <a:off x="2394632" y="2151498"/>
              <a:ext cx="85737" cy="326475"/>
            </a:xfrm>
            <a:custGeom>
              <a:avLst/>
              <a:gdLst/>
              <a:ahLst/>
              <a:cxnLst/>
              <a:rect l="l" t="t" r="r" b="b"/>
              <a:pathLst>
                <a:path w="5121" h="19500" extrusionOk="0">
                  <a:moveTo>
                    <a:pt x="5120" y="0"/>
                  </a:moveTo>
                  <a:lnTo>
                    <a:pt x="5120" y="0"/>
                  </a:lnTo>
                  <a:cubicBezTo>
                    <a:pt x="3263" y="2653"/>
                    <a:pt x="0" y="3369"/>
                    <a:pt x="0" y="3369"/>
                  </a:cubicBezTo>
                  <a:lnTo>
                    <a:pt x="80" y="9339"/>
                  </a:lnTo>
                  <a:lnTo>
                    <a:pt x="4218" y="19499"/>
                  </a:lnTo>
                  <a:lnTo>
                    <a:pt x="1168" y="9100"/>
                  </a:lnTo>
                  <a:lnTo>
                    <a:pt x="1539" y="4218"/>
                  </a:lnTo>
                  <a:cubicBezTo>
                    <a:pt x="3396" y="3555"/>
                    <a:pt x="4749" y="1937"/>
                    <a:pt x="51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74"/>
            <p:cNvSpPr/>
            <p:nvPr/>
          </p:nvSpPr>
          <p:spPr>
            <a:xfrm>
              <a:off x="2427497" y="2882069"/>
              <a:ext cx="247418" cy="153778"/>
            </a:xfrm>
            <a:custGeom>
              <a:avLst/>
              <a:gdLst/>
              <a:ahLst/>
              <a:cxnLst/>
              <a:rect l="l" t="t" r="r" b="b"/>
              <a:pathLst>
                <a:path w="14778" h="9185" extrusionOk="0">
                  <a:moveTo>
                    <a:pt x="1556" y="0"/>
                  </a:moveTo>
                  <a:cubicBezTo>
                    <a:pt x="922" y="0"/>
                    <a:pt x="814" y="1188"/>
                    <a:pt x="531" y="2524"/>
                  </a:cubicBezTo>
                  <a:cubicBezTo>
                    <a:pt x="292" y="3665"/>
                    <a:pt x="0" y="4461"/>
                    <a:pt x="266" y="5283"/>
                  </a:cubicBezTo>
                  <a:cubicBezTo>
                    <a:pt x="1247" y="6239"/>
                    <a:pt x="3104" y="6106"/>
                    <a:pt x="4139" y="6345"/>
                  </a:cubicBezTo>
                  <a:cubicBezTo>
                    <a:pt x="5598" y="6690"/>
                    <a:pt x="6235" y="7777"/>
                    <a:pt x="8251" y="8600"/>
                  </a:cubicBezTo>
                  <a:cubicBezTo>
                    <a:pt x="9322" y="9026"/>
                    <a:pt x="10273" y="9184"/>
                    <a:pt x="11091" y="9184"/>
                  </a:cubicBezTo>
                  <a:cubicBezTo>
                    <a:pt x="12765" y="9184"/>
                    <a:pt x="13881" y="8523"/>
                    <a:pt x="14326" y="8149"/>
                  </a:cubicBezTo>
                  <a:cubicBezTo>
                    <a:pt x="14777" y="7432"/>
                    <a:pt x="14618" y="6583"/>
                    <a:pt x="13530" y="6053"/>
                  </a:cubicBezTo>
                  <a:cubicBezTo>
                    <a:pt x="11461" y="5098"/>
                    <a:pt x="9471" y="3957"/>
                    <a:pt x="8251" y="2922"/>
                  </a:cubicBezTo>
                  <a:cubicBezTo>
                    <a:pt x="7880" y="2631"/>
                    <a:pt x="7667" y="2392"/>
                    <a:pt x="7429" y="2180"/>
                  </a:cubicBezTo>
                  <a:cubicBezTo>
                    <a:pt x="6925" y="1569"/>
                    <a:pt x="6686" y="376"/>
                    <a:pt x="6500" y="216"/>
                  </a:cubicBezTo>
                  <a:cubicBezTo>
                    <a:pt x="6479" y="209"/>
                    <a:pt x="6454" y="206"/>
                    <a:pt x="6425" y="206"/>
                  </a:cubicBezTo>
                  <a:cubicBezTo>
                    <a:pt x="6348" y="206"/>
                    <a:pt x="6245" y="231"/>
                    <a:pt x="6129" y="269"/>
                  </a:cubicBezTo>
                  <a:cubicBezTo>
                    <a:pt x="6076" y="190"/>
                    <a:pt x="5996" y="137"/>
                    <a:pt x="5890" y="110"/>
                  </a:cubicBezTo>
                  <a:lnTo>
                    <a:pt x="5837" y="455"/>
                  </a:lnTo>
                  <a:cubicBezTo>
                    <a:pt x="5359" y="667"/>
                    <a:pt x="4882" y="853"/>
                    <a:pt x="4351" y="853"/>
                  </a:cubicBezTo>
                  <a:cubicBezTo>
                    <a:pt x="4221" y="858"/>
                    <a:pt x="4104" y="860"/>
                    <a:pt x="3997" y="860"/>
                  </a:cubicBezTo>
                  <a:cubicBezTo>
                    <a:pt x="3509" y="860"/>
                    <a:pt x="3263" y="815"/>
                    <a:pt x="3128" y="815"/>
                  </a:cubicBezTo>
                  <a:cubicBezTo>
                    <a:pt x="2993" y="815"/>
                    <a:pt x="2966" y="860"/>
                    <a:pt x="2919" y="1039"/>
                  </a:cubicBezTo>
                  <a:cubicBezTo>
                    <a:pt x="2892" y="1198"/>
                    <a:pt x="2892" y="1331"/>
                    <a:pt x="2892" y="1516"/>
                  </a:cubicBezTo>
                  <a:cubicBezTo>
                    <a:pt x="2176" y="1384"/>
                    <a:pt x="1645" y="1118"/>
                    <a:pt x="1645" y="853"/>
                  </a:cubicBezTo>
                  <a:lnTo>
                    <a:pt x="1619" y="4"/>
                  </a:lnTo>
                  <a:cubicBezTo>
                    <a:pt x="1597" y="2"/>
                    <a:pt x="1576" y="0"/>
                    <a:pt x="15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74"/>
            <p:cNvSpPr/>
            <p:nvPr/>
          </p:nvSpPr>
          <p:spPr>
            <a:xfrm>
              <a:off x="2163657" y="1603615"/>
              <a:ext cx="386898" cy="518158"/>
            </a:xfrm>
            <a:custGeom>
              <a:avLst/>
              <a:gdLst/>
              <a:ahLst/>
              <a:cxnLst/>
              <a:rect l="l" t="t" r="r" b="b"/>
              <a:pathLst>
                <a:path w="23109" h="30949" extrusionOk="0">
                  <a:moveTo>
                    <a:pt x="11059" y="1"/>
                  </a:moveTo>
                  <a:cubicBezTo>
                    <a:pt x="9255" y="1"/>
                    <a:pt x="5171" y="108"/>
                    <a:pt x="3980" y="306"/>
                  </a:cubicBezTo>
                  <a:cubicBezTo>
                    <a:pt x="2707" y="492"/>
                    <a:pt x="1937" y="969"/>
                    <a:pt x="1089" y="5877"/>
                  </a:cubicBezTo>
                  <a:cubicBezTo>
                    <a:pt x="293" y="10440"/>
                    <a:pt x="1" y="15057"/>
                    <a:pt x="213" y="19699"/>
                  </a:cubicBezTo>
                  <a:cubicBezTo>
                    <a:pt x="346" y="22750"/>
                    <a:pt x="611" y="25801"/>
                    <a:pt x="1062" y="28825"/>
                  </a:cubicBezTo>
                  <a:cubicBezTo>
                    <a:pt x="4579" y="30214"/>
                    <a:pt x="8020" y="30949"/>
                    <a:pt x="11348" y="30949"/>
                  </a:cubicBezTo>
                  <a:cubicBezTo>
                    <a:pt x="14822" y="30949"/>
                    <a:pt x="18173" y="30148"/>
                    <a:pt x="21357" y="28454"/>
                  </a:cubicBezTo>
                  <a:cubicBezTo>
                    <a:pt x="19500" y="22644"/>
                    <a:pt x="19527" y="15401"/>
                    <a:pt x="20853" y="10971"/>
                  </a:cubicBezTo>
                  <a:cubicBezTo>
                    <a:pt x="23108" y="3463"/>
                    <a:pt x="20031" y="1155"/>
                    <a:pt x="17616" y="704"/>
                  </a:cubicBezTo>
                  <a:cubicBezTo>
                    <a:pt x="15680" y="306"/>
                    <a:pt x="13770" y="67"/>
                    <a:pt x="11833" y="14"/>
                  </a:cubicBezTo>
                  <a:cubicBezTo>
                    <a:pt x="11698" y="5"/>
                    <a:pt x="11426" y="1"/>
                    <a:pt x="110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74"/>
            <p:cNvSpPr/>
            <p:nvPr/>
          </p:nvSpPr>
          <p:spPr>
            <a:xfrm>
              <a:off x="2274256" y="1340012"/>
              <a:ext cx="83527" cy="210551"/>
            </a:xfrm>
            <a:custGeom>
              <a:avLst/>
              <a:gdLst/>
              <a:ahLst/>
              <a:cxnLst/>
              <a:rect l="l" t="t" r="r" b="b"/>
              <a:pathLst>
                <a:path w="4989" h="12576" extrusionOk="0">
                  <a:moveTo>
                    <a:pt x="2707" y="1"/>
                  </a:moveTo>
                  <a:cubicBezTo>
                    <a:pt x="2707" y="1"/>
                    <a:pt x="1248" y="27"/>
                    <a:pt x="611" y="1062"/>
                  </a:cubicBezTo>
                  <a:cubicBezTo>
                    <a:pt x="54" y="1964"/>
                    <a:pt x="1" y="4246"/>
                    <a:pt x="319" y="6766"/>
                  </a:cubicBezTo>
                  <a:cubicBezTo>
                    <a:pt x="664" y="9313"/>
                    <a:pt x="1062" y="10851"/>
                    <a:pt x="1380" y="11568"/>
                  </a:cubicBezTo>
                  <a:cubicBezTo>
                    <a:pt x="1592" y="12045"/>
                    <a:pt x="1937" y="12364"/>
                    <a:pt x="2388" y="12576"/>
                  </a:cubicBezTo>
                  <a:lnTo>
                    <a:pt x="2654" y="9605"/>
                  </a:lnTo>
                  <a:lnTo>
                    <a:pt x="2786" y="7562"/>
                  </a:lnTo>
                  <a:cubicBezTo>
                    <a:pt x="2786" y="7562"/>
                    <a:pt x="4298" y="5890"/>
                    <a:pt x="4590" y="4484"/>
                  </a:cubicBezTo>
                  <a:cubicBezTo>
                    <a:pt x="4988" y="2627"/>
                    <a:pt x="4670" y="1778"/>
                    <a:pt x="4670" y="1778"/>
                  </a:cubicBezTo>
                  <a:lnTo>
                    <a:pt x="27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74"/>
            <p:cNvSpPr/>
            <p:nvPr/>
          </p:nvSpPr>
          <p:spPr>
            <a:xfrm>
              <a:off x="2281371" y="1315971"/>
              <a:ext cx="38206" cy="29399"/>
            </a:xfrm>
            <a:custGeom>
              <a:avLst/>
              <a:gdLst/>
              <a:ahLst/>
              <a:cxnLst/>
              <a:rect l="l" t="t" r="r" b="b"/>
              <a:pathLst>
                <a:path w="2282" h="1756" extrusionOk="0">
                  <a:moveTo>
                    <a:pt x="1038" y="1"/>
                  </a:moveTo>
                  <a:cubicBezTo>
                    <a:pt x="625" y="1"/>
                    <a:pt x="219" y="214"/>
                    <a:pt x="0" y="614"/>
                  </a:cubicBezTo>
                  <a:lnTo>
                    <a:pt x="1937" y="1755"/>
                  </a:lnTo>
                  <a:cubicBezTo>
                    <a:pt x="2282" y="1198"/>
                    <a:pt x="2123" y="508"/>
                    <a:pt x="1592" y="137"/>
                  </a:cubicBezTo>
                  <a:cubicBezTo>
                    <a:pt x="1417" y="45"/>
                    <a:pt x="1227" y="1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74"/>
            <p:cNvSpPr/>
            <p:nvPr/>
          </p:nvSpPr>
          <p:spPr>
            <a:xfrm>
              <a:off x="2347988" y="1309291"/>
              <a:ext cx="194562" cy="184500"/>
            </a:xfrm>
            <a:custGeom>
              <a:avLst/>
              <a:gdLst/>
              <a:ahLst/>
              <a:cxnLst/>
              <a:rect l="l" t="t" r="r" b="b"/>
              <a:pathLst>
                <a:path w="11621" h="11020" extrusionOk="0">
                  <a:moveTo>
                    <a:pt x="5802" y="1"/>
                  </a:moveTo>
                  <a:cubicBezTo>
                    <a:pt x="3004" y="1"/>
                    <a:pt x="641" y="2086"/>
                    <a:pt x="319" y="4913"/>
                  </a:cubicBezTo>
                  <a:cubicBezTo>
                    <a:pt x="1" y="7938"/>
                    <a:pt x="2176" y="10644"/>
                    <a:pt x="5200" y="10989"/>
                  </a:cubicBezTo>
                  <a:cubicBezTo>
                    <a:pt x="5398" y="11009"/>
                    <a:pt x="5594" y="11019"/>
                    <a:pt x="5788" y="11019"/>
                  </a:cubicBezTo>
                  <a:cubicBezTo>
                    <a:pt x="8571" y="11019"/>
                    <a:pt x="10978" y="8934"/>
                    <a:pt x="11276" y="6107"/>
                  </a:cubicBezTo>
                  <a:cubicBezTo>
                    <a:pt x="11621" y="3083"/>
                    <a:pt x="9419" y="377"/>
                    <a:pt x="6394" y="32"/>
                  </a:cubicBezTo>
                  <a:cubicBezTo>
                    <a:pt x="6195" y="11"/>
                    <a:pt x="5998" y="1"/>
                    <a:pt x="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74"/>
            <p:cNvSpPr/>
            <p:nvPr/>
          </p:nvSpPr>
          <p:spPr>
            <a:xfrm>
              <a:off x="2245828" y="1351230"/>
              <a:ext cx="279396" cy="315710"/>
            </a:xfrm>
            <a:custGeom>
              <a:avLst/>
              <a:gdLst/>
              <a:ahLst/>
              <a:cxnLst/>
              <a:rect l="l" t="t" r="r" b="b"/>
              <a:pathLst>
                <a:path w="16688" h="18857" extrusionOk="0">
                  <a:moveTo>
                    <a:pt x="11565" y="0"/>
                  </a:moveTo>
                  <a:cubicBezTo>
                    <a:pt x="9777" y="0"/>
                    <a:pt x="7825" y="325"/>
                    <a:pt x="6262" y="1082"/>
                  </a:cubicBezTo>
                  <a:cubicBezTo>
                    <a:pt x="6103" y="5194"/>
                    <a:pt x="5068" y="6229"/>
                    <a:pt x="4511" y="6600"/>
                  </a:cubicBezTo>
                  <a:cubicBezTo>
                    <a:pt x="4442" y="6645"/>
                    <a:pt x="4377" y="6665"/>
                    <a:pt x="4315" y="6665"/>
                  </a:cubicBezTo>
                  <a:cubicBezTo>
                    <a:pt x="3903" y="6665"/>
                    <a:pt x="3640" y="5765"/>
                    <a:pt x="3317" y="5327"/>
                  </a:cubicBezTo>
                  <a:cubicBezTo>
                    <a:pt x="3104" y="5038"/>
                    <a:pt x="2597" y="4680"/>
                    <a:pt x="2042" y="4680"/>
                  </a:cubicBezTo>
                  <a:cubicBezTo>
                    <a:pt x="1627" y="4680"/>
                    <a:pt x="1186" y="4880"/>
                    <a:pt x="823" y="5459"/>
                  </a:cubicBezTo>
                  <a:cubicBezTo>
                    <a:pt x="1" y="6812"/>
                    <a:pt x="744" y="8537"/>
                    <a:pt x="1699" y="9120"/>
                  </a:cubicBezTo>
                  <a:cubicBezTo>
                    <a:pt x="2093" y="9363"/>
                    <a:pt x="2444" y="9449"/>
                    <a:pt x="2744" y="9449"/>
                  </a:cubicBezTo>
                  <a:cubicBezTo>
                    <a:pt x="3494" y="9449"/>
                    <a:pt x="3927" y="8908"/>
                    <a:pt x="3927" y="8908"/>
                  </a:cubicBezTo>
                  <a:lnTo>
                    <a:pt x="3927" y="8908"/>
                  </a:lnTo>
                  <a:lnTo>
                    <a:pt x="3848" y="15116"/>
                  </a:lnTo>
                  <a:cubicBezTo>
                    <a:pt x="5121" y="18087"/>
                    <a:pt x="6660" y="18830"/>
                    <a:pt x="8623" y="18857"/>
                  </a:cubicBezTo>
                  <a:cubicBezTo>
                    <a:pt x="10294" y="18724"/>
                    <a:pt x="10613" y="17371"/>
                    <a:pt x="9684" y="16018"/>
                  </a:cubicBezTo>
                  <a:lnTo>
                    <a:pt x="9896" y="13975"/>
                  </a:lnTo>
                  <a:cubicBezTo>
                    <a:pt x="10692" y="14214"/>
                    <a:pt x="11515" y="14347"/>
                    <a:pt x="12337" y="14373"/>
                  </a:cubicBezTo>
                  <a:cubicBezTo>
                    <a:pt x="13690" y="14320"/>
                    <a:pt x="14539" y="13391"/>
                    <a:pt x="15096" y="11959"/>
                  </a:cubicBezTo>
                  <a:cubicBezTo>
                    <a:pt x="15998" y="9704"/>
                    <a:pt x="16688" y="5804"/>
                    <a:pt x="16290" y="1161"/>
                  </a:cubicBezTo>
                  <a:cubicBezTo>
                    <a:pt x="15531" y="446"/>
                    <a:pt x="13660" y="0"/>
                    <a:pt x="115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74"/>
            <p:cNvSpPr/>
            <p:nvPr/>
          </p:nvSpPr>
          <p:spPr>
            <a:xfrm>
              <a:off x="2308460" y="1280327"/>
              <a:ext cx="233204" cy="115622"/>
            </a:xfrm>
            <a:custGeom>
              <a:avLst/>
              <a:gdLst/>
              <a:ahLst/>
              <a:cxnLst/>
              <a:rect l="l" t="t" r="r" b="b"/>
              <a:pathLst>
                <a:path w="13929" h="6906" extrusionOk="0">
                  <a:moveTo>
                    <a:pt x="11685" y="1"/>
                  </a:moveTo>
                  <a:cubicBezTo>
                    <a:pt x="11484" y="1"/>
                    <a:pt x="11300" y="138"/>
                    <a:pt x="11116" y="276"/>
                  </a:cubicBezTo>
                  <a:cubicBezTo>
                    <a:pt x="10378" y="822"/>
                    <a:pt x="9604" y="992"/>
                    <a:pt x="8814" y="992"/>
                  </a:cubicBezTo>
                  <a:cubicBezTo>
                    <a:pt x="7646" y="992"/>
                    <a:pt x="6440" y="621"/>
                    <a:pt x="5253" y="542"/>
                  </a:cubicBezTo>
                  <a:cubicBezTo>
                    <a:pt x="5078" y="528"/>
                    <a:pt x="4898" y="520"/>
                    <a:pt x="4716" y="520"/>
                  </a:cubicBezTo>
                  <a:cubicBezTo>
                    <a:pt x="3160" y="520"/>
                    <a:pt x="1415" y="1045"/>
                    <a:pt x="584" y="2399"/>
                  </a:cubicBezTo>
                  <a:cubicBezTo>
                    <a:pt x="133" y="3088"/>
                    <a:pt x="0" y="3858"/>
                    <a:pt x="637" y="4441"/>
                  </a:cubicBezTo>
                  <a:cubicBezTo>
                    <a:pt x="1194" y="4919"/>
                    <a:pt x="1858" y="5264"/>
                    <a:pt x="2574" y="5423"/>
                  </a:cubicBezTo>
                  <a:cubicBezTo>
                    <a:pt x="4542" y="5988"/>
                    <a:pt x="7011" y="6906"/>
                    <a:pt x="9271" y="6906"/>
                  </a:cubicBezTo>
                  <a:cubicBezTo>
                    <a:pt x="10726" y="6906"/>
                    <a:pt x="12094" y="6525"/>
                    <a:pt x="13186" y="5423"/>
                  </a:cubicBezTo>
                  <a:cubicBezTo>
                    <a:pt x="13584" y="4998"/>
                    <a:pt x="13849" y="4441"/>
                    <a:pt x="13875" y="3858"/>
                  </a:cubicBezTo>
                  <a:cubicBezTo>
                    <a:pt x="13929" y="3301"/>
                    <a:pt x="13875" y="2770"/>
                    <a:pt x="13663" y="2292"/>
                  </a:cubicBezTo>
                  <a:cubicBezTo>
                    <a:pt x="13637" y="2213"/>
                    <a:pt x="13584" y="2133"/>
                    <a:pt x="13504" y="2133"/>
                  </a:cubicBezTo>
                  <a:cubicBezTo>
                    <a:pt x="13451" y="2133"/>
                    <a:pt x="13371" y="2160"/>
                    <a:pt x="13318" y="2213"/>
                  </a:cubicBezTo>
                  <a:cubicBezTo>
                    <a:pt x="12920" y="2478"/>
                    <a:pt x="12469" y="2690"/>
                    <a:pt x="12018" y="2876"/>
                  </a:cubicBezTo>
                  <a:cubicBezTo>
                    <a:pt x="12178" y="2346"/>
                    <a:pt x="12257" y="1762"/>
                    <a:pt x="12204" y="1231"/>
                  </a:cubicBezTo>
                  <a:cubicBezTo>
                    <a:pt x="12178" y="886"/>
                    <a:pt x="12178" y="117"/>
                    <a:pt x="11780" y="11"/>
                  </a:cubicBezTo>
                  <a:cubicBezTo>
                    <a:pt x="11748" y="4"/>
                    <a:pt x="11716" y="1"/>
                    <a:pt x="116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74"/>
            <p:cNvSpPr/>
            <p:nvPr/>
          </p:nvSpPr>
          <p:spPr>
            <a:xfrm>
              <a:off x="2324014" y="1533232"/>
              <a:ext cx="87947" cy="67086"/>
            </a:xfrm>
            <a:custGeom>
              <a:avLst/>
              <a:gdLst/>
              <a:ahLst/>
              <a:cxnLst/>
              <a:rect l="l" t="t" r="r" b="b"/>
              <a:pathLst>
                <a:path w="5253" h="4007" extrusionOk="0">
                  <a:moveTo>
                    <a:pt x="0" y="0"/>
                  </a:moveTo>
                  <a:cubicBezTo>
                    <a:pt x="106" y="610"/>
                    <a:pt x="292" y="1221"/>
                    <a:pt x="637" y="1778"/>
                  </a:cubicBezTo>
                  <a:cubicBezTo>
                    <a:pt x="1300" y="2839"/>
                    <a:pt x="5147" y="4006"/>
                    <a:pt x="5147" y="4006"/>
                  </a:cubicBezTo>
                  <a:lnTo>
                    <a:pt x="5253" y="3184"/>
                  </a:lnTo>
                  <a:cubicBezTo>
                    <a:pt x="5253" y="3184"/>
                    <a:pt x="2282" y="2255"/>
                    <a:pt x="1300" y="1592"/>
                  </a:cubicBezTo>
                  <a:cubicBezTo>
                    <a:pt x="690" y="1194"/>
                    <a:pt x="265" y="61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74"/>
            <p:cNvSpPr/>
            <p:nvPr/>
          </p:nvSpPr>
          <p:spPr>
            <a:xfrm>
              <a:off x="2392857" y="1409308"/>
              <a:ext cx="27541" cy="19438"/>
            </a:xfrm>
            <a:custGeom>
              <a:avLst/>
              <a:gdLst/>
              <a:ahLst/>
              <a:cxnLst/>
              <a:rect l="l" t="t" r="r" b="b"/>
              <a:pathLst>
                <a:path w="1645" h="1161" extrusionOk="0">
                  <a:moveTo>
                    <a:pt x="1459" y="0"/>
                  </a:moveTo>
                  <a:lnTo>
                    <a:pt x="0" y="664"/>
                  </a:lnTo>
                  <a:lnTo>
                    <a:pt x="0" y="690"/>
                  </a:lnTo>
                  <a:cubicBezTo>
                    <a:pt x="137" y="983"/>
                    <a:pt x="416" y="1161"/>
                    <a:pt x="713" y="1161"/>
                  </a:cubicBezTo>
                  <a:cubicBezTo>
                    <a:pt x="820" y="1161"/>
                    <a:pt x="929" y="1137"/>
                    <a:pt x="1035" y="1088"/>
                  </a:cubicBezTo>
                  <a:cubicBezTo>
                    <a:pt x="1459" y="902"/>
                    <a:pt x="1645" y="398"/>
                    <a:pt x="1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74"/>
            <p:cNvSpPr/>
            <p:nvPr/>
          </p:nvSpPr>
          <p:spPr>
            <a:xfrm>
              <a:off x="2482579" y="1414196"/>
              <a:ext cx="24444" cy="20191"/>
            </a:xfrm>
            <a:custGeom>
              <a:avLst/>
              <a:gdLst/>
              <a:ahLst/>
              <a:cxnLst/>
              <a:rect l="l" t="t" r="r" b="b"/>
              <a:pathLst>
                <a:path w="1460" h="1206" extrusionOk="0">
                  <a:moveTo>
                    <a:pt x="212" y="0"/>
                  </a:moveTo>
                  <a:lnTo>
                    <a:pt x="212" y="0"/>
                  </a:lnTo>
                  <a:cubicBezTo>
                    <a:pt x="0" y="345"/>
                    <a:pt x="80" y="796"/>
                    <a:pt x="425" y="1061"/>
                  </a:cubicBezTo>
                  <a:cubicBezTo>
                    <a:pt x="425" y="1115"/>
                    <a:pt x="451" y="1115"/>
                    <a:pt x="451" y="1115"/>
                  </a:cubicBezTo>
                  <a:cubicBezTo>
                    <a:pt x="566" y="1176"/>
                    <a:pt x="693" y="1206"/>
                    <a:pt x="819" y="1206"/>
                  </a:cubicBezTo>
                  <a:cubicBezTo>
                    <a:pt x="1070" y="1206"/>
                    <a:pt x="1318" y="1088"/>
                    <a:pt x="1459" y="876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74"/>
            <p:cNvSpPr/>
            <p:nvPr/>
          </p:nvSpPr>
          <p:spPr>
            <a:xfrm>
              <a:off x="2445260" y="1449288"/>
              <a:ext cx="32882" cy="62633"/>
            </a:xfrm>
            <a:custGeom>
              <a:avLst/>
              <a:gdLst/>
              <a:ahLst/>
              <a:cxnLst/>
              <a:rect l="l" t="t" r="r" b="b"/>
              <a:pathLst>
                <a:path w="1964" h="3741" extrusionOk="0">
                  <a:moveTo>
                    <a:pt x="186" y="0"/>
                  </a:moveTo>
                  <a:lnTo>
                    <a:pt x="1" y="3741"/>
                  </a:lnTo>
                  <a:lnTo>
                    <a:pt x="1" y="3741"/>
                  </a:lnTo>
                  <a:lnTo>
                    <a:pt x="1964" y="331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74"/>
            <p:cNvSpPr/>
            <p:nvPr/>
          </p:nvSpPr>
          <p:spPr>
            <a:xfrm>
              <a:off x="2492340" y="1473932"/>
              <a:ext cx="41772" cy="30756"/>
            </a:xfrm>
            <a:custGeom>
              <a:avLst/>
              <a:gdLst/>
              <a:ahLst/>
              <a:cxnLst/>
              <a:rect l="l" t="t" r="r" b="b"/>
              <a:pathLst>
                <a:path w="2495" h="1837" extrusionOk="0">
                  <a:moveTo>
                    <a:pt x="1141" y="1"/>
                  </a:moveTo>
                  <a:cubicBezTo>
                    <a:pt x="575" y="1"/>
                    <a:pt x="128" y="284"/>
                    <a:pt x="80" y="757"/>
                  </a:cubicBezTo>
                  <a:cubicBezTo>
                    <a:pt x="1" y="1287"/>
                    <a:pt x="505" y="1738"/>
                    <a:pt x="1141" y="1818"/>
                  </a:cubicBezTo>
                  <a:cubicBezTo>
                    <a:pt x="1223" y="1831"/>
                    <a:pt x="1302" y="1837"/>
                    <a:pt x="1380" y="1837"/>
                  </a:cubicBezTo>
                  <a:cubicBezTo>
                    <a:pt x="1934" y="1837"/>
                    <a:pt x="2368" y="1517"/>
                    <a:pt x="2415" y="1075"/>
                  </a:cubicBezTo>
                  <a:cubicBezTo>
                    <a:pt x="2494" y="597"/>
                    <a:pt x="2017" y="120"/>
                    <a:pt x="1354" y="14"/>
                  </a:cubicBezTo>
                  <a:cubicBezTo>
                    <a:pt x="1281" y="5"/>
                    <a:pt x="1210" y="1"/>
                    <a:pt x="1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74"/>
            <p:cNvSpPr/>
            <p:nvPr/>
          </p:nvSpPr>
          <p:spPr>
            <a:xfrm>
              <a:off x="2409282" y="1523120"/>
              <a:ext cx="37771" cy="28830"/>
            </a:xfrm>
            <a:custGeom>
              <a:avLst/>
              <a:gdLst/>
              <a:ahLst/>
              <a:cxnLst/>
              <a:rect l="l" t="t" r="r" b="b"/>
              <a:pathLst>
                <a:path w="2256" h="1722" extrusionOk="0">
                  <a:moveTo>
                    <a:pt x="1095" y="0"/>
                  </a:moveTo>
                  <a:cubicBezTo>
                    <a:pt x="694" y="0"/>
                    <a:pt x="308" y="251"/>
                    <a:pt x="186" y="657"/>
                  </a:cubicBezTo>
                  <a:cubicBezTo>
                    <a:pt x="1" y="1188"/>
                    <a:pt x="425" y="1374"/>
                    <a:pt x="956" y="1559"/>
                  </a:cubicBezTo>
                  <a:cubicBezTo>
                    <a:pt x="1180" y="1654"/>
                    <a:pt x="1388" y="1722"/>
                    <a:pt x="1567" y="1722"/>
                  </a:cubicBezTo>
                  <a:cubicBezTo>
                    <a:pt x="1790" y="1722"/>
                    <a:pt x="1967" y="1615"/>
                    <a:pt x="2070" y="1320"/>
                  </a:cubicBezTo>
                  <a:cubicBezTo>
                    <a:pt x="2256" y="790"/>
                    <a:pt x="1937" y="233"/>
                    <a:pt x="1460" y="74"/>
                  </a:cubicBezTo>
                  <a:cubicBezTo>
                    <a:pt x="1342" y="24"/>
                    <a:pt x="1218" y="0"/>
                    <a:pt x="10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74"/>
            <p:cNvSpPr/>
            <p:nvPr/>
          </p:nvSpPr>
          <p:spPr>
            <a:xfrm>
              <a:off x="2356426" y="1467017"/>
              <a:ext cx="42207" cy="29450"/>
            </a:xfrm>
            <a:custGeom>
              <a:avLst/>
              <a:gdLst/>
              <a:ahLst/>
              <a:cxnLst/>
              <a:rect l="l" t="t" r="r" b="b"/>
              <a:pathLst>
                <a:path w="2521" h="1759" extrusionOk="0">
                  <a:moveTo>
                    <a:pt x="1258" y="1"/>
                  </a:moveTo>
                  <a:cubicBezTo>
                    <a:pt x="599" y="1"/>
                    <a:pt x="53" y="363"/>
                    <a:pt x="27" y="825"/>
                  </a:cubicBezTo>
                  <a:cubicBezTo>
                    <a:pt x="1" y="1302"/>
                    <a:pt x="531" y="1727"/>
                    <a:pt x="1221" y="1753"/>
                  </a:cubicBezTo>
                  <a:cubicBezTo>
                    <a:pt x="1265" y="1757"/>
                    <a:pt x="1309" y="1758"/>
                    <a:pt x="1352" y="1758"/>
                  </a:cubicBezTo>
                  <a:cubicBezTo>
                    <a:pt x="1983" y="1758"/>
                    <a:pt x="2496" y="1403"/>
                    <a:pt x="2521" y="931"/>
                  </a:cubicBezTo>
                  <a:cubicBezTo>
                    <a:pt x="2521" y="427"/>
                    <a:pt x="2017" y="29"/>
                    <a:pt x="1327" y="2"/>
                  </a:cubicBezTo>
                  <a:cubicBezTo>
                    <a:pt x="1304" y="1"/>
                    <a:pt x="1281" y="1"/>
                    <a:pt x="12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74"/>
            <p:cNvSpPr/>
            <p:nvPr/>
          </p:nvSpPr>
          <p:spPr>
            <a:xfrm>
              <a:off x="2394632" y="1450577"/>
              <a:ext cx="32430" cy="16926"/>
            </a:xfrm>
            <a:custGeom>
              <a:avLst/>
              <a:gdLst/>
              <a:ahLst/>
              <a:cxnLst/>
              <a:rect l="l" t="t" r="r" b="b"/>
              <a:pathLst>
                <a:path w="1937" h="1011" extrusionOk="0">
                  <a:moveTo>
                    <a:pt x="924" y="1"/>
                  </a:moveTo>
                  <a:cubicBezTo>
                    <a:pt x="542" y="1"/>
                    <a:pt x="177" y="214"/>
                    <a:pt x="0" y="586"/>
                  </a:cubicBezTo>
                  <a:cubicBezTo>
                    <a:pt x="221" y="484"/>
                    <a:pt x="442" y="437"/>
                    <a:pt x="671" y="437"/>
                  </a:cubicBezTo>
                  <a:cubicBezTo>
                    <a:pt x="798" y="437"/>
                    <a:pt x="928" y="452"/>
                    <a:pt x="1061" y="480"/>
                  </a:cubicBezTo>
                  <a:cubicBezTo>
                    <a:pt x="1406" y="560"/>
                    <a:pt x="1725" y="746"/>
                    <a:pt x="1937" y="1011"/>
                  </a:cubicBezTo>
                  <a:cubicBezTo>
                    <a:pt x="1937" y="613"/>
                    <a:pt x="1698" y="268"/>
                    <a:pt x="1327" y="82"/>
                  </a:cubicBezTo>
                  <a:cubicBezTo>
                    <a:pt x="1195" y="27"/>
                    <a:pt x="1059" y="1"/>
                    <a:pt x="9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74"/>
            <p:cNvSpPr/>
            <p:nvPr/>
          </p:nvSpPr>
          <p:spPr>
            <a:xfrm>
              <a:off x="2474141" y="1454595"/>
              <a:ext cx="31543" cy="16474"/>
            </a:xfrm>
            <a:custGeom>
              <a:avLst/>
              <a:gdLst/>
              <a:ahLst/>
              <a:cxnLst/>
              <a:rect l="l" t="t" r="r" b="b"/>
              <a:pathLst>
                <a:path w="1884" h="984" extrusionOk="0">
                  <a:moveTo>
                    <a:pt x="939" y="0"/>
                  </a:moveTo>
                  <a:cubicBezTo>
                    <a:pt x="427" y="0"/>
                    <a:pt x="0" y="467"/>
                    <a:pt x="0" y="983"/>
                  </a:cubicBezTo>
                  <a:cubicBezTo>
                    <a:pt x="186" y="718"/>
                    <a:pt x="504" y="559"/>
                    <a:pt x="822" y="479"/>
                  </a:cubicBezTo>
                  <a:cubicBezTo>
                    <a:pt x="931" y="464"/>
                    <a:pt x="1039" y="455"/>
                    <a:pt x="1145" y="455"/>
                  </a:cubicBezTo>
                  <a:cubicBezTo>
                    <a:pt x="1406" y="455"/>
                    <a:pt x="1658" y="507"/>
                    <a:pt x="1884" y="638"/>
                  </a:cubicBezTo>
                  <a:cubicBezTo>
                    <a:pt x="1751" y="267"/>
                    <a:pt x="1380" y="1"/>
                    <a:pt x="982" y="1"/>
                  </a:cubicBezTo>
                  <a:cubicBezTo>
                    <a:pt x="967" y="1"/>
                    <a:pt x="953" y="0"/>
                    <a:pt x="9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74"/>
            <p:cNvSpPr/>
            <p:nvPr/>
          </p:nvSpPr>
          <p:spPr>
            <a:xfrm>
              <a:off x="1942024" y="1608739"/>
              <a:ext cx="323813" cy="699142"/>
            </a:xfrm>
            <a:custGeom>
              <a:avLst/>
              <a:gdLst/>
              <a:ahLst/>
              <a:cxnLst/>
              <a:rect l="l" t="t" r="r" b="b"/>
              <a:pathLst>
                <a:path w="19341" h="41759" extrusionOk="0">
                  <a:moveTo>
                    <a:pt x="17218" y="0"/>
                  </a:moveTo>
                  <a:cubicBezTo>
                    <a:pt x="15175" y="53"/>
                    <a:pt x="14778" y="133"/>
                    <a:pt x="14035" y="504"/>
                  </a:cubicBezTo>
                  <a:cubicBezTo>
                    <a:pt x="12682" y="1167"/>
                    <a:pt x="11621" y="1910"/>
                    <a:pt x="10055" y="4298"/>
                  </a:cubicBezTo>
                  <a:cubicBezTo>
                    <a:pt x="8941" y="6022"/>
                    <a:pt x="3290" y="14591"/>
                    <a:pt x="3290" y="14591"/>
                  </a:cubicBezTo>
                  <a:cubicBezTo>
                    <a:pt x="2707" y="15440"/>
                    <a:pt x="1937" y="16342"/>
                    <a:pt x="1645" y="18969"/>
                  </a:cubicBezTo>
                  <a:cubicBezTo>
                    <a:pt x="1407" y="21144"/>
                    <a:pt x="796" y="27113"/>
                    <a:pt x="743" y="30615"/>
                  </a:cubicBezTo>
                  <a:cubicBezTo>
                    <a:pt x="664" y="33454"/>
                    <a:pt x="1" y="37990"/>
                    <a:pt x="1964" y="40564"/>
                  </a:cubicBezTo>
                  <a:cubicBezTo>
                    <a:pt x="2609" y="41287"/>
                    <a:pt x="3532" y="41759"/>
                    <a:pt x="4535" y="41759"/>
                  </a:cubicBezTo>
                  <a:cubicBezTo>
                    <a:pt x="4562" y="41759"/>
                    <a:pt x="4589" y="41758"/>
                    <a:pt x="4617" y="41758"/>
                  </a:cubicBezTo>
                  <a:cubicBezTo>
                    <a:pt x="6421" y="41758"/>
                    <a:pt x="6421" y="40325"/>
                    <a:pt x="6208" y="39449"/>
                  </a:cubicBezTo>
                  <a:cubicBezTo>
                    <a:pt x="6102" y="39025"/>
                    <a:pt x="5837" y="38203"/>
                    <a:pt x="5757" y="37699"/>
                  </a:cubicBezTo>
                  <a:cubicBezTo>
                    <a:pt x="5572" y="36956"/>
                    <a:pt x="5545" y="36239"/>
                    <a:pt x="5625" y="35523"/>
                  </a:cubicBezTo>
                  <a:lnTo>
                    <a:pt x="5625" y="35523"/>
                  </a:lnTo>
                  <a:cubicBezTo>
                    <a:pt x="5890" y="35921"/>
                    <a:pt x="5917" y="36213"/>
                    <a:pt x="6182" y="36611"/>
                  </a:cubicBezTo>
                  <a:cubicBezTo>
                    <a:pt x="6421" y="37062"/>
                    <a:pt x="6872" y="37407"/>
                    <a:pt x="7402" y="37460"/>
                  </a:cubicBezTo>
                  <a:cubicBezTo>
                    <a:pt x="7429" y="37460"/>
                    <a:pt x="7508" y="37460"/>
                    <a:pt x="7562" y="37433"/>
                  </a:cubicBezTo>
                  <a:cubicBezTo>
                    <a:pt x="7747" y="37327"/>
                    <a:pt x="7668" y="37062"/>
                    <a:pt x="7562" y="36876"/>
                  </a:cubicBezTo>
                  <a:cubicBezTo>
                    <a:pt x="7164" y="36107"/>
                    <a:pt x="7164" y="35258"/>
                    <a:pt x="6898" y="34409"/>
                  </a:cubicBezTo>
                  <a:cubicBezTo>
                    <a:pt x="6500" y="33189"/>
                    <a:pt x="5811" y="31942"/>
                    <a:pt x="5625" y="30960"/>
                  </a:cubicBezTo>
                  <a:cubicBezTo>
                    <a:pt x="5413" y="30005"/>
                    <a:pt x="8145" y="19128"/>
                    <a:pt x="8145" y="19128"/>
                  </a:cubicBezTo>
                  <a:lnTo>
                    <a:pt x="15600" y="9790"/>
                  </a:lnTo>
                  <a:cubicBezTo>
                    <a:pt x="15600" y="9790"/>
                    <a:pt x="19341" y="6128"/>
                    <a:pt x="17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74"/>
            <p:cNvSpPr/>
            <p:nvPr/>
          </p:nvSpPr>
          <p:spPr>
            <a:xfrm>
              <a:off x="2036182" y="1607182"/>
              <a:ext cx="226540" cy="256074"/>
            </a:xfrm>
            <a:custGeom>
              <a:avLst/>
              <a:gdLst/>
              <a:ahLst/>
              <a:cxnLst/>
              <a:rect l="l" t="t" r="r" b="b"/>
              <a:pathLst>
                <a:path w="13531" h="15295" extrusionOk="0">
                  <a:moveTo>
                    <a:pt x="11652" y="1"/>
                  </a:moveTo>
                  <a:cubicBezTo>
                    <a:pt x="10468" y="1"/>
                    <a:pt x="8918" y="165"/>
                    <a:pt x="7562" y="889"/>
                  </a:cubicBezTo>
                  <a:cubicBezTo>
                    <a:pt x="5970" y="1738"/>
                    <a:pt x="4033" y="4311"/>
                    <a:pt x="2415" y="6911"/>
                  </a:cubicBezTo>
                  <a:cubicBezTo>
                    <a:pt x="797" y="9538"/>
                    <a:pt x="1" y="10625"/>
                    <a:pt x="1" y="10625"/>
                  </a:cubicBezTo>
                  <a:cubicBezTo>
                    <a:pt x="1" y="10625"/>
                    <a:pt x="1221" y="14472"/>
                    <a:pt x="6103" y="15295"/>
                  </a:cubicBezTo>
                  <a:lnTo>
                    <a:pt x="11568" y="8609"/>
                  </a:lnTo>
                  <a:cubicBezTo>
                    <a:pt x="11594" y="8609"/>
                    <a:pt x="13531" y="5691"/>
                    <a:pt x="12231" y="14"/>
                  </a:cubicBezTo>
                  <a:cubicBezTo>
                    <a:pt x="12051" y="6"/>
                    <a:pt x="11857" y="1"/>
                    <a:pt x="116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74"/>
            <p:cNvSpPr/>
            <p:nvPr/>
          </p:nvSpPr>
          <p:spPr>
            <a:xfrm>
              <a:off x="2455038" y="1566097"/>
              <a:ext cx="355343" cy="366828"/>
            </a:xfrm>
            <a:custGeom>
              <a:avLst/>
              <a:gdLst/>
              <a:ahLst/>
              <a:cxnLst/>
              <a:rect l="l" t="t" r="r" b="b"/>
              <a:pathLst>
                <a:path w="21224" h="21910" extrusionOk="0">
                  <a:moveTo>
                    <a:pt x="7614" y="0"/>
                  </a:moveTo>
                  <a:cubicBezTo>
                    <a:pt x="7482" y="0"/>
                    <a:pt x="7349" y="53"/>
                    <a:pt x="7269" y="186"/>
                  </a:cubicBezTo>
                  <a:cubicBezTo>
                    <a:pt x="7216" y="319"/>
                    <a:pt x="7163" y="425"/>
                    <a:pt x="7163" y="557"/>
                  </a:cubicBezTo>
                  <a:cubicBezTo>
                    <a:pt x="7137" y="1008"/>
                    <a:pt x="7163" y="1459"/>
                    <a:pt x="7296" y="1910"/>
                  </a:cubicBezTo>
                  <a:cubicBezTo>
                    <a:pt x="7402" y="2308"/>
                    <a:pt x="7880" y="3078"/>
                    <a:pt x="7429" y="3104"/>
                  </a:cubicBezTo>
                  <a:cubicBezTo>
                    <a:pt x="7214" y="3131"/>
                    <a:pt x="6995" y="3143"/>
                    <a:pt x="6773" y="3143"/>
                  </a:cubicBezTo>
                  <a:cubicBezTo>
                    <a:pt x="5016" y="3143"/>
                    <a:pt x="3043" y="2388"/>
                    <a:pt x="1300" y="2176"/>
                  </a:cubicBezTo>
                  <a:cubicBezTo>
                    <a:pt x="1206" y="2157"/>
                    <a:pt x="1109" y="2148"/>
                    <a:pt x="1011" y="2148"/>
                  </a:cubicBezTo>
                  <a:cubicBezTo>
                    <a:pt x="831" y="2148"/>
                    <a:pt x="649" y="2177"/>
                    <a:pt x="478" y="2229"/>
                  </a:cubicBezTo>
                  <a:cubicBezTo>
                    <a:pt x="239" y="2361"/>
                    <a:pt x="80" y="2600"/>
                    <a:pt x="53" y="2892"/>
                  </a:cubicBezTo>
                  <a:cubicBezTo>
                    <a:pt x="0" y="3237"/>
                    <a:pt x="0" y="3608"/>
                    <a:pt x="80" y="3953"/>
                  </a:cubicBezTo>
                  <a:cubicBezTo>
                    <a:pt x="266" y="4961"/>
                    <a:pt x="849" y="5863"/>
                    <a:pt x="1592" y="6474"/>
                  </a:cubicBezTo>
                  <a:cubicBezTo>
                    <a:pt x="2441" y="7190"/>
                    <a:pt x="3953" y="7588"/>
                    <a:pt x="4935" y="7933"/>
                  </a:cubicBezTo>
                  <a:cubicBezTo>
                    <a:pt x="5943" y="8304"/>
                    <a:pt x="7110" y="8596"/>
                    <a:pt x="7933" y="9339"/>
                  </a:cubicBezTo>
                  <a:cubicBezTo>
                    <a:pt x="8861" y="10135"/>
                    <a:pt x="9551" y="11328"/>
                    <a:pt x="10214" y="12363"/>
                  </a:cubicBezTo>
                  <a:cubicBezTo>
                    <a:pt x="11488" y="14353"/>
                    <a:pt x="12681" y="16634"/>
                    <a:pt x="13769" y="18677"/>
                  </a:cubicBezTo>
                  <a:cubicBezTo>
                    <a:pt x="15177" y="21237"/>
                    <a:pt x="16671" y="21910"/>
                    <a:pt x="17891" y="21910"/>
                  </a:cubicBezTo>
                  <a:cubicBezTo>
                    <a:pt x="18189" y="21910"/>
                    <a:pt x="18470" y="21870"/>
                    <a:pt x="18730" y="21808"/>
                  </a:cubicBezTo>
                  <a:cubicBezTo>
                    <a:pt x="20110" y="21436"/>
                    <a:pt x="21224" y="18385"/>
                    <a:pt x="19022" y="15016"/>
                  </a:cubicBezTo>
                  <a:cubicBezTo>
                    <a:pt x="16793" y="11620"/>
                    <a:pt x="12257" y="7296"/>
                    <a:pt x="11673" y="6049"/>
                  </a:cubicBezTo>
                  <a:cubicBezTo>
                    <a:pt x="11222" y="4988"/>
                    <a:pt x="10665" y="4006"/>
                    <a:pt x="10002" y="3078"/>
                  </a:cubicBezTo>
                  <a:cubicBezTo>
                    <a:pt x="9684" y="2680"/>
                    <a:pt x="9339" y="2388"/>
                    <a:pt x="9073" y="1964"/>
                  </a:cubicBezTo>
                  <a:lnTo>
                    <a:pt x="8065" y="425"/>
                  </a:lnTo>
                  <a:lnTo>
                    <a:pt x="8039" y="345"/>
                  </a:lnTo>
                  <a:cubicBezTo>
                    <a:pt x="7933" y="186"/>
                    <a:pt x="7800" y="0"/>
                    <a:pt x="76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74"/>
            <p:cNvSpPr/>
            <p:nvPr/>
          </p:nvSpPr>
          <p:spPr>
            <a:xfrm>
              <a:off x="1934925" y="1842742"/>
              <a:ext cx="40433" cy="68543"/>
            </a:xfrm>
            <a:custGeom>
              <a:avLst/>
              <a:gdLst/>
              <a:ahLst/>
              <a:cxnLst/>
              <a:rect l="l" t="t" r="r" b="b"/>
              <a:pathLst>
                <a:path w="2415" h="4094" extrusionOk="0">
                  <a:moveTo>
                    <a:pt x="2076" y="1"/>
                  </a:moveTo>
                  <a:cubicBezTo>
                    <a:pt x="2009" y="1"/>
                    <a:pt x="1935" y="18"/>
                    <a:pt x="1857" y="57"/>
                  </a:cubicBezTo>
                  <a:cubicBezTo>
                    <a:pt x="637" y="880"/>
                    <a:pt x="0" y="2365"/>
                    <a:pt x="239" y="3824"/>
                  </a:cubicBezTo>
                  <a:cubicBezTo>
                    <a:pt x="263" y="3970"/>
                    <a:pt x="398" y="4093"/>
                    <a:pt x="563" y="4093"/>
                  </a:cubicBezTo>
                  <a:cubicBezTo>
                    <a:pt x="578" y="4093"/>
                    <a:pt x="594" y="4092"/>
                    <a:pt x="610" y="4090"/>
                  </a:cubicBezTo>
                  <a:cubicBezTo>
                    <a:pt x="769" y="4063"/>
                    <a:pt x="902" y="3904"/>
                    <a:pt x="876" y="3718"/>
                  </a:cubicBezTo>
                  <a:cubicBezTo>
                    <a:pt x="663" y="2498"/>
                    <a:pt x="1194" y="1278"/>
                    <a:pt x="2229" y="588"/>
                  </a:cubicBezTo>
                  <a:cubicBezTo>
                    <a:pt x="2388" y="482"/>
                    <a:pt x="2414" y="270"/>
                    <a:pt x="2335" y="137"/>
                  </a:cubicBezTo>
                  <a:cubicBezTo>
                    <a:pt x="2284" y="53"/>
                    <a:pt x="2191" y="1"/>
                    <a:pt x="2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74"/>
            <p:cNvSpPr/>
            <p:nvPr/>
          </p:nvSpPr>
          <p:spPr>
            <a:xfrm>
              <a:off x="1914048" y="1843746"/>
              <a:ext cx="26654" cy="50210"/>
            </a:xfrm>
            <a:custGeom>
              <a:avLst/>
              <a:gdLst/>
              <a:ahLst/>
              <a:cxnLst/>
              <a:rect l="l" t="t" r="r" b="b"/>
              <a:pathLst>
                <a:path w="1592" h="2999" extrusionOk="0">
                  <a:moveTo>
                    <a:pt x="1230" y="0"/>
                  </a:moveTo>
                  <a:cubicBezTo>
                    <a:pt x="1151" y="0"/>
                    <a:pt x="1071" y="27"/>
                    <a:pt x="1008" y="77"/>
                  </a:cubicBezTo>
                  <a:cubicBezTo>
                    <a:pt x="345" y="767"/>
                    <a:pt x="0" y="1748"/>
                    <a:pt x="80" y="2730"/>
                  </a:cubicBezTo>
                  <a:cubicBezTo>
                    <a:pt x="80" y="2875"/>
                    <a:pt x="235" y="2998"/>
                    <a:pt x="383" y="2998"/>
                  </a:cubicBezTo>
                  <a:cubicBezTo>
                    <a:pt x="397" y="2998"/>
                    <a:pt x="411" y="2997"/>
                    <a:pt x="425" y="2995"/>
                  </a:cubicBezTo>
                  <a:cubicBezTo>
                    <a:pt x="584" y="2995"/>
                    <a:pt x="717" y="2836"/>
                    <a:pt x="690" y="2677"/>
                  </a:cubicBezTo>
                  <a:cubicBezTo>
                    <a:pt x="610" y="1881"/>
                    <a:pt x="876" y="1085"/>
                    <a:pt x="1406" y="528"/>
                  </a:cubicBezTo>
                  <a:cubicBezTo>
                    <a:pt x="1539" y="422"/>
                    <a:pt x="1592" y="263"/>
                    <a:pt x="1486" y="130"/>
                  </a:cubicBezTo>
                  <a:lnTo>
                    <a:pt x="1459" y="103"/>
                  </a:lnTo>
                  <a:cubicBezTo>
                    <a:pt x="1403" y="33"/>
                    <a:pt x="1318" y="0"/>
                    <a:pt x="12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74"/>
            <p:cNvSpPr/>
            <p:nvPr/>
          </p:nvSpPr>
          <p:spPr>
            <a:xfrm>
              <a:off x="2121015" y="1577916"/>
              <a:ext cx="67086" cy="40768"/>
            </a:xfrm>
            <a:custGeom>
              <a:avLst/>
              <a:gdLst/>
              <a:ahLst/>
              <a:cxnLst/>
              <a:rect l="l" t="t" r="r" b="b"/>
              <a:pathLst>
                <a:path w="4007" h="2435" extrusionOk="0">
                  <a:moveTo>
                    <a:pt x="3412" y="1"/>
                  </a:moveTo>
                  <a:cubicBezTo>
                    <a:pt x="2010" y="1"/>
                    <a:pt x="751" y="754"/>
                    <a:pt x="54" y="1974"/>
                  </a:cubicBezTo>
                  <a:cubicBezTo>
                    <a:pt x="1" y="2133"/>
                    <a:pt x="28" y="2292"/>
                    <a:pt x="187" y="2398"/>
                  </a:cubicBezTo>
                  <a:cubicBezTo>
                    <a:pt x="244" y="2423"/>
                    <a:pt x="302" y="2435"/>
                    <a:pt x="356" y="2435"/>
                  </a:cubicBezTo>
                  <a:cubicBezTo>
                    <a:pt x="477" y="2435"/>
                    <a:pt x="583" y="2376"/>
                    <a:pt x="638" y="2266"/>
                  </a:cubicBezTo>
                  <a:cubicBezTo>
                    <a:pt x="1180" y="1279"/>
                    <a:pt x="2251" y="636"/>
                    <a:pt x="3379" y="636"/>
                  </a:cubicBezTo>
                  <a:cubicBezTo>
                    <a:pt x="3464" y="636"/>
                    <a:pt x="3550" y="640"/>
                    <a:pt x="3636" y="647"/>
                  </a:cubicBezTo>
                  <a:cubicBezTo>
                    <a:pt x="3652" y="650"/>
                    <a:pt x="3667" y="651"/>
                    <a:pt x="3683" y="651"/>
                  </a:cubicBezTo>
                  <a:cubicBezTo>
                    <a:pt x="3848" y="651"/>
                    <a:pt x="3980" y="527"/>
                    <a:pt x="3980" y="382"/>
                  </a:cubicBezTo>
                  <a:cubicBezTo>
                    <a:pt x="4007" y="223"/>
                    <a:pt x="3874" y="37"/>
                    <a:pt x="3689" y="11"/>
                  </a:cubicBezTo>
                  <a:cubicBezTo>
                    <a:pt x="3596" y="4"/>
                    <a:pt x="3504" y="1"/>
                    <a:pt x="3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74"/>
            <p:cNvSpPr/>
            <p:nvPr/>
          </p:nvSpPr>
          <p:spPr>
            <a:xfrm>
              <a:off x="2112576" y="1557659"/>
              <a:ext cx="48000" cy="33501"/>
            </a:xfrm>
            <a:custGeom>
              <a:avLst/>
              <a:gdLst/>
              <a:ahLst/>
              <a:cxnLst/>
              <a:rect l="l" t="t" r="r" b="b"/>
              <a:pathLst>
                <a:path w="2867" h="2001" extrusionOk="0">
                  <a:moveTo>
                    <a:pt x="2521" y="0"/>
                  </a:moveTo>
                  <a:cubicBezTo>
                    <a:pt x="1540" y="133"/>
                    <a:pt x="664" y="664"/>
                    <a:pt x="134" y="1486"/>
                  </a:cubicBezTo>
                  <a:cubicBezTo>
                    <a:pt x="107" y="1486"/>
                    <a:pt x="107" y="1512"/>
                    <a:pt x="107" y="1512"/>
                  </a:cubicBezTo>
                  <a:cubicBezTo>
                    <a:pt x="1" y="1672"/>
                    <a:pt x="54" y="1857"/>
                    <a:pt x="213" y="1963"/>
                  </a:cubicBezTo>
                  <a:cubicBezTo>
                    <a:pt x="264" y="1989"/>
                    <a:pt x="315" y="2001"/>
                    <a:pt x="364" y="2001"/>
                  </a:cubicBezTo>
                  <a:cubicBezTo>
                    <a:pt x="469" y="2001"/>
                    <a:pt x="566" y="1947"/>
                    <a:pt x="638" y="1857"/>
                  </a:cubicBezTo>
                  <a:cubicBezTo>
                    <a:pt x="1036" y="1194"/>
                    <a:pt x="1725" y="717"/>
                    <a:pt x="2521" y="637"/>
                  </a:cubicBezTo>
                  <a:cubicBezTo>
                    <a:pt x="2680" y="584"/>
                    <a:pt x="2813" y="478"/>
                    <a:pt x="2813" y="319"/>
                  </a:cubicBezTo>
                  <a:lnTo>
                    <a:pt x="2866" y="319"/>
                  </a:lnTo>
                  <a:lnTo>
                    <a:pt x="2866" y="292"/>
                  </a:lnTo>
                  <a:cubicBezTo>
                    <a:pt x="2866" y="133"/>
                    <a:pt x="2680" y="0"/>
                    <a:pt x="2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74"/>
            <p:cNvSpPr/>
            <p:nvPr/>
          </p:nvSpPr>
          <p:spPr>
            <a:xfrm>
              <a:off x="2798822" y="1899581"/>
              <a:ext cx="41320" cy="67053"/>
            </a:xfrm>
            <a:custGeom>
              <a:avLst/>
              <a:gdLst/>
              <a:ahLst/>
              <a:cxnLst/>
              <a:rect l="l" t="t" r="r" b="b"/>
              <a:pathLst>
                <a:path w="2468" h="4005" extrusionOk="0">
                  <a:moveTo>
                    <a:pt x="2023" y="0"/>
                  </a:moveTo>
                  <a:cubicBezTo>
                    <a:pt x="2003" y="0"/>
                    <a:pt x="1983" y="2"/>
                    <a:pt x="1963" y="5"/>
                  </a:cubicBezTo>
                  <a:cubicBezTo>
                    <a:pt x="1804" y="32"/>
                    <a:pt x="1698" y="191"/>
                    <a:pt x="1725" y="376"/>
                  </a:cubicBezTo>
                  <a:cubicBezTo>
                    <a:pt x="1857" y="1597"/>
                    <a:pt x="1274" y="2791"/>
                    <a:pt x="212" y="3427"/>
                  </a:cubicBezTo>
                  <a:cubicBezTo>
                    <a:pt x="80" y="3507"/>
                    <a:pt x="0" y="3719"/>
                    <a:pt x="106" y="3852"/>
                  </a:cubicBezTo>
                  <a:cubicBezTo>
                    <a:pt x="146" y="3950"/>
                    <a:pt x="273" y="4005"/>
                    <a:pt x="379" y="4005"/>
                  </a:cubicBezTo>
                  <a:cubicBezTo>
                    <a:pt x="416" y="4005"/>
                    <a:pt x="450" y="3998"/>
                    <a:pt x="478" y="3984"/>
                  </a:cubicBezTo>
                  <a:cubicBezTo>
                    <a:pt x="1751" y="3215"/>
                    <a:pt x="2467" y="1782"/>
                    <a:pt x="2308" y="297"/>
                  </a:cubicBezTo>
                  <a:lnTo>
                    <a:pt x="2308" y="244"/>
                  </a:lnTo>
                  <a:cubicBezTo>
                    <a:pt x="2285" y="81"/>
                    <a:pt x="2160" y="0"/>
                    <a:pt x="2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74"/>
            <p:cNvSpPr/>
            <p:nvPr/>
          </p:nvSpPr>
          <p:spPr>
            <a:xfrm>
              <a:off x="2834349" y="1919001"/>
              <a:ext cx="27106" cy="48837"/>
            </a:xfrm>
            <a:custGeom>
              <a:avLst/>
              <a:gdLst/>
              <a:ahLst/>
              <a:cxnLst/>
              <a:rect l="l" t="t" r="r" b="b"/>
              <a:pathLst>
                <a:path w="1619" h="2917" extrusionOk="0">
                  <a:moveTo>
                    <a:pt x="1257" y="0"/>
                  </a:moveTo>
                  <a:cubicBezTo>
                    <a:pt x="1130" y="0"/>
                    <a:pt x="1031" y="120"/>
                    <a:pt x="1009" y="278"/>
                  </a:cubicBezTo>
                  <a:cubicBezTo>
                    <a:pt x="1035" y="1073"/>
                    <a:pt x="690" y="1816"/>
                    <a:pt x="133" y="2347"/>
                  </a:cubicBezTo>
                  <a:cubicBezTo>
                    <a:pt x="27" y="2453"/>
                    <a:pt x="0" y="2612"/>
                    <a:pt x="80" y="2745"/>
                  </a:cubicBezTo>
                  <a:lnTo>
                    <a:pt x="54" y="2798"/>
                  </a:lnTo>
                  <a:cubicBezTo>
                    <a:pt x="115" y="2875"/>
                    <a:pt x="213" y="2916"/>
                    <a:pt x="310" y="2916"/>
                  </a:cubicBezTo>
                  <a:cubicBezTo>
                    <a:pt x="380" y="2916"/>
                    <a:pt x="449" y="2895"/>
                    <a:pt x="505" y="2851"/>
                  </a:cubicBezTo>
                  <a:cubicBezTo>
                    <a:pt x="1221" y="2188"/>
                    <a:pt x="1619" y="1259"/>
                    <a:pt x="1592" y="278"/>
                  </a:cubicBezTo>
                  <a:cubicBezTo>
                    <a:pt x="1592" y="145"/>
                    <a:pt x="1460" y="12"/>
                    <a:pt x="1327" y="12"/>
                  </a:cubicBezTo>
                  <a:cubicBezTo>
                    <a:pt x="1303" y="4"/>
                    <a:pt x="1280" y="0"/>
                    <a:pt x="12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74"/>
            <p:cNvSpPr/>
            <p:nvPr/>
          </p:nvSpPr>
          <p:spPr>
            <a:xfrm>
              <a:off x="2638917" y="2422836"/>
              <a:ext cx="24896" cy="73515"/>
            </a:xfrm>
            <a:custGeom>
              <a:avLst/>
              <a:gdLst/>
              <a:ahLst/>
              <a:cxnLst/>
              <a:rect l="l" t="t" r="r" b="b"/>
              <a:pathLst>
                <a:path w="1487" h="4391" extrusionOk="0">
                  <a:moveTo>
                    <a:pt x="500" y="1"/>
                  </a:moveTo>
                  <a:cubicBezTo>
                    <a:pt x="446" y="1"/>
                    <a:pt x="392" y="18"/>
                    <a:pt x="345" y="56"/>
                  </a:cubicBezTo>
                  <a:cubicBezTo>
                    <a:pt x="213" y="162"/>
                    <a:pt x="133" y="348"/>
                    <a:pt x="239" y="480"/>
                  </a:cubicBezTo>
                  <a:cubicBezTo>
                    <a:pt x="876" y="1541"/>
                    <a:pt x="796" y="2868"/>
                    <a:pt x="107" y="3903"/>
                  </a:cubicBezTo>
                  <a:cubicBezTo>
                    <a:pt x="0" y="4035"/>
                    <a:pt x="27" y="4221"/>
                    <a:pt x="160" y="4327"/>
                  </a:cubicBezTo>
                  <a:cubicBezTo>
                    <a:pt x="213" y="4369"/>
                    <a:pt x="279" y="4391"/>
                    <a:pt x="345" y="4391"/>
                  </a:cubicBezTo>
                  <a:cubicBezTo>
                    <a:pt x="445" y="4391"/>
                    <a:pt x="547" y="4343"/>
                    <a:pt x="611" y="4247"/>
                  </a:cubicBezTo>
                  <a:cubicBezTo>
                    <a:pt x="1460" y="3027"/>
                    <a:pt x="1486" y="1435"/>
                    <a:pt x="770" y="162"/>
                  </a:cubicBezTo>
                  <a:cubicBezTo>
                    <a:pt x="701" y="59"/>
                    <a:pt x="600" y="1"/>
                    <a:pt x="5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74"/>
            <p:cNvSpPr/>
            <p:nvPr/>
          </p:nvSpPr>
          <p:spPr>
            <a:xfrm>
              <a:off x="2669572" y="2430520"/>
              <a:ext cx="18216" cy="52504"/>
            </a:xfrm>
            <a:custGeom>
              <a:avLst/>
              <a:gdLst/>
              <a:ahLst/>
              <a:cxnLst/>
              <a:rect l="l" t="t" r="r" b="b"/>
              <a:pathLst>
                <a:path w="1088" h="3136" extrusionOk="0">
                  <a:moveTo>
                    <a:pt x="360" y="1"/>
                  </a:moveTo>
                  <a:cubicBezTo>
                    <a:pt x="321" y="1"/>
                    <a:pt x="280" y="7"/>
                    <a:pt x="239" y="21"/>
                  </a:cubicBezTo>
                  <a:cubicBezTo>
                    <a:pt x="53" y="101"/>
                    <a:pt x="0" y="260"/>
                    <a:pt x="53" y="419"/>
                  </a:cubicBezTo>
                  <a:cubicBezTo>
                    <a:pt x="424" y="1109"/>
                    <a:pt x="451" y="1958"/>
                    <a:pt x="159" y="2674"/>
                  </a:cubicBezTo>
                  <a:cubicBezTo>
                    <a:pt x="106" y="2807"/>
                    <a:pt x="133" y="2966"/>
                    <a:pt x="265" y="3072"/>
                  </a:cubicBezTo>
                  <a:lnTo>
                    <a:pt x="292" y="3099"/>
                  </a:lnTo>
                  <a:cubicBezTo>
                    <a:pt x="341" y="3123"/>
                    <a:pt x="395" y="3135"/>
                    <a:pt x="449" y="3135"/>
                  </a:cubicBezTo>
                  <a:cubicBezTo>
                    <a:pt x="567" y="3135"/>
                    <a:pt x="680" y="3076"/>
                    <a:pt x="716" y="2966"/>
                  </a:cubicBezTo>
                  <a:cubicBezTo>
                    <a:pt x="1088" y="2091"/>
                    <a:pt x="1061" y="1056"/>
                    <a:pt x="610" y="154"/>
                  </a:cubicBezTo>
                  <a:cubicBezTo>
                    <a:pt x="571" y="55"/>
                    <a:pt x="473" y="1"/>
                    <a:pt x="3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74"/>
            <p:cNvSpPr/>
            <p:nvPr/>
          </p:nvSpPr>
          <p:spPr>
            <a:xfrm>
              <a:off x="2679391" y="1588683"/>
              <a:ext cx="574770" cy="78506"/>
            </a:xfrm>
            <a:custGeom>
              <a:avLst/>
              <a:gdLst/>
              <a:ahLst/>
              <a:cxnLst/>
              <a:rect l="l" t="t" r="r" b="b"/>
              <a:pathLst>
                <a:path w="34330" h="4689" extrusionOk="0">
                  <a:moveTo>
                    <a:pt x="18522" y="1"/>
                  </a:moveTo>
                  <a:cubicBezTo>
                    <a:pt x="17919" y="1"/>
                    <a:pt x="17317" y="15"/>
                    <a:pt x="16714" y="42"/>
                  </a:cubicBezTo>
                  <a:cubicBezTo>
                    <a:pt x="13796" y="175"/>
                    <a:pt x="10930" y="599"/>
                    <a:pt x="8092" y="1289"/>
                  </a:cubicBezTo>
                  <a:cubicBezTo>
                    <a:pt x="5280" y="2032"/>
                    <a:pt x="2574" y="3093"/>
                    <a:pt x="0" y="4446"/>
                  </a:cubicBezTo>
                  <a:lnTo>
                    <a:pt x="0" y="4525"/>
                  </a:lnTo>
                  <a:cubicBezTo>
                    <a:pt x="0" y="4552"/>
                    <a:pt x="53" y="4552"/>
                    <a:pt x="80" y="4552"/>
                  </a:cubicBezTo>
                  <a:cubicBezTo>
                    <a:pt x="2653" y="3279"/>
                    <a:pt x="5412" y="2403"/>
                    <a:pt x="8224" y="1819"/>
                  </a:cubicBezTo>
                  <a:cubicBezTo>
                    <a:pt x="11010" y="1236"/>
                    <a:pt x="13902" y="891"/>
                    <a:pt x="16767" y="864"/>
                  </a:cubicBezTo>
                  <a:cubicBezTo>
                    <a:pt x="17003" y="860"/>
                    <a:pt x="17240" y="858"/>
                    <a:pt x="17477" y="858"/>
                  </a:cubicBezTo>
                  <a:cubicBezTo>
                    <a:pt x="20083" y="858"/>
                    <a:pt x="22703" y="1125"/>
                    <a:pt x="25256" y="1660"/>
                  </a:cubicBezTo>
                  <a:cubicBezTo>
                    <a:pt x="27989" y="2270"/>
                    <a:pt x="30695" y="3252"/>
                    <a:pt x="33162" y="4605"/>
                  </a:cubicBezTo>
                  <a:lnTo>
                    <a:pt x="33215" y="4605"/>
                  </a:lnTo>
                  <a:cubicBezTo>
                    <a:pt x="33320" y="4661"/>
                    <a:pt x="33434" y="4688"/>
                    <a:pt x="33547" y="4688"/>
                  </a:cubicBezTo>
                  <a:cubicBezTo>
                    <a:pt x="33807" y="4688"/>
                    <a:pt x="34059" y="4546"/>
                    <a:pt x="34170" y="4287"/>
                  </a:cubicBezTo>
                  <a:cubicBezTo>
                    <a:pt x="34329" y="3915"/>
                    <a:pt x="34197" y="3491"/>
                    <a:pt x="33825" y="3332"/>
                  </a:cubicBezTo>
                  <a:cubicBezTo>
                    <a:pt x="31172" y="2058"/>
                    <a:pt x="28360" y="1156"/>
                    <a:pt x="25442" y="626"/>
                  </a:cubicBezTo>
                  <a:cubicBezTo>
                    <a:pt x="23148" y="205"/>
                    <a:pt x="20837" y="1"/>
                    <a:pt x="185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74"/>
            <p:cNvSpPr/>
            <p:nvPr/>
          </p:nvSpPr>
          <p:spPr>
            <a:xfrm>
              <a:off x="2666400" y="1518650"/>
              <a:ext cx="33000" cy="33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74"/>
            <p:cNvSpPr/>
            <p:nvPr/>
          </p:nvSpPr>
          <p:spPr>
            <a:xfrm>
              <a:off x="2831400" y="1524650"/>
              <a:ext cx="33000" cy="33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74"/>
            <p:cNvSpPr/>
            <p:nvPr/>
          </p:nvSpPr>
          <p:spPr>
            <a:xfrm>
              <a:off x="2958775" y="1557170"/>
              <a:ext cx="18300" cy="1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74"/>
            <p:cNvSpPr/>
            <p:nvPr/>
          </p:nvSpPr>
          <p:spPr>
            <a:xfrm>
              <a:off x="2736725" y="1591145"/>
              <a:ext cx="18300" cy="1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74"/>
            <p:cNvSpPr/>
            <p:nvPr/>
          </p:nvSpPr>
          <p:spPr>
            <a:xfrm>
              <a:off x="2780525" y="1473920"/>
              <a:ext cx="18300" cy="1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74"/>
            <p:cNvSpPr/>
            <p:nvPr/>
          </p:nvSpPr>
          <p:spPr>
            <a:xfrm>
              <a:off x="3131750" y="1528382"/>
              <a:ext cx="18300" cy="1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74"/>
            <p:cNvSpPr/>
            <p:nvPr/>
          </p:nvSpPr>
          <p:spPr>
            <a:xfrm>
              <a:off x="2885650" y="1467498"/>
              <a:ext cx="59700" cy="59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74"/>
            <p:cNvSpPr/>
            <p:nvPr/>
          </p:nvSpPr>
          <p:spPr>
            <a:xfrm>
              <a:off x="3032175" y="1504390"/>
              <a:ext cx="73500" cy="73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74"/>
            <p:cNvSpPr/>
            <p:nvPr/>
          </p:nvSpPr>
          <p:spPr>
            <a:xfrm>
              <a:off x="2735550" y="1515773"/>
              <a:ext cx="59700" cy="59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8" name="Google Shape;1528;p74"/>
          <p:cNvSpPr txBox="1">
            <a:spLocks noGrp="1"/>
          </p:cNvSpPr>
          <p:nvPr>
            <p:ph type="body" idx="1"/>
          </p:nvPr>
        </p:nvSpPr>
        <p:spPr>
          <a:xfrm>
            <a:off x="52959" y="3844196"/>
            <a:ext cx="4665133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Medicines Full Management Web Site</a:t>
            </a:r>
          </a:p>
          <a:p>
            <a:pPr marL="0" lvl="0" indent="0">
              <a:buNone/>
            </a:pPr>
            <a:r>
              <a:rPr lang="en-US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Low accessibility to the public</a:t>
            </a:r>
          </a:p>
          <a:p>
            <a:pPr marL="0" lvl="0" indent="0">
              <a:buNone/>
            </a:pPr>
            <a:r>
              <a:rPr lang="en-US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Can't access emergency medicine in smartphone</a:t>
            </a:r>
            <a:endParaRPr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529" name="Google Shape;1529;p74"/>
          <p:cNvSpPr txBox="1">
            <a:spLocks noGrp="1"/>
          </p:cNvSpPr>
          <p:nvPr>
            <p:ph type="body" idx="2"/>
          </p:nvPr>
        </p:nvSpPr>
        <p:spPr>
          <a:xfrm>
            <a:off x="4329942" y="3842644"/>
            <a:ext cx="4665132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altLang="ko-KR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Only Management Emergency Medicine</a:t>
            </a:r>
          </a:p>
          <a:p>
            <a:pPr marL="0" lvl="0" indent="0">
              <a:buNone/>
            </a:pPr>
            <a:r>
              <a:rPr lang="en-US" altLang="ko-KR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High accessibility to the public</a:t>
            </a:r>
          </a:p>
          <a:p>
            <a:pPr marL="0" lvl="0" indent="0">
              <a:buNone/>
            </a:pPr>
            <a:r>
              <a:rPr lang="en-US" altLang="ko-KR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Works in smartphone</a:t>
            </a:r>
          </a:p>
        </p:txBody>
      </p:sp>
      <p:sp>
        <p:nvSpPr>
          <p:cNvPr id="1530" name="Google Shape;1530;p74"/>
          <p:cNvSpPr txBox="1">
            <a:spLocks noGrp="1"/>
          </p:cNvSpPr>
          <p:nvPr>
            <p:ph type="subTitle" idx="3"/>
          </p:nvPr>
        </p:nvSpPr>
        <p:spPr>
          <a:xfrm>
            <a:off x="1691303" y="3467924"/>
            <a:ext cx="14124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ConnectDI</a:t>
            </a:r>
            <a:endParaRPr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31" name="Google Shape;1531;p74"/>
          <p:cNvSpPr txBox="1">
            <a:spLocks noGrp="1"/>
          </p:cNvSpPr>
          <p:nvPr>
            <p:ph type="subTitle" idx="4"/>
          </p:nvPr>
        </p:nvSpPr>
        <p:spPr>
          <a:xfrm>
            <a:off x="5946175" y="3467924"/>
            <a:ext cx="14124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HINY</a:t>
            </a:r>
            <a:endParaRPr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1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1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73"/>
          <p:cNvSpPr txBox="1">
            <a:spLocks noGrp="1"/>
          </p:cNvSpPr>
          <p:nvPr>
            <p:ph type="title"/>
          </p:nvPr>
        </p:nvSpPr>
        <p:spPr>
          <a:xfrm>
            <a:off x="1254300" y="2450300"/>
            <a:ext cx="67875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System Introduction</a:t>
            </a:r>
            <a:endParaRPr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30" name="Google Shape;1330;p73"/>
          <p:cNvSpPr txBox="1">
            <a:spLocks noGrp="1"/>
          </p:cNvSpPr>
          <p:nvPr>
            <p:ph type="subTitle" idx="1"/>
          </p:nvPr>
        </p:nvSpPr>
        <p:spPr>
          <a:xfrm>
            <a:off x="2412450" y="3052668"/>
            <a:ext cx="44712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THIS IS HOW OUR PROJECT WORKS</a:t>
            </a:r>
            <a:endParaRPr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331" name="Google Shape;1331;p73"/>
          <p:cNvGrpSpPr/>
          <p:nvPr/>
        </p:nvGrpSpPr>
        <p:grpSpPr>
          <a:xfrm>
            <a:off x="2914092" y="924756"/>
            <a:ext cx="3315914" cy="1077376"/>
            <a:chOff x="2613183" y="979375"/>
            <a:chExt cx="3917668" cy="1272892"/>
          </a:xfrm>
        </p:grpSpPr>
        <p:sp>
          <p:nvSpPr>
            <p:cNvPr id="1332" name="Google Shape;1332;p73"/>
            <p:cNvSpPr/>
            <p:nvPr/>
          </p:nvSpPr>
          <p:spPr>
            <a:xfrm flipH="1">
              <a:off x="5145576" y="979375"/>
              <a:ext cx="1385275" cy="1272739"/>
            </a:xfrm>
            <a:custGeom>
              <a:avLst/>
              <a:gdLst/>
              <a:ahLst/>
              <a:cxnLst/>
              <a:rect l="l" t="t" r="r" b="b"/>
              <a:pathLst>
                <a:path w="16113" h="19750" extrusionOk="0">
                  <a:moveTo>
                    <a:pt x="16113" y="1"/>
                  </a:moveTo>
                  <a:lnTo>
                    <a:pt x="1" y="9332"/>
                  </a:lnTo>
                  <a:lnTo>
                    <a:pt x="1" y="19749"/>
                  </a:lnTo>
                  <a:lnTo>
                    <a:pt x="16113" y="10431"/>
                  </a:lnTo>
                  <a:lnTo>
                    <a:pt x="16113" y="1"/>
                  </a:lnTo>
                  <a:close/>
                </a:path>
              </a:pathLst>
            </a:custGeom>
            <a:solidFill>
              <a:schemeClr val="accent2">
                <a:alpha val="202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73"/>
            <p:cNvSpPr/>
            <p:nvPr/>
          </p:nvSpPr>
          <p:spPr>
            <a:xfrm flipH="1">
              <a:off x="3857661" y="979375"/>
              <a:ext cx="1385275" cy="1272739"/>
            </a:xfrm>
            <a:custGeom>
              <a:avLst/>
              <a:gdLst/>
              <a:ahLst/>
              <a:cxnLst/>
              <a:rect l="l" t="t" r="r" b="b"/>
              <a:pathLst>
                <a:path w="16113" h="19750" extrusionOk="0">
                  <a:moveTo>
                    <a:pt x="16113" y="1"/>
                  </a:moveTo>
                  <a:lnTo>
                    <a:pt x="1" y="9332"/>
                  </a:lnTo>
                  <a:lnTo>
                    <a:pt x="1" y="19749"/>
                  </a:lnTo>
                  <a:lnTo>
                    <a:pt x="16113" y="10431"/>
                  </a:lnTo>
                  <a:lnTo>
                    <a:pt x="16113" y="1"/>
                  </a:lnTo>
                  <a:close/>
                </a:path>
              </a:pathLst>
            </a:custGeom>
            <a:solidFill>
              <a:schemeClr val="accent2">
                <a:alpha val="202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4" name="Google Shape;1334;p73"/>
            <p:cNvGrpSpPr/>
            <p:nvPr/>
          </p:nvGrpSpPr>
          <p:grpSpPr>
            <a:xfrm>
              <a:off x="4169011" y="1278617"/>
              <a:ext cx="635913" cy="674475"/>
              <a:chOff x="4430738" y="1321350"/>
              <a:chExt cx="521882" cy="674475"/>
            </a:xfrm>
          </p:grpSpPr>
          <p:sp>
            <p:nvSpPr>
              <p:cNvPr id="1335" name="Google Shape;1335;p73"/>
              <p:cNvSpPr/>
              <p:nvPr/>
            </p:nvSpPr>
            <p:spPr>
              <a:xfrm>
                <a:off x="4430738" y="1321350"/>
                <a:ext cx="521882" cy="674475"/>
              </a:xfrm>
              <a:custGeom>
                <a:avLst/>
                <a:gdLst/>
                <a:ahLst/>
                <a:cxnLst/>
                <a:rect l="l" t="t" r="r" b="b"/>
                <a:pathLst>
                  <a:path w="5886" h="7607" extrusionOk="0">
                    <a:moveTo>
                      <a:pt x="1629" y="0"/>
                    </a:moveTo>
                    <a:cubicBezTo>
                      <a:pt x="662" y="0"/>
                      <a:pt x="1" y="770"/>
                      <a:pt x="1" y="2105"/>
                    </a:cubicBezTo>
                    <a:cubicBezTo>
                      <a:pt x="1" y="3986"/>
                      <a:pt x="1314" y="6259"/>
                      <a:pt x="2943" y="7206"/>
                    </a:cubicBezTo>
                    <a:cubicBezTo>
                      <a:pt x="3416" y="7477"/>
                      <a:pt x="3862" y="7606"/>
                      <a:pt x="4257" y="7606"/>
                    </a:cubicBezTo>
                    <a:cubicBezTo>
                      <a:pt x="5224" y="7606"/>
                      <a:pt x="5885" y="6837"/>
                      <a:pt x="5885" y="5502"/>
                    </a:cubicBezTo>
                    <a:cubicBezTo>
                      <a:pt x="5885" y="3633"/>
                      <a:pt x="4572" y="1347"/>
                      <a:pt x="2943" y="400"/>
                    </a:cubicBezTo>
                    <a:cubicBezTo>
                      <a:pt x="2470" y="129"/>
                      <a:pt x="2024" y="0"/>
                      <a:pt x="16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73"/>
              <p:cNvSpPr/>
              <p:nvPr/>
            </p:nvSpPr>
            <p:spPr>
              <a:xfrm>
                <a:off x="4646811" y="1470485"/>
                <a:ext cx="90527" cy="376206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4243" extrusionOk="0">
                    <a:moveTo>
                      <a:pt x="287" y="0"/>
                    </a:moveTo>
                    <a:cubicBezTo>
                      <a:pt x="121" y="0"/>
                      <a:pt x="1" y="159"/>
                      <a:pt x="1" y="423"/>
                    </a:cubicBezTo>
                    <a:lnTo>
                      <a:pt x="1" y="3226"/>
                    </a:lnTo>
                    <a:cubicBezTo>
                      <a:pt x="1" y="3592"/>
                      <a:pt x="178" y="3933"/>
                      <a:pt x="468" y="4148"/>
                    </a:cubicBezTo>
                    <a:lnTo>
                      <a:pt x="544" y="4186"/>
                    </a:lnTo>
                    <a:cubicBezTo>
                      <a:pt x="611" y="4224"/>
                      <a:pt x="675" y="4242"/>
                      <a:pt x="732" y="4242"/>
                    </a:cubicBezTo>
                    <a:cubicBezTo>
                      <a:pt x="903" y="4242"/>
                      <a:pt x="1021" y="4084"/>
                      <a:pt x="1011" y="3820"/>
                    </a:cubicBezTo>
                    <a:lnTo>
                      <a:pt x="1011" y="1016"/>
                    </a:lnTo>
                    <a:cubicBezTo>
                      <a:pt x="1011" y="650"/>
                      <a:pt x="834" y="309"/>
                      <a:pt x="544" y="95"/>
                    </a:cubicBezTo>
                    <a:lnTo>
                      <a:pt x="468" y="57"/>
                    </a:lnTo>
                    <a:cubicBezTo>
                      <a:pt x="404" y="18"/>
                      <a:pt x="343" y="0"/>
                      <a:pt x="2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73"/>
              <p:cNvSpPr/>
              <p:nvPr/>
            </p:nvSpPr>
            <p:spPr>
              <a:xfrm>
                <a:off x="4534917" y="1533082"/>
                <a:ext cx="313519" cy="251099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2832" extrusionOk="0">
                    <a:moveTo>
                      <a:pt x="268" y="1"/>
                    </a:moveTo>
                    <a:cubicBezTo>
                      <a:pt x="112" y="1"/>
                      <a:pt x="0" y="154"/>
                      <a:pt x="0" y="399"/>
                    </a:cubicBezTo>
                    <a:cubicBezTo>
                      <a:pt x="0" y="740"/>
                      <a:pt x="164" y="1055"/>
                      <a:pt x="442" y="1245"/>
                    </a:cubicBezTo>
                    <a:lnTo>
                      <a:pt x="3094" y="2773"/>
                    </a:lnTo>
                    <a:cubicBezTo>
                      <a:pt x="3157" y="2813"/>
                      <a:pt x="3218" y="2832"/>
                      <a:pt x="3273" y="2832"/>
                    </a:cubicBezTo>
                    <a:cubicBezTo>
                      <a:pt x="3427" y="2832"/>
                      <a:pt x="3536" y="2686"/>
                      <a:pt x="3536" y="2444"/>
                    </a:cubicBezTo>
                    <a:cubicBezTo>
                      <a:pt x="3536" y="2103"/>
                      <a:pt x="3372" y="1775"/>
                      <a:pt x="3094" y="1586"/>
                    </a:cubicBezTo>
                    <a:lnTo>
                      <a:pt x="442" y="58"/>
                    </a:lnTo>
                    <a:cubicBezTo>
                      <a:pt x="381" y="19"/>
                      <a:pt x="322" y="1"/>
                      <a:pt x="2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38" name="Google Shape;1338;p73"/>
            <p:cNvSpPr/>
            <p:nvPr/>
          </p:nvSpPr>
          <p:spPr>
            <a:xfrm flipH="1">
              <a:off x="5472336" y="1272331"/>
              <a:ext cx="491311" cy="687059"/>
            </a:xfrm>
            <a:custGeom>
              <a:avLst/>
              <a:gdLst/>
              <a:ahLst/>
              <a:cxnLst/>
              <a:rect l="l" t="t" r="r" b="b"/>
              <a:pathLst>
                <a:path w="4900" h="8350" extrusionOk="0">
                  <a:moveTo>
                    <a:pt x="3575" y="0"/>
                  </a:moveTo>
                  <a:cubicBezTo>
                    <a:pt x="3554" y="0"/>
                    <a:pt x="3532" y="1"/>
                    <a:pt x="3510" y="3"/>
                  </a:cubicBezTo>
                  <a:cubicBezTo>
                    <a:pt x="2967" y="15"/>
                    <a:pt x="2437" y="167"/>
                    <a:pt x="1970" y="457"/>
                  </a:cubicBezTo>
                  <a:cubicBezTo>
                    <a:pt x="1616" y="659"/>
                    <a:pt x="1301" y="912"/>
                    <a:pt x="1036" y="1202"/>
                  </a:cubicBezTo>
                  <a:cubicBezTo>
                    <a:pt x="429" y="1947"/>
                    <a:pt x="89" y="2856"/>
                    <a:pt x="38" y="3803"/>
                  </a:cubicBezTo>
                  <a:cubicBezTo>
                    <a:pt x="38" y="3841"/>
                    <a:pt x="0" y="4624"/>
                    <a:pt x="480" y="5003"/>
                  </a:cubicBezTo>
                  <a:cubicBezTo>
                    <a:pt x="505" y="5066"/>
                    <a:pt x="1048" y="6139"/>
                    <a:pt x="114" y="8349"/>
                  </a:cubicBezTo>
                  <a:lnTo>
                    <a:pt x="2677" y="6872"/>
                  </a:lnTo>
                  <a:cubicBezTo>
                    <a:pt x="2690" y="6809"/>
                    <a:pt x="2702" y="5660"/>
                    <a:pt x="3271" y="5331"/>
                  </a:cubicBezTo>
                  <a:lnTo>
                    <a:pt x="3308" y="5306"/>
                  </a:lnTo>
                  <a:cubicBezTo>
                    <a:pt x="3485" y="5218"/>
                    <a:pt x="3649" y="5142"/>
                    <a:pt x="3801" y="5053"/>
                  </a:cubicBezTo>
                  <a:cubicBezTo>
                    <a:pt x="4142" y="4851"/>
                    <a:pt x="4369" y="4612"/>
                    <a:pt x="4331" y="4119"/>
                  </a:cubicBezTo>
                  <a:cubicBezTo>
                    <a:pt x="4382" y="4043"/>
                    <a:pt x="4420" y="3955"/>
                    <a:pt x="4457" y="3879"/>
                  </a:cubicBezTo>
                  <a:cubicBezTo>
                    <a:pt x="4470" y="3803"/>
                    <a:pt x="4495" y="3690"/>
                    <a:pt x="4432" y="3627"/>
                  </a:cubicBezTo>
                  <a:cubicBezTo>
                    <a:pt x="4445" y="3614"/>
                    <a:pt x="4609" y="3399"/>
                    <a:pt x="4584" y="3298"/>
                  </a:cubicBezTo>
                  <a:cubicBezTo>
                    <a:pt x="4558" y="3197"/>
                    <a:pt x="4495" y="3096"/>
                    <a:pt x="4584" y="2995"/>
                  </a:cubicBezTo>
                  <a:cubicBezTo>
                    <a:pt x="4660" y="2907"/>
                    <a:pt x="4899" y="2667"/>
                    <a:pt x="4824" y="2541"/>
                  </a:cubicBezTo>
                  <a:cubicBezTo>
                    <a:pt x="4761" y="2402"/>
                    <a:pt x="4495" y="2162"/>
                    <a:pt x="4457" y="2086"/>
                  </a:cubicBezTo>
                  <a:cubicBezTo>
                    <a:pt x="4420" y="1998"/>
                    <a:pt x="4331" y="1935"/>
                    <a:pt x="4407" y="1543"/>
                  </a:cubicBezTo>
                  <a:cubicBezTo>
                    <a:pt x="4493" y="1162"/>
                    <a:pt x="4387" y="0"/>
                    <a:pt x="3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9" name="Google Shape;1339;p73"/>
            <p:cNvGrpSpPr/>
            <p:nvPr/>
          </p:nvGrpSpPr>
          <p:grpSpPr>
            <a:xfrm>
              <a:off x="2613183" y="979450"/>
              <a:ext cx="1385321" cy="1272817"/>
              <a:chOff x="2782875" y="979375"/>
              <a:chExt cx="1265249" cy="1272690"/>
            </a:xfrm>
          </p:grpSpPr>
          <p:sp>
            <p:nvSpPr>
              <p:cNvPr id="1340" name="Google Shape;1340;p73"/>
              <p:cNvSpPr/>
              <p:nvPr/>
            </p:nvSpPr>
            <p:spPr>
              <a:xfrm flipH="1">
                <a:off x="2782887" y="979375"/>
                <a:ext cx="1265233" cy="1272690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9750" extrusionOk="0">
                    <a:moveTo>
                      <a:pt x="16113" y="1"/>
                    </a:moveTo>
                    <a:lnTo>
                      <a:pt x="1" y="9332"/>
                    </a:lnTo>
                    <a:lnTo>
                      <a:pt x="1" y="19749"/>
                    </a:lnTo>
                    <a:lnTo>
                      <a:pt x="16113" y="10431"/>
                    </a:lnTo>
                    <a:lnTo>
                      <a:pt x="16113" y="1"/>
                    </a:lnTo>
                    <a:close/>
                  </a:path>
                </a:pathLst>
              </a:custGeom>
              <a:solidFill>
                <a:schemeClr val="accent2">
                  <a:alpha val="202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73"/>
              <p:cNvSpPr/>
              <p:nvPr/>
            </p:nvSpPr>
            <p:spPr>
              <a:xfrm flipH="1">
                <a:off x="2782875" y="1343090"/>
                <a:ext cx="1265249" cy="609853"/>
              </a:xfrm>
              <a:custGeom>
                <a:avLst/>
                <a:gdLst/>
                <a:ahLst/>
                <a:cxnLst/>
                <a:rect l="l" t="t" r="r" b="b"/>
                <a:pathLst>
                  <a:path w="5569" h="3271" extrusionOk="0">
                    <a:moveTo>
                      <a:pt x="2778" y="1"/>
                    </a:moveTo>
                    <a:cubicBezTo>
                      <a:pt x="2728" y="1"/>
                      <a:pt x="2690" y="38"/>
                      <a:pt x="2677" y="89"/>
                    </a:cubicBezTo>
                    <a:lnTo>
                      <a:pt x="2362" y="1743"/>
                    </a:lnTo>
                    <a:lnTo>
                      <a:pt x="0" y="3082"/>
                    </a:lnTo>
                    <a:lnTo>
                      <a:pt x="101" y="3271"/>
                    </a:lnTo>
                    <a:lnTo>
                      <a:pt x="2513" y="1895"/>
                    </a:lnTo>
                    <a:cubicBezTo>
                      <a:pt x="2538" y="1882"/>
                      <a:pt x="2551" y="1857"/>
                      <a:pt x="2564" y="1832"/>
                    </a:cubicBezTo>
                    <a:lnTo>
                      <a:pt x="2804" y="581"/>
                    </a:lnTo>
                    <a:lnTo>
                      <a:pt x="3258" y="2337"/>
                    </a:lnTo>
                    <a:cubicBezTo>
                      <a:pt x="3277" y="2387"/>
                      <a:pt x="3321" y="2412"/>
                      <a:pt x="3364" y="2412"/>
                    </a:cubicBezTo>
                    <a:cubicBezTo>
                      <a:pt x="3407" y="2412"/>
                      <a:pt x="3448" y="2387"/>
                      <a:pt x="3460" y="2337"/>
                    </a:cubicBezTo>
                    <a:lnTo>
                      <a:pt x="4079" y="443"/>
                    </a:lnTo>
                    <a:lnTo>
                      <a:pt x="4294" y="821"/>
                    </a:lnTo>
                    <a:cubicBezTo>
                      <a:pt x="4313" y="860"/>
                      <a:pt x="4354" y="876"/>
                      <a:pt x="4395" y="876"/>
                    </a:cubicBezTo>
                    <a:cubicBezTo>
                      <a:pt x="4408" y="876"/>
                      <a:pt x="4421" y="875"/>
                      <a:pt x="4432" y="872"/>
                    </a:cubicBezTo>
                    <a:lnTo>
                      <a:pt x="5569" y="342"/>
                    </a:lnTo>
                    <a:lnTo>
                      <a:pt x="5468" y="139"/>
                    </a:lnTo>
                    <a:lnTo>
                      <a:pt x="4407" y="632"/>
                    </a:lnTo>
                    <a:lnTo>
                      <a:pt x="4117" y="139"/>
                    </a:lnTo>
                    <a:cubicBezTo>
                      <a:pt x="4099" y="98"/>
                      <a:pt x="4063" y="79"/>
                      <a:pt x="4026" y="79"/>
                    </a:cubicBezTo>
                    <a:cubicBezTo>
                      <a:pt x="3983" y="79"/>
                      <a:pt x="3941" y="105"/>
                      <a:pt x="3927" y="152"/>
                    </a:cubicBezTo>
                    <a:lnTo>
                      <a:pt x="3359" y="1933"/>
                    </a:lnTo>
                    <a:lnTo>
                      <a:pt x="2879" y="89"/>
                    </a:lnTo>
                    <a:cubicBezTo>
                      <a:pt x="2867" y="38"/>
                      <a:pt x="2829" y="1"/>
                      <a:pt x="2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75"/>
          <p:cNvSpPr txBox="1">
            <a:spLocks noGrp="1"/>
          </p:cNvSpPr>
          <p:nvPr>
            <p:ph type="title"/>
          </p:nvPr>
        </p:nvSpPr>
        <p:spPr>
          <a:xfrm>
            <a:off x="1038550" y="646263"/>
            <a:ext cx="24906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</a:t>
            </a:r>
            <a:endParaRPr/>
          </a:p>
        </p:txBody>
      </p:sp>
      <p:sp>
        <p:nvSpPr>
          <p:cNvPr id="1537" name="Google Shape;1537;p75"/>
          <p:cNvSpPr txBox="1">
            <a:spLocks noGrp="1"/>
          </p:cNvSpPr>
          <p:nvPr>
            <p:ph type="subTitle" idx="1"/>
          </p:nvPr>
        </p:nvSpPr>
        <p:spPr>
          <a:xfrm>
            <a:off x="1038575" y="1365538"/>
            <a:ext cx="2490600" cy="5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</p:txBody>
      </p:sp>
      <p:sp>
        <p:nvSpPr>
          <p:cNvPr id="1538" name="Google Shape;1538;p75"/>
          <p:cNvSpPr txBox="1">
            <a:spLocks noGrp="1"/>
          </p:cNvSpPr>
          <p:nvPr>
            <p:ph type="subTitle" idx="2"/>
          </p:nvPr>
        </p:nvSpPr>
        <p:spPr>
          <a:xfrm>
            <a:off x="5614851" y="3811075"/>
            <a:ext cx="2490600" cy="5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name, but it’s hot</a:t>
            </a:r>
            <a:endParaRPr/>
          </a:p>
        </p:txBody>
      </p:sp>
      <p:sp>
        <p:nvSpPr>
          <p:cNvPr id="1539" name="Google Shape;1539;p75"/>
          <p:cNvSpPr txBox="1">
            <a:spLocks noGrp="1"/>
          </p:cNvSpPr>
          <p:nvPr>
            <p:ph type="subTitle" idx="3"/>
          </p:nvPr>
        </p:nvSpPr>
        <p:spPr>
          <a:xfrm>
            <a:off x="5614850" y="3091800"/>
            <a:ext cx="24906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</a:t>
            </a:r>
            <a:endParaRPr/>
          </a:p>
        </p:txBody>
      </p:sp>
      <p:grpSp>
        <p:nvGrpSpPr>
          <p:cNvPr id="1540" name="Google Shape;1540;p75"/>
          <p:cNvGrpSpPr/>
          <p:nvPr/>
        </p:nvGrpSpPr>
        <p:grpSpPr>
          <a:xfrm>
            <a:off x="6694903" y="2369102"/>
            <a:ext cx="330507" cy="506637"/>
            <a:chOff x="-23930925" y="3149300"/>
            <a:chExt cx="192200" cy="294625"/>
          </a:xfrm>
        </p:grpSpPr>
        <p:sp>
          <p:nvSpPr>
            <p:cNvPr id="1541" name="Google Shape;1541;p75"/>
            <p:cNvSpPr/>
            <p:nvPr/>
          </p:nvSpPr>
          <p:spPr>
            <a:xfrm>
              <a:off x="-23930125" y="3149300"/>
              <a:ext cx="191400" cy="35475"/>
            </a:xfrm>
            <a:custGeom>
              <a:avLst/>
              <a:gdLst/>
              <a:ahLst/>
              <a:cxnLst/>
              <a:rect l="l" t="t" r="r" b="b"/>
              <a:pathLst>
                <a:path w="7656" h="1419" extrusionOk="0">
                  <a:moveTo>
                    <a:pt x="1040" y="1"/>
                  </a:moveTo>
                  <a:cubicBezTo>
                    <a:pt x="441" y="1"/>
                    <a:pt x="0" y="473"/>
                    <a:pt x="0" y="1040"/>
                  </a:cubicBezTo>
                  <a:lnTo>
                    <a:pt x="0" y="1418"/>
                  </a:lnTo>
                  <a:lnTo>
                    <a:pt x="7656" y="1418"/>
                  </a:lnTo>
                  <a:lnTo>
                    <a:pt x="7656" y="1040"/>
                  </a:lnTo>
                  <a:lnTo>
                    <a:pt x="7593" y="1040"/>
                  </a:lnTo>
                  <a:cubicBezTo>
                    <a:pt x="7593" y="442"/>
                    <a:pt x="7120" y="1"/>
                    <a:pt x="65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75"/>
            <p:cNvSpPr/>
            <p:nvPr/>
          </p:nvSpPr>
          <p:spPr>
            <a:xfrm>
              <a:off x="-23878925" y="3237525"/>
              <a:ext cx="86650" cy="86650"/>
            </a:xfrm>
            <a:custGeom>
              <a:avLst/>
              <a:gdLst/>
              <a:ahLst/>
              <a:cxnLst/>
              <a:rect l="l" t="t" r="r" b="b"/>
              <a:pathLst>
                <a:path w="3466" h="3466" extrusionOk="0">
                  <a:moveTo>
                    <a:pt x="1386" y="0"/>
                  </a:moveTo>
                  <a:lnTo>
                    <a:pt x="1386" y="1008"/>
                  </a:lnTo>
                  <a:cubicBezTo>
                    <a:pt x="1386" y="1197"/>
                    <a:pt x="1229" y="1355"/>
                    <a:pt x="1008" y="1355"/>
                  </a:cubicBezTo>
                  <a:lnTo>
                    <a:pt x="0" y="1355"/>
                  </a:lnTo>
                  <a:lnTo>
                    <a:pt x="0" y="2079"/>
                  </a:lnTo>
                  <a:lnTo>
                    <a:pt x="1008" y="2079"/>
                  </a:lnTo>
                  <a:cubicBezTo>
                    <a:pt x="1229" y="2079"/>
                    <a:pt x="1386" y="2237"/>
                    <a:pt x="1386" y="2426"/>
                  </a:cubicBezTo>
                  <a:lnTo>
                    <a:pt x="1386" y="3466"/>
                  </a:lnTo>
                  <a:lnTo>
                    <a:pt x="2079" y="3466"/>
                  </a:lnTo>
                  <a:lnTo>
                    <a:pt x="2079" y="2426"/>
                  </a:lnTo>
                  <a:cubicBezTo>
                    <a:pt x="2079" y="2237"/>
                    <a:pt x="2237" y="2079"/>
                    <a:pt x="2426" y="2079"/>
                  </a:cubicBezTo>
                  <a:lnTo>
                    <a:pt x="3466" y="2079"/>
                  </a:lnTo>
                  <a:lnTo>
                    <a:pt x="3466" y="1355"/>
                  </a:lnTo>
                  <a:lnTo>
                    <a:pt x="2426" y="1355"/>
                  </a:lnTo>
                  <a:cubicBezTo>
                    <a:pt x="2237" y="1355"/>
                    <a:pt x="2079" y="1197"/>
                    <a:pt x="2079" y="1008"/>
                  </a:cubicBezTo>
                  <a:lnTo>
                    <a:pt x="20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75"/>
            <p:cNvSpPr/>
            <p:nvPr/>
          </p:nvSpPr>
          <p:spPr>
            <a:xfrm>
              <a:off x="-23930925" y="3375350"/>
              <a:ext cx="190625" cy="68575"/>
            </a:xfrm>
            <a:custGeom>
              <a:avLst/>
              <a:gdLst/>
              <a:ahLst/>
              <a:cxnLst/>
              <a:rect l="l" t="t" r="r" b="b"/>
              <a:pathLst>
                <a:path w="7625" h="2743" extrusionOk="0">
                  <a:moveTo>
                    <a:pt x="4159" y="694"/>
                  </a:moveTo>
                  <a:cubicBezTo>
                    <a:pt x="4348" y="694"/>
                    <a:pt x="4506" y="851"/>
                    <a:pt x="4506" y="1040"/>
                  </a:cubicBezTo>
                  <a:cubicBezTo>
                    <a:pt x="4506" y="1261"/>
                    <a:pt x="4348" y="1418"/>
                    <a:pt x="4159" y="1418"/>
                  </a:cubicBezTo>
                  <a:lnTo>
                    <a:pt x="3466" y="1418"/>
                  </a:lnTo>
                  <a:cubicBezTo>
                    <a:pt x="3246" y="1418"/>
                    <a:pt x="3088" y="1261"/>
                    <a:pt x="3088" y="1040"/>
                  </a:cubicBezTo>
                  <a:cubicBezTo>
                    <a:pt x="3088" y="851"/>
                    <a:pt x="3246" y="694"/>
                    <a:pt x="3466" y="694"/>
                  </a:cubicBezTo>
                  <a:close/>
                  <a:moveTo>
                    <a:pt x="1" y="0"/>
                  </a:moveTo>
                  <a:lnTo>
                    <a:pt x="1" y="1733"/>
                  </a:lnTo>
                  <a:cubicBezTo>
                    <a:pt x="1" y="2300"/>
                    <a:pt x="473" y="2741"/>
                    <a:pt x="1009" y="2741"/>
                  </a:cubicBezTo>
                  <a:lnTo>
                    <a:pt x="6554" y="2741"/>
                  </a:lnTo>
                  <a:cubicBezTo>
                    <a:pt x="6573" y="2742"/>
                    <a:pt x="6592" y="2743"/>
                    <a:pt x="6610" y="2743"/>
                  </a:cubicBezTo>
                  <a:cubicBezTo>
                    <a:pt x="7182" y="2743"/>
                    <a:pt x="7625" y="2282"/>
                    <a:pt x="7625" y="1733"/>
                  </a:cubicBezTo>
                  <a:lnTo>
                    <a:pt x="76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75"/>
            <p:cNvSpPr/>
            <p:nvPr/>
          </p:nvSpPr>
          <p:spPr>
            <a:xfrm>
              <a:off x="-23930925" y="3202075"/>
              <a:ext cx="190625" cy="155975"/>
            </a:xfrm>
            <a:custGeom>
              <a:avLst/>
              <a:gdLst/>
              <a:ahLst/>
              <a:cxnLst/>
              <a:rect l="l" t="t" r="r" b="b"/>
              <a:pathLst>
                <a:path w="7625" h="6239" extrusionOk="0">
                  <a:moveTo>
                    <a:pt x="4506" y="693"/>
                  </a:moveTo>
                  <a:cubicBezTo>
                    <a:pt x="4727" y="693"/>
                    <a:pt x="4884" y="851"/>
                    <a:pt x="4884" y="1040"/>
                  </a:cubicBezTo>
                  <a:lnTo>
                    <a:pt x="4884" y="2080"/>
                  </a:lnTo>
                  <a:lnTo>
                    <a:pt x="5892" y="2080"/>
                  </a:lnTo>
                  <a:cubicBezTo>
                    <a:pt x="6081" y="2080"/>
                    <a:pt x="6239" y="2237"/>
                    <a:pt x="6239" y="2426"/>
                  </a:cubicBezTo>
                  <a:lnTo>
                    <a:pt x="6239" y="3812"/>
                  </a:lnTo>
                  <a:cubicBezTo>
                    <a:pt x="6239" y="4001"/>
                    <a:pt x="6081" y="4159"/>
                    <a:pt x="5892" y="4159"/>
                  </a:cubicBezTo>
                  <a:lnTo>
                    <a:pt x="4884" y="4159"/>
                  </a:lnTo>
                  <a:lnTo>
                    <a:pt x="4884" y="5199"/>
                  </a:lnTo>
                  <a:cubicBezTo>
                    <a:pt x="4884" y="5388"/>
                    <a:pt x="4727" y="5545"/>
                    <a:pt x="4506" y="5545"/>
                  </a:cubicBezTo>
                  <a:lnTo>
                    <a:pt x="3151" y="5545"/>
                  </a:lnTo>
                  <a:cubicBezTo>
                    <a:pt x="2931" y="5545"/>
                    <a:pt x="2773" y="5388"/>
                    <a:pt x="2773" y="5199"/>
                  </a:cubicBezTo>
                  <a:lnTo>
                    <a:pt x="2773" y="4159"/>
                  </a:lnTo>
                  <a:lnTo>
                    <a:pt x="1765" y="4159"/>
                  </a:lnTo>
                  <a:cubicBezTo>
                    <a:pt x="1576" y="4159"/>
                    <a:pt x="1419" y="4001"/>
                    <a:pt x="1419" y="3812"/>
                  </a:cubicBezTo>
                  <a:lnTo>
                    <a:pt x="1419" y="2426"/>
                  </a:lnTo>
                  <a:cubicBezTo>
                    <a:pt x="1419" y="2237"/>
                    <a:pt x="1576" y="2080"/>
                    <a:pt x="1765" y="2080"/>
                  </a:cubicBezTo>
                  <a:lnTo>
                    <a:pt x="2773" y="2080"/>
                  </a:lnTo>
                  <a:lnTo>
                    <a:pt x="2773" y="1040"/>
                  </a:lnTo>
                  <a:cubicBezTo>
                    <a:pt x="2773" y="851"/>
                    <a:pt x="2931" y="693"/>
                    <a:pt x="3151" y="693"/>
                  </a:cubicBezTo>
                  <a:close/>
                  <a:moveTo>
                    <a:pt x="1" y="0"/>
                  </a:moveTo>
                  <a:lnTo>
                    <a:pt x="1" y="6238"/>
                  </a:lnTo>
                  <a:lnTo>
                    <a:pt x="7625" y="6238"/>
                  </a:lnTo>
                  <a:lnTo>
                    <a:pt x="76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5" name="Google Shape;1545;p75"/>
          <p:cNvGrpSpPr/>
          <p:nvPr/>
        </p:nvGrpSpPr>
        <p:grpSpPr>
          <a:xfrm>
            <a:off x="2029890" y="2367791"/>
            <a:ext cx="507927" cy="509260"/>
            <a:chOff x="-23615075" y="3148525"/>
            <a:chExt cx="295375" cy="296150"/>
          </a:xfrm>
        </p:grpSpPr>
        <p:sp>
          <p:nvSpPr>
            <p:cNvPr id="1546" name="Google Shape;1546;p75"/>
            <p:cNvSpPr/>
            <p:nvPr/>
          </p:nvSpPr>
          <p:spPr>
            <a:xfrm>
              <a:off x="-23493775" y="3183950"/>
              <a:ext cx="52775" cy="53600"/>
            </a:xfrm>
            <a:custGeom>
              <a:avLst/>
              <a:gdLst/>
              <a:ahLst/>
              <a:cxnLst/>
              <a:rect l="l" t="t" r="r" b="b"/>
              <a:pathLst>
                <a:path w="2111" h="2144" extrusionOk="0">
                  <a:moveTo>
                    <a:pt x="1040" y="1"/>
                  </a:moveTo>
                  <a:cubicBezTo>
                    <a:pt x="851" y="1"/>
                    <a:pt x="693" y="158"/>
                    <a:pt x="693" y="347"/>
                  </a:cubicBezTo>
                  <a:lnTo>
                    <a:pt x="693" y="725"/>
                  </a:lnTo>
                  <a:lnTo>
                    <a:pt x="347" y="725"/>
                  </a:lnTo>
                  <a:cubicBezTo>
                    <a:pt x="158" y="725"/>
                    <a:pt x="0" y="883"/>
                    <a:pt x="0" y="1072"/>
                  </a:cubicBezTo>
                  <a:cubicBezTo>
                    <a:pt x="0" y="1261"/>
                    <a:pt x="158" y="1418"/>
                    <a:pt x="347" y="1418"/>
                  </a:cubicBezTo>
                  <a:lnTo>
                    <a:pt x="693" y="1418"/>
                  </a:lnTo>
                  <a:lnTo>
                    <a:pt x="693" y="1765"/>
                  </a:lnTo>
                  <a:cubicBezTo>
                    <a:pt x="693" y="1986"/>
                    <a:pt x="851" y="2143"/>
                    <a:pt x="1040" y="2143"/>
                  </a:cubicBezTo>
                  <a:cubicBezTo>
                    <a:pt x="1260" y="2143"/>
                    <a:pt x="1418" y="1986"/>
                    <a:pt x="1418" y="1765"/>
                  </a:cubicBezTo>
                  <a:lnTo>
                    <a:pt x="1418" y="1418"/>
                  </a:lnTo>
                  <a:lnTo>
                    <a:pt x="1764" y="1418"/>
                  </a:lnTo>
                  <a:cubicBezTo>
                    <a:pt x="1953" y="1418"/>
                    <a:pt x="2111" y="1261"/>
                    <a:pt x="2111" y="1072"/>
                  </a:cubicBezTo>
                  <a:cubicBezTo>
                    <a:pt x="2111" y="883"/>
                    <a:pt x="1953" y="725"/>
                    <a:pt x="1764" y="725"/>
                  </a:cubicBezTo>
                  <a:lnTo>
                    <a:pt x="1418" y="725"/>
                  </a:lnTo>
                  <a:lnTo>
                    <a:pt x="1418" y="347"/>
                  </a:lnTo>
                  <a:cubicBezTo>
                    <a:pt x="1418" y="158"/>
                    <a:pt x="1260" y="1"/>
                    <a:pt x="10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75"/>
            <p:cNvSpPr/>
            <p:nvPr/>
          </p:nvSpPr>
          <p:spPr>
            <a:xfrm>
              <a:off x="-23615075" y="3268225"/>
              <a:ext cx="34675" cy="173300"/>
            </a:xfrm>
            <a:custGeom>
              <a:avLst/>
              <a:gdLst/>
              <a:ahLst/>
              <a:cxnLst/>
              <a:rect l="l" t="t" r="r" b="b"/>
              <a:pathLst>
                <a:path w="1387" h="6932" extrusionOk="0">
                  <a:moveTo>
                    <a:pt x="1008" y="1"/>
                  </a:moveTo>
                  <a:cubicBezTo>
                    <a:pt x="441" y="1"/>
                    <a:pt x="0" y="473"/>
                    <a:pt x="0" y="1040"/>
                  </a:cubicBezTo>
                  <a:lnTo>
                    <a:pt x="0" y="6585"/>
                  </a:lnTo>
                  <a:cubicBezTo>
                    <a:pt x="0" y="6774"/>
                    <a:pt x="158" y="6932"/>
                    <a:pt x="347" y="6932"/>
                  </a:cubicBezTo>
                  <a:lnTo>
                    <a:pt x="1386" y="6932"/>
                  </a:lnTo>
                  <a:lnTo>
                    <a:pt x="1386" y="4285"/>
                  </a:lnTo>
                  <a:lnTo>
                    <a:pt x="662" y="4285"/>
                  </a:lnTo>
                  <a:lnTo>
                    <a:pt x="662" y="3561"/>
                  </a:lnTo>
                  <a:lnTo>
                    <a:pt x="1386" y="3561"/>
                  </a:lnTo>
                  <a:lnTo>
                    <a:pt x="1386" y="2868"/>
                  </a:lnTo>
                  <a:lnTo>
                    <a:pt x="662" y="2868"/>
                  </a:lnTo>
                  <a:lnTo>
                    <a:pt x="662" y="2143"/>
                  </a:lnTo>
                  <a:lnTo>
                    <a:pt x="1386" y="2143"/>
                  </a:lnTo>
                  <a:lnTo>
                    <a:pt x="1386" y="1418"/>
                  </a:lnTo>
                  <a:lnTo>
                    <a:pt x="662" y="1418"/>
                  </a:lnTo>
                  <a:lnTo>
                    <a:pt x="662" y="1072"/>
                  </a:lnTo>
                  <a:cubicBezTo>
                    <a:pt x="662" y="883"/>
                    <a:pt x="819" y="725"/>
                    <a:pt x="1008" y="725"/>
                  </a:cubicBezTo>
                  <a:lnTo>
                    <a:pt x="1386" y="725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75"/>
            <p:cNvSpPr/>
            <p:nvPr/>
          </p:nvSpPr>
          <p:spPr>
            <a:xfrm>
              <a:off x="-23354375" y="3270600"/>
              <a:ext cx="34675" cy="173300"/>
            </a:xfrm>
            <a:custGeom>
              <a:avLst/>
              <a:gdLst/>
              <a:ahLst/>
              <a:cxnLst/>
              <a:rect l="l" t="t" r="r" b="b"/>
              <a:pathLst>
                <a:path w="1387" h="6932" extrusionOk="0">
                  <a:moveTo>
                    <a:pt x="0" y="0"/>
                  </a:moveTo>
                  <a:lnTo>
                    <a:pt x="0" y="725"/>
                  </a:lnTo>
                  <a:lnTo>
                    <a:pt x="347" y="725"/>
                  </a:lnTo>
                  <a:cubicBezTo>
                    <a:pt x="568" y="725"/>
                    <a:pt x="725" y="882"/>
                    <a:pt x="725" y="1071"/>
                  </a:cubicBezTo>
                  <a:lnTo>
                    <a:pt x="725" y="1418"/>
                  </a:lnTo>
                  <a:lnTo>
                    <a:pt x="0" y="1418"/>
                  </a:lnTo>
                  <a:lnTo>
                    <a:pt x="0" y="2143"/>
                  </a:lnTo>
                  <a:lnTo>
                    <a:pt x="725" y="2143"/>
                  </a:lnTo>
                  <a:lnTo>
                    <a:pt x="725" y="2836"/>
                  </a:lnTo>
                  <a:lnTo>
                    <a:pt x="0" y="2836"/>
                  </a:lnTo>
                  <a:lnTo>
                    <a:pt x="0" y="3560"/>
                  </a:lnTo>
                  <a:lnTo>
                    <a:pt x="725" y="3560"/>
                  </a:lnTo>
                  <a:lnTo>
                    <a:pt x="725" y="4253"/>
                  </a:lnTo>
                  <a:lnTo>
                    <a:pt x="0" y="4253"/>
                  </a:lnTo>
                  <a:lnTo>
                    <a:pt x="0" y="6931"/>
                  </a:lnTo>
                  <a:lnTo>
                    <a:pt x="1040" y="6931"/>
                  </a:lnTo>
                  <a:cubicBezTo>
                    <a:pt x="1229" y="6931"/>
                    <a:pt x="1387" y="6774"/>
                    <a:pt x="1387" y="6585"/>
                  </a:cubicBezTo>
                  <a:lnTo>
                    <a:pt x="1387" y="1040"/>
                  </a:lnTo>
                  <a:cubicBezTo>
                    <a:pt x="1387" y="441"/>
                    <a:pt x="914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75"/>
            <p:cNvSpPr/>
            <p:nvPr/>
          </p:nvSpPr>
          <p:spPr>
            <a:xfrm>
              <a:off x="-23562300" y="3148525"/>
              <a:ext cx="191400" cy="296150"/>
            </a:xfrm>
            <a:custGeom>
              <a:avLst/>
              <a:gdLst/>
              <a:ahLst/>
              <a:cxnLst/>
              <a:rect l="l" t="t" r="r" b="b"/>
              <a:pathLst>
                <a:path w="7656" h="11846" extrusionOk="0">
                  <a:moveTo>
                    <a:pt x="5545" y="662"/>
                  </a:moveTo>
                  <a:lnTo>
                    <a:pt x="5545" y="1764"/>
                  </a:lnTo>
                  <a:lnTo>
                    <a:pt x="5545" y="4222"/>
                  </a:lnTo>
                  <a:lnTo>
                    <a:pt x="2079" y="4222"/>
                  </a:lnTo>
                  <a:lnTo>
                    <a:pt x="2079" y="1764"/>
                  </a:lnTo>
                  <a:lnTo>
                    <a:pt x="2079" y="662"/>
                  </a:lnTo>
                  <a:close/>
                  <a:moveTo>
                    <a:pt x="3434" y="4883"/>
                  </a:moveTo>
                  <a:lnTo>
                    <a:pt x="3434" y="5608"/>
                  </a:lnTo>
                  <a:lnTo>
                    <a:pt x="2079" y="5608"/>
                  </a:lnTo>
                  <a:lnTo>
                    <a:pt x="2079" y="4883"/>
                  </a:lnTo>
                  <a:close/>
                  <a:moveTo>
                    <a:pt x="5513" y="4883"/>
                  </a:moveTo>
                  <a:lnTo>
                    <a:pt x="5513" y="5608"/>
                  </a:lnTo>
                  <a:lnTo>
                    <a:pt x="4159" y="5608"/>
                  </a:lnTo>
                  <a:lnTo>
                    <a:pt x="4159" y="4883"/>
                  </a:lnTo>
                  <a:close/>
                  <a:moveTo>
                    <a:pt x="3434" y="6301"/>
                  </a:moveTo>
                  <a:lnTo>
                    <a:pt x="3434" y="7026"/>
                  </a:lnTo>
                  <a:lnTo>
                    <a:pt x="2079" y="7026"/>
                  </a:lnTo>
                  <a:lnTo>
                    <a:pt x="2079" y="6301"/>
                  </a:lnTo>
                  <a:close/>
                  <a:moveTo>
                    <a:pt x="5513" y="6301"/>
                  </a:moveTo>
                  <a:lnTo>
                    <a:pt x="5513" y="7026"/>
                  </a:lnTo>
                  <a:lnTo>
                    <a:pt x="4159" y="7026"/>
                  </a:lnTo>
                  <a:lnTo>
                    <a:pt x="4159" y="6301"/>
                  </a:lnTo>
                  <a:close/>
                  <a:moveTo>
                    <a:pt x="3434" y="7687"/>
                  </a:moveTo>
                  <a:lnTo>
                    <a:pt x="3434" y="8380"/>
                  </a:lnTo>
                  <a:lnTo>
                    <a:pt x="2079" y="8380"/>
                  </a:lnTo>
                  <a:lnTo>
                    <a:pt x="2079" y="7687"/>
                  </a:lnTo>
                  <a:close/>
                  <a:moveTo>
                    <a:pt x="5513" y="7687"/>
                  </a:moveTo>
                  <a:lnTo>
                    <a:pt x="5513" y="8380"/>
                  </a:lnTo>
                  <a:lnTo>
                    <a:pt x="4159" y="8380"/>
                  </a:lnTo>
                  <a:lnTo>
                    <a:pt x="4159" y="7687"/>
                  </a:lnTo>
                  <a:close/>
                  <a:moveTo>
                    <a:pt x="1733" y="0"/>
                  </a:moveTo>
                  <a:cubicBezTo>
                    <a:pt x="1544" y="0"/>
                    <a:pt x="1386" y="158"/>
                    <a:pt x="1386" y="347"/>
                  </a:cubicBezTo>
                  <a:lnTo>
                    <a:pt x="1386" y="1449"/>
                  </a:lnTo>
                  <a:lnTo>
                    <a:pt x="1040" y="1449"/>
                  </a:lnTo>
                  <a:cubicBezTo>
                    <a:pt x="441" y="1449"/>
                    <a:pt x="0" y="1922"/>
                    <a:pt x="0" y="2489"/>
                  </a:cubicBezTo>
                  <a:lnTo>
                    <a:pt x="0" y="11846"/>
                  </a:lnTo>
                  <a:lnTo>
                    <a:pt x="2804" y="11846"/>
                  </a:lnTo>
                  <a:lnTo>
                    <a:pt x="2804" y="10491"/>
                  </a:lnTo>
                  <a:lnTo>
                    <a:pt x="4883" y="10491"/>
                  </a:lnTo>
                  <a:cubicBezTo>
                    <a:pt x="4852" y="10586"/>
                    <a:pt x="4852" y="11688"/>
                    <a:pt x="4852" y="11846"/>
                  </a:cubicBezTo>
                  <a:lnTo>
                    <a:pt x="7656" y="11846"/>
                  </a:lnTo>
                  <a:lnTo>
                    <a:pt x="7656" y="2489"/>
                  </a:lnTo>
                  <a:cubicBezTo>
                    <a:pt x="7656" y="1890"/>
                    <a:pt x="7183" y="1449"/>
                    <a:pt x="6616" y="1449"/>
                  </a:cubicBezTo>
                  <a:lnTo>
                    <a:pt x="6270" y="1449"/>
                  </a:lnTo>
                  <a:lnTo>
                    <a:pt x="6270" y="347"/>
                  </a:lnTo>
                  <a:cubicBezTo>
                    <a:pt x="6270" y="158"/>
                    <a:pt x="6112" y="0"/>
                    <a:pt x="59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0" name="Google Shape;1550;p75"/>
          <p:cNvGrpSpPr/>
          <p:nvPr/>
        </p:nvGrpSpPr>
        <p:grpSpPr>
          <a:xfrm>
            <a:off x="2690034" y="1833929"/>
            <a:ext cx="3764100" cy="1576999"/>
            <a:chOff x="2690034" y="1833929"/>
            <a:chExt cx="3764100" cy="1576999"/>
          </a:xfrm>
        </p:grpSpPr>
        <p:sp>
          <p:nvSpPr>
            <p:cNvPr id="1551" name="Google Shape;1551;p75"/>
            <p:cNvSpPr/>
            <p:nvPr/>
          </p:nvSpPr>
          <p:spPr>
            <a:xfrm>
              <a:off x="2690034" y="2582600"/>
              <a:ext cx="3764100" cy="79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75"/>
            <p:cNvSpPr/>
            <p:nvPr/>
          </p:nvSpPr>
          <p:spPr>
            <a:xfrm rot="10800000">
              <a:off x="3759264" y="1833929"/>
              <a:ext cx="1707661" cy="1576999"/>
            </a:xfrm>
            <a:custGeom>
              <a:avLst/>
              <a:gdLst/>
              <a:ahLst/>
              <a:cxnLst/>
              <a:rect l="l" t="t" r="r" b="b"/>
              <a:pathLst>
                <a:path w="192196" h="177490" extrusionOk="0">
                  <a:moveTo>
                    <a:pt x="76038" y="1"/>
                  </a:moveTo>
                  <a:cubicBezTo>
                    <a:pt x="68455" y="1"/>
                    <a:pt x="60870" y="2888"/>
                    <a:pt x="54888" y="7575"/>
                  </a:cubicBezTo>
                  <a:cubicBezTo>
                    <a:pt x="47494" y="13403"/>
                    <a:pt x="42319" y="21841"/>
                    <a:pt x="39361" y="30844"/>
                  </a:cubicBezTo>
                  <a:cubicBezTo>
                    <a:pt x="36273" y="40369"/>
                    <a:pt x="35273" y="51068"/>
                    <a:pt x="28836" y="58767"/>
                  </a:cubicBezTo>
                  <a:cubicBezTo>
                    <a:pt x="23356" y="65291"/>
                    <a:pt x="14831" y="68509"/>
                    <a:pt x="8742" y="74555"/>
                  </a:cubicBezTo>
                  <a:cubicBezTo>
                    <a:pt x="3392" y="79904"/>
                    <a:pt x="0" y="87951"/>
                    <a:pt x="217" y="95562"/>
                  </a:cubicBezTo>
                  <a:cubicBezTo>
                    <a:pt x="348" y="102695"/>
                    <a:pt x="6089" y="107349"/>
                    <a:pt x="8916" y="113568"/>
                  </a:cubicBezTo>
                  <a:cubicBezTo>
                    <a:pt x="12743" y="122006"/>
                    <a:pt x="10395" y="132227"/>
                    <a:pt x="14092" y="140751"/>
                  </a:cubicBezTo>
                  <a:cubicBezTo>
                    <a:pt x="17919" y="149624"/>
                    <a:pt x="27618" y="154756"/>
                    <a:pt x="37143" y="156583"/>
                  </a:cubicBezTo>
                  <a:cubicBezTo>
                    <a:pt x="46625" y="158410"/>
                    <a:pt x="56454" y="157627"/>
                    <a:pt x="66109" y="158540"/>
                  </a:cubicBezTo>
                  <a:cubicBezTo>
                    <a:pt x="84420" y="160193"/>
                    <a:pt x="101600" y="167717"/>
                    <a:pt x="119040" y="173589"/>
                  </a:cubicBezTo>
                  <a:cubicBezTo>
                    <a:pt x="124738" y="175502"/>
                    <a:pt x="130566" y="177242"/>
                    <a:pt x="136525" y="177460"/>
                  </a:cubicBezTo>
                  <a:cubicBezTo>
                    <a:pt x="136979" y="177479"/>
                    <a:pt x="137435" y="177489"/>
                    <a:pt x="137892" y="177489"/>
                  </a:cubicBezTo>
                  <a:cubicBezTo>
                    <a:pt x="143466" y="177489"/>
                    <a:pt x="149139" y="175995"/>
                    <a:pt x="153400" y="172458"/>
                  </a:cubicBezTo>
                  <a:cubicBezTo>
                    <a:pt x="162360" y="164977"/>
                    <a:pt x="162664" y="151059"/>
                    <a:pt x="170188" y="142143"/>
                  </a:cubicBezTo>
                  <a:cubicBezTo>
                    <a:pt x="175190" y="136228"/>
                    <a:pt x="182975" y="132966"/>
                    <a:pt x="187238" y="126529"/>
                  </a:cubicBezTo>
                  <a:cubicBezTo>
                    <a:pt x="192196" y="118918"/>
                    <a:pt x="191021" y="108827"/>
                    <a:pt x="187977" y="100259"/>
                  </a:cubicBezTo>
                  <a:cubicBezTo>
                    <a:pt x="184932" y="91691"/>
                    <a:pt x="180235" y="83688"/>
                    <a:pt x="178495" y="74772"/>
                  </a:cubicBezTo>
                  <a:cubicBezTo>
                    <a:pt x="176277" y="63290"/>
                    <a:pt x="178756" y="48850"/>
                    <a:pt x="169449" y="39891"/>
                  </a:cubicBezTo>
                  <a:cubicBezTo>
                    <a:pt x="158315" y="29191"/>
                    <a:pt x="138743" y="33019"/>
                    <a:pt x="125260" y="27582"/>
                  </a:cubicBezTo>
                  <a:cubicBezTo>
                    <a:pt x="109211" y="21102"/>
                    <a:pt x="98512" y="3791"/>
                    <a:pt x="81549" y="529"/>
                  </a:cubicBezTo>
                  <a:cubicBezTo>
                    <a:pt x="79728" y="172"/>
                    <a:pt x="77883" y="1"/>
                    <a:pt x="7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3" name="Google Shape;1553;p75"/>
          <p:cNvGrpSpPr/>
          <p:nvPr/>
        </p:nvGrpSpPr>
        <p:grpSpPr>
          <a:xfrm>
            <a:off x="4261608" y="2312083"/>
            <a:ext cx="620694" cy="620694"/>
            <a:chOff x="2037825" y="3254050"/>
            <a:chExt cx="296175" cy="296175"/>
          </a:xfrm>
        </p:grpSpPr>
        <p:sp>
          <p:nvSpPr>
            <p:cNvPr id="1554" name="Google Shape;1554;p75"/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75"/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75"/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75"/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75"/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75"/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77"/>
          <p:cNvSpPr txBox="1">
            <a:spLocks noGrp="1"/>
          </p:cNvSpPr>
          <p:nvPr>
            <p:ph type="title"/>
          </p:nvPr>
        </p:nvSpPr>
        <p:spPr>
          <a:xfrm>
            <a:off x="4295150" y="1625423"/>
            <a:ext cx="42297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691" name="Google Shape;1691;p77"/>
          <p:cNvSpPr/>
          <p:nvPr/>
        </p:nvSpPr>
        <p:spPr>
          <a:xfrm>
            <a:off x="6852600" y="2127895"/>
            <a:ext cx="15729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77"/>
          <p:cNvSpPr txBox="1">
            <a:spLocks noGrp="1"/>
          </p:cNvSpPr>
          <p:nvPr>
            <p:ph type="subTitle" idx="1"/>
          </p:nvPr>
        </p:nvSpPr>
        <p:spPr>
          <a:xfrm>
            <a:off x="5007000" y="2339677"/>
            <a:ext cx="3511500" cy="11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place. It’s full of iron oxide dust, which gives the planet its reddish cast</a:t>
            </a:r>
            <a:endParaRPr/>
          </a:p>
        </p:txBody>
      </p:sp>
      <p:grpSp>
        <p:nvGrpSpPr>
          <p:cNvPr id="1693" name="Google Shape;1693;p77"/>
          <p:cNvGrpSpPr/>
          <p:nvPr/>
        </p:nvGrpSpPr>
        <p:grpSpPr>
          <a:xfrm>
            <a:off x="718409" y="1075331"/>
            <a:ext cx="3382029" cy="2992839"/>
            <a:chOff x="1301925" y="606600"/>
            <a:chExt cx="4991925" cy="4417475"/>
          </a:xfrm>
        </p:grpSpPr>
        <p:sp>
          <p:nvSpPr>
            <p:cNvPr id="1694" name="Google Shape;1694;p77"/>
            <p:cNvSpPr/>
            <p:nvPr/>
          </p:nvSpPr>
          <p:spPr>
            <a:xfrm>
              <a:off x="1301925" y="2240375"/>
              <a:ext cx="4988600" cy="2783700"/>
            </a:xfrm>
            <a:custGeom>
              <a:avLst/>
              <a:gdLst/>
              <a:ahLst/>
              <a:cxnLst/>
              <a:rect l="l" t="t" r="r" b="b"/>
              <a:pathLst>
                <a:path w="199544" h="111348" extrusionOk="0">
                  <a:moveTo>
                    <a:pt x="99772" y="1"/>
                  </a:moveTo>
                  <a:cubicBezTo>
                    <a:pt x="44666" y="1"/>
                    <a:pt x="1" y="24919"/>
                    <a:pt x="1" y="55674"/>
                  </a:cubicBezTo>
                  <a:cubicBezTo>
                    <a:pt x="1" y="86429"/>
                    <a:pt x="44666" y="111347"/>
                    <a:pt x="99772" y="111347"/>
                  </a:cubicBezTo>
                  <a:cubicBezTo>
                    <a:pt x="154878" y="111347"/>
                    <a:pt x="199543" y="86429"/>
                    <a:pt x="199543" y="55674"/>
                  </a:cubicBezTo>
                  <a:cubicBezTo>
                    <a:pt x="199543" y="24919"/>
                    <a:pt x="154878" y="1"/>
                    <a:pt x="99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77"/>
            <p:cNvSpPr/>
            <p:nvPr/>
          </p:nvSpPr>
          <p:spPr>
            <a:xfrm>
              <a:off x="2974800" y="2655675"/>
              <a:ext cx="1080800" cy="623800"/>
            </a:xfrm>
            <a:custGeom>
              <a:avLst/>
              <a:gdLst/>
              <a:ahLst/>
              <a:cxnLst/>
              <a:rect l="l" t="t" r="r" b="b"/>
              <a:pathLst>
                <a:path w="43232" h="24952" extrusionOk="0">
                  <a:moveTo>
                    <a:pt x="21616" y="1"/>
                  </a:moveTo>
                  <a:cubicBezTo>
                    <a:pt x="9674" y="1"/>
                    <a:pt x="0" y="5571"/>
                    <a:pt x="0" y="12476"/>
                  </a:cubicBezTo>
                  <a:cubicBezTo>
                    <a:pt x="0" y="19381"/>
                    <a:pt x="9674" y="24952"/>
                    <a:pt x="21616" y="24952"/>
                  </a:cubicBezTo>
                  <a:cubicBezTo>
                    <a:pt x="33558" y="24952"/>
                    <a:pt x="43231" y="19381"/>
                    <a:pt x="43231" y="12476"/>
                  </a:cubicBezTo>
                  <a:cubicBezTo>
                    <a:pt x="43231" y="5571"/>
                    <a:pt x="33558" y="1"/>
                    <a:pt x="21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77"/>
            <p:cNvSpPr/>
            <p:nvPr/>
          </p:nvSpPr>
          <p:spPr>
            <a:xfrm>
              <a:off x="3680300" y="3458750"/>
              <a:ext cx="1080800" cy="623800"/>
            </a:xfrm>
            <a:custGeom>
              <a:avLst/>
              <a:gdLst/>
              <a:ahLst/>
              <a:cxnLst/>
              <a:rect l="l" t="t" r="r" b="b"/>
              <a:pathLst>
                <a:path w="43232" h="24952" extrusionOk="0">
                  <a:moveTo>
                    <a:pt x="21616" y="1"/>
                  </a:moveTo>
                  <a:cubicBezTo>
                    <a:pt x="9674" y="1"/>
                    <a:pt x="0" y="5571"/>
                    <a:pt x="0" y="12476"/>
                  </a:cubicBezTo>
                  <a:cubicBezTo>
                    <a:pt x="0" y="19348"/>
                    <a:pt x="9674" y="24952"/>
                    <a:pt x="21616" y="24952"/>
                  </a:cubicBezTo>
                  <a:cubicBezTo>
                    <a:pt x="33558" y="24952"/>
                    <a:pt x="43231" y="19348"/>
                    <a:pt x="43231" y="12476"/>
                  </a:cubicBezTo>
                  <a:cubicBezTo>
                    <a:pt x="43231" y="5571"/>
                    <a:pt x="33558" y="1"/>
                    <a:pt x="21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77"/>
            <p:cNvSpPr/>
            <p:nvPr/>
          </p:nvSpPr>
          <p:spPr>
            <a:xfrm>
              <a:off x="4491700" y="4012475"/>
              <a:ext cx="1080800" cy="623800"/>
            </a:xfrm>
            <a:custGeom>
              <a:avLst/>
              <a:gdLst/>
              <a:ahLst/>
              <a:cxnLst/>
              <a:rect l="l" t="t" r="r" b="b"/>
              <a:pathLst>
                <a:path w="43232" h="24952" extrusionOk="0">
                  <a:moveTo>
                    <a:pt x="21616" y="1"/>
                  </a:moveTo>
                  <a:cubicBezTo>
                    <a:pt x="9675" y="1"/>
                    <a:pt x="1" y="5605"/>
                    <a:pt x="1" y="12476"/>
                  </a:cubicBezTo>
                  <a:cubicBezTo>
                    <a:pt x="1" y="19381"/>
                    <a:pt x="9675" y="24952"/>
                    <a:pt x="21616" y="24952"/>
                  </a:cubicBezTo>
                  <a:cubicBezTo>
                    <a:pt x="33558" y="24952"/>
                    <a:pt x="43232" y="19381"/>
                    <a:pt x="43232" y="12476"/>
                  </a:cubicBezTo>
                  <a:cubicBezTo>
                    <a:pt x="43232" y="5605"/>
                    <a:pt x="33558" y="1"/>
                    <a:pt x="21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77"/>
            <p:cNvSpPr/>
            <p:nvPr/>
          </p:nvSpPr>
          <p:spPr>
            <a:xfrm>
              <a:off x="5001250" y="3050125"/>
              <a:ext cx="1080800" cy="623800"/>
            </a:xfrm>
            <a:custGeom>
              <a:avLst/>
              <a:gdLst/>
              <a:ahLst/>
              <a:cxnLst/>
              <a:rect l="l" t="t" r="r" b="b"/>
              <a:pathLst>
                <a:path w="43232" h="24952" extrusionOk="0">
                  <a:moveTo>
                    <a:pt x="21616" y="1"/>
                  </a:moveTo>
                  <a:cubicBezTo>
                    <a:pt x="9674" y="1"/>
                    <a:pt x="0" y="5605"/>
                    <a:pt x="0" y="12476"/>
                  </a:cubicBezTo>
                  <a:cubicBezTo>
                    <a:pt x="0" y="19381"/>
                    <a:pt x="9674" y="24952"/>
                    <a:pt x="21616" y="24952"/>
                  </a:cubicBezTo>
                  <a:cubicBezTo>
                    <a:pt x="33557" y="24952"/>
                    <a:pt x="43231" y="19381"/>
                    <a:pt x="43231" y="12476"/>
                  </a:cubicBezTo>
                  <a:cubicBezTo>
                    <a:pt x="43231" y="5605"/>
                    <a:pt x="33557" y="1"/>
                    <a:pt x="21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77"/>
            <p:cNvSpPr/>
            <p:nvPr/>
          </p:nvSpPr>
          <p:spPr>
            <a:xfrm>
              <a:off x="1520425" y="3171875"/>
              <a:ext cx="1080800" cy="624650"/>
            </a:xfrm>
            <a:custGeom>
              <a:avLst/>
              <a:gdLst/>
              <a:ahLst/>
              <a:cxnLst/>
              <a:rect l="l" t="t" r="r" b="b"/>
              <a:pathLst>
                <a:path w="43232" h="24986" extrusionOk="0">
                  <a:moveTo>
                    <a:pt x="21616" y="1"/>
                  </a:moveTo>
                  <a:cubicBezTo>
                    <a:pt x="9674" y="1"/>
                    <a:pt x="0" y="5605"/>
                    <a:pt x="0" y="12476"/>
                  </a:cubicBezTo>
                  <a:cubicBezTo>
                    <a:pt x="0" y="19381"/>
                    <a:pt x="9674" y="24985"/>
                    <a:pt x="21616" y="24985"/>
                  </a:cubicBezTo>
                  <a:cubicBezTo>
                    <a:pt x="33558" y="24985"/>
                    <a:pt x="43231" y="19381"/>
                    <a:pt x="43231" y="12476"/>
                  </a:cubicBezTo>
                  <a:cubicBezTo>
                    <a:pt x="43231" y="5605"/>
                    <a:pt x="33558" y="1"/>
                    <a:pt x="21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77"/>
            <p:cNvSpPr/>
            <p:nvPr/>
          </p:nvSpPr>
          <p:spPr>
            <a:xfrm>
              <a:off x="2241775" y="3858200"/>
              <a:ext cx="1080800" cy="623800"/>
            </a:xfrm>
            <a:custGeom>
              <a:avLst/>
              <a:gdLst/>
              <a:ahLst/>
              <a:cxnLst/>
              <a:rect l="l" t="t" r="r" b="b"/>
              <a:pathLst>
                <a:path w="43232" h="24952" extrusionOk="0">
                  <a:moveTo>
                    <a:pt x="21616" y="1"/>
                  </a:moveTo>
                  <a:cubicBezTo>
                    <a:pt x="9674" y="1"/>
                    <a:pt x="0" y="5571"/>
                    <a:pt x="0" y="12476"/>
                  </a:cubicBezTo>
                  <a:cubicBezTo>
                    <a:pt x="0" y="19348"/>
                    <a:pt x="9674" y="24952"/>
                    <a:pt x="21616" y="24952"/>
                  </a:cubicBezTo>
                  <a:cubicBezTo>
                    <a:pt x="33558" y="24952"/>
                    <a:pt x="43231" y="19348"/>
                    <a:pt x="43231" y="12476"/>
                  </a:cubicBezTo>
                  <a:cubicBezTo>
                    <a:pt x="43231" y="5571"/>
                    <a:pt x="33558" y="1"/>
                    <a:pt x="21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77"/>
            <p:cNvSpPr/>
            <p:nvPr/>
          </p:nvSpPr>
          <p:spPr>
            <a:xfrm>
              <a:off x="5869375" y="2480275"/>
              <a:ext cx="424475" cy="649925"/>
            </a:xfrm>
            <a:custGeom>
              <a:avLst/>
              <a:gdLst/>
              <a:ahLst/>
              <a:cxnLst/>
              <a:rect l="l" t="t" r="r" b="b"/>
              <a:pathLst>
                <a:path w="16979" h="25997" extrusionOk="0">
                  <a:moveTo>
                    <a:pt x="12685" y="1"/>
                  </a:moveTo>
                  <a:cubicBezTo>
                    <a:pt x="9459" y="1"/>
                    <a:pt x="5742" y="3116"/>
                    <a:pt x="3569" y="6850"/>
                  </a:cubicBezTo>
                  <a:cubicBezTo>
                    <a:pt x="1201" y="10919"/>
                    <a:pt x="0" y="17024"/>
                    <a:pt x="434" y="19826"/>
                  </a:cubicBezTo>
                  <a:lnTo>
                    <a:pt x="1835" y="25997"/>
                  </a:lnTo>
                  <a:lnTo>
                    <a:pt x="2402" y="21794"/>
                  </a:lnTo>
                  <a:cubicBezTo>
                    <a:pt x="3336" y="17024"/>
                    <a:pt x="10407" y="11019"/>
                    <a:pt x="13676" y="7850"/>
                  </a:cubicBezTo>
                  <a:cubicBezTo>
                    <a:pt x="16979" y="4715"/>
                    <a:pt x="16712" y="679"/>
                    <a:pt x="13543" y="78"/>
                  </a:cubicBezTo>
                  <a:cubicBezTo>
                    <a:pt x="13262" y="26"/>
                    <a:pt x="12975" y="1"/>
                    <a:pt x="12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77"/>
            <p:cNvSpPr/>
            <p:nvPr/>
          </p:nvSpPr>
          <p:spPr>
            <a:xfrm>
              <a:off x="5869375" y="2480275"/>
              <a:ext cx="424475" cy="649925"/>
            </a:xfrm>
            <a:custGeom>
              <a:avLst/>
              <a:gdLst/>
              <a:ahLst/>
              <a:cxnLst/>
              <a:rect l="l" t="t" r="r" b="b"/>
              <a:pathLst>
                <a:path w="16979" h="25997" extrusionOk="0">
                  <a:moveTo>
                    <a:pt x="12685" y="1"/>
                  </a:moveTo>
                  <a:cubicBezTo>
                    <a:pt x="9459" y="1"/>
                    <a:pt x="5742" y="3116"/>
                    <a:pt x="3569" y="6850"/>
                  </a:cubicBezTo>
                  <a:cubicBezTo>
                    <a:pt x="1201" y="10919"/>
                    <a:pt x="0" y="17024"/>
                    <a:pt x="434" y="19826"/>
                  </a:cubicBezTo>
                  <a:lnTo>
                    <a:pt x="1835" y="25997"/>
                  </a:lnTo>
                  <a:lnTo>
                    <a:pt x="2402" y="21794"/>
                  </a:lnTo>
                  <a:cubicBezTo>
                    <a:pt x="3336" y="17024"/>
                    <a:pt x="10407" y="11019"/>
                    <a:pt x="13676" y="7850"/>
                  </a:cubicBezTo>
                  <a:cubicBezTo>
                    <a:pt x="16979" y="4715"/>
                    <a:pt x="16712" y="679"/>
                    <a:pt x="13543" y="78"/>
                  </a:cubicBezTo>
                  <a:cubicBezTo>
                    <a:pt x="13262" y="26"/>
                    <a:pt x="12975" y="1"/>
                    <a:pt x="126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77"/>
            <p:cNvSpPr/>
            <p:nvPr/>
          </p:nvSpPr>
          <p:spPr>
            <a:xfrm>
              <a:off x="5881875" y="2529075"/>
              <a:ext cx="301075" cy="543600"/>
            </a:xfrm>
            <a:custGeom>
              <a:avLst/>
              <a:gdLst/>
              <a:ahLst/>
              <a:cxnLst/>
              <a:rect l="l" t="t" r="r" b="b"/>
              <a:pathLst>
                <a:path w="12043" h="21744" extrusionOk="0">
                  <a:moveTo>
                    <a:pt x="11831" y="1"/>
                  </a:moveTo>
                  <a:cubicBezTo>
                    <a:pt x="11801" y="1"/>
                    <a:pt x="11770" y="9"/>
                    <a:pt x="11742" y="28"/>
                  </a:cubicBezTo>
                  <a:lnTo>
                    <a:pt x="11709" y="28"/>
                  </a:lnTo>
                  <a:cubicBezTo>
                    <a:pt x="7239" y="2463"/>
                    <a:pt x="501" y="11536"/>
                    <a:pt x="34" y="21510"/>
                  </a:cubicBezTo>
                  <a:cubicBezTo>
                    <a:pt x="0" y="21643"/>
                    <a:pt x="100" y="21743"/>
                    <a:pt x="201" y="21743"/>
                  </a:cubicBezTo>
                  <a:lnTo>
                    <a:pt x="267" y="21743"/>
                  </a:lnTo>
                  <a:cubicBezTo>
                    <a:pt x="367" y="21710"/>
                    <a:pt x="434" y="21643"/>
                    <a:pt x="434" y="21543"/>
                  </a:cubicBezTo>
                  <a:cubicBezTo>
                    <a:pt x="901" y="11703"/>
                    <a:pt x="7539" y="2796"/>
                    <a:pt x="11909" y="395"/>
                  </a:cubicBezTo>
                  <a:cubicBezTo>
                    <a:pt x="12009" y="361"/>
                    <a:pt x="12042" y="228"/>
                    <a:pt x="12009" y="128"/>
                  </a:cubicBezTo>
                  <a:cubicBezTo>
                    <a:pt x="11985" y="56"/>
                    <a:pt x="11909" y="1"/>
                    <a:pt x="118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77"/>
            <p:cNvSpPr/>
            <p:nvPr/>
          </p:nvSpPr>
          <p:spPr>
            <a:xfrm>
              <a:off x="5857700" y="2847875"/>
              <a:ext cx="362125" cy="431600"/>
            </a:xfrm>
            <a:custGeom>
              <a:avLst/>
              <a:gdLst/>
              <a:ahLst/>
              <a:cxnLst/>
              <a:rect l="l" t="t" r="r" b="b"/>
              <a:pathLst>
                <a:path w="14485" h="17264" extrusionOk="0">
                  <a:moveTo>
                    <a:pt x="10778" y="1"/>
                  </a:moveTo>
                  <a:cubicBezTo>
                    <a:pt x="10239" y="1"/>
                    <a:pt x="9645" y="80"/>
                    <a:pt x="9006" y="252"/>
                  </a:cubicBezTo>
                  <a:cubicBezTo>
                    <a:pt x="5537" y="1219"/>
                    <a:pt x="0" y="6956"/>
                    <a:pt x="100" y="14362"/>
                  </a:cubicBezTo>
                  <a:lnTo>
                    <a:pt x="1168" y="17264"/>
                  </a:lnTo>
                  <a:cubicBezTo>
                    <a:pt x="1401" y="15629"/>
                    <a:pt x="2935" y="12727"/>
                    <a:pt x="5737" y="10125"/>
                  </a:cubicBezTo>
                  <a:cubicBezTo>
                    <a:pt x="8840" y="7257"/>
                    <a:pt x="13043" y="5555"/>
                    <a:pt x="13777" y="3521"/>
                  </a:cubicBezTo>
                  <a:cubicBezTo>
                    <a:pt x="14484" y="1561"/>
                    <a:pt x="13170" y="1"/>
                    <a:pt x="107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77"/>
            <p:cNvSpPr/>
            <p:nvPr/>
          </p:nvSpPr>
          <p:spPr>
            <a:xfrm>
              <a:off x="5857700" y="2895025"/>
              <a:ext cx="275200" cy="345250"/>
            </a:xfrm>
            <a:custGeom>
              <a:avLst/>
              <a:gdLst/>
              <a:ahLst/>
              <a:cxnLst/>
              <a:rect l="l" t="t" r="r" b="b"/>
              <a:pathLst>
                <a:path w="11008" h="13810" extrusionOk="0">
                  <a:moveTo>
                    <a:pt x="10708" y="0"/>
                  </a:moveTo>
                  <a:cubicBezTo>
                    <a:pt x="7572" y="901"/>
                    <a:pt x="1801" y="4737"/>
                    <a:pt x="33" y="13543"/>
                  </a:cubicBezTo>
                  <a:cubicBezTo>
                    <a:pt x="0" y="13643"/>
                    <a:pt x="67" y="13777"/>
                    <a:pt x="167" y="13777"/>
                  </a:cubicBezTo>
                  <a:lnTo>
                    <a:pt x="200" y="13777"/>
                  </a:lnTo>
                  <a:cubicBezTo>
                    <a:pt x="200" y="13810"/>
                    <a:pt x="234" y="13810"/>
                    <a:pt x="267" y="13810"/>
                  </a:cubicBezTo>
                  <a:cubicBezTo>
                    <a:pt x="334" y="13777"/>
                    <a:pt x="400" y="13743"/>
                    <a:pt x="400" y="13643"/>
                  </a:cubicBezTo>
                  <a:cubicBezTo>
                    <a:pt x="2135" y="5037"/>
                    <a:pt x="7972" y="1234"/>
                    <a:pt x="10841" y="434"/>
                  </a:cubicBezTo>
                  <a:cubicBezTo>
                    <a:pt x="10941" y="400"/>
                    <a:pt x="11008" y="267"/>
                    <a:pt x="10975" y="167"/>
                  </a:cubicBezTo>
                  <a:cubicBezTo>
                    <a:pt x="10941" y="67"/>
                    <a:pt x="10841" y="0"/>
                    <a:pt x="107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77"/>
            <p:cNvSpPr/>
            <p:nvPr/>
          </p:nvSpPr>
          <p:spPr>
            <a:xfrm>
              <a:off x="1338750" y="2387525"/>
              <a:ext cx="412700" cy="569225"/>
            </a:xfrm>
            <a:custGeom>
              <a:avLst/>
              <a:gdLst/>
              <a:ahLst/>
              <a:cxnLst/>
              <a:rect l="l" t="t" r="r" b="b"/>
              <a:pathLst>
                <a:path w="16508" h="22769" extrusionOk="0">
                  <a:moveTo>
                    <a:pt x="4835" y="1"/>
                  </a:moveTo>
                  <a:cubicBezTo>
                    <a:pt x="2075" y="1"/>
                    <a:pt x="1" y="2126"/>
                    <a:pt x="2564" y="4956"/>
                  </a:cubicBezTo>
                  <a:cubicBezTo>
                    <a:pt x="5766" y="8525"/>
                    <a:pt x="12004" y="13095"/>
                    <a:pt x="12471" y="22769"/>
                  </a:cubicBezTo>
                  <a:lnTo>
                    <a:pt x="15340" y="22602"/>
                  </a:lnTo>
                  <a:cubicBezTo>
                    <a:pt x="15340" y="22602"/>
                    <a:pt x="16507" y="16631"/>
                    <a:pt x="15073" y="11260"/>
                  </a:cubicBezTo>
                  <a:cubicBezTo>
                    <a:pt x="13605" y="5890"/>
                    <a:pt x="10570" y="1887"/>
                    <a:pt x="6967" y="419"/>
                  </a:cubicBezTo>
                  <a:cubicBezTo>
                    <a:pt x="6255" y="133"/>
                    <a:pt x="5524" y="1"/>
                    <a:pt x="48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77"/>
            <p:cNvSpPr/>
            <p:nvPr/>
          </p:nvSpPr>
          <p:spPr>
            <a:xfrm>
              <a:off x="1338750" y="2387525"/>
              <a:ext cx="412700" cy="569225"/>
            </a:xfrm>
            <a:custGeom>
              <a:avLst/>
              <a:gdLst/>
              <a:ahLst/>
              <a:cxnLst/>
              <a:rect l="l" t="t" r="r" b="b"/>
              <a:pathLst>
                <a:path w="16508" h="22769" extrusionOk="0">
                  <a:moveTo>
                    <a:pt x="4835" y="1"/>
                  </a:moveTo>
                  <a:cubicBezTo>
                    <a:pt x="2075" y="1"/>
                    <a:pt x="1" y="2126"/>
                    <a:pt x="2564" y="4956"/>
                  </a:cubicBezTo>
                  <a:cubicBezTo>
                    <a:pt x="5766" y="8525"/>
                    <a:pt x="12004" y="13095"/>
                    <a:pt x="12471" y="22769"/>
                  </a:cubicBezTo>
                  <a:lnTo>
                    <a:pt x="15340" y="22602"/>
                  </a:lnTo>
                  <a:cubicBezTo>
                    <a:pt x="15340" y="22602"/>
                    <a:pt x="16507" y="16631"/>
                    <a:pt x="15073" y="11260"/>
                  </a:cubicBezTo>
                  <a:cubicBezTo>
                    <a:pt x="13605" y="5890"/>
                    <a:pt x="10570" y="1887"/>
                    <a:pt x="6967" y="419"/>
                  </a:cubicBezTo>
                  <a:cubicBezTo>
                    <a:pt x="6255" y="133"/>
                    <a:pt x="5524" y="1"/>
                    <a:pt x="4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77"/>
            <p:cNvSpPr/>
            <p:nvPr/>
          </p:nvSpPr>
          <p:spPr>
            <a:xfrm>
              <a:off x="1452875" y="2427975"/>
              <a:ext cx="260200" cy="478750"/>
            </a:xfrm>
            <a:custGeom>
              <a:avLst/>
              <a:gdLst/>
              <a:ahLst/>
              <a:cxnLst/>
              <a:rect l="l" t="t" r="r" b="b"/>
              <a:pathLst>
                <a:path w="10408" h="19150" extrusionOk="0">
                  <a:moveTo>
                    <a:pt x="220" y="1"/>
                  </a:moveTo>
                  <a:cubicBezTo>
                    <a:pt x="148" y="1"/>
                    <a:pt x="77" y="37"/>
                    <a:pt x="34" y="102"/>
                  </a:cubicBezTo>
                  <a:cubicBezTo>
                    <a:pt x="1" y="202"/>
                    <a:pt x="34" y="336"/>
                    <a:pt x="134" y="402"/>
                  </a:cubicBezTo>
                  <a:cubicBezTo>
                    <a:pt x="3169" y="2170"/>
                    <a:pt x="9140" y="8375"/>
                    <a:pt x="10008" y="18949"/>
                  </a:cubicBezTo>
                  <a:cubicBezTo>
                    <a:pt x="10008" y="19049"/>
                    <a:pt x="10074" y="19149"/>
                    <a:pt x="10174" y="19149"/>
                  </a:cubicBezTo>
                  <a:lnTo>
                    <a:pt x="10208" y="19149"/>
                  </a:lnTo>
                  <a:cubicBezTo>
                    <a:pt x="10341" y="19149"/>
                    <a:pt x="10408" y="19049"/>
                    <a:pt x="10408" y="18949"/>
                  </a:cubicBezTo>
                  <a:lnTo>
                    <a:pt x="10408" y="18916"/>
                  </a:lnTo>
                  <a:cubicBezTo>
                    <a:pt x="9574" y="8175"/>
                    <a:pt x="3436" y="1870"/>
                    <a:pt x="334" y="35"/>
                  </a:cubicBezTo>
                  <a:cubicBezTo>
                    <a:pt x="299" y="12"/>
                    <a:pt x="259" y="1"/>
                    <a:pt x="2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77"/>
            <p:cNvSpPr/>
            <p:nvPr/>
          </p:nvSpPr>
          <p:spPr>
            <a:xfrm>
              <a:off x="1316100" y="2686425"/>
              <a:ext cx="435350" cy="554675"/>
            </a:xfrm>
            <a:custGeom>
              <a:avLst/>
              <a:gdLst/>
              <a:ahLst/>
              <a:cxnLst/>
              <a:rect l="l" t="t" r="r" b="b"/>
              <a:pathLst>
                <a:path w="17414" h="22187" extrusionOk="0">
                  <a:moveTo>
                    <a:pt x="3435" y="0"/>
                  </a:moveTo>
                  <a:cubicBezTo>
                    <a:pt x="2559" y="0"/>
                    <a:pt x="1701" y="268"/>
                    <a:pt x="968" y="772"/>
                  </a:cubicBezTo>
                  <a:cubicBezTo>
                    <a:pt x="368" y="1206"/>
                    <a:pt x="1" y="1939"/>
                    <a:pt x="34" y="2673"/>
                  </a:cubicBezTo>
                  <a:cubicBezTo>
                    <a:pt x="101" y="3474"/>
                    <a:pt x="768" y="4108"/>
                    <a:pt x="1369" y="4608"/>
                  </a:cubicBezTo>
                  <a:cubicBezTo>
                    <a:pt x="2002" y="5142"/>
                    <a:pt x="2670" y="5709"/>
                    <a:pt x="2836" y="6509"/>
                  </a:cubicBezTo>
                  <a:cubicBezTo>
                    <a:pt x="3203" y="8077"/>
                    <a:pt x="1302" y="9578"/>
                    <a:pt x="1702" y="11146"/>
                  </a:cubicBezTo>
                  <a:cubicBezTo>
                    <a:pt x="1936" y="11813"/>
                    <a:pt x="2403" y="12347"/>
                    <a:pt x="3036" y="12647"/>
                  </a:cubicBezTo>
                  <a:cubicBezTo>
                    <a:pt x="3570" y="12881"/>
                    <a:pt x="4071" y="13114"/>
                    <a:pt x="4604" y="13314"/>
                  </a:cubicBezTo>
                  <a:cubicBezTo>
                    <a:pt x="4871" y="13381"/>
                    <a:pt x="5138" y="13448"/>
                    <a:pt x="5405" y="13481"/>
                  </a:cubicBezTo>
                  <a:cubicBezTo>
                    <a:pt x="6205" y="13581"/>
                    <a:pt x="6973" y="13915"/>
                    <a:pt x="7540" y="14448"/>
                  </a:cubicBezTo>
                  <a:cubicBezTo>
                    <a:pt x="8440" y="15416"/>
                    <a:pt x="8307" y="16850"/>
                    <a:pt x="8640" y="18118"/>
                  </a:cubicBezTo>
                  <a:cubicBezTo>
                    <a:pt x="9041" y="19619"/>
                    <a:pt x="10075" y="20886"/>
                    <a:pt x="11509" y="21554"/>
                  </a:cubicBezTo>
                  <a:cubicBezTo>
                    <a:pt x="12280" y="21916"/>
                    <a:pt x="13404" y="22186"/>
                    <a:pt x="14203" y="22186"/>
                  </a:cubicBezTo>
                  <a:cubicBezTo>
                    <a:pt x="14580" y="22186"/>
                    <a:pt x="14885" y="22126"/>
                    <a:pt x="15045" y="21987"/>
                  </a:cubicBezTo>
                  <a:cubicBezTo>
                    <a:pt x="15412" y="21654"/>
                    <a:pt x="15112" y="20186"/>
                    <a:pt x="15245" y="19719"/>
                  </a:cubicBezTo>
                  <a:cubicBezTo>
                    <a:pt x="15612" y="18485"/>
                    <a:pt x="15846" y="17217"/>
                    <a:pt x="15946" y="15950"/>
                  </a:cubicBezTo>
                  <a:cubicBezTo>
                    <a:pt x="15979" y="15382"/>
                    <a:pt x="16079" y="14815"/>
                    <a:pt x="16246" y="14248"/>
                  </a:cubicBezTo>
                  <a:cubicBezTo>
                    <a:pt x="16446" y="13648"/>
                    <a:pt x="16680" y="13014"/>
                    <a:pt x="16846" y="12380"/>
                  </a:cubicBezTo>
                  <a:cubicBezTo>
                    <a:pt x="17046" y="11780"/>
                    <a:pt x="17413" y="11246"/>
                    <a:pt x="17380" y="10479"/>
                  </a:cubicBezTo>
                  <a:cubicBezTo>
                    <a:pt x="17313" y="9778"/>
                    <a:pt x="17147" y="9078"/>
                    <a:pt x="16913" y="8411"/>
                  </a:cubicBezTo>
                  <a:cubicBezTo>
                    <a:pt x="16680" y="7744"/>
                    <a:pt x="16446" y="7077"/>
                    <a:pt x="16213" y="6409"/>
                  </a:cubicBezTo>
                  <a:cubicBezTo>
                    <a:pt x="15946" y="5609"/>
                    <a:pt x="15579" y="4842"/>
                    <a:pt x="15145" y="4141"/>
                  </a:cubicBezTo>
                  <a:cubicBezTo>
                    <a:pt x="14311" y="2940"/>
                    <a:pt x="13010" y="2106"/>
                    <a:pt x="11576" y="1873"/>
                  </a:cubicBezTo>
                  <a:cubicBezTo>
                    <a:pt x="10375" y="1706"/>
                    <a:pt x="9074" y="1973"/>
                    <a:pt x="7940" y="1539"/>
                  </a:cubicBezTo>
                  <a:cubicBezTo>
                    <a:pt x="6772" y="1106"/>
                    <a:pt x="5805" y="472"/>
                    <a:pt x="4638" y="172"/>
                  </a:cubicBezTo>
                  <a:cubicBezTo>
                    <a:pt x="4240" y="56"/>
                    <a:pt x="3836" y="0"/>
                    <a:pt x="3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77"/>
            <p:cNvSpPr/>
            <p:nvPr/>
          </p:nvSpPr>
          <p:spPr>
            <a:xfrm>
              <a:off x="1374475" y="2717175"/>
              <a:ext cx="337775" cy="435550"/>
            </a:xfrm>
            <a:custGeom>
              <a:avLst/>
              <a:gdLst/>
              <a:ahLst/>
              <a:cxnLst/>
              <a:rect l="l" t="t" r="r" b="b"/>
              <a:pathLst>
                <a:path w="13511" h="17422" extrusionOk="0">
                  <a:moveTo>
                    <a:pt x="182" y="0"/>
                  </a:moveTo>
                  <a:cubicBezTo>
                    <a:pt x="101" y="0"/>
                    <a:pt x="28" y="60"/>
                    <a:pt x="1" y="142"/>
                  </a:cubicBezTo>
                  <a:cubicBezTo>
                    <a:pt x="1" y="242"/>
                    <a:pt x="34" y="343"/>
                    <a:pt x="134" y="376"/>
                  </a:cubicBezTo>
                  <a:cubicBezTo>
                    <a:pt x="2736" y="1010"/>
                    <a:pt x="13110" y="6013"/>
                    <a:pt x="12510" y="17221"/>
                  </a:cubicBezTo>
                  <a:cubicBezTo>
                    <a:pt x="12510" y="17321"/>
                    <a:pt x="12577" y="17421"/>
                    <a:pt x="12677" y="17421"/>
                  </a:cubicBezTo>
                  <a:cubicBezTo>
                    <a:pt x="12777" y="17421"/>
                    <a:pt x="12877" y="17355"/>
                    <a:pt x="12877" y="17255"/>
                  </a:cubicBezTo>
                  <a:cubicBezTo>
                    <a:pt x="13511" y="5780"/>
                    <a:pt x="2870" y="676"/>
                    <a:pt x="234" y="9"/>
                  </a:cubicBezTo>
                  <a:cubicBezTo>
                    <a:pt x="217" y="3"/>
                    <a:pt x="199" y="0"/>
                    <a:pt x="1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77"/>
            <p:cNvSpPr/>
            <p:nvPr/>
          </p:nvSpPr>
          <p:spPr>
            <a:xfrm>
              <a:off x="1422025" y="2890350"/>
              <a:ext cx="221000" cy="36700"/>
            </a:xfrm>
            <a:custGeom>
              <a:avLst/>
              <a:gdLst/>
              <a:ahLst/>
              <a:cxnLst/>
              <a:rect l="l" t="t" r="r" b="b"/>
              <a:pathLst>
                <a:path w="8840" h="1468" extrusionOk="0">
                  <a:moveTo>
                    <a:pt x="4087" y="1"/>
                  </a:moveTo>
                  <a:cubicBezTo>
                    <a:pt x="2746" y="1"/>
                    <a:pt x="1401" y="271"/>
                    <a:pt x="134" y="821"/>
                  </a:cubicBezTo>
                  <a:cubicBezTo>
                    <a:pt x="34" y="854"/>
                    <a:pt x="0" y="954"/>
                    <a:pt x="34" y="1054"/>
                  </a:cubicBezTo>
                  <a:lnTo>
                    <a:pt x="67" y="1054"/>
                  </a:lnTo>
                  <a:cubicBezTo>
                    <a:pt x="67" y="1121"/>
                    <a:pt x="134" y="1154"/>
                    <a:pt x="200" y="1154"/>
                  </a:cubicBezTo>
                  <a:cubicBezTo>
                    <a:pt x="234" y="1154"/>
                    <a:pt x="267" y="1154"/>
                    <a:pt x="301" y="1121"/>
                  </a:cubicBezTo>
                  <a:cubicBezTo>
                    <a:pt x="1516" y="620"/>
                    <a:pt x="2801" y="367"/>
                    <a:pt x="4082" y="367"/>
                  </a:cubicBezTo>
                  <a:cubicBezTo>
                    <a:pt x="5614" y="367"/>
                    <a:pt x="7141" y="728"/>
                    <a:pt x="8540" y="1455"/>
                  </a:cubicBezTo>
                  <a:cubicBezTo>
                    <a:pt x="8567" y="1464"/>
                    <a:pt x="8593" y="1468"/>
                    <a:pt x="8619" y="1468"/>
                  </a:cubicBezTo>
                  <a:cubicBezTo>
                    <a:pt x="8689" y="1468"/>
                    <a:pt x="8749" y="1437"/>
                    <a:pt x="8773" y="1388"/>
                  </a:cubicBezTo>
                  <a:cubicBezTo>
                    <a:pt x="8840" y="1288"/>
                    <a:pt x="8807" y="1188"/>
                    <a:pt x="8707" y="1121"/>
                  </a:cubicBezTo>
                  <a:cubicBezTo>
                    <a:pt x="7260" y="380"/>
                    <a:pt x="5676" y="1"/>
                    <a:pt x="40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77"/>
            <p:cNvSpPr/>
            <p:nvPr/>
          </p:nvSpPr>
          <p:spPr>
            <a:xfrm>
              <a:off x="5283950" y="1402275"/>
              <a:ext cx="246850" cy="461200"/>
            </a:xfrm>
            <a:custGeom>
              <a:avLst/>
              <a:gdLst/>
              <a:ahLst/>
              <a:cxnLst/>
              <a:rect l="l" t="t" r="r" b="b"/>
              <a:pathLst>
                <a:path w="9874" h="18448" extrusionOk="0">
                  <a:moveTo>
                    <a:pt x="9874" y="1"/>
                  </a:moveTo>
                  <a:cubicBezTo>
                    <a:pt x="7372" y="67"/>
                    <a:pt x="5904" y="968"/>
                    <a:pt x="4937" y="3170"/>
                  </a:cubicBezTo>
                  <a:cubicBezTo>
                    <a:pt x="3870" y="5538"/>
                    <a:pt x="0" y="14644"/>
                    <a:pt x="0" y="14644"/>
                  </a:cubicBezTo>
                  <a:lnTo>
                    <a:pt x="4937" y="18447"/>
                  </a:lnTo>
                  <a:cubicBezTo>
                    <a:pt x="5337" y="17813"/>
                    <a:pt x="7906" y="10308"/>
                    <a:pt x="7906" y="10308"/>
                  </a:cubicBezTo>
                  <a:lnTo>
                    <a:pt x="98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77"/>
            <p:cNvSpPr/>
            <p:nvPr/>
          </p:nvSpPr>
          <p:spPr>
            <a:xfrm>
              <a:off x="5273100" y="3126825"/>
              <a:ext cx="348600" cy="201525"/>
            </a:xfrm>
            <a:custGeom>
              <a:avLst/>
              <a:gdLst/>
              <a:ahLst/>
              <a:cxnLst/>
              <a:rect l="l" t="t" r="r" b="b"/>
              <a:pathLst>
                <a:path w="13944" h="8061" extrusionOk="0">
                  <a:moveTo>
                    <a:pt x="12725" y="1"/>
                  </a:moveTo>
                  <a:cubicBezTo>
                    <a:pt x="12720" y="1"/>
                    <a:pt x="12715" y="1"/>
                    <a:pt x="12710" y="1"/>
                  </a:cubicBezTo>
                  <a:lnTo>
                    <a:pt x="12676" y="402"/>
                  </a:lnTo>
                  <a:cubicBezTo>
                    <a:pt x="12643" y="835"/>
                    <a:pt x="11576" y="1035"/>
                    <a:pt x="10742" y="1035"/>
                  </a:cubicBezTo>
                  <a:cubicBezTo>
                    <a:pt x="10074" y="1035"/>
                    <a:pt x="8774" y="869"/>
                    <a:pt x="8807" y="535"/>
                  </a:cubicBezTo>
                  <a:lnTo>
                    <a:pt x="8807" y="302"/>
                  </a:lnTo>
                  <a:cubicBezTo>
                    <a:pt x="8707" y="335"/>
                    <a:pt x="8507" y="602"/>
                    <a:pt x="8106" y="969"/>
                  </a:cubicBezTo>
                  <a:cubicBezTo>
                    <a:pt x="7706" y="1302"/>
                    <a:pt x="7306" y="1603"/>
                    <a:pt x="6872" y="1903"/>
                  </a:cubicBezTo>
                  <a:cubicBezTo>
                    <a:pt x="6005" y="2537"/>
                    <a:pt x="5071" y="3137"/>
                    <a:pt x="4137" y="3637"/>
                  </a:cubicBezTo>
                  <a:cubicBezTo>
                    <a:pt x="3003" y="4271"/>
                    <a:pt x="1969" y="4638"/>
                    <a:pt x="601" y="5238"/>
                  </a:cubicBezTo>
                  <a:cubicBezTo>
                    <a:pt x="468" y="5305"/>
                    <a:pt x="334" y="5405"/>
                    <a:pt x="234" y="5505"/>
                  </a:cubicBezTo>
                  <a:cubicBezTo>
                    <a:pt x="134" y="5605"/>
                    <a:pt x="101" y="5705"/>
                    <a:pt x="67" y="5839"/>
                  </a:cubicBezTo>
                  <a:cubicBezTo>
                    <a:pt x="1" y="6373"/>
                    <a:pt x="201" y="6873"/>
                    <a:pt x="634" y="7207"/>
                  </a:cubicBezTo>
                  <a:cubicBezTo>
                    <a:pt x="1068" y="7473"/>
                    <a:pt x="1535" y="7707"/>
                    <a:pt x="2035" y="7807"/>
                  </a:cubicBezTo>
                  <a:cubicBezTo>
                    <a:pt x="2692" y="7976"/>
                    <a:pt x="3359" y="8060"/>
                    <a:pt x="4025" y="8060"/>
                  </a:cubicBezTo>
                  <a:cubicBezTo>
                    <a:pt x="4543" y="8060"/>
                    <a:pt x="5060" y="8009"/>
                    <a:pt x="5571" y="7907"/>
                  </a:cubicBezTo>
                  <a:cubicBezTo>
                    <a:pt x="6605" y="7607"/>
                    <a:pt x="7539" y="7173"/>
                    <a:pt x="8440" y="6573"/>
                  </a:cubicBezTo>
                  <a:cubicBezTo>
                    <a:pt x="9140" y="6072"/>
                    <a:pt x="9974" y="5705"/>
                    <a:pt x="10842" y="5539"/>
                  </a:cubicBezTo>
                  <a:cubicBezTo>
                    <a:pt x="11609" y="5439"/>
                    <a:pt x="12543" y="5472"/>
                    <a:pt x="13210" y="5005"/>
                  </a:cubicBezTo>
                  <a:cubicBezTo>
                    <a:pt x="13944" y="4505"/>
                    <a:pt x="13644" y="3437"/>
                    <a:pt x="13444" y="2503"/>
                  </a:cubicBezTo>
                  <a:cubicBezTo>
                    <a:pt x="13213" y="1513"/>
                    <a:pt x="13177" y="1"/>
                    <a:pt x="127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77"/>
            <p:cNvSpPr/>
            <p:nvPr/>
          </p:nvSpPr>
          <p:spPr>
            <a:xfrm>
              <a:off x="5665050" y="3260275"/>
              <a:ext cx="244375" cy="269425"/>
            </a:xfrm>
            <a:custGeom>
              <a:avLst/>
              <a:gdLst/>
              <a:ahLst/>
              <a:cxnLst/>
              <a:rect l="l" t="t" r="r" b="b"/>
              <a:pathLst>
                <a:path w="9775" h="10777" extrusionOk="0">
                  <a:moveTo>
                    <a:pt x="4904" y="1"/>
                  </a:moveTo>
                  <a:cubicBezTo>
                    <a:pt x="4704" y="1"/>
                    <a:pt x="4637" y="234"/>
                    <a:pt x="4537" y="701"/>
                  </a:cubicBezTo>
                  <a:cubicBezTo>
                    <a:pt x="4370" y="1735"/>
                    <a:pt x="4070" y="2702"/>
                    <a:pt x="3603" y="3636"/>
                  </a:cubicBezTo>
                  <a:cubicBezTo>
                    <a:pt x="3036" y="4804"/>
                    <a:pt x="2302" y="5905"/>
                    <a:pt x="1435" y="6905"/>
                  </a:cubicBezTo>
                  <a:cubicBezTo>
                    <a:pt x="1035" y="7339"/>
                    <a:pt x="634" y="7773"/>
                    <a:pt x="301" y="8240"/>
                  </a:cubicBezTo>
                  <a:cubicBezTo>
                    <a:pt x="67" y="8640"/>
                    <a:pt x="0" y="9741"/>
                    <a:pt x="367" y="9974"/>
                  </a:cubicBezTo>
                  <a:cubicBezTo>
                    <a:pt x="1218" y="10542"/>
                    <a:pt x="2340" y="10777"/>
                    <a:pt x="3418" y="10777"/>
                  </a:cubicBezTo>
                  <a:cubicBezTo>
                    <a:pt x="4115" y="10777"/>
                    <a:pt x="4795" y="10678"/>
                    <a:pt x="5371" y="10508"/>
                  </a:cubicBezTo>
                  <a:cubicBezTo>
                    <a:pt x="6538" y="10241"/>
                    <a:pt x="7406" y="9240"/>
                    <a:pt x="7539" y="8073"/>
                  </a:cubicBezTo>
                  <a:cubicBezTo>
                    <a:pt x="7806" y="6705"/>
                    <a:pt x="7940" y="5838"/>
                    <a:pt x="8607" y="4804"/>
                  </a:cubicBezTo>
                  <a:cubicBezTo>
                    <a:pt x="8874" y="4437"/>
                    <a:pt x="9274" y="4137"/>
                    <a:pt x="9441" y="3703"/>
                  </a:cubicBezTo>
                  <a:cubicBezTo>
                    <a:pt x="9774" y="2936"/>
                    <a:pt x="9507" y="2102"/>
                    <a:pt x="9307" y="1335"/>
                  </a:cubicBezTo>
                  <a:cubicBezTo>
                    <a:pt x="9148" y="697"/>
                    <a:pt x="8988" y="29"/>
                    <a:pt x="8771" y="29"/>
                  </a:cubicBezTo>
                  <a:cubicBezTo>
                    <a:pt x="8761" y="29"/>
                    <a:pt x="8750" y="31"/>
                    <a:pt x="8740" y="34"/>
                  </a:cubicBezTo>
                  <a:lnTo>
                    <a:pt x="8740" y="434"/>
                  </a:lnTo>
                  <a:cubicBezTo>
                    <a:pt x="8473" y="734"/>
                    <a:pt x="7539" y="1035"/>
                    <a:pt x="6672" y="1068"/>
                  </a:cubicBezTo>
                  <a:cubicBezTo>
                    <a:pt x="6172" y="1068"/>
                    <a:pt x="4971" y="968"/>
                    <a:pt x="4971" y="568"/>
                  </a:cubicBezTo>
                  <a:lnTo>
                    <a:pt x="49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77"/>
            <p:cNvSpPr/>
            <p:nvPr/>
          </p:nvSpPr>
          <p:spPr>
            <a:xfrm>
              <a:off x="5454075" y="2040225"/>
              <a:ext cx="462850" cy="1257200"/>
            </a:xfrm>
            <a:custGeom>
              <a:avLst/>
              <a:gdLst/>
              <a:ahLst/>
              <a:cxnLst/>
              <a:rect l="l" t="t" r="r" b="b"/>
              <a:pathLst>
                <a:path w="18514" h="50288" extrusionOk="0">
                  <a:moveTo>
                    <a:pt x="300" y="1"/>
                  </a:moveTo>
                  <a:cubicBezTo>
                    <a:pt x="300" y="1"/>
                    <a:pt x="0" y="20816"/>
                    <a:pt x="33" y="23017"/>
                  </a:cubicBezTo>
                  <a:cubicBezTo>
                    <a:pt x="67" y="24952"/>
                    <a:pt x="434" y="44266"/>
                    <a:pt x="434" y="44266"/>
                  </a:cubicBezTo>
                  <a:cubicBezTo>
                    <a:pt x="738" y="45048"/>
                    <a:pt x="1865" y="45327"/>
                    <a:pt x="3044" y="45327"/>
                  </a:cubicBezTo>
                  <a:cubicBezTo>
                    <a:pt x="4581" y="45327"/>
                    <a:pt x="6205" y="44852"/>
                    <a:pt x="6205" y="44399"/>
                  </a:cubicBezTo>
                  <a:cubicBezTo>
                    <a:pt x="6205" y="44399"/>
                    <a:pt x="6872" y="30356"/>
                    <a:pt x="7038" y="28288"/>
                  </a:cubicBezTo>
                  <a:cubicBezTo>
                    <a:pt x="7139" y="26787"/>
                    <a:pt x="7172" y="25319"/>
                    <a:pt x="7139" y="23818"/>
                  </a:cubicBezTo>
                  <a:lnTo>
                    <a:pt x="8406" y="11076"/>
                  </a:lnTo>
                  <a:cubicBezTo>
                    <a:pt x="8406" y="11076"/>
                    <a:pt x="10074" y="24051"/>
                    <a:pt x="10574" y="28021"/>
                  </a:cubicBezTo>
                  <a:cubicBezTo>
                    <a:pt x="11141" y="32558"/>
                    <a:pt x="12409" y="49570"/>
                    <a:pt x="12409" y="49570"/>
                  </a:cubicBezTo>
                  <a:cubicBezTo>
                    <a:pt x="12627" y="49990"/>
                    <a:pt x="13849" y="50287"/>
                    <a:pt x="15120" y="50287"/>
                  </a:cubicBezTo>
                  <a:cubicBezTo>
                    <a:pt x="16571" y="50287"/>
                    <a:pt x="18086" y="49900"/>
                    <a:pt x="18247" y="48869"/>
                  </a:cubicBezTo>
                  <a:cubicBezTo>
                    <a:pt x="18247" y="48869"/>
                    <a:pt x="18513" y="36961"/>
                    <a:pt x="18413" y="32357"/>
                  </a:cubicBezTo>
                  <a:cubicBezTo>
                    <a:pt x="18380" y="30489"/>
                    <a:pt x="18213" y="28588"/>
                    <a:pt x="17980" y="26720"/>
                  </a:cubicBezTo>
                  <a:cubicBezTo>
                    <a:pt x="17980" y="26720"/>
                    <a:pt x="17246" y="3737"/>
                    <a:pt x="17146" y="234"/>
                  </a:cubicBezTo>
                  <a:lnTo>
                    <a:pt x="3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77"/>
            <p:cNvSpPr/>
            <p:nvPr/>
          </p:nvSpPr>
          <p:spPr>
            <a:xfrm>
              <a:off x="5556650" y="2132800"/>
              <a:ext cx="107600" cy="479525"/>
            </a:xfrm>
            <a:custGeom>
              <a:avLst/>
              <a:gdLst/>
              <a:ahLst/>
              <a:cxnLst/>
              <a:rect l="l" t="t" r="r" b="b"/>
              <a:pathLst>
                <a:path w="4304" h="19181" extrusionOk="0">
                  <a:moveTo>
                    <a:pt x="0" y="1"/>
                  </a:moveTo>
                  <a:cubicBezTo>
                    <a:pt x="0" y="1"/>
                    <a:pt x="634" y="1835"/>
                    <a:pt x="3169" y="3336"/>
                  </a:cubicBezTo>
                  <a:lnTo>
                    <a:pt x="3002" y="19181"/>
                  </a:lnTo>
                  <a:lnTo>
                    <a:pt x="4303" y="7373"/>
                  </a:lnTo>
                  <a:lnTo>
                    <a:pt x="3903" y="2502"/>
                  </a:lnTo>
                  <a:cubicBezTo>
                    <a:pt x="2435" y="1935"/>
                    <a:pt x="1134" y="110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77"/>
            <p:cNvSpPr/>
            <p:nvPr/>
          </p:nvSpPr>
          <p:spPr>
            <a:xfrm>
              <a:off x="5454900" y="1388100"/>
              <a:ext cx="477025" cy="710825"/>
            </a:xfrm>
            <a:custGeom>
              <a:avLst/>
              <a:gdLst/>
              <a:ahLst/>
              <a:cxnLst/>
              <a:rect l="l" t="t" r="r" b="b"/>
              <a:pathLst>
                <a:path w="19081" h="28433" extrusionOk="0">
                  <a:moveTo>
                    <a:pt x="6272" y="1"/>
                  </a:moveTo>
                  <a:cubicBezTo>
                    <a:pt x="2669" y="201"/>
                    <a:pt x="901" y="1402"/>
                    <a:pt x="334" y="5871"/>
                  </a:cubicBezTo>
                  <a:cubicBezTo>
                    <a:pt x="0" y="8240"/>
                    <a:pt x="167" y="26219"/>
                    <a:pt x="167" y="26219"/>
                  </a:cubicBezTo>
                  <a:cubicBezTo>
                    <a:pt x="2394" y="27838"/>
                    <a:pt x="5922" y="28432"/>
                    <a:pt x="9231" y="28432"/>
                  </a:cubicBezTo>
                  <a:cubicBezTo>
                    <a:pt x="12811" y="28432"/>
                    <a:pt x="16135" y="27736"/>
                    <a:pt x="17280" y="26887"/>
                  </a:cubicBezTo>
                  <a:cubicBezTo>
                    <a:pt x="17280" y="26887"/>
                    <a:pt x="17146" y="20949"/>
                    <a:pt x="17079" y="16145"/>
                  </a:cubicBezTo>
                  <a:cubicBezTo>
                    <a:pt x="17980" y="8740"/>
                    <a:pt x="19081" y="4804"/>
                    <a:pt x="17847" y="3003"/>
                  </a:cubicBezTo>
                  <a:cubicBezTo>
                    <a:pt x="17313" y="2302"/>
                    <a:pt x="16579" y="1735"/>
                    <a:pt x="15745" y="1402"/>
                  </a:cubicBezTo>
                  <a:cubicBezTo>
                    <a:pt x="14077" y="801"/>
                    <a:pt x="12009" y="267"/>
                    <a:pt x="11375" y="101"/>
                  </a:cubicBezTo>
                  <a:lnTo>
                    <a:pt x="6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77"/>
            <p:cNvSpPr/>
            <p:nvPr/>
          </p:nvSpPr>
          <p:spPr>
            <a:xfrm>
              <a:off x="5524950" y="1516900"/>
              <a:ext cx="105100" cy="424550"/>
            </a:xfrm>
            <a:custGeom>
              <a:avLst/>
              <a:gdLst/>
              <a:ahLst/>
              <a:cxnLst/>
              <a:rect l="l" t="t" r="r" b="b"/>
              <a:pathLst>
                <a:path w="4204" h="16982" extrusionOk="0">
                  <a:moveTo>
                    <a:pt x="2921" y="1"/>
                  </a:moveTo>
                  <a:cubicBezTo>
                    <a:pt x="2687" y="1"/>
                    <a:pt x="2448" y="73"/>
                    <a:pt x="2235" y="219"/>
                  </a:cubicBezTo>
                  <a:cubicBezTo>
                    <a:pt x="1902" y="1320"/>
                    <a:pt x="0" y="9192"/>
                    <a:pt x="267" y="11961"/>
                  </a:cubicBezTo>
                  <a:cubicBezTo>
                    <a:pt x="467" y="13395"/>
                    <a:pt x="868" y="14763"/>
                    <a:pt x="1401" y="16097"/>
                  </a:cubicBezTo>
                  <a:cubicBezTo>
                    <a:pt x="1672" y="16736"/>
                    <a:pt x="1915" y="16981"/>
                    <a:pt x="2135" y="16981"/>
                  </a:cubicBezTo>
                  <a:cubicBezTo>
                    <a:pt x="2593" y="16981"/>
                    <a:pt x="2954" y="15918"/>
                    <a:pt x="3269" y="15130"/>
                  </a:cubicBezTo>
                  <a:cubicBezTo>
                    <a:pt x="3670" y="14062"/>
                    <a:pt x="3903" y="12928"/>
                    <a:pt x="4037" y="11761"/>
                  </a:cubicBezTo>
                  <a:cubicBezTo>
                    <a:pt x="4203" y="10293"/>
                    <a:pt x="3603" y="5756"/>
                    <a:pt x="3837" y="486"/>
                  </a:cubicBezTo>
                  <a:cubicBezTo>
                    <a:pt x="3616" y="165"/>
                    <a:pt x="3274" y="1"/>
                    <a:pt x="2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77"/>
            <p:cNvSpPr/>
            <p:nvPr/>
          </p:nvSpPr>
          <p:spPr>
            <a:xfrm>
              <a:off x="5524950" y="1516900"/>
              <a:ext cx="105100" cy="424550"/>
            </a:xfrm>
            <a:custGeom>
              <a:avLst/>
              <a:gdLst/>
              <a:ahLst/>
              <a:cxnLst/>
              <a:rect l="l" t="t" r="r" b="b"/>
              <a:pathLst>
                <a:path w="4204" h="16982" extrusionOk="0">
                  <a:moveTo>
                    <a:pt x="2921" y="1"/>
                  </a:moveTo>
                  <a:cubicBezTo>
                    <a:pt x="2687" y="1"/>
                    <a:pt x="2448" y="73"/>
                    <a:pt x="2235" y="219"/>
                  </a:cubicBezTo>
                  <a:cubicBezTo>
                    <a:pt x="1902" y="1320"/>
                    <a:pt x="0" y="9192"/>
                    <a:pt x="267" y="11961"/>
                  </a:cubicBezTo>
                  <a:cubicBezTo>
                    <a:pt x="467" y="13395"/>
                    <a:pt x="868" y="14763"/>
                    <a:pt x="1401" y="16097"/>
                  </a:cubicBezTo>
                  <a:cubicBezTo>
                    <a:pt x="1672" y="16736"/>
                    <a:pt x="1915" y="16981"/>
                    <a:pt x="2135" y="16981"/>
                  </a:cubicBezTo>
                  <a:cubicBezTo>
                    <a:pt x="2593" y="16981"/>
                    <a:pt x="2954" y="15918"/>
                    <a:pt x="3269" y="15130"/>
                  </a:cubicBezTo>
                  <a:cubicBezTo>
                    <a:pt x="3670" y="14062"/>
                    <a:pt x="3903" y="12928"/>
                    <a:pt x="4037" y="11761"/>
                  </a:cubicBezTo>
                  <a:cubicBezTo>
                    <a:pt x="4203" y="10293"/>
                    <a:pt x="3603" y="5756"/>
                    <a:pt x="3837" y="486"/>
                  </a:cubicBezTo>
                  <a:cubicBezTo>
                    <a:pt x="3616" y="165"/>
                    <a:pt x="3274" y="1"/>
                    <a:pt x="2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77"/>
            <p:cNvSpPr/>
            <p:nvPr/>
          </p:nvSpPr>
          <p:spPr>
            <a:xfrm>
              <a:off x="5559975" y="1453025"/>
              <a:ext cx="98425" cy="76025"/>
            </a:xfrm>
            <a:custGeom>
              <a:avLst/>
              <a:gdLst/>
              <a:ahLst/>
              <a:cxnLst/>
              <a:rect l="l" t="t" r="r" b="b"/>
              <a:pathLst>
                <a:path w="3937" h="3041" extrusionOk="0">
                  <a:moveTo>
                    <a:pt x="955" y="0"/>
                  </a:moveTo>
                  <a:cubicBezTo>
                    <a:pt x="861" y="0"/>
                    <a:pt x="799" y="64"/>
                    <a:pt x="768" y="239"/>
                  </a:cubicBezTo>
                  <a:cubicBezTo>
                    <a:pt x="0" y="873"/>
                    <a:pt x="834" y="2774"/>
                    <a:pt x="834" y="2774"/>
                  </a:cubicBezTo>
                  <a:cubicBezTo>
                    <a:pt x="990" y="2735"/>
                    <a:pt x="1149" y="2716"/>
                    <a:pt x="1307" y="2716"/>
                  </a:cubicBezTo>
                  <a:cubicBezTo>
                    <a:pt x="1691" y="2716"/>
                    <a:pt x="2071" y="2828"/>
                    <a:pt x="2402" y="3041"/>
                  </a:cubicBezTo>
                  <a:cubicBezTo>
                    <a:pt x="2402" y="3041"/>
                    <a:pt x="3937" y="2374"/>
                    <a:pt x="3937" y="1273"/>
                  </a:cubicBezTo>
                  <a:cubicBezTo>
                    <a:pt x="3937" y="239"/>
                    <a:pt x="2836" y="573"/>
                    <a:pt x="2069" y="439"/>
                  </a:cubicBezTo>
                  <a:cubicBezTo>
                    <a:pt x="1538" y="324"/>
                    <a:pt x="1166" y="0"/>
                    <a:pt x="9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77"/>
            <p:cNvSpPr/>
            <p:nvPr/>
          </p:nvSpPr>
          <p:spPr>
            <a:xfrm>
              <a:off x="5559975" y="1453025"/>
              <a:ext cx="98425" cy="76025"/>
            </a:xfrm>
            <a:custGeom>
              <a:avLst/>
              <a:gdLst/>
              <a:ahLst/>
              <a:cxnLst/>
              <a:rect l="l" t="t" r="r" b="b"/>
              <a:pathLst>
                <a:path w="3937" h="3041" extrusionOk="0">
                  <a:moveTo>
                    <a:pt x="955" y="0"/>
                  </a:moveTo>
                  <a:cubicBezTo>
                    <a:pt x="861" y="0"/>
                    <a:pt x="799" y="64"/>
                    <a:pt x="768" y="239"/>
                  </a:cubicBezTo>
                  <a:cubicBezTo>
                    <a:pt x="0" y="873"/>
                    <a:pt x="834" y="2774"/>
                    <a:pt x="834" y="2774"/>
                  </a:cubicBezTo>
                  <a:cubicBezTo>
                    <a:pt x="990" y="2735"/>
                    <a:pt x="1149" y="2716"/>
                    <a:pt x="1307" y="2716"/>
                  </a:cubicBezTo>
                  <a:cubicBezTo>
                    <a:pt x="1691" y="2716"/>
                    <a:pt x="2071" y="2828"/>
                    <a:pt x="2402" y="3041"/>
                  </a:cubicBezTo>
                  <a:cubicBezTo>
                    <a:pt x="2402" y="3041"/>
                    <a:pt x="3937" y="2374"/>
                    <a:pt x="3937" y="1273"/>
                  </a:cubicBezTo>
                  <a:cubicBezTo>
                    <a:pt x="3937" y="239"/>
                    <a:pt x="2836" y="573"/>
                    <a:pt x="2069" y="439"/>
                  </a:cubicBezTo>
                  <a:cubicBezTo>
                    <a:pt x="1538" y="324"/>
                    <a:pt x="1166" y="0"/>
                    <a:pt x="9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77"/>
            <p:cNvSpPr/>
            <p:nvPr/>
          </p:nvSpPr>
          <p:spPr>
            <a:xfrm>
              <a:off x="5580825" y="1461500"/>
              <a:ext cx="77575" cy="67550"/>
            </a:xfrm>
            <a:custGeom>
              <a:avLst/>
              <a:gdLst/>
              <a:ahLst/>
              <a:cxnLst/>
              <a:rect l="l" t="t" r="r" b="b"/>
              <a:pathLst>
                <a:path w="3103" h="2702" extrusionOk="0">
                  <a:moveTo>
                    <a:pt x="1501" y="100"/>
                  </a:moveTo>
                  <a:cubicBezTo>
                    <a:pt x="1835" y="200"/>
                    <a:pt x="2102" y="901"/>
                    <a:pt x="1835" y="1334"/>
                  </a:cubicBezTo>
                  <a:cubicBezTo>
                    <a:pt x="1702" y="1568"/>
                    <a:pt x="1468" y="1768"/>
                    <a:pt x="1201" y="1868"/>
                  </a:cubicBezTo>
                  <a:cubicBezTo>
                    <a:pt x="734" y="2001"/>
                    <a:pt x="134" y="1968"/>
                    <a:pt x="0" y="2435"/>
                  </a:cubicBezTo>
                  <a:cubicBezTo>
                    <a:pt x="166" y="2396"/>
                    <a:pt x="331" y="2377"/>
                    <a:pt x="494" y="2377"/>
                  </a:cubicBezTo>
                  <a:cubicBezTo>
                    <a:pt x="890" y="2377"/>
                    <a:pt x="1271" y="2489"/>
                    <a:pt x="1602" y="2702"/>
                  </a:cubicBezTo>
                  <a:cubicBezTo>
                    <a:pt x="1602" y="2702"/>
                    <a:pt x="3103" y="2035"/>
                    <a:pt x="3103" y="934"/>
                  </a:cubicBezTo>
                  <a:cubicBezTo>
                    <a:pt x="3103" y="0"/>
                    <a:pt x="2235" y="167"/>
                    <a:pt x="1501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77"/>
            <p:cNvSpPr/>
            <p:nvPr/>
          </p:nvSpPr>
          <p:spPr>
            <a:xfrm>
              <a:off x="5467400" y="993625"/>
              <a:ext cx="245200" cy="241925"/>
            </a:xfrm>
            <a:custGeom>
              <a:avLst/>
              <a:gdLst/>
              <a:ahLst/>
              <a:cxnLst/>
              <a:rect l="l" t="t" r="r" b="b"/>
              <a:pathLst>
                <a:path w="9808" h="9677" extrusionOk="0">
                  <a:moveTo>
                    <a:pt x="4916" y="0"/>
                  </a:moveTo>
                  <a:cubicBezTo>
                    <a:pt x="2302" y="0"/>
                    <a:pt x="133" y="2110"/>
                    <a:pt x="68" y="4738"/>
                  </a:cubicBezTo>
                  <a:cubicBezTo>
                    <a:pt x="1" y="7407"/>
                    <a:pt x="2136" y="9609"/>
                    <a:pt x="4804" y="9675"/>
                  </a:cubicBezTo>
                  <a:cubicBezTo>
                    <a:pt x="4846" y="9676"/>
                    <a:pt x="4887" y="9677"/>
                    <a:pt x="4928" y="9677"/>
                  </a:cubicBezTo>
                  <a:cubicBezTo>
                    <a:pt x="7540" y="9677"/>
                    <a:pt x="9675" y="7599"/>
                    <a:pt x="9741" y="4972"/>
                  </a:cubicBezTo>
                  <a:cubicBezTo>
                    <a:pt x="9808" y="2303"/>
                    <a:pt x="7706" y="68"/>
                    <a:pt x="5038" y="2"/>
                  </a:cubicBezTo>
                  <a:cubicBezTo>
                    <a:pt x="4997" y="1"/>
                    <a:pt x="4957" y="0"/>
                    <a:pt x="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77"/>
            <p:cNvSpPr/>
            <p:nvPr/>
          </p:nvSpPr>
          <p:spPr>
            <a:xfrm>
              <a:off x="5742600" y="1205475"/>
              <a:ext cx="54225" cy="125950"/>
            </a:xfrm>
            <a:custGeom>
              <a:avLst/>
              <a:gdLst/>
              <a:ahLst/>
              <a:cxnLst/>
              <a:rect l="l" t="t" r="r" b="b"/>
              <a:pathLst>
                <a:path w="2169" h="5038" extrusionOk="0">
                  <a:moveTo>
                    <a:pt x="2169" y="0"/>
                  </a:moveTo>
                  <a:lnTo>
                    <a:pt x="101" y="2435"/>
                  </a:lnTo>
                  <a:lnTo>
                    <a:pt x="1" y="5037"/>
                  </a:lnTo>
                  <a:cubicBezTo>
                    <a:pt x="401" y="4904"/>
                    <a:pt x="768" y="4637"/>
                    <a:pt x="968" y="4270"/>
                  </a:cubicBezTo>
                  <a:cubicBezTo>
                    <a:pt x="1302" y="3670"/>
                    <a:pt x="2169" y="1"/>
                    <a:pt x="2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77"/>
            <p:cNvSpPr/>
            <p:nvPr/>
          </p:nvSpPr>
          <p:spPr>
            <a:xfrm>
              <a:off x="5760125" y="1073400"/>
              <a:ext cx="68400" cy="135425"/>
            </a:xfrm>
            <a:custGeom>
              <a:avLst/>
              <a:gdLst/>
              <a:ahLst/>
              <a:cxnLst/>
              <a:rect l="l" t="t" r="r" b="b"/>
              <a:pathLst>
                <a:path w="2736" h="5417" extrusionOk="0">
                  <a:moveTo>
                    <a:pt x="839" y="0"/>
                  </a:moveTo>
                  <a:cubicBezTo>
                    <a:pt x="770" y="0"/>
                    <a:pt x="702" y="4"/>
                    <a:pt x="634" y="13"/>
                  </a:cubicBezTo>
                  <a:lnTo>
                    <a:pt x="0" y="5417"/>
                  </a:lnTo>
                  <a:lnTo>
                    <a:pt x="1468" y="5283"/>
                  </a:lnTo>
                  <a:cubicBezTo>
                    <a:pt x="2335" y="3282"/>
                    <a:pt x="2735" y="1247"/>
                    <a:pt x="2102" y="547"/>
                  </a:cubicBezTo>
                  <a:cubicBezTo>
                    <a:pt x="1781" y="197"/>
                    <a:pt x="1309" y="0"/>
                    <a:pt x="8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77"/>
            <p:cNvSpPr/>
            <p:nvPr/>
          </p:nvSpPr>
          <p:spPr>
            <a:xfrm>
              <a:off x="5482425" y="1013175"/>
              <a:ext cx="361950" cy="452250"/>
            </a:xfrm>
            <a:custGeom>
              <a:avLst/>
              <a:gdLst/>
              <a:ahLst/>
              <a:cxnLst/>
              <a:rect l="l" t="t" r="r" b="b"/>
              <a:pathLst>
                <a:path w="14478" h="18090" extrusionOk="0">
                  <a:moveTo>
                    <a:pt x="5060" y="0"/>
                  </a:moveTo>
                  <a:cubicBezTo>
                    <a:pt x="2898" y="0"/>
                    <a:pt x="862" y="1036"/>
                    <a:pt x="501" y="3723"/>
                  </a:cubicBezTo>
                  <a:cubicBezTo>
                    <a:pt x="0" y="7325"/>
                    <a:pt x="134" y="9527"/>
                    <a:pt x="634" y="11528"/>
                  </a:cubicBezTo>
                  <a:cubicBezTo>
                    <a:pt x="968" y="12829"/>
                    <a:pt x="1668" y="13763"/>
                    <a:pt x="2869" y="13997"/>
                  </a:cubicBezTo>
                  <a:cubicBezTo>
                    <a:pt x="3138" y="14009"/>
                    <a:pt x="3406" y="14017"/>
                    <a:pt x="3673" y="14017"/>
                  </a:cubicBezTo>
                  <a:cubicBezTo>
                    <a:pt x="4136" y="14017"/>
                    <a:pt x="4593" y="13994"/>
                    <a:pt x="5037" y="13930"/>
                  </a:cubicBezTo>
                  <a:lnTo>
                    <a:pt x="5037" y="13930"/>
                  </a:lnTo>
                  <a:lnTo>
                    <a:pt x="5004" y="15798"/>
                  </a:lnTo>
                  <a:cubicBezTo>
                    <a:pt x="3936" y="16966"/>
                    <a:pt x="3970" y="17733"/>
                    <a:pt x="5037" y="17966"/>
                  </a:cubicBezTo>
                  <a:cubicBezTo>
                    <a:pt x="5410" y="18041"/>
                    <a:pt x="5889" y="18089"/>
                    <a:pt x="6411" y="18089"/>
                  </a:cubicBezTo>
                  <a:cubicBezTo>
                    <a:pt x="7761" y="18089"/>
                    <a:pt x="9399" y="17766"/>
                    <a:pt x="10241" y="16732"/>
                  </a:cubicBezTo>
                  <a:lnTo>
                    <a:pt x="10508" y="10161"/>
                  </a:lnTo>
                  <a:cubicBezTo>
                    <a:pt x="10508" y="10161"/>
                    <a:pt x="10663" y="10849"/>
                    <a:pt x="11608" y="10849"/>
                  </a:cubicBezTo>
                  <a:cubicBezTo>
                    <a:pt x="11821" y="10849"/>
                    <a:pt x="12075" y="10814"/>
                    <a:pt x="12376" y="10728"/>
                  </a:cubicBezTo>
                  <a:cubicBezTo>
                    <a:pt x="13310" y="10461"/>
                    <a:pt x="14477" y="8793"/>
                    <a:pt x="13910" y="7492"/>
                  </a:cubicBezTo>
                  <a:cubicBezTo>
                    <a:pt x="13632" y="6871"/>
                    <a:pt x="13202" y="6666"/>
                    <a:pt x="12793" y="6666"/>
                  </a:cubicBezTo>
                  <a:cubicBezTo>
                    <a:pt x="12366" y="6666"/>
                    <a:pt x="11962" y="6888"/>
                    <a:pt x="11775" y="7092"/>
                  </a:cubicBezTo>
                  <a:cubicBezTo>
                    <a:pt x="11461" y="7406"/>
                    <a:pt x="11073" y="7867"/>
                    <a:pt x="10801" y="7867"/>
                  </a:cubicBezTo>
                  <a:cubicBezTo>
                    <a:pt x="10755" y="7867"/>
                    <a:pt x="10713" y="7854"/>
                    <a:pt x="10675" y="7826"/>
                  </a:cubicBezTo>
                  <a:cubicBezTo>
                    <a:pt x="10675" y="7826"/>
                    <a:pt x="11842" y="2989"/>
                    <a:pt x="9073" y="1188"/>
                  </a:cubicBezTo>
                  <a:cubicBezTo>
                    <a:pt x="7982" y="456"/>
                    <a:pt x="6494" y="0"/>
                    <a:pt x="50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77"/>
            <p:cNvSpPr/>
            <p:nvPr/>
          </p:nvSpPr>
          <p:spPr>
            <a:xfrm>
              <a:off x="5452400" y="948875"/>
              <a:ext cx="336925" cy="272475"/>
            </a:xfrm>
            <a:custGeom>
              <a:avLst/>
              <a:gdLst/>
              <a:ahLst/>
              <a:cxnLst/>
              <a:rect l="l" t="t" r="r" b="b"/>
              <a:pathLst>
                <a:path w="13477" h="10899" extrusionOk="0">
                  <a:moveTo>
                    <a:pt x="2101" y="1"/>
                  </a:moveTo>
                  <a:cubicBezTo>
                    <a:pt x="1920" y="1"/>
                    <a:pt x="1748" y="53"/>
                    <a:pt x="1602" y="157"/>
                  </a:cubicBezTo>
                  <a:cubicBezTo>
                    <a:pt x="1435" y="357"/>
                    <a:pt x="1401" y="591"/>
                    <a:pt x="1435" y="791"/>
                  </a:cubicBezTo>
                  <a:cubicBezTo>
                    <a:pt x="1501" y="1325"/>
                    <a:pt x="1735" y="1792"/>
                    <a:pt x="2069" y="2192"/>
                  </a:cubicBezTo>
                  <a:cubicBezTo>
                    <a:pt x="1856" y="2168"/>
                    <a:pt x="1644" y="2145"/>
                    <a:pt x="1432" y="2145"/>
                  </a:cubicBezTo>
                  <a:cubicBezTo>
                    <a:pt x="1344" y="2145"/>
                    <a:pt x="1256" y="2149"/>
                    <a:pt x="1168" y="2159"/>
                  </a:cubicBezTo>
                  <a:cubicBezTo>
                    <a:pt x="834" y="2159"/>
                    <a:pt x="534" y="2325"/>
                    <a:pt x="334" y="2559"/>
                  </a:cubicBezTo>
                  <a:cubicBezTo>
                    <a:pt x="34" y="2892"/>
                    <a:pt x="0" y="3359"/>
                    <a:pt x="167" y="3760"/>
                  </a:cubicBezTo>
                  <a:cubicBezTo>
                    <a:pt x="367" y="4160"/>
                    <a:pt x="668" y="4494"/>
                    <a:pt x="1068" y="4694"/>
                  </a:cubicBezTo>
                  <a:cubicBezTo>
                    <a:pt x="1598" y="5007"/>
                    <a:pt x="2197" y="5163"/>
                    <a:pt x="2804" y="5163"/>
                  </a:cubicBezTo>
                  <a:cubicBezTo>
                    <a:pt x="3037" y="5163"/>
                    <a:pt x="3271" y="5140"/>
                    <a:pt x="3503" y="5094"/>
                  </a:cubicBezTo>
                  <a:cubicBezTo>
                    <a:pt x="3703" y="5528"/>
                    <a:pt x="4070" y="5861"/>
                    <a:pt x="4537" y="6028"/>
                  </a:cubicBezTo>
                  <a:cubicBezTo>
                    <a:pt x="5228" y="6324"/>
                    <a:pt x="5968" y="6474"/>
                    <a:pt x="6704" y="6474"/>
                  </a:cubicBezTo>
                  <a:cubicBezTo>
                    <a:pt x="7461" y="6474"/>
                    <a:pt x="8214" y="6316"/>
                    <a:pt x="8907" y="5995"/>
                  </a:cubicBezTo>
                  <a:cubicBezTo>
                    <a:pt x="9074" y="6195"/>
                    <a:pt x="9240" y="6428"/>
                    <a:pt x="9407" y="6628"/>
                  </a:cubicBezTo>
                  <a:cubicBezTo>
                    <a:pt x="9607" y="6829"/>
                    <a:pt x="9841" y="6995"/>
                    <a:pt x="10108" y="7162"/>
                  </a:cubicBezTo>
                  <a:cubicBezTo>
                    <a:pt x="10208" y="7229"/>
                    <a:pt x="10341" y="7262"/>
                    <a:pt x="10475" y="7329"/>
                  </a:cubicBezTo>
                  <a:cubicBezTo>
                    <a:pt x="10608" y="7362"/>
                    <a:pt x="10741" y="7429"/>
                    <a:pt x="10875" y="7462"/>
                  </a:cubicBezTo>
                  <a:cubicBezTo>
                    <a:pt x="11042" y="7596"/>
                    <a:pt x="11008" y="7896"/>
                    <a:pt x="11042" y="8096"/>
                  </a:cubicBezTo>
                  <a:cubicBezTo>
                    <a:pt x="11142" y="8630"/>
                    <a:pt x="11208" y="9164"/>
                    <a:pt x="11308" y="9697"/>
                  </a:cubicBezTo>
                  <a:cubicBezTo>
                    <a:pt x="11342" y="10064"/>
                    <a:pt x="11442" y="10431"/>
                    <a:pt x="11642" y="10765"/>
                  </a:cubicBezTo>
                  <a:cubicBezTo>
                    <a:pt x="11709" y="10831"/>
                    <a:pt x="11775" y="10898"/>
                    <a:pt x="11842" y="10898"/>
                  </a:cubicBezTo>
                  <a:cubicBezTo>
                    <a:pt x="12009" y="10898"/>
                    <a:pt x="12576" y="9964"/>
                    <a:pt x="12976" y="9664"/>
                  </a:cubicBezTo>
                  <a:cubicBezTo>
                    <a:pt x="13477" y="9197"/>
                    <a:pt x="12943" y="4961"/>
                    <a:pt x="12943" y="4961"/>
                  </a:cubicBezTo>
                  <a:cubicBezTo>
                    <a:pt x="13310" y="4227"/>
                    <a:pt x="13210" y="3326"/>
                    <a:pt x="12643" y="2692"/>
                  </a:cubicBezTo>
                  <a:cubicBezTo>
                    <a:pt x="11654" y="1544"/>
                    <a:pt x="10361" y="1189"/>
                    <a:pt x="8909" y="1189"/>
                  </a:cubicBezTo>
                  <a:cubicBezTo>
                    <a:pt x="8842" y="1189"/>
                    <a:pt x="8774" y="1190"/>
                    <a:pt x="8707" y="1191"/>
                  </a:cubicBezTo>
                  <a:cubicBezTo>
                    <a:pt x="8140" y="1191"/>
                    <a:pt x="7572" y="1258"/>
                    <a:pt x="7005" y="1258"/>
                  </a:cubicBezTo>
                  <a:cubicBezTo>
                    <a:pt x="6338" y="1258"/>
                    <a:pt x="5638" y="1124"/>
                    <a:pt x="5004" y="924"/>
                  </a:cubicBezTo>
                  <a:cubicBezTo>
                    <a:pt x="4137" y="657"/>
                    <a:pt x="3303" y="257"/>
                    <a:pt x="2435" y="57"/>
                  </a:cubicBezTo>
                  <a:cubicBezTo>
                    <a:pt x="2323" y="20"/>
                    <a:pt x="2210" y="1"/>
                    <a:pt x="2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77"/>
            <p:cNvSpPr/>
            <p:nvPr/>
          </p:nvSpPr>
          <p:spPr>
            <a:xfrm>
              <a:off x="5769300" y="1043925"/>
              <a:ext cx="51725" cy="37325"/>
            </a:xfrm>
            <a:custGeom>
              <a:avLst/>
              <a:gdLst/>
              <a:ahLst/>
              <a:cxnLst/>
              <a:rect l="l" t="t" r="r" b="b"/>
              <a:pathLst>
                <a:path w="2069" h="1493" extrusionOk="0">
                  <a:moveTo>
                    <a:pt x="1158" y="0"/>
                  </a:moveTo>
                  <a:cubicBezTo>
                    <a:pt x="1024" y="0"/>
                    <a:pt x="891" y="29"/>
                    <a:pt x="767" y="91"/>
                  </a:cubicBezTo>
                  <a:lnTo>
                    <a:pt x="734" y="91"/>
                  </a:lnTo>
                  <a:cubicBezTo>
                    <a:pt x="200" y="358"/>
                    <a:pt x="0" y="992"/>
                    <a:pt x="234" y="1492"/>
                  </a:cubicBezTo>
                  <a:lnTo>
                    <a:pt x="2068" y="591"/>
                  </a:lnTo>
                  <a:cubicBezTo>
                    <a:pt x="1897" y="224"/>
                    <a:pt x="1527" y="0"/>
                    <a:pt x="1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77"/>
            <p:cNvSpPr/>
            <p:nvPr/>
          </p:nvSpPr>
          <p:spPr>
            <a:xfrm>
              <a:off x="5608350" y="1305550"/>
              <a:ext cx="123450" cy="73400"/>
            </a:xfrm>
            <a:custGeom>
              <a:avLst/>
              <a:gdLst/>
              <a:ahLst/>
              <a:cxnLst/>
              <a:rect l="l" t="t" r="r" b="b"/>
              <a:pathLst>
                <a:path w="4938" h="2936" extrusionOk="0">
                  <a:moveTo>
                    <a:pt x="4937" y="0"/>
                  </a:moveTo>
                  <a:cubicBezTo>
                    <a:pt x="4637" y="567"/>
                    <a:pt x="4170" y="1001"/>
                    <a:pt x="3636" y="1268"/>
                  </a:cubicBezTo>
                  <a:cubicBezTo>
                    <a:pt x="2669" y="1735"/>
                    <a:pt x="0" y="2202"/>
                    <a:pt x="0" y="2202"/>
                  </a:cubicBezTo>
                  <a:lnTo>
                    <a:pt x="0" y="2936"/>
                  </a:lnTo>
                  <a:cubicBezTo>
                    <a:pt x="0" y="2936"/>
                    <a:pt x="3469" y="2335"/>
                    <a:pt x="4170" y="1501"/>
                  </a:cubicBezTo>
                  <a:cubicBezTo>
                    <a:pt x="4503" y="1068"/>
                    <a:pt x="4770" y="567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77"/>
            <p:cNvSpPr/>
            <p:nvPr/>
          </p:nvSpPr>
          <p:spPr>
            <a:xfrm>
              <a:off x="5630025" y="1177950"/>
              <a:ext cx="28375" cy="26800"/>
            </a:xfrm>
            <a:custGeom>
              <a:avLst/>
              <a:gdLst/>
              <a:ahLst/>
              <a:cxnLst/>
              <a:rect l="l" t="t" r="r" b="b"/>
              <a:pathLst>
                <a:path w="1135" h="1072" extrusionOk="0">
                  <a:moveTo>
                    <a:pt x="534" y="1"/>
                  </a:moveTo>
                  <a:cubicBezTo>
                    <a:pt x="234" y="34"/>
                    <a:pt x="0" y="301"/>
                    <a:pt x="34" y="601"/>
                  </a:cubicBezTo>
                  <a:cubicBezTo>
                    <a:pt x="65" y="851"/>
                    <a:pt x="301" y="1071"/>
                    <a:pt x="550" y="1071"/>
                  </a:cubicBezTo>
                  <a:cubicBezTo>
                    <a:pt x="567" y="1071"/>
                    <a:pt x="584" y="1070"/>
                    <a:pt x="601" y="1068"/>
                  </a:cubicBezTo>
                  <a:cubicBezTo>
                    <a:pt x="901" y="1035"/>
                    <a:pt x="1135" y="801"/>
                    <a:pt x="1101" y="501"/>
                  </a:cubicBezTo>
                  <a:cubicBezTo>
                    <a:pt x="1068" y="201"/>
                    <a:pt x="834" y="1"/>
                    <a:pt x="5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77"/>
            <p:cNvSpPr/>
            <p:nvPr/>
          </p:nvSpPr>
          <p:spPr>
            <a:xfrm>
              <a:off x="5640025" y="1132800"/>
              <a:ext cx="32550" cy="24325"/>
            </a:xfrm>
            <a:custGeom>
              <a:avLst/>
              <a:gdLst/>
              <a:ahLst/>
              <a:cxnLst/>
              <a:rect l="l" t="t" r="r" b="b"/>
              <a:pathLst>
                <a:path w="1302" h="973" extrusionOk="0">
                  <a:moveTo>
                    <a:pt x="555" y="0"/>
                  </a:moveTo>
                  <a:cubicBezTo>
                    <a:pt x="323" y="0"/>
                    <a:pt x="95" y="136"/>
                    <a:pt x="1" y="372"/>
                  </a:cubicBezTo>
                  <a:lnTo>
                    <a:pt x="1" y="406"/>
                  </a:lnTo>
                  <a:lnTo>
                    <a:pt x="1168" y="973"/>
                  </a:lnTo>
                  <a:cubicBezTo>
                    <a:pt x="1302" y="639"/>
                    <a:pt x="1168" y="239"/>
                    <a:pt x="835" y="72"/>
                  </a:cubicBezTo>
                  <a:cubicBezTo>
                    <a:pt x="747" y="23"/>
                    <a:pt x="651" y="0"/>
                    <a:pt x="5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77"/>
            <p:cNvSpPr/>
            <p:nvPr/>
          </p:nvSpPr>
          <p:spPr>
            <a:xfrm>
              <a:off x="5499925" y="1133950"/>
              <a:ext cx="33400" cy="21500"/>
            </a:xfrm>
            <a:custGeom>
              <a:avLst/>
              <a:gdLst/>
              <a:ahLst/>
              <a:cxnLst/>
              <a:rect l="l" t="t" r="r" b="b"/>
              <a:pathLst>
                <a:path w="1336" h="860" extrusionOk="0">
                  <a:moveTo>
                    <a:pt x="742" y="0"/>
                  </a:moveTo>
                  <a:cubicBezTo>
                    <a:pt x="685" y="0"/>
                    <a:pt x="626" y="8"/>
                    <a:pt x="568" y="26"/>
                  </a:cubicBezTo>
                  <a:lnTo>
                    <a:pt x="534" y="26"/>
                  </a:lnTo>
                  <a:cubicBezTo>
                    <a:pt x="168" y="159"/>
                    <a:pt x="1" y="526"/>
                    <a:pt x="101" y="860"/>
                  </a:cubicBezTo>
                  <a:lnTo>
                    <a:pt x="1335" y="460"/>
                  </a:lnTo>
                  <a:cubicBezTo>
                    <a:pt x="1253" y="185"/>
                    <a:pt x="1011" y="0"/>
                    <a:pt x="7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77"/>
            <p:cNvSpPr/>
            <p:nvPr/>
          </p:nvSpPr>
          <p:spPr>
            <a:xfrm>
              <a:off x="5516600" y="1176200"/>
              <a:ext cx="27550" cy="26800"/>
            </a:xfrm>
            <a:custGeom>
              <a:avLst/>
              <a:gdLst/>
              <a:ahLst/>
              <a:cxnLst/>
              <a:rect l="l" t="t" r="r" b="b"/>
              <a:pathLst>
                <a:path w="1102" h="1072" extrusionOk="0">
                  <a:moveTo>
                    <a:pt x="544" y="1"/>
                  </a:moveTo>
                  <a:cubicBezTo>
                    <a:pt x="268" y="1"/>
                    <a:pt x="34" y="223"/>
                    <a:pt x="34" y="504"/>
                  </a:cubicBezTo>
                  <a:cubicBezTo>
                    <a:pt x="1" y="804"/>
                    <a:pt x="234" y="1071"/>
                    <a:pt x="535" y="1071"/>
                  </a:cubicBezTo>
                  <a:cubicBezTo>
                    <a:pt x="801" y="1071"/>
                    <a:pt x="1068" y="871"/>
                    <a:pt x="1068" y="571"/>
                  </a:cubicBezTo>
                  <a:cubicBezTo>
                    <a:pt x="1102" y="271"/>
                    <a:pt x="868" y="37"/>
                    <a:pt x="601" y="4"/>
                  </a:cubicBezTo>
                  <a:cubicBezTo>
                    <a:pt x="582" y="2"/>
                    <a:pt x="563" y="1"/>
                    <a:pt x="5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77"/>
            <p:cNvSpPr/>
            <p:nvPr/>
          </p:nvSpPr>
          <p:spPr>
            <a:xfrm>
              <a:off x="5542450" y="1181300"/>
              <a:ext cx="46725" cy="80075"/>
            </a:xfrm>
            <a:custGeom>
              <a:avLst/>
              <a:gdLst/>
              <a:ahLst/>
              <a:cxnLst/>
              <a:rect l="l" t="t" r="r" b="b"/>
              <a:pathLst>
                <a:path w="1869" h="3203" extrusionOk="0">
                  <a:moveTo>
                    <a:pt x="1869" y="0"/>
                  </a:moveTo>
                  <a:lnTo>
                    <a:pt x="1" y="2635"/>
                  </a:lnTo>
                  <a:lnTo>
                    <a:pt x="1669" y="3202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77"/>
            <p:cNvSpPr/>
            <p:nvPr/>
          </p:nvSpPr>
          <p:spPr>
            <a:xfrm>
              <a:off x="5582500" y="1274700"/>
              <a:ext cx="55900" cy="35725"/>
            </a:xfrm>
            <a:custGeom>
              <a:avLst/>
              <a:gdLst/>
              <a:ahLst/>
              <a:cxnLst/>
              <a:rect l="l" t="t" r="r" b="b"/>
              <a:pathLst>
                <a:path w="2236" h="1429" extrusionOk="0">
                  <a:moveTo>
                    <a:pt x="2068" y="0"/>
                  </a:moveTo>
                  <a:lnTo>
                    <a:pt x="0" y="567"/>
                  </a:lnTo>
                  <a:cubicBezTo>
                    <a:pt x="86" y="1084"/>
                    <a:pt x="519" y="1428"/>
                    <a:pt x="1021" y="1428"/>
                  </a:cubicBezTo>
                  <a:cubicBezTo>
                    <a:pt x="1102" y="1428"/>
                    <a:pt x="1185" y="1419"/>
                    <a:pt x="1268" y="1401"/>
                  </a:cubicBezTo>
                  <a:cubicBezTo>
                    <a:pt x="1268" y="1401"/>
                    <a:pt x="1268" y="1401"/>
                    <a:pt x="1301" y="1368"/>
                  </a:cubicBezTo>
                  <a:cubicBezTo>
                    <a:pt x="1868" y="1201"/>
                    <a:pt x="2235" y="600"/>
                    <a:pt x="20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77"/>
            <p:cNvSpPr/>
            <p:nvPr/>
          </p:nvSpPr>
          <p:spPr>
            <a:xfrm>
              <a:off x="5608350" y="1353900"/>
              <a:ext cx="164300" cy="169325"/>
            </a:xfrm>
            <a:custGeom>
              <a:avLst/>
              <a:gdLst/>
              <a:ahLst/>
              <a:cxnLst/>
              <a:rect l="l" t="t" r="r" b="b"/>
              <a:pathLst>
                <a:path w="6572" h="6773" extrusionOk="0">
                  <a:moveTo>
                    <a:pt x="5337" y="1"/>
                  </a:moveTo>
                  <a:lnTo>
                    <a:pt x="5304" y="935"/>
                  </a:lnTo>
                  <a:cubicBezTo>
                    <a:pt x="4970" y="2636"/>
                    <a:pt x="1468" y="4004"/>
                    <a:pt x="0" y="4304"/>
                  </a:cubicBezTo>
                  <a:cubicBezTo>
                    <a:pt x="367" y="4504"/>
                    <a:pt x="701" y="4804"/>
                    <a:pt x="901" y="5171"/>
                  </a:cubicBezTo>
                  <a:cubicBezTo>
                    <a:pt x="1201" y="5672"/>
                    <a:pt x="1401" y="6205"/>
                    <a:pt x="1468" y="6772"/>
                  </a:cubicBezTo>
                  <a:cubicBezTo>
                    <a:pt x="4036" y="6172"/>
                    <a:pt x="6572" y="3970"/>
                    <a:pt x="6471" y="1535"/>
                  </a:cubicBezTo>
                  <a:cubicBezTo>
                    <a:pt x="6171" y="635"/>
                    <a:pt x="5904" y="1"/>
                    <a:pt x="5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77"/>
            <p:cNvSpPr/>
            <p:nvPr/>
          </p:nvSpPr>
          <p:spPr>
            <a:xfrm>
              <a:off x="5689225" y="1384775"/>
              <a:ext cx="238525" cy="1093925"/>
            </a:xfrm>
            <a:custGeom>
              <a:avLst/>
              <a:gdLst/>
              <a:ahLst/>
              <a:cxnLst/>
              <a:rect l="l" t="t" r="r" b="b"/>
              <a:pathLst>
                <a:path w="9541" h="43757" extrusionOk="0">
                  <a:moveTo>
                    <a:pt x="2036" y="0"/>
                  </a:moveTo>
                  <a:cubicBezTo>
                    <a:pt x="2036" y="0"/>
                    <a:pt x="968" y="5471"/>
                    <a:pt x="501" y="9173"/>
                  </a:cubicBezTo>
                  <a:cubicBezTo>
                    <a:pt x="1" y="12876"/>
                    <a:pt x="101" y="23317"/>
                    <a:pt x="368" y="29955"/>
                  </a:cubicBezTo>
                  <a:cubicBezTo>
                    <a:pt x="535" y="34758"/>
                    <a:pt x="1268" y="43698"/>
                    <a:pt x="1268" y="43698"/>
                  </a:cubicBezTo>
                  <a:cubicBezTo>
                    <a:pt x="1268" y="43698"/>
                    <a:pt x="1569" y="43756"/>
                    <a:pt x="2227" y="43756"/>
                  </a:cubicBezTo>
                  <a:cubicBezTo>
                    <a:pt x="2886" y="43756"/>
                    <a:pt x="3904" y="43698"/>
                    <a:pt x="5338" y="43465"/>
                  </a:cubicBezTo>
                  <a:cubicBezTo>
                    <a:pt x="6806" y="43264"/>
                    <a:pt x="8240" y="42764"/>
                    <a:pt x="9541" y="42030"/>
                  </a:cubicBezTo>
                  <a:cubicBezTo>
                    <a:pt x="9541" y="42030"/>
                    <a:pt x="9074" y="28454"/>
                    <a:pt x="8740" y="23717"/>
                  </a:cubicBezTo>
                  <a:cubicBezTo>
                    <a:pt x="8440" y="19347"/>
                    <a:pt x="8440" y="16946"/>
                    <a:pt x="8440" y="16946"/>
                  </a:cubicBezTo>
                  <a:lnTo>
                    <a:pt x="9474" y="6972"/>
                  </a:lnTo>
                  <a:cubicBezTo>
                    <a:pt x="9474" y="6972"/>
                    <a:pt x="9408" y="734"/>
                    <a:pt x="7440" y="434"/>
                  </a:cubicBezTo>
                  <a:cubicBezTo>
                    <a:pt x="5438" y="134"/>
                    <a:pt x="2036" y="0"/>
                    <a:pt x="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77"/>
            <p:cNvSpPr/>
            <p:nvPr/>
          </p:nvSpPr>
          <p:spPr>
            <a:xfrm>
              <a:off x="5758450" y="1382275"/>
              <a:ext cx="35050" cy="226850"/>
            </a:xfrm>
            <a:custGeom>
              <a:avLst/>
              <a:gdLst/>
              <a:ahLst/>
              <a:cxnLst/>
              <a:rect l="l" t="t" r="r" b="b"/>
              <a:pathLst>
                <a:path w="1402" h="9074" extrusionOk="0">
                  <a:moveTo>
                    <a:pt x="101" y="0"/>
                  </a:moveTo>
                  <a:lnTo>
                    <a:pt x="0" y="434"/>
                  </a:lnTo>
                  <a:cubicBezTo>
                    <a:pt x="768" y="601"/>
                    <a:pt x="868" y="6205"/>
                    <a:pt x="768" y="7672"/>
                  </a:cubicBezTo>
                  <a:cubicBezTo>
                    <a:pt x="734" y="8306"/>
                    <a:pt x="701" y="8806"/>
                    <a:pt x="734" y="9073"/>
                  </a:cubicBezTo>
                  <a:lnTo>
                    <a:pt x="1168" y="9040"/>
                  </a:lnTo>
                  <a:cubicBezTo>
                    <a:pt x="1168" y="8806"/>
                    <a:pt x="1168" y="8339"/>
                    <a:pt x="1201" y="7706"/>
                  </a:cubicBezTo>
                  <a:cubicBezTo>
                    <a:pt x="1401" y="4637"/>
                    <a:pt x="1135" y="234"/>
                    <a:pt x="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77"/>
            <p:cNvSpPr/>
            <p:nvPr/>
          </p:nvSpPr>
          <p:spPr>
            <a:xfrm>
              <a:off x="5855175" y="2061075"/>
              <a:ext cx="197675" cy="286775"/>
            </a:xfrm>
            <a:custGeom>
              <a:avLst/>
              <a:gdLst/>
              <a:ahLst/>
              <a:cxnLst/>
              <a:rect l="l" t="t" r="r" b="b"/>
              <a:pathLst>
                <a:path w="7907" h="11471" extrusionOk="0">
                  <a:moveTo>
                    <a:pt x="3237" y="1"/>
                  </a:moveTo>
                  <a:cubicBezTo>
                    <a:pt x="3237" y="768"/>
                    <a:pt x="3170" y="1535"/>
                    <a:pt x="2970" y="2269"/>
                  </a:cubicBezTo>
                  <a:cubicBezTo>
                    <a:pt x="2836" y="2736"/>
                    <a:pt x="2569" y="3170"/>
                    <a:pt x="2236" y="3503"/>
                  </a:cubicBezTo>
                  <a:cubicBezTo>
                    <a:pt x="1435" y="4304"/>
                    <a:pt x="1402" y="4971"/>
                    <a:pt x="868" y="5905"/>
                  </a:cubicBezTo>
                  <a:cubicBezTo>
                    <a:pt x="435" y="6606"/>
                    <a:pt x="1" y="6839"/>
                    <a:pt x="134" y="7039"/>
                  </a:cubicBezTo>
                  <a:cubicBezTo>
                    <a:pt x="307" y="7250"/>
                    <a:pt x="567" y="7362"/>
                    <a:pt x="834" y="7362"/>
                  </a:cubicBezTo>
                  <a:cubicBezTo>
                    <a:pt x="1031" y="7362"/>
                    <a:pt x="1232" y="7300"/>
                    <a:pt x="1402" y="7173"/>
                  </a:cubicBezTo>
                  <a:cubicBezTo>
                    <a:pt x="1769" y="6939"/>
                    <a:pt x="2102" y="6639"/>
                    <a:pt x="2403" y="6272"/>
                  </a:cubicBezTo>
                  <a:lnTo>
                    <a:pt x="2403" y="6272"/>
                  </a:lnTo>
                  <a:cubicBezTo>
                    <a:pt x="2236" y="7173"/>
                    <a:pt x="1936" y="8040"/>
                    <a:pt x="1535" y="8841"/>
                  </a:cubicBezTo>
                  <a:cubicBezTo>
                    <a:pt x="771" y="10423"/>
                    <a:pt x="1079" y="11470"/>
                    <a:pt x="2677" y="11470"/>
                  </a:cubicBezTo>
                  <a:cubicBezTo>
                    <a:pt x="3032" y="11470"/>
                    <a:pt x="3451" y="11418"/>
                    <a:pt x="3937" y="11309"/>
                  </a:cubicBezTo>
                  <a:cubicBezTo>
                    <a:pt x="5638" y="10909"/>
                    <a:pt x="6472" y="9274"/>
                    <a:pt x="7340" y="5371"/>
                  </a:cubicBezTo>
                  <a:cubicBezTo>
                    <a:pt x="7673" y="3670"/>
                    <a:pt x="7873" y="1936"/>
                    <a:pt x="7907" y="201"/>
                  </a:cubicBezTo>
                  <a:lnTo>
                    <a:pt x="3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77"/>
            <p:cNvSpPr/>
            <p:nvPr/>
          </p:nvSpPr>
          <p:spPr>
            <a:xfrm>
              <a:off x="5832675" y="1395600"/>
              <a:ext cx="233525" cy="708525"/>
            </a:xfrm>
            <a:custGeom>
              <a:avLst/>
              <a:gdLst/>
              <a:ahLst/>
              <a:cxnLst/>
              <a:rect l="l" t="t" r="r" b="b"/>
              <a:pathLst>
                <a:path w="9341" h="28341" extrusionOk="0">
                  <a:moveTo>
                    <a:pt x="954" y="1"/>
                  </a:moveTo>
                  <a:cubicBezTo>
                    <a:pt x="941" y="1"/>
                    <a:pt x="934" y="1"/>
                    <a:pt x="934" y="1"/>
                  </a:cubicBezTo>
                  <a:cubicBezTo>
                    <a:pt x="100" y="2036"/>
                    <a:pt x="0" y="4304"/>
                    <a:pt x="601" y="6439"/>
                  </a:cubicBezTo>
                  <a:lnTo>
                    <a:pt x="3970" y="17113"/>
                  </a:lnTo>
                  <a:lnTo>
                    <a:pt x="3803" y="27721"/>
                  </a:lnTo>
                  <a:cubicBezTo>
                    <a:pt x="4698" y="28205"/>
                    <a:pt x="5820" y="28341"/>
                    <a:pt x="6795" y="28341"/>
                  </a:cubicBezTo>
                  <a:cubicBezTo>
                    <a:pt x="8036" y="28341"/>
                    <a:pt x="9040" y="28121"/>
                    <a:pt x="9040" y="28121"/>
                  </a:cubicBezTo>
                  <a:cubicBezTo>
                    <a:pt x="9040" y="28121"/>
                    <a:pt x="9340" y="18681"/>
                    <a:pt x="9174" y="16880"/>
                  </a:cubicBezTo>
                  <a:cubicBezTo>
                    <a:pt x="8940" y="14711"/>
                    <a:pt x="8206" y="11676"/>
                    <a:pt x="7372" y="8540"/>
                  </a:cubicBezTo>
                  <a:cubicBezTo>
                    <a:pt x="6538" y="5405"/>
                    <a:pt x="5804" y="2302"/>
                    <a:pt x="4537" y="1135"/>
                  </a:cubicBezTo>
                  <a:cubicBezTo>
                    <a:pt x="3306" y="31"/>
                    <a:pt x="1180" y="1"/>
                    <a:pt x="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77"/>
            <p:cNvSpPr/>
            <p:nvPr/>
          </p:nvSpPr>
          <p:spPr>
            <a:xfrm>
              <a:off x="5691725" y="1339375"/>
              <a:ext cx="98450" cy="475725"/>
            </a:xfrm>
            <a:custGeom>
              <a:avLst/>
              <a:gdLst/>
              <a:ahLst/>
              <a:cxnLst/>
              <a:rect l="l" t="t" r="r" b="b"/>
              <a:pathLst>
                <a:path w="3938" h="19029" extrusionOk="0">
                  <a:moveTo>
                    <a:pt x="2161" y="1"/>
                  </a:moveTo>
                  <a:cubicBezTo>
                    <a:pt x="2120" y="1"/>
                    <a:pt x="2078" y="5"/>
                    <a:pt x="2036" y="15"/>
                  </a:cubicBezTo>
                  <a:lnTo>
                    <a:pt x="1969" y="1516"/>
                  </a:lnTo>
                  <a:cubicBezTo>
                    <a:pt x="1235" y="2884"/>
                    <a:pt x="668" y="7020"/>
                    <a:pt x="234" y="10322"/>
                  </a:cubicBezTo>
                  <a:cubicBezTo>
                    <a:pt x="1" y="12224"/>
                    <a:pt x="68" y="19028"/>
                    <a:pt x="68" y="19028"/>
                  </a:cubicBezTo>
                  <a:cubicBezTo>
                    <a:pt x="234" y="17361"/>
                    <a:pt x="1936" y="13725"/>
                    <a:pt x="1902" y="12891"/>
                  </a:cubicBezTo>
                  <a:cubicBezTo>
                    <a:pt x="1902" y="12057"/>
                    <a:pt x="1769" y="9121"/>
                    <a:pt x="1769" y="9121"/>
                  </a:cubicBezTo>
                  <a:cubicBezTo>
                    <a:pt x="1769" y="9121"/>
                    <a:pt x="3403" y="6153"/>
                    <a:pt x="3637" y="5519"/>
                  </a:cubicBezTo>
                  <a:cubicBezTo>
                    <a:pt x="3937" y="4752"/>
                    <a:pt x="3637" y="1850"/>
                    <a:pt x="3637" y="1850"/>
                  </a:cubicBezTo>
                  <a:cubicBezTo>
                    <a:pt x="3637" y="1850"/>
                    <a:pt x="3103" y="949"/>
                    <a:pt x="2870" y="549"/>
                  </a:cubicBezTo>
                  <a:cubicBezTo>
                    <a:pt x="2641" y="176"/>
                    <a:pt x="2411" y="1"/>
                    <a:pt x="2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77"/>
            <p:cNvSpPr/>
            <p:nvPr/>
          </p:nvSpPr>
          <p:spPr>
            <a:xfrm>
              <a:off x="5717575" y="1600750"/>
              <a:ext cx="120125" cy="261050"/>
            </a:xfrm>
            <a:custGeom>
              <a:avLst/>
              <a:gdLst/>
              <a:ahLst/>
              <a:cxnLst/>
              <a:rect l="l" t="t" r="r" b="b"/>
              <a:pathLst>
                <a:path w="4805" h="10442" extrusionOk="0">
                  <a:moveTo>
                    <a:pt x="2536" y="334"/>
                  </a:moveTo>
                  <a:cubicBezTo>
                    <a:pt x="2970" y="334"/>
                    <a:pt x="3804" y="1769"/>
                    <a:pt x="4171" y="2969"/>
                  </a:cubicBezTo>
                  <a:cubicBezTo>
                    <a:pt x="4471" y="3903"/>
                    <a:pt x="3437" y="8273"/>
                    <a:pt x="2970" y="8840"/>
                  </a:cubicBezTo>
                  <a:cubicBezTo>
                    <a:pt x="2736" y="9141"/>
                    <a:pt x="2469" y="9374"/>
                    <a:pt x="2136" y="9574"/>
                  </a:cubicBezTo>
                  <a:cubicBezTo>
                    <a:pt x="1836" y="9374"/>
                    <a:pt x="1602" y="9074"/>
                    <a:pt x="1369" y="8774"/>
                  </a:cubicBezTo>
                  <a:cubicBezTo>
                    <a:pt x="968" y="8140"/>
                    <a:pt x="335" y="3737"/>
                    <a:pt x="701" y="2803"/>
                  </a:cubicBezTo>
                  <a:cubicBezTo>
                    <a:pt x="1168" y="1669"/>
                    <a:pt x="2102" y="334"/>
                    <a:pt x="2536" y="334"/>
                  </a:cubicBezTo>
                  <a:close/>
                  <a:moveTo>
                    <a:pt x="2536" y="1"/>
                  </a:moveTo>
                  <a:cubicBezTo>
                    <a:pt x="1802" y="1"/>
                    <a:pt x="768" y="1835"/>
                    <a:pt x="435" y="2669"/>
                  </a:cubicBezTo>
                  <a:cubicBezTo>
                    <a:pt x="1" y="3703"/>
                    <a:pt x="701" y="8273"/>
                    <a:pt x="1135" y="8940"/>
                  </a:cubicBezTo>
                  <a:cubicBezTo>
                    <a:pt x="1335" y="9241"/>
                    <a:pt x="1602" y="9507"/>
                    <a:pt x="1869" y="9741"/>
                  </a:cubicBezTo>
                  <a:cubicBezTo>
                    <a:pt x="1569" y="9941"/>
                    <a:pt x="1235" y="10041"/>
                    <a:pt x="868" y="10041"/>
                  </a:cubicBezTo>
                  <a:lnTo>
                    <a:pt x="835" y="10341"/>
                  </a:lnTo>
                  <a:cubicBezTo>
                    <a:pt x="1302" y="10341"/>
                    <a:pt x="1769" y="10208"/>
                    <a:pt x="2136" y="9941"/>
                  </a:cubicBezTo>
                  <a:cubicBezTo>
                    <a:pt x="2503" y="10208"/>
                    <a:pt x="2936" y="10375"/>
                    <a:pt x="3370" y="10441"/>
                  </a:cubicBezTo>
                  <a:lnTo>
                    <a:pt x="3403" y="10441"/>
                  </a:lnTo>
                  <a:lnTo>
                    <a:pt x="3403" y="10141"/>
                  </a:lnTo>
                  <a:cubicBezTo>
                    <a:pt x="3036" y="10108"/>
                    <a:pt x="2703" y="9974"/>
                    <a:pt x="2403" y="9774"/>
                  </a:cubicBezTo>
                  <a:cubicBezTo>
                    <a:pt x="2736" y="9541"/>
                    <a:pt x="3003" y="9307"/>
                    <a:pt x="3237" y="9007"/>
                  </a:cubicBezTo>
                  <a:cubicBezTo>
                    <a:pt x="3737" y="8373"/>
                    <a:pt x="4804" y="3903"/>
                    <a:pt x="4471" y="2869"/>
                  </a:cubicBezTo>
                  <a:cubicBezTo>
                    <a:pt x="4204" y="1969"/>
                    <a:pt x="3337" y="34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77"/>
            <p:cNvSpPr/>
            <p:nvPr/>
          </p:nvSpPr>
          <p:spPr>
            <a:xfrm>
              <a:off x="5727600" y="1844250"/>
              <a:ext cx="22525" cy="22550"/>
            </a:xfrm>
            <a:custGeom>
              <a:avLst/>
              <a:gdLst/>
              <a:ahLst/>
              <a:cxnLst/>
              <a:rect l="l" t="t" r="r" b="b"/>
              <a:pathLst>
                <a:path w="901" h="902" extrusionOk="0">
                  <a:moveTo>
                    <a:pt x="467" y="1"/>
                  </a:moveTo>
                  <a:cubicBezTo>
                    <a:pt x="234" y="1"/>
                    <a:pt x="34" y="168"/>
                    <a:pt x="0" y="435"/>
                  </a:cubicBezTo>
                  <a:cubicBezTo>
                    <a:pt x="0" y="668"/>
                    <a:pt x="167" y="868"/>
                    <a:pt x="434" y="902"/>
                  </a:cubicBezTo>
                  <a:cubicBezTo>
                    <a:pt x="667" y="902"/>
                    <a:pt x="868" y="701"/>
                    <a:pt x="901" y="468"/>
                  </a:cubicBezTo>
                  <a:cubicBezTo>
                    <a:pt x="901" y="234"/>
                    <a:pt x="701" y="34"/>
                    <a:pt x="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77"/>
            <p:cNvSpPr/>
            <p:nvPr/>
          </p:nvSpPr>
          <p:spPr>
            <a:xfrm>
              <a:off x="5791800" y="1846775"/>
              <a:ext cx="22550" cy="22625"/>
            </a:xfrm>
            <a:custGeom>
              <a:avLst/>
              <a:gdLst/>
              <a:ahLst/>
              <a:cxnLst/>
              <a:rect l="l" t="t" r="r" b="b"/>
              <a:pathLst>
                <a:path w="902" h="905" extrusionOk="0">
                  <a:moveTo>
                    <a:pt x="468" y="0"/>
                  </a:moveTo>
                  <a:cubicBezTo>
                    <a:pt x="234" y="0"/>
                    <a:pt x="34" y="200"/>
                    <a:pt x="1" y="434"/>
                  </a:cubicBezTo>
                  <a:cubicBezTo>
                    <a:pt x="1" y="667"/>
                    <a:pt x="168" y="901"/>
                    <a:pt x="434" y="901"/>
                  </a:cubicBezTo>
                  <a:cubicBezTo>
                    <a:pt x="452" y="903"/>
                    <a:pt x="469" y="904"/>
                    <a:pt x="486" y="904"/>
                  </a:cubicBezTo>
                  <a:cubicBezTo>
                    <a:pt x="701" y="904"/>
                    <a:pt x="901" y="717"/>
                    <a:pt x="901" y="500"/>
                  </a:cubicBezTo>
                  <a:cubicBezTo>
                    <a:pt x="901" y="234"/>
                    <a:pt x="735" y="33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77"/>
            <p:cNvSpPr/>
            <p:nvPr/>
          </p:nvSpPr>
          <p:spPr>
            <a:xfrm>
              <a:off x="5721750" y="1599900"/>
              <a:ext cx="111775" cy="122625"/>
            </a:xfrm>
            <a:custGeom>
              <a:avLst/>
              <a:gdLst/>
              <a:ahLst/>
              <a:cxnLst/>
              <a:rect l="l" t="t" r="r" b="b"/>
              <a:pathLst>
                <a:path w="4471" h="4905" extrusionOk="0">
                  <a:moveTo>
                    <a:pt x="2382" y="1"/>
                  </a:moveTo>
                  <a:cubicBezTo>
                    <a:pt x="1486" y="1"/>
                    <a:pt x="433" y="2141"/>
                    <a:pt x="201" y="2703"/>
                  </a:cubicBezTo>
                  <a:cubicBezTo>
                    <a:pt x="34" y="3337"/>
                    <a:pt x="1" y="4004"/>
                    <a:pt x="67" y="4638"/>
                  </a:cubicBezTo>
                  <a:cubicBezTo>
                    <a:pt x="101" y="4671"/>
                    <a:pt x="134" y="4705"/>
                    <a:pt x="201" y="4705"/>
                  </a:cubicBezTo>
                  <a:lnTo>
                    <a:pt x="434" y="4705"/>
                  </a:lnTo>
                  <a:cubicBezTo>
                    <a:pt x="501" y="4705"/>
                    <a:pt x="534" y="4638"/>
                    <a:pt x="534" y="4605"/>
                  </a:cubicBezTo>
                  <a:cubicBezTo>
                    <a:pt x="468" y="4038"/>
                    <a:pt x="501" y="3437"/>
                    <a:pt x="601" y="2903"/>
                  </a:cubicBezTo>
                  <a:cubicBezTo>
                    <a:pt x="1063" y="1816"/>
                    <a:pt x="1980" y="468"/>
                    <a:pt x="2388" y="468"/>
                  </a:cubicBezTo>
                  <a:cubicBezTo>
                    <a:pt x="2393" y="468"/>
                    <a:pt x="2398" y="468"/>
                    <a:pt x="2402" y="468"/>
                  </a:cubicBezTo>
                  <a:cubicBezTo>
                    <a:pt x="2803" y="468"/>
                    <a:pt x="3603" y="1903"/>
                    <a:pt x="3937" y="3037"/>
                  </a:cubicBezTo>
                  <a:cubicBezTo>
                    <a:pt x="4004" y="3604"/>
                    <a:pt x="4004" y="4171"/>
                    <a:pt x="3870" y="4738"/>
                  </a:cubicBezTo>
                  <a:cubicBezTo>
                    <a:pt x="3870" y="4805"/>
                    <a:pt x="3904" y="4838"/>
                    <a:pt x="3937" y="4838"/>
                  </a:cubicBezTo>
                  <a:lnTo>
                    <a:pt x="4204" y="4905"/>
                  </a:lnTo>
                  <a:cubicBezTo>
                    <a:pt x="4270" y="4905"/>
                    <a:pt x="4304" y="4871"/>
                    <a:pt x="4304" y="4805"/>
                  </a:cubicBezTo>
                  <a:cubicBezTo>
                    <a:pt x="4471" y="4171"/>
                    <a:pt x="4471" y="3537"/>
                    <a:pt x="4371" y="2903"/>
                  </a:cubicBezTo>
                  <a:cubicBezTo>
                    <a:pt x="4170" y="2303"/>
                    <a:pt x="3303" y="35"/>
                    <a:pt x="2402" y="1"/>
                  </a:cubicBezTo>
                  <a:cubicBezTo>
                    <a:pt x="2396" y="1"/>
                    <a:pt x="2389" y="1"/>
                    <a:pt x="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77"/>
            <p:cNvSpPr/>
            <p:nvPr/>
          </p:nvSpPr>
          <p:spPr>
            <a:xfrm>
              <a:off x="5437375" y="1366425"/>
              <a:ext cx="171000" cy="1084125"/>
            </a:xfrm>
            <a:custGeom>
              <a:avLst/>
              <a:gdLst/>
              <a:ahLst/>
              <a:cxnLst/>
              <a:rect l="l" t="t" r="r" b="b"/>
              <a:pathLst>
                <a:path w="6840" h="43365" extrusionOk="0">
                  <a:moveTo>
                    <a:pt x="6839" y="0"/>
                  </a:moveTo>
                  <a:lnTo>
                    <a:pt x="6839" y="0"/>
                  </a:lnTo>
                  <a:cubicBezTo>
                    <a:pt x="6439" y="34"/>
                    <a:pt x="6272" y="601"/>
                    <a:pt x="5338" y="834"/>
                  </a:cubicBezTo>
                  <a:cubicBezTo>
                    <a:pt x="3637" y="1368"/>
                    <a:pt x="2303" y="1568"/>
                    <a:pt x="1602" y="2469"/>
                  </a:cubicBezTo>
                  <a:cubicBezTo>
                    <a:pt x="468" y="4003"/>
                    <a:pt x="668" y="5271"/>
                    <a:pt x="401" y="13010"/>
                  </a:cubicBezTo>
                  <a:cubicBezTo>
                    <a:pt x="101" y="20748"/>
                    <a:pt x="1" y="42831"/>
                    <a:pt x="1" y="42831"/>
                  </a:cubicBezTo>
                  <a:cubicBezTo>
                    <a:pt x="835" y="43198"/>
                    <a:pt x="1736" y="43365"/>
                    <a:pt x="2636" y="43365"/>
                  </a:cubicBezTo>
                  <a:cubicBezTo>
                    <a:pt x="2636" y="43365"/>
                    <a:pt x="2569" y="19014"/>
                    <a:pt x="2736" y="13510"/>
                  </a:cubicBezTo>
                  <a:cubicBezTo>
                    <a:pt x="2870" y="8039"/>
                    <a:pt x="3704" y="5371"/>
                    <a:pt x="4904" y="3570"/>
                  </a:cubicBezTo>
                  <a:cubicBezTo>
                    <a:pt x="5205" y="2335"/>
                    <a:pt x="5872" y="1235"/>
                    <a:pt x="6772" y="367"/>
                  </a:cubicBezTo>
                  <a:lnTo>
                    <a:pt x="68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77"/>
            <p:cNvSpPr/>
            <p:nvPr/>
          </p:nvSpPr>
          <p:spPr>
            <a:xfrm>
              <a:off x="5479925" y="1366425"/>
              <a:ext cx="128450" cy="405300"/>
            </a:xfrm>
            <a:custGeom>
              <a:avLst/>
              <a:gdLst/>
              <a:ahLst/>
              <a:cxnLst/>
              <a:rect l="l" t="t" r="r" b="b"/>
              <a:pathLst>
                <a:path w="5138" h="16212" extrusionOk="0">
                  <a:moveTo>
                    <a:pt x="5137" y="0"/>
                  </a:moveTo>
                  <a:cubicBezTo>
                    <a:pt x="4637" y="67"/>
                    <a:pt x="4170" y="267"/>
                    <a:pt x="3803" y="567"/>
                  </a:cubicBezTo>
                  <a:cubicBezTo>
                    <a:pt x="3536" y="701"/>
                    <a:pt x="3303" y="868"/>
                    <a:pt x="3069" y="1068"/>
                  </a:cubicBezTo>
                  <a:cubicBezTo>
                    <a:pt x="2836" y="1301"/>
                    <a:pt x="2602" y="1568"/>
                    <a:pt x="2469" y="1835"/>
                  </a:cubicBezTo>
                  <a:cubicBezTo>
                    <a:pt x="1668" y="3436"/>
                    <a:pt x="1334" y="5204"/>
                    <a:pt x="1501" y="6972"/>
                  </a:cubicBezTo>
                  <a:cubicBezTo>
                    <a:pt x="1501" y="6972"/>
                    <a:pt x="334" y="9140"/>
                    <a:pt x="167" y="10208"/>
                  </a:cubicBezTo>
                  <a:cubicBezTo>
                    <a:pt x="0" y="11242"/>
                    <a:pt x="968" y="16212"/>
                    <a:pt x="968" y="16212"/>
                  </a:cubicBezTo>
                  <a:cubicBezTo>
                    <a:pt x="1001" y="15111"/>
                    <a:pt x="1001" y="14210"/>
                    <a:pt x="1034" y="13543"/>
                  </a:cubicBezTo>
                  <a:cubicBezTo>
                    <a:pt x="1201" y="8073"/>
                    <a:pt x="2035" y="5404"/>
                    <a:pt x="3202" y="3603"/>
                  </a:cubicBezTo>
                  <a:cubicBezTo>
                    <a:pt x="3536" y="2369"/>
                    <a:pt x="4203" y="1268"/>
                    <a:pt x="5137" y="401"/>
                  </a:cubicBezTo>
                  <a:lnTo>
                    <a:pt x="51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77"/>
            <p:cNvSpPr/>
            <p:nvPr/>
          </p:nvSpPr>
          <p:spPr>
            <a:xfrm>
              <a:off x="5548300" y="1376425"/>
              <a:ext cx="60075" cy="133450"/>
            </a:xfrm>
            <a:custGeom>
              <a:avLst/>
              <a:gdLst/>
              <a:ahLst/>
              <a:cxnLst/>
              <a:rect l="l" t="t" r="r" b="b"/>
              <a:pathLst>
                <a:path w="2403" h="5338" extrusionOk="0">
                  <a:moveTo>
                    <a:pt x="2402" y="1"/>
                  </a:moveTo>
                  <a:lnTo>
                    <a:pt x="2402" y="1"/>
                  </a:lnTo>
                  <a:cubicBezTo>
                    <a:pt x="1902" y="301"/>
                    <a:pt x="1468" y="668"/>
                    <a:pt x="1101" y="1101"/>
                  </a:cubicBezTo>
                  <a:cubicBezTo>
                    <a:pt x="201" y="2336"/>
                    <a:pt x="0" y="3937"/>
                    <a:pt x="634" y="5338"/>
                  </a:cubicBezTo>
                  <a:cubicBezTo>
                    <a:pt x="801" y="4871"/>
                    <a:pt x="1068" y="4437"/>
                    <a:pt x="1401" y="4070"/>
                  </a:cubicBezTo>
                  <a:cubicBezTo>
                    <a:pt x="1668" y="3770"/>
                    <a:pt x="2002" y="3536"/>
                    <a:pt x="2402" y="3403"/>
                  </a:cubicBezTo>
                  <a:cubicBezTo>
                    <a:pt x="1935" y="2903"/>
                    <a:pt x="2102" y="2035"/>
                    <a:pt x="2369" y="1268"/>
                  </a:cubicBez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77"/>
            <p:cNvSpPr/>
            <p:nvPr/>
          </p:nvSpPr>
          <p:spPr>
            <a:xfrm>
              <a:off x="5148025" y="1642450"/>
              <a:ext cx="438650" cy="528750"/>
            </a:xfrm>
            <a:custGeom>
              <a:avLst/>
              <a:gdLst/>
              <a:ahLst/>
              <a:cxnLst/>
              <a:rect l="l" t="t" r="r" b="b"/>
              <a:pathLst>
                <a:path w="17546" h="21150" extrusionOk="0">
                  <a:moveTo>
                    <a:pt x="300" y="1"/>
                  </a:moveTo>
                  <a:lnTo>
                    <a:pt x="0" y="301"/>
                  </a:lnTo>
                  <a:lnTo>
                    <a:pt x="4403" y="16346"/>
                  </a:lnTo>
                  <a:lnTo>
                    <a:pt x="17246" y="21149"/>
                  </a:lnTo>
                  <a:lnTo>
                    <a:pt x="17546" y="20849"/>
                  </a:lnTo>
                  <a:lnTo>
                    <a:pt x="13810" y="477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77"/>
            <p:cNvSpPr/>
            <p:nvPr/>
          </p:nvSpPr>
          <p:spPr>
            <a:xfrm>
              <a:off x="5485750" y="1761700"/>
              <a:ext cx="100925" cy="409500"/>
            </a:xfrm>
            <a:custGeom>
              <a:avLst/>
              <a:gdLst/>
              <a:ahLst/>
              <a:cxnLst/>
              <a:rect l="l" t="t" r="r" b="b"/>
              <a:pathLst>
                <a:path w="4037" h="16380" extrusionOk="0">
                  <a:moveTo>
                    <a:pt x="301" y="1"/>
                  </a:moveTo>
                  <a:lnTo>
                    <a:pt x="1" y="301"/>
                  </a:lnTo>
                  <a:lnTo>
                    <a:pt x="3737" y="16379"/>
                  </a:lnTo>
                  <a:lnTo>
                    <a:pt x="4037" y="16079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77"/>
            <p:cNvSpPr/>
            <p:nvPr/>
          </p:nvSpPr>
          <p:spPr>
            <a:xfrm>
              <a:off x="5234750" y="1968525"/>
              <a:ext cx="73400" cy="23775"/>
            </a:xfrm>
            <a:custGeom>
              <a:avLst/>
              <a:gdLst/>
              <a:ahLst/>
              <a:cxnLst/>
              <a:rect l="l" t="t" r="r" b="b"/>
              <a:pathLst>
                <a:path w="2936" h="951" extrusionOk="0">
                  <a:moveTo>
                    <a:pt x="0" y="0"/>
                  </a:moveTo>
                  <a:lnTo>
                    <a:pt x="267" y="934"/>
                  </a:lnTo>
                  <a:cubicBezTo>
                    <a:pt x="395" y="946"/>
                    <a:pt x="520" y="951"/>
                    <a:pt x="641" y="951"/>
                  </a:cubicBezTo>
                  <a:cubicBezTo>
                    <a:pt x="1938" y="951"/>
                    <a:pt x="2814" y="342"/>
                    <a:pt x="2936" y="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77"/>
            <p:cNvSpPr/>
            <p:nvPr/>
          </p:nvSpPr>
          <p:spPr>
            <a:xfrm>
              <a:off x="5246675" y="1715400"/>
              <a:ext cx="160725" cy="73025"/>
            </a:xfrm>
            <a:custGeom>
              <a:avLst/>
              <a:gdLst/>
              <a:ahLst/>
              <a:cxnLst/>
              <a:rect l="l" t="t" r="r" b="b"/>
              <a:pathLst>
                <a:path w="6429" h="2921" extrusionOk="0">
                  <a:moveTo>
                    <a:pt x="235" y="1"/>
                  </a:moveTo>
                  <a:cubicBezTo>
                    <a:pt x="80" y="1"/>
                    <a:pt x="1" y="49"/>
                    <a:pt x="24" y="151"/>
                  </a:cubicBezTo>
                  <a:lnTo>
                    <a:pt x="124" y="685"/>
                  </a:lnTo>
                  <a:lnTo>
                    <a:pt x="6428" y="2920"/>
                  </a:lnTo>
                  <a:lnTo>
                    <a:pt x="6328" y="2386"/>
                  </a:lnTo>
                  <a:cubicBezTo>
                    <a:pt x="6261" y="2086"/>
                    <a:pt x="5261" y="1719"/>
                    <a:pt x="4227" y="1252"/>
                  </a:cubicBezTo>
                  <a:lnTo>
                    <a:pt x="1791" y="485"/>
                  </a:lnTo>
                  <a:cubicBezTo>
                    <a:pt x="1111" y="178"/>
                    <a:pt x="532" y="1"/>
                    <a:pt x="2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77"/>
            <p:cNvSpPr/>
            <p:nvPr/>
          </p:nvSpPr>
          <p:spPr>
            <a:xfrm>
              <a:off x="5229325" y="1666575"/>
              <a:ext cx="173900" cy="73475"/>
            </a:xfrm>
            <a:custGeom>
              <a:avLst/>
              <a:gdLst/>
              <a:ahLst/>
              <a:cxnLst/>
              <a:rect l="l" t="t" r="r" b="b"/>
              <a:pathLst>
                <a:path w="6956" h="2939" extrusionOk="0">
                  <a:moveTo>
                    <a:pt x="2017" y="0"/>
                  </a:moveTo>
                  <a:cubicBezTo>
                    <a:pt x="1314" y="0"/>
                    <a:pt x="1485" y="437"/>
                    <a:pt x="1485" y="437"/>
                  </a:cubicBezTo>
                  <a:lnTo>
                    <a:pt x="718" y="170"/>
                  </a:lnTo>
                  <a:cubicBezTo>
                    <a:pt x="501" y="120"/>
                    <a:pt x="317" y="86"/>
                    <a:pt x="192" y="86"/>
                  </a:cubicBezTo>
                  <a:cubicBezTo>
                    <a:pt x="67" y="86"/>
                    <a:pt x="0" y="120"/>
                    <a:pt x="17" y="203"/>
                  </a:cubicBezTo>
                  <a:cubicBezTo>
                    <a:pt x="50" y="403"/>
                    <a:pt x="84" y="537"/>
                    <a:pt x="84" y="537"/>
                  </a:cubicBezTo>
                  <a:lnTo>
                    <a:pt x="6955" y="2938"/>
                  </a:lnTo>
                  <a:lnTo>
                    <a:pt x="6855" y="2605"/>
                  </a:lnTo>
                  <a:cubicBezTo>
                    <a:pt x="6789" y="2405"/>
                    <a:pt x="6722" y="2271"/>
                    <a:pt x="6055" y="2071"/>
                  </a:cubicBezTo>
                  <a:cubicBezTo>
                    <a:pt x="5721" y="1971"/>
                    <a:pt x="5421" y="1838"/>
                    <a:pt x="5121" y="1704"/>
                  </a:cubicBezTo>
                  <a:cubicBezTo>
                    <a:pt x="5121" y="1704"/>
                    <a:pt x="5054" y="703"/>
                    <a:pt x="3019" y="170"/>
                  </a:cubicBezTo>
                  <a:cubicBezTo>
                    <a:pt x="2568" y="47"/>
                    <a:pt x="2246" y="0"/>
                    <a:pt x="20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77"/>
            <p:cNvSpPr/>
            <p:nvPr/>
          </p:nvSpPr>
          <p:spPr>
            <a:xfrm>
              <a:off x="5243075" y="1679975"/>
              <a:ext cx="142625" cy="93425"/>
            </a:xfrm>
            <a:custGeom>
              <a:avLst/>
              <a:gdLst/>
              <a:ahLst/>
              <a:cxnLst/>
              <a:rect l="l" t="t" r="r" b="b"/>
              <a:pathLst>
                <a:path w="5705" h="3737" extrusionOk="0">
                  <a:moveTo>
                    <a:pt x="1" y="1"/>
                  </a:moveTo>
                  <a:lnTo>
                    <a:pt x="201" y="701"/>
                  </a:lnTo>
                  <a:cubicBezTo>
                    <a:pt x="835" y="1001"/>
                    <a:pt x="1102" y="1135"/>
                    <a:pt x="1202" y="1602"/>
                  </a:cubicBezTo>
                  <a:cubicBezTo>
                    <a:pt x="1302" y="2102"/>
                    <a:pt x="1335" y="2336"/>
                    <a:pt x="1335" y="2336"/>
                  </a:cubicBezTo>
                  <a:lnTo>
                    <a:pt x="4904" y="3737"/>
                  </a:lnTo>
                  <a:cubicBezTo>
                    <a:pt x="4904" y="3737"/>
                    <a:pt x="4704" y="2969"/>
                    <a:pt x="4671" y="2703"/>
                  </a:cubicBezTo>
                  <a:cubicBezTo>
                    <a:pt x="4655" y="2590"/>
                    <a:pt x="4748" y="2531"/>
                    <a:pt x="4920" y="2531"/>
                  </a:cubicBezTo>
                  <a:cubicBezTo>
                    <a:pt x="5103" y="2531"/>
                    <a:pt x="5377" y="2598"/>
                    <a:pt x="5705" y="2736"/>
                  </a:cubicBezTo>
                  <a:lnTo>
                    <a:pt x="5571" y="2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77"/>
            <p:cNvSpPr/>
            <p:nvPr/>
          </p:nvSpPr>
          <p:spPr>
            <a:xfrm>
              <a:off x="5241675" y="1715425"/>
              <a:ext cx="160700" cy="73825"/>
            </a:xfrm>
            <a:custGeom>
              <a:avLst/>
              <a:gdLst/>
              <a:ahLst/>
              <a:cxnLst/>
              <a:rect l="l" t="t" r="r" b="b"/>
              <a:pathLst>
                <a:path w="6428" h="2953" extrusionOk="0">
                  <a:moveTo>
                    <a:pt x="228" y="1"/>
                  </a:moveTo>
                  <a:cubicBezTo>
                    <a:pt x="77" y="1"/>
                    <a:pt x="1" y="49"/>
                    <a:pt x="23" y="150"/>
                  </a:cubicBezTo>
                  <a:lnTo>
                    <a:pt x="157" y="717"/>
                  </a:lnTo>
                  <a:lnTo>
                    <a:pt x="6428" y="2952"/>
                  </a:lnTo>
                  <a:lnTo>
                    <a:pt x="6428" y="2952"/>
                  </a:lnTo>
                  <a:lnTo>
                    <a:pt x="6328" y="2419"/>
                  </a:lnTo>
                  <a:cubicBezTo>
                    <a:pt x="6261" y="2085"/>
                    <a:pt x="5260" y="1752"/>
                    <a:pt x="4226" y="1251"/>
                  </a:cubicBezTo>
                  <a:lnTo>
                    <a:pt x="1791" y="517"/>
                  </a:lnTo>
                  <a:cubicBezTo>
                    <a:pt x="1107" y="186"/>
                    <a:pt x="524" y="1"/>
                    <a:pt x="2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77"/>
            <p:cNvSpPr/>
            <p:nvPr/>
          </p:nvSpPr>
          <p:spPr>
            <a:xfrm>
              <a:off x="5156700" y="1779900"/>
              <a:ext cx="188975" cy="201975"/>
            </a:xfrm>
            <a:custGeom>
              <a:avLst/>
              <a:gdLst/>
              <a:ahLst/>
              <a:cxnLst/>
              <a:rect l="l" t="t" r="r" b="b"/>
              <a:pathLst>
                <a:path w="7559" h="8079" extrusionOk="0">
                  <a:moveTo>
                    <a:pt x="588" y="0"/>
                  </a:moveTo>
                  <a:cubicBezTo>
                    <a:pt x="249" y="0"/>
                    <a:pt x="0" y="363"/>
                    <a:pt x="153" y="1041"/>
                  </a:cubicBezTo>
                  <a:cubicBezTo>
                    <a:pt x="387" y="2075"/>
                    <a:pt x="53" y="3976"/>
                    <a:pt x="687" y="5744"/>
                  </a:cubicBezTo>
                  <a:cubicBezTo>
                    <a:pt x="1087" y="6911"/>
                    <a:pt x="2088" y="7779"/>
                    <a:pt x="3322" y="8012"/>
                  </a:cubicBezTo>
                  <a:cubicBezTo>
                    <a:pt x="3637" y="8056"/>
                    <a:pt x="3937" y="8079"/>
                    <a:pt x="4221" y="8079"/>
                  </a:cubicBezTo>
                  <a:cubicBezTo>
                    <a:pt x="5652" y="8079"/>
                    <a:pt x="6669" y="7513"/>
                    <a:pt x="7058" y="6344"/>
                  </a:cubicBezTo>
                  <a:cubicBezTo>
                    <a:pt x="7559" y="4843"/>
                    <a:pt x="7325" y="4376"/>
                    <a:pt x="5224" y="4143"/>
                  </a:cubicBezTo>
                  <a:cubicBezTo>
                    <a:pt x="4090" y="3976"/>
                    <a:pt x="1888" y="2975"/>
                    <a:pt x="1755" y="2508"/>
                  </a:cubicBezTo>
                  <a:cubicBezTo>
                    <a:pt x="1654" y="2075"/>
                    <a:pt x="1154" y="307"/>
                    <a:pt x="1154" y="307"/>
                  </a:cubicBezTo>
                  <a:cubicBezTo>
                    <a:pt x="970" y="100"/>
                    <a:pt x="767" y="0"/>
                    <a:pt x="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77"/>
            <p:cNvSpPr/>
            <p:nvPr/>
          </p:nvSpPr>
          <p:spPr>
            <a:xfrm>
              <a:off x="4764400" y="3791500"/>
              <a:ext cx="269400" cy="518000"/>
            </a:xfrm>
            <a:custGeom>
              <a:avLst/>
              <a:gdLst/>
              <a:ahLst/>
              <a:cxnLst/>
              <a:rect l="l" t="t" r="r" b="b"/>
              <a:pathLst>
                <a:path w="10776" h="20720" extrusionOk="0">
                  <a:moveTo>
                    <a:pt x="4771" y="0"/>
                  </a:moveTo>
                  <a:cubicBezTo>
                    <a:pt x="4771" y="1"/>
                    <a:pt x="5671" y="12376"/>
                    <a:pt x="5638" y="13610"/>
                  </a:cubicBezTo>
                  <a:cubicBezTo>
                    <a:pt x="5571" y="14877"/>
                    <a:pt x="5571" y="15378"/>
                    <a:pt x="4971" y="16012"/>
                  </a:cubicBezTo>
                  <a:cubicBezTo>
                    <a:pt x="3737" y="17379"/>
                    <a:pt x="1535" y="19114"/>
                    <a:pt x="1" y="20281"/>
                  </a:cubicBezTo>
                  <a:cubicBezTo>
                    <a:pt x="119" y="20586"/>
                    <a:pt x="651" y="20719"/>
                    <a:pt x="1269" y="20719"/>
                  </a:cubicBezTo>
                  <a:cubicBezTo>
                    <a:pt x="1866" y="20719"/>
                    <a:pt x="2543" y="20595"/>
                    <a:pt x="3003" y="20381"/>
                  </a:cubicBezTo>
                  <a:cubicBezTo>
                    <a:pt x="4204" y="19714"/>
                    <a:pt x="5338" y="18980"/>
                    <a:pt x="6405" y="18146"/>
                  </a:cubicBezTo>
                  <a:cubicBezTo>
                    <a:pt x="7673" y="17179"/>
                    <a:pt x="9274" y="16412"/>
                    <a:pt x="9274" y="14977"/>
                  </a:cubicBezTo>
                  <a:cubicBezTo>
                    <a:pt x="9274" y="14877"/>
                    <a:pt x="9274" y="14777"/>
                    <a:pt x="9241" y="14677"/>
                  </a:cubicBezTo>
                  <a:cubicBezTo>
                    <a:pt x="9274" y="13476"/>
                    <a:pt x="9508" y="11742"/>
                    <a:pt x="10775" y="4370"/>
                  </a:cubicBezTo>
                  <a:lnTo>
                    <a:pt x="47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77"/>
            <p:cNvSpPr/>
            <p:nvPr/>
          </p:nvSpPr>
          <p:spPr>
            <a:xfrm>
              <a:off x="4695200" y="4256000"/>
              <a:ext cx="321075" cy="135775"/>
            </a:xfrm>
            <a:custGeom>
              <a:avLst/>
              <a:gdLst/>
              <a:ahLst/>
              <a:cxnLst/>
              <a:rect l="l" t="t" r="r" b="b"/>
              <a:pathLst>
                <a:path w="12843" h="5431" extrusionOk="0">
                  <a:moveTo>
                    <a:pt x="12776" y="0"/>
                  </a:moveTo>
                  <a:lnTo>
                    <a:pt x="134" y="3236"/>
                  </a:lnTo>
                  <a:cubicBezTo>
                    <a:pt x="0" y="3669"/>
                    <a:pt x="67" y="4136"/>
                    <a:pt x="367" y="4503"/>
                  </a:cubicBezTo>
                  <a:cubicBezTo>
                    <a:pt x="1273" y="5116"/>
                    <a:pt x="2328" y="5431"/>
                    <a:pt x="3412" y="5431"/>
                  </a:cubicBezTo>
                  <a:cubicBezTo>
                    <a:pt x="3686" y="5431"/>
                    <a:pt x="3961" y="5411"/>
                    <a:pt x="4236" y="5371"/>
                  </a:cubicBezTo>
                  <a:cubicBezTo>
                    <a:pt x="6138" y="5137"/>
                    <a:pt x="7172" y="4537"/>
                    <a:pt x="7939" y="3903"/>
                  </a:cubicBezTo>
                  <a:cubicBezTo>
                    <a:pt x="8706" y="3236"/>
                    <a:pt x="9774" y="2335"/>
                    <a:pt x="10641" y="2168"/>
                  </a:cubicBezTo>
                  <a:cubicBezTo>
                    <a:pt x="11342" y="2035"/>
                    <a:pt x="11975" y="1768"/>
                    <a:pt x="12576" y="1368"/>
                  </a:cubicBezTo>
                  <a:cubicBezTo>
                    <a:pt x="12843" y="1134"/>
                    <a:pt x="12776" y="0"/>
                    <a:pt x="127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77"/>
            <p:cNvSpPr/>
            <p:nvPr/>
          </p:nvSpPr>
          <p:spPr>
            <a:xfrm>
              <a:off x="4689350" y="4150075"/>
              <a:ext cx="326925" cy="227700"/>
            </a:xfrm>
            <a:custGeom>
              <a:avLst/>
              <a:gdLst/>
              <a:ahLst/>
              <a:cxnLst/>
              <a:rect l="l" t="t" r="r" b="b"/>
              <a:pathLst>
                <a:path w="13077" h="9108" extrusionOk="0">
                  <a:moveTo>
                    <a:pt x="12276" y="1"/>
                  </a:moveTo>
                  <a:cubicBezTo>
                    <a:pt x="12276" y="167"/>
                    <a:pt x="12276" y="334"/>
                    <a:pt x="12143" y="468"/>
                  </a:cubicBezTo>
                  <a:cubicBezTo>
                    <a:pt x="12043" y="534"/>
                    <a:pt x="11909" y="634"/>
                    <a:pt x="11776" y="701"/>
                  </a:cubicBezTo>
                  <a:cubicBezTo>
                    <a:pt x="11642" y="801"/>
                    <a:pt x="11542" y="935"/>
                    <a:pt x="11442" y="1068"/>
                  </a:cubicBezTo>
                  <a:cubicBezTo>
                    <a:pt x="11242" y="1302"/>
                    <a:pt x="11042" y="1535"/>
                    <a:pt x="10842" y="1769"/>
                  </a:cubicBezTo>
                  <a:cubicBezTo>
                    <a:pt x="10796" y="1792"/>
                    <a:pt x="10750" y="1831"/>
                    <a:pt x="10704" y="1831"/>
                  </a:cubicBezTo>
                  <a:cubicBezTo>
                    <a:pt x="10683" y="1831"/>
                    <a:pt x="10662" y="1823"/>
                    <a:pt x="10642" y="1802"/>
                  </a:cubicBezTo>
                  <a:cubicBezTo>
                    <a:pt x="10575" y="1769"/>
                    <a:pt x="10575" y="1669"/>
                    <a:pt x="10608" y="1602"/>
                  </a:cubicBezTo>
                  <a:cubicBezTo>
                    <a:pt x="10675" y="1468"/>
                    <a:pt x="10708" y="1335"/>
                    <a:pt x="10708" y="1202"/>
                  </a:cubicBezTo>
                  <a:cubicBezTo>
                    <a:pt x="10708" y="835"/>
                    <a:pt x="10275" y="668"/>
                    <a:pt x="10008" y="534"/>
                  </a:cubicBezTo>
                  <a:cubicBezTo>
                    <a:pt x="9674" y="368"/>
                    <a:pt x="9307" y="268"/>
                    <a:pt x="8940" y="234"/>
                  </a:cubicBezTo>
                  <a:cubicBezTo>
                    <a:pt x="8885" y="220"/>
                    <a:pt x="8830" y="212"/>
                    <a:pt x="8775" y="212"/>
                  </a:cubicBezTo>
                  <a:cubicBezTo>
                    <a:pt x="8696" y="212"/>
                    <a:pt x="8618" y="228"/>
                    <a:pt x="8540" y="268"/>
                  </a:cubicBezTo>
                  <a:cubicBezTo>
                    <a:pt x="8373" y="368"/>
                    <a:pt x="8273" y="534"/>
                    <a:pt x="8206" y="701"/>
                  </a:cubicBezTo>
                  <a:cubicBezTo>
                    <a:pt x="7606" y="2202"/>
                    <a:pt x="6272" y="3403"/>
                    <a:pt x="4937" y="4237"/>
                  </a:cubicBezTo>
                  <a:cubicBezTo>
                    <a:pt x="4437" y="4537"/>
                    <a:pt x="2969" y="5405"/>
                    <a:pt x="2569" y="5571"/>
                  </a:cubicBezTo>
                  <a:cubicBezTo>
                    <a:pt x="368" y="6605"/>
                    <a:pt x="1" y="7106"/>
                    <a:pt x="468" y="7940"/>
                  </a:cubicBezTo>
                  <a:cubicBezTo>
                    <a:pt x="868" y="8607"/>
                    <a:pt x="2536" y="9107"/>
                    <a:pt x="4003" y="9107"/>
                  </a:cubicBezTo>
                  <a:cubicBezTo>
                    <a:pt x="5471" y="9007"/>
                    <a:pt x="6872" y="8473"/>
                    <a:pt x="8040" y="7606"/>
                  </a:cubicBezTo>
                  <a:cubicBezTo>
                    <a:pt x="8840" y="6906"/>
                    <a:pt x="9741" y="6305"/>
                    <a:pt x="10742" y="5905"/>
                  </a:cubicBezTo>
                  <a:cubicBezTo>
                    <a:pt x="11576" y="5571"/>
                    <a:pt x="12876" y="5171"/>
                    <a:pt x="12977" y="4604"/>
                  </a:cubicBezTo>
                  <a:cubicBezTo>
                    <a:pt x="13077" y="3703"/>
                    <a:pt x="13010" y="2803"/>
                    <a:pt x="12810" y="1935"/>
                  </a:cubicBezTo>
                  <a:cubicBezTo>
                    <a:pt x="12676" y="1435"/>
                    <a:pt x="12610" y="534"/>
                    <a:pt x="12543" y="234"/>
                  </a:cubicBezTo>
                  <a:cubicBezTo>
                    <a:pt x="12543" y="101"/>
                    <a:pt x="12409" y="1"/>
                    <a:pt x="12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77"/>
            <p:cNvSpPr/>
            <p:nvPr/>
          </p:nvSpPr>
          <p:spPr>
            <a:xfrm>
              <a:off x="4689350" y="4150075"/>
              <a:ext cx="326925" cy="227700"/>
            </a:xfrm>
            <a:custGeom>
              <a:avLst/>
              <a:gdLst/>
              <a:ahLst/>
              <a:cxnLst/>
              <a:rect l="l" t="t" r="r" b="b"/>
              <a:pathLst>
                <a:path w="13077" h="9108" extrusionOk="0">
                  <a:moveTo>
                    <a:pt x="12276" y="1"/>
                  </a:moveTo>
                  <a:cubicBezTo>
                    <a:pt x="12276" y="167"/>
                    <a:pt x="12276" y="334"/>
                    <a:pt x="12143" y="468"/>
                  </a:cubicBezTo>
                  <a:cubicBezTo>
                    <a:pt x="12043" y="534"/>
                    <a:pt x="11909" y="634"/>
                    <a:pt x="11776" y="701"/>
                  </a:cubicBezTo>
                  <a:cubicBezTo>
                    <a:pt x="11642" y="801"/>
                    <a:pt x="11542" y="935"/>
                    <a:pt x="11442" y="1068"/>
                  </a:cubicBezTo>
                  <a:cubicBezTo>
                    <a:pt x="11242" y="1302"/>
                    <a:pt x="11042" y="1535"/>
                    <a:pt x="10842" y="1769"/>
                  </a:cubicBezTo>
                  <a:cubicBezTo>
                    <a:pt x="10796" y="1792"/>
                    <a:pt x="10750" y="1831"/>
                    <a:pt x="10704" y="1831"/>
                  </a:cubicBezTo>
                  <a:cubicBezTo>
                    <a:pt x="10683" y="1831"/>
                    <a:pt x="10662" y="1823"/>
                    <a:pt x="10642" y="1802"/>
                  </a:cubicBezTo>
                  <a:cubicBezTo>
                    <a:pt x="10575" y="1769"/>
                    <a:pt x="10575" y="1669"/>
                    <a:pt x="10608" y="1602"/>
                  </a:cubicBezTo>
                  <a:cubicBezTo>
                    <a:pt x="10675" y="1468"/>
                    <a:pt x="10708" y="1335"/>
                    <a:pt x="10708" y="1202"/>
                  </a:cubicBezTo>
                  <a:cubicBezTo>
                    <a:pt x="10708" y="835"/>
                    <a:pt x="10275" y="668"/>
                    <a:pt x="10008" y="534"/>
                  </a:cubicBezTo>
                  <a:cubicBezTo>
                    <a:pt x="9674" y="368"/>
                    <a:pt x="9307" y="268"/>
                    <a:pt x="8940" y="234"/>
                  </a:cubicBezTo>
                  <a:cubicBezTo>
                    <a:pt x="8885" y="220"/>
                    <a:pt x="8830" y="212"/>
                    <a:pt x="8775" y="212"/>
                  </a:cubicBezTo>
                  <a:cubicBezTo>
                    <a:pt x="8696" y="212"/>
                    <a:pt x="8618" y="228"/>
                    <a:pt x="8540" y="268"/>
                  </a:cubicBezTo>
                  <a:cubicBezTo>
                    <a:pt x="8373" y="368"/>
                    <a:pt x="8273" y="534"/>
                    <a:pt x="8206" y="701"/>
                  </a:cubicBezTo>
                  <a:cubicBezTo>
                    <a:pt x="7606" y="2202"/>
                    <a:pt x="6272" y="3403"/>
                    <a:pt x="4937" y="4237"/>
                  </a:cubicBezTo>
                  <a:cubicBezTo>
                    <a:pt x="4437" y="4537"/>
                    <a:pt x="2969" y="5405"/>
                    <a:pt x="2569" y="5571"/>
                  </a:cubicBezTo>
                  <a:cubicBezTo>
                    <a:pt x="368" y="6605"/>
                    <a:pt x="1" y="7106"/>
                    <a:pt x="468" y="7940"/>
                  </a:cubicBezTo>
                  <a:cubicBezTo>
                    <a:pt x="868" y="8607"/>
                    <a:pt x="2536" y="9107"/>
                    <a:pt x="4003" y="9107"/>
                  </a:cubicBezTo>
                  <a:cubicBezTo>
                    <a:pt x="5471" y="9007"/>
                    <a:pt x="6872" y="8473"/>
                    <a:pt x="8040" y="7606"/>
                  </a:cubicBezTo>
                  <a:cubicBezTo>
                    <a:pt x="8840" y="6906"/>
                    <a:pt x="9741" y="6305"/>
                    <a:pt x="10742" y="5905"/>
                  </a:cubicBezTo>
                  <a:cubicBezTo>
                    <a:pt x="11576" y="5571"/>
                    <a:pt x="12876" y="5171"/>
                    <a:pt x="12977" y="4604"/>
                  </a:cubicBezTo>
                  <a:cubicBezTo>
                    <a:pt x="13077" y="3703"/>
                    <a:pt x="13010" y="2803"/>
                    <a:pt x="12810" y="1935"/>
                  </a:cubicBezTo>
                  <a:cubicBezTo>
                    <a:pt x="12676" y="1435"/>
                    <a:pt x="12610" y="534"/>
                    <a:pt x="12543" y="234"/>
                  </a:cubicBezTo>
                  <a:cubicBezTo>
                    <a:pt x="12543" y="101"/>
                    <a:pt x="12409" y="1"/>
                    <a:pt x="12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77"/>
            <p:cNvSpPr/>
            <p:nvPr/>
          </p:nvSpPr>
          <p:spPr>
            <a:xfrm>
              <a:off x="4690175" y="4283500"/>
              <a:ext cx="230200" cy="95100"/>
            </a:xfrm>
            <a:custGeom>
              <a:avLst/>
              <a:gdLst/>
              <a:ahLst/>
              <a:cxnLst/>
              <a:rect l="l" t="t" r="r" b="b"/>
              <a:pathLst>
                <a:path w="9208" h="3804" extrusionOk="0">
                  <a:moveTo>
                    <a:pt x="2970" y="1"/>
                  </a:moveTo>
                  <a:cubicBezTo>
                    <a:pt x="2803" y="101"/>
                    <a:pt x="2636" y="201"/>
                    <a:pt x="2569" y="234"/>
                  </a:cubicBezTo>
                  <a:cubicBezTo>
                    <a:pt x="368" y="1235"/>
                    <a:pt x="1" y="1735"/>
                    <a:pt x="468" y="2569"/>
                  </a:cubicBezTo>
                  <a:cubicBezTo>
                    <a:pt x="868" y="3270"/>
                    <a:pt x="2069" y="3804"/>
                    <a:pt x="3970" y="3804"/>
                  </a:cubicBezTo>
                  <a:cubicBezTo>
                    <a:pt x="5171" y="3804"/>
                    <a:pt x="7106" y="3003"/>
                    <a:pt x="8007" y="2269"/>
                  </a:cubicBezTo>
                  <a:cubicBezTo>
                    <a:pt x="8374" y="1969"/>
                    <a:pt x="8807" y="1635"/>
                    <a:pt x="9208" y="1368"/>
                  </a:cubicBezTo>
                  <a:lnTo>
                    <a:pt x="9208" y="1368"/>
                  </a:lnTo>
                  <a:cubicBezTo>
                    <a:pt x="9207" y="1369"/>
                    <a:pt x="7521" y="2398"/>
                    <a:pt x="6331" y="2398"/>
                  </a:cubicBezTo>
                  <a:cubicBezTo>
                    <a:pt x="6052" y="2398"/>
                    <a:pt x="5801" y="2342"/>
                    <a:pt x="5605" y="2202"/>
                  </a:cubicBezTo>
                  <a:cubicBezTo>
                    <a:pt x="5205" y="1969"/>
                    <a:pt x="5038" y="1435"/>
                    <a:pt x="5271" y="1035"/>
                  </a:cubicBezTo>
                  <a:cubicBezTo>
                    <a:pt x="5271" y="835"/>
                    <a:pt x="3637" y="101"/>
                    <a:pt x="2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77"/>
            <p:cNvSpPr/>
            <p:nvPr/>
          </p:nvSpPr>
          <p:spPr>
            <a:xfrm>
              <a:off x="4690175" y="4283500"/>
              <a:ext cx="230200" cy="95100"/>
            </a:xfrm>
            <a:custGeom>
              <a:avLst/>
              <a:gdLst/>
              <a:ahLst/>
              <a:cxnLst/>
              <a:rect l="l" t="t" r="r" b="b"/>
              <a:pathLst>
                <a:path w="9208" h="3804" extrusionOk="0">
                  <a:moveTo>
                    <a:pt x="2970" y="1"/>
                  </a:moveTo>
                  <a:cubicBezTo>
                    <a:pt x="2803" y="101"/>
                    <a:pt x="2636" y="201"/>
                    <a:pt x="2569" y="234"/>
                  </a:cubicBezTo>
                  <a:cubicBezTo>
                    <a:pt x="368" y="1235"/>
                    <a:pt x="1" y="1735"/>
                    <a:pt x="468" y="2569"/>
                  </a:cubicBezTo>
                  <a:cubicBezTo>
                    <a:pt x="868" y="3270"/>
                    <a:pt x="2069" y="3804"/>
                    <a:pt x="3970" y="3804"/>
                  </a:cubicBezTo>
                  <a:cubicBezTo>
                    <a:pt x="5171" y="3804"/>
                    <a:pt x="7106" y="3003"/>
                    <a:pt x="8007" y="2269"/>
                  </a:cubicBezTo>
                  <a:cubicBezTo>
                    <a:pt x="8374" y="1969"/>
                    <a:pt x="8807" y="1635"/>
                    <a:pt x="9208" y="1368"/>
                  </a:cubicBezTo>
                  <a:lnTo>
                    <a:pt x="9208" y="1368"/>
                  </a:lnTo>
                  <a:cubicBezTo>
                    <a:pt x="9207" y="1369"/>
                    <a:pt x="7521" y="2398"/>
                    <a:pt x="6331" y="2398"/>
                  </a:cubicBezTo>
                  <a:cubicBezTo>
                    <a:pt x="6052" y="2398"/>
                    <a:pt x="5801" y="2342"/>
                    <a:pt x="5605" y="2202"/>
                  </a:cubicBezTo>
                  <a:cubicBezTo>
                    <a:pt x="5205" y="1969"/>
                    <a:pt x="5038" y="1435"/>
                    <a:pt x="5271" y="1035"/>
                  </a:cubicBezTo>
                  <a:cubicBezTo>
                    <a:pt x="5271" y="835"/>
                    <a:pt x="3637" y="101"/>
                    <a:pt x="2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77"/>
            <p:cNvSpPr/>
            <p:nvPr/>
          </p:nvSpPr>
          <p:spPr>
            <a:xfrm>
              <a:off x="4791925" y="4149250"/>
              <a:ext cx="213500" cy="168525"/>
            </a:xfrm>
            <a:custGeom>
              <a:avLst/>
              <a:gdLst/>
              <a:ahLst/>
              <a:cxnLst/>
              <a:rect l="l" t="t" r="r" b="b"/>
              <a:pathLst>
                <a:path w="8540" h="6741" extrusionOk="0">
                  <a:moveTo>
                    <a:pt x="8140" y="0"/>
                  </a:moveTo>
                  <a:cubicBezTo>
                    <a:pt x="8140" y="200"/>
                    <a:pt x="8173" y="367"/>
                    <a:pt x="8040" y="501"/>
                  </a:cubicBezTo>
                  <a:cubicBezTo>
                    <a:pt x="7906" y="567"/>
                    <a:pt x="7806" y="667"/>
                    <a:pt x="7673" y="734"/>
                  </a:cubicBezTo>
                  <a:cubicBezTo>
                    <a:pt x="7539" y="834"/>
                    <a:pt x="7439" y="934"/>
                    <a:pt x="7339" y="1068"/>
                  </a:cubicBezTo>
                  <a:cubicBezTo>
                    <a:pt x="7139" y="1335"/>
                    <a:pt x="6939" y="1568"/>
                    <a:pt x="6739" y="1802"/>
                  </a:cubicBezTo>
                  <a:cubicBezTo>
                    <a:pt x="5238" y="3503"/>
                    <a:pt x="3403" y="4870"/>
                    <a:pt x="1368" y="5905"/>
                  </a:cubicBezTo>
                  <a:cubicBezTo>
                    <a:pt x="1" y="6438"/>
                    <a:pt x="568" y="6705"/>
                    <a:pt x="935" y="6738"/>
                  </a:cubicBezTo>
                  <a:cubicBezTo>
                    <a:pt x="943" y="6740"/>
                    <a:pt x="953" y="6741"/>
                    <a:pt x="964" y="6741"/>
                  </a:cubicBezTo>
                  <a:cubicBezTo>
                    <a:pt x="1412" y="6741"/>
                    <a:pt x="3637" y="5444"/>
                    <a:pt x="5004" y="4370"/>
                  </a:cubicBezTo>
                  <a:cubicBezTo>
                    <a:pt x="6405" y="3269"/>
                    <a:pt x="7372" y="1935"/>
                    <a:pt x="7906" y="1535"/>
                  </a:cubicBezTo>
                  <a:cubicBezTo>
                    <a:pt x="8106" y="1368"/>
                    <a:pt x="8340" y="1168"/>
                    <a:pt x="8540" y="1001"/>
                  </a:cubicBezTo>
                  <a:cubicBezTo>
                    <a:pt x="8507" y="701"/>
                    <a:pt x="8473" y="434"/>
                    <a:pt x="8440" y="267"/>
                  </a:cubicBezTo>
                  <a:cubicBezTo>
                    <a:pt x="8407" y="134"/>
                    <a:pt x="8306" y="34"/>
                    <a:pt x="8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77"/>
            <p:cNvSpPr/>
            <p:nvPr/>
          </p:nvSpPr>
          <p:spPr>
            <a:xfrm>
              <a:off x="4754400" y="4282625"/>
              <a:ext cx="67575" cy="30100"/>
            </a:xfrm>
            <a:custGeom>
              <a:avLst/>
              <a:gdLst/>
              <a:ahLst/>
              <a:cxnLst/>
              <a:rect l="l" t="t" r="r" b="b"/>
              <a:pathLst>
                <a:path w="2703" h="1204" extrusionOk="0">
                  <a:moveTo>
                    <a:pt x="261" y="0"/>
                  </a:moveTo>
                  <a:cubicBezTo>
                    <a:pt x="219" y="0"/>
                    <a:pt x="176" y="1"/>
                    <a:pt x="134" y="2"/>
                  </a:cubicBezTo>
                  <a:cubicBezTo>
                    <a:pt x="67" y="2"/>
                    <a:pt x="0" y="69"/>
                    <a:pt x="34" y="169"/>
                  </a:cubicBezTo>
                  <a:cubicBezTo>
                    <a:pt x="34" y="236"/>
                    <a:pt x="101" y="269"/>
                    <a:pt x="167" y="269"/>
                  </a:cubicBezTo>
                  <a:cubicBezTo>
                    <a:pt x="205" y="268"/>
                    <a:pt x="244" y="267"/>
                    <a:pt x="282" y="267"/>
                  </a:cubicBezTo>
                  <a:cubicBezTo>
                    <a:pt x="1077" y="267"/>
                    <a:pt x="1863" y="597"/>
                    <a:pt x="2436" y="1170"/>
                  </a:cubicBezTo>
                  <a:cubicBezTo>
                    <a:pt x="2469" y="1203"/>
                    <a:pt x="2502" y="1203"/>
                    <a:pt x="2569" y="1203"/>
                  </a:cubicBezTo>
                  <a:cubicBezTo>
                    <a:pt x="2602" y="1203"/>
                    <a:pt x="2602" y="1203"/>
                    <a:pt x="2636" y="1170"/>
                  </a:cubicBezTo>
                  <a:cubicBezTo>
                    <a:pt x="2702" y="1137"/>
                    <a:pt x="2702" y="1037"/>
                    <a:pt x="2636" y="1003"/>
                  </a:cubicBezTo>
                  <a:cubicBezTo>
                    <a:pt x="2031" y="335"/>
                    <a:pt x="1152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77"/>
            <p:cNvSpPr/>
            <p:nvPr/>
          </p:nvSpPr>
          <p:spPr>
            <a:xfrm>
              <a:off x="4784425" y="4264275"/>
              <a:ext cx="66725" cy="30450"/>
            </a:xfrm>
            <a:custGeom>
              <a:avLst/>
              <a:gdLst/>
              <a:ahLst/>
              <a:cxnLst/>
              <a:rect l="l" t="t" r="r" b="b"/>
              <a:pathLst>
                <a:path w="2669" h="1218" extrusionOk="0">
                  <a:moveTo>
                    <a:pt x="251" y="1"/>
                  </a:moveTo>
                  <a:cubicBezTo>
                    <a:pt x="212" y="1"/>
                    <a:pt x="173" y="1"/>
                    <a:pt x="134" y="3"/>
                  </a:cubicBezTo>
                  <a:cubicBezTo>
                    <a:pt x="34" y="36"/>
                    <a:pt x="0" y="103"/>
                    <a:pt x="0" y="169"/>
                  </a:cubicBezTo>
                  <a:cubicBezTo>
                    <a:pt x="0" y="224"/>
                    <a:pt x="45" y="278"/>
                    <a:pt x="116" y="278"/>
                  </a:cubicBezTo>
                  <a:cubicBezTo>
                    <a:pt x="132" y="278"/>
                    <a:pt x="149" y="276"/>
                    <a:pt x="167" y="269"/>
                  </a:cubicBezTo>
                  <a:cubicBezTo>
                    <a:pt x="205" y="268"/>
                    <a:pt x="243" y="267"/>
                    <a:pt x="281" y="267"/>
                  </a:cubicBezTo>
                  <a:cubicBezTo>
                    <a:pt x="1074" y="267"/>
                    <a:pt x="1829" y="597"/>
                    <a:pt x="2402" y="1170"/>
                  </a:cubicBezTo>
                  <a:cubicBezTo>
                    <a:pt x="2426" y="1194"/>
                    <a:pt x="2466" y="1217"/>
                    <a:pt x="2499" y="1217"/>
                  </a:cubicBezTo>
                  <a:cubicBezTo>
                    <a:pt x="2513" y="1217"/>
                    <a:pt x="2526" y="1213"/>
                    <a:pt x="2535" y="1203"/>
                  </a:cubicBezTo>
                  <a:cubicBezTo>
                    <a:pt x="2569" y="1203"/>
                    <a:pt x="2602" y="1203"/>
                    <a:pt x="2636" y="1170"/>
                  </a:cubicBezTo>
                  <a:cubicBezTo>
                    <a:pt x="2669" y="1137"/>
                    <a:pt x="2669" y="1037"/>
                    <a:pt x="2636" y="1003"/>
                  </a:cubicBezTo>
                  <a:cubicBezTo>
                    <a:pt x="1996" y="364"/>
                    <a:pt x="1143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77"/>
            <p:cNvSpPr/>
            <p:nvPr/>
          </p:nvSpPr>
          <p:spPr>
            <a:xfrm>
              <a:off x="4813600" y="4247450"/>
              <a:ext cx="67575" cy="30250"/>
            </a:xfrm>
            <a:custGeom>
              <a:avLst/>
              <a:gdLst/>
              <a:ahLst/>
              <a:cxnLst/>
              <a:rect l="l" t="t" r="r" b="b"/>
              <a:pathLst>
                <a:path w="2703" h="1210" extrusionOk="0">
                  <a:moveTo>
                    <a:pt x="352" y="1"/>
                  </a:moveTo>
                  <a:cubicBezTo>
                    <a:pt x="280" y="1"/>
                    <a:pt x="207" y="3"/>
                    <a:pt x="134" y="8"/>
                  </a:cubicBezTo>
                  <a:cubicBezTo>
                    <a:pt x="68" y="8"/>
                    <a:pt x="1" y="75"/>
                    <a:pt x="34" y="142"/>
                  </a:cubicBezTo>
                  <a:cubicBezTo>
                    <a:pt x="34" y="209"/>
                    <a:pt x="101" y="275"/>
                    <a:pt x="168" y="275"/>
                  </a:cubicBezTo>
                  <a:cubicBezTo>
                    <a:pt x="209" y="274"/>
                    <a:pt x="251" y="273"/>
                    <a:pt x="293" y="273"/>
                  </a:cubicBezTo>
                  <a:cubicBezTo>
                    <a:pt x="1085" y="273"/>
                    <a:pt x="1866" y="572"/>
                    <a:pt x="2436" y="1143"/>
                  </a:cubicBezTo>
                  <a:cubicBezTo>
                    <a:pt x="2436" y="1176"/>
                    <a:pt x="2503" y="1209"/>
                    <a:pt x="2569" y="1209"/>
                  </a:cubicBezTo>
                  <a:cubicBezTo>
                    <a:pt x="2603" y="1209"/>
                    <a:pt x="2603" y="1176"/>
                    <a:pt x="2636" y="1176"/>
                  </a:cubicBezTo>
                  <a:cubicBezTo>
                    <a:pt x="2703" y="1109"/>
                    <a:pt x="2703" y="1043"/>
                    <a:pt x="2636" y="976"/>
                  </a:cubicBezTo>
                  <a:cubicBezTo>
                    <a:pt x="2052" y="361"/>
                    <a:pt x="1212" y="1"/>
                    <a:pt x="3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77"/>
            <p:cNvSpPr/>
            <p:nvPr/>
          </p:nvSpPr>
          <p:spPr>
            <a:xfrm>
              <a:off x="4841125" y="4227450"/>
              <a:ext cx="67575" cy="30225"/>
            </a:xfrm>
            <a:custGeom>
              <a:avLst/>
              <a:gdLst/>
              <a:ahLst/>
              <a:cxnLst/>
              <a:rect l="l" t="t" r="r" b="b"/>
              <a:pathLst>
                <a:path w="2703" h="1209" extrusionOk="0">
                  <a:moveTo>
                    <a:pt x="352" y="0"/>
                  </a:moveTo>
                  <a:cubicBezTo>
                    <a:pt x="279" y="0"/>
                    <a:pt x="207" y="3"/>
                    <a:pt x="134" y="8"/>
                  </a:cubicBezTo>
                  <a:cubicBezTo>
                    <a:pt x="67" y="8"/>
                    <a:pt x="1" y="75"/>
                    <a:pt x="34" y="141"/>
                  </a:cubicBezTo>
                  <a:cubicBezTo>
                    <a:pt x="34" y="208"/>
                    <a:pt x="101" y="275"/>
                    <a:pt x="167" y="275"/>
                  </a:cubicBezTo>
                  <a:cubicBezTo>
                    <a:pt x="206" y="273"/>
                    <a:pt x="244" y="272"/>
                    <a:pt x="282" y="272"/>
                  </a:cubicBezTo>
                  <a:cubicBezTo>
                    <a:pt x="1077" y="272"/>
                    <a:pt x="1863" y="601"/>
                    <a:pt x="2436" y="1142"/>
                  </a:cubicBezTo>
                  <a:cubicBezTo>
                    <a:pt x="2469" y="1209"/>
                    <a:pt x="2502" y="1209"/>
                    <a:pt x="2569" y="1209"/>
                  </a:cubicBezTo>
                  <a:cubicBezTo>
                    <a:pt x="2602" y="1209"/>
                    <a:pt x="2602" y="1209"/>
                    <a:pt x="2636" y="1175"/>
                  </a:cubicBezTo>
                  <a:cubicBezTo>
                    <a:pt x="2703" y="1109"/>
                    <a:pt x="2703" y="1042"/>
                    <a:pt x="2636" y="975"/>
                  </a:cubicBezTo>
                  <a:cubicBezTo>
                    <a:pt x="2051" y="360"/>
                    <a:pt x="1212" y="0"/>
                    <a:pt x="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77"/>
            <p:cNvSpPr/>
            <p:nvPr/>
          </p:nvSpPr>
          <p:spPr>
            <a:xfrm>
              <a:off x="4863650" y="4207225"/>
              <a:ext cx="71725" cy="30450"/>
            </a:xfrm>
            <a:custGeom>
              <a:avLst/>
              <a:gdLst/>
              <a:ahLst/>
              <a:cxnLst/>
              <a:rect l="l" t="t" r="r" b="b"/>
              <a:pathLst>
                <a:path w="2869" h="1218" extrusionOk="0">
                  <a:moveTo>
                    <a:pt x="459" y="0"/>
                  </a:moveTo>
                  <a:cubicBezTo>
                    <a:pt x="351" y="0"/>
                    <a:pt x="242" y="5"/>
                    <a:pt x="134" y="16"/>
                  </a:cubicBezTo>
                  <a:cubicBezTo>
                    <a:pt x="67" y="16"/>
                    <a:pt x="0" y="83"/>
                    <a:pt x="0" y="150"/>
                  </a:cubicBezTo>
                  <a:cubicBezTo>
                    <a:pt x="0" y="216"/>
                    <a:pt x="67" y="283"/>
                    <a:pt x="167" y="283"/>
                  </a:cubicBezTo>
                  <a:cubicBezTo>
                    <a:pt x="272" y="271"/>
                    <a:pt x="378" y="266"/>
                    <a:pt x="483" y="266"/>
                  </a:cubicBezTo>
                  <a:cubicBezTo>
                    <a:pt x="1275" y="266"/>
                    <a:pt x="2046" y="595"/>
                    <a:pt x="2635" y="1184"/>
                  </a:cubicBezTo>
                  <a:cubicBezTo>
                    <a:pt x="2669" y="1217"/>
                    <a:pt x="2702" y="1217"/>
                    <a:pt x="2736" y="1217"/>
                  </a:cubicBezTo>
                  <a:cubicBezTo>
                    <a:pt x="2802" y="1217"/>
                    <a:pt x="2869" y="1150"/>
                    <a:pt x="2869" y="1084"/>
                  </a:cubicBezTo>
                  <a:cubicBezTo>
                    <a:pt x="2869" y="1050"/>
                    <a:pt x="2869" y="1017"/>
                    <a:pt x="2836" y="1017"/>
                  </a:cubicBezTo>
                  <a:cubicBezTo>
                    <a:pt x="2211" y="363"/>
                    <a:pt x="1348" y="0"/>
                    <a:pt x="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77"/>
            <p:cNvSpPr/>
            <p:nvPr/>
          </p:nvSpPr>
          <p:spPr>
            <a:xfrm>
              <a:off x="5195550" y="3899075"/>
              <a:ext cx="150975" cy="524925"/>
            </a:xfrm>
            <a:custGeom>
              <a:avLst/>
              <a:gdLst/>
              <a:ahLst/>
              <a:cxnLst/>
              <a:rect l="l" t="t" r="r" b="b"/>
              <a:pathLst>
                <a:path w="6039" h="20997" extrusionOk="0">
                  <a:moveTo>
                    <a:pt x="6038" y="0"/>
                  </a:moveTo>
                  <a:lnTo>
                    <a:pt x="0" y="100"/>
                  </a:lnTo>
                  <a:cubicBezTo>
                    <a:pt x="0" y="334"/>
                    <a:pt x="201" y="1268"/>
                    <a:pt x="234" y="1468"/>
                  </a:cubicBezTo>
                  <a:cubicBezTo>
                    <a:pt x="834" y="5871"/>
                    <a:pt x="1968" y="9974"/>
                    <a:pt x="1968" y="12409"/>
                  </a:cubicBezTo>
                  <a:cubicBezTo>
                    <a:pt x="1968" y="12976"/>
                    <a:pt x="1635" y="18647"/>
                    <a:pt x="1802" y="19981"/>
                  </a:cubicBezTo>
                  <a:cubicBezTo>
                    <a:pt x="1866" y="20603"/>
                    <a:pt x="2494" y="20997"/>
                    <a:pt x="3180" y="20997"/>
                  </a:cubicBezTo>
                  <a:cubicBezTo>
                    <a:pt x="3928" y="20997"/>
                    <a:pt x="4744" y="20529"/>
                    <a:pt x="4971" y="19381"/>
                  </a:cubicBezTo>
                  <a:cubicBezTo>
                    <a:pt x="5204" y="17913"/>
                    <a:pt x="5204" y="13076"/>
                    <a:pt x="5204" y="12342"/>
                  </a:cubicBezTo>
                  <a:cubicBezTo>
                    <a:pt x="5304" y="8540"/>
                    <a:pt x="5971" y="4036"/>
                    <a:pt x="60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77"/>
            <p:cNvSpPr/>
            <p:nvPr/>
          </p:nvSpPr>
          <p:spPr>
            <a:xfrm>
              <a:off x="5213900" y="4401100"/>
              <a:ext cx="137625" cy="120550"/>
            </a:xfrm>
            <a:custGeom>
              <a:avLst/>
              <a:gdLst/>
              <a:ahLst/>
              <a:cxnLst/>
              <a:rect l="l" t="t" r="r" b="b"/>
              <a:pathLst>
                <a:path w="5505" h="4822" extrusionOk="0">
                  <a:moveTo>
                    <a:pt x="5371" y="0"/>
                  </a:moveTo>
                  <a:lnTo>
                    <a:pt x="67" y="801"/>
                  </a:lnTo>
                  <a:cubicBezTo>
                    <a:pt x="0" y="2102"/>
                    <a:pt x="134" y="2969"/>
                    <a:pt x="501" y="3803"/>
                  </a:cubicBezTo>
                  <a:cubicBezTo>
                    <a:pt x="832" y="4438"/>
                    <a:pt x="1483" y="4821"/>
                    <a:pt x="2189" y="4821"/>
                  </a:cubicBezTo>
                  <a:cubicBezTo>
                    <a:pt x="2336" y="4821"/>
                    <a:pt x="2486" y="4805"/>
                    <a:pt x="2635" y="4770"/>
                  </a:cubicBezTo>
                  <a:cubicBezTo>
                    <a:pt x="3536" y="4637"/>
                    <a:pt x="4704" y="4170"/>
                    <a:pt x="5071" y="3069"/>
                  </a:cubicBezTo>
                  <a:cubicBezTo>
                    <a:pt x="5404" y="2102"/>
                    <a:pt x="5504" y="1034"/>
                    <a:pt x="53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77"/>
            <p:cNvSpPr/>
            <p:nvPr/>
          </p:nvSpPr>
          <p:spPr>
            <a:xfrm>
              <a:off x="5211400" y="4195950"/>
              <a:ext cx="138450" cy="311975"/>
            </a:xfrm>
            <a:custGeom>
              <a:avLst/>
              <a:gdLst/>
              <a:ahLst/>
              <a:cxnLst/>
              <a:rect l="l" t="t" r="r" b="b"/>
              <a:pathLst>
                <a:path w="5538" h="12479" extrusionOk="0">
                  <a:moveTo>
                    <a:pt x="1301" y="0"/>
                  </a:moveTo>
                  <a:cubicBezTo>
                    <a:pt x="968" y="134"/>
                    <a:pt x="934" y="1401"/>
                    <a:pt x="867" y="2702"/>
                  </a:cubicBezTo>
                  <a:cubicBezTo>
                    <a:pt x="767" y="4203"/>
                    <a:pt x="601" y="5671"/>
                    <a:pt x="367" y="7139"/>
                  </a:cubicBezTo>
                  <a:cubicBezTo>
                    <a:pt x="100" y="8873"/>
                    <a:pt x="0" y="10241"/>
                    <a:pt x="734" y="11542"/>
                  </a:cubicBezTo>
                  <a:cubicBezTo>
                    <a:pt x="1121" y="12219"/>
                    <a:pt x="1737" y="12478"/>
                    <a:pt x="2376" y="12478"/>
                  </a:cubicBezTo>
                  <a:cubicBezTo>
                    <a:pt x="3279" y="12478"/>
                    <a:pt x="4227" y="11961"/>
                    <a:pt x="4637" y="11375"/>
                  </a:cubicBezTo>
                  <a:cubicBezTo>
                    <a:pt x="5371" y="10374"/>
                    <a:pt x="5537" y="9607"/>
                    <a:pt x="5471" y="7839"/>
                  </a:cubicBezTo>
                  <a:cubicBezTo>
                    <a:pt x="5437" y="6271"/>
                    <a:pt x="4937" y="5471"/>
                    <a:pt x="4904" y="3570"/>
                  </a:cubicBezTo>
                  <a:cubicBezTo>
                    <a:pt x="4870" y="1802"/>
                    <a:pt x="4937" y="67"/>
                    <a:pt x="4603" y="0"/>
                  </a:cubicBezTo>
                  <a:cubicBezTo>
                    <a:pt x="4603" y="134"/>
                    <a:pt x="4537" y="234"/>
                    <a:pt x="4537" y="334"/>
                  </a:cubicBezTo>
                  <a:lnTo>
                    <a:pt x="4537" y="734"/>
                  </a:lnTo>
                  <a:cubicBezTo>
                    <a:pt x="4503" y="968"/>
                    <a:pt x="4537" y="1134"/>
                    <a:pt x="4503" y="1335"/>
                  </a:cubicBezTo>
                  <a:cubicBezTo>
                    <a:pt x="4503" y="1368"/>
                    <a:pt x="4503" y="1435"/>
                    <a:pt x="4437" y="1435"/>
                  </a:cubicBezTo>
                  <a:cubicBezTo>
                    <a:pt x="4370" y="1435"/>
                    <a:pt x="4337" y="1368"/>
                    <a:pt x="4337" y="1335"/>
                  </a:cubicBezTo>
                  <a:cubicBezTo>
                    <a:pt x="4337" y="1201"/>
                    <a:pt x="4337" y="1068"/>
                    <a:pt x="4337" y="968"/>
                  </a:cubicBezTo>
                  <a:cubicBezTo>
                    <a:pt x="4337" y="901"/>
                    <a:pt x="4337" y="834"/>
                    <a:pt x="4337" y="768"/>
                  </a:cubicBezTo>
                  <a:cubicBezTo>
                    <a:pt x="4303" y="667"/>
                    <a:pt x="4237" y="601"/>
                    <a:pt x="4170" y="567"/>
                  </a:cubicBezTo>
                  <a:cubicBezTo>
                    <a:pt x="4036" y="501"/>
                    <a:pt x="3870" y="467"/>
                    <a:pt x="3703" y="434"/>
                  </a:cubicBezTo>
                  <a:cubicBezTo>
                    <a:pt x="3536" y="434"/>
                    <a:pt x="3336" y="401"/>
                    <a:pt x="3169" y="401"/>
                  </a:cubicBezTo>
                  <a:cubicBezTo>
                    <a:pt x="2802" y="401"/>
                    <a:pt x="2435" y="434"/>
                    <a:pt x="2068" y="467"/>
                  </a:cubicBezTo>
                  <a:cubicBezTo>
                    <a:pt x="1935" y="467"/>
                    <a:pt x="1768" y="534"/>
                    <a:pt x="1668" y="601"/>
                  </a:cubicBezTo>
                  <a:cubicBezTo>
                    <a:pt x="1568" y="734"/>
                    <a:pt x="1501" y="868"/>
                    <a:pt x="1535" y="1034"/>
                  </a:cubicBezTo>
                  <a:cubicBezTo>
                    <a:pt x="1501" y="1201"/>
                    <a:pt x="1501" y="1368"/>
                    <a:pt x="1468" y="1535"/>
                  </a:cubicBezTo>
                  <a:cubicBezTo>
                    <a:pt x="1268" y="1501"/>
                    <a:pt x="1301" y="834"/>
                    <a:pt x="1301" y="634"/>
                  </a:cubicBezTo>
                  <a:lnTo>
                    <a:pt x="13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77"/>
            <p:cNvSpPr/>
            <p:nvPr/>
          </p:nvSpPr>
          <p:spPr>
            <a:xfrm>
              <a:off x="5211400" y="4195950"/>
              <a:ext cx="138450" cy="311975"/>
            </a:xfrm>
            <a:custGeom>
              <a:avLst/>
              <a:gdLst/>
              <a:ahLst/>
              <a:cxnLst/>
              <a:rect l="l" t="t" r="r" b="b"/>
              <a:pathLst>
                <a:path w="5538" h="12479" extrusionOk="0">
                  <a:moveTo>
                    <a:pt x="1301" y="0"/>
                  </a:moveTo>
                  <a:cubicBezTo>
                    <a:pt x="968" y="134"/>
                    <a:pt x="934" y="1401"/>
                    <a:pt x="867" y="2702"/>
                  </a:cubicBezTo>
                  <a:cubicBezTo>
                    <a:pt x="767" y="4203"/>
                    <a:pt x="601" y="5671"/>
                    <a:pt x="367" y="7139"/>
                  </a:cubicBezTo>
                  <a:cubicBezTo>
                    <a:pt x="100" y="8873"/>
                    <a:pt x="0" y="10241"/>
                    <a:pt x="734" y="11542"/>
                  </a:cubicBezTo>
                  <a:cubicBezTo>
                    <a:pt x="1121" y="12219"/>
                    <a:pt x="1737" y="12478"/>
                    <a:pt x="2376" y="12478"/>
                  </a:cubicBezTo>
                  <a:cubicBezTo>
                    <a:pt x="3279" y="12478"/>
                    <a:pt x="4227" y="11961"/>
                    <a:pt x="4637" y="11375"/>
                  </a:cubicBezTo>
                  <a:cubicBezTo>
                    <a:pt x="5371" y="10374"/>
                    <a:pt x="5537" y="9607"/>
                    <a:pt x="5471" y="7839"/>
                  </a:cubicBezTo>
                  <a:cubicBezTo>
                    <a:pt x="5437" y="6271"/>
                    <a:pt x="4937" y="5471"/>
                    <a:pt x="4904" y="3570"/>
                  </a:cubicBezTo>
                  <a:cubicBezTo>
                    <a:pt x="4870" y="1802"/>
                    <a:pt x="4937" y="67"/>
                    <a:pt x="4603" y="0"/>
                  </a:cubicBezTo>
                  <a:cubicBezTo>
                    <a:pt x="4603" y="134"/>
                    <a:pt x="4537" y="234"/>
                    <a:pt x="4537" y="334"/>
                  </a:cubicBezTo>
                  <a:lnTo>
                    <a:pt x="4537" y="734"/>
                  </a:lnTo>
                  <a:cubicBezTo>
                    <a:pt x="4503" y="968"/>
                    <a:pt x="4537" y="1134"/>
                    <a:pt x="4503" y="1335"/>
                  </a:cubicBezTo>
                  <a:cubicBezTo>
                    <a:pt x="4503" y="1368"/>
                    <a:pt x="4503" y="1435"/>
                    <a:pt x="4437" y="1435"/>
                  </a:cubicBezTo>
                  <a:cubicBezTo>
                    <a:pt x="4370" y="1435"/>
                    <a:pt x="4337" y="1368"/>
                    <a:pt x="4337" y="1335"/>
                  </a:cubicBezTo>
                  <a:cubicBezTo>
                    <a:pt x="4337" y="1201"/>
                    <a:pt x="4337" y="1068"/>
                    <a:pt x="4337" y="968"/>
                  </a:cubicBezTo>
                  <a:cubicBezTo>
                    <a:pt x="4337" y="901"/>
                    <a:pt x="4337" y="834"/>
                    <a:pt x="4337" y="768"/>
                  </a:cubicBezTo>
                  <a:cubicBezTo>
                    <a:pt x="4303" y="667"/>
                    <a:pt x="4237" y="601"/>
                    <a:pt x="4170" y="567"/>
                  </a:cubicBezTo>
                  <a:cubicBezTo>
                    <a:pt x="4036" y="501"/>
                    <a:pt x="3870" y="467"/>
                    <a:pt x="3703" y="434"/>
                  </a:cubicBezTo>
                  <a:cubicBezTo>
                    <a:pt x="3536" y="434"/>
                    <a:pt x="3336" y="401"/>
                    <a:pt x="3169" y="401"/>
                  </a:cubicBezTo>
                  <a:cubicBezTo>
                    <a:pt x="2802" y="401"/>
                    <a:pt x="2435" y="434"/>
                    <a:pt x="2068" y="467"/>
                  </a:cubicBezTo>
                  <a:cubicBezTo>
                    <a:pt x="1935" y="467"/>
                    <a:pt x="1768" y="534"/>
                    <a:pt x="1668" y="601"/>
                  </a:cubicBezTo>
                  <a:cubicBezTo>
                    <a:pt x="1568" y="734"/>
                    <a:pt x="1501" y="868"/>
                    <a:pt x="1535" y="1034"/>
                  </a:cubicBezTo>
                  <a:cubicBezTo>
                    <a:pt x="1501" y="1201"/>
                    <a:pt x="1501" y="1368"/>
                    <a:pt x="1468" y="1535"/>
                  </a:cubicBezTo>
                  <a:cubicBezTo>
                    <a:pt x="1268" y="1501"/>
                    <a:pt x="1301" y="834"/>
                    <a:pt x="1301" y="634"/>
                  </a:cubicBezTo>
                  <a:lnTo>
                    <a:pt x="1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77"/>
            <p:cNvSpPr/>
            <p:nvPr/>
          </p:nvSpPr>
          <p:spPr>
            <a:xfrm>
              <a:off x="5212225" y="4377750"/>
              <a:ext cx="138450" cy="129925"/>
            </a:xfrm>
            <a:custGeom>
              <a:avLst/>
              <a:gdLst/>
              <a:ahLst/>
              <a:cxnLst/>
              <a:rect l="l" t="t" r="r" b="b"/>
              <a:pathLst>
                <a:path w="5538" h="5197" extrusionOk="0">
                  <a:moveTo>
                    <a:pt x="334" y="0"/>
                  </a:moveTo>
                  <a:lnTo>
                    <a:pt x="334" y="0"/>
                  </a:lnTo>
                  <a:cubicBezTo>
                    <a:pt x="101" y="1668"/>
                    <a:pt x="1" y="3002"/>
                    <a:pt x="734" y="4270"/>
                  </a:cubicBezTo>
                  <a:cubicBezTo>
                    <a:pt x="1118" y="4942"/>
                    <a:pt x="1727" y="5196"/>
                    <a:pt x="2361" y="5196"/>
                  </a:cubicBezTo>
                  <a:cubicBezTo>
                    <a:pt x="3268" y="5196"/>
                    <a:pt x="4225" y="4673"/>
                    <a:pt x="4637" y="4103"/>
                  </a:cubicBezTo>
                  <a:cubicBezTo>
                    <a:pt x="5371" y="3102"/>
                    <a:pt x="5538" y="2335"/>
                    <a:pt x="5471" y="567"/>
                  </a:cubicBezTo>
                  <a:cubicBezTo>
                    <a:pt x="5438" y="400"/>
                    <a:pt x="5438" y="234"/>
                    <a:pt x="5404" y="67"/>
                  </a:cubicBezTo>
                  <a:lnTo>
                    <a:pt x="5404" y="67"/>
                  </a:lnTo>
                  <a:cubicBezTo>
                    <a:pt x="5404" y="300"/>
                    <a:pt x="5471" y="2002"/>
                    <a:pt x="5004" y="2268"/>
                  </a:cubicBezTo>
                  <a:cubicBezTo>
                    <a:pt x="4966" y="2288"/>
                    <a:pt x="4929" y="2297"/>
                    <a:pt x="4894" y="2297"/>
                  </a:cubicBezTo>
                  <a:cubicBezTo>
                    <a:pt x="4506" y="2297"/>
                    <a:pt x="4337" y="1201"/>
                    <a:pt x="4337" y="1201"/>
                  </a:cubicBezTo>
                  <a:cubicBezTo>
                    <a:pt x="4337" y="1201"/>
                    <a:pt x="3911" y="1020"/>
                    <a:pt x="3163" y="1020"/>
                  </a:cubicBezTo>
                  <a:cubicBezTo>
                    <a:pt x="2709" y="1020"/>
                    <a:pt x="2136" y="1087"/>
                    <a:pt x="1468" y="1301"/>
                  </a:cubicBezTo>
                  <a:cubicBezTo>
                    <a:pt x="1527" y="1537"/>
                    <a:pt x="1248" y="2241"/>
                    <a:pt x="883" y="2241"/>
                  </a:cubicBezTo>
                  <a:cubicBezTo>
                    <a:pt x="835" y="2241"/>
                    <a:pt x="785" y="2229"/>
                    <a:pt x="734" y="2202"/>
                  </a:cubicBezTo>
                  <a:cubicBezTo>
                    <a:pt x="301" y="1968"/>
                    <a:pt x="334" y="34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77"/>
            <p:cNvSpPr/>
            <p:nvPr/>
          </p:nvSpPr>
          <p:spPr>
            <a:xfrm>
              <a:off x="5212225" y="4377750"/>
              <a:ext cx="138450" cy="129925"/>
            </a:xfrm>
            <a:custGeom>
              <a:avLst/>
              <a:gdLst/>
              <a:ahLst/>
              <a:cxnLst/>
              <a:rect l="l" t="t" r="r" b="b"/>
              <a:pathLst>
                <a:path w="5538" h="5197" extrusionOk="0">
                  <a:moveTo>
                    <a:pt x="334" y="0"/>
                  </a:moveTo>
                  <a:lnTo>
                    <a:pt x="334" y="0"/>
                  </a:lnTo>
                  <a:cubicBezTo>
                    <a:pt x="101" y="1668"/>
                    <a:pt x="1" y="3002"/>
                    <a:pt x="734" y="4270"/>
                  </a:cubicBezTo>
                  <a:cubicBezTo>
                    <a:pt x="1118" y="4942"/>
                    <a:pt x="1727" y="5196"/>
                    <a:pt x="2361" y="5196"/>
                  </a:cubicBezTo>
                  <a:cubicBezTo>
                    <a:pt x="3268" y="5196"/>
                    <a:pt x="4225" y="4673"/>
                    <a:pt x="4637" y="4103"/>
                  </a:cubicBezTo>
                  <a:cubicBezTo>
                    <a:pt x="5371" y="3102"/>
                    <a:pt x="5538" y="2335"/>
                    <a:pt x="5471" y="567"/>
                  </a:cubicBezTo>
                  <a:cubicBezTo>
                    <a:pt x="5438" y="400"/>
                    <a:pt x="5438" y="234"/>
                    <a:pt x="5404" y="67"/>
                  </a:cubicBezTo>
                  <a:lnTo>
                    <a:pt x="5404" y="67"/>
                  </a:lnTo>
                  <a:cubicBezTo>
                    <a:pt x="5404" y="300"/>
                    <a:pt x="5471" y="2002"/>
                    <a:pt x="5004" y="2268"/>
                  </a:cubicBezTo>
                  <a:cubicBezTo>
                    <a:pt x="4966" y="2288"/>
                    <a:pt x="4929" y="2297"/>
                    <a:pt x="4894" y="2297"/>
                  </a:cubicBezTo>
                  <a:cubicBezTo>
                    <a:pt x="4506" y="2297"/>
                    <a:pt x="4337" y="1201"/>
                    <a:pt x="4337" y="1201"/>
                  </a:cubicBezTo>
                  <a:cubicBezTo>
                    <a:pt x="4337" y="1201"/>
                    <a:pt x="3911" y="1020"/>
                    <a:pt x="3163" y="1020"/>
                  </a:cubicBezTo>
                  <a:cubicBezTo>
                    <a:pt x="2709" y="1020"/>
                    <a:pt x="2136" y="1087"/>
                    <a:pt x="1468" y="1301"/>
                  </a:cubicBezTo>
                  <a:cubicBezTo>
                    <a:pt x="1527" y="1537"/>
                    <a:pt x="1248" y="2241"/>
                    <a:pt x="883" y="2241"/>
                  </a:cubicBezTo>
                  <a:cubicBezTo>
                    <a:pt x="835" y="2241"/>
                    <a:pt x="785" y="2229"/>
                    <a:pt x="734" y="2202"/>
                  </a:cubicBezTo>
                  <a:cubicBezTo>
                    <a:pt x="301" y="1968"/>
                    <a:pt x="334" y="34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77"/>
            <p:cNvSpPr/>
            <p:nvPr/>
          </p:nvSpPr>
          <p:spPr>
            <a:xfrm>
              <a:off x="5316125" y="4195950"/>
              <a:ext cx="21225" cy="223850"/>
            </a:xfrm>
            <a:custGeom>
              <a:avLst/>
              <a:gdLst/>
              <a:ahLst/>
              <a:cxnLst/>
              <a:rect l="l" t="t" r="r" b="b"/>
              <a:pathLst>
                <a:path w="849" h="8954" extrusionOk="0">
                  <a:moveTo>
                    <a:pt x="414" y="0"/>
                  </a:moveTo>
                  <a:lnTo>
                    <a:pt x="414" y="67"/>
                  </a:lnTo>
                  <a:lnTo>
                    <a:pt x="381" y="934"/>
                  </a:lnTo>
                  <a:cubicBezTo>
                    <a:pt x="381" y="1068"/>
                    <a:pt x="381" y="1201"/>
                    <a:pt x="348" y="1335"/>
                  </a:cubicBezTo>
                  <a:cubicBezTo>
                    <a:pt x="214" y="2602"/>
                    <a:pt x="148" y="5104"/>
                    <a:pt x="148" y="6305"/>
                  </a:cubicBezTo>
                  <a:cubicBezTo>
                    <a:pt x="148" y="7039"/>
                    <a:pt x="114" y="7806"/>
                    <a:pt x="14" y="8573"/>
                  </a:cubicBezTo>
                  <a:cubicBezTo>
                    <a:pt x="1" y="8828"/>
                    <a:pt x="95" y="8954"/>
                    <a:pt x="220" y="8954"/>
                  </a:cubicBezTo>
                  <a:cubicBezTo>
                    <a:pt x="405" y="8954"/>
                    <a:pt x="655" y="8678"/>
                    <a:pt x="715" y="8139"/>
                  </a:cubicBezTo>
                  <a:cubicBezTo>
                    <a:pt x="848" y="7239"/>
                    <a:pt x="581" y="5104"/>
                    <a:pt x="715" y="3570"/>
                  </a:cubicBezTo>
                  <a:cubicBezTo>
                    <a:pt x="681" y="1802"/>
                    <a:pt x="748" y="67"/>
                    <a:pt x="4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77"/>
            <p:cNvSpPr/>
            <p:nvPr/>
          </p:nvSpPr>
          <p:spPr>
            <a:xfrm>
              <a:off x="5233075" y="4195950"/>
              <a:ext cx="21200" cy="223900"/>
            </a:xfrm>
            <a:custGeom>
              <a:avLst/>
              <a:gdLst/>
              <a:ahLst/>
              <a:cxnLst/>
              <a:rect l="l" t="t" r="r" b="b"/>
              <a:pathLst>
                <a:path w="848" h="8956" extrusionOk="0">
                  <a:moveTo>
                    <a:pt x="434" y="0"/>
                  </a:moveTo>
                  <a:cubicBezTo>
                    <a:pt x="201" y="100"/>
                    <a:pt x="134" y="801"/>
                    <a:pt x="67" y="1668"/>
                  </a:cubicBezTo>
                  <a:cubicBezTo>
                    <a:pt x="67" y="2202"/>
                    <a:pt x="67" y="2802"/>
                    <a:pt x="134" y="3570"/>
                  </a:cubicBezTo>
                  <a:cubicBezTo>
                    <a:pt x="301" y="5104"/>
                    <a:pt x="0" y="7306"/>
                    <a:pt x="134" y="8173"/>
                  </a:cubicBezTo>
                  <a:cubicBezTo>
                    <a:pt x="193" y="8688"/>
                    <a:pt x="441" y="8956"/>
                    <a:pt x="625" y="8956"/>
                  </a:cubicBezTo>
                  <a:cubicBezTo>
                    <a:pt x="751" y="8956"/>
                    <a:pt x="848" y="8831"/>
                    <a:pt x="834" y="8573"/>
                  </a:cubicBezTo>
                  <a:cubicBezTo>
                    <a:pt x="734" y="7806"/>
                    <a:pt x="701" y="7072"/>
                    <a:pt x="701" y="6305"/>
                  </a:cubicBezTo>
                  <a:cubicBezTo>
                    <a:pt x="701" y="5137"/>
                    <a:pt x="634" y="2669"/>
                    <a:pt x="501" y="1368"/>
                  </a:cubicBezTo>
                  <a:cubicBezTo>
                    <a:pt x="467" y="1134"/>
                    <a:pt x="434" y="868"/>
                    <a:pt x="434" y="634"/>
                  </a:cubicBezTo>
                  <a:lnTo>
                    <a:pt x="434" y="34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77"/>
            <p:cNvSpPr/>
            <p:nvPr/>
          </p:nvSpPr>
          <p:spPr>
            <a:xfrm>
              <a:off x="5243925" y="4398175"/>
              <a:ext cx="79250" cy="13175"/>
            </a:xfrm>
            <a:custGeom>
              <a:avLst/>
              <a:gdLst/>
              <a:ahLst/>
              <a:cxnLst/>
              <a:rect l="l" t="t" r="r" b="b"/>
              <a:pathLst>
                <a:path w="3170" h="527" extrusionOk="0">
                  <a:moveTo>
                    <a:pt x="1601" y="0"/>
                  </a:moveTo>
                  <a:cubicBezTo>
                    <a:pt x="1093" y="0"/>
                    <a:pt x="584" y="84"/>
                    <a:pt x="100" y="251"/>
                  </a:cubicBezTo>
                  <a:cubicBezTo>
                    <a:pt x="33" y="284"/>
                    <a:pt x="0" y="384"/>
                    <a:pt x="33" y="451"/>
                  </a:cubicBezTo>
                  <a:cubicBezTo>
                    <a:pt x="33" y="484"/>
                    <a:pt x="100" y="517"/>
                    <a:pt x="134" y="517"/>
                  </a:cubicBezTo>
                  <a:lnTo>
                    <a:pt x="200" y="517"/>
                  </a:lnTo>
                  <a:cubicBezTo>
                    <a:pt x="651" y="367"/>
                    <a:pt x="1126" y="292"/>
                    <a:pt x="1601" y="292"/>
                  </a:cubicBezTo>
                  <a:cubicBezTo>
                    <a:pt x="2077" y="292"/>
                    <a:pt x="2552" y="367"/>
                    <a:pt x="3002" y="517"/>
                  </a:cubicBezTo>
                  <a:cubicBezTo>
                    <a:pt x="3015" y="524"/>
                    <a:pt x="3028" y="526"/>
                    <a:pt x="3042" y="526"/>
                  </a:cubicBezTo>
                  <a:cubicBezTo>
                    <a:pt x="3102" y="526"/>
                    <a:pt x="3169" y="472"/>
                    <a:pt x="3169" y="417"/>
                  </a:cubicBezTo>
                  <a:cubicBezTo>
                    <a:pt x="3169" y="351"/>
                    <a:pt x="3169" y="284"/>
                    <a:pt x="3102" y="251"/>
                  </a:cubicBezTo>
                  <a:cubicBezTo>
                    <a:pt x="2619" y="84"/>
                    <a:pt x="2110" y="0"/>
                    <a:pt x="1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77"/>
            <p:cNvSpPr/>
            <p:nvPr/>
          </p:nvSpPr>
          <p:spPr>
            <a:xfrm>
              <a:off x="5239750" y="4363150"/>
              <a:ext cx="88425" cy="13175"/>
            </a:xfrm>
            <a:custGeom>
              <a:avLst/>
              <a:gdLst/>
              <a:ahLst/>
              <a:cxnLst/>
              <a:rect l="l" t="t" r="r" b="b"/>
              <a:pathLst>
                <a:path w="3537" h="527" extrusionOk="0">
                  <a:moveTo>
                    <a:pt x="1756" y="0"/>
                  </a:moveTo>
                  <a:cubicBezTo>
                    <a:pt x="1193" y="0"/>
                    <a:pt x="634" y="84"/>
                    <a:pt x="100" y="251"/>
                  </a:cubicBezTo>
                  <a:cubicBezTo>
                    <a:pt x="34" y="284"/>
                    <a:pt x="0" y="351"/>
                    <a:pt x="0" y="417"/>
                  </a:cubicBezTo>
                  <a:cubicBezTo>
                    <a:pt x="34" y="484"/>
                    <a:pt x="100" y="517"/>
                    <a:pt x="134" y="517"/>
                  </a:cubicBezTo>
                  <a:lnTo>
                    <a:pt x="200" y="517"/>
                  </a:lnTo>
                  <a:cubicBezTo>
                    <a:pt x="718" y="351"/>
                    <a:pt x="1251" y="267"/>
                    <a:pt x="1781" y="267"/>
                  </a:cubicBezTo>
                  <a:cubicBezTo>
                    <a:pt x="2310" y="267"/>
                    <a:pt x="2836" y="351"/>
                    <a:pt x="3336" y="517"/>
                  </a:cubicBezTo>
                  <a:cubicBezTo>
                    <a:pt x="3348" y="524"/>
                    <a:pt x="3362" y="526"/>
                    <a:pt x="3375" y="526"/>
                  </a:cubicBezTo>
                  <a:cubicBezTo>
                    <a:pt x="3436" y="526"/>
                    <a:pt x="3503" y="472"/>
                    <a:pt x="3503" y="417"/>
                  </a:cubicBezTo>
                  <a:cubicBezTo>
                    <a:pt x="3536" y="351"/>
                    <a:pt x="3503" y="284"/>
                    <a:pt x="3436" y="251"/>
                  </a:cubicBezTo>
                  <a:cubicBezTo>
                    <a:pt x="2886" y="84"/>
                    <a:pt x="2319" y="0"/>
                    <a:pt x="17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77"/>
            <p:cNvSpPr/>
            <p:nvPr/>
          </p:nvSpPr>
          <p:spPr>
            <a:xfrm>
              <a:off x="5240575" y="4329375"/>
              <a:ext cx="87600" cy="14200"/>
            </a:xfrm>
            <a:custGeom>
              <a:avLst/>
              <a:gdLst/>
              <a:ahLst/>
              <a:cxnLst/>
              <a:rect l="l" t="t" r="r" b="b"/>
              <a:pathLst>
                <a:path w="3504" h="568" extrusionOk="0">
                  <a:moveTo>
                    <a:pt x="1752" y="0"/>
                  </a:moveTo>
                  <a:cubicBezTo>
                    <a:pt x="1193" y="0"/>
                    <a:pt x="634" y="101"/>
                    <a:pt x="101" y="301"/>
                  </a:cubicBezTo>
                  <a:cubicBezTo>
                    <a:pt x="34" y="334"/>
                    <a:pt x="1" y="401"/>
                    <a:pt x="34" y="467"/>
                  </a:cubicBezTo>
                  <a:cubicBezTo>
                    <a:pt x="34" y="534"/>
                    <a:pt x="134" y="568"/>
                    <a:pt x="201" y="568"/>
                  </a:cubicBezTo>
                  <a:cubicBezTo>
                    <a:pt x="201" y="568"/>
                    <a:pt x="942" y="271"/>
                    <a:pt x="1861" y="271"/>
                  </a:cubicBezTo>
                  <a:cubicBezTo>
                    <a:pt x="2321" y="271"/>
                    <a:pt x="2825" y="345"/>
                    <a:pt x="3303" y="568"/>
                  </a:cubicBezTo>
                  <a:lnTo>
                    <a:pt x="3370" y="568"/>
                  </a:lnTo>
                  <a:cubicBezTo>
                    <a:pt x="3403" y="568"/>
                    <a:pt x="3470" y="534"/>
                    <a:pt x="3470" y="501"/>
                  </a:cubicBezTo>
                  <a:cubicBezTo>
                    <a:pt x="3503" y="401"/>
                    <a:pt x="3470" y="334"/>
                    <a:pt x="3403" y="301"/>
                  </a:cubicBezTo>
                  <a:cubicBezTo>
                    <a:pt x="2869" y="101"/>
                    <a:pt x="2311" y="0"/>
                    <a:pt x="1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77"/>
            <p:cNvSpPr/>
            <p:nvPr/>
          </p:nvSpPr>
          <p:spPr>
            <a:xfrm>
              <a:off x="5239750" y="4296525"/>
              <a:ext cx="89250" cy="15350"/>
            </a:xfrm>
            <a:custGeom>
              <a:avLst/>
              <a:gdLst/>
              <a:ahLst/>
              <a:cxnLst/>
              <a:rect l="l" t="t" r="r" b="b"/>
              <a:pathLst>
                <a:path w="3570" h="614" extrusionOk="0">
                  <a:moveTo>
                    <a:pt x="1755" y="1"/>
                  </a:moveTo>
                  <a:cubicBezTo>
                    <a:pt x="1190" y="1"/>
                    <a:pt x="625" y="118"/>
                    <a:pt x="100" y="347"/>
                  </a:cubicBezTo>
                  <a:cubicBezTo>
                    <a:pt x="34" y="380"/>
                    <a:pt x="0" y="447"/>
                    <a:pt x="34" y="514"/>
                  </a:cubicBezTo>
                  <a:cubicBezTo>
                    <a:pt x="58" y="563"/>
                    <a:pt x="100" y="594"/>
                    <a:pt x="148" y="594"/>
                  </a:cubicBezTo>
                  <a:cubicBezTo>
                    <a:pt x="165" y="594"/>
                    <a:pt x="183" y="590"/>
                    <a:pt x="200" y="581"/>
                  </a:cubicBezTo>
                  <a:cubicBezTo>
                    <a:pt x="698" y="372"/>
                    <a:pt x="1218" y="272"/>
                    <a:pt x="1735" y="272"/>
                  </a:cubicBezTo>
                  <a:cubicBezTo>
                    <a:pt x="2294" y="272"/>
                    <a:pt x="2850" y="389"/>
                    <a:pt x="3369" y="614"/>
                  </a:cubicBezTo>
                  <a:lnTo>
                    <a:pt x="3403" y="614"/>
                  </a:lnTo>
                  <a:cubicBezTo>
                    <a:pt x="3469" y="614"/>
                    <a:pt x="3503" y="614"/>
                    <a:pt x="3536" y="547"/>
                  </a:cubicBezTo>
                  <a:cubicBezTo>
                    <a:pt x="3570" y="481"/>
                    <a:pt x="3536" y="414"/>
                    <a:pt x="3469" y="380"/>
                  </a:cubicBezTo>
                  <a:cubicBezTo>
                    <a:pt x="2927" y="126"/>
                    <a:pt x="2341" y="1"/>
                    <a:pt x="1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77"/>
            <p:cNvSpPr/>
            <p:nvPr/>
          </p:nvSpPr>
          <p:spPr>
            <a:xfrm>
              <a:off x="5239750" y="4261925"/>
              <a:ext cx="89250" cy="15775"/>
            </a:xfrm>
            <a:custGeom>
              <a:avLst/>
              <a:gdLst/>
              <a:ahLst/>
              <a:cxnLst/>
              <a:rect l="l" t="t" r="r" b="b"/>
              <a:pathLst>
                <a:path w="3570" h="631" extrusionOk="0">
                  <a:moveTo>
                    <a:pt x="1893" y="0"/>
                  </a:moveTo>
                  <a:cubicBezTo>
                    <a:pt x="914" y="0"/>
                    <a:pt x="144" y="341"/>
                    <a:pt x="100" y="363"/>
                  </a:cubicBezTo>
                  <a:cubicBezTo>
                    <a:pt x="34" y="397"/>
                    <a:pt x="0" y="464"/>
                    <a:pt x="34" y="530"/>
                  </a:cubicBezTo>
                  <a:cubicBezTo>
                    <a:pt x="58" y="579"/>
                    <a:pt x="100" y="610"/>
                    <a:pt x="148" y="610"/>
                  </a:cubicBezTo>
                  <a:cubicBezTo>
                    <a:pt x="165" y="610"/>
                    <a:pt x="183" y="606"/>
                    <a:pt x="200" y="597"/>
                  </a:cubicBezTo>
                  <a:cubicBezTo>
                    <a:pt x="200" y="597"/>
                    <a:pt x="957" y="271"/>
                    <a:pt x="1905" y="271"/>
                  </a:cubicBezTo>
                  <a:cubicBezTo>
                    <a:pt x="2380" y="271"/>
                    <a:pt x="2902" y="352"/>
                    <a:pt x="3403" y="597"/>
                  </a:cubicBezTo>
                  <a:cubicBezTo>
                    <a:pt x="3403" y="630"/>
                    <a:pt x="3436" y="630"/>
                    <a:pt x="3436" y="630"/>
                  </a:cubicBezTo>
                  <a:cubicBezTo>
                    <a:pt x="3536" y="630"/>
                    <a:pt x="3570" y="564"/>
                    <a:pt x="3570" y="464"/>
                  </a:cubicBezTo>
                  <a:cubicBezTo>
                    <a:pt x="3570" y="430"/>
                    <a:pt x="3536" y="397"/>
                    <a:pt x="3503" y="363"/>
                  </a:cubicBezTo>
                  <a:cubicBezTo>
                    <a:pt x="2958" y="91"/>
                    <a:pt x="2398" y="0"/>
                    <a:pt x="18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77"/>
            <p:cNvSpPr/>
            <p:nvPr/>
          </p:nvSpPr>
          <p:spPr>
            <a:xfrm>
              <a:off x="4862800" y="2854150"/>
              <a:ext cx="502050" cy="1456825"/>
            </a:xfrm>
            <a:custGeom>
              <a:avLst/>
              <a:gdLst/>
              <a:ahLst/>
              <a:cxnLst/>
              <a:rect l="l" t="t" r="r" b="b"/>
              <a:pathLst>
                <a:path w="20082" h="58273" extrusionOk="0">
                  <a:moveTo>
                    <a:pt x="16313" y="1"/>
                  </a:moveTo>
                  <a:lnTo>
                    <a:pt x="1235" y="3270"/>
                  </a:lnTo>
                  <a:cubicBezTo>
                    <a:pt x="134" y="10375"/>
                    <a:pt x="1" y="22650"/>
                    <a:pt x="134" y="29422"/>
                  </a:cubicBezTo>
                  <a:cubicBezTo>
                    <a:pt x="201" y="32857"/>
                    <a:pt x="635" y="53072"/>
                    <a:pt x="635" y="53072"/>
                  </a:cubicBezTo>
                  <a:cubicBezTo>
                    <a:pt x="1367" y="53873"/>
                    <a:pt x="2483" y="54108"/>
                    <a:pt x="3539" y="54108"/>
                  </a:cubicBezTo>
                  <a:cubicBezTo>
                    <a:pt x="5032" y="54108"/>
                    <a:pt x="6405" y="53639"/>
                    <a:pt x="6405" y="53639"/>
                  </a:cubicBezTo>
                  <a:cubicBezTo>
                    <a:pt x="6405" y="53639"/>
                    <a:pt x="7206" y="39062"/>
                    <a:pt x="7339" y="36193"/>
                  </a:cubicBezTo>
                  <a:cubicBezTo>
                    <a:pt x="7473" y="33758"/>
                    <a:pt x="7306" y="29955"/>
                    <a:pt x="7306" y="29955"/>
                  </a:cubicBezTo>
                  <a:lnTo>
                    <a:pt x="9041" y="16412"/>
                  </a:lnTo>
                  <a:cubicBezTo>
                    <a:pt x="9041" y="16412"/>
                    <a:pt x="10542" y="25586"/>
                    <a:pt x="11075" y="29789"/>
                  </a:cubicBezTo>
                  <a:cubicBezTo>
                    <a:pt x="11676" y="34625"/>
                    <a:pt x="14311" y="57308"/>
                    <a:pt x="14311" y="57308"/>
                  </a:cubicBezTo>
                  <a:cubicBezTo>
                    <a:pt x="15141" y="58040"/>
                    <a:pt x="16060" y="58273"/>
                    <a:pt x="16892" y="58273"/>
                  </a:cubicBezTo>
                  <a:cubicBezTo>
                    <a:pt x="18334" y="58273"/>
                    <a:pt x="19515" y="57575"/>
                    <a:pt x="19515" y="57575"/>
                  </a:cubicBezTo>
                  <a:cubicBezTo>
                    <a:pt x="19515" y="57575"/>
                    <a:pt x="20082" y="41063"/>
                    <a:pt x="19615" y="36160"/>
                  </a:cubicBezTo>
                  <a:cubicBezTo>
                    <a:pt x="19215" y="32057"/>
                    <a:pt x="18614" y="29922"/>
                    <a:pt x="18547" y="28988"/>
                  </a:cubicBezTo>
                  <a:cubicBezTo>
                    <a:pt x="18547" y="28988"/>
                    <a:pt x="18914" y="16112"/>
                    <a:pt x="18214" y="7139"/>
                  </a:cubicBezTo>
                  <a:cubicBezTo>
                    <a:pt x="17947" y="4671"/>
                    <a:pt x="17313" y="2269"/>
                    <a:pt x="16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77"/>
            <p:cNvSpPr/>
            <p:nvPr/>
          </p:nvSpPr>
          <p:spPr>
            <a:xfrm>
              <a:off x="4941200" y="3106000"/>
              <a:ext cx="147625" cy="455350"/>
            </a:xfrm>
            <a:custGeom>
              <a:avLst/>
              <a:gdLst/>
              <a:ahLst/>
              <a:cxnLst/>
              <a:rect l="l" t="t" r="r" b="b"/>
              <a:pathLst>
                <a:path w="5905" h="18214" extrusionOk="0">
                  <a:moveTo>
                    <a:pt x="0" y="0"/>
                  </a:moveTo>
                  <a:cubicBezTo>
                    <a:pt x="968" y="1468"/>
                    <a:pt x="2536" y="2469"/>
                    <a:pt x="4270" y="2702"/>
                  </a:cubicBezTo>
                  <a:lnTo>
                    <a:pt x="4937" y="6572"/>
                  </a:lnTo>
                  <a:lnTo>
                    <a:pt x="4370" y="18213"/>
                  </a:lnTo>
                  <a:lnTo>
                    <a:pt x="5905" y="6338"/>
                  </a:lnTo>
                  <a:lnTo>
                    <a:pt x="5271" y="2035"/>
                  </a:lnTo>
                  <a:cubicBezTo>
                    <a:pt x="5271" y="2035"/>
                    <a:pt x="1635" y="153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77"/>
            <p:cNvSpPr/>
            <p:nvPr/>
          </p:nvSpPr>
          <p:spPr>
            <a:xfrm>
              <a:off x="4870325" y="1997675"/>
              <a:ext cx="477025" cy="692525"/>
            </a:xfrm>
            <a:custGeom>
              <a:avLst/>
              <a:gdLst/>
              <a:ahLst/>
              <a:cxnLst/>
              <a:rect l="l" t="t" r="r" b="b"/>
              <a:pathLst>
                <a:path w="19081" h="27701" extrusionOk="0">
                  <a:moveTo>
                    <a:pt x="6452" y="1"/>
                  </a:moveTo>
                  <a:cubicBezTo>
                    <a:pt x="5811" y="1"/>
                    <a:pt x="5169" y="60"/>
                    <a:pt x="4537" y="169"/>
                  </a:cubicBezTo>
                  <a:cubicBezTo>
                    <a:pt x="3369" y="369"/>
                    <a:pt x="2268" y="902"/>
                    <a:pt x="1401" y="1703"/>
                  </a:cubicBezTo>
                  <a:cubicBezTo>
                    <a:pt x="567" y="2470"/>
                    <a:pt x="100" y="3538"/>
                    <a:pt x="33" y="4672"/>
                  </a:cubicBezTo>
                  <a:cubicBezTo>
                    <a:pt x="0" y="5572"/>
                    <a:pt x="334" y="6473"/>
                    <a:pt x="934" y="7174"/>
                  </a:cubicBezTo>
                  <a:cubicBezTo>
                    <a:pt x="634" y="7440"/>
                    <a:pt x="434" y="7807"/>
                    <a:pt x="334" y="8174"/>
                  </a:cubicBezTo>
                  <a:cubicBezTo>
                    <a:pt x="234" y="9008"/>
                    <a:pt x="434" y="10009"/>
                    <a:pt x="1835" y="10543"/>
                  </a:cubicBezTo>
                  <a:lnTo>
                    <a:pt x="3903" y="12444"/>
                  </a:lnTo>
                  <a:cubicBezTo>
                    <a:pt x="3536" y="13778"/>
                    <a:pt x="3336" y="15146"/>
                    <a:pt x="3269" y="16547"/>
                  </a:cubicBezTo>
                  <a:cubicBezTo>
                    <a:pt x="3269" y="17448"/>
                    <a:pt x="3269" y="18315"/>
                    <a:pt x="3336" y="19215"/>
                  </a:cubicBezTo>
                  <a:cubicBezTo>
                    <a:pt x="3569" y="21851"/>
                    <a:pt x="4236" y="24986"/>
                    <a:pt x="6638" y="26587"/>
                  </a:cubicBezTo>
                  <a:cubicBezTo>
                    <a:pt x="7339" y="27054"/>
                    <a:pt x="8139" y="27388"/>
                    <a:pt x="8940" y="27521"/>
                  </a:cubicBezTo>
                  <a:cubicBezTo>
                    <a:pt x="9273" y="27588"/>
                    <a:pt x="9607" y="27621"/>
                    <a:pt x="9974" y="27621"/>
                  </a:cubicBezTo>
                  <a:cubicBezTo>
                    <a:pt x="10374" y="27621"/>
                    <a:pt x="10841" y="27655"/>
                    <a:pt x="11308" y="27688"/>
                  </a:cubicBezTo>
                  <a:cubicBezTo>
                    <a:pt x="11492" y="27697"/>
                    <a:pt x="11673" y="27701"/>
                    <a:pt x="11853" y="27701"/>
                  </a:cubicBezTo>
                  <a:cubicBezTo>
                    <a:pt x="12394" y="27701"/>
                    <a:pt x="12926" y="27663"/>
                    <a:pt x="13476" y="27588"/>
                  </a:cubicBezTo>
                  <a:cubicBezTo>
                    <a:pt x="14510" y="27421"/>
                    <a:pt x="15444" y="26821"/>
                    <a:pt x="16012" y="25920"/>
                  </a:cubicBezTo>
                  <a:cubicBezTo>
                    <a:pt x="16112" y="25653"/>
                    <a:pt x="16278" y="25387"/>
                    <a:pt x="16445" y="25120"/>
                  </a:cubicBezTo>
                  <a:cubicBezTo>
                    <a:pt x="16745" y="24786"/>
                    <a:pt x="17279" y="24686"/>
                    <a:pt x="17679" y="24453"/>
                  </a:cubicBezTo>
                  <a:cubicBezTo>
                    <a:pt x="18413" y="24019"/>
                    <a:pt x="18880" y="23285"/>
                    <a:pt x="18980" y="22451"/>
                  </a:cubicBezTo>
                  <a:cubicBezTo>
                    <a:pt x="19080" y="21651"/>
                    <a:pt x="18947" y="20817"/>
                    <a:pt x="18613" y="20083"/>
                  </a:cubicBezTo>
                  <a:cubicBezTo>
                    <a:pt x="18280" y="19316"/>
                    <a:pt x="17679" y="18648"/>
                    <a:pt x="17312" y="17881"/>
                  </a:cubicBezTo>
                  <a:cubicBezTo>
                    <a:pt x="16545" y="16580"/>
                    <a:pt x="16112" y="15146"/>
                    <a:pt x="15978" y="13645"/>
                  </a:cubicBezTo>
                  <a:cubicBezTo>
                    <a:pt x="15878" y="12177"/>
                    <a:pt x="15911" y="10643"/>
                    <a:pt x="15878" y="9175"/>
                  </a:cubicBezTo>
                  <a:cubicBezTo>
                    <a:pt x="15811" y="7507"/>
                    <a:pt x="15778" y="5172"/>
                    <a:pt x="13777" y="3337"/>
                  </a:cubicBezTo>
                  <a:cubicBezTo>
                    <a:pt x="13276" y="2904"/>
                    <a:pt x="12642" y="2604"/>
                    <a:pt x="11975" y="2570"/>
                  </a:cubicBezTo>
                  <a:cubicBezTo>
                    <a:pt x="11141" y="1036"/>
                    <a:pt x="9474" y="369"/>
                    <a:pt x="8073" y="135"/>
                  </a:cubicBezTo>
                  <a:cubicBezTo>
                    <a:pt x="7537" y="43"/>
                    <a:pt x="6995" y="1"/>
                    <a:pt x="6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77"/>
            <p:cNvSpPr/>
            <p:nvPr/>
          </p:nvSpPr>
          <p:spPr>
            <a:xfrm>
              <a:off x="4870325" y="1997675"/>
              <a:ext cx="477025" cy="692525"/>
            </a:xfrm>
            <a:custGeom>
              <a:avLst/>
              <a:gdLst/>
              <a:ahLst/>
              <a:cxnLst/>
              <a:rect l="l" t="t" r="r" b="b"/>
              <a:pathLst>
                <a:path w="19081" h="27701" extrusionOk="0">
                  <a:moveTo>
                    <a:pt x="6452" y="1"/>
                  </a:moveTo>
                  <a:cubicBezTo>
                    <a:pt x="5811" y="1"/>
                    <a:pt x="5169" y="60"/>
                    <a:pt x="4537" y="169"/>
                  </a:cubicBezTo>
                  <a:cubicBezTo>
                    <a:pt x="3369" y="369"/>
                    <a:pt x="2268" y="902"/>
                    <a:pt x="1401" y="1703"/>
                  </a:cubicBezTo>
                  <a:cubicBezTo>
                    <a:pt x="567" y="2470"/>
                    <a:pt x="100" y="3538"/>
                    <a:pt x="33" y="4672"/>
                  </a:cubicBezTo>
                  <a:cubicBezTo>
                    <a:pt x="0" y="5572"/>
                    <a:pt x="334" y="6473"/>
                    <a:pt x="934" y="7174"/>
                  </a:cubicBezTo>
                  <a:cubicBezTo>
                    <a:pt x="634" y="7440"/>
                    <a:pt x="434" y="7807"/>
                    <a:pt x="334" y="8174"/>
                  </a:cubicBezTo>
                  <a:cubicBezTo>
                    <a:pt x="234" y="9008"/>
                    <a:pt x="434" y="10009"/>
                    <a:pt x="1835" y="10543"/>
                  </a:cubicBezTo>
                  <a:lnTo>
                    <a:pt x="3903" y="12444"/>
                  </a:lnTo>
                  <a:cubicBezTo>
                    <a:pt x="3536" y="13778"/>
                    <a:pt x="3336" y="15146"/>
                    <a:pt x="3269" y="16547"/>
                  </a:cubicBezTo>
                  <a:cubicBezTo>
                    <a:pt x="3269" y="17448"/>
                    <a:pt x="3269" y="18315"/>
                    <a:pt x="3336" y="19215"/>
                  </a:cubicBezTo>
                  <a:cubicBezTo>
                    <a:pt x="3569" y="21851"/>
                    <a:pt x="4236" y="24986"/>
                    <a:pt x="6638" y="26587"/>
                  </a:cubicBezTo>
                  <a:cubicBezTo>
                    <a:pt x="7339" y="27054"/>
                    <a:pt x="8139" y="27388"/>
                    <a:pt x="8940" y="27521"/>
                  </a:cubicBezTo>
                  <a:cubicBezTo>
                    <a:pt x="9273" y="27588"/>
                    <a:pt x="9607" y="27621"/>
                    <a:pt x="9974" y="27621"/>
                  </a:cubicBezTo>
                  <a:cubicBezTo>
                    <a:pt x="10374" y="27621"/>
                    <a:pt x="10841" y="27655"/>
                    <a:pt x="11308" y="27688"/>
                  </a:cubicBezTo>
                  <a:cubicBezTo>
                    <a:pt x="11492" y="27697"/>
                    <a:pt x="11673" y="27701"/>
                    <a:pt x="11853" y="27701"/>
                  </a:cubicBezTo>
                  <a:cubicBezTo>
                    <a:pt x="12394" y="27701"/>
                    <a:pt x="12926" y="27663"/>
                    <a:pt x="13476" y="27588"/>
                  </a:cubicBezTo>
                  <a:cubicBezTo>
                    <a:pt x="14510" y="27421"/>
                    <a:pt x="15444" y="26821"/>
                    <a:pt x="16012" y="25920"/>
                  </a:cubicBezTo>
                  <a:cubicBezTo>
                    <a:pt x="16112" y="25653"/>
                    <a:pt x="16278" y="25387"/>
                    <a:pt x="16445" y="25120"/>
                  </a:cubicBezTo>
                  <a:cubicBezTo>
                    <a:pt x="16745" y="24786"/>
                    <a:pt x="17279" y="24686"/>
                    <a:pt x="17679" y="24453"/>
                  </a:cubicBezTo>
                  <a:cubicBezTo>
                    <a:pt x="18413" y="24019"/>
                    <a:pt x="18880" y="23285"/>
                    <a:pt x="18980" y="22451"/>
                  </a:cubicBezTo>
                  <a:cubicBezTo>
                    <a:pt x="19080" y="21651"/>
                    <a:pt x="18947" y="20817"/>
                    <a:pt x="18613" y="20083"/>
                  </a:cubicBezTo>
                  <a:cubicBezTo>
                    <a:pt x="18280" y="19316"/>
                    <a:pt x="17679" y="18648"/>
                    <a:pt x="17312" y="17881"/>
                  </a:cubicBezTo>
                  <a:cubicBezTo>
                    <a:pt x="16545" y="16580"/>
                    <a:pt x="16112" y="15146"/>
                    <a:pt x="15978" y="13645"/>
                  </a:cubicBezTo>
                  <a:cubicBezTo>
                    <a:pt x="15878" y="12177"/>
                    <a:pt x="15911" y="10643"/>
                    <a:pt x="15878" y="9175"/>
                  </a:cubicBezTo>
                  <a:cubicBezTo>
                    <a:pt x="15811" y="7507"/>
                    <a:pt x="15778" y="5172"/>
                    <a:pt x="13777" y="3337"/>
                  </a:cubicBezTo>
                  <a:cubicBezTo>
                    <a:pt x="13276" y="2904"/>
                    <a:pt x="12642" y="2604"/>
                    <a:pt x="11975" y="2570"/>
                  </a:cubicBezTo>
                  <a:cubicBezTo>
                    <a:pt x="11141" y="1036"/>
                    <a:pt x="9474" y="369"/>
                    <a:pt x="8073" y="135"/>
                  </a:cubicBezTo>
                  <a:cubicBezTo>
                    <a:pt x="7537" y="43"/>
                    <a:pt x="6995" y="1"/>
                    <a:pt x="64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77"/>
            <p:cNvSpPr/>
            <p:nvPr/>
          </p:nvSpPr>
          <p:spPr>
            <a:xfrm>
              <a:off x="4828628" y="2883344"/>
              <a:ext cx="120112" cy="159294"/>
            </a:xfrm>
            <a:custGeom>
              <a:avLst/>
              <a:gdLst/>
              <a:ahLst/>
              <a:cxnLst/>
              <a:rect l="l" t="t" r="r" b="b"/>
              <a:pathLst>
                <a:path w="4804" h="7239" extrusionOk="0">
                  <a:moveTo>
                    <a:pt x="2235" y="0"/>
                  </a:moveTo>
                  <a:lnTo>
                    <a:pt x="0" y="3736"/>
                  </a:lnTo>
                  <a:lnTo>
                    <a:pt x="2836" y="7239"/>
                  </a:lnTo>
                  <a:cubicBezTo>
                    <a:pt x="2836" y="7239"/>
                    <a:pt x="4804" y="3970"/>
                    <a:pt x="4737" y="3970"/>
                  </a:cubicBezTo>
                  <a:cubicBezTo>
                    <a:pt x="4637" y="3970"/>
                    <a:pt x="2235" y="0"/>
                    <a:pt x="2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77"/>
            <p:cNvSpPr/>
            <p:nvPr/>
          </p:nvSpPr>
          <p:spPr>
            <a:xfrm>
              <a:off x="4677675" y="2412150"/>
              <a:ext cx="294400" cy="581300"/>
            </a:xfrm>
            <a:custGeom>
              <a:avLst/>
              <a:gdLst/>
              <a:ahLst/>
              <a:cxnLst/>
              <a:rect l="l" t="t" r="r" b="b"/>
              <a:pathLst>
                <a:path w="11776" h="23252" extrusionOk="0">
                  <a:moveTo>
                    <a:pt x="11669" y="0"/>
                  </a:moveTo>
                  <a:cubicBezTo>
                    <a:pt x="9502" y="0"/>
                    <a:pt x="8314" y="1010"/>
                    <a:pt x="6705" y="3537"/>
                  </a:cubicBezTo>
                  <a:cubicBezTo>
                    <a:pt x="5304" y="5705"/>
                    <a:pt x="2069" y="10942"/>
                    <a:pt x="1168" y="12544"/>
                  </a:cubicBezTo>
                  <a:cubicBezTo>
                    <a:pt x="134" y="14311"/>
                    <a:pt x="1" y="15045"/>
                    <a:pt x="801" y="16380"/>
                  </a:cubicBezTo>
                  <a:cubicBezTo>
                    <a:pt x="1568" y="17647"/>
                    <a:pt x="6439" y="23251"/>
                    <a:pt x="6439" y="23251"/>
                  </a:cubicBezTo>
                  <a:cubicBezTo>
                    <a:pt x="7539" y="22284"/>
                    <a:pt x="8407" y="21050"/>
                    <a:pt x="8874" y="19682"/>
                  </a:cubicBezTo>
                  <a:lnTo>
                    <a:pt x="6038" y="14912"/>
                  </a:lnTo>
                  <a:lnTo>
                    <a:pt x="11475" y="6839"/>
                  </a:lnTo>
                  <a:lnTo>
                    <a:pt x="11776" y="1"/>
                  </a:lnTo>
                  <a:cubicBezTo>
                    <a:pt x="11740" y="1"/>
                    <a:pt x="11704" y="0"/>
                    <a:pt x="11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77"/>
            <p:cNvSpPr/>
            <p:nvPr/>
          </p:nvSpPr>
          <p:spPr>
            <a:xfrm>
              <a:off x="4736875" y="2409250"/>
              <a:ext cx="238550" cy="357375"/>
            </a:xfrm>
            <a:custGeom>
              <a:avLst/>
              <a:gdLst/>
              <a:ahLst/>
              <a:cxnLst/>
              <a:rect l="l" t="t" r="r" b="b"/>
              <a:pathLst>
                <a:path w="9542" h="14295" extrusionOk="0">
                  <a:moveTo>
                    <a:pt x="9021" y="0"/>
                  </a:moveTo>
                  <a:cubicBezTo>
                    <a:pt x="7714" y="0"/>
                    <a:pt x="6830" y="356"/>
                    <a:pt x="5972" y="1185"/>
                  </a:cubicBezTo>
                  <a:cubicBezTo>
                    <a:pt x="4971" y="2152"/>
                    <a:pt x="1" y="10525"/>
                    <a:pt x="1" y="10525"/>
                  </a:cubicBezTo>
                  <a:cubicBezTo>
                    <a:pt x="1" y="10525"/>
                    <a:pt x="234" y="12026"/>
                    <a:pt x="4437" y="14294"/>
                  </a:cubicBezTo>
                  <a:lnTo>
                    <a:pt x="9041" y="8890"/>
                  </a:lnTo>
                  <a:lnTo>
                    <a:pt x="9541" y="17"/>
                  </a:lnTo>
                  <a:cubicBezTo>
                    <a:pt x="9360" y="6"/>
                    <a:pt x="9187" y="0"/>
                    <a:pt x="90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77"/>
            <p:cNvSpPr/>
            <p:nvPr/>
          </p:nvSpPr>
          <p:spPr>
            <a:xfrm>
              <a:off x="4736875" y="2409250"/>
              <a:ext cx="238550" cy="357375"/>
            </a:xfrm>
            <a:custGeom>
              <a:avLst/>
              <a:gdLst/>
              <a:ahLst/>
              <a:cxnLst/>
              <a:rect l="l" t="t" r="r" b="b"/>
              <a:pathLst>
                <a:path w="9542" h="14295" extrusionOk="0">
                  <a:moveTo>
                    <a:pt x="9021" y="0"/>
                  </a:moveTo>
                  <a:cubicBezTo>
                    <a:pt x="7714" y="0"/>
                    <a:pt x="6830" y="356"/>
                    <a:pt x="5972" y="1185"/>
                  </a:cubicBezTo>
                  <a:cubicBezTo>
                    <a:pt x="4971" y="2152"/>
                    <a:pt x="1" y="10525"/>
                    <a:pt x="1" y="10525"/>
                  </a:cubicBezTo>
                  <a:cubicBezTo>
                    <a:pt x="1" y="10525"/>
                    <a:pt x="234" y="12026"/>
                    <a:pt x="4437" y="14294"/>
                  </a:cubicBezTo>
                  <a:lnTo>
                    <a:pt x="9041" y="8890"/>
                  </a:lnTo>
                  <a:lnTo>
                    <a:pt x="9541" y="17"/>
                  </a:lnTo>
                  <a:cubicBezTo>
                    <a:pt x="9360" y="6"/>
                    <a:pt x="9187" y="0"/>
                    <a:pt x="9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77"/>
            <p:cNvSpPr/>
            <p:nvPr/>
          </p:nvSpPr>
          <p:spPr>
            <a:xfrm>
              <a:off x="4849475" y="2402150"/>
              <a:ext cx="482850" cy="687700"/>
            </a:xfrm>
            <a:custGeom>
              <a:avLst/>
              <a:gdLst/>
              <a:ahLst/>
              <a:cxnLst/>
              <a:rect l="l" t="t" r="r" b="b"/>
              <a:pathLst>
                <a:path w="19314" h="27508" extrusionOk="0">
                  <a:moveTo>
                    <a:pt x="11442" y="1"/>
                  </a:moveTo>
                  <a:lnTo>
                    <a:pt x="7606" y="101"/>
                  </a:lnTo>
                  <a:lnTo>
                    <a:pt x="4904" y="301"/>
                  </a:lnTo>
                  <a:cubicBezTo>
                    <a:pt x="3569" y="1602"/>
                    <a:pt x="2369" y="3103"/>
                    <a:pt x="1368" y="4704"/>
                  </a:cubicBezTo>
                  <a:cubicBezTo>
                    <a:pt x="67" y="6839"/>
                    <a:pt x="0" y="9474"/>
                    <a:pt x="2035" y="11609"/>
                  </a:cubicBezTo>
                  <a:cubicBezTo>
                    <a:pt x="2202" y="13377"/>
                    <a:pt x="2235" y="16813"/>
                    <a:pt x="2235" y="16813"/>
                  </a:cubicBezTo>
                  <a:cubicBezTo>
                    <a:pt x="1601" y="21350"/>
                    <a:pt x="1234" y="25786"/>
                    <a:pt x="1234" y="25786"/>
                  </a:cubicBezTo>
                  <a:cubicBezTo>
                    <a:pt x="3607" y="27048"/>
                    <a:pt x="6380" y="27508"/>
                    <a:pt x="9037" y="27508"/>
                  </a:cubicBezTo>
                  <a:cubicBezTo>
                    <a:pt x="13964" y="27508"/>
                    <a:pt x="18491" y="25927"/>
                    <a:pt x="19314" y="24952"/>
                  </a:cubicBezTo>
                  <a:cubicBezTo>
                    <a:pt x="18680" y="20516"/>
                    <a:pt x="17279" y="17780"/>
                    <a:pt x="16379" y="15279"/>
                  </a:cubicBezTo>
                  <a:lnTo>
                    <a:pt x="18080" y="7740"/>
                  </a:lnTo>
                  <a:cubicBezTo>
                    <a:pt x="18080" y="7740"/>
                    <a:pt x="15144" y="5338"/>
                    <a:pt x="15411" y="401"/>
                  </a:cubicBezTo>
                  <a:lnTo>
                    <a:pt x="114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77"/>
            <p:cNvSpPr/>
            <p:nvPr/>
          </p:nvSpPr>
          <p:spPr>
            <a:xfrm>
              <a:off x="4849475" y="2402150"/>
              <a:ext cx="482850" cy="687700"/>
            </a:xfrm>
            <a:custGeom>
              <a:avLst/>
              <a:gdLst/>
              <a:ahLst/>
              <a:cxnLst/>
              <a:rect l="l" t="t" r="r" b="b"/>
              <a:pathLst>
                <a:path w="19314" h="27508" extrusionOk="0">
                  <a:moveTo>
                    <a:pt x="11442" y="1"/>
                  </a:moveTo>
                  <a:lnTo>
                    <a:pt x="7606" y="101"/>
                  </a:lnTo>
                  <a:lnTo>
                    <a:pt x="4904" y="301"/>
                  </a:lnTo>
                  <a:cubicBezTo>
                    <a:pt x="3569" y="1602"/>
                    <a:pt x="2369" y="3103"/>
                    <a:pt x="1368" y="4704"/>
                  </a:cubicBezTo>
                  <a:cubicBezTo>
                    <a:pt x="67" y="6839"/>
                    <a:pt x="0" y="9474"/>
                    <a:pt x="2035" y="11609"/>
                  </a:cubicBezTo>
                  <a:cubicBezTo>
                    <a:pt x="2202" y="13377"/>
                    <a:pt x="2235" y="16813"/>
                    <a:pt x="2235" y="16813"/>
                  </a:cubicBezTo>
                  <a:cubicBezTo>
                    <a:pt x="1601" y="21350"/>
                    <a:pt x="1234" y="25786"/>
                    <a:pt x="1234" y="25786"/>
                  </a:cubicBezTo>
                  <a:cubicBezTo>
                    <a:pt x="3607" y="27048"/>
                    <a:pt x="6380" y="27508"/>
                    <a:pt x="9037" y="27508"/>
                  </a:cubicBezTo>
                  <a:cubicBezTo>
                    <a:pt x="13964" y="27508"/>
                    <a:pt x="18491" y="25927"/>
                    <a:pt x="19314" y="24952"/>
                  </a:cubicBezTo>
                  <a:cubicBezTo>
                    <a:pt x="18680" y="20516"/>
                    <a:pt x="17279" y="17780"/>
                    <a:pt x="16379" y="15279"/>
                  </a:cubicBezTo>
                  <a:lnTo>
                    <a:pt x="18080" y="7740"/>
                  </a:lnTo>
                  <a:cubicBezTo>
                    <a:pt x="18080" y="7740"/>
                    <a:pt x="15144" y="5338"/>
                    <a:pt x="15411" y="401"/>
                  </a:cubicBezTo>
                  <a:lnTo>
                    <a:pt x="114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77"/>
            <p:cNvSpPr/>
            <p:nvPr/>
          </p:nvSpPr>
          <p:spPr>
            <a:xfrm>
              <a:off x="5030425" y="2649850"/>
              <a:ext cx="164300" cy="80150"/>
            </a:xfrm>
            <a:custGeom>
              <a:avLst/>
              <a:gdLst/>
              <a:ahLst/>
              <a:cxnLst/>
              <a:rect l="l" t="t" r="r" b="b"/>
              <a:pathLst>
                <a:path w="6572" h="3206" extrusionOk="0">
                  <a:moveTo>
                    <a:pt x="6505" y="0"/>
                  </a:moveTo>
                  <a:lnTo>
                    <a:pt x="6505" y="0"/>
                  </a:lnTo>
                  <a:cubicBezTo>
                    <a:pt x="6138" y="1234"/>
                    <a:pt x="5138" y="2168"/>
                    <a:pt x="3903" y="2468"/>
                  </a:cubicBezTo>
                  <a:cubicBezTo>
                    <a:pt x="3555" y="2565"/>
                    <a:pt x="3218" y="2605"/>
                    <a:pt x="2897" y="2605"/>
                  </a:cubicBezTo>
                  <a:cubicBezTo>
                    <a:pt x="1223" y="2605"/>
                    <a:pt x="1" y="1501"/>
                    <a:pt x="1" y="1501"/>
                  </a:cubicBezTo>
                  <a:lnTo>
                    <a:pt x="1" y="1501"/>
                  </a:lnTo>
                  <a:cubicBezTo>
                    <a:pt x="623" y="2584"/>
                    <a:pt x="1795" y="3205"/>
                    <a:pt x="2998" y="3205"/>
                  </a:cubicBezTo>
                  <a:cubicBezTo>
                    <a:pt x="3278" y="3205"/>
                    <a:pt x="3560" y="3172"/>
                    <a:pt x="3837" y="3102"/>
                  </a:cubicBezTo>
                  <a:cubicBezTo>
                    <a:pt x="6572" y="2435"/>
                    <a:pt x="6505" y="1"/>
                    <a:pt x="6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77"/>
            <p:cNvSpPr/>
            <p:nvPr/>
          </p:nvSpPr>
          <p:spPr>
            <a:xfrm>
              <a:off x="4908675" y="2090275"/>
              <a:ext cx="316925" cy="452000"/>
            </a:xfrm>
            <a:custGeom>
              <a:avLst/>
              <a:gdLst/>
              <a:ahLst/>
              <a:cxnLst/>
              <a:rect l="l" t="t" r="r" b="b"/>
              <a:pathLst>
                <a:path w="12677" h="18080" extrusionOk="0">
                  <a:moveTo>
                    <a:pt x="2069" y="0"/>
                  </a:moveTo>
                  <a:cubicBezTo>
                    <a:pt x="1235" y="434"/>
                    <a:pt x="1" y="2035"/>
                    <a:pt x="201" y="6505"/>
                  </a:cubicBezTo>
                  <a:cubicBezTo>
                    <a:pt x="334" y="9974"/>
                    <a:pt x="1335" y="10875"/>
                    <a:pt x="1935" y="11142"/>
                  </a:cubicBezTo>
                  <a:cubicBezTo>
                    <a:pt x="2175" y="11254"/>
                    <a:pt x="2522" y="11296"/>
                    <a:pt x="2926" y="11296"/>
                  </a:cubicBezTo>
                  <a:cubicBezTo>
                    <a:pt x="3477" y="11296"/>
                    <a:pt x="4135" y="11219"/>
                    <a:pt x="4771" y="11142"/>
                  </a:cubicBezTo>
                  <a:lnTo>
                    <a:pt x="4771" y="11142"/>
                  </a:lnTo>
                  <a:lnTo>
                    <a:pt x="4704" y="13210"/>
                  </a:lnTo>
                  <a:cubicBezTo>
                    <a:pt x="4704" y="13210"/>
                    <a:pt x="2669" y="16679"/>
                    <a:pt x="3837" y="18080"/>
                  </a:cubicBezTo>
                  <a:cubicBezTo>
                    <a:pt x="5538" y="17646"/>
                    <a:pt x="7106" y="16746"/>
                    <a:pt x="8306" y="15478"/>
                  </a:cubicBezTo>
                  <a:cubicBezTo>
                    <a:pt x="9574" y="14244"/>
                    <a:pt x="9574" y="13210"/>
                    <a:pt x="9574" y="13210"/>
                  </a:cubicBezTo>
                  <a:lnTo>
                    <a:pt x="9641" y="8640"/>
                  </a:lnTo>
                  <a:cubicBezTo>
                    <a:pt x="9641" y="8640"/>
                    <a:pt x="9857" y="8857"/>
                    <a:pt x="10264" y="8857"/>
                  </a:cubicBezTo>
                  <a:cubicBezTo>
                    <a:pt x="10553" y="8857"/>
                    <a:pt x="10938" y="8747"/>
                    <a:pt x="11409" y="8373"/>
                  </a:cubicBezTo>
                  <a:cubicBezTo>
                    <a:pt x="12343" y="7639"/>
                    <a:pt x="12676" y="6338"/>
                    <a:pt x="12009" y="5638"/>
                  </a:cubicBezTo>
                  <a:cubicBezTo>
                    <a:pt x="11688" y="5333"/>
                    <a:pt x="11283" y="5183"/>
                    <a:pt x="10881" y="5183"/>
                  </a:cubicBezTo>
                  <a:cubicBezTo>
                    <a:pt x="10448" y="5183"/>
                    <a:pt x="10019" y="5358"/>
                    <a:pt x="9707" y="5704"/>
                  </a:cubicBezTo>
                  <a:cubicBezTo>
                    <a:pt x="9607" y="5805"/>
                    <a:pt x="9507" y="5905"/>
                    <a:pt x="9441" y="6038"/>
                  </a:cubicBezTo>
                  <a:cubicBezTo>
                    <a:pt x="9441" y="6038"/>
                    <a:pt x="9437" y="6038"/>
                    <a:pt x="9430" y="6038"/>
                  </a:cubicBezTo>
                  <a:cubicBezTo>
                    <a:pt x="9310" y="6038"/>
                    <a:pt x="8196" y="5979"/>
                    <a:pt x="8006" y="3770"/>
                  </a:cubicBezTo>
                  <a:cubicBezTo>
                    <a:pt x="8006" y="3770"/>
                    <a:pt x="6138" y="3603"/>
                    <a:pt x="5138" y="3103"/>
                  </a:cubicBezTo>
                  <a:cubicBezTo>
                    <a:pt x="2803" y="1935"/>
                    <a:pt x="2336" y="567"/>
                    <a:pt x="2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77"/>
            <p:cNvSpPr/>
            <p:nvPr/>
          </p:nvSpPr>
          <p:spPr>
            <a:xfrm>
              <a:off x="4978725" y="2423850"/>
              <a:ext cx="169325" cy="117600"/>
            </a:xfrm>
            <a:custGeom>
              <a:avLst/>
              <a:gdLst/>
              <a:ahLst/>
              <a:cxnLst/>
              <a:rect l="l" t="t" r="r" b="b"/>
              <a:pathLst>
                <a:path w="6773" h="4704" extrusionOk="0">
                  <a:moveTo>
                    <a:pt x="1835" y="0"/>
                  </a:moveTo>
                  <a:lnTo>
                    <a:pt x="1835" y="0"/>
                  </a:lnTo>
                  <a:cubicBezTo>
                    <a:pt x="1502" y="601"/>
                    <a:pt x="1" y="3469"/>
                    <a:pt x="1001" y="4704"/>
                  </a:cubicBezTo>
                  <a:cubicBezTo>
                    <a:pt x="2736" y="4303"/>
                    <a:pt x="4270" y="3403"/>
                    <a:pt x="5504" y="2135"/>
                  </a:cubicBezTo>
                  <a:cubicBezTo>
                    <a:pt x="6138" y="1601"/>
                    <a:pt x="6572" y="868"/>
                    <a:pt x="6772" y="34"/>
                  </a:cubicBezTo>
                  <a:lnTo>
                    <a:pt x="6772" y="34"/>
                  </a:lnTo>
                  <a:cubicBezTo>
                    <a:pt x="6272" y="834"/>
                    <a:pt x="5204" y="1401"/>
                    <a:pt x="3703" y="1401"/>
                  </a:cubicBezTo>
                  <a:cubicBezTo>
                    <a:pt x="1835" y="1401"/>
                    <a:pt x="1635" y="868"/>
                    <a:pt x="1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77"/>
            <p:cNvSpPr/>
            <p:nvPr/>
          </p:nvSpPr>
          <p:spPr>
            <a:xfrm>
              <a:off x="5027100" y="2316275"/>
              <a:ext cx="100100" cy="69225"/>
            </a:xfrm>
            <a:custGeom>
              <a:avLst/>
              <a:gdLst/>
              <a:ahLst/>
              <a:cxnLst/>
              <a:rect l="l" t="t" r="r" b="b"/>
              <a:pathLst>
                <a:path w="4004" h="2769" extrusionOk="0">
                  <a:moveTo>
                    <a:pt x="4003" y="0"/>
                  </a:moveTo>
                  <a:cubicBezTo>
                    <a:pt x="3603" y="901"/>
                    <a:pt x="1635" y="1701"/>
                    <a:pt x="34" y="2068"/>
                  </a:cubicBezTo>
                  <a:lnTo>
                    <a:pt x="0" y="2769"/>
                  </a:lnTo>
                  <a:cubicBezTo>
                    <a:pt x="0" y="2769"/>
                    <a:pt x="2235" y="2068"/>
                    <a:pt x="2969" y="1501"/>
                  </a:cubicBezTo>
                  <a:cubicBezTo>
                    <a:pt x="3436" y="1101"/>
                    <a:pt x="3803" y="567"/>
                    <a:pt x="40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77"/>
            <p:cNvSpPr/>
            <p:nvPr/>
          </p:nvSpPr>
          <p:spPr>
            <a:xfrm>
              <a:off x="5042100" y="2201925"/>
              <a:ext cx="26725" cy="24400"/>
            </a:xfrm>
            <a:custGeom>
              <a:avLst/>
              <a:gdLst/>
              <a:ahLst/>
              <a:cxnLst/>
              <a:rect l="l" t="t" r="r" b="b"/>
              <a:pathLst>
                <a:path w="1069" h="976" extrusionOk="0">
                  <a:moveTo>
                    <a:pt x="543" y="1"/>
                  </a:moveTo>
                  <a:cubicBezTo>
                    <a:pt x="296" y="1"/>
                    <a:pt x="65" y="191"/>
                    <a:pt x="34" y="438"/>
                  </a:cubicBezTo>
                  <a:cubicBezTo>
                    <a:pt x="1" y="705"/>
                    <a:pt x="201" y="938"/>
                    <a:pt x="501" y="972"/>
                  </a:cubicBezTo>
                  <a:cubicBezTo>
                    <a:pt x="524" y="974"/>
                    <a:pt x="546" y="976"/>
                    <a:pt x="568" y="976"/>
                  </a:cubicBezTo>
                  <a:cubicBezTo>
                    <a:pt x="806" y="976"/>
                    <a:pt x="1007" y="815"/>
                    <a:pt x="1068" y="571"/>
                  </a:cubicBezTo>
                  <a:cubicBezTo>
                    <a:pt x="1068" y="271"/>
                    <a:pt x="868" y="38"/>
                    <a:pt x="601" y="4"/>
                  </a:cubicBezTo>
                  <a:cubicBezTo>
                    <a:pt x="582" y="2"/>
                    <a:pt x="562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77"/>
            <p:cNvSpPr/>
            <p:nvPr/>
          </p:nvSpPr>
          <p:spPr>
            <a:xfrm>
              <a:off x="4994575" y="2294575"/>
              <a:ext cx="47550" cy="28875"/>
            </a:xfrm>
            <a:custGeom>
              <a:avLst/>
              <a:gdLst/>
              <a:ahLst/>
              <a:cxnLst/>
              <a:rect l="l" t="t" r="r" b="b"/>
              <a:pathLst>
                <a:path w="1902" h="1155" extrusionOk="0">
                  <a:moveTo>
                    <a:pt x="1768" y="1"/>
                  </a:moveTo>
                  <a:lnTo>
                    <a:pt x="0" y="468"/>
                  </a:lnTo>
                  <a:cubicBezTo>
                    <a:pt x="87" y="874"/>
                    <a:pt x="478" y="1154"/>
                    <a:pt x="907" y="1154"/>
                  </a:cubicBezTo>
                  <a:cubicBezTo>
                    <a:pt x="971" y="1154"/>
                    <a:pt x="1036" y="1148"/>
                    <a:pt x="1101" y="1135"/>
                  </a:cubicBezTo>
                  <a:cubicBezTo>
                    <a:pt x="1601" y="1002"/>
                    <a:pt x="1902" y="501"/>
                    <a:pt x="17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77"/>
            <p:cNvSpPr/>
            <p:nvPr/>
          </p:nvSpPr>
          <p:spPr>
            <a:xfrm>
              <a:off x="5011250" y="2303750"/>
              <a:ext cx="26700" cy="19850"/>
            </a:xfrm>
            <a:custGeom>
              <a:avLst/>
              <a:gdLst/>
              <a:ahLst/>
              <a:cxnLst/>
              <a:rect l="l" t="t" r="r" b="b"/>
              <a:pathLst>
                <a:path w="1068" h="794" extrusionOk="0">
                  <a:moveTo>
                    <a:pt x="668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701"/>
                    <a:pt x="0" y="735"/>
                    <a:pt x="0" y="768"/>
                  </a:cubicBezTo>
                  <a:cubicBezTo>
                    <a:pt x="67" y="785"/>
                    <a:pt x="134" y="793"/>
                    <a:pt x="201" y="793"/>
                  </a:cubicBezTo>
                  <a:cubicBezTo>
                    <a:pt x="267" y="793"/>
                    <a:pt x="334" y="785"/>
                    <a:pt x="401" y="768"/>
                  </a:cubicBezTo>
                  <a:cubicBezTo>
                    <a:pt x="734" y="701"/>
                    <a:pt x="968" y="468"/>
                    <a:pt x="1068" y="168"/>
                  </a:cubicBezTo>
                  <a:cubicBezTo>
                    <a:pt x="968" y="68"/>
                    <a:pt x="834" y="1"/>
                    <a:pt x="6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77"/>
            <p:cNvSpPr/>
            <p:nvPr/>
          </p:nvSpPr>
          <p:spPr>
            <a:xfrm>
              <a:off x="4929525" y="2159925"/>
              <a:ext cx="27550" cy="22950"/>
            </a:xfrm>
            <a:custGeom>
              <a:avLst/>
              <a:gdLst/>
              <a:ahLst/>
              <a:cxnLst/>
              <a:rect l="l" t="t" r="r" b="b"/>
              <a:pathLst>
                <a:path w="1102" h="918" extrusionOk="0">
                  <a:moveTo>
                    <a:pt x="652" y="0"/>
                  </a:moveTo>
                  <a:cubicBezTo>
                    <a:pt x="539" y="0"/>
                    <a:pt x="426" y="38"/>
                    <a:pt x="334" y="116"/>
                  </a:cubicBezTo>
                  <a:cubicBezTo>
                    <a:pt x="67" y="283"/>
                    <a:pt x="0" y="650"/>
                    <a:pt x="167" y="917"/>
                  </a:cubicBezTo>
                  <a:lnTo>
                    <a:pt x="1101" y="250"/>
                  </a:lnTo>
                  <a:cubicBezTo>
                    <a:pt x="1000" y="88"/>
                    <a:pt x="826" y="0"/>
                    <a:pt x="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77"/>
            <p:cNvSpPr/>
            <p:nvPr/>
          </p:nvSpPr>
          <p:spPr>
            <a:xfrm>
              <a:off x="5049600" y="2165675"/>
              <a:ext cx="30050" cy="19700"/>
            </a:xfrm>
            <a:custGeom>
              <a:avLst/>
              <a:gdLst/>
              <a:ahLst/>
              <a:cxnLst/>
              <a:rect l="l" t="t" r="r" b="b"/>
              <a:pathLst>
                <a:path w="1202" h="788" extrusionOk="0">
                  <a:moveTo>
                    <a:pt x="557" y="1"/>
                  </a:moveTo>
                  <a:cubicBezTo>
                    <a:pt x="334" y="1"/>
                    <a:pt x="123" y="125"/>
                    <a:pt x="1" y="320"/>
                  </a:cubicBezTo>
                  <a:lnTo>
                    <a:pt x="1035" y="787"/>
                  </a:lnTo>
                  <a:cubicBezTo>
                    <a:pt x="1202" y="554"/>
                    <a:pt x="1102" y="220"/>
                    <a:pt x="835" y="87"/>
                  </a:cubicBezTo>
                  <a:lnTo>
                    <a:pt x="801" y="53"/>
                  </a:lnTo>
                  <a:cubicBezTo>
                    <a:pt x="721" y="17"/>
                    <a:pt x="638" y="1"/>
                    <a:pt x="5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77"/>
            <p:cNvSpPr/>
            <p:nvPr/>
          </p:nvSpPr>
          <p:spPr>
            <a:xfrm>
              <a:off x="4937875" y="2195850"/>
              <a:ext cx="26700" cy="24650"/>
            </a:xfrm>
            <a:custGeom>
              <a:avLst/>
              <a:gdLst/>
              <a:ahLst/>
              <a:cxnLst/>
              <a:rect l="l" t="t" r="r" b="b"/>
              <a:pathLst>
                <a:path w="1068" h="986" extrusionOk="0">
                  <a:moveTo>
                    <a:pt x="496" y="1"/>
                  </a:moveTo>
                  <a:cubicBezTo>
                    <a:pt x="267" y="1"/>
                    <a:pt x="62" y="182"/>
                    <a:pt x="33" y="414"/>
                  </a:cubicBezTo>
                  <a:cubicBezTo>
                    <a:pt x="0" y="714"/>
                    <a:pt x="200" y="948"/>
                    <a:pt x="500" y="981"/>
                  </a:cubicBezTo>
                  <a:cubicBezTo>
                    <a:pt x="523" y="984"/>
                    <a:pt x="546" y="985"/>
                    <a:pt x="568" y="985"/>
                  </a:cubicBezTo>
                  <a:cubicBezTo>
                    <a:pt x="806" y="985"/>
                    <a:pt x="1006" y="825"/>
                    <a:pt x="1067" y="581"/>
                  </a:cubicBezTo>
                  <a:lnTo>
                    <a:pt x="1067" y="547"/>
                  </a:lnTo>
                  <a:cubicBezTo>
                    <a:pt x="1067" y="281"/>
                    <a:pt x="867" y="47"/>
                    <a:pt x="600" y="14"/>
                  </a:cubicBezTo>
                  <a:cubicBezTo>
                    <a:pt x="565" y="5"/>
                    <a:pt x="530" y="1"/>
                    <a:pt x="4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77"/>
            <p:cNvSpPr/>
            <p:nvPr/>
          </p:nvSpPr>
          <p:spPr>
            <a:xfrm>
              <a:off x="4959550" y="2204525"/>
              <a:ext cx="45050" cy="70075"/>
            </a:xfrm>
            <a:custGeom>
              <a:avLst/>
              <a:gdLst/>
              <a:ahLst/>
              <a:cxnLst/>
              <a:rect l="l" t="t" r="r" b="b"/>
              <a:pathLst>
                <a:path w="1802" h="2803" extrusionOk="0">
                  <a:moveTo>
                    <a:pt x="1802" y="0"/>
                  </a:moveTo>
                  <a:lnTo>
                    <a:pt x="0" y="2269"/>
                  </a:lnTo>
                  <a:lnTo>
                    <a:pt x="1535" y="2802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77"/>
            <p:cNvSpPr/>
            <p:nvPr/>
          </p:nvSpPr>
          <p:spPr>
            <a:xfrm>
              <a:off x="5178875" y="2910850"/>
              <a:ext cx="298575" cy="230675"/>
            </a:xfrm>
            <a:custGeom>
              <a:avLst/>
              <a:gdLst/>
              <a:ahLst/>
              <a:cxnLst/>
              <a:rect l="l" t="t" r="r" b="b"/>
              <a:pathLst>
                <a:path w="11943" h="9227" extrusionOk="0">
                  <a:moveTo>
                    <a:pt x="8206" y="1"/>
                  </a:moveTo>
                  <a:cubicBezTo>
                    <a:pt x="7906" y="501"/>
                    <a:pt x="7606" y="968"/>
                    <a:pt x="7239" y="1402"/>
                  </a:cubicBezTo>
                  <a:cubicBezTo>
                    <a:pt x="6972" y="1802"/>
                    <a:pt x="6572" y="2069"/>
                    <a:pt x="6105" y="2169"/>
                  </a:cubicBezTo>
                  <a:cubicBezTo>
                    <a:pt x="5137" y="2303"/>
                    <a:pt x="4203" y="2536"/>
                    <a:pt x="3269" y="2836"/>
                  </a:cubicBezTo>
                  <a:cubicBezTo>
                    <a:pt x="2469" y="3103"/>
                    <a:pt x="1968" y="3036"/>
                    <a:pt x="1935" y="3237"/>
                  </a:cubicBezTo>
                  <a:cubicBezTo>
                    <a:pt x="1902" y="3503"/>
                    <a:pt x="2035" y="3804"/>
                    <a:pt x="2769" y="3970"/>
                  </a:cubicBezTo>
                  <a:cubicBezTo>
                    <a:pt x="3036" y="4004"/>
                    <a:pt x="3303" y="4020"/>
                    <a:pt x="3569" y="4020"/>
                  </a:cubicBezTo>
                  <a:cubicBezTo>
                    <a:pt x="3836" y="4020"/>
                    <a:pt x="4103" y="4004"/>
                    <a:pt x="4370" y="3970"/>
                  </a:cubicBezTo>
                  <a:lnTo>
                    <a:pt x="4370" y="3970"/>
                  </a:lnTo>
                  <a:cubicBezTo>
                    <a:pt x="3736" y="4704"/>
                    <a:pt x="3002" y="5371"/>
                    <a:pt x="2168" y="5938"/>
                  </a:cubicBezTo>
                  <a:cubicBezTo>
                    <a:pt x="534" y="7006"/>
                    <a:pt x="0" y="7806"/>
                    <a:pt x="1668" y="8841"/>
                  </a:cubicBezTo>
                  <a:cubicBezTo>
                    <a:pt x="2066" y="9081"/>
                    <a:pt x="2548" y="9227"/>
                    <a:pt x="3116" y="9227"/>
                  </a:cubicBezTo>
                  <a:cubicBezTo>
                    <a:pt x="4360" y="9227"/>
                    <a:pt x="6012" y="8529"/>
                    <a:pt x="8073" y="6606"/>
                  </a:cubicBezTo>
                  <a:cubicBezTo>
                    <a:pt x="9507" y="5205"/>
                    <a:pt x="10808" y="3670"/>
                    <a:pt x="11942" y="2036"/>
                  </a:cubicBezTo>
                  <a:lnTo>
                    <a:pt x="82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77"/>
            <p:cNvSpPr/>
            <p:nvPr/>
          </p:nvSpPr>
          <p:spPr>
            <a:xfrm>
              <a:off x="5200550" y="2414675"/>
              <a:ext cx="395300" cy="557925"/>
            </a:xfrm>
            <a:custGeom>
              <a:avLst/>
              <a:gdLst/>
              <a:ahLst/>
              <a:cxnLst/>
              <a:rect l="l" t="t" r="r" b="b"/>
              <a:pathLst>
                <a:path w="15812" h="22317" extrusionOk="0">
                  <a:moveTo>
                    <a:pt x="1835" y="0"/>
                  </a:moveTo>
                  <a:lnTo>
                    <a:pt x="1835" y="0"/>
                  </a:lnTo>
                  <a:cubicBezTo>
                    <a:pt x="1" y="3169"/>
                    <a:pt x="1835" y="6238"/>
                    <a:pt x="3370" y="7939"/>
                  </a:cubicBezTo>
                  <a:lnTo>
                    <a:pt x="9474" y="15511"/>
                  </a:lnTo>
                  <a:cubicBezTo>
                    <a:pt x="8673" y="17213"/>
                    <a:pt x="7806" y="18847"/>
                    <a:pt x="7172" y="19948"/>
                  </a:cubicBezTo>
                  <a:cubicBezTo>
                    <a:pt x="7172" y="19948"/>
                    <a:pt x="8707" y="21816"/>
                    <a:pt x="10942" y="22316"/>
                  </a:cubicBezTo>
                  <a:cubicBezTo>
                    <a:pt x="15745" y="16345"/>
                    <a:pt x="15812" y="15311"/>
                    <a:pt x="14411" y="13243"/>
                  </a:cubicBezTo>
                  <a:cubicBezTo>
                    <a:pt x="6005" y="801"/>
                    <a:pt x="6038" y="901"/>
                    <a:pt x="1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77"/>
            <p:cNvSpPr/>
            <p:nvPr/>
          </p:nvSpPr>
          <p:spPr>
            <a:xfrm>
              <a:off x="5198050" y="2412175"/>
              <a:ext cx="320250" cy="369450"/>
            </a:xfrm>
            <a:custGeom>
              <a:avLst/>
              <a:gdLst/>
              <a:ahLst/>
              <a:cxnLst/>
              <a:rect l="l" t="t" r="r" b="b"/>
              <a:pathLst>
                <a:path w="12810" h="14778" extrusionOk="0">
                  <a:moveTo>
                    <a:pt x="1435" y="0"/>
                  </a:moveTo>
                  <a:lnTo>
                    <a:pt x="1435" y="0"/>
                  </a:lnTo>
                  <a:cubicBezTo>
                    <a:pt x="0" y="3870"/>
                    <a:pt x="1969" y="7772"/>
                    <a:pt x="1969" y="7772"/>
                  </a:cubicBezTo>
                  <a:lnTo>
                    <a:pt x="7406" y="14777"/>
                  </a:lnTo>
                  <a:cubicBezTo>
                    <a:pt x="11742" y="13643"/>
                    <a:pt x="12810" y="10341"/>
                    <a:pt x="12810" y="10341"/>
                  </a:cubicBezTo>
                  <a:cubicBezTo>
                    <a:pt x="12810" y="10341"/>
                    <a:pt x="8773" y="4537"/>
                    <a:pt x="7072" y="2435"/>
                  </a:cubicBezTo>
                  <a:cubicBezTo>
                    <a:pt x="5438" y="434"/>
                    <a:pt x="3736" y="134"/>
                    <a:pt x="1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77"/>
            <p:cNvSpPr/>
            <p:nvPr/>
          </p:nvSpPr>
          <p:spPr>
            <a:xfrm>
              <a:off x="5198050" y="2412175"/>
              <a:ext cx="320250" cy="369450"/>
            </a:xfrm>
            <a:custGeom>
              <a:avLst/>
              <a:gdLst/>
              <a:ahLst/>
              <a:cxnLst/>
              <a:rect l="l" t="t" r="r" b="b"/>
              <a:pathLst>
                <a:path w="12810" h="14778" extrusionOk="0">
                  <a:moveTo>
                    <a:pt x="1435" y="0"/>
                  </a:moveTo>
                  <a:lnTo>
                    <a:pt x="1435" y="0"/>
                  </a:lnTo>
                  <a:cubicBezTo>
                    <a:pt x="0" y="3870"/>
                    <a:pt x="1969" y="7772"/>
                    <a:pt x="1969" y="7772"/>
                  </a:cubicBezTo>
                  <a:lnTo>
                    <a:pt x="7406" y="14777"/>
                  </a:lnTo>
                  <a:cubicBezTo>
                    <a:pt x="11742" y="13643"/>
                    <a:pt x="12810" y="10341"/>
                    <a:pt x="12810" y="10341"/>
                  </a:cubicBezTo>
                  <a:cubicBezTo>
                    <a:pt x="12810" y="10341"/>
                    <a:pt x="8773" y="4537"/>
                    <a:pt x="7072" y="2435"/>
                  </a:cubicBezTo>
                  <a:cubicBezTo>
                    <a:pt x="5438" y="434"/>
                    <a:pt x="3736" y="134"/>
                    <a:pt x="1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77"/>
            <p:cNvSpPr/>
            <p:nvPr/>
          </p:nvSpPr>
          <p:spPr>
            <a:xfrm>
              <a:off x="5148025" y="2393825"/>
              <a:ext cx="44200" cy="213500"/>
            </a:xfrm>
            <a:custGeom>
              <a:avLst/>
              <a:gdLst/>
              <a:ahLst/>
              <a:cxnLst/>
              <a:rect l="l" t="t" r="r" b="b"/>
              <a:pathLst>
                <a:path w="1768" h="8540" extrusionOk="0">
                  <a:moveTo>
                    <a:pt x="0" y="0"/>
                  </a:moveTo>
                  <a:lnTo>
                    <a:pt x="0" y="401"/>
                  </a:lnTo>
                  <a:lnTo>
                    <a:pt x="400" y="434"/>
                  </a:lnTo>
                  <a:cubicBezTo>
                    <a:pt x="1101" y="601"/>
                    <a:pt x="1301" y="3570"/>
                    <a:pt x="1134" y="7206"/>
                  </a:cubicBezTo>
                  <a:cubicBezTo>
                    <a:pt x="1101" y="7806"/>
                    <a:pt x="1067" y="8306"/>
                    <a:pt x="1067" y="8540"/>
                  </a:cubicBezTo>
                  <a:lnTo>
                    <a:pt x="1501" y="8540"/>
                  </a:lnTo>
                  <a:cubicBezTo>
                    <a:pt x="1501" y="8306"/>
                    <a:pt x="1501" y="7839"/>
                    <a:pt x="1568" y="7272"/>
                  </a:cubicBezTo>
                  <a:cubicBezTo>
                    <a:pt x="1735" y="4404"/>
                    <a:pt x="1768" y="234"/>
                    <a:pt x="500" y="34"/>
                  </a:cubicBezTo>
                  <a:cubicBezTo>
                    <a:pt x="334" y="0"/>
                    <a:pt x="167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77"/>
            <p:cNvSpPr/>
            <p:nvPr/>
          </p:nvSpPr>
          <p:spPr>
            <a:xfrm>
              <a:off x="5148025" y="2393825"/>
              <a:ext cx="44200" cy="213500"/>
            </a:xfrm>
            <a:custGeom>
              <a:avLst/>
              <a:gdLst/>
              <a:ahLst/>
              <a:cxnLst/>
              <a:rect l="l" t="t" r="r" b="b"/>
              <a:pathLst>
                <a:path w="1768" h="8540" extrusionOk="0">
                  <a:moveTo>
                    <a:pt x="0" y="0"/>
                  </a:moveTo>
                  <a:lnTo>
                    <a:pt x="0" y="401"/>
                  </a:lnTo>
                  <a:lnTo>
                    <a:pt x="400" y="434"/>
                  </a:lnTo>
                  <a:cubicBezTo>
                    <a:pt x="1101" y="601"/>
                    <a:pt x="1301" y="3570"/>
                    <a:pt x="1134" y="7206"/>
                  </a:cubicBezTo>
                  <a:cubicBezTo>
                    <a:pt x="1101" y="7806"/>
                    <a:pt x="1067" y="8306"/>
                    <a:pt x="1067" y="8540"/>
                  </a:cubicBezTo>
                  <a:lnTo>
                    <a:pt x="1501" y="8540"/>
                  </a:lnTo>
                  <a:cubicBezTo>
                    <a:pt x="1501" y="8306"/>
                    <a:pt x="1501" y="7839"/>
                    <a:pt x="1568" y="7272"/>
                  </a:cubicBezTo>
                  <a:cubicBezTo>
                    <a:pt x="1735" y="4404"/>
                    <a:pt x="1768" y="234"/>
                    <a:pt x="500" y="34"/>
                  </a:cubicBezTo>
                  <a:cubicBezTo>
                    <a:pt x="334" y="0"/>
                    <a:pt x="167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77"/>
            <p:cNvSpPr/>
            <p:nvPr/>
          </p:nvSpPr>
          <p:spPr>
            <a:xfrm>
              <a:off x="5119650" y="2600625"/>
              <a:ext cx="112625" cy="244375"/>
            </a:xfrm>
            <a:custGeom>
              <a:avLst/>
              <a:gdLst/>
              <a:ahLst/>
              <a:cxnLst/>
              <a:rect l="l" t="t" r="r" b="b"/>
              <a:pathLst>
                <a:path w="4505" h="9775" extrusionOk="0">
                  <a:moveTo>
                    <a:pt x="2403" y="234"/>
                  </a:moveTo>
                  <a:cubicBezTo>
                    <a:pt x="2836" y="268"/>
                    <a:pt x="3603" y="1602"/>
                    <a:pt x="3937" y="2736"/>
                  </a:cubicBezTo>
                  <a:cubicBezTo>
                    <a:pt x="4237" y="3637"/>
                    <a:pt x="3270" y="7706"/>
                    <a:pt x="2836" y="8274"/>
                  </a:cubicBezTo>
                  <a:cubicBezTo>
                    <a:pt x="2603" y="8540"/>
                    <a:pt x="2336" y="8774"/>
                    <a:pt x="2036" y="8941"/>
                  </a:cubicBezTo>
                  <a:cubicBezTo>
                    <a:pt x="1769" y="8741"/>
                    <a:pt x="1502" y="8474"/>
                    <a:pt x="1302" y="8207"/>
                  </a:cubicBezTo>
                  <a:cubicBezTo>
                    <a:pt x="935" y="7606"/>
                    <a:pt x="334" y="3470"/>
                    <a:pt x="668" y="2569"/>
                  </a:cubicBezTo>
                  <a:cubicBezTo>
                    <a:pt x="1102" y="1535"/>
                    <a:pt x="1969" y="268"/>
                    <a:pt x="2403" y="234"/>
                  </a:cubicBezTo>
                  <a:close/>
                  <a:moveTo>
                    <a:pt x="2403" y="1"/>
                  </a:moveTo>
                  <a:cubicBezTo>
                    <a:pt x="1669" y="1"/>
                    <a:pt x="735" y="1702"/>
                    <a:pt x="401" y="2503"/>
                  </a:cubicBezTo>
                  <a:cubicBezTo>
                    <a:pt x="1" y="3437"/>
                    <a:pt x="635" y="7740"/>
                    <a:pt x="1068" y="8374"/>
                  </a:cubicBezTo>
                  <a:cubicBezTo>
                    <a:pt x="1268" y="8641"/>
                    <a:pt x="1502" y="8907"/>
                    <a:pt x="1769" y="9108"/>
                  </a:cubicBezTo>
                  <a:cubicBezTo>
                    <a:pt x="1469" y="9308"/>
                    <a:pt x="1135" y="9374"/>
                    <a:pt x="801" y="9374"/>
                  </a:cubicBezTo>
                  <a:lnTo>
                    <a:pt x="768" y="9675"/>
                  </a:lnTo>
                  <a:cubicBezTo>
                    <a:pt x="1235" y="9675"/>
                    <a:pt x="1669" y="9541"/>
                    <a:pt x="2036" y="9308"/>
                  </a:cubicBezTo>
                  <a:cubicBezTo>
                    <a:pt x="2369" y="9575"/>
                    <a:pt x="2770" y="9741"/>
                    <a:pt x="3170" y="9775"/>
                  </a:cubicBezTo>
                  <a:lnTo>
                    <a:pt x="3203" y="9775"/>
                  </a:lnTo>
                  <a:lnTo>
                    <a:pt x="3203" y="9508"/>
                  </a:lnTo>
                  <a:cubicBezTo>
                    <a:pt x="2870" y="9474"/>
                    <a:pt x="2569" y="9341"/>
                    <a:pt x="2269" y="9141"/>
                  </a:cubicBezTo>
                  <a:cubicBezTo>
                    <a:pt x="2569" y="8974"/>
                    <a:pt x="2836" y="8707"/>
                    <a:pt x="3070" y="8440"/>
                  </a:cubicBezTo>
                  <a:cubicBezTo>
                    <a:pt x="3503" y="7873"/>
                    <a:pt x="4504" y="3637"/>
                    <a:pt x="4204" y="2670"/>
                  </a:cubicBezTo>
                  <a:cubicBezTo>
                    <a:pt x="3937" y="1836"/>
                    <a:pt x="3136" y="1"/>
                    <a:pt x="2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77"/>
            <p:cNvSpPr/>
            <p:nvPr/>
          </p:nvSpPr>
          <p:spPr>
            <a:xfrm>
              <a:off x="5129675" y="2828300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00" y="1"/>
                  </a:moveTo>
                  <a:cubicBezTo>
                    <a:pt x="167" y="1"/>
                    <a:pt x="0" y="167"/>
                    <a:pt x="0" y="401"/>
                  </a:cubicBezTo>
                  <a:cubicBezTo>
                    <a:pt x="0" y="634"/>
                    <a:pt x="167" y="834"/>
                    <a:pt x="400" y="834"/>
                  </a:cubicBezTo>
                  <a:cubicBezTo>
                    <a:pt x="634" y="834"/>
                    <a:pt x="834" y="634"/>
                    <a:pt x="834" y="401"/>
                  </a:cubicBezTo>
                  <a:cubicBezTo>
                    <a:pt x="834" y="167"/>
                    <a:pt x="634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77"/>
            <p:cNvSpPr/>
            <p:nvPr/>
          </p:nvSpPr>
          <p:spPr>
            <a:xfrm>
              <a:off x="5189700" y="2830800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5" y="1"/>
                  </a:moveTo>
                  <a:cubicBezTo>
                    <a:pt x="201" y="1"/>
                    <a:pt x="1" y="167"/>
                    <a:pt x="1" y="401"/>
                  </a:cubicBezTo>
                  <a:cubicBezTo>
                    <a:pt x="1" y="634"/>
                    <a:pt x="201" y="835"/>
                    <a:pt x="435" y="835"/>
                  </a:cubicBezTo>
                  <a:cubicBezTo>
                    <a:pt x="668" y="835"/>
                    <a:pt x="835" y="634"/>
                    <a:pt x="835" y="401"/>
                  </a:cubicBezTo>
                  <a:cubicBezTo>
                    <a:pt x="835" y="167"/>
                    <a:pt x="668" y="1"/>
                    <a:pt x="4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77"/>
            <p:cNvSpPr/>
            <p:nvPr/>
          </p:nvSpPr>
          <p:spPr>
            <a:xfrm>
              <a:off x="5123825" y="2598950"/>
              <a:ext cx="105100" cy="115125"/>
            </a:xfrm>
            <a:custGeom>
              <a:avLst/>
              <a:gdLst/>
              <a:ahLst/>
              <a:cxnLst/>
              <a:rect l="l" t="t" r="r" b="b"/>
              <a:pathLst>
                <a:path w="4204" h="4605" extrusionOk="0">
                  <a:moveTo>
                    <a:pt x="2248" y="1"/>
                  </a:moveTo>
                  <a:cubicBezTo>
                    <a:pt x="1386" y="1"/>
                    <a:pt x="399" y="2007"/>
                    <a:pt x="167" y="2536"/>
                  </a:cubicBezTo>
                  <a:cubicBezTo>
                    <a:pt x="34" y="3137"/>
                    <a:pt x="1" y="3737"/>
                    <a:pt x="67" y="4338"/>
                  </a:cubicBezTo>
                  <a:cubicBezTo>
                    <a:pt x="67" y="4387"/>
                    <a:pt x="103" y="4418"/>
                    <a:pt x="135" y="4418"/>
                  </a:cubicBezTo>
                  <a:cubicBezTo>
                    <a:pt x="147" y="4418"/>
                    <a:pt x="159" y="4413"/>
                    <a:pt x="167" y="4404"/>
                  </a:cubicBezTo>
                  <a:lnTo>
                    <a:pt x="401" y="4404"/>
                  </a:lnTo>
                  <a:cubicBezTo>
                    <a:pt x="468" y="4404"/>
                    <a:pt x="501" y="4371"/>
                    <a:pt x="501" y="4304"/>
                  </a:cubicBezTo>
                  <a:cubicBezTo>
                    <a:pt x="434" y="3771"/>
                    <a:pt x="468" y="3237"/>
                    <a:pt x="568" y="2703"/>
                  </a:cubicBezTo>
                  <a:cubicBezTo>
                    <a:pt x="1001" y="1669"/>
                    <a:pt x="1869" y="402"/>
                    <a:pt x="2236" y="402"/>
                  </a:cubicBezTo>
                  <a:cubicBezTo>
                    <a:pt x="2636" y="435"/>
                    <a:pt x="3370" y="1769"/>
                    <a:pt x="3703" y="2837"/>
                  </a:cubicBezTo>
                  <a:cubicBezTo>
                    <a:pt x="3770" y="3370"/>
                    <a:pt x="3737" y="3904"/>
                    <a:pt x="3637" y="4438"/>
                  </a:cubicBezTo>
                  <a:cubicBezTo>
                    <a:pt x="3637" y="4504"/>
                    <a:pt x="3670" y="4538"/>
                    <a:pt x="3703" y="4538"/>
                  </a:cubicBezTo>
                  <a:lnTo>
                    <a:pt x="3970" y="4605"/>
                  </a:lnTo>
                  <a:cubicBezTo>
                    <a:pt x="4004" y="4605"/>
                    <a:pt x="4037" y="4571"/>
                    <a:pt x="4070" y="4504"/>
                  </a:cubicBezTo>
                  <a:cubicBezTo>
                    <a:pt x="4204" y="3904"/>
                    <a:pt x="4204" y="3304"/>
                    <a:pt x="4104" y="2703"/>
                  </a:cubicBezTo>
                  <a:cubicBezTo>
                    <a:pt x="3937" y="2136"/>
                    <a:pt x="3103" y="35"/>
                    <a:pt x="2269" y="1"/>
                  </a:cubicBezTo>
                  <a:cubicBezTo>
                    <a:pt x="2262" y="1"/>
                    <a:pt x="2255" y="1"/>
                    <a:pt x="22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77"/>
            <p:cNvSpPr/>
            <p:nvPr/>
          </p:nvSpPr>
          <p:spPr>
            <a:xfrm>
              <a:off x="5123825" y="2598950"/>
              <a:ext cx="105100" cy="115125"/>
            </a:xfrm>
            <a:custGeom>
              <a:avLst/>
              <a:gdLst/>
              <a:ahLst/>
              <a:cxnLst/>
              <a:rect l="l" t="t" r="r" b="b"/>
              <a:pathLst>
                <a:path w="4204" h="4605" extrusionOk="0">
                  <a:moveTo>
                    <a:pt x="2248" y="1"/>
                  </a:moveTo>
                  <a:cubicBezTo>
                    <a:pt x="1386" y="1"/>
                    <a:pt x="399" y="2007"/>
                    <a:pt x="167" y="2536"/>
                  </a:cubicBezTo>
                  <a:cubicBezTo>
                    <a:pt x="34" y="3137"/>
                    <a:pt x="1" y="3737"/>
                    <a:pt x="67" y="4338"/>
                  </a:cubicBezTo>
                  <a:cubicBezTo>
                    <a:pt x="67" y="4387"/>
                    <a:pt x="103" y="4418"/>
                    <a:pt x="135" y="4418"/>
                  </a:cubicBezTo>
                  <a:cubicBezTo>
                    <a:pt x="147" y="4418"/>
                    <a:pt x="159" y="4413"/>
                    <a:pt x="167" y="4404"/>
                  </a:cubicBezTo>
                  <a:lnTo>
                    <a:pt x="401" y="4404"/>
                  </a:lnTo>
                  <a:cubicBezTo>
                    <a:pt x="468" y="4404"/>
                    <a:pt x="501" y="4371"/>
                    <a:pt x="501" y="4304"/>
                  </a:cubicBezTo>
                  <a:cubicBezTo>
                    <a:pt x="434" y="3771"/>
                    <a:pt x="468" y="3237"/>
                    <a:pt x="568" y="2703"/>
                  </a:cubicBezTo>
                  <a:cubicBezTo>
                    <a:pt x="1001" y="1669"/>
                    <a:pt x="1869" y="402"/>
                    <a:pt x="2236" y="402"/>
                  </a:cubicBezTo>
                  <a:cubicBezTo>
                    <a:pt x="2636" y="435"/>
                    <a:pt x="3370" y="1769"/>
                    <a:pt x="3703" y="2837"/>
                  </a:cubicBezTo>
                  <a:cubicBezTo>
                    <a:pt x="3770" y="3370"/>
                    <a:pt x="3737" y="3904"/>
                    <a:pt x="3637" y="4438"/>
                  </a:cubicBezTo>
                  <a:cubicBezTo>
                    <a:pt x="3637" y="4504"/>
                    <a:pt x="3670" y="4538"/>
                    <a:pt x="3703" y="4538"/>
                  </a:cubicBezTo>
                  <a:lnTo>
                    <a:pt x="3970" y="4605"/>
                  </a:lnTo>
                  <a:cubicBezTo>
                    <a:pt x="4004" y="4605"/>
                    <a:pt x="4037" y="4571"/>
                    <a:pt x="4070" y="4504"/>
                  </a:cubicBezTo>
                  <a:cubicBezTo>
                    <a:pt x="4204" y="3904"/>
                    <a:pt x="4204" y="3304"/>
                    <a:pt x="4104" y="2703"/>
                  </a:cubicBezTo>
                  <a:cubicBezTo>
                    <a:pt x="3937" y="2136"/>
                    <a:pt x="3103" y="35"/>
                    <a:pt x="2269" y="1"/>
                  </a:cubicBezTo>
                  <a:cubicBezTo>
                    <a:pt x="2262" y="1"/>
                    <a:pt x="2255" y="1"/>
                    <a:pt x="22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77"/>
            <p:cNvSpPr/>
            <p:nvPr/>
          </p:nvSpPr>
          <p:spPr>
            <a:xfrm>
              <a:off x="4915350" y="2391325"/>
              <a:ext cx="111775" cy="375300"/>
            </a:xfrm>
            <a:custGeom>
              <a:avLst/>
              <a:gdLst/>
              <a:ahLst/>
              <a:cxnLst/>
              <a:rect l="l" t="t" r="r" b="b"/>
              <a:pathLst>
                <a:path w="4471" h="15012" extrusionOk="0">
                  <a:moveTo>
                    <a:pt x="4470" y="0"/>
                  </a:moveTo>
                  <a:cubicBezTo>
                    <a:pt x="3836" y="67"/>
                    <a:pt x="1868" y="1034"/>
                    <a:pt x="934" y="3970"/>
                  </a:cubicBezTo>
                  <a:cubicBezTo>
                    <a:pt x="0" y="6905"/>
                    <a:pt x="34" y="11475"/>
                    <a:pt x="100" y="12776"/>
                  </a:cubicBezTo>
                  <a:cubicBezTo>
                    <a:pt x="134" y="14077"/>
                    <a:pt x="201" y="15011"/>
                    <a:pt x="201" y="15011"/>
                  </a:cubicBezTo>
                  <a:lnTo>
                    <a:pt x="801" y="15011"/>
                  </a:lnTo>
                  <a:cubicBezTo>
                    <a:pt x="801" y="15011"/>
                    <a:pt x="701" y="13610"/>
                    <a:pt x="668" y="12776"/>
                  </a:cubicBezTo>
                  <a:cubicBezTo>
                    <a:pt x="634" y="11942"/>
                    <a:pt x="734" y="6071"/>
                    <a:pt x="1468" y="4203"/>
                  </a:cubicBezTo>
                  <a:cubicBezTo>
                    <a:pt x="2302" y="2002"/>
                    <a:pt x="3269" y="1134"/>
                    <a:pt x="4470" y="567"/>
                  </a:cubicBezTo>
                  <a:lnTo>
                    <a:pt x="44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77"/>
            <p:cNvSpPr/>
            <p:nvPr/>
          </p:nvSpPr>
          <p:spPr>
            <a:xfrm>
              <a:off x="4915350" y="2391325"/>
              <a:ext cx="111775" cy="375300"/>
            </a:xfrm>
            <a:custGeom>
              <a:avLst/>
              <a:gdLst/>
              <a:ahLst/>
              <a:cxnLst/>
              <a:rect l="l" t="t" r="r" b="b"/>
              <a:pathLst>
                <a:path w="4471" h="15012" extrusionOk="0">
                  <a:moveTo>
                    <a:pt x="4470" y="0"/>
                  </a:moveTo>
                  <a:cubicBezTo>
                    <a:pt x="3836" y="67"/>
                    <a:pt x="1868" y="1034"/>
                    <a:pt x="934" y="3970"/>
                  </a:cubicBezTo>
                  <a:cubicBezTo>
                    <a:pt x="0" y="6905"/>
                    <a:pt x="34" y="11475"/>
                    <a:pt x="100" y="12776"/>
                  </a:cubicBezTo>
                  <a:cubicBezTo>
                    <a:pt x="134" y="14077"/>
                    <a:pt x="201" y="15011"/>
                    <a:pt x="201" y="15011"/>
                  </a:cubicBezTo>
                  <a:lnTo>
                    <a:pt x="801" y="15011"/>
                  </a:lnTo>
                  <a:cubicBezTo>
                    <a:pt x="801" y="15011"/>
                    <a:pt x="701" y="13610"/>
                    <a:pt x="668" y="12776"/>
                  </a:cubicBezTo>
                  <a:cubicBezTo>
                    <a:pt x="634" y="11942"/>
                    <a:pt x="734" y="6071"/>
                    <a:pt x="1468" y="4203"/>
                  </a:cubicBezTo>
                  <a:cubicBezTo>
                    <a:pt x="2302" y="2002"/>
                    <a:pt x="3269" y="1134"/>
                    <a:pt x="4470" y="567"/>
                  </a:cubicBezTo>
                  <a:lnTo>
                    <a:pt x="44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77"/>
            <p:cNvSpPr/>
            <p:nvPr/>
          </p:nvSpPr>
          <p:spPr>
            <a:xfrm>
              <a:off x="4886150" y="2730725"/>
              <a:ext cx="83425" cy="83425"/>
            </a:xfrm>
            <a:custGeom>
              <a:avLst/>
              <a:gdLst/>
              <a:ahLst/>
              <a:cxnLst/>
              <a:rect l="l" t="t" r="r" b="b"/>
              <a:pathLst>
                <a:path w="3337" h="3337" extrusionOk="0">
                  <a:moveTo>
                    <a:pt x="1669" y="1"/>
                  </a:moveTo>
                  <a:cubicBezTo>
                    <a:pt x="735" y="1"/>
                    <a:pt x="1" y="735"/>
                    <a:pt x="1" y="1669"/>
                  </a:cubicBezTo>
                  <a:cubicBezTo>
                    <a:pt x="1" y="2569"/>
                    <a:pt x="735" y="3336"/>
                    <a:pt x="1669" y="3336"/>
                  </a:cubicBezTo>
                  <a:cubicBezTo>
                    <a:pt x="2569" y="3336"/>
                    <a:pt x="3337" y="2569"/>
                    <a:pt x="3337" y="1669"/>
                  </a:cubicBezTo>
                  <a:cubicBezTo>
                    <a:pt x="3337" y="735"/>
                    <a:pt x="2569" y="1"/>
                    <a:pt x="16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77"/>
            <p:cNvSpPr/>
            <p:nvPr/>
          </p:nvSpPr>
          <p:spPr>
            <a:xfrm>
              <a:off x="4904500" y="2749075"/>
              <a:ext cx="46725" cy="46725"/>
            </a:xfrm>
            <a:custGeom>
              <a:avLst/>
              <a:gdLst/>
              <a:ahLst/>
              <a:cxnLst/>
              <a:rect l="l" t="t" r="r" b="b"/>
              <a:pathLst>
                <a:path w="1869" h="1869" extrusionOk="0">
                  <a:moveTo>
                    <a:pt x="935" y="1"/>
                  </a:moveTo>
                  <a:cubicBezTo>
                    <a:pt x="401" y="1"/>
                    <a:pt x="1" y="401"/>
                    <a:pt x="1" y="935"/>
                  </a:cubicBezTo>
                  <a:cubicBezTo>
                    <a:pt x="1" y="1435"/>
                    <a:pt x="401" y="1869"/>
                    <a:pt x="935" y="1869"/>
                  </a:cubicBezTo>
                  <a:cubicBezTo>
                    <a:pt x="1468" y="1869"/>
                    <a:pt x="1869" y="1435"/>
                    <a:pt x="1869" y="935"/>
                  </a:cubicBezTo>
                  <a:cubicBezTo>
                    <a:pt x="1869" y="401"/>
                    <a:pt x="1468" y="1"/>
                    <a:pt x="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77"/>
            <p:cNvSpPr/>
            <p:nvPr/>
          </p:nvSpPr>
          <p:spPr>
            <a:xfrm>
              <a:off x="3802875" y="3733950"/>
              <a:ext cx="320275" cy="134950"/>
            </a:xfrm>
            <a:custGeom>
              <a:avLst/>
              <a:gdLst/>
              <a:ahLst/>
              <a:cxnLst/>
              <a:rect l="l" t="t" r="r" b="b"/>
              <a:pathLst>
                <a:path w="12811" h="5398" extrusionOk="0">
                  <a:moveTo>
                    <a:pt x="12777" y="0"/>
                  </a:moveTo>
                  <a:lnTo>
                    <a:pt x="168" y="3203"/>
                  </a:lnTo>
                  <a:cubicBezTo>
                    <a:pt x="1" y="3636"/>
                    <a:pt x="68" y="4103"/>
                    <a:pt x="368" y="4470"/>
                  </a:cubicBezTo>
                  <a:cubicBezTo>
                    <a:pt x="1274" y="5083"/>
                    <a:pt x="2328" y="5398"/>
                    <a:pt x="3413" y="5398"/>
                  </a:cubicBezTo>
                  <a:cubicBezTo>
                    <a:pt x="3687" y="5398"/>
                    <a:pt x="3962" y="5378"/>
                    <a:pt x="4237" y="5338"/>
                  </a:cubicBezTo>
                  <a:cubicBezTo>
                    <a:pt x="6139" y="5071"/>
                    <a:pt x="7173" y="4504"/>
                    <a:pt x="7940" y="3870"/>
                  </a:cubicBezTo>
                  <a:cubicBezTo>
                    <a:pt x="8674" y="3203"/>
                    <a:pt x="9741" y="2302"/>
                    <a:pt x="10609" y="2135"/>
                  </a:cubicBezTo>
                  <a:cubicBezTo>
                    <a:pt x="11309" y="2002"/>
                    <a:pt x="11976" y="1735"/>
                    <a:pt x="12543" y="1335"/>
                  </a:cubicBezTo>
                  <a:cubicBezTo>
                    <a:pt x="12810" y="1101"/>
                    <a:pt x="12777" y="1"/>
                    <a:pt x="127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77"/>
            <p:cNvSpPr/>
            <p:nvPr/>
          </p:nvSpPr>
          <p:spPr>
            <a:xfrm>
              <a:off x="3797050" y="3627200"/>
              <a:ext cx="326100" cy="226850"/>
            </a:xfrm>
            <a:custGeom>
              <a:avLst/>
              <a:gdLst/>
              <a:ahLst/>
              <a:cxnLst/>
              <a:rect l="l" t="t" r="r" b="b"/>
              <a:pathLst>
                <a:path w="13044" h="9074" extrusionOk="0">
                  <a:moveTo>
                    <a:pt x="12243" y="1"/>
                  </a:moveTo>
                  <a:cubicBezTo>
                    <a:pt x="12243" y="167"/>
                    <a:pt x="12276" y="334"/>
                    <a:pt x="12142" y="468"/>
                  </a:cubicBezTo>
                  <a:cubicBezTo>
                    <a:pt x="12009" y="534"/>
                    <a:pt x="11876" y="635"/>
                    <a:pt x="11742" y="701"/>
                  </a:cubicBezTo>
                  <a:cubicBezTo>
                    <a:pt x="11642" y="801"/>
                    <a:pt x="11509" y="935"/>
                    <a:pt x="11409" y="1068"/>
                  </a:cubicBezTo>
                  <a:cubicBezTo>
                    <a:pt x="11242" y="1302"/>
                    <a:pt x="11042" y="1535"/>
                    <a:pt x="10842" y="1769"/>
                  </a:cubicBezTo>
                  <a:cubicBezTo>
                    <a:pt x="10796" y="1792"/>
                    <a:pt x="10734" y="1831"/>
                    <a:pt x="10678" y="1831"/>
                  </a:cubicBezTo>
                  <a:cubicBezTo>
                    <a:pt x="10653" y="1831"/>
                    <a:pt x="10629" y="1823"/>
                    <a:pt x="10608" y="1802"/>
                  </a:cubicBezTo>
                  <a:cubicBezTo>
                    <a:pt x="10541" y="1769"/>
                    <a:pt x="10575" y="1669"/>
                    <a:pt x="10608" y="1602"/>
                  </a:cubicBezTo>
                  <a:cubicBezTo>
                    <a:pt x="10641" y="1468"/>
                    <a:pt x="10675" y="1335"/>
                    <a:pt x="10675" y="1202"/>
                  </a:cubicBezTo>
                  <a:cubicBezTo>
                    <a:pt x="10675" y="835"/>
                    <a:pt x="10274" y="668"/>
                    <a:pt x="9974" y="534"/>
                  </a:cubicBezTo>
                  <a:cubicBezTo>
                    <a:pt x="9641" y="368"/>
                    <a:pt x="9307" y="268"/>
                    <a:pt x="8940" y="234"/>
                  </a:cubicBezTo>
                  <a:cubicBezTo>
                    <a:pt x="8885" y="220"/>
                    <a:pt x="8824" y="212"/>
                    <a:pt x="8762" y="212"/>
                  </a:cubicBezTo>
                  <a:cubicBezTo>
                    <a:pt x="8674" y="212"/>
                    <a:pt x="8585" y="228"/>
                    <a:pt x="8507" y="268"/>
                  </a:cubicBezTo>
                  <a:cubicBezTo>
                    <a:pt x="8373" y="368"/>
                    <a:pt x="8240" y="534"/>
                    <a:pt x="8206" y="701"/>
                  </a:cubicBezTo>
                  <a:cubicBezTo>
                    <a:pt x="7573" y="2202"/>
                    <a:pt x="6272" y="3370"/>
                    <a:pt x="4937" y="4204"/>
                  </a:cubicBezTo>
                  <a:cubicBezTo>
                    <a:pt x="4437" y="4537"/>
                    <a:pt x="3003" y="5371"/>
                    <a:pt x="2569" y="5571"/>
                  </a:cubicBezTo>
                  <a:cubicBezTo>
                    <a:pt x="367" y="6572"/>
                    <a:pt x="0" y="7072"/>
                    <a:pt x="501" y="7906"/>
                  </a:cubicBezTo>
                  <a:cubicBezTo>
                    <a:pt x="868" y="8607"/>
                    <a:pt x="2536" y="9074"/>
                    <a:pt x="4003" y="9074"/>
                  </a:cubicBezTo>
                  <a:cubicBezTo>
                    <a:pt x="5438" y="8974"/>
                    <a:pt x="6839" y="8440"/>
                    <a:pt x="8006" y="7573"/>
                  </a:cubicBezTo>
                  <a:cubicBezTo>
                    <a:pt x="8807" y="6872"/>
                    <a:pt x="9741" y="6305"/>
                    <a:pt x="10708" y="5872"/>
                  </a:cubicBezTo>
                  <a:cubicBezTo>
                    <a:pt x="11542" y="5571"/>
                    <a:pt x="12843" y="5171"/>
                    <a:pt x="12943" y="4604"/>
                  </a:cubicBezTo>
                  <a:cubicBezTo>
                    <a:pt x="13043" y="3703"/>
                    <a:pt x="12976" y="2803"/>
                    <a:pt x="12776" y="1935"/>
                  </a:cubicBezTo>
                  <a:cubicBezTo>
                    <a:pt x="12643" y="1435"/>
                    <a:pt x="12576" y="568"/>
                    <a:pt x="12543" y="268"/>
                  </a:cubicBezTo>
                  <a:cubicBezTo>
                    <a:pt x="12509" y="101"/>
                    <a:pt x="12376" y="1"/>
                    <a:pt x="12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77"/>
            <p:cNvSpPr/>
            <p:nvPr/>
          </p:nvSpPr>
          <p:spPr>
            <a:xfrm>
              <a:off x="3797050" y="3627200"/>
              <a:ext cx="326100" cy="226850"/>
            </a:xfrm>
            <a:custGeom>
              <a:avLst/>
              <a:gdLst/>
              <a:ahLst/>
              <a:cxnLst/>
              <a:rect l="l" t="t" r="r" b="b"/>
              <a:pathLst>
                <a:path w="13044" h="9074" extrusionOk="0">
                  <a:moveTo>
                    <a:pt x="12243" y="1"/>
                  </a:moveTo>
                  <a:cubicBezTo>
                    <a:pt x="12243" y="167"/>
                    <a:pt x="12276" y="334"/>
                    <a:pt x="12142" y="468"/>
                  </a:cubicBezTo>
                  <a:cubicBezTo>
                    <a:pt x="12009" y="534"/>
                    <a:pt x="11876" y="635"/>
                    <a:pt x="11742" y="701"/>
                  </a:cubicBezTo>
                  <a:cubicBezTo>
                    <a:pt x="11642" y="801"/>
                    <a:pt x="11509" y="935"/>
                    <a:pt x="11409" y="1068"/>
                  </a:cubicBezTo>
                  <a:cubicBezTo>
                    <a:pt x="11242" y="1302"/>
                    <a:pt x="11042" y="1535"/>
                    <a:pt x="10842" y="1769"/>
                  </a:cubicBezTo>
                  <a:cubicBezTo>
                    <a:pt x="10796" y="1792"/>
                    <a:pt x="10734" y="1831"/>
                    <a:pt x="10678" y="1831"/>
                  </a:cubicBezTo>
                  <a:cubicBezTo>
                    <a:pt x="10653" y="1831"/>
                    <a:pt x="10629" y="1823"/>
                    <a:pt x="10608" y="1802"/>
                  </a:cubicBezTo>
                  <a:cubicBezTo>
                    <a:pt x="10541" y="1769"/>
                    <a:pt x="10575" y="1669"/>
                    <a:pt x="10608" y="1602"/>
                  </a:cubicBezTo>
                  <a:cubicBezTo>
                    <a:pt x="10641" y="1468"/>
                    <a:pt x="10675" y="1335"/>
                    <a:pt x="10675" y="1202"/>
                  </a:cubicBezTo>
                  <a:cubicBezTo>
                    <a:pt x="10675" y="835"/>
                    <a:pt x="10274" y="668"/>
                    <a:pt x="9974" y="534"/>
                  </a:cubicBezTo>
                  <a:cubicBezTo>
                    <a:pt x="9641" y="368"/>
                    <a:pt x="9307" y="268"/>
                    <a:pt x="8940" y="234"/>
                  </a:cubicBezTo>
                  <a:cubicBezTo>
                    <a:pt x="8885" y="220"/>
                    <a:pt x="8824" y="212"/>
                    <a:pt x="8762" y="212"/>
                  </a:cubicBezTo>
                  <a:cubicBezTo>
                    <a:pt x="8674" y="212"/>
                    <a:pt x="8585" y="228"/>
                    <a:pt x="8507" y="268"/>
                  </a:cubicBezTo>
                  <a:cubicBezTo>
                    <a:pt x="8373" y="368"/>
                    <a:pt x="8240" y="534"/>
                    <a:pt x="8206" y="701"/>
                  </a:cubicBezTo>
                  <a:cubicBezTo>
                    <a:pt x="7573" y="2202"/>
                    <a:pt x="6272" y="3370"/>
                    <a:pt x="4937" y="4204"/>
                  </a:cubicBezTo>
                  <a:cubicBezTo>
                    <a:pt x="4437" y="4537"/>
                    <a:pt x="3003" y="5371"/>
                    <a:pt x="2569" y="5571"/>
                  </a:cubicBezTo>
                  <a:cubicBezTo>
                    <a:pt x="367" y="6572"/>
                    <a:pt x="0" y="7072"/>
                    <a:pt x="501" y="7906"/>
                  </a:cubicBezTo>
                  <a:cubicBezTo>
                    <a:pt x="868" y="8607"/>
                    <a:pt x="2536" y="9074"/>
                    <a:pt x="4003" y="9074"/>
                  </a:cubicBezTo>
                  <a:cubicBezTo>
                    <a:pt x="5438" y="8974"/>
                    <a:pt x="6839" y="8440"/>
                    <a:pt x="8006" y="7573"/>
                  </a:cubicBezTo>
                  <a:cubicBezTo>
                    <a:pt x="8807" y="6872"/>
                    <a:pt x="9741" y="6305"/>
                    <a:pt x="10708" y="5872"/>
                  </a:cubicBezTo>
                  <a:cubicBezTo>
                    <a:pt x="11542" y="5571"/>
                    <a:pt x="12843" y="5171"/>
                    <a:pt x="12943" y="4604"/>
                  </a:cubicBezTo>
                  <a:cubicBezTo>
                    <a:pt x="13043" y="3703"/>
                    <a:pt x="12976" y="2803"/>
                    <a:pt x="12776" y="1935"/>
                  </a:cubicBezTo>
                  <a:cubicBezTo>
                    <a:pt x="12643" y="1435"/>
                    <a:pt x="12576" y="568"/>
                    <a:pt x="12543" y="268"/>
                  </a:cubicBezTo>
                  <a:cubicBezTo>
                    <a:pt x="12509" y="101"/>
                    <a:pt x="12376" y="1"/>
                    <a:pt x="12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77"/>
            <p:cNvSpPr/>
            <p:nvPr/>
          </p:nvSpPr>
          <p:spPr>
            <a:xfrm>
              <a:off x="3797875" y="3760625"/>
              <a:ext cx="229375" cy="95100"/>
            </a:xfrm>
            <a:custGeom>
              <a:avLst/>
              <a:gdLst/>
              <a:ahLst/>
              <a:cxnLst/>
              <a:rect l="l" t="t" r="r" b="b"/>
              <a:pathLst>
                <a:path w="9175" h="3804" extrusionOk="0">
                  <a:moveTo>
                    <a:pt x="2970" y="1"/>
                  </a:moveTo>
                  <a:cubicBezTo>
                    <a:pt x="2769" y="101"/>
                    <a:pt x="2636" y="201"/>
                    <a:pt x="2536" y="234"/>
                  </a:cubicBezTo>
                  <a:cubicBezTo>
                    <a:pt x="368" y="1235"/>
                    <a:pt x="1" y="1735"/>
                    <a:pt x="468" y="2569"/>
                  </a:cubicBezTo>
                  <a:cubicBezTo>
                    <a:pt x="835" y="3270"/>
                    <a:pt x="2036" y="3804"/>
                    <a:pt x="3937" y="3804"/>
                  </a:cubicBezTo>
                  <a:cubicBezTo>
                    <a:pt x="5171" y="3804"/>
                    <a:pt x="7073" y="3003"/>
                    <a:pt x="7973" y="2269"/>
                  </a:cubicBezTo>
                  <a:cubicBezTo>
                    <a:pt x="8373" y="1936"/>
                    <a:pt x="8774" y="1635"/>
                    <a:pt x="9174" y="1369"/>
                  </a:cubicBezTo>
                  <a:lnTo>
                    <a:pt x="9174" y="1369"/>
                  </a:lnTo>
                  <a:cubicBezTo>
                    <a:pt x="9173" y="1369"/>
                    <a:pt x="7487" y="2398"/>
                    <a:pt x="6297" y="2398"/>
                  </a:cubicBezTo>
                  <a:cubicBezTo>
                    <a:pt x="6019" y="2398"/>
                    <a:pt x="5768" y="2342"/>
                    <a:pt x="5571" y="2202"/>
                  </a:cubicBezTo>
                  <a:cubicBezTo>
                    <a:pt x="5171" y="1969"/>
                    <a:pt x="5038" y="1435"/>
                    <a:pt x="5238" y="1002"/>
                  </a:cubicBezTo>
                  <a:cubicBezTo>
                    <a:pt x="5238" y="835"/>
                    <a:pt x="3603" y="68"/>
                    <a:pt x="2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77"/>
            <p:cNvSpPr/>
            <p:nvPr/>
          </p:nvSpPr>
          <p:spPr>
            <a:xfrm>
              <a:off x="3797875" y="3760625"/>
              <a:ext cx="229375" cy="95100"/>
            </a:xfrm>
            <a:custGeom>
              <a:avLst/>
              <a:gdLst/>
              <a:ahLst/>
              <a:cxnLst/>
              <a:rect l="l" t="t" r="r" b="b"/>
              <a:pathLst>
                <a:path w="9175" h="3804" extrusionOk="0">
                  <a:moveTo>
                    <a:pt x="2970" y="1"/>
                  </a:moveTo>
                  <a:cubicBezTo>
                    <a:pt x="2769" y="101"/>
                    <a:pt x="2636" y="201"/>
                    <a:pt x="2536" y="234"/>
                  </a:cubicBezTo>
                  <a:cubicBezTo>
                    <a:pt x="368" y="1235"/>
                    <a:pt x="1" y="1735"/>
                    <a:pt x="468" y="2569"/>
                  </a:cubicBezTo>
                  <a:cubicBezTo>
                    <a:pt x="835" y="3270"/>
                    <a:pt x="2036" y="3804"/>
                    <a:pt x="3937" y="3804"/>
                  </a:cubicBezTo>
                  <a:cubicBezTo>
                    <a:pt x="5171" y="3804"/>
                    <a:pt x="7073" y="3003"/>
                    <a:pt x="7973" y="2269"/>
                  </a:cubicBezTo>
                  <a:cubicBezTo>
                    <a:pt x="8373" y="1936"/>
                    <a:pt x="8774" y="1635"/>
                    <a:pt x="9174" y="1369"/>
                  </a:cubicBezTo>
                  <a:lnTo>
                    <a:pt x="9174" y="1369"/>
                  </a:lnTo>
                  <a:cubicBezTo>
                    <a:pt x="9173" y="1369"/>
                    <a:pt x="7487" y="2398"/>
                    <a:pt x="6297" y="2398"/>
                  </a:cubicBezTo>
                  <a:cubicBezTo>
                    <a:pt x="6019" y="2398"/>
                    <a:pt x="5768" y="2342"/>
                    <a:pt x="5571" y="2202"/>
                  </a:cubicBezTo>
                  <a:cubicBezTo>
                    <a:pt x="5171" y="1969"/>
                    <a:pt x="5038" y="1435"/>
                    <a:pt x="5238" y="1002"/>
                  </a:cubicBezTo>
                  <a:cubicBezTo>
                    <a:pt x="5238" y="835"/>
                    <a:pt x="3603" y="68"/>
                    <a:pt x="2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77"/>
            <p:cNvSpPr/>
            <p:nvPr/>
          </p:nvSpPr>
          <p:spPr>
            <a:xfrm>
              <a:off x="3899625" y="3627200"/>
              <a:ext cx="212675" cy="167675"/>
            </a:xfrm>
            <a:custGeom>
              <a:avLst/>
              <a:gdLst/>
              <a:ahLst/>
              <a:cxnLst/>
              <a:rect l="l" t="t" r="r" b="b"/>
              <a:pathLst>
                <a:path w="8507" h="6707" extrusionOk="0">
                  <a:moveTo>
                    <a:pt x="8140" y="1"/>
                  </a:moveTo>
                  <a:cubicBezTo>
                    <a:pt x="8140" y="167"/>
                    <a:pt x="8173" y="334"/>
                    <a:pt x="8039" y="468"/>
                  </a:cubicBezTo>
                  <a:cubicBezTo>
                    <a:pt x="7906" y="568"/>
                    <a:pt x="7773" y="635"/>
                    <a:pt x="7639" y="701"/>
                  </a:cubicBezTo>
                  <a:cubicBezTo>
                    <a:pt x="7539" y="801"/>
                    <a:pt x="7406" y="935"/>
                    <a:pt x="7306" y="1068"/>
                  </a:cubicBezTo>
                  <a:cubicBezTo>
                    <a:pt x="7139" y="1302"/>
                    <a:pt x="6939" y="1535"/>
                    <a:pt x="6739" y="1769"/>
                  </a:cubicBezTo>
                  <a:cubicBezTo>
                    <a:pt x="5538" y="3270"/>
                    <a:pt x="2702" y="5305"/>
                    <a:pt x="1335" y="5872"/>
                  </a:cubicBezTo>
                  <a:cubicBezTo>
                    <a:pt x="0" y="6405"/>
                    <a:pt x="567" y="6639"/>
                    <a:pt x="934" y="6706"/>
                  </a:cubicBezTo>
                  <a:cubicBezTo>
                    <a:pt x="939" y="6706"/>
                    <a:pt x="944" y="6706"/>
                    <a:pt x="949" y="6706"/>
                  </a:cubicBezTo>
                  <a:cubicBezTo>
                    <a:pt x="1358" y="6706"/>
                    <a:pt x="3620" y="5391"/>
                    <a:pt x="4971" y="4304"/>
                  </a:cubicBezTo>
                  <a:cubicBezTo>
                    <a:pt x="6372" y="3203"/>
                    <a:pt x="7339" y="1902"/>
                    <a:pt x="7906" y="1502"/>
                  </a:cubicBezTo>
                  <a:cubicBezTo>
                    <a:pt x="8106" y="1335"/>
                    <a:pt x="8306" y="1135"/>
                    <a:pt x="8506" y="968"/>
                  </a:cubicBezTo>
                  <a:cubicBezTo>
                    <a:pt x="8473" y="668"/>
                    <a:pt x="8440" y="401"/>
                    <a:pt x="8440" y="234"/>
                  </a:cubicBezTo>
                  <a:cubicBezTo>
                    <a:pt x="8406" y="101"/>
                    <a:pt x="8273" y="1"/>
                    <a:pt x="8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77"/>
            <p:cNvSpPr/>
            <p:nvPr/>
          </p:nvSpPr>
          <p:spPr>
            <a:xfrm>
              <a:off x="3862925" y="3760450"/>
              <a:ext cx="65900" cy="30225"/>
            </a:xfrm>
            <a:custGeom>
              <a:avLst/>
              <a:gdLst/>
              <a:ahLst/>
              <a:cxnLst/>
              <a:rect l="l" t="t" r="r" b="b"/>
              <a:pathLst>
                <a:path w="2636" h="1209" extrusionOk="0">
                  <a:moveTo>
                    <a:pt x="345" y="0"/>
                  </a:moveTo>
                  <a:cubicBezTo>
                    <a:pt x="275" y="0"/>
                    <a:pt x="204" y="3"/>
                    <a:pt x="134" y="8"/>
                  </a:cubicBezTo>
                  <a:cubicBezTo>
                    <a:pt x="34" y="8"/>
                    <a:pt x="1" y="75"/>
                    <a:pt x="1" y="141"/>
                  </a:cubicBezTo>
                  <a:cubicBezTo>
                    <a:pt x="1" y="208"/>
                    <a:pt x="67" y="275"/>
                    <a:pt x="134" y="275"/>
                  </a:cubicBezTo>
                  <a:cubicBezTo>
                    <a:pt x="176" y="273"/>
                    <a:pt x="218" y="272"/>
                    <a:pt x="259" y="272"/>
                  </a:cubicBezTo>
                  <a:cubicBezTo>
                    <a:pt x="1051" y="272"/>
                    <a:pt x="1832" y="572"/>
                    <a:pt x="2402" y="1142"/>
                  </a:cubicBezTo>
                  <a:cubicBezTo>
                    <a:pt x="2436" y="1175"/>
                    <a:pt x="2469" y="1209"/>
                    <a:pt x="2502" y="1209"/>
                  </a:cubicBezTo>
                  <a:cubicBezTo>
                    <a:pt x="2536" y="1209"/>
                    <a:pt x="2569" y="1175"/>
                    <a:pt x="2603" y="1175"/>
                  </a:cubicBezTo>
                  <a:cubicBezTo>
                    <a:pt x="2636" y="1109"/>
                    <a:pt x="2636" y="1009"/>
                    <a:pt x="2603" y="975"/>
                  </a:cubicBezTo>
                  <a:cubicBezTo>
                    <a:pt x="2018" y="360"/>
                    <a:pt x="1178" y="0"/>
                    <a:pt x="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77"/>
            <p:cNvSpPr/>
            <p:nvPr/>
          </p:nvSpPr>
          <p:spPr>
            <a:xfrm>
              <a:off x="3892125" y="3741400"/>
              <a:ext cx="66725" cy="30450"/>
            </a:xfrm>
            <a:custGeom>
              <a:avLst/>
              <a:gdLst/>
              <a:ahLst/>
              <a:cxnLst/>
              <a:rect l="l" t="t" r="r" b="b"/>
              <a:pathLst>
                <a:path w="2669" h="1218" extrusionOk="0">
                  <a:moveTo>
                    <a:pt x="251" y="1"/>
                  </a:moveTo>
                  <a:cubicBezTo>
                    <a:pt x="212" y="1"/>
                    <a:pt x="173" y="1"/>
                    <a:pt x="134" y="3"/>
                  </a:cubicBezTo>
                  <a:cubicBezTo>
                    <a:pt x="67" y="36"/>
                    <a:pt x="0" y="103"/>
                    <a:pt x="0" y="169"/>
                  </a:cubicBezTo>
                  <a:cubicBezTo>
                    <a:pt x="27" y="224"/>
                    <a:pt x="77" y="278"/>
                    <a:pt x="130" y="278"/>
                  </a:cubicBezTo>
                  <a:cubicBezTo>
                    <a:pt x="142" y="278"/>
                    <a:pt x="155" y="276"/>
                    <a:pt x="167" y="270"/>
                  </a:cubicBezTo>
                  <a:cubicBezTo>
                    <a:pt x="205" y="268"/>
                    <a:pt x="243" y="267"/>
                    <a:pt x="281" y="267"/>
                  </a:cubicBezTo>
                  <a:cubicBezTo>
                    <a:pt x="1074" y="267"/>
                    <a:pt x="1829" y="597"/>
                    <a:pt x="2402" y="1170"/>
                  </a:cubicBezTo>
                  <a:cubicBezTo>
                    <a:pt x="2425" y="1194"/>
                    <a:pt x="2449" y="1217"/>
                    <a:pt x="2484" y="1217"/>
                  </a:cubicBezTo>
                  <a:cubicBezTo>
                    <a:pt x="2499" y="1217"/>
                    <a:pt x="2516" y="1213"/>
                    <a:pt x="2535" y="1204"/>
                  </a:cubicBezTo>
                  <a:cubicBezTo>
                    <a:pt x="2569" y="1204"/>
                    <a:pt x="2569" y="1204"/>
                    <a:pt x="2602" y="1170"/>
                  </a:cubicBezTo>
                  <a:cubicBezTo>
                    <a:pt x="2669" y="1137"/>
                    <a:pt x="2669" y="1070"/>
                    <a:pt x="2635" y="1003"/>
                  </a:cubicBezTo>
                  <a:cubicBezTo>
                    <a:pt x="1996" y="364"/>
                    <a:pt x="1143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77"/>
            <p:cNvSpPr/>
            <p:nvPr/>
          </p:nvSpPr>
          <p:spPr>
            <a:xfrm>
              <a:off x="3921300" y="3724575"/>
              <a:ext cx="66750" cy="30250"/>
            </a:xfrm>
            <a:custGeom>
              <a:avLst/>
              <a:gdLst/>
              <a:ahLst/>
              <a:cxnLst/>
              <a:rect l="l" t="t" r="r" b="b"/>
              <a:pathLst>
                <a:path w="2670" h="1210" extrusionOk="0">
                  <a:moveTo>
                    <a:pt x="352" y="1"/>
                  </a:moveTo>
                  <a:cubicBezTo>
                    <a:pt x="279" y="1"/>
                    <a:pt x="207" y="3"/>
                    <a:pt x="134" y="9"/>
                  </a:cubicBezTo>
                  <a:cubicBezTo>
                    <a:pt x="34" y="9"/>
                    <a:pt x="1" y="75"/>
                    <a:pt x="1" y="142"/>
                  </a:cubicBezTo>
                  <a:cubicBezTo>
                    <a:pt x="1" y="242"/>
                    <a:pt x="67" y="275"/>
                    <a:pt x="167" y="275"/>
                  </a:cubicBezTo>
                  <a:cubicBezTo>
                    <a:pt x="209" y="274"/>
                    <a:pt x="251" y="273"/>
                    <a:pt x="293" y="273"/>
                  </a:cubicBezTo>
                  <a:cubicBezTo>
                    <a:pt x="1081" y="273"/>
                    <a:pt x="1832" y="572"/>
                    <a:pt x="2402" y="1143"/>
                  </a:cubicBezTo>
                  <a:cubicBezTo>
                    <a:pt x="2436" y="1176"/>
                    <a:pt x="2502" y="1209"/>
                    <a:pt x="2536" y="1209"/>
                  </a:cubicBezTo>
                  <a:cubicBezTo>
                    <a:pt x="2569" y="1209"/>
                    <a:pt x="2603" y="1176"/>
                    <a:pt x="2636" y="1176"/>
                  </a:cubicBezTo>
                  <a:cubicBezTo>
                    <a:pt x="2669" y="1109"/>
                    <a:pt x="2669" y="1043"/>
                    <a:pt x="2636" y="976"/>
                  </a:cubicBezTo>
                  <a:cubicBezTo>
                    <a:pt x="2021" y="361"/>
                    <a:pt x="1207" y="1"/>
                    <a:pt x="3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77"/>
            <p:cNvSpPr/>
            <p:nvPr/>
          </p:nvSpPr>
          <p:spPr>
            <a:xfrm>
              <a:off x="3948825" y="3704700"/>
              <a:ext cx="67575" cy="30100"/>
            </a:xfrm>
            <a:custGeom>
              <a:avLst/>
              <a:gdLst/>
              <a:ahLst/>
              <a:cxnLst/>
              <a:rect l="l" t="t" r="r" b="b"/>
              <a:pathLst>
                <a:path w="2703" h="1204" extrusionOk="0">
                  <a:moveTo>
                    <a:pt x="261" y="1"/>
                  </a:moveTo>
                  <a:cubicBezTo>
                    <a:pt x="219" y="1"/>
                    <a:pt x="176" y="1"/>
                    <a:pt x="134" y="3"/>
                  </a:cubicBezTo>
                  <a:cubicBezTo>
                    <a:pt x="67" y="3"/>
                    <a:pt x="0" y="70"/>
                    <a:pt x="34" y="170"/>
                  </a:cubicBezTo>
                  <a:cubicBezTo>
                    <a:pt x="34" y="236"/>
                    <a:pt x="101" y="270"/>
                    <a:pt x="167" y="270"/>
                  </a:cubicBezTo>
                  <a:cubicBezTo>
                    <a:pt x="205" y="268"/>
                    <a:pt x="244" y="268"/>
                    <a:pt x="282" y="268"/>
                  </a:cubicBezTo>
                  <a:cubicBezTo>
                    <a:pt x="1077" y="268"/>
                    <a:pt x="1861" y="597"/>
                    <a:pt x="2402" y="1170"/>
                  </a:cubicBezTo>
                  <a:cubicBezTo>
                    <a:pt x="2436" y="1204"/>
                    <a:pt x="2502" y="1204"/>
                    <a:pt x="2536" y="1204"/>
                  </a:cubicBezTo>
                  <a:cubicBezTo>
                    <a:pt x="2569" y="1204"/>
                    <a:pt x="2602" y="1204"/>
                    <a:pt x="2636" y="1170"/>
                  </a:cubicBezTo>
                  <a:cubicBezTo>
                    <a:pt x="2669" y="1137"/>
                    <a:pt x="2702" y="1037"/>
                    <a:pt x="2636" y="1004"/>
                  </a:cubicBezTo>
                  <a:cubicBezTo>
                    <a:pt x="2031" y="335"/>
                    <a:pt x="1152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77"/>
            <p:cNvSpPr/>
            <p:nvPr/>
          </p:nvSpPr>
          <p:spPr>
            <a:xfrm>
              <a:off x="3970500" y="3684350"/>
              <a:ext cx="72575" cy="30450"/>
            </a:xfrm>
            <a:custGeom>
              <a:avLst/>
              <a:gdLst/>
              <a:ahLst/>
              <a:cxnLst/>
              <a:rect l="l" t="t" r="r" b="b"/>
              <a:pathLst>
                <a:path w="2903" h="1218" extrusionOk="0">
                  <a:moveTo>
                    <a:pt x="459" y="0"/>
                  </a:moveTo>
                  <a:cubicBezTo>
                    <a:pt x="351" y="0"/>
                    <a:pt x="243" y="6"/>
                    <a:pt x="134" y="16"/>
                  </a:cubicBezTo>
                  <a:cubicBezTo>
                    <a:pt x="67" y="16"/>
                    <a:pt x="1" y="83"/>
                    <a:pt x="34" y="183"/>
                  </a:cubicBezTo>
                  <a:cubicBezTo>
                    <a:pt x="34" y="250"/>
                    <a:pt x="101" y="283"/>
                    <a:pt x="168" y="283"/>
                  </a:cubicBezTo>
                  <a:cubicBezTo>
                    <a:pt x="273" y="272"/>
                    <a:pt x="379" y="266"/>
                    <a:pt x="484" y="266"/>
                  </a:cubicBezTo>
                  <a:cubicBezTo>
                    <a:pt x="1283" y="266"/>
                    <a:pt x="2076" y="595"/>
                    <a:pt x="2636" y="1184"/>
                  </a:cubicBezTo>
                  <a:cubicBezTo>
                    <a:pt x="2669" y="1217"/>
                    <a:pt x="2703" y="1217"/>
                    <a:pt x="2736" y="1217"/>
                  </a:cubicBezTo>
                  <a:lnTo>
                    <a:pt x="2836" y="1217"/>
                  </a:lnTo>
                  <a:cubicBezTo>
                    <a:pt x="2869" y="1151"/>
                    <a:pt x="2903" y="1084"/>
                    <a:pt x="2836" y="1017"/>
                  </a:cubicBezTo>
                  <a:cubicBezTo>
                    <a:pt x="2212" y="363"/>
                    <a:pt x="1348" y="0"/>
                    <a:pt x="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77"/>
            <p:cNvSpPr/>
            <p:nvPr/>
          </p:nvSpPr>
          <p:spPr>
            <a:xfrm>
              <a:off x="4319100" y="3878225"/>
              <a:ext cx="138450" cy="120200"/>
            </a:xfrm>
            <a:custGeom>
              <a:avLst/>
              <a:gdLst/>
              <a:ahLst/>
              <a:cxnLst/>
              <a:rect l="l" t="t" r="r" b="b"/>
              <a:pathLst>
                <a:path w="5538" h="4808" extrusionOk="0">
                  <a:moveTo>
                    <a:pt x="5404" y="0"/>
                  </a:moveTo>
                  <a:lnTo>
                    <a:pt x="100" y="801"/>
                  </a:lnTo>
                  <a:cubicBezTo>
                    <a:pt x="0" y="1802"/>
                    <a:pt x="167" y="2836"/>
                    <a:pt x="567" y="3770"/>
                  </a:cubicBezTo>
                  <a:cubicBezTo>
                    <a:pt x="907" y="4421"/>
                    <a:pt x="1583" y="4808"/>
                    <a:pt x="2290" y="4808"/>
                  </a:cubicBezTo>
                  <a:cubicBezTo>
                    <a:pt x="2416" y="4808"/>
                    <a:pt x="2543" y="4796"/>
                    <a:pt x="2669" y="4770"/>
                  </a:cubicBezTo>
                  <a:cubicBezTo>
                    <a:pt x="3569" y="4637"/>
                    <a:pt x="4770" y="4137"/>
                    <a:pt x="5104" y="3069"/>
                  </a:cubicBezTo>
                  <a:cubicBezTo>
                    <a:pt x="5437" y="2068"/>
                    <a:pt x="5537" y="1034"/>
                    <a:pt x="54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77"/>
            <p:cNvSpPr/>
            <p:nvPr/>
          </p:nvSpPr>
          <p:spPr>
            <a:xfrm>
              <a:off x="4317425" y="3673900"/>
              <a:ext cx="138450" cy="310475"/>
            </a:xfrm>
            <a:custGeom>
              <a:avLst/>
              <a:gdLst/>
              <a:ahLst/>
              <a:cxnLst/>
              <a:rect l="l" t="t" r="r" b="b"/>
              <a:pathLst>
                <a:path w="5538" h="12419" extrusionOk="0">
                  <a:moveTo>
                    <a:pt x="1301" y="1"/>
                  </a:moveTo>
                  <a:cubicBezTo>
                    <a:pt x="1001" y="101"/>
                    <a:pt x="934" y="1368"/>
                    <a:pt x="901" y="2669"/>
                  </a:cubicBezTo>
                  <a:cubicBezTo>
                    <a:pt x="834" y="4037"/>
                    <a:pt x="634" y="5305"/>
                    <a:pt x="367" y="7106"/>
                  </a:cubicBezTo>
                  <a:cubicBezTo>
                    <a:pt x="100" y="8807"/>
                    <a:pt x="0" y="10175"/>
                    <a:pt x="768" y="11509"/>
                  </a:cubicBezTo>
                  <a:cubicBezTo>
                    <a:pt x="1137" y="12166"/>
                    <a:pt x="1738" y="12419"/>
                    <a:pt x="2366" y="12419"/>
                  </a:cubicBezTo>
                  <a:cubicBezTo>
                    <a:pt x="3267" y="12419"/>
                    <a:pt x="4224" y="11899"/>
                    <a:pt x="4637" y="11309"/>
                  </a:cubicBezTo>
                  <a:cubicBezTo>
                    <a:pt x="5371" y="10308"/>
                    <a:pt x="5538" y="9541"/>
                    <a:pt x="5471" y="7806"/>
                  </a:cubicBezTo>
                  <a:cubicBezTo>
                    <a:pt x="5438" y="6239"/>
                    <a:pt x="4937" y="5438"/>
                    <a:pt x="4904" y="3537"/>
                  </a:cubicBezTo>
                  <a:cubicBezTo>
                    <a:pt x="4870" y="1802"/>
                    <a:pt x="4937" y="67"/>
                    <a:pt x="4604" y="1"/>
                  </a:cubicBezTo>
                  <a:cubicBezTo>
                    <a:pt x="4604" y="101"/>
                    <a:pt x="4537" y="201"/>
                    <a:pt x="4537" y="301"/>
                  </a:cubicBezTo>
                  <a:lnTo>
                    <a:pt x="4537" y="701"/>
                  </a:lnTo>
                  <a:cubicBezTo>
                    <a:pt x="4504" y="935"/>
                    <a:pt x="4537" y="1102"/>
                    <a:pt x="4504" y="1302"/>
                  </a:cubicBezTo>
                  <a:cubicBezTo>
                    <a:pt x="4504" y="1368"/>
                    <a:pt x="4470" y="1402"/>
                    <a:pt x="4437" y="1402"/>
                  </a:cubicBezTo>
                  <a:cubicBezTo>
                    <a:pt x="4370" y="1402"/>
                    <a:pt x="4337" y="1335"/>
                    <a:pt x="4337" y="1302"/>
                  </a:cubicBezTo>
                  <a:cubicBezTo>
                    <a:pt x="4337" y="1168"/>
                    <a:pt x="4337" y="1068"/>
                    <a:pt x="4337" y="935"/>
                  </a:cubicBezTo>
                  <a:cubicBezTo>
                    <a:pt x="4370" y="868"/>
                    <a:pt x="4370" y="801"/>
                    <a:pt x="4337" y="735"/>
                  </a:cubicBezTo>
                  <a:cubicBezTo>
                    <a:pt x="4303" y="635"/>
                    <a:pt x="4237" y="568"/>
                    <a:pt x="4170" y="534"/>
                  </a:cubicBezTo>
                  <a:cubicBezTo>
                    <a:pt x="4037" y="468"/>
                    <a:pt x="3870" y="434"/>
                    <a:pt x="3703" y="434"/>
                  </a:cubicBezTo>
                  <a:cubicBezTo>
                    <a:pt x="3536" y="401"/>
                    <a:pt x="3369" y="401"/>
                    <a:pt x="3169" y="401"/>
                  </a:cubicBezTo>
                  <a:cubicBezTo>
                    <a:pt x="2802" y="401"/>
                    <a:pt x="2469" y="401"/>
                    <a:pt x="2102" y="468"/>
                  </a:cubicBezTo>
                  <a:cubicBezTo>
                    <a:pt x="2072" y="462"/>
                    <a:pt x="2044" y="459"/>
                    <a:pt x="2016" y="459"/>
                  </a:cubicBezTo>
                  <a:cubicBezTo>
                    <a:pt x="1888" y="459"/>
                    <a:pt x="1778" y="519"/>
                    <a:pt x="1668" y="601"/>
                  </a:cubicBezTo>
                  <a:cubicBezTo>
                    <a:pt x="1568" y="701"/>
                    <a:pt x="1535" y="868"/>
                    <a:pt x="1535" y="1001"/>
                  </a:cubicBezTo>
                  <a:cubicBezTo>
                    <a:pt x="1535" y="1168"/>
                    <a:pt x="1501" y="1335"/>
                    <a:pt x="1468" y="1502"/>
                  </a:cubicBezTo>
                  <a:cubicBezTo>
                    <a:pt x="1268" y="1468"/>
                    <a:pt x="1301" y="801"/>
                    <a:pt x="1301" y="601"/>
                  </a:cubicBezTo>
                  <a:lnTo>
                    <a:pt x="1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77"/>
            <p:cNvSpPr/>
            <p:nvPr/>
          </p:nvSpPr>
          <p:spPr>
            <a:xfrm>
              <a:off x="4317425" y="3673900"/>
              <a:ext cx="138450" cy="310475"/>
            </a:xfrm>
            <a:custGeom>
              <a:avLst/>
              <a:gdLst/>
              <a:ahLst/>
              <a:cxnLst/>
              <a:rect l="l" t="t" r="r" b="b"/>
              <a:pathLst>
                <a:path w="5538" h="12419" extrusionOk="0">
                  <a:moveTo>
                    <a:pt x="1301" y="1"/>
                  </a:moveTo>
                  <a:cubicBezTo>
                    <a:pt x="1001" y="101"/>
                    <a:pt x="934" y="1368"/>
                    <a:pt x="901" y="2669"/>
                  </a:cubicBezTo>
                  <a:cubicBezTo>
                    <a:pt x="834" y="4037"/>
                    <a:pt x="634" y="5305"/>
                    <a:pt x="367" y="7106"/>
                  </a:cubicBezTo>
                  <a:cubicBezTo>
                    <a:pt x="100" y="8807"/>
                    <a:pt x="0" y="10175"/>
                    <a:pt x="768" y="11509"/>
                  </a:cubicBezTo>
                  <a:cubicBezTo>
                    <a:pt x="1137" y="12166"/>
                    <a:pt x="1738" y="12419"/>
                    <a:pt x="2366" y="12419"/>
                  </a:cubicBezTo>
                  <a:cubicBezTo>
                    <a:pt x="3267" y="12419"/>
                    <a:pt x="4224" y="11899"/>
                    <a:pt x="4637" y="11309"/>
                  </a:cubicBezTo>
                  <a:cubicBezTo>
                    <a:pt x="5371" y="10308"/>
                    <a:pt x="5538" y="9541"/>
                    <a:pt x="5471" y="7806"/>
                  </a:cubicBezTo>
                  <a:cubicBezTo>
                    <a:pt x="5438" y="6239"/>
                    <a:pt x="4937" y="5438"/>
                    <a:pt x="4904" y="3537"/>
                  </a:cubicBezTo>
                  <a:cubicBezTo>
                    <a:pt x="4870" y="1802"/>
                    <a:pt x="4937" y="67"/>
                    <a:pt x="4604" y="1"/>
                  </a:cubicBezTo>
                  <a:cubicBezTo>
                    <a:pt x="4604" y="101"/>
                    <a:pt x="4537" y="201"/>
                    <a:pt x="4537" y="301"/>
                  </a:cubicBezTo>
                  <a:lnTo>
                    <a:pt x="4537" y="701"/>
                  </a:lnTo>
                  <a:cubicBezTo>
                    <a:pt x="4504" y="935"/>
                    <a:pt x="4537" y="1102"/>
                    <a:pt x="4504" y="1302"/>
                  </a:cubicBezTo>
                  <a:cubicBezTo>
                    <a:pt x="4504" y="1368"/>
                    <a:pt x="4470" y="1402"/>
                    <a:pt x="4437" y="1402"/>
                  </a:cubicBezTo>
                  <a:cubicBezTo>
                    <a:pt x="4370" y="1402"/>
                    <a:pt x="4337" y="1335"/>
                    <a:pt x="4337" y="1302"/>
                  </a:cubicBezTo>
                  <a:cubicBezTo>
                    <a:pt x="4337" y="1168"/>
                    <a:pt x="4337" y="1068"/>
                    <a:pt x="4337" y="935"/>
                  </a:cubicBezTo>
                  <a:cubicBezTo>
                    <a:pt x="4370" y="868"/>
                    <a:pt x="4370" y="801"/>
                    <a:pt x="4337" y="735"/>
                  </a:cubicBezTo>
                  <a:cubicBezTo>
                    <a:pt x="4303" y="635"/>
                    <a:pt x="4237" y="568"/>
                    <a:pt x="4170" y="534"/>
                  </a:cubicBezTo>
                  <a:cubicBezTo>
                    <a:pt x="4037" y="468"/>
                    <a:pt x="3870" y="434"/>
                    <a:pt x="3703" y="434"/>
                  </a:cubicBezTo>
                  <a:cubicBezTo>
                    <a:pt x="3536" y="401"/>
                    <a:pt x="3369" y="401"/>
                    <a:pt x="3169" y="401"/>
                  </a:cubicBezTo>
                  <a:cubicBezTo>
                    <a:pt x="2802" y="401"/>
                    <a:pt x="2469" y="401"/>
                    <a:pt x="2102" y="468"/>
                  </a:cubicBezTo>
                  <a:cubicBezTo>
                    <a:pt x="2072" y="462"/>
                    <a:pt x="2044" y="459"/>
                    <a:pt x="2016" y="459"/>
                  </a:cubicBezTo>
                  <a:cubicBezTo>
                    <a:pt x="1888" y="459"/>
                    <a:pt x="1778" y="519"/>
                    <a:pt x="1668" y="601"/>
                  </a:cubicBezTo>
                  <a:cubicBezTo>
                    <a:pt x="1568" y="701"/>
                    <a:pt x="1535" y="868"/>
                    <a:pt x="1535" y="1001"/>
                  </a:cubicBezTo>
                  <a:cubicBezTo>
                    <a:pt x="1535" y="1168"/>
                    <a:pt x="1501" y="1335"/>
                    <a:pt x="1468" y="1502"/>
                  </a:cubicBezTo>
                  <a:cubicBezTo>
                    <a:pt x="1268" y="1468"/>
                    <a:pt x="1301" y="801"/>
                    <a:pt x="1301" y="601"/>
                  </a:cubicBezTo>
                  <a:lnTo>
                    <a:pt x="13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77"/>
            <p:cNvSpPr/>
            <p:nvPr/>
          </p:nvSpPr>
          <p:spPr>
            <a:xfrm>
              <a:off x="4319100" y="3854875"/>
              <a:ext cx="137600" cy="129500"/>
            </a:xfrm>
            <a:custGeom>
              <a:avLst/>
              <a:gdLst/>
              <a:ahLst/>
              <a:cxnLst/>
              <a:rect l="l" t="t" r="r" b="b"/>
              <a:pathLst>
                <a:path w="5504" h="5180" extrusionOk="0">
                  <a:moveTo>
                    <a:pt x="300" y="0"/>
                  </a:moveTo>
                  <a:lnTo>
                    <a:pt x="300" y="0"/>
                  </a:lnTo>
                  <a:cubicBezTo>
                    <a:pt x="67" y="1668"/>
                    <a:pt x="0" y="3002"/>
                    <a:pt x="701" y="4270"/>
                  </a:cubicBezTo>
                  <a:cubicBezTo>
                    <a:pt x="1084" y="4927"/>
                    <a:pt x="1693" y="5180"/>
                    <a:pt x="2325" y="5180"/>
                  </a:cubicBezTo>
                  <a:cubicBezTo>
                    <a:pt x="3233" y="5180"/>
                    <a:pt x="4190" y="4660"/>
                    <a:pt x="4603" y="4070"/>
                  </a:cubicBezTo>
                  <a:cubicBezTo>
                    <a:pt x="5304" y="3069"/>
                    <a:pt x="5504" y="2302"/>
                    <a:pt x="5437" y="567"/>
                  </a:cubicBezTo>
                  <a:cubicBezTo>
                    <a:pt x="5404" y="367"/>
                    <a:pt x="5404" y="200"/>
                    <a:pt x="5371" y="34"/>
                  </a:cubicBezTo>
                  <a:lnTo>
                    <a:pt x="5371" y="34"/>
                  </a:lnTo>
                  <a:cubicBezTo>
                    <a:pt x="5371" y="300"/>
                    <a:pt x="5437" y="1968"/>
                    <a:pt x="4970" y="2235"/>
                  </a:cubicBezTo>
                  <a:cubicBezTo>
                    <a:pt x="4925" y="2259"/>
                    <a:pt x="4882" y="2270"/>
                    <a:pt x="4842" y="2270"/>
                  </a:cubicBezTo>
                  <a:cubicBezTo>
                    <a:pt x="4441" y="2270"/>
                    <a:pt x="4303" y="1168"/>
                    <a:pt x="4303" y="1168"/>
                  </a:cubicBezTo>
                  <a:cubicBezTo>
                    <a:pt x="4303" y="1168"/>
                    <a:pt x="3877" y="987"/>
                    <a:pt x="3129" y="987"/>
                  </a:cubicBezTo>
                  <a:cubicBezTo>
                    <a:pt x="2675" y="987"/>
                    <a:pt x="2102" y="1054"/>
                    <a:pt x="1434" y="1268"/>
                  </a:cubicBezTo>
                  <a:cubicBezTo>
                    <a:pt x="1493" y="1532"/>
                    <a:pt x="1242" y="2209"/>
                    <a:pt x="863" y="2209"/>
                  </a:cubicBezTo>
                  <a:cubicBezTo>
                    <a:pt x="811" y="2209"/>
                    <a:pt x="757" y="2197"/>
                    <a:pt x="701" y="2168"/>
                  </a:cubicBezTo>
                  <a:cubicBezTo>
                    <a:pt x="267" y="1935"/>
                    <a:pt x="300" y="34"/>
                    <a:pt x="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77"/>
            <p:cNvSpPr/>
            <p:nvPr/>
          </p:nvSpPr>
          <p:spPr>
            <a:xfrm>
              <a:off x="4319100" y="3854875"/>
              <a:ext cx="137600" cy="129500"/>
            </a:xfrm>
            <a:custGeom>
              <a:avLst/>
              <a:gdLst/>
              <a:ahLst/>
              <a:cxnLst/>
              <a:rect l="l" t="t" r="r" b="b"/>
              <a:pathLst>
                <a:path w="5504" h="5180" extrusionOk="0">
                  <a:moveTo>
                    <a:pt x="300" y="0"/>
                  </a:moveTo>
                  <a:lnTo>
                    <a:pt x="300" y="0"/>
                  </a:lnTo>
                  <a:cubicBezTo>
                    <a:pt x="67" y="1668"/>
                    <a:pt x="0" y="3002"/>
                    <a:pt x="701" y="4270"/>
                  </a:cubicBezTo>
                  <a:cubicBezTo>
                    <a:pt x="1084" y="4927"/>
                    <a:pt x="1693" y="5180"/>
                    <a:pt x="2325" y="5180"/>
                  </a:cubicBezTo>
                  <a:cubicBezTo>
                    <a:pt x="3233" y="5180"/>
                    <a:pt x="4190" y="4660"/>
                    <a:pt x="4603" y="4070"/>
                  </a:cubicBezTo>
                  <a:cubicBezTo>
                    <a:pt x="5304" y="3069"/>
                    <a:pt x="5504" y="2302"/>
                    <a:pt x="5437" y="567"/>
                  </a:cubicBezTo>
                  <a:cubicBezTo>
                    <a:pt x="5404" y="367"/>
                    <a:pt x="5404" y="200"/>
                    <a:pt x="5371" y="34"/>
                  </a:cubicBezTo>
                  <a:lnTo>
                    <a:pt x="5371" y="34"/>
                  </a:lnTo>
                  <a:cubicBezTo>
                    <a:pt x="5371" y="300"/>
                    <a:pt x="5437" y="1968"/>
                    <a:pt x="4970" y="2235"/>
                  </a:cubicBezTo>
                  <a:cubicBezTo>
                    <a:pt x="4925" y="2259"/>
                    <a:pt x="4882" y="2270"/>
                    <a:pt x="4842" y="2270"/>
                  </a:cubicBezTo>
                  <a:cubicBezTo>
                    <a:pt x="4441" y="2270"/>
                    <a:pt x="4303" y="1168"/>
                    <a:pt x="4303" y="1168"/>
                  </a:cubicBezTo>
                  <a:cubicBezTo>
                    <a:pt x="4303" y="1168"/>
                    <a:pt x="3877" y="987"/>
                    <a:pt x="3129" y="987"/>
                  </a:cubicBezTo>
                  <a:cubicBezTo>
                    <a:pt x="2675" y="987"/>
                    <a:pt x="2102" y="1054"/>
                    <a:pt x="1434" y="1268"/>
                  </a:cubicBezTo>
                  <a:cubicBezTo>
                    <a:pt x="1493" y="1532"/>
                    <a:pt x="1242" y="2209"/>
                    <a:pt x="863" y="2209"/>
                  </a:cubicBezTo>
                  <a:cubicBezTo>
                    <a:pt x="811" y="2209"/>
                    <a:pt x="757" y="2197"/>
                    <a:pt x="701" y="2168"/>
                  </a:cubicBezTo>
                  <a:cubicBezTo>
                    <a:pt x="267" y="1935"/>
                    <a:pt x="300" y="34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77"/>
            <p:cNvSpPr/>
            <p:nvPr/>
          </p:nvSpPr>
          <p:spPr>
            <a:xfrm>
              <a:off x="4422150" y="3672250"/>
              <a:ext cx="21225" cy="224150"/>
            </a:xfrm>
            <a:custGeom>
              <a:avLst/>
              <a:gdLst/>
              <a:ahLst/>
              <a:cxnLst/>
              <a:rect l="l" t="t" r="r" b="b"/>
              <a:pathLst>
                <a:path w="849" h="8966" extrusionOk="0">
                  <a:moveTo>
                    <a:pt x="415" y="0"/>
                  </a:moveTo>
                  <a:lnTo>
                    <a:pt x="415" y="100"/>
                  </a:lnTo>
                  <a:lnTo>
                    <a:pt x="381" y="967"/>
                  </a:lnTo>
                  <a:lnTo>
                    <a:pt x="381" y="1334"/>
                  </a:lnTo>
                  <a:cubicBezTo>
                    <a:pt x="248" y="2635"/>
                    <a:pt x="181" y="5137"/>
                    <a:pt x="181" y="6305"/>
                  </a:cubicBezTo>
                  <a:cubicBezTo>
                    <a:pt x="181" y="7072"/>
                    <a:pt x="114" y="7839"/>
                    <a:pt x="14" y="8573"/>
                  </a:cubicBezTo>
                  <a:cubicBezTo>
                    <a:pt x="1" y="8835"/>
                    <a:pt x="101" y="8965"/>
                    <a:pt x="230" y="8965"/>
                  </a:cubicBezTo>
                  <a:cubicBezTo>
                    <a:pt x="413" y="8965"/>
                    <a:pt x="656" y="8701"/>
                    <a:pt x="715" y="8173"/>
                  </a:cubicBezTo>
                  <a:cubicBezTo>
                    <a:pt x="848" y="7272"/>
                    <a:pt x="581" y="5137"/>
                    <a:pt x="715" y="3569"/>
                  </a:cubicBezTo>
                  <a:cubicBezTo>
                    <a:pt x="681" y="1835"/>
                    <a:pt x="748" y="10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77"/>
            <p:cNvSpPr/>
            <p:nvPr/>
          </p:nvSpPr>
          <p:spPr>
            <a:xfrm>
              <a:off x="4339925" y="3673900"/>
              <a:ext cx="20750" cy="222825"/>
            </a:xfrm>
            <a:custGeom>
              <a:avLst/>
              <a:gdLst/>
              <a:ahLst/>
              <a:cxnLst/>
              <a:rect l="l" t="t" r="r" b="b"/>
              <a:pathLst>
                <a:path w="830" h="8913" extrusionOk="0">
                  <a:moveTo>
                    <a:pt x="435" y="1"/>
                  </a:moveTo>
                  <a:cubicBezTo>
                    <a:pt x="201" y="67"/>
                    <a:pt x="101" y="768"/>
                    <a:pt x="68" y="1669"/>
                  </a:cubicBezTo>
                  <a:cubicBezTo>
                    <a:pt x="68" y="2169"/>
                    <a:pt x="68" y="2803"/>
                    <a:pt x="101" y="3570"/>
                  </a:cubicBezTo>
                  <a:cubicBezTo>
                    <a:pt x="268" y="5104"/>
                    <a:pt x="1" y="7273"/>
                    <a:pt x="101" y="8140"/>
                  </a:cubicBezTo>
                  <a:cubicBezTo>
                    <a:pt x="178" y="8659"/>
                    <a:pt x="421" y="8912"/>
                    <a:pt x="600" y="8912"/>
                  </a:cubicBezTo>
                  <a:cubicBezTo>
                    <a:pt x="732" y="8912"/>
                    <a:pt x="830" y="8775"/>
                    <a:pt x="802" y="8507"/>
                  </a:cubicBezTo>
                  <a:cubicBezTo>
                    <a:pt x="701" y="7773"/>
                    <a:pt x="668" y="7039"/>
                    <a:pt x="668" y="6272"/>
                  </a:cubicBezTo>
                  <a:cubicBezTo>
                    <a:pt x="668" y="5104"/>
                    <a:pt x="601" y="2636"/>
                    <a:pt x="468" y="1335"/>
                  </a:cubicBezTo>
                  <a:cubicBezTo>
                    <a:pt x="435" y="1102"/>
                    <a:pt x="435" y="868"/>
                    <a:pt x="435" y="601"/>
                  </a:cubicBezTo>
                  <a:lnTo>
                    <a:pt x="435" y="34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77"/>
            <p:cNvSpPr/>
            <p:nvPr/>
          </p:nvSpPr>
          <p:spPr>
            <a:xfrm>
              <a:off x="4349950" y="3875300"/>
              <a:ext cx="80075" cy="12950"/>
            </a:xfrm>
            <a:custGeom>
              <a:avLst/>
              <a:gdLst/>
              <a:ahLst/>
              <a:cxnLst/>
              <a:rect l="l" t="t" r="r" b="b"/>
              <a:pathLst>
                <a:path w="3203" h="518" extrusionOk="0">
                  <a:moveTo>
                    <a:pt x="1601" y="0"/>
                  </a:moveTo>
                  <a:cubicBezTo>
                    <a:pt x="1093" y="0"/>
                    <a:pt x="584" y="84"/>
                    <a:pt x="100" y="251"/>
                  </a:cubicBezTo>
                  <a:cubicBezTo>
                    <a:pt x="34" y="284"/>
                    <a:pt x="0" y="351"/>
                    <a:pt x="34" y="417"/>
                  </a:cubicBezTo>
                  <a:cubicBezTo>
                    <a:pt x="67" y="484"/>
                    <a:pt x="100" y="518"/>
                    <a:pt x="167" y="518"/>
                  </a:cubicBezTo>
                  <a:lnTo>
                    <a:pt x="200" y="518"/>
                  </a:lnTo>
                  <a:cubicBezTo>
                    <a:pt x="651" y="351"/>
                    <a:pt x="1126" y="267"/>
                    <a:pt x="1601" y="267"/>
                  </a:cubicBezTo>
                  <a:cubicBezTo>
                    <a:pt x="2077" y="267"/>
                    <a:pt x="2552" y="351"/>
                    <a:pt x="3002" y="518"/>
                  </a:cubicBezTo>
                  <a:cubicBezTo>
                    <a:pt x="3069" y="518"/>
                    <a:pt x="3169" y="484"/>
                    <a:pt x="3169" y="417"/>
                  </a:cubicBezTo>
                  <a:cubicBezTo>
                    <a:pt x="3203" y="351"/>
                    <a:pt x="3169" y="284"/>
                    <a:pt x="3102" y="251"/>
                  </a:cubicBezTo>
                  <a:cubicBezTo>
                    <a:pt x="2619" y="84"/>
                    <a:pt x="2110" y="0"/>
                    <a:pt x="1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77"/>
            <p:cNvSpPr/>
            <p:nvPr/>
          </p:nvSpPr>
          <p:spPr>
            <a:xfrm>
              <a:off x="4345775" y="3840275"/>
              <a:ext cx="88425" cy="12950"/>
            </a:xfrm>
            <a:custGeom>
              <a:avLst/>
              <a:gdLst/>
              <a:ahLst/>
              <a:cxnLst/>
              <a:rect l="l" t="t" r="r" b="b"/>
              <a:pathLst>
                <a:path w="3537" h="518" extrusionOk="0">
                  <a:moveTo>
                    <a:pt x="1785" y="0"/>
                  </a:moveTo>
                  <a:cubicBezTo>
                    <a:pt x="1226" y="0"/>
                    <a:pt x="668" y="84"/>
                    <a:pt x="134" y="251"/>
                  </a:cubicBezTo>
                  <a:cubicBezTo>
                    <a:pt x="34" y="284"/>
                    <a:pt x="0" y="351"/>
                    <a:pt x="34" y="417"/>
                  </a:cubicBezTo>
                  <a:cubicBezTo>
                    <a:pt x="67" y="484"/>
                    <a:pt x="101" y="518"/>
                    <a:pt x="167" y="518"/>
                  </a:cubicBezTo>
                  <a:lnTo>
                    <a:pt x="201" y="518"/>
                  </a:lnTo>
                  <a:cubicBezTo>
                    <a:pt x="718" y="351"/>
                    <a:pt x="1251" y="267"/>
                    <a:pt x="1781" y="267"/>
                  </a:cubicBezTo>
                  <a:cubicBezTo>
                    <a:pt x="2310" y="267"/>
                    <a:pt x="2836" y="351"/>
                    <a:pt x="3336" y="518"/>
                  </a:cubicBezTo>
                  <a:cubicBezTo>
                    <a:pt x="3403" y="518"/>
                    <a:pt x="3503" y="484"/>
                    <a:pt x="3503" y="417"/>
                  </a:cubicBezTo>
                  <a:cubicBezTo>
                    <a:pt x="3536" y="351"/>
                    <a:pt x="3503" y="284"/>
                    <a:pt x="3436" y="251"/>
                  </a:cubicBezTo>
                  <a:cubicBezTo>
                    <a:pt x="2903" y="84"/>
                    <a:pt x="2344" y="0"/>
                    <a:pt x="1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77"/>
            <p:cNvSpPr/>
            <p:nvPr/>
          </p:nvSpPr>
          <p:spPr>
            <a:xfrm>
              <a:off x="4346600" y="3805775"/>
              <a:ext cx="87600" cy="14100"/>
            </a:xfrm>
            <a:custGeom>
              <a:avLst/>
              <a:gdLst/>
              <a:ahLst/>
              <a:cxnLst/>
              <a:rect l="l" t="t" r="r" b="b"/>
              <a:pathLst>
                <a:path w="3504" h="564" extrusionOk="0">
                  <a:moveTo>
                    <a:pt x="1719" y="0"/>
                  </a:moveTo>
                  <a:cubicBezTo>
                    <a:pt x="1171" y="0"/>
                    <a:pt x="624" y="100"/>
                    <a:pt x="101" y="296"/>
                  </a:cubicBezTo>
                  <a:cubicBezTo>
                    <a:pt x="34" y="330"/>
                    <a:pt x="1" y="396"/>
                    <a:pt x="34" y="463"/>
                  </a:cubicBezTo>
                  <a:cubicBezTo>
                    <a:pt x="59" y="512"/>
                    <a:pt x="101" y="543"/>
                    <a:pt x="148" y="543"/>
                  </a:cubicBezTo>
                  <a:cubicBezTo>
                    <a:pt x="165" y="543"/>
                    <a:pt x="183" y="539"/>
                    <a:pt x="201" y="530"/>
                  </a:cubicBezTo>
                  <a:cubicBezTo>
                    <a:pt x="201" y="530"/>
                    <a:pt x="927" y="248"/>
                    <a:pt x="1847" y="248"/>
                  </a:cubicBezTo>
                  <a:cubicBezTo>
                    <a:pt x="2306" y="248"/>
                    <a:pt x="2814" y="319"/>
                    <a:pt x="3303" y="530"/>
                  </a:cubicBezTo>
                  <a:cubicBezTo>
                    <a:pt x="3303" y="563"/>
                    <a:pt x="3337" y="563"/>
                    <a:pt x="3337" y="563"/>
                  </a:cubicBezTo>
                  <a:cubicBezTo>
                    <a:pt x="3403" y="563"/>
                    <a:pt x="3470" y="530"/>
                    <a:pt x="3470" y="497"/>
                  </a:cubicBezTo>
                  <a:cubicBezTo>
                    <a:pt x="3503" y="430"/>
                    <a:pt x="3470" y="363"/>
                    <a:pt x="3403" y="330"/>
                  </a:cubicBezTo>
                  <a:cubicBezTo>
                    <a:pt x="2859" y="109"/>
                    <a:pt x="2288" y="0"/>
                    <a:pt x="1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77"/>
            <p:cNvSpPr/>
            <p:nvPr/>
          </p:nvSpPr>
          <p:spPr>
            <a:xfrm>
              <a:off x="4346600" y="3773650"/>
              <a:ext cx="88425" cy="15350"/>
            </a:xfrm>
            <a:custGeom>
              <a:avLst/>
              <a:gdLst/>
              <a:ahLst/>
              <a:cxnLst/>
              <a:rect l="l" t="t" r="r" b="b"/>
              <a:pathLst>
                <a:path w="3537" h="614" extrusionOk="0">
                  <a:moveTo>
                    <a:pt x="1735" y="1"/>
                  </a:moveTo>
                  <a:cubicBezTo>
                    <a:pt x="1174" y="1"/>
                    <a:pt x="608" y="118"/>
                    <a:pt x="68" y="347"/>
                  </a:cubicBezTo>
                  <a:cubicBezTo>
                    <a:pt x="1" y="381"/>
                    <a:pt x="1" y="447"/>
                    <a:pt x="1" y="514"/>
                  </a:cubicBezTo>
                  <a:cubicBezTo>
                    <a:pt x="25" y="563"/>
                    <a:pt x="85" y="594"/>
                    <a:pt x="142" y="594"/>
                  </a:cubicBezTo>
                  <a:cubicBezTo>
                    <a:pt x="163" y="594"/>
                    <a:pt x="183" y="590"/>
                    <a:pt x="201" y="581"/>
                  </a:cubicBezTo>
                  <a:cubicBezTo>
                    <a:pt x="682" y="372"/>
                    <a:pt x="1194" y="272"/>
                    <a:pt x="1707" y="272"/>
                  </a:cubicBezTo>
                  <a:cubicBezTo>
                    <a:pt x="2261" y="272"/>
                    <a:pt x="2817" y="389"/>
                    <a:pt x="3337" y="614"/>
                  </a:cubicBezTo>
                  <a:lnTo>
                    <a:pt x="3403" y="614"/>
                  </a:lnTo>
                  <a:cubicBezTo>
                    <a:pt x="3437" y="614"/>
                    <a:pt x="3503" y="581"/>
                    <a:pt x="3503" y="547"/>
                  </a:cubicBezTo>
                  <a:cubicBezTo>
                    <a:pt x="3537" y="481"/>
                    <a:pt x="3503" y="414"/>
                    <a:pt x="3437" y="381"/>
                  </a:cubicBezTo>
                  <a:cubicBezTo>
                    <a:pt x="2894" y="126"/>
                    <a:pt x="2316" y="1"/>
                    <a:pt x="1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77"/>
            <p:cNvSpPr/>
            <p:nvPr/>
          </p:nvSpPr>
          <p:spPr>
            <a:xfrm>
              <a:off x="4345775" y="3739400"/>
              <a:ext cx="90100" cy="15425"/>
            </a:xfrm>
            <a:custGeom>
              <a:avLst/>
              <a:gdLst/>
              <a:ahLst/>
              <a:cxnLst/>
              <a:rect l="l" t="t" r="r" b="b"/>
              <a:pathLst>
                <a:path w="3604" h="617" extrusionOk="0">
                  <a:moveTo>
                    <a:pt x="1891" y="1"/>
                  </a:moveTo>
                  <a:cubicBezTo>
                    <a:pt x="914" y="1"/>
                    <a:pt x="145" y="328"/>
                    <a:pt x="101" y="350"/>
                  </a:cubicBezTo>
                  <a:cubicBezTo>
                    <a:pt x="34" y="383"/>
                    <a:pt x="0" y="450"/>
                    <a:pt x="34" y="516"/>
                  </a:cubicBezTo>
                  <a:cubicBezTo>
                    <a:pt x="67" y="583"/>
                    <a:pt x="134" y="616"/>
                    <a:pt x="201" y="616"/>
                  </a:cubicBezTo>
                  <a:lnTo>
                    <a:pt x="234" y="616"/>
                  </a:lnTo>
                  <a:cubicBezTo>
                    <a:pt x="234" y="616"/>
                    <a:pt x="975" y="275"/>
                    <a:pt x="1914" y="275"/>
                  </a:cubicBezTo>
                  <a:cubicBezTo>
                    <a:pt x="2384" y="275"/>
                    <a:pt x="2903" y="361"/>
                    <a:pt x="3403" y="616"/>
                  </a:cubicBezTo>
                  <a:lnTo>
                    <a:pt x="3436" y="616"/>
                  </a:lnTo>
                  <a:cubicBezTo>
                    <a:pt x="3503" y="616"/>
                    <a:pt x="3536" y="583"/>
                    <a:pt x="3570" y="550"/>
                  </a:cubicBezTo>
                  <a:cubicBezTo>
                    <a:pt x="3603" y="483"/>
                    <a:pt x="3570" y="383"/>
                    <a:pt x="3503" y="350"/>
                  </a:cubicBezTo>
                  <a:cubicBezTo>
                    <a:pt x="2958" y="88"/>
                    <a:pt x="2397" y="1"/>
                    <a:pt x="1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77"/>
            <p:cNvSpPr/>
            <p:nvPr/>
          </p:nvSpPr>
          <p:spPr>
            <a:xfrm>
              <a:off x="3970500" y="2335450"/>
              <a:ext cx="500400" cy="1452650"/>
            </a:xfrm>
            <a:custGeom>
              <a:avLst/>
              <a:gdLst/>
              <a:ahLst/>
              <a:cxnLst/>
              <a:rect l="l" t="t" r="r" b="b"/>
              <a:pathLst>
                <a:path w="20016" h="58106" extrusionOk="0">
                  <a:moveTo>
                    <a:pt x="16279" y="0"/>
                  </a:moveTo>
                  <a:lnTo>
                    <a:pt x="1202" y="3269"/>
                  </a:lnTo>
                  <a:cubicBezTo>
                    <a:pt x="134" y="10308"/>
                    <a:pt x="1" y="22583"/>
                    <a:pt x="134" y="29321"/>
                  </a:cubicBezTo>
                  <a:cubicBezTo>
                    <a:pt x="201" y="32757"/>
                    <a:pt x="601" y="52905"/>
                    <a:pt x="601" y="52905"/>
                  </a:cubicBezTo>
                  <a:cubicBezTo>
                    <a:pt x="1347" y="53706"/>
                    <a:pt x="2466" y="53941"/>
                    <a:pt x="3520" y="53941"/>
                  </a:cubicBezTo>
                  <a:cubicBezTo>
                    <a:pt x="5010" y="53941"/>
                    <a:pt x="6372" y="53472"/>
                    <a:pt x="6372" y="53472"/>
                  </a:cubicBezTo>
                  <a:cubicBezTo>
                    <a:pt x="6372" y="53472"/>
                    <a:pt x="7173" y="38928"/>
                    <a:pt x="7306" y="36093"/>
                  </a:cubicBezTo>
                  <a:cubicBezTo>
                    <a:pt x="7439" y="33624"/>
                    <a:pt x="7273" y="29855"/>
                    <a:pt x="7273" y="29855"/>
                  </a:cubicBezTo>
                  <a:lnTo>
                    <a:pt x="9007" y="16345"/>
                  </a:lnTo>
                  <a:cubicBezTo>
                    <a:pt x="9007" y="16345"/>
                    <a:pt x="10508" y="25485"/>
                    <a:pt x="11009" y="29688"/>
                  </a:cubicBezTo>
                  <a:cubicBezTo>
                    <a:pt x="11642" y="34525"/>
                    <a:pt x="14278" y="57141"/>
                    <a:pt x="14278" y="57141"/>
                  </a:cubicBezTo>
                  <a:cubicBezTo>
                    <a:pt x="15095" y="57874"/>
                    <a:pt x="16002" y="58106"/>
                    <a:pt x="16824" y="58106"/>
                  </a:cubicBezTo>
                  <a:cubicBezTo>
                    <a:pt x="18248" y="58106"/>
                    <a:pt x="19415" y="57408"/>
                    <a:pt x="19415" y="57408"/>
                  </a:cubicBezTo>
                  <a:cubicBezTo>
                    <a:pt x="19415" y="57408"/>
                    <a:pt x="20015" y="40930"/>
                    <a:pt x="19548" y="36060"/>
                  </a:cubicBezTo>
                  <a:cubicBezTo>
                    <a:pt x="19148" y="31957"/>
                    <a:pt x="18547" y="29822"/>
                    <a:pt x="18481" y="28888"/>
                  </a:cubicBezTo>
                  <a:cubicBezTo>
                    <a:pt x="18481" y="28888"/>
                    <a:pt x="18848" y="16079"/>
                    <a:pt x="18147" y="7139"/>
                  </a:cubicBezTo>
                  <a:cubicBezTo>
                    <a:pt x="17880" y="4670"/>
                    <a:pt x="17246" y="2269"/>
                    <a:pt x="162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77"/>
            <p:cNvSpPr/>
            <p:nvPr/>
          </p:nvSpPr>
          <p:spPr>
            <a:xfrm>
              <a:off x="4064750" y="2623975"/>
              <a:ext cx="130950" cy="417000"/>
            </a:xfrm>
            <a:custGeom>
              <a:avLst/>
              <a:gdLst/>
              <a:ahLst/>
              <a:cxnLst/>
              <a:rect l="l" t="t" r="r" b="b"/>
              <a:pathLst>
                <a:path w="5238" h="16680" extrusionOk="0">
                  <a:moveTo>
                    <a:pt x="0" y="1"/>
                  </a:moveTo>
                  <a:cubicBezTo>
                    <a:pt x="0" y="1"/>
                    <a:pt x="634" y="2069"/>
                    <a:pt x="3803" y="2336"/>
                  </a:cubicBezTo>
                  <a:lnTo>
                    <a:pt x="4236" y="5071"/>
                  </a:lnTo>
                  <a:lnTo>
                    <a:pt x="3703" y="16680"/>
                  </a:lnTo>
                  <a:lnTo>
                    <a:pt x="5237" y="4804"/>
                  </a:lnTo>
                  <a:lnTo>
                    <a:pt x="4770" y="1502"/>
                  </a:lnTo>
                  <a:cubicBezTo>
                    <a:pt x="4770" y="1502"/>
                    <a:pt x="4751" y="1502"/>
                    <a:pt x="4715" y="1502"/>
                  </a:cubicBezTo>
                  <a:cubicBezTo>
                    <a:pt x="4288" y="1502"/>
                    <a:pt x="1506" y="144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77"/>
            <p:cNvSpPr/>
            <p:nvPr/>
          </p:nvSpPr>
          <p:spPr>
            <a:xfrm>
              <a:off x="3875450" y="1903200"/>
              <a:ext cx="223500" cy="472275"/>
            </a:xfrm>
            <a:custGeom>
              <a:avLst/>
              <a:gdLst/>
              <a:ahLst/>
              <a:cxnLst/>
              <a:rect l="l" t="t" r="r" b="b"/>
              <a:pathLst>
                <a:path w="8940" h="18891" extrusionOk="0">
                  <a:moveTo>
                    <a:pt x="8468" y="0"/>
                  </a:moveTo>
                  <a:cubicBezTo>
                    <a:pt x="7142" y="0"/>
                    <a:pt x="5558" y="275"/>
                    <a:pt x="4637" y="1346"/>
                  </a:cubicBezTo>
                  <a:cubicBezTo>
                    <a:pt x="3402" y="2813"/>
                    <a:pt x="3069" y="3747"/>
                    <a:pt x="1968" y="8017"/>
                  </a:cubicBezTo>
                  <a:cubicBezTo>
                    <a:pt x="1234" y="10852"/>
                    <a:pt x="0" y="17157"/>
                    <a:pt x="1067" y="18191"/>
                  </a:cubicBezTo>
                  <a:cubicBezTo>
                    <a:pt x="1683" y="18768"/>
                    <a:pt x="2821" y="18890"/>
                    <a:pt x="3673" y="18890"/>
                  </a:cubicBezTo>
                  <a:cubicBezTo>
                    <a:pt x="4298" y="18890"/>
                    <a:pt x="4770" y="18825"/>
                    <a:pt x="4770" y="18825"/>
                  </a:cubicBezTo>
                  <a:lnTo>
                    <a:pt x="8940" y="11"/>
                  </a:lnTo>
                  <a:cubicBezTo>
                    <a:pt x="8787" y="4"/>
                    <a:pt x="8630" y="0"/>
                    <a:pt x="8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77"/>
            <p:cNvSpPr/>
            <p:nvPr/>
          </p:nvSpPr>
          <p:spPr>
            <a:xfrm>
              <a:off x="3877950" y="1898300"/>
              <a:ext cx="238525" cy="319450"/>
            </a:xfrm>
            <a:custGeom>
              <a:avLst/>
              <a:gdLst/>
              <a:ahLst/>
              <a:cxnLst/>
              <a:rect l="l" t="t" r="r" b="b"/>
              <a:pathLst>
                <a:path w="9541" h="12778" extrusionOk="0">
                  <a:moveTo>
                    <a:pt x="8169" y="1"/>
                  </a:moveTo>
                  <a:cubicBezTo>
                    <a:pt x="6695" y="1"/>
                    <a:pt x="4921" y="395"/>
                    <a:pt x="3903" y="2009"/>
                  </a:cubicBezTo>
                  <a:cubicBezTo>
                    <a:pt x="2535" y="4177"/>
                    <a:pt x="0" y="11816"/>
                    <a:pt x="0" y="11816"/>
                  </a:cubicBezTo>
                  <a:cubicBezTo>
                    <a:pt x="1120" y="12452"/>
                    <a:pt x="2395" y="12778"/>
                    <a:pt x="3678" y="12778"/>
                  </a:cubicBezTo>
                  <a:cubicBezTo>
                    <a:pt x="4076" y="12778"/>
                    <a:pt x="4475" y="12746"/>
                    <a:pt x="4870" y="12683"/>
                  </a:cubicBezTo>
                  <a:cubicBezTo>
                    <a:pt x="7672" y="12316"/>
                    <a:pt x="9540" y="107"/>
                    <a:pt x="9540" y="107"/>
                  </a:cubicBezTo>
                  <a:cubicBezTo>
                    <a:pt x="9148" y="48"/>
                    <a:pt x="8676" y="1"/>
                    <a:pt x="8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77"/>
            <p:cNvSpPr/>
            <p:nvPr/>
          </p:nvSpPr>
          <p:spPr>
            <a:xfrm>
              <a:off x="3877950" y="1898300"/>
              <a:ext cx="238525" cy="319450"/>
            </a:xfrm>
            <a:custGeom>
              <a:avLst/>
              <a:gdLst/>
              <a:ahLst/>
              <a:cxnLst/>
              <a:rect l="l" t="t" r="r" b="b"/>
              <a:pathLst>
                <a:path w="9541" h="12778" extrusionOk="0">
                  <a:moveTo>
                    <a:pt x="8169" y="1"/>
                  </a:moveTo>
                  <a:cubicBezTo>
                    <a:pt x="6695" y="1"/>
                    <a:pt x="4921" y="395"/>
                    <a:pt x="3903" y="2009"/>
                  </a:cubicBezTo>
                  <a:cubicBezTo>
                    <a:pt x="2535" y="4177"/>
                    <a:pt x="0" y="11816"/>
                    <a:pt x="0" y="11816"/>
                  </a:cubicBezTo>
                  <a:cubicBezTo>
                    <a:pt x="1120" y="12452"/>
                    <a:pt x="2395" y="12778"/>
                    <a:pt x="3678" y="12778"/>
                  </a:cubicBezTo>
                  <a:cubicBezTo>
                    <a:pt x="4076" y="12778"/>
                    <a:pt x="4475" y="12746"/>
                    <a:pt x="4870" y="12683"/>
                  </a:cubicBezTo>
                  <a:cubicBezTo>
                    <a:pt x="7672" y="12316"/>
                    <a:pt x="9540" y="107"/>
                    <a:pt x="9540" y="107"/>
                  </a:cubicBezTo>
                  <a:cubicBezTo>
                    <a:pt x="9148" y="48"/>
                    <a:pt x="8676" y="1"/>
                    <a:pt x="8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77"/>
            <p:cNvSpPr/>
            <p:nvPr/>
          </p:nvSpPr>
          <p:spPr>
            <a:xfrm>
              <a:off x="3960500" y="1897625"/>
              <a:ext cx="496200" cy="711050"/>
            </a:xfrm>
            <a:custGeom>
              <a:avLst/>
              <a:gdLst/>
              <a:ahLst/>
              <a:cxnLst/>
              <a:rect l="l" t="t" r="r" b="b"/>
              <a:pathLst>
                <a:path w="19848" h="28442" extrusionOk="0">
                  <a:moveTo>
                    <a:pt x="12243" y="1"/>
                  </a:moveTo>
                  <a:lnTo>
                    <a:pt x="6005" y="134"/>
                  </a:lnTo>
                  <a:cubicBezTo>
                    <a:pt x="4337" y="201"/>
                    <a:pt x="2636" y="2069"/>
                    <a:pt x="1935" y="6739"/>
                  </a:cubicBezTo>
                  <a:cubicBezTo>
                    <a:pt x="901" y="13210"/>
                    <a:pt x="0" y="26220"/>
                    <a:pt x="0" y="26220"/>
                  </a:cubicBezTo>
                  <a:cubicBezTo>
                    <a:pt x="2413" y="27818"/>
                    <a:pt x="6115" y="28442"/>
                    <a:pt x="9647" y="28442"/>
                  </a:cubicBezTo>
                  <a:cubicBezTo>
                    <a:pt x="13928" y="28442"/>
                    <a:pt x="17960" y="27526"/>
                    <a:pt x="19147" y="26320"/>
                  </a:cubicBezTo>
                  <a:lnTo>
                    <a:pt x="17880" y="17413"/>
                  </a:lnTo>
                  <a:cubicBezTo>
                    <a:pt x="17880" y="17413"/>
                    <a:pt x="19681" y="7907"/>
                    <a:pt x="19581" y="3337"/>
                  </a:cubicBezTo>
                  <a:cubicBezTo>
                    <a:pt x="19581" y="2002"/>
                    <a:pt x="19848" y="1235"/>
                    <a:pt x="18747" y="801"/>
                  </a:cubicBezTo>
                  <a:cubicBezTo>
                    <a:pt x="17480" y="535"/>
                    <a:pt x="13844" y="134"/>
                    <a:pt x="12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77"/>
            <p:cNvSpPr/>
            <p:nvPr/>
          </p:nvSpPr>
          <p:spPr>
            <a:xfrm>
              <a:off x="4229025" y="2121125"/>
              <a:ext cx="113450" cy="25875"/>
            </a:xfrm>
            <a:custGeom>
              <a:avLst/>
              <a:gdLst/>
              <a:ahLst/>
              <a:cxnLst/>
              <a:rect l="l" t="t" r="r" b="b"/>
              <a:pathLst>
                <a:path w="4538" h="1035" extrusionOk="0">
                  <a:moveTo>
                    <a:pt x="34" y="1"/>
                  </a:moveTo>
                  <a:lnTo>
                    <a:pt x="0" y="835"/>
                  </a:lnTo>
                  <a:lnTo>
                    <a:pt x="4537" y="1035"/>
                  </a:lnTo>
                  <a:lnTo>
                    <a:pt x="4537" y="167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77"/>
            <p:cNvSpPr/>
            <p:nvPr/>
          </p:nvSpPr>
          <p:spPr>
            <a:xfrm>
              <a:off x="4266550" y="2090275"/>
              <a:ext cx="75925" cy="35050"/>
            </a:xfrm>
            <a:custGeom>
              <a:avLst/>
              <a:gdLst/>
              <a:ahLst/>
              <a:cxnLst/>
              <a:rect l="l" t="t" r="r" b="b"/>
              <a:pathLst>
                <a:path w="3037" h="1402" extrusionOk="0">
                  <a:moveTo>
                    <a:pt x="101" y="0"/>
                  </a:moveTo>
                  <a:lnTo>
                    <a:pt x="1" y="1268"/>
                  </a:lnTo>
                  <a:lnTo>
                    <a:pt x="2903" y="14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77"/>
            <p:cNvSpPr/>
            <p:nvPr/>
          </p:nvSpPr>
          <p:spPr>
            <a:xfrm>
              <a:off x="4234850" y="2062550"/>
              <a:ext cx="22550" cy="59425"/>
            </a:xfrm>
            <a:custGeom>
              <a:avLst/>
              <a:gdLst/>
              <a:ahLst/>
              <a:cxnLst/>
              <a:rect l="l" t="t" r="r" b="b"/>
              <a:pathLst>
                <a:path w="902" h="2377" extrusionOk="0">
                  <a:moveTo>
                    <a:pt x="535" y="0"/>
                  </a:moveTo>
                  <a:cubicBezTo>
                    <a:pt x="476" y="0"/>
                    <a:pt x="418" y="25"/>
                    <a:pt x="368" y="75"/>
                  </a:cubicBezTo>
                  <a:cubicBezTo>
                    <a:pt x="234" y="142"/>
                    <a:pt x="101" y="876"/>
                    <a:pt x="1" y="2344"/>
                  </a:cubicBezTo>
                  <a:lnTo>
                    <a:pt x="902" y="2377"/>
                  </a:lnTo>
                  <a:cubicBezTo>
                    <a:pt x="902" y="943"/>
                    <a:pt x="802" y="209"/>
                    <a:pt x="701" y="75"/>
                  </a:cubicBezTo>
                  <a:cubicBezTo>
                    <a:pt x="651" y="25"/>
                    <a:pt x="593" y="0"/>
                    <a:pt x="5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77"/>
            <p:cNvSpPr/>
            <p:nvPr/>
          </p:nvSpPr>
          <p:spPr>
            <a:xfrm>
              <a:off x="4242375" y="2117800"/>
              <a:ext cx="10025" cy="40900"/>
            </a:xfrm>
            <a:custGeom>
              <a:avLst/>
              <a:gdLst/>
              <a:ahLst/>
              <a:cxnLst/>
              <a:rect l="l" t="t" r="r" b="b"/>
              <a:pathLst>
                <a:path w="401" h="1636" extrusionOk="0">
                  <a:moveTo>
                    <a:pt x="67" y="0"/>
                  </a:moveTo>
                  <a:cubicBezTo>
                    <a:pt x="67" y="567"/>
                    <a:pt x="0" y="1635"/>
                    <a:pt x="200" y="1635"/>
                  </a:cubicBezTo>
                  <a:cubicBezTo>
                    <a:pt x="203" y="1635"/>
                    <a:pt x="206" y="1635"/>
                    <a:pt x="209" y="1635"/>
                  </a:cubicBezTo>
                  <a:cubicBezTo>
                    <a:pt x="400" y="1635"/>
                    <a:pt x="400" y="591"/>
                    <a:pt x="4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77"/>
            <p:cNvSpPr/>
            <p:nvPr/>
          </p:nvSpPr>
          <p:spPr>
            <a:xfrm>
              <a:off x="4128950" y="1897625"/>
              <a:ext cx="200175" cy="138475"/>
            </a:xfrm>
            <a:custGeom>
              <a:avLst/>
              <a:gdLst/>
              <a:ahLst/>
              <a:cxnLst/>
              <a:rect l="l" t="t" r="r" b="b"/>
              <a:pathLst>
                <a:path w="8007" h="5539" extrusionOk="0">
                  <a:moveTo>
                    <a:pt x="5505" y="1"/>
                  </a:moveTo>
                  <a:lnTo>
                    <a:pt x="1201" y="101"/>
                  </a:lnTo>
                  <a:cubicBezTo>
                    <a:pt x="601" y="1368"/>
                    <a:pt x="1" y="3237"/>
                    <a:pt x="1101" y="5538"/>
                  </a:cubicBezTo>
                  <a:cubicBezTo>
                    <a:pt x="2836" y="4971"/>
                    <a:pt x="4437" y="4070"/>
                    <a:pt x="5805" y="2870"/>
                  </a:cubicBezTo>
                  <a:cubicBezTo>
                    <a:pt x="7239" y="1569"/>
                    <a:pt x="7806" y="801"/>
                    <a:pt x="8006" y="268"/>
                  </a:cubicBezTo>
                  <a:cubicBezTo>
                    <a:pt x="7039" y="134"/>
                    <a:pt x="6138" y="34"/>
                    <a:pt x="5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77"/>
            <p:cNvSpPr/>
            <p:nvPr/>
          </p:nvSpPr>
          <p:spPr>
            <a:xfrm>
              <a:off x="4268225" y="1558225"/>
              <a:ext cx="105100" cy="269375"/>
            </a:xfrm>
            <a:custGeom>
              <a:avLst/>
              <a:gdLst/>
              <a:ahLst/>
              <a:cxnLst/>
              <a:rect l="l" t="t" r="r" b="b"/>
              <a:pathLst>
                <a:path w="4204" h="10775" extrusionOk="0">
                  <a:moveTo>
                    <a:pt x="2068" y="0"/>
                  </a:moveTo>
                  <a:lnTo>
                    <a:pt x="334" y="1401"/>
                  </a:lnTo>
                  <a:cubicBezTo>
                    <a:pt x="334" y="1401"/>
                    <a:pt x="0" y="2069"/>
                    <a:pt x="200" y="3703"/>
                  </a:cubicBezTo>
                  <a:cubicBezTo>
                    <a:pt x="367" y="4971"/>
                    <a:pt x="1535" y="6472"/>
                    <a:pt x="1535" y="6472"/>
                  </a:cubicBezTo>
                  <a:lnTo>
                    <a:pt x="1501" y="8240"/>
                  </a:lnTo>
                  <a:lnTo>
                    <a:pt x="1501" y="10775"/>
                  </a:lnTo>
                  <a:cubicBezTo>
                    <a:pt x="1902" y="10641"/>
                    <a:pt x="2202" y="10341"/>
                    <a:pt x="2402" y="9974"/>
                  </a:cubicBezTo>
                  <a:cubicBezTo>
                    <a:pt x="2969" y="8673"/>
                    <a:pt x="3369" y="7339"/>
                    <a:pt x="3636" y="5938"/>
                  </a:cubicBezTo>
                  <a:cubicBezTo>
                    <a:pt x="4103" y="3803"/>
                    <a:pt x="4203" y="1835"/>
                    <a:pt x="3770" y="1035"/>
                  </a:cubicBezTo>
                  <a:cubicBezTo>
                    <a:pt x="3303" y="134"/>
                    <a:pt x="2068" y="0"/>
                    <a:pt x="20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77"/>
            <p:cNvSpPr/>
            <p:nvPr/>
          </p:nvSpPr>
          <p:spPr>
            <a:xfrm>
              <a:off x="4042225" y="1515650"/>
              <a:ext cx="239350" cy="236100"/>
            </a:xfrm>
            <a:custGeom>
              <a:avLst/>
              <a:gdLst/>
              <a:ahLst/>
              <a:cxnLst/>
              <a:rect l="l" t="t" r="r" b="b"/>
              <a:pathLst>
                <a:path w="9574" h="9444" extrusionOk="0">
                  <a:moveTo>
                    <a:pt x="4793" y="1"/>
                  </a:moveTo>
                  <a:cubicBezTo>
                    <a:pt x="4752" y="1"/>
                    <a:pt x="4711" y="1"/>
                    <a:pt x="4670" y="2"/>
                  </a:cubicBezTo>
                  <a:cubicBezTo>
                    <a:pt x="2069" y="69"/>
                    <a:pt x="0" y="2271"/>
                    <a:pt x="67" y="4872"/>
                  </a:cubicBezTo>
                  <a:cubicBezTo>
                    <a:pt x="133" y="7433"/>
                    <a:pt x="2266" y="9444"/>
                    <a:pt x="4813" y="9444"/>
                  </a:cubicBezTo>
                  <a:cubicBezTo>
                    <a:pt x="4854" y="9444"/>
                    <a:pt x="4896" y="9443"/>
                    <a:pt x="4937" y="9442"/>
                  </a:cubicBezTo>
                  <a:cubicBezTo>
                    <a:pt x="7539" y="9376"/>
                    <a:pt x="9574" y="7207"/>
                    <a:pt x="9507" y="4606"/>
                  </a:cubicBezTo>
                  <a:cubicBezTo>
                    <a:pt x="9442" y="2045"/>
                    <a:pt x="7340" y="1"/>
                    <a:pt x="4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77"/>
            <p:cNvSpPr/>
            <p:nvPr/>
          </p:nvSpPr>
          <p:spPr>
            <a:xfrm>
              <a:off x="4050575" y="1528700"/>
              <a:ext cx="348600" cy="479875"/>
            </a:xfrm>
            <a:custGeom>
              <a:avLst/>
              <a:gdLst/>
              <a:ahLst/>
              <a:cxnLst/>
              <a:rect l="l" t="t" r="r" b="b"/>
              <a:pathLst>
                <a:path w="13944" h="19195" extrusionOk="0">
                  <a:moveTo>
                    <a:pt x="4895" y="0"/>
                  </a:moveTo>
                  <a:cubicBezTo>
                    <a:pt x="2752" y="0"/>
                    <a:pt x="724" y="1031"/>
                    <a:pt x="434" y="3683"/>
                  </a:cubicBezTo>
                  <a:cubicBezTo>
                    <a:pt x="0" y="7586"/>
                    <a:pt x="234" y="9187"/>
                    <a:pt x="801" y="11155"/>
                  </a:cubicBezTo>
                  <a:cubicBezTo>
                    <a:pt x="1134" y="12389"/>
                    <a:pt x="1868" y="13257"/>
                    <a:pt x="3002" y="13424"/>
                  </a:cubicBezTo>
                  <a:cubicBezTo>
                    <a:pt x="3177" y="13432"/>
                    <a:pt x="3352" y="13436"/>
                    <a:pt x="3528" y="13436"/>
                  </a:cubicBezTo>
                  <a:cubicBezTo>
                    <a:pt x="4053" y="13436"/>
                    <a:pt x="4578" y="13399"/>
                    <a:pt x="5104" y="13323"/>
                  </a:cubicBezTo>
                  <a:lnTo>
                    <a:pt x="5104" y="14991"/>
                  </a:lnTo>
                  <a:cubicBezTo>
                    <a:pt x="4370" y="16259"/>
                    <a:pt x="4236" y="17793"/>
                    <a:pt x="4737" y="19194"/>
                  </a:cubicBezTo>
                  <a:cubicBezTo>
                    <a:pt x="6872" y="18494"/>
                    <a:pt x="9073" y="16659"/>
                    <a:pt x="10141" y="15292"/>
                  </a:cubicBezTo>
                  <a:lnTo>
                    <a:pt x="10207" y="9554"/>
                  </a:lnTo>
                  <a:cubicBezTo>
                    <a:pt x="10207" y="9554"/>
                    <a:pt x="10355" y="10165"/>
                    <a:pt x="11202" y="10165"/>
                  </a:cubicBezTo>
                  <a:cubicBezTo>
                    <a:pt x="11421" y="10165"/>
                    <a:pt x="11686" y="10124"/>
                    <a:pt x="12009" y="10021"/>
                  </a:cubicBezTo>
                  <a:cubicBezTo>
                    <a:pt x="12876" y="9754"/>
                    <a:pt x="13943" y="8086"/>
                    <a:pt x="13376" y="6919"/>
                  </a:cubicBezTo>
                  <a:cubicBezTo>
                    <a:pt x="13092" y="6349"/>
                    <a:pt x="12687" y="6163"/>
                    <a:pt x="12304" y="6163"/>
                  </a:cubicBezTo>
                  <a:cubicBezTo>
                    <a:pt x="11880" y="6163"/>
                    <a:pt x="11484" y="6392"/>
                    <a:pt x="11308" y="6585"/>
                  </a:cubicBezTo>
                  <a:cubicBezTo>
                    <a:pt x="11016" y="6907"/>
                    <a:pt x="10672" y="7383"/>
                    <a:pt x="10389" y="7383"/>
                  </a:cubicBezTo>
                  <a:cubicBezTo>
                    <a:pt x="10350" y="7383"/>
                    <a:pt x="10311" y="7373"/>
                    <a:pt x="10274" y="7353"/>
                  </a:cubicBezTo>
                  <a:cubicBezTo>
                    <a:pt x="9073" y="6052"/>
                    <a:pt x="8606" y="4284"/>
                    <a:pt x="9006" y="2582"/>
                  </a:cubicBezTo>
                  <a:cubicBezTo>
                    <a:pt x="8740" y="2015"/>
                    <a:pt x="9140" y="1348"/>
                    <a:pt x="8573" y="1015"/>
                  </a:cubicBezTo>
                  <a:cubicBezTo>
                    <a:pt x="7550" y="383"/>
                    <a:pt x="6201" y="0"/>
                    <a:pt x="48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77"/>
            <p:cNvSpPr/>
            <p:nvPr/>
          </p:nvSpPr>
          <p:spPr>
            <a:xfrm>
              <a:off x="4178150" y="1805900"/>
              <a:ext cx="115950" cy="72575"/>
            </a:xfrm>
            <a:custGeom>
              <a:avLst/>
              <a:gdLst/>
              <a:ahLst/>
              <a:cxnLst/>
              <a:rect l="l" t="t" r="r" b="b"/>
              <a:pathLst>
                <a:path w="4638" h="2903" extrusionOk="0">
                  <a:moveTo>
                    <a:pt x="4637" y="1"/>
                  </a:moveTo>
                  <a:lnTo>
                    <a:pt x="4637" y="1"/>
                  </a:lnTo>
                  <a:cubicBezTo>
                    <a:pt x="4370" y="501"/>
                    <a:pt x="3937" y="935"/>
                    <a:pt x="3403" y="1235"/>
                  </a:cubicBezTo>
                  <a:cubicBezTo>
                    <a:pt x="2536" y="1702"/>
                    <a:pt x="1" y="2235"/>
                    <a:pt x="1" y="2235"/>
                  </a:cubicBezTo>
                  <a:lnTo>
                    <a:pt x="1" y="2903"/>
                  </a:lnTo>
                  <a:cubicBezTo>
                    <a:pt x="1" y="2903"/>
                    <a:pt x="3303" y="2269"/>
                    <a:pt x="3937" y="1435"/>
                  </a:cubicBezTo>
                  <a:cubicBezTo>
                    <a:pt x="4270" y="1001"/>
                    <a:pt x="4504" y="501"/>
                    <a:pt x="46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77"/>
            <p:cNvSpPr/>
            <p:nvPr/>
          </p:nvSpPr>
          <p:spPr>
            <a:xfrm>
              <a:off x="4191500" y="1684150"/>
              <a:ext cx="25875" cy="25125"/>
            </a:xfrm>
            <a:custGeom>
              <a:avLst/>
              <a:gdLst/>
              <a:ahLst/>
              <a:cxnLst/>
              <a:rect l="l" t="t" r="r" b="b"/>
              <a:pathLst>
                <a:path w="1035" h="1005" extrusionOk="0">
                  <a:moveTo>
                    <a:pt x="501" y="0"/>
                  </a:moveTo>
                  <a:cubicBezTo>
                    <a:pt x="234" y="0"/>
                    <a:pt x="0" y="234"/>
                    <a:pt x="0" y="534"/>
                  </a:cubicBezTo>
                  <a:cubicBezTo>
                    <a:pt x="32" y="784"/>
                    <a:pt x="238" y="1004"/>
                    <a:pt x="483" y="1004"/>
                  </a:cubicBezTo>
                  <a:cubicBezTo>
                    <a:pt x="500" y="1004"/>
                    <a:pt x="517" y="1003"/>
                    <a:pt x="534" y="1001"/>
                  </a:cubicBezTo>
                  <a:cubicBezTo>
                    <a:pt x="834" y="1001"/>
                    <a:pt x="1034" y="734"/>
                    <a:pt x="1034" y="467"/>
                  </a:cubicBezTo>
                  <a:cubicBezTo>
                    <a:pt x="1001" y="201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77"/>
            <p:cNvSpPr/>
            <p:nvPr/>
          </p:nvSpPr>
          <p:spPr>
            <a:xfrm>
              <a:off x="4204850" y="1640450"/>
              <a:ext cx="31700" cy="23700"/>
            </a:xfrm>
            <a:custGeom>
              <a:avLst/>
              <a:gdLst/>
              <a:ahLst/>
              <a:cxnLst/>
              <a:rect l="l" t="t" r="r" b="b"/>
              <a:pathLst>
                <a:path w="1268" h="948" extrusionOk="0">
                  <a:moveTo>
                    <a:pt x="530" y="0"/>
                  </a:moveTo>
                  <a:cubicBezTo>
                    <a:pt x="320" y="0"/>
                    <a:pt x="123" y="112"/>
                    <a:pt x="33" y="314"/>
                  </a:cubicBezTo>
                  <a:cubicBezTo>
                    <a:pt x="0" y="347"/>
                    <a:pt x="0" y="347"/>
                    <a:pt x="0" y="347"/>
                  </a:cubicBezTo>
                  <a:lnTo>
                    <a:pt x="1101" y="948"/>
                  </a:lnTo>
                  <a:cubicBezTo>
                    <a:pt x="1268" y="614"/>
                    <a:pt x="1134" y="247"/>
                    <a:pt x="834" y="81"/>
                  </a:cubicBezTo>
                  <a:cubicBezTo>
                    <a:pt x="736" y="26"/>
                    <a:pt x="631" y="0"/>
                    <a:pt x="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77"/>
            <p:cNvSpPr/>
            <p:nvPr/>
          </p:nvSpPr>
          <p:spPr>
            <a:xfrm>
              <a:off x="4151475" y="1775050"/>
              <a:ext cx="45875" cy="31300"/>
            </a:xfrm>
            <a:custGeom>
              <a:avLst/>
              <a:gdLst/>
              <a:ahLst/>
              <a:cxnLst/>
              <a:rect l="l" t="t" r="r" b="b"/>
              <a:pathLst>
                <a:path w="1835" h="1252" extrusionOk="0">
                  <a:moveTo>
                    <a:pt x="1668" y="0"/>
                  </a:moveTo>
                  <a:lnTo>
                    <a:pt x="0" y="634"/>
                  </a:lnTo>
                  <a:cubicBezTo>
                    <a:pt x="107" y="1006"/>
                    <a:pt x="446" y="1251"/>
                    <a:pt x="815" y="1251"/>
                  </a:cubicBezTo>
                  <a:cubicBezTo>
                    <a:pt x="910" y="1251"/>
                    <a:pt x="1006" y="1235"/>
                    <a:pt x="1101" y="1201"/>
                  </a:cubicBezTo>
                  <a:lnTo>
                    <a:pt x="1134" y="1201"/>
                  </a:lnTo>
                  <a:cubicBezTo>
                    <a:pt x="1601" y="1001"/>
                    <a:pt x="1835" y="467"/>
                    <a:pt x="16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77"/>
            <p:cNvSpPr/>
            <p:nvPr/>
          </p:nvSpPr>
          <p:spPr>
            <a:xfrm>
              <a:off x="4073075" y="1635375"/>
              <a:ext cx="30050" cy="25450"/>
            </a:xfrm>
            <a:custGeom>
              <a:avLst/>
              <a:gdLst/>
              <a:ahLst/>
              <a:cxnLst/>
              <a:rect l="l" t="t" r="r" b="b"/>
              <a:pathLst>
                <a:path w="1202" h="1018" extrusionOk="0">
                  <a:moveTo>
                    <a:pt x="706" y="0"/>
                  </a:moveTo>
                  <a:cubicBezTo>
                    <a:pt x="581" y="0"/>
                    <a:pt x="453" y="38"/>
                    <a:pt x="334" y="117"/>
                  </a:cubicBezTo>
                  <a:cubicBezTo>
                    <a:pt x="67" y="350"/>
                    <a:pt x="1" y="751"/>
                    <a:pt x="201" y="1017"/>
                  </a:cubicBezTo>
                  <a:lnTo>
                    <a:pt x="1202" y="250"/>
                  </a:lnTo>
                  <a:cubicBezTo>
                    <a:pt x="1080" y="89"/>
                    <a:pt x="898" y="0"/>
                    <a:pt x="7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77"/>
            <p:cNvSpPr/>
            <p:nvPr/>
          </p:nvSpPr>
          <p:spPr>
            <a:xfrm>
              <a:off x="4085600" y="1681650"/>
              <a:ext cx="25875" cy="25125"/>
            </a:xfrm>
            <a:custGeom>
              <a:avLst/>
              <a:gdLst/>
              <a:ahLst/>
              <a:cxnLst/>
              <a:rect l="l" t="t" r="r" b="b"/>
              <a:pathLst>
                <a:path w="1035" h="1005" extrusionOk="0">
                  <a:moveTo>
                    <a:pt x="534" y="0"/>
                  </a:moveTo>
                  <a:cubicBezTo>
                    <a:pt x="234" y="0"/>
                    <a:pt x="0" y="234"/>
                    <a:pt x="33" y="534"/>
                  </a:cubicBezTo>
                  <a:cubicBezTo>
                    <a:pt x="33" y="784"/>
                    <a:pt x="238" y="1004"/>
                    <a:pt x="510" y="1004"/>
                  </a:cubicBezTo>
                  <a:cubicBezTo>
                    <a:pt x="529" y="1004"/>
                    <a:pt x="548" y="1003"/>
                    <a:pt x="567" y="1001"/>
                  </a:cubicBezTo>
                  <a:cubicBezTo>
                    <a:pt x="834" y="1001"/>
                    <a:pt x="1034" y="768"/>
                    <a:pt x="1034" y="467"/>
                  </a:cubicBezTo>
                  <a:cubicBezTo>
                    <a:pt x="1034" y="200"/>
                    <a:pt x="801" y="0"/>
                    <a:pt x="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77"/>
            <p:cNvSpPr/>
            <p:nvPr/>
          </p:nvSpPr>
          <p:spPr>
            <a:xfrm>
              <a:off x="4107275" y="1681650"/>
              <a:ext cx="43375" cy="76750"/>
            </a:xfrm>
            <a:custGeom>
              <a:avLst/>
              <a:gdLst/>
              <a:ahLst/>
              <a:cxnLst/>
              <a:rect l="l" t="t" r="r" b="b"/>
              <a:pathLst>
                <a:path w="1735" h="3070" extrusionOk="0">
                  <a:moveTo>
                    <a:pt x="1735" y="0"/>
                  </a:moveTo>
                  <a:lnTo>
                    <a:pt x="0" y="2535"/>
                  </a:lnTo>
                  <a:lnTo>
                    <a:pt x="1601" y="3069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77"/>
            <p:cNvSpPr/>
            <p:nvPr/>
          </p:nvSpPr>
          <p:spPr>
            <a:xfrm>
              <a:off x="4038900" y="1461100"/>
              <a:ext cx="295225" cy="150125"/>
            </a:xfrm>
            <a:custGeom>
              <a:avLst/>
              <a:gdLst/>
              <a:ahLst/>
              <a:cxnLst/>
              <a:rect l="l" t="t" r="r" b="b"/>
              <a:pathLst>
                <a:path w="11809" h="6005" extrusionOk="0">
                  <a:moveTo>
                    <a:pt x="2094" y="1"/>
                  </a:moveTo>
                  <a:cubicBezTo>
                    <a:pt x="2063" y="1"/>
                    <a:pt x="2032" y="6"/>
                    <a:pt x="2001" y="16"/>
                  </a:cubicBezTo>
                  <a:cubicBezTo>
                    <a:pt x="1635" y="83"/>
                    <a:pt x="1568" y="750"/>
                    <a:pt x="1534" y="1050"/>
                  </a:cubicBezTo>
                  <a:cubicBezTo>
                    <a:pt x="1468" y="1517"/>
                    <a:pt x="1468" y="1984"/>
                    <a:pt x="1601" y="2451"/>
                  </a:cubicBezTo>
                  <a:cubicBezTo>
                    <a:pt x="1234" y="2251"/>
                    <a:pt x="867" y="2051"/>
                    <a:pt x="534" y="1784"/>
                  </a:cubicBezTo>
                  <a:cubicBezTo>
                    <a:pt x="500" y="1751"/>
                    <a:pt x="434" y="1717"/>
                    <a:pt x="367" y="1717"/>
                  </a:cubicBezTo>
                  <a:cubicBezTo>
                    <a:pt x="300" y="1717"/>
                    <a:pt x="234" y="1784"/>
                    <a:pt x="200" y="1851"/>
                  </a:cubicBezTo>
                  <a:cubicBezTo>
                    <a:pt x="200" y="1884"/>
                    <a:pt x="200" y="1884"/>
                    <a:pt x="200" y="1884"/>
                  </a:cubicBezTo>
                  <a:cubicBezTo>
                    <a:pt x="67" y="2251"/>
                    <a:pt x="0" y="2651"/>
                    <a:pt x="67" y="3018"/>
                  </a:cubicBezTo>
                  <a:cubicBezTo>
                    <a:pt x="133" y="3519"/>
                    <a:pt x="367" y="3952"/>
                    <a:pt x="667" y="4319"/>
                  </a:cubicBezTo>
                  <a:cubicBezTo>
                    <a:pt x="1745" y="5610"/>
                    <a:pt x="3208" y="6004"/>
                    <a:pt x="4752" y="6004"/>
                  </a:cubicBezTo>
                  <a:cubicBezTo>
                    <a:pt x="6361" y="6004"/>
                    <a:pt x="8060" y="5576"/>
                    <a:pt x="9507" y="5286"/>
                  </a:cubicBezTo>
                  <a:cubicBezTo>
                    <a:pt x="10107" y="5186"/>
                    <a:pt x="10708" y="4953"/>
                    <a:pt x="11208" y="4586"/>
                  </a:cubicBezTo>
                  <a:cubicBezTo>
                    <a:pt x="11808" y="4119"/>
                    <a:pt x="11708" y="3452"/>
                    <a:pt x="11408" y="2818"/>
                  </a:cubicBezTo>
                  <a:cubicBezTo>
                    <a:pt x="10741" y="1450"/>
                    <a:pt x="8973" y="917"/>
                    <a:pt x="7539" y="917"/>
                  </a:cubicBezTo>
                  <a:cubicBezTo>
                    <a:pt x="7496" y="916"/>
                    <a:pt x="7454" y="915"/>
                    <a:pt x="7411" y="915"/>
                  </a:cubicBezTo>
                  <a:cubicBezTo>
                    <a:pt x="6589" y="915"/>
                    <a:pt x="5738" y="1063"/>
                    <a:pt x="4915" y="1063"/>
                  </a:cubicBezTo>
                  <a:cubicBezTo>
                    <a:pt x="4073" y="1063"/>
                    <a:pt x="3259" y="908"/>
                    <a:pt x="2535" y="283"/>
                  </a:cubicBezTo>
                  <a:cubicBezTo>
                    <a:pt x="2422" y="142"/>
                    <a:pt x="2262" y="1"/>
                    <a:pt x="2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77"/>
            <p:cNvSpPr/>
            <p:nvPr/>
          </p:nvSpPr>
          <p:spPr>
            <a:xfrm>
              <a:off x="4037225" y="1508200"/>
              <a:ext cx="239350" cy="103125"/>
            </a:xfrm>
            <a:custGeom>
              <a:avLst/>
              <a:gdLst/>
              <a:ahLst/>
              <a:cxnLst/>
              <a:rect l="l" t="t" r="r" b="b"/>
              <a:pathLst>
                <a:path w="9574" h="4125" extrusionOk="0">
                  <a:moveTo>
                    <a:pt x="301" y="0"/>
                  </a:moveTo>
                  <a:cubicBezTo>
                    <a:pt x="134" y="367"/>
                    <a:pt x="67" y="767"/>
                    <a:pt x="134" y="1168"/>
                  </a:cubicBezTo>
                  <a:cubicBezTo>
                    <a:pt x="234" y="1668"/>
                    <a:pt x="434" y="2102"/>
                    <a:pt x="768" y="2468"/>
                  </a:cubicBezTo>
                  <a:cubicBezTo>
                    <a:pt x="1824" y="3736"/>
                    <a:pt x="3267" y="4125"/>
                    <a:pt x="4798" y="4125"/>
                  </a:cubicBezTo>
                  <a:cubicBezTo>
                    <a:pt x="6411" y="4125"/>
                    <a:pt x="8119" y="3693"/>
                    <a:pt x="9574" y="3402"/>
                  </a:cubicBezTo>
                  <a:cubicBezTo>
                    <a:pt x="9016" y="3096"/>
                    <a:pt x="8366" y="2952"/>
                    <a:pt x="7739" y="2952"/>
                  </a:cubicBezTo>
                  <a:cubicBezTo>
                    <a:pt x="7615" y="2952"/>
                    <a:pt x="7493" y="2958"/>
                    <a:pt x="7372" y="2969"/>
                  </a:cubicBezTo>
                  <a:cubicBezTo>
                    <a:pt x="6632" y="3047"/>
                    <a:pt x="5540" y="3238"/>
                    <a:pt x="4401" y="3238"/>
                  </a:cubicBezTo>
                  <a:cubicBezTo>
                    <a:pt x="3588" y="3238"/>
                    <a:pt x="2752" y="3141"/>
                    <a:pt x="2002" y="2835"/>
                  </a:cubicBezTo>
                  <a:cubicBezTo>
                    <a:pt x="167" y="2102"/>
                    <a:pt x="0" y="801"/>
                    <a:pt x="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77"/>
            <p:cNvSpPr/>
            <p:nvPr/>
          </p:nvSpPr>
          <p:spPr>
            <a:xfrm>
              <a:off x="3958000" y="1915150"/>
              <a:ext cx="577925" cy="505625"/>
            </a:xfrm>
            <a:custGeom>
              <a:avLst/>
              <a:gdLst/>
              <a:ahLst/>
              <a:cxnLst/>
              <a:rect l="l" t="t" r="r" b="b"/>
              <a:pathLst>
                <a:path w="23117" h="20225" extrusionOk="0">
                  <a:moveTo>
                    <a:pt x="18280" y="0"/>
                  </a:moveTo>
                  <a:cubicBezTo>
                    <a:pt x="17613" y="434"/>
                    <a:pt x="16045" y="3336"/>
                    <a:pt x="16746" y="8106"/>
                  </a:cubicBezTo>
                  <a:lnTo>
                    <a:pt x="17379" y="14077"/>
                  </a:lnTo>
                  <a:cubicBezTo>
                    <a:pt x="17379" y="14077"/>
                    <a:pt x="15678" y="13977"/>
                    <a:pt x="13677" y="13910"/>
                  </a:cubicBezTo>
                  <a:cubicBezTo>
                    <a:pt x="13652" y="13909"/>
                    <a:pt x="13627" y="13908"/>
                    <a:pt x="13601" y="13908"/>
                  </a:cubicBezTo>
                  <a:cubicBezTo>
                    <a:pt x="12563" y="13908"/>
                    <a:pt x="10486" y="15147"/>
                    <a:pt x="9388" y="15147"/>
                  </a:cubicBezTo>
                  <a:cubicBezTo>
                    <a:pt x="9360" y="15147"/>
                    <a:pt x="9333" y="15146"/>
                    <a:pt x="9307" y="15145"/>
                  </a:cubicBezTo>
                  <a:cubicBezTo>
                    <a:pt x="8206" y="15078"/>
                    <a:pt x="7139" y="14878"/>
                    <a:pt x="6071" y="14744"/>
                  </a:cubicBezTo>
                  <a:cubicBezTo>
                    <a:pt x="5338" y="14627"/>
                    <a:pt x="4604" y="14569"/>
                    <a:pt x="3870" y="14569"/>
                  </a:cubicBezTo>
                  <a:cubicBezTo>
                    <a:pt x="3136" y="14569"/>
                    <a:pt x="2402" y="14627"/>
                    <a:pt x="1668" y="14744"/>
                  </a:cubicBezTo>
                  <a:cubicBezTo>
                    <a:pt x="1335" y="14778"/>
                    <a:pt x="1001" y="14878"/>
                    <a:pt x="701" y="15011"/>
                  </a:cubicBezTo>
                  <a:cubicBezTo>
                    <a:pt x="401" y="15145"/>
                    <a:pt x="201" y="15445"/>
                    <a:pt x="134" y="15778"/>
                  </a:cubicBezTo>
                  <a:cubicBezTo>
                    <a:pt x="0" y="16979"/>
                    <a:pt x="3003" y="17613"/>
                    <a:pt x="3803" y="17813"/>
                  </a:cubicBezTo>
                  <a:cubicBezTo>
                    <a:pt x="4871" y="18113"/>
                    <a:pt x="6939" y="18647"/>
                    <a:pt x="8306" y="18914"/>
                  </a:cubicBezTo>
                  <a:cubicBezTo>
                    <a:pt x="11560" y="19540"/>
                    <a:pt x="17161" y="20224"/>
                    <a:pt x="19468" y="20224"/>
                  </a:cubicBezTo>
                  <a:cubicBezTo>
                    <a:pt x="19621" y="20224"/>
                    <a:pt x="19759" y="20221"/>
                    <a:pt x="19881" y="20215"/>
                  </a:cubicBezTo>
                  <a:cubicBezTo>
                    <a:pt x="22250" y="20081"/>
                    <a:pt x="23050" y="19714"/>
                    <a:pt x="23084" y="17846"/>
                  </a:cubicBezTo>
                  <a:cubicBezTo>
                    <a:pt x="23117" y="15211"/>
                    <a:pt x="23117" y="12876"/>
                    <a:pt x="22950" y="10641"/>
                  </a:cubicBezTo>
                  <a:cubicBezTo>
                    <a:pt x="22717" y="7806"/>
                    <a:pt x="22717" y="5971"/>
                    <a:pt x="22316" y="4470"/>
                  </a:cubicBezTo>
                  <a:cubicBezTo>
                    <a:pt x="21249" y="367"/>
                    <a:pt x="20115" y="301"/>
                    <a:pt x="182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77"/>
            <p:cNvSpPr/>
            <p:nvPr/>
          </p:nvSpPr>
          <p:spPr>
            <a:xfrm>
              <a:off x="4356625" y="1913300"/>
              <a:ext cx="192650" cy="350075"/>
            </a:xfrm>
            <a:custGeom>
              <a:avLst/>
              <a:gdLst/>
              <a:ahLst/>
              <a:cxnLst/>
              <a:rect l="l" t="t" r="r" b="b"/>
              <a:pathLst>
                <a:path w="7706" h="14003" extrusionOk="0">
                  <a:moveTo>
                    <a:pt x="2172" y="1"/>
                  </a:moveTo>
                  <a:cubicBezTo>
                    <a:pt x="2062" y="1"/>
                    <a:pt x="1950" y="3"/>
                    <a:pt x="1835" y="8"/>
                  </a:cubicBezTo>
                  <a:cubicBezTo>
                    <a:pt x="0" y="2643"/>
                    <a:pt x="500" y="7380"/>
                    <a:pt x="500" y="7380"/>
                  </a:cubicBezTo>
                  <a:lnTo>
                    <a:pt x="1168" y="13351"/>
                  </a:lnTo>
                  <a:cubicBezTo>
                    <a:pt x="2157" y="13840"/>
                    <a:pt x="3214" y="14003"/>
                    <a:pt x="4182" y="14003"/>
                  </a:cubicBezTo>
                  <a:cubicBezTo>
                    <a:pt x="6119" y="14003"/>
                    <a:pt x="7706" y="13351"/>
                    <a:pt x="7706" y="13351"/>
                  </a:cubicBezTo>
                  <a:cubicBezTo>
                    <a:pt x="7706" y="13351"/>
                    <a:pt x="7639" y="11249"/>
                    <a:pt x="7005" y="6746"/>
                  </a:cubicBezTo>
                  <a:cubicBezTo>
                    <a:pt x="6571" y="3544"/>
                    <a:pt x="6004" y="2576"/>
                    <a:pt x="5304" y="1442"/>
                  </a:cubicBezTo>
                  <a:cubicBezTo>
                    <a:pt x="4653" y="418"/>
                    <a:pt x="3626" y="1"/>
                    <a:pt x="2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77"/>
            <p:cNvSpPr/>
            <p:nvPr/>
          </p:nvSpPr>
          <p:spPr>
            <a:xfrm>
              <a:off x="4356625" y="1913300"/>
              <a:ext cx="192650" cy="350075"/>
            </a:xfrm>
            <a:custGeom>
              <a:avLst/>
              <a:gdLst/>
              <a:ahLst/>
              <a:cxnLst/>
              <a:rect l="l" t="t" r="r" b="b"/>
              <a:pathLst>
                <a:path w="7706" h="14003" extrusionOk="0">
                  <a:moveTo>
                    <a:pt x="2172" y="1"/>
                  </a:moveTo>
                  <a:cubicBezTo>
                    <a:pt x="2062" y="1"/>
                    <a:pt x="1950" y="3"/>
                    <a:pt x="1835" y="8"/>
                  </a:cubicBezTo>
                  <a:cubicBezTo>
                    <a:pt x="0" y="2643"/>
                    <a:pt x="500" y="7380"/>
                    <a:pt x="500" y="7380"/>
                  </a:cubicBezTo>
                  <a:lnTo>
                    <a:pt x="1168" y="13351"/>
                  </a:lnTo>
                  <a:cubicBezTo>
                    <a:pt x="2157" y="13840"/>
                    <a:pt x="3214" y="14003"/>
                    <a:pt x="4182" y="14003"/>
                  </a:cubicBezTo>
                  <a:cubicBezTo>
                    <a:pt x="6119" y="14003"/>
                    <a:pt x="7706" y="13351"/>
                    <a:pt x="7706" y="13351"/>
                  </a:cubicBezTo>
                  <a:cubicBezTo>
                    <a:pt x="7706" y="13351"/>
                    <a:pt x="7639" y="11249"/>
                    <a:pt x="7005" y="6746"/>
                  </a:cubicBezTo>
                  <a:cubicBezTo>
                    <a:pt x="6571" y="3544"/>
                    <a:pt x="6004" y="2576"/>
                    <a:pt x="5304" y="1442"/>
                  </a:cubicBezTo>
                  <a:cubicBezTo>
                    <a:pt x="4653" y="418"/>
                    <a:pt x="3626" y="1"/>
                    <a:pt x="2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77"/>
            <p:cNvSpPr/>
            <p:nvPr/>
          </p:nvSpPr>
          <p:spPr>
            <a:xfrm>
              <a:off x="3958000" y="2262850"/>
              <a:ext cx="507875" cy="112650"/>
            </a:xfrm>
            <a:custGeom>
              <a:avLst/>
              <a:gdLst/>
              <a:ahLst/>
              <a:cxnLst/>
              <a:rect l="l" t="t" r="r" b="b"/>
              <a:pathLst>
                <a:path w="20315" h="4506" extrusionOk="0">
                  <a:moveTo>
                    <a:pt x="13600" y="0"/>
                  </a:moveTo>
                  <a:cubicBezTo>
                    <a:pt x="12543" y="0"/>
                    <a:pt x="10470" y="1242"/>
                    <a:pt x="9418" y="1242"/>
                  </a:cubicBezTo>
                  <a:cubicBezTo>
                    <a:pt x="9380" y="1242"/>
                    <a:pt x="9343" y="1240"/>
                    <a:pt x="9307" y="1237"/>
                  </a:cubicBezTo>
                  <a:cubicBezTo>
                    <a:pt x="8273" y="1170"/>
                    <a:pt x="7139" y="970"/>
                    <a:pt x="6071" y="836"/>
                  </a:cubicBezTo>
                  <a:cubicBezTo>
                    <a:pt x="5338" y="719"/>
                    <a:pt x="4604" y="661"/>
                    <a:pt x="3870" y="661"/>
                  </a:cubicBezTo>
                  <a:cubicBezTo>
                    <a:pt x="3136" y="661"/>
                    <a:pt x="2402" y="719"/>
                    <a:pt x="1668" y="836"/>
                  </a:cubicBezTo>
                  <a:cubicBezTo>
                    <a:pt x="1335" y="870"/>
                    <a:pt x="1001" y="936"/>
                    <a:pt x="701" y="1103"/>
                  </a:cubicBezTo>
                  <a:cubicBezTo>
                    <a:pt x="401" y="1237"/>
                    <a:pt x="201" y="1537"/>
                    <a:pt x="134" y="1870"/>
                  </a:cubicBezTo>
                  <a:cubicBezTo>
                    <a:pt x="0" y="3071"/>
                    <a:pt x="3003" y="3705"/>
                    <a:pt x="3803" y="3905"/>
                  </a:cubicBezTo>
                  <a:cubicBezTo>
                    <a:pt x="4370" y="4072"/>
                    <a:pt x="5204" y="4305"/>
                    <a:pt x="6071" y="4506"/>
                  </a:cubicBezTo>
                  <a:cubicBezTo>
                    <a:pt x="9135" y="3441"/>
                    <a:pt x="15692" y="693"/>
                    <a:pt x="17239" y="693"/>
                  </a:cubicBezTo>
                  <a:cubicBezTo>
                    <a:pt x="17291" y="693"/>
                    <a:pt x="17339" y="696"/>
                    <a:pt x="17379" y="703"/>
                  </a:cubicBezTo>
                  <a:cubicBezTo>
                    <a:pt x="18747" y="970"/>
                    <a:pt x="19915" y="1704"/>
                    <a:pt x="20315" y="2571"/>
                  </a:cubicBezTo>
                  <a:cubicBezTo>
                    <a:pt x="20315" y="2571"/>
                    <a:pt x="20181" y="903"/>
                    <a:pt x="17346" y="169"/>
                  </a:cubicBezTo>
                  <a:cubicBezTo>
                    <a:pt x="17346" y="169"/>
                    <a:pt x="15678" y="69"/>
                    <a:pt x="13677" y="2"/>
                  </a:cubicBezTo>
                  <a:cubicBezTo>
                    <a:pt x="13652" y="1"/>
                    <a:pt x="13626" y="0"/>
                    <a:pt x="136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77"/>
            <p:cNvSpPr/>
            <p:nvPr/>
          </p:nvSpPr>
          <p:spPr>
            <a:xfrm>
              <a:off x="3917975" y="2216200"/>
              <a:ext cx="473700" cy="159300"/>
            </a:xfrm>
            <a:custGeom>
              <a:avLst/>
              <a:gdLst/>
              <a:ahLst/>
              <a:cxnLst/>
              <a:rect l="l" t="t" r="r" b="b"/>
              <a:pathLst>
                <a:path w="18948" h="6372" extrusionOk="0">
                  <a:moveTo>
                    <a:pt x="3069" y="0"/>
                  </a:moveTo>
                  <a:cubicBezTo>
                    <a:pt x="1868" y="167"/>
                    <a:pt x="0" y="2068"/>
                    <a:pt x="434" y="3736"/>
                  </a:cubicBezTo>
                  <a:cubicBezTo>
                    <a:pt x="868" y="5404"/>
                    <a:pt x="1034" y="6038"/>
                    <a:pt x="2302" y="6372"/>
                  </a:cubicBezTo>
                  <a:cubicBezTo>
                    <a:pt x="6338" y="6205"/>
                    <a:pt x="15111" y="2636"/>
                    <a:pt x="17713" y="2169"/>
                  </a:cubicBezTo>
                  <a:cubicBezTo>
                    <a:pt x="18447" y="2068"/>
                    <a:pt x="18947" y="2035"/>
                    <a:pt x="18947" y="2035"/>
                  </a:cubicBezTo>
                  <a:lnTo>
                    <a:pt x="18914" y="1635"/>
                  </a:lnTo>
                  <a:cubicBezTo>
                    <a:pt x="18914" y="1635"/>
                    <a:pt x="15044" y="0"/>
                    <a:pt x="3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77"/>
            <p:cNvSpPr/>
            <p:nvPr/>
          </p:nvSpPr>
          <p:spPr>
            <a:xfrm>
              <a:off x="4379125" y="2252900"/>
              <a:ext cx="13375" cy="15025"/>
            </a:xfrm>
            <a:custGeom>
              <a:avLst/>
              <a:gdLst/>
              <a:ahLst/>
              <a:cxnLst/>
              <a:rect l="l" t="t" r="r" b="b"/>
              <a:pathLst>
                <a:path w="535" h="601" extrusionOk="0">
                  <a:moveTo>
                    <a:pt x="34" y="0"/>
                  </a:moveTo>
                  <a:lnTo>
                    <a:pt x="1" y="600"/>
                  </a:lnTo>
                  <a:lnTo>
                    <a:pt x="534" y="567"/>
                  </a:lnTo>
                  <a:lnTo>
                    <a:pt x="468" y="1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77"/>
            <p:cNvSpPr/>
            <p:nvPr/>
          </p:nvSpPr>
          <p:spPr>
            <a:xfrm>
              <a:off x="3932150" y="2217025"/>
              <a:ext cx="57550" cy="47575"/>
            </a:xfrm>
            <a:custGeom>
              <a:avLst/>
              <a:gdLst/>
              <a:ahLst/>
              <a:cxnLst/>
              <a:rect l="l" t="t" r="r" b="b"/>
              <a:pathLst>
                <a:path w="2302" h="1903" extrusionOk="0">
                  <a:moveTo>
                    <a:pt x="2302" y="1"/>
                  </a:moveTo>
                  <a:lnTo>
                    <a:pt x="2302" y="1"/>
                  </a:lnTo>
                  <a:cubicBezTo>
                    <a:pt x="1902" y="34"/>
                    <a:pt x="1535" y="34"/>
                    <a:pt x="1168" y="34"/>
                  </a:cubicBezTo>
                  <a:cubicBezTo>
                    <a:pt x="567" y="501"/>
                    <a:pt x="167" y="1168"/>
                    <a:pt x="0" y="1902"/>
                  </a:cubicBezTo>
                  <a:cubicBezTo>
                    <a:pt x="0" y="1902"/>
                    <a:pt x="901" y="334"/>
                    <a:pt x="23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77"/>
            <p:cNvSpPr/>
            <p:nvPr/>
          </p:nvSpPr>
          <p:spPr>
            <a:xfrm>
              <a:off x="3256675" y="871075"/>
              <a:ext cx="397800" cy="390300"/>
            </a:xfrm>
            <a:custGeom>
              <a:avLst/>
              <a:gdLst/>
              <a:ahLst/>
              <a:cxnLst/>
              <a:rect l="l" t="t" r="r" b="b"/>
              <a:pathLst>
                <a:path w="15912" h="15612" extrusionOk="0">
                  <a:moveTo>
                    <a:pt x="3302" y="0"/>
                  </a:moveTo>
                  <a:cubicBezTo>
                    <a:pt x="2735" y="5304"/>
                    <a:pt x="1601" y="10508"/>
                    <a:pt x="0" y="15611"/>
                  </a:cubicBezTo>
                  <a:lnTo>
                    <a:pt x="14477" y="15611"/>
                  </a:lnTo>
                  <a:cubicBezTo>
                    <a:pt x="15411" y="10708"/>
                    <a:pt x="15911" y="5671"/>
                    <a:pt x="14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77"/>
            <p:cNvSpPr/>
            <p:nvPr/>
          </p:nvSpPr>
          <p:spPr>
            <a:xfrm>
              <a:off x="3595250" y="1016175"/>
              <a:ext cx="235675" cy="389250"/>
            </a:xfrm>
            <a:custGeom>
              <a:avLst/>
              <a:gdLst/>
              <a:ahLst/>
              <a:cxnLst/>
              <a:rect l="l" t="t" r="r" b="b"/>
              <a:pathLst>
                <a:path w="9427" h="15570" extrusionOk="0">
                  <a:moveTo>
                    <a:pt x="0" y="0"/>
                  </a:moveTo>
                  <a:lnTo>
                    <a:pt x="1701" y="9040"/>
                  </a:lnTo>
                  <a:cubicBezTo>
                    <a:pt x="1701" y="9040"/>
                    <a:pt x="4470" y="13410"/>
                    <a:pt x="4837" y="13944"/>
                  </a:cubicBezTo>
                  <a:cubicBezTo>
                    <a:pt x="5270" y="14611"/>
                    <a:pt x="5871" y="15345"/>
                    <a:pt x="6772" y="15511"/>
                  </a:cubicBezTo>
                  <a:cubicBezTo>
                    <a:pt x="6961" y="15551"/>
                    <a:pt x="7135" y="15569"/>
                    <a:pt x="7294" y="15569"/>
                  </a:cubicBezTo>
                  <a:cubicBezTo>
                    <a:pt x="9426" y="15569"/>
                    <a:pt x="8906" y="12276"/>
                    <a:pt x="8906" y="12276"/>
                  </a:cubicBezTo>
                  <a:cubicBezTo>
                    <a:pt x="8906" y="12276"/>
                    <a:pt x="5437" y="4704"/>
                    <a:pt x="4103" y="2802"/>
                  </a:cubicBezTo>
                  <a:cubicBezTo>
                    <a:pt x="2802" y="934"/>
                    <a:pt x="2168" y="6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77"/>
            <p:cNvSpPr/>
            <p:nvPr/>
          </p:nvSpPr>
          <p:spPr>
            <a:xfrm>
              <a:off x="3451800" y="1014525"/>
              <a:ext cx="307750" cy="1080775"/>
            </a:xfrm>
            <a:custGeom>
              <a:avLst/>
              <a:gdLst/>
              <a:ahLst/>
              <a:cxnLst/>
              <a:rect l="l" t="t" r="r" b="b"/>
              <a:pathLst>
                <a:path w="12310" h="43231" extrusionOk="0">
                  <a:moveTo>
                    <a:pt x="5031" y="0"/>
                  </a:moveTo>
                  <a:cubicBezTo>
                    <a:pt x="4742" y="0"/>
                    <a:pt x="4423" y="42"/>
                    <a:pt x="4070" y="133"/>
                  </a:cubicBezTo>
                  <a:lnTo>
                    <a:pt x="1" y="42497"/>
                  </a:lnTo>
                  <a:cubicBezTo>
                    <a:pt x="415" y="42490"/>
                    <a:pt x="830" y="42487"/>
                    <a:pt x="1244" y="42487"/>
                  </a:cubicBezTo>
                  <a:cubicBezTo>
                    <a:pt x="4933" y="42487"/>
                    <a:pt x="8621" y="42751"/>
                    <a:pt x="12309" y="43231"/>
                  </a:cubicBezTo>
                  <a:cubicBezTo>
                    <a:pt x="12309" y="43231"/>
                    <a:pt x="12076" y="37860"/>
                    <a:pt x="11609" y="30955"/>
                  </a:cubicBezTo>
                  <a:cubicBezTo>
                    <a:pt x="11309" y="26352"/>
                    <a:pt x="9641" y="20514"/>
                    <a:pt x="9574" y="15677"/>
                  </a:cubicBezTo>
                  <a:cubicBezTo>
                    <a:pt x="9474" y="8139"/>
                    <a:pt x="8840" y="4036"/>
                    <a:pt x="7739" y="2034"/>
                  </a:cubicBezTo>
                  <a:cubicBezTo>
                    <a:pt x="7158" y="983"/>
                    <a:pt x="6440" y="0"/>
                    <a:pt x="50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77"/>
            <p:cNvSpPr/>
            <p:nvPr/>
          </p:nvSpPr>
          <p:spPr>
            <a:xfrm>
              <a:off x="3224150" y="2770750"/>
              <a:ext cx="141775" cy="349125"/>
            </a:xfrm>
            <a:custGeom>
              <a:avLst/>
              <a:gdLst/>
              <a:ahLst/>
              <a:cxnLst/>
              <a:rect l="l" t="t" r="r" b="b"/>
              <a:pathLst>
                <a:path w="5671" h="13965" extrusionOk="0">
                  <a:moveTo>
                    <a:pt x="1234" y="1"/>
                  </a:moveTo>
                  <a:cubicBezTo>
                    <a:pt x="567" y="34"/>
                    <a:pt x="1101" y="2569"/>
                    <a:pt x="967" y="4204"/>
                  </a:cubicBezTo>
                  <a:cubicBezTo>
                    <a:pt x="834" y="5972"/>
                    <a:pt x="300" y="7273"/>
                    <a:pt x="200" y="8740"/>
                  </a:cubicBezTo>
                  <a:cubicBezTo>
                    <a:pt x="0" y="9975"/>
                    <a:pt x="234" y="11276"/>
                    <a:pt x="867" y="12410"/>
                  </a:cubicBezTo>
                  <a:cubicBezTo>
                    <a:pt x="1206" y="13111"/>
                    <a:pt x="2388" y="13965"/>
                    <a:pt x="3374" y="13965"/>
                  </a:cubicBezTo>
                  <a:cubicBezTo>
                    <a:pt x="3843" y="13965"/>
                    <a:pt x="4268" y="13772"/>
                    <a:pt x="4537" y="13277"/>
                  </a:cubicBezTo>
                  <a:cubicBezTo>
                    <a:pt x="5304" y="11743"/>
                    <a:pt x="5571" y="10041"/>
                    <a:pt x="5337" y="8374"/>
                  </a:cubicBezTo>
                  <a:cubicBezTo>
                    <a:pt x="5170" y="6706"/>
                    <a:pt x="5037" y="5438"/>
                    <a:pt x="4970" y="4171"/>
                  </a:cubicBezTo>
                  <a:cubicBezTo>
                    <a:pt x="4904" y="3036"/>
                    <a:pt x="5671" y="334"/>
                    <a:pt x="4837" y="201"/>
                  </a:cubicBezTo>
                  <a:lnTo>
                    <a:pt x="4804" y="635"/>
                  </a:lnTo>
                  <a:cubicBezTo>
                    <a:pt x="4635" y="991"/>
                    <a:pt x="3646" y="1304"/>
                    <a:pt x="2746" y="1304"/>
                  </a:cubicBezTo>
                  <a:cubicBezTo>
                    <a:pt x="2043" y="1304"/>
                    <a:pt x="1395" y="1113"/>
                    <a:pt x="1234" y="601"/>
                  </a:cubicBez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77"/>
            <p:cNvSpPr/>
            <p:nvPr/>
          </p:nvSpPr>
          <p:spPr>
            <a:xfrm>
              <a:off x="3611075" y="2784100"/>
              <a:ext cx="60900" cy="108425"/>
            </a:xfrm>
            <a:custGeom>
              <a:avLst/>
              <a:gdLst/>
              <a:ahLst/>
              <a:cxnLst/>
              <a:rect l="l" t="t" r="r" b="b"/>
              <a:pathLst>
                <a:path w="2436" h="4337" extrusionOk="0">
                  <a:moveTo>
                    <a:pt x="201" y="1"/>
                  </a:moveTo>
                  <a:cubicBezTo>
                    <a:pt x="1" y="834"/>
                    <a:pt x="301" y="3069"/>
                    <a:pt x="301" y="3069"/>
                  </a:cubicBezTo>
                  <a:cubicBezTo>
                    <a:pt x="701" y="3670"/>
                    <a:pt x="1268" y="4137"/>
                    <a:pt x="1969" y="4337"/>
                  </a:cubicBezTo>
                  <a:lnTo>
                    <a:pt x="2436" y="116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77"/>
            <p:cNvSpPr/>
            <p:nvPr/>
          </p:nvSpPr>
          <p:spPr>
            <a:xfrm>
              <a:off x="3660275" y="2804125"/>
              <a:ext cx="83425" cy="87575"/>
            </a:xfrm>
            <a:custGeom>
              <a:avLst/>
              <a:gdLst/>
              <a:ahLst/>
              <a:cxnLst/>
              <a:rect l="l" t="t" r="r" b="b"/>
              <a:pathLst>
                <a:path w="3337" h="3503" extrusionOk="0">
                  <a:moveTo>
                    <a:pt x="3337" y="0"/>
                  </a:moveTo>
                  <a:lnTo>
                    <a:pt x="268" y="1701"/>
                  </a:lnTo>
                  <a:lnTo>
                    <a:pt x="1" y="3503"/>
                  </a:lnTo>
                  <a:lnTo>
                    <a:pt x="2770" y="2502"/>
                  </a:lnTo>
                  <a:lnTo>
                    <a:pt x="33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77"/>
            <p:cNvSpPr/>
            <p:nvPr/>
          </p:nvSpPr>
          <p:spPr>
            <a:xfrm>
              <a:off x="3610250" y="2693125"/>
              <a:ext cx="296225" cy="279450"/>
            </a:xfrm>
            <a:custGeom>
              <a:avLst/>
              <a:gdLst/>
              <a:ahLst/>
              <a:cxnLst/>
              <a:rect l="l" t="t" r="r" b="b"/>
              <a:pathLst>
                <a:path w="11849" h="11178" extrusionOk="0">
                  <a:moveTo>
                    <a:pt x="739" y="0"/>
                  </a:moveTo>
                  <a:cubicBezTo>
                    <a:pt x="491" y="0"/>
                    <a:pt x="360" y="830"/>
                    <a:pt x="167" y="1505"/>
                  </a:cubicBezTo>
                  <a:cubicBezTo>
                    <a:pt x="0" y="2205"/>
                    <a:pt x="34" y="2972"/>
                    <a:pt x="234" y="3640"/>
                  </a:cubicBezTo>
                  <a:cubicBezTo>
                    <a:pt x="501" y="4407"/>
                    <a:pt x="1602" y="5174"/>
                    <a:pt x="2102" y="5841"/>
                  </a:cubicBezTo>
                  <a:cubicBezTo>
                    <a:pt x="2569" y="6508"/>
                    <a:pt x="2836" y="8210"/>
                    <a:pt x="3403" y="9110"/>
                  </a:cubicBezTo>
                  <a:cubicBezTo>
                    <a:pt x="4003" y="10011"/>
                    <a:pt x="6105" y="10811"/>
                    <a:pt x="7506" y="11078"/>
                  </a:cubicBezTo>
                  <a:cubicBezTo>
                    <a:pt x="7887" y="11146"/>
                    <a:pt x="8248" y="11177"/>
                    <a:pt x="8583" y="11177"/>
                  </a:cubicBezTo>
                  <a:cubicBezTo>
                    <a:pt x="10714" y="11177"/>
                    <a:pt x="11849" y="9928"/>
                    <a:pt x="11042" y="8977"/>
                  </a:cubicBezTo>
                  <a:cubicBezTo>
                    <a:pt x="10341" y="8176"/>
                    <a:pt x="8273" y="7175"/>
                    <a:pt x="7172" y="5307"/>
                  </a:cubicBezTo>
                  <a:cubicBezTo>
                    <a:pt x="5971" y="3239"/>
                    <a:pt x="5037" y="204"/>
                    <a:pt x="4670" y="37"/>
                  </a:cubicBezTo>
                  <a:lnTo>
                    <a:pt x="4670" y="637"/>
                  </a:lnTo>
                  <a:cubicBezTo>
                    <a:pt x="4370" y="1238"/>
                    <a:pt x="3736" y="1371"/>
                    <a:pt x="3069" y="1371"/>
                  </a:cubicBezTo>
                  <a:cubicBezTo>
                    <a:pt x="1668" y="1338"/>
                    <a:pt x="1001" y="904"/>
                    <a:pt x="801" y="537"/>
                  </a:cubicBezTo>
                  <a:lnTo>
                    <a:pt x="768" y="4"/>
                  </a:lnTo>
                  <a:cubicBezTo>
                    <a:pt x="758" y="1"/>
                    <a:pt x="748" y="0"/>
                    <a:pt x="7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77"/>
            <p:cNvSpPr/>
            <p:nvPr/>
          </p:nvSpPr>
          <p:spPr>
            <a:xfrm>
              <a:off x="3215800" y="1464000"/>
              <a:ext cx="543750" cy="1433875"/>
            </a:xfrm>
            <a:custGeom>
              <a:avLst/>
              <a:gdLst/>
              <a:ahLst/>
              <a:cxnLst/>
              <a:rect l="l" t="t" r="r" b="b"/>
              <a:pathLst>
                <a:path w="21750" h="57355" extrusionOk="0">
                  <a:moveTo>
                    <a:pt x="5638" y="0"/>
                  </a:moveTo>
                  <a:cubicBezTo>
                    <a:pt x="4671" y="1434"/>
                    <a:pt x="3837" y="2936"/>
                    <a:pt x="3136" y="4503"/>
                  </a:cubicBezTo>
                  <a:cubicBezTo>
                    <a:pt x="2235" y="6638"/>
                    <a:pt x="1869" y="9840"/>
                    <a:pt x="1902" y="14644"/>
                  </a:cubicBezTo>
                  <a:cubicBezTo>
                    <a:pt x="1902" y="19414"/>
                    <a:pt x="1702" y="32023"/>
                    <a:pt x="1702" y="32023"/>
                  </a:cubicBezTo>
                  <a:cubicBezTo>
                    <a:pt x="1235" y="33624"/>
                    <a:pt x="868" y="35225"/>
                    <a:pt x="568" y="36893"/>
                  </a:cubicBezTo>
                  <a:cubicBezTo>
                    <a:pt x="267" y="39262"/>
                    <a:pt x="1" y="47934"/>
                    <a:pt x="1" y="56574"/>
                  </a:cubicBezTo>
                  <a:cubicBezTo>
                    <a:pt x="868" y="57036"/>
                    <a:pt x="2002" y="57354"/>
                    <a:pt x="3158" y="57354"/>
                  </a:cubicBezTo>
                  <a:cubicBezTo>
                    <a:pt x="4091" y="57354"/>
                    <a:pt x="5037" y="57147"/>
                    <a:pt x="5871" y="56641"/>
                  </a:cubicBezTo>
                  <a:cubicBezTo>
                    <a:pt x="5871" y="56641"/>
                    <a:pt x="9541" y="35292"/>
                    <a:pt x="9774" y="33291"/>
                  </a:cubicBezTo>
                  <a:cubicBezTo>
                    <a:pt x="10008" y="31323"/>
                    <a:pt x="11375" y="18547"/>
                    <a:pt x="11375" y="18547"/>
                  </a:cubicBezTo>
                  <a:lnTo>
                    <a:pt x="13410" y="31956"/>
                  </a:lnTo>
                  <a:cubicBezTo>
                    <a:pt x="13077" y="34091"/>
                    <a:pt x="13010" y="36259"/>
                    <a:pt x="13177" y="38394"/>
                  </a:cubicBezTo>
                  <a:cubicBezTo>
                    <a:pt x="13443" y="41830"/>
                    <a:pt x="14578" y="51837"/>
                    <a:pt x="14578" y="51837"/>
                  </a:cubicBezTo>
                  <a:cubicBezTo>
                    <a:pt x="16191" y="52419"/>
                    <a:pt x="17579" y="52605"/>
                    <a:pt x="18693" y="52605"/>
                  </a:cubicBezTo>
                  <a:cubicBezTo>
                    <a:pt x="20642" y="52605"/>
                    <a:pt x="21749" y="52037"/>
                    <a:pt x="21749" y="52037"/>
                  </a:cubicBezTo>
                  <a:cubicBezTo>
                    <a:pt x="21749" y="52037"/>
                    <a:pt x="21149" y="43264"/>
                    <a:pt x="21116" y="39262"/>
                  </a:cubicBezTo>
                  <a:cubicBezTo>
                    <a:pt x="21049" y="33958"/>
                    <a:pt x="20982" y="30922"/>
                    <a:pt x="20882" y="28320"/>
                  </a:cubicBezTo>
                  <a:cubicBezTo>
                    <a:pt x="20749" y="25218"/>
                    <a:pt x="20649" y="22083"/>
                    <a:pt x="20215" y="15211"/>
                  </a:cubicBezTo>
                  <a:cubicBezTo>
                    <a:pt x="19681" y="6638"/>
                    <a:pt x="18047" y="967"/>
                    <a:pt x="18047" y="967"/>
                  </a:cubicBezTo>
                  <a:cubicBezTo>
                    <a:pt x="18047" y="967"/>
                    <a:pt x="17446" y="2368"/>
                    <a:pt x="11909" y="2368"/>
                  </a:cubicBezTo>
                  <a:cubicBezTo>
                    <a:pt x="6338" y="2368"/>
                    <a:pt x="5638" y="0"/>
                    <a:pt x="56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77"/>
            <p:cNvSpPr/>
            <p:nvPr/>
          </p:nvSpPr>
          <p:spPr>
            <a:xfrm>
              <a:off x="3500175" y="1673300"/>
              <a:ext cx="133450" cy="540425"/>
            </a:xfrm>
            <a:custGeom>
              <a:avLst/>
              <a:gdLst/>
              <a:ahLst/>
              <a:cxnLst/>
              <a:rect l="l" t="t" r="r" b="b"/>
              <a:pathLst>
                <a:path w="5338" h="21617" extrusionOk="0">
                  <a:moveTo>
                    <a:pt x="5337" y="1"/>
                  </a:moveTo>
                  <a:cubicBezTo>
                    <a:pt x="4203" y="1135"/>
                    <a:pt x="2736" y="1869"/>
                    <a:pt x="1101" y="2036"/>
                  </a:cubicBezTo>
                  <a:lnTo>
                    <a:pt x="0" y="10175"/>
                  </a:lnTo>
                  <a:lnTo>
                    <a:pt x="1735" y="21616"/>
                  </a:lnTo>
                  <a:lnTo>
                    <a:pt x="667" y="10175"/>
                  </a:lnTo>
                  <a:lnTo>
                    <a:pt x="2135" y="3070"/>
                  </a:lnTo>
                  <a:cubicBezTo>
                    <a:pt x="4737" y="1969"/>
                    <a:pt x="5337" y="1"/>
                    <a:pt x="5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77"/>
            <p:cNvSpPr/>
            <p:nvPr/>
          </p:nvSpPr>
          <p:spPr>
            <a:xfrm>
              <a:off x="3256675" y="1032025"/>
              <a:ext cx="465350" cy="739975"/>
            </a:xfrm>
            <a:custGeom>
              <a:avLst/>
              <a:gdLst/>
              <a:ahLst/>
              <a:cxnLst/>
              <a:rect l="l" t="t" r="r" b="b"/>
              <a:pathLst>
                <a:path w="18614" h="29599" extrusionOk="0">
                  <a:moveTo>
                    <a:pt x="7172" y="0"/>
                  </a:moveTo>
                  <a:lnTo>
                    <a:pt x="4537" y="267"/>
                  </a:lnTo>
                  <a:cubicBezTo>
                    <a:pt x="2835" y="701"/>
                    <a:pt x="2035" y="1468"/>
                    <a:pt x="1868" y="3002"/>
                  </a:cubicBezTo>
                  <a:cubicBezTo>
                    <a:pt x="1534" y="4637"/>
                    <a:pt x="1568" y="6338"/>
                    <a:pt x="1968" y="8006"/>
                  </a:cubicBezTo>
                  <a:cubicBezTo>
                    <a:pt x="2502" y="10141"/>
                    <a:pt x="3970" y="15444"/>
                    <a:pt x="3970" y="15444"/>
                  </a:cubicBezTo>
                  <a:cubicBezTo>
                    <a:pt x="3970" y="15444"/>
                    <a:pt x="600" y="19814"/>
                    <a:pt x="0" y="27353"/>
                  </a:cubicBezTo>
                  <a:cubicBezTo>
                    <a:pt x="2473" y="28979"/>
                    <a:pt x="5483" y="29598"/>
                    <a:pt x="8363" y="29598"/>
                  </a:cubicBezTo>
                  <a:cubicBezTo>
                    <a:pt x="12630" y="29598"/>
                    <a:pt x="16613" y="28240"/>
                    <a:pt x="18146" y="26786"/>
                  </a:cubicBezTo>
                  <a:cubicBezTo>
                    <a:pt x="17913" y="24484"/>
                    <a:pt x="16478" y="18180"/>
                    <a:pt x="16278" y="16145"/>
                  </a:cubicBezTo>
                  <a:cubicBezTo>
                    <a:pt x="16278" y="16145"/>
                    <a:pt x="16412" y="12943"/>
                    <a:pt x="16645" y="11542"/>
                  </a:cubicBezTo>
                  <a:cubicBezTo>
                    <a:pt x="18613" y="9407"/>
                    <a:pt x="18346" y="7372"/>
                    <a:pt x="17479" y="5738"/>
                  </a:cubicBezTo>
                  <a:cubicBezTo>
                    <a:pt x="15878" y="2702"/>
                    <a:pt x="13443" y="67"/>
                    <a:pt x="12642" y="67"/>
                  </a:cubicBezTo>
                  <a:lnTo>
                    <a:pt x="71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77"/>
            <p:cNvSpPr/>
            <p:nvPr/>
          </p:nvSpPr>
          <p:spPr>
            <a:xfrm>
              <a:off x="3256675" y="1032025"/>
              <a:ext cx="465350" cy="739975"/>
            </a:xfrm>
            <a:custGeom>
              <a:avLst/>
              <a:gdLst/>
              <a:ahLst/>
              <a:cxnLst/>
              <a:rect l="l" t="t" r="r" b="b"/>
              <a:pathLst>
                <a:path w="18614" h="29599" extrusionOk="0">
                  <a:moveTo>
                    <a:pt x="7172" y="0"/>
                  </a:moveTo>
                  <a:lnTo>
                    <a:pt x="4537" y="267"/>
                  </a:lnTo>
                  <a:cubicBezTo>
                    <a:pt x="2835" y="701"/>
                    <a:pt x="2035" y="1468"/>
                    <a:pt x="1868" y="3002"/>
                  </a:cubicBezTo>
                  <a:cubicBezTo>
                    <a:pt x="1534" y="4637"/>
                    <a:pt x="1568" y="6338"/>
                    <a:pt x="1968" y="8006"/>
                  </a:cubicBezTo>
                  <a:cubicBezTo>
                    <a:pt x="2502" y="10141"/>
                    <a:pt x="3970" y="15444"/>
                    <a:pt x="3970" y="15444"/>
                  </a:cubicBezTo>
                  <a:cubicBezTo>
                    <a:pt x="3970" y="15444"/>
                    <a:pt x="600" y="19814"/>
                    <a:pt x="0" y="27353"/>
                  </a:cubicBezTo>
                  <a:cubicBezTo>
                    <a:pt x="2473" y="28979"/>
                    <a:pt x="5483" y="29598"/>
                    <a:pt x="8363" y="29598"/>
                  </a:cubicBezTo>
                  <a:cubicBezTo>
                    <a:pt x="12630" y="29598"/>
                    <a:pt x="16613" y="28240"/>
                    <a:pt x="18146" y="26786"/>
                  </a:cubicBezTo>
                  <a:cubicBezTo>
                    <a:pt x="17913" y="24484"/>
                    <a:pt x="16478" y="18180"/>
                    <a:pt x="16278" y="16145"/>
                  </a:cubicBezTo>
                  <a:cubicBezTo>
                    <a:pt x="16278" y="16145"/>
                    <a:pt x="16412" y="12943"/>
                    <a:pt x="16645" y="11542"/>
                  </a:cubicBezTo>
                  <a:cubicBezTo>
                    <a:pt x="18613" y="9407"/>
                    <a:pt x="18346" y="7372"/>
                    <a:pt x="17479" y="5738"/>
                  </a:cubicBezTo>
                  <a:cubicBezTo>
                    <a:pt x="15878" y="2702"/>
                    <a:pt x="13443" y="67"/>
                    <a:pt x="12642" y="67"/>
                  </a:cubicBezTo>
                  <a:lnTo>
                    <a:pt x="71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77"/>
            <p:cNvSpPr/>
            <p:nvPr/>
          </p:nvSpPr>
          <p:spPr>
            <a:xfrm>
              <a:off x="3554375" y="986150"/>
              <a:ext cx="110100" cy="141800"/>
            </a:xfrm>
            <a:custGeom>
              <a:avLst/>
              <a:gdLst/>
              <a:ahLst/>
              <a:cxnLst/>
              <a:rect l="l" t="t" r="r" b="b"/>
              <a:pathLst>
                <a:path w="4404" h="5672" extrusionOk="0">
                  <a:moveTo>
                    <a:pt x="1" y="0"/>
                  </a:moveTo>
                  <a:lnTo>
                    <a:pt x="1" y="1902"/>
                  </a:lnTo>
                  <a:cubicBezTo>
                    <a:pt x="334" y="1968"/>
                    <a:pt x="634" y="2102"/>
                    <a:pt x="935" y="2269"/>
                  </a:cubicBezTo>
                  <a:cubicBezTo>
                    <a:pt x="2436" y="3036"/>
                    <a:pt x="4404" y="5671"/>
                    <a:pt x="4404" y="5671"/>
                  </a:cubicBezTo>
                  <a:cubicBezTo>
                    <a:pt x="4404" y="5671"/>
                    <a:pt x="1902" y="1535"/>
                    <a:pt x="1535" y="1001"/>
                  </a:cubicBezTo>
                  <a:cubicBezTo>
                    <a:pt x="868" y="134"/>
                    <a:pt x="768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77"/>
            <p:cNvSpPr/>
            <p:nvPr/>
          </p:nvSpPr>
          <p:spPr>
            <a:xfrm>
              <a:off x="3211625" y="1031950"/>
              <a:ext cx="298575" cy="1100875"/>
            </a:xfrm>
            <a:custGeom>
              <a:avLst/>
              <a:gdLst/>
              <a:ahLst/>
              <a:cxnLst/>
              <a:rect l="l" t="t" r="r" b="b"/>
              <a:pathLst>
                <a:path w="11943" h="44035" extrusionOk="0">
                  <a:moveTo>
                    <a:pt x="8518" y="1"/>
                  </a:moveTo>
                  <a:cubicBezTo>
                    <a:pt x="7739" y="1"/>
                    <a:pt x="5549" y="44"/>
                    <a:pt x="4037" y="503"/>
                  </a:cubicBezTo>
                  <a:cubicBezTo>
                    <a:pt x="2102" y="1070"/>
                    <a:pt x="1969" y="3139"/>
                    <a:pt x="1969" y="3139"/>
                  </a:cubicBezTo>
                  <a:lnTo>
                    <a:pt x="4938" y="15414"/>
                  </a:lnTo>
                  <a:cubicBezTo>
                    <a:pt x="4938" y="15414"/>
                    <a:pt x="2469" y="19984"/>
                    <a:pt x="1869" y="24554"/>
                  </a:cubicBezTo>
                  <a:cubicBezTo>
                    <a:pt x="1268" y="29424"/>
                    <a:pt x="1" y="42000"/>
                    <a:pt x="1" y="42000"/>
                  </a:cubicBezTo>
                  <a:cubicBezTo>
                    <a:pt x="434" y="42534"/>
                    <a:pt x="1402" y="43201"/>
                    <a:pt x="3937" y="43668"/>
                  </a:cubicBezTo>
                  <a:cubicBezTo>
                    <a:pt x="5405" y="43935"/>
                    <a:pt x="6872" y="44035"/>
                    <a:pt x="8373" y="44035"/>
                  </a:cubicBezTo>
                  <a:cubicBezTo>
                    <a:pt x="8373" y="44035"/>
                    <a:pt x="9074" y="36729"/>
                    <a:pt x="9541" y="31726"/>
                  </a:cubicBezTo>
                  <a:cubicBezTo>
                    <a:pt x="10275" y="24020"/>
                    <a:pt x="11943" y="13313"/>
                    <a:pt x="11442" y="9477"/>
                  </a:cubicBezTo>
                  <a:cubicBezTo>
                    <a:pt x="10975" y="5640"/>
                    <a:pt x="8807" y="3"/>
                    <a:pt x="8807" y="3"/>
                  </a:cubicBezTo>
                  <a:cubicBezTo>
                    <a:pt x="8807" y="3"/>
                    <a:pt x="8702" y="1"/>
                    <a:pt x="8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77"/>
            <p:cNvSpPr/>
            <p:nvPr/>
          </p:nvSpPr>
          <p:spPr>
            <a:xfrm>
              <a:off x="3266675" y="1534875"/>
              <a:ext cx="211000" cy="115100"/>
            </a:xfrm>
            <a:custGeom>
              <a:avLst/>
              <a:gdLst/>
              <a:ahLst/>
              <a:cxnLst/>
              <a:rect l="l" t="t" r="r" b="b"/>
              <a:pathLst>
                <a:path w="8440" h="4604" extrusionOk="0">
                  <a:moveTo>
                    <a:pt x="734" y="0"/>
                  </a:moveTo>
                  <a:cubicBezTo>
                    <a:pt x="467" y="801"/>
                    <a:pt x="200" y="1668"/>
                    <a:pt x="0" y="2536"/>
                  </a:cubicBezTo>
                  <a:cubicBezTo>
                    <a:pt x="2636" y="3470"/>
                    <a:pt x="5371" y="4137"/>
                    <a:pt x="8106" y="4604"/>
                  </a:cubicBezTo>
                  <a:cubicBezTo>
                    <a:pt x="8240" y="3636"/>
                    <a:pt x="8340" y="2669"/>
                    <a:pt x="8440" y="1702"/>
                  </a:cubicBezTo>
                  <a:lnTo>
                    <a:pt x="7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77"/>
            <p:cNvSpPr/>
            <p:nvPr/>
          </p:nvSpPr>
          <p:spPr>
            <a:xfrm>
              <a:off x="3263325" y="1093725"/>
              <a:ext cx="101775" cy="520400"/>
            </a:xfrm>
            <a:custGeom>
              <a:avLst/>
              <a:gdLst/>
              <a:ahLst/>
              <a:cxnLst/>
              <a:rect l="l" t="t" r="r" b="b"/>
              <a:pathLst>
                <a:path w="4071" h="20816" extrusionOk="0">
                  <a:moveTo>
                    <a:pt x="3337" y="1"/>
                  </a:moveTo>
                  <a:lnTo>
                    <a:pt x="868" y="4737"/>
                  </a:lnTo>
                  <a:lnTo>
                    <a:pt x="2870" y="12943"/>
                  </a:lnTo>
                  <a:cubicBezTo>
                    <a:pt x="1569" y="15445"/>
                    <a:pt x="601" y="18080"/>
                    <a:pt x="1" y="20815"/>
                  </a:cubicBezTo>
                  <a:cubicBezTo>
                    <a:pt x="1969" y="15311"/>
                    <a:pt x="4070" y="13644"/>
                    <a:pt x="4070" y="13644"/>
                  </a:cubicBezTo>
                  <a:lnTo>
                    <a:pt x="2936" y="9007"/>
                  </a:lnTo>
                  <a:cubicBezTo>
                    <a:pt x="2936" y="9007"/>
                    <a:pt x="3170" y="7839"/>
                    <a:pt x="3537" y="5304"/>
                  </a:cubicBezTo>
                  <a:cubicBezTo>
                    <a:pt x="3937" y="2369"/>
                    <a:pt x="3804" y="935"/>
                    <a:pt x="33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77"/>
            <p:cNvSpPr/>
            <p:nvPr/>
          </p:nvSpPr>
          <p:spPr>
            <a:xfrm>
              <a:off x="3402600" y="1013675"/>
              <a:ext cx="29225" cy="191825"/>
            </a:xfrm>
            <a:custGeom>
              <a:avLst/>
              <a:gdLst/>
              <a:ahLst/>
              <a:cxnLst/>
              <a:rect l="l" t="t" r="r" b="b"/>
              <a:pathLst>
                <a:path w="1169" h="7673" extrusionOk="0">
                  <a:moveTo>
                    <a:pt x="1068" y="0"/>
                  </a:moveTo>
                  <a:cubicBezTo>
                    <a:pt x="1" y="234"/>
                    <a:pt x="101" y="3102"/>
                    <a:pt x="301" y="6271"/>
                  </a:cubicBezTo>
                  <a:cubicBezTo>
                    <a:pt x="334" y="6905"/>
                    <a:pt x="367" y="7439"/>
                    <a:pt x="367" y="7672"/>
                  </a:cubicBezTo>
                  <a:lnTo>
                    <a:pt x="834" y="7672"/>
                  </a:lnTo>
                  <a:cubicBezTo>
                    <a:pt x="834" y="7406"/>
                    <a:pt x="801" y="6872"/>
                    <a:pt x="768" y="6238"/>
                  </a:cubicBezTo>
                  <a:cubicBezTo>
                    <a:pt x="668" y="4704"/>
                    <a:pt x="401" y="601"/>
                    <a:pt x="1168" y="434"/>
                  </a:cubicBezTo>
                  <a:lnTo>
                    <a:pt x="10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77"/>
            <p:cNvSpPr/>
            <p:nvPr/>
          </p:nvSpPr>
          <p:spPr>
            <a:xfrm>
              <a:off x="3322550" y="677125"/>
              <a:ext cx="50900" cy="43025"/>
            </a:xfrm>
            <a:custGeom>
              <a:avLst/>
              <a:gdLst/>
              <a:ahLst/>
              <a:cxnLst/>
              <a:rect l="l" t="t" r="r" b="b"/>
              <a:pathLst>
                <a:path w="2036" h="1721" extrusionOk="0">
                  <a:moveTo>
                    <a:pt x="811" y="0"/>
                  </a:moveTo>
                  <a:cubicBezTo>
                    <a:pt x="512" y="0"/>
                    <a:pt x="217" y="118"/>
                    <a:pt x="0" y="353"/>
                  </a:cubicBezTo>
                  <a:lnTo>
                    <a:pt x="1668" y="1720"/>
                  </a:lnTo>
                  <a:cubicBezTo>
                    <a:pt x="2035" y="1287"/>
                    <a:pt x="1968" y="653"/>
                    <a:pt x="1568" y="286"/>
                  </a:cubicBezTo>
                  <a:cubicBezTo>
                    <a:pt x="1535" y="253"/>
                    <a:pt x="1535" y="253"/>
                    <a:pt x="1535" y="253"/>
                  </a:cubicBezTo>
                  <a:cubicBezTo>
                    <a:pt x="1321" y="85"/>
                    <a:pt x="1065" y="0"/>
                    <a:pt x="8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77"/>
            <p:cNvSpPr/>
            <p:nvPr/>
          </p:nvSpPr>
          <p:spPr>
            <a:xfrm>
              <a:off x="3307525" y="606600"/>
              <a:ext cx="397825" cy="384575"/>
            </a:xfrm>
            <a:custGeom>
              <a:avLst/>
              <a:gdLst/>
              <a:ahLst/>
              <a:cxnLst/>
              <a:rect l="l" t="t" r="r" b="b"/>
              <a:pathLst>
                <a:path w="15913" h="15383" extrusionOk="0">
                  <a:moveTo>
                    <a:pt x="8688" y="0"/>
                  </a:moveTo>
                  <a:cubicBezTo>
                    <a:pt x="8010" y="0"/>
                    <a:pt x="7273" y="55"/>
                    <a:pt x="6472" y="172"/>
                  </a:cubicBezTo>
                  <a:cubicBezTo>
                    <a:pt x="5004" y="405"/>
                    <a:pt x="3703" y="1272"/>
                    <a:pt x="2903" y="2507"/>
                  </a:cubicBezTo>
                  <a:cubicBezTo>
                    <a:pt x="2669" y="2874"/>
                    <a:pt x="2503" y="3274"/>
                    <a:pt x="2403" y="3674"/>
                  </a:cubicBezTo>
                  <a:cubicBezTo>
                    <a:pt x="2403" y="3708"/>
                    <a:pt x="2336" y="4175"/>
                    <a:pt x="2336" y="4175"/>
                  </a:cubicBezTo>
                  <a:cubicBezTo>
                    <a:pt x="635" y="4742"/>
                    <a:pt x="1" y="8378"/>
                    <a:pt x="1268" y="10579"/>
                  </a:cubicBezTo>
                  <a:cubicBezTo>
                    <a:pt x="2503" y="12781"/>
                    <a:pt x="4938" y="14348"/>
                    <a:pt x="4938" y="15383"/>
                  </a:cubicBezTo>
                  <a:lnTo>
                    <a:pt x="13644" y="8978"/>
                  </a:lnTo>
                  <a:cubicBezTo>
                    <a:pt x="14911" y="8711"/>
                    <a:pt x="15812" y="7610"/>
                    <a:pt x="15845" y="6343"/>
                  </a:cubicBezTo>
                  <a:cubicBezTo>
                    <a:pt x="15912" y="5475"/>
                    <a:pt x="15779" y="4642"/>
                    <a:pt x="15445" y="3841"/>
                  </a:cubicBezTo>
                  <a:cubicBezTo>
                    <a:pt x="14591" y="1848"/>
                    <a:pt x="12643" y="0"/>
                    <a:pt x="86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77"/>
            <p:cNvSpPr/>
            <p:nvPr/>
          </p:nvSpPr>
          <p:spPr>
            <a:xfrm>
              <a:off x="3351725" y="682600"/>
              <a:ext cx="321100" cy="401775"/>
            </a:xfrm>
            <a:custGeom>
              <a:avLst/>
              <a:gdLst/>
              <a:ahLst/>
              <a:cxnLst/>
              <a:rect l="l" t="t" r="r" b="b"/>
              <a:pathLst>
                <a:path w="12844" h="16071" extrusionOk="0">
                  <a:moveTo>
                    <a:pt x="10742" y="0"/>
                  </a:moveTo>
                  <a:cubicBezTo>
                    <a:pt x="10775" y="1401"/>
                    <a:pt x="10475" y="3003"/>
                    <a:pt x="7539" y="4470"/>
                  </a:cubicBezTo>
                  <a:cubicBezTo>
                    <a:pt x="6405" y="5071"/>
                    <a:pt x="4838" y="5237"/>
                    <a:pt x="3770" y="5371"/>
                  </a:cubicBezTo>
                  <a:lnTo>
                    <a:pt x="3170" y="5671"/>
                  </a:lnTo>
                  <a:cubicBezTo>
                    <a:pt x="2757" y="5242"/>
                    <a:pt x="2328" y="5041"/>
                    <a:pt x="1911" y="5041"/>
                  </a:cubicBezTo>
                  <a:cubicBezTo>
                    <a:pt x="1485" y="5041"/>
                    <a:pt x="1072" y="5250"/>
                    <a:pt x="701" y="5638"/>
                  </a:cubicBezTo>
                  <a:cubicBezTo>
                    <a:pt x="1" y="6438"/>
                    <a:pt x="334" y="7873"/>
                    <a:pt x="1302" y="8707"/>
                  </a:cubicBezTo>
                  <a:cubicBezTo>
                    <a:pt x="1774" y="9124"/>
                    <a:pt x="2166" y="9245"/>
                    <a:pt x="2462" y="9245"/>
                  </a:cubicBezTo>
                  <a:cubicBezTo>
                    <a:pt x="2876" y="9245"/>
                    <a:pt x="3103" y="9007"/>
                    <a:pt x="3103" y="9007"/>
                  </a:cubicBezTo>
                  <a:lnTo>
                    <a:pt x="3136" y="13910"/>
                  </a:lnTo>
                  <a:cubicBezTo>
                    <a:pt x="3136" y="13910"/>
                    <a:pt x="3570" y="15211"/>
                    <a:pt x="5538" y="15812"/>
                  </a:cubicBezTo>
                  <a:cubicBezTo>
                    <a:pt x="6088" y="15995"/>
                    <a:pt x="6578" y="16070"/>
                    <a:pt x="7000" y="16070"/>
                  </a:cubicBezTo>
                  <a:cubicBezTo>
                    <a:pt x="7885" y="16070"/>
                    <a:pt x="8470" y="15739"/>
                    <a:pt x="8674" y="15378"/>
                  </a:cubicBezTo>
                  <a:cubicBezTo>
                    <a:pt x="8940" y="14844"/>
                    <a:pt x="8107" y="14010"/>
                    <a:pt x="8107" y="14010"/>
                  </a:cubicBezTo>
                  <a:lnTo>
                    <a:pt x="8107" y="11809"/>
                  </a:lnTo>
                  <a:cubicBezTo>
                    <a:pt x="8775" y="11907"/>
                    <a:pt x="9455" y="11994"/>
                    <a:pt x="10031" y="11994"/>
                  </a:cubicBezTo>
                  <a:cubicBezTo>
                    <a:pt x="10432" y="11994"/>
                    <a:pt x="10782" y="11952"/>
                    <a:pt x="11042" y="11842"/>
                  </a:cubicBezTo>
                  <a:cubicBezTo>
                    <a:pt x="11642" y="11542"/>
                    <a:pt x="12843" y="10541"/>
                    <a:pt x="12843" y="6672"/>
                  </a:cubicBezTo>
                  <a:cubicBezTo>
                    <a:pt x="12843" y="2102"/>
                    <a:pt x="11809" y="467"/>
                    <a:pt x="107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77"/>
            <p:cNvSpPr/>
            <p:nvPr/>
          </p:nvSpPr>
          <p:spPr>
            <a:xfrm>
              <a:off x="3430950" y="809350"/>
              <a:ext cx="25875" cy="54225"/>
            </a:xfrm>
            <a:custGeom>
              <a:avLst/>
              <a:gdLst/>
              <a:ahLst/>
              <a:cxnLst/>
              <a:rect l="l" t="t" r="r" b="b"/>
              <a:pathLst>
                <a:path w="1035" h="2169" extrusionOk="0">
                  <a:moveTo>
                    <a:pt x="1" y="1"/>
                  </a:moveTo>
                  <a:lnTo>
                    <a:pt x="1" y="2169"/>
                  </a:lnTo>
                  <a:cubicBezTo>
                    <a:pt x="568" y="2169"/>
                    <a:pt x="1035" y="1735"/>
                    <a:pt x="1035" y="1168"/>
                  </a:cubicBezTo>
                  <a:lnTo>
                    <a:pt x="1035" y="1101"/>
                  </a:lnTo>
                  <a:cubicBezTo>
                    <a:pt x="1035" y="534"/>
                    <a:pt x="601" y="34"/>
                    <a:pt x="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77"/>
            <p:cNvSpPr/>
            <p:nvPr/>
          </p:nvSpPr>
          <p:spPr>
            <a:xfrm>
              <a:off x="3621925" y="804275"/>
              <a:ext cx="27550" cy="26875"/>
            </a:xfrm>
            <a:custGeom>
              <a:avLst/>
              <a:gdLst/>
              <a:ahLst/>
              <a:cxnLst/>
              <a:rect l="l" t="t" r="r" b="b"/>
              <a:pathLst>
                <a:path w="1102" h="1075" extrusionOk="0">
                  <a:moveTo>
                    <a:pt x="511" y="0"/>
                  </a:moveTo>
                  <a:cubicBezTo>
                    <a:pt x="238" y="0"/>
                    <a:pt x="34" y="223"/>
                    <a:pt x="34" y="504"/>
                  </a:cubicBezTo>
                  <a:cubicBezTo>
                    <a:pt x="0" y="771"/>
                    <a:pt x="201" y="1038"/>
                    <a:pt x="501" y="1071"/>
                  </a:cubicBezTo>
                  <a:cubicBezTo>
                    <a:pt x="520" y="1073"/>
                    <a:pt x="540" y="1075"/>
                    <a:pt x="559" y="1075"/>
                  </a:cubicBezTo>
                  <a:cubicBezTo>
                    <a:pt x="806" y="1075"/>
                    <a:pt x="1037" y="885"/>
                    <a:pt x="1068" y="637"/>
                  </a:cubicBezTo>
                  <a:cubicBezTo>
                    <a:pt x="1068" y="604"/>
                    <a:pt x="1068" y="571"/>
                    <a:pt x="1068" y="537"/>
                  </a:cubicBezTo>
                  <a:cubicBezTo>
                    <a:pt x="1101" y="270"/>
                    <a:pt x="868" y="4"/>
                    <a:pt x="568" y="4"/>
                  </a:cubicBezTo>
                  <a:cubicBezTo>
                    <a:pt x="548" y="1"/>
                    <a:pt x="529" y="0"/>
                    <a:pt x="5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77"/>
            <p:cNvSpPr/>
            <p:nvPr/>
          </p:nvSpPr>
          <p:spPr>
            <a:xfrm>
              <a:off x="3520175" y="808525"/>
              <a:ext cx="27550" cy="27550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568" y="0"/>
                  </a:moveTo>
                  <a:cubicBezTo>
                    <a:pt x="268" y="0"/>
                    <a:pt x="1" y="267"/>
                    <a:pt x="1" y="567"/>
                  </a:cubicBezTo>
                  <a:cubicBezTo>
                    <a:pt x="1" y="868"/>
                    <a:pt x="268" y="1101"/>
                    <a:pt x="568" y="1101"/>
                  </a:cubicBezTo>
                  <a:cubicBezTo>
                    <a:pt x="868" y="1101"/>
                    <a:pt x="1102" y="868"/>
                    <a:pt x="1102" y="567"/>
                  </a:cubicBezTo>
                  <a:cubicBezTo>
                    <a:pt x="1102" y="267"/>
                    <a:pt x="868" y="0"/>
                    <a:pt x="5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77"/>
            <p:cNvSpPr/>
            <p:nvPr/>
          </p:nvSpPr>
          <p:spPr>
            <a:xfrm>
              <a:off x="3623600" y="767850"/>
              <a:ext cx="36700" cy="24850"/>
            </a:xfrm>
            <a:custGeom>
              <a:avLst/>
              <a:gdLst/>
              <a:ahLst/>
              <a:cxnLst/>
              <a:rect l="l" t="t" r="r" b="b"/>
              <a:pathLst>
                <a:path w="1468" h="994" extrusionOk="0">
                  <a:moveTo>
                    <a:pt x="676" y="0"/>
                  </a:moveTo>
                  <a:cubicBezTo>
                    <a:pt x="379" y="0"/>
                    <a:pt x="110" y="185"/>
                    <a:pt x="0" y="460"/>
                  </a:cubicBezTo>
                  <a:lnTo>
                    <a:pt x="1334" y="994"/>
                  </a:lnTo>
                  <a:cubicBezTo>
                    <a:pt x="1468" y="627"/>
                    <a:pt x="1301" y="226"/>
                    <a:pt x="934" y="60"/>
                  </a:cubicBezTo>
                  <a:cubicBezTo>
                    <a:pt x="901" y="60"/>
                    <a:pt x="901" y="26"/>
                    <a:pt x="867" y="26"/>
                  </a:cubicBezTo>
                  <a:cubicBezTo>
                    <a:pt x="803" y="9"/>
                    <a:pt x="739" y="0"/>
                    <a:pt x="6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77"/>
            <p:cNvSpPr/>
            <p:nvPr/>
          </p:nvSpPr>
          <p:spPr>
            <a:xfrm>
              <a:off x="3590225" y="806025"/>
              <a:ext cx="42575" cy="80075"/>
            </a:xfrm>
            <a:custGeom>
              <a:avLst/>
              <a:gdLst/>
              <a:ahLst/>
              <a:cxnLst/>
              <a:rect l="l" t="t" r="r" b="b"/>
              <a:pathLst>
                <a:path w="1703" h="3203" extrusionOk="0">
                  <a:moveTo>
                    <a:pt x="68" y="0"/>
                  </a:moveTo>
                  <a:lnTo>
                    <a:pt x="1" y="3203"/>
                  </a:lnTo>
                  <a:lnTo>
                    <a:pt x="1702" y="28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77"/>
            <p:cNvSpPr/>
            <p:nvPr/>
          </p:nvSpPr>
          <p:spPr>
            <a:xfrm>
              <a:off x="3537700" y="901925"/>
              <a:ext cx="45050" cy="29700"/>
            </a:xfrm>
            <a:custGeom>
              <a:avLst/>
              <a:gdLst/>
              <a:ahLst/>
              <a:cxnLst/>
              <a:rect l="l" t="t" r="r" b="b"/>
              <a:pathLst>
                <a:path w="1802" h="1188" extrusionOk="0">
                  <a:moveTo>
                    <a:pt x="134" y="0"/>
                  </a:moveTo>
                  <a:lnTo>
                    <a:pt x="134" y="0"/>
                  </a:lnTo>
                  <a:cubicBezTo>
                    <a:pt x="0" y="501"/>
                    <a:pt x="267" y="1001"/>
                    <a:pt x="734" y="1168"/>
                  </a:cubicBezTo>
                  <a:lnTo>
                    <a:pt x="834" y="1168"/>
                  </a:lnTo>
                  <a:cubicBezTo>
                    <a:pt x="895" y="1181"/>
                    <a:pt x="956" y="1187"/>
                    <a:pt x="1015" y="1187"/>
                  </a:cubicBezTo>
                  <a:cubicBezTo>
                    <a:pt x="1408" y="1187"/>
                    <a:pt x="1744" y="911"/>
                    <a:pt x="1802" y="534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77"/>
            <p:cNvSpPr/>
            <p:nvPr/>
          </p:nvSpPr>
          <p:spPr>
            <a:xfrm>
              <a:off x="3452625" y="931950"/>
              <a:ext cx="101775" cy="64225"/>
            </a:xfrm>
            <a:custGeom>
              <a:avLst/>
              <a:gdLst/>
              <a:ahLst/>
              <a:cxnLst/>
              <a:rect l="l" t="t" r="r" b="b"/>
              <a:pathLst>
                <a:path w="4071" h="2569" extrusionOk="0">
                  <a:moveTo>
                    <a:pt x="1" y="0"/>
                  </a:moveTo>
                  <a:cubicBezTo>
                    <a:pt x="134" y="501"/>
                    <a:pt x="468" y="934"/>
                    <a:pt x="868" y="1268"/>
                  </a:cubicBezTo>
                  <a:cubicBezTo>
                    <a:pt x="1635" y="1902"/>
                    <a:pt x="4071" y="2569"/>
                    <a:pt x="4071" y="2569"/>
                  </a:cubicBezTo>
                  <a:lnTo>
                    <a:pt x="4071" y="1835"/>
                  </a:lnTo>
                  <a:cubicBezTo>
                    <a:pt x="2870" y="1668"/>
                    <a:pt x="368" y="100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77"/>
            <p:cNvSpPr/>
            <p:nvPr/>
          </p:nvSpPr>
          <p:spPr>
            <a:xfrm>
              <a:off x="3380925" y="985750"/>
              <a:ext cx="125950" cy="462425"/>
            </a:xfrm>
            <a:custGeom>
              <a:avLst/>
              <a:gdLst/>
              <a:ahLst/>
              <a:cxnLst/>
              <a:rect l="l" t="t" r="r" b="b"/>
              <a:pathLst>
                <a:path w="5038" h="18497" extrusionOk="0">
                  <a:moveTo>
                    <a:pt x="1813" y="0"/>
                  </a:moveTo>
                  <a:cubicBezTo>
                    <a:pt x="1550" y="0"/>
                    <a:pt x="1330" y="153"/>
                    <a:pt x="1134" y="517"/>
                  </a:cubicBezTo>
                  <a:cubicBezTo>
                    <a:pt x="901" y="950"/>
                    <a:pt x="300" y="1884"/>
                    <a:pt x="300" y="1884"/>
                  </a:cubicBezTo>
                  <a:cubicBezTo>
                    <a:pt x="300" y="1884"/>
                    <a:pt x="0" y="4920"/>
                    <a:pt x="300" y="5687"/>
                  </a:cubicBezTo>
                  <a:cubicBezTo>
                    <a:pt x="534" y="6354"/>
                    <a:pt x="3336" y="8789"/>
                    <a:pt x="3336" y="8789"/>
                  </a:cubicBezTo>
                  <a:cubicBezTo>
                    <a:pt x="3336" y="8789"/>
                    <a:pt x="2602" y="11525"/>
                    <a:pt x="2569" y="12425"/>
                  </a:cubicBezTo>
                  <a:cubicBezTo>
                    <a:pt x="2535" y="13326"/>
                    <a:pt x="4237" y="16728"/>
                    <a:pt x="4437" y="18496"/>
                  </a:cubicBezTo>
                  <a:cubicBezTo>
                    <a:pt x="4437" y="18496"/>
                    <a:pt x="5037" y="12992"/>
                    <a:pt x="4804" y="11024"/>
                  </a:cubicBezTo>
                  <a:cubicBezTo>
                    <a:pt x="4303" y="7822"/>
                    <a:pt x="3336" y="4720"/>
                    <a:pt x="1968" y="1784"/>
                  </a:cubicBezTo>
                  <a:lnTo>
                    <a:pt x="1968" y="16"/>
                  </a:lnTo>
                  <a:cubicBezTo>
                    <a:pt x="1915" y="6"/>
                    <a:pt x="1863" y="0"/>
                    <a:pt x="1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77"/>
            <p:cNvSpPr/>
            <p:nvPr/>
          </p:nvSpPr>
          <p:spPr>
            <a:xfrm>
              <a:off x="3359225" y="1200475"/>
              <a:ext cx="124300" cy="269375"/>
            </a:xfrm>
            <a:custGeom>
              <a:avLst/>
              <a:gdLst/>
              <a:ahLst/>
              <a:cxnLst/>
              <a:rect l="l" t="t" r="r" b="b"/>
              <a:pathLst>
                <a:path w="4972" h="10775" extrusionOk="0">
                  <a:moveTo>
                    <a:pt x="2336" y="300"/>
                  </a:moveTo>
                  <a:cubicBezTo>
                    <a:pt x="2803" y="300"/>
                    <a:pt x="3737" y="1701"/>
                    <a:pt x="4271" y="2869"/>
                  </a:cubicBezTo>
                  <a:cubicBezTo>
                    <a:pt x="4671" y="3836"/>
                    <a:pt x="4004" y="8406"/>
                    <a:pt x="3570" y="9073"/>
                  </a:cubicBezTo>
                  <a:cubicBezTo>
                    <a:pt x="3337" y="9374"/>
                    <a:pt x="3070" y="9674"/>
                    <a:pt x="2770" y="9907"/>
                  </a:cubicBezTo>
                  <a:cubicBezTo>
                    <a:pt x="2436" y="9674"/>
                    <a:pt x="2136" y="9440"/>
                    <a:pt x="1869" y="9140"/>
                  </a:cubicBezTo>
                  <a:cubicBezTo>
                    <a:pt x="1402" y="8506"/>
                    <a:pt x="368" y="4036"/>
                    <a:pt x="668" y="3036"/>
                  </a:cubicBezTo>
                  <a:cubicBezTo>
                    <a:pt x="1035" y="1802"/>
                    <a:pt x="1869" y="300"/>
                    <a:pt x="2336" y="300"/>
                  </a:cubicBezTo>
                  <a:close/>
                  <a:moveTo>
                    <a:pt x="2336" y="0"/>
                  </a:moveTo>
                  <a:cubicBezTo>
                    <a:pt x="1535" y="0"/>
                    <a:pt x="635" y="2035"/>
                    <a:pt x="368" y="2936"/>
                  </a:cubicBezTo>
                  <a:cubicBezTo>
                    <a:pt x="1" y="4003"/>
                    <a:pt x="1102" y="8673"/>
                    <a:pt x="1602" y="9307"/>
                  </a:cubicBezTo>
                  <a:cubicBezTo>
                    <a:pt x="1869" y="9607"/>
                    <a:pt x="2136" y="9874"/>
                    <a:pt x="2436" y="10074"/>
                  </a:cubicBezTo>
                  <a:cubicBezTo>
                    <a:pt x="2136" y="10308"/>
                    <a:pt x="1802" y="10441"/>
                    <a:pt x="1435" y="10474"/>
                  </a:cubicBezTo>
                  <a:lnTo>
                    <a:pt x="1435" y="10775"/>
                  </a:lnTo>
                  <a:lnTo>
                    <a:pt x="1469" y="10775"/>
                  </a:lnTo>
                  <a:cubicBezTo>
                    <a:pt x="1936" y="10741"/>
                    <a:pt x="2403" y="10541"/>
                    <a:pt x="2770" y="10241"/>
                  </a:cubicBezTo>
                  <a:cubicBezTo>
                    <a:pt x="3170" y="10508"/>
                    <a:pt x="3637" y="10675"/>
                    <a:pt x="4137" y="10675"/>
                  </a:cubicBezTo>
                  <a:lnTo>
                    <a:pt x="4104" y="10341"/>
                  </a:lnTo>
                  <a:cubicBezTo>
                    <a:pt x="3737" y="10341"/>
                    <a:pt x="3370" y="10241"/>
                    <a:pt x="3036" y="10041"/>
                  </a:cubicBezTo>
                  <a:cubicBezTo>
                    <a:pt x="3337" y="9807"/>
                    <a:pt x="3604" y="9540"/>
                    <a:pt x="3837" y="9207"/>
                  </a:cubicBezTo>
                  <a:cubicBezTo>
                    <a:pt x="4271" y="8540"/>
                    <a:pt x="4971" y="3803"/>
                    <a:pt x="4538" y="2769"/>
                  </a:cubicBezTo>
                  <a:cubicBezTo>
                    <a:pt x="4204" y="1868"/>
                    <a:pt x="3137" y="0"/>
                    <a:pt x="23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77"/>
            <p:cNvSpPr/>
            <p:nvPr/>
          </p:nvSpPr>
          <p:spPr>
            <a:xfrm>
              <a:off x="3450125" y="1451475"/>
              <a:ext cx="24225" cy="23375"/>
            </a:xfrm>
            <a:custGeom>
              <a:avLst/>
              <a:gdLst/>
              <a:ahLst/>
              <a:cxnLst/>
              <a:rect l="l" t="t" r="r" b="b"/>
              <a:pathLst>
                <a:path w="969" h="935" extrusionOk="0">
                  <a:moveTo>
                    <a:pt x="468" y="1"/>
                  </a:moveTo>
                  <a:cubicBezTo>
                    <a:pt x="201" y="34"/>
                    <a:pt x="1" y="234"/>
                    <a:pt x="34" y="501"/>
                  </a:cubicBezTo>
                  <a:cubicBezTo>
                    <a:pt x="34" y="735"/>
                    <a:pt x="234" y="935"/>
                    <a:pt x="501" y="935"/>
                  </a:cubicBezTo>
                  <a:cubicBezTo>
                    <a:pt x="768" y="935"/>
                    <a:pt x="968" y="701"/>
                    <a:pt x="935" y="468"/>
                  </a:cubicBezTo>
                  <a:cubicBezTo>
                    <a:pt x="935" y="201"/>
                    <a:pt x="735" y="1"/>
                    <a:pt x="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77"/>
            <p:cNvSpPr/>
            <p:nvPr/>
          </p:nvSpPr>
          <p:spPr>
            <a:xfrm>
              <a:off x="3383425" y="1454825"/>
              <a:ext cx="23375" cy="22625"/>
            </a:xfrm>
            <a:custGeom>
              <a:avLst/>
              <a:gdLst/>
              <a:ahLst/>
              <a:cxnLst/>
              <a:rect l="l" t="t" r="r" b="b"/>
              <a:pathLst>
                <a:path w="935" h="905" extrusionOk="0">
                  <a:moveTo>
                    <a:pt x="434" y="0"/>
                  </a:moveTo>
                  <a:cubicBezTo>
                    <a:pt x="200" y="0"/>
                    <a:pt x="0" y="234"/>
                    <a:pt x="0" y="467"/>
                  </a:cubicBezTo>
                  <a:cubicBezTo>
                    <a:pt x="31" y="714"/>
                    <a:pt x="205" y="904"/>
                    <a:pt x="443" y="904"/>
                  </a:cubicBezTo>
                  <a:cubicBezTo>
                    <a:pt x="462" y="904"/>
                    <a:pt x="481" y="903"/>
                    <a:pt x="501" y="901"/>
                  </a:cubicBezTo>
                  <a:cubicBezTo>
                    <a:pt x="734" y="901"/>
                    <a:pt x="934" y="701"/>
                    <a:pt x="934" y="434"/>
                  </a:cubicBezTo>
                  <a:cubicBezTo>
                    <a:pt x="901" y="167"/>
                    <a:pt x="701" y="0"/>
                    <a:pt x="4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77"/>
            <p:cNvSpPr/>
            <p:nvPr/>
          </p:nvSpPr>
          <p:spPr>
            <a:xfrm>
              <a:off x="3363400" y="1198800"/>
              <a:ext cx="115950" cy="126775"/>
            </a:xfrm>
            <a:custGeom>
              <a:avLst/>
              <a:gdLst/>
              <a:ahLst/>
              <a:cxnLst/>
              <a:rect l="l" t="t" r="r" b="b"/>
              <a:pathLst>
                <a:path w="4638" h="5071" extrusionOk="0">
                  <a:moveTo>
                    <a:pt x="2156" y="0"/>
                  </a:moveTo>
                  <a:cubicBezTo>
                    <a:pt x="2149" y="0"/>
                    <a:pt x="2143" y="0"/>
                    <a:pt x="2136" y="1"/>
                  </a:cubicBezTo>
                  <a:cubicBezTo>
                    <a:pt x="1235" y="34"/>
                    <a:pt x="301" y="2369"/>
                    <a:pt x="101" y="3003"/>
                  </a:cubicBezTo>
                  <a:cubicBezTo>
                    <a:pt x="1" y="3670"/>
                    <a:pt x="1" y="4337"/>
                    <a:pt x="168" y="4971"/>
                  </a:cubicBezTo>
                  <a:cubicBezTo>
                    <a:pt x="168" y="5037"/>
                    <a:pt x="234" y="5071"/>
                    <a:pt x="268" y="5071"/>
                  </a:cubicBezTo>
                  <a:lnTo>
                    <a:pt x="534" y="5037"/>
                  </a:lnTo>
                  <a:cubicBezTo>
                    <a:pt x="601" y="5004"/>
                    <a:pt x="635" y="4971"/>
                    <a:pt x="635" y="4904"/>
                  </a:cubicBezTo>
                  <a:cubicBezTo>
                    <a:pt x="501" y="4337"/>
                    <a:pt x="468" y="3737"/>
                    <a:pt x="534" y="3136"/>
                  </a:cubicBezTo>
                  <a:cubicBezTo>
                    <a:pt x="901" y="1969"/>
                    <a:pt x="1735" y="501"/>
                    <a:pt x="2169" y="468"/>
                  </a:cubicBezTo>
                  <a:cubicBezTo>
                    <a:pt x="2174" y="467"/>
                    <a:pt x="2178" y="467"/>
                    <a:pt x="2183" y="467"/>
                  </a:cubicBezTo>
                  <a:cubicBezTo>
                    <a:pt x="2591" y="467"/>
                    <a:pt x="3542" y="1881"/>
                    <a:pt x="4004" y="3003"/>
                  </a:cubicBezTo>
                  <a:cubicBezTo>
                    <a:pt x="4137" y="3570"/>
                    <a:pt x="4170" y="4170"/>
                    <a:pt x="4070" y="4771"/>
                  </a:cubicBezTo>
                  <a:cubicBezTo>
                    <a:pt x="4070" y="4804"/>
                    <a:pt x="4137" y="4871"/>
                    <a:pt x="4170" y="4871"/>
                  </a:cubicBezTo>
                  <a:lnTo>
                    <a:pt x="4437" y="4871"/>
                  </a:lnTo>
                  <a:cubicBezTo>
                    <a:pt x="4504" y="4871"/>
                    <a:pt x="4537" y="4837"/>
                    <a:pt x="4537" y="4804"/>
                  </a:cubicBezTo>
                  <a:cubicBezTo>
                    <a:pt x="4637" y="4137"/>
                    <a:pt x="4604" y="3470"/>
                    <a:pt x="4437" y="2803"/>
                  </a:cubicBezTo>
                  <a:cubicBezTo>
                    <a:pt x="4205" y="2207"/>
                    <a:pt x="3086" y="0"/>
                    <a:pt x="2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77"/>
            <p:cNvSpPr/>
            <p:nvPr/>
          </p:nvSpPr>
          <p:spPr>
            <a:xfrm>
              <a:off x="3500175" y="1237150"/>
              <a:ext cx="346925" cy="508725"/>
            </a:xfrm>
            <a:custGeom>
              <a:avLst/>
              <a:gdLst/>
              <a:ahLst/>
              <a:cxnLst/>
              <a:rect l="l" t="t" r="r" b="b"/>
              <a:pathLst>
                <a:path w="13877" h="20349" extrusionOk="0">
                  <a:moveTo>
                    <a:pt x="13610" y="1"/>
                  </a:moveTo>
                  <a:lnTo>
                    <a:pt x="1768" y="4171"/>
                  </a:lnTo>
                  <a:lnTo>
                    <a:pt x="0" y="20082"/>
                  </a:lnTo>
                  <a:lnTo>
                    <a:pt x="267" y="20349"/>
                  </a:lnTo>
                  <a:lnTo>
                    <a:pt x="11542" y="16146"/>
                  </a:lnTo>
                  <a:lnTo>
                    <a:pt x="13877" y="268"/>
                  </a:lnTo>
                  <a:lnTo>
                    <a:pt x="136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77"/>
            <p:cNvSpPr/>
            <p:nvPr/>
          </p:nvSpPr>
          <p:spPr>
            <a:xfrm>
              <a:off x="3500175" y="1341400"/>
              <a:ext cx="50900" cy="404475"/>
            </a:xfrm>
            <a:custGeom>
              <a:avLst/>
              <a:gdLst/>
              <a:ahLst/>
              <a:cxnLst/>
              <a:rect l="l" t="t" r="r" b="b"/>
              <a:pathLst>
                <a:path w="2036" h="16179" extrusionOk="0">
                  <a:moveTo>
                    <a:pt x="1768" y="1"/>
                  </a:moveTo>
                  <a:lnTo>
                    <a:pt x="0" y="15912"/>
                  </a:lnTo>
                  <a:lnTo>
                    <a:pt x="267" y="16179"/>
                  </a:lnTo>
                  <a:lnTo>
                    <a:pt x="2035" y="267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77"/>
            <p:cNvSpPr/>
            <p:nvPr/>
          </p:nvSpPr>
          <p:spPr>
            <a:xfrm>
              <a:off x="3619425" y="1300450"/>
              <a:ext cx="141250" cy="64325"/>
            </a:xfrm>
            <a:custGeom>
              <a:avLst/>
              <a:gdLst/>
              <a:ahLst/>
              <a:cxnLst/>
              <a:rect l="l" t="t" r="r" b="b"/>
              <a:pathLst>
                <a:path w="5650" h="2573" extrusionOk="0">
                  <a:moveTo>
                    <a:pt x="5436" y="0"/>
                  </a:moveTo>
                  <a:cubicBezTo>
                    <a:pt x="5174" y="0"/>
                    <a:pt x="4678" y="155"/>
                    <a:pt x="4070" y="438"/>
                  </a:cubicBezTo>
                  <a:lnTo>
                    <a:pt x="1935" y="1105"/>
                  </a:lnTo>
                  <a:cubicBezTo>
                    <a:pt x="1034" y="1505"/>
                    <a:pt x="167" y="1839"/>
                    <a:pt x="100" y="2106"/>
                  </a:cubicBezTo>
                  <a:lnTo>
                    <a:pt x="0" y="2573"/>
                  </a:lnTo>
                  <a:lnTo>
                    <a:pt x="5538" y="605"/>
                  </a:lnTo>
                  <a:cubicBezTo>
                    <a:pt x="5538" y="605"/>
                    <a:pt x="5571" y="404"/>
                    <a:pt x="5638" y="138"/>
                  </a:cubicBezTo>
                  <a:cubicBezTo>
                    <a:pt x="5649" y="45"/>
                    <a:pt x="5576" y="0"/>
                    <a:pt x="54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77"/>
            <p:cNvSpPr/>
            <p:nvPr/>
          </p:nvSpPr>
          <p:spPr>
            <a:xfrm>
              <a:off x="3623600" y="1281232"/>
              <a:ext cx="152200" cy="65275"/>
            </a:xfrm>
            <a:custGeom>
              <a:avLst/>
              <a:gdLst/>
              <a:ahLst/>
              <a:cxnLst/>
              <a:rect l="l" t="t" r="r" b="b"/>
              <a:pathLst>
                <a:path w="6088" h="2611" extrusionOk="0">
                  <a:moveTo>
                    <a:pt x="4300" y="1"/>
                  </a:moveTo>
                  <a:cubicBezTo>
                    <a:pt x="4101" y="1"/>
                    <a:pt x="3822" y="40"/>
                    <a:pt x="3436" y="142"/>
                  </a:cubicBezTo>
                  <a:cubicBezTo>
                    <a:pt x="1668" y="643"/>
                    <a:pt x="1635" y="1510"/>
                    <a:pt x="1635" y="1510"/>
                  </a:cubicBezTo>
                  <a:cubicBezTo>
                    <a:pt x="1368" y="1643"/>
                    <a:pt x="1068" y="1743"/>
                    <a:pt x="801" y="1844"/>
                  </a:cubicBezTo>
                  <a:cubicBezTo>
                    <a:pt x="200" y="2010"/>
                    <a:pt x="134" y="2144"/>
                    <a:pt x="100" y="2311"/>
                  </a:cubicBezTo>
                  <a:lnTo>
                    <a:pt x="0" y="2611"/>
                  </a:lnTo>
                  <a:lnTo>
                    <a:pt x="6038" y="476"/>
                  </a:lnTo>
                  <a:cubicBezTo>
                    <a:pt x="6038" y="476"/>
                    <a:pt x="6038" y="342"/>
                    <a:pt x="6071" y="209"/>
                  </a:cubicBezTo>
                  <a:cubicBezTo>
                    <a:pt x="6088" y="126"/>
                    <a:pt x="6029" y="92"/>
                    <a:pt x="5921" y="92"/>
                  </a:cubicBezTo>
                  <a:cubicBezTo>
                    <a:pt x="5813" y="92"/>
                    <a:pt x="5654" y="126"/>
                    <a:pt x="5471" y="176"/>
                  </a:cubicBezTo>
                  <a:lnTo>
                    <a:pt x="4770" y="409"/>
                  </a:lnTo>
                  <a:cubicBezTo>
                    <a:pt x="4770" y="409"/>
                    <a:pt x="4945" y="1"/>
                    <a:pt x="4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77"/>
            <p:cNvSpPr/>
            <p:nvPr/>
          </p:nvSpPr>
          <p:spPr>
            <a:xfrm>
              <a:off x="3578550" y="1347250"/>
              <a:ext cx="250225" cy="105925"/>
            </a:xfrm>
            <a:custGeom>
              <a:avLst/>
              <a:gdLst/>
              <a:ahLst/>
              <a:cxnLst/>
              <a:rect l="l" t="t" r="r" b="b"/>
              <a:pathLst>
                <a:path w="10009" h="4237" extrusionOk="0">
                  <a:moveTo>
                    <a:pt x="8540" y="0"/>
                  </a:moveTo>
                  <a:lnTo>
                    <a:pt x="1" y="3236"/>
                  </a:lnTo>
                  <a:cubicBezTo>
                    <a:pt x="468" y="3636"/>
                    <a:pt x="968" y="3970"/>
                    <a:pt x="1535" y="4236"/>
                  </a:cubicBezTo>
                  <a:lnTo>
                    <a:pt x="10008" y="1001"/>
                  </a:lnTo>
                  <a:cubicBezTo>
                    <a:pt x="9441" y="834"/>
                    <a:pt x="8907" y="467"/>
                    <a:pt x="8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77"/>
            <p:cNvSpPr/>
            <p:nvPr/>
          </p:nvSpPr>
          <p:spPr>
            <a:xfrm>
              <a:off x="3566875" y="1332225"/>
              <a:ext cx="277725" cy="124325"/>
            </a:xfrm>
            <a:custGeom>
              <a:avLst/>
              <a:gdLst/>
              <a:ahLst/>
              <a:cxnLst/>
              <a:rect l="l" t="t" r="r" b="b"/>
              <a:pathLst>
                <a:path w="11109" h="4973" extrusionOk="0">
                  <a:moveTo>
                    <a:pt x="8774" y="1"/>
                  </a:moveTo>
                  <a:lnTo>
                    <a:pt x="334" y="3236"/>
                  </a:lnTo>
                  <a:cubicBezTo>
                    <a:pt x="268" y="3270"/>
                    <a:pt x="168" y="3336"/>
                    <a:pt x="134" y="3403"/>
                  </a:cubicBezTo>
                  <a:cubicBezTo>
                    <a:pt x="1" y="3603"/>
                    <a:pt x="68" y="3870"/>
                    <a:pt x="268" y="3970"/>
                  </a:cubicBezTo>
                  <a:lnTo>
                    <a:pt x="1335" y="4737"/>
                  </a:lnTo>
                  <a:cubicBezTo>
                    <a:pt x="1574" y="4897"/>
                    <a:pt x="1849" y="4973"/>
                    <a:pt x="2116" y="4973"/>
                  </a:cubicBezTo>
                  <a:cubicBezTo>
                    <a:pt x="2297" y="4973"/>
                    <a:pt x="2475" y="4938"/>
                    <a:pt x="2636" y="4871"/>
                  </a:cubicBezTo>
                  <a:lnTo>
                    <a:pt x="11109" y="1669"/>
                  </a:lnTo>
                  <a:lnTo>
                    <a:pt x="10809" y="1435"/>
                  </a:lnTo>
                  <a:lnTo>
                    <a:pt x="2469" y="4604"/>
                  </a:lnTo>
                  <a:cubicBezTo>
                    <a:pt x="2353" y="4648"/>
                    <a:pt x="2230" y="4672"/>
                    <a:pt x="2109" y="4672"/>
                  </a:cubicBezTo>
                  <a:cubicBezTo>
                    <a:pt x="1953" y="4672"/>
                    <a:pt x="1800" y="4631"/>
                    <a:pt x="1669" y="4537"/>
                  </a:cubicBezTo>
                  <a:lnTo>
                    <a:pt x="668" y="3837"/>
                  </a:lnTo>
                  <a:cubicBezTo>
                    <a:pt x="601" y="3803"/>
                    <a:pt x="535" y="3737"/>
                    <a:pt x="535" y="3670"/>
                  </a:cubicBezTo>
                  <a:cubicBezTo>
                    <a:pt x="501" y="3537"/>
                    <a:pt x="568" y="3403"/>
                    <a:pt x="701" y="3370"/>
                  </a:cubicBezTo>
                  <a:lnTo>
                    <a:pt x="9041" y="201"/>
                  </a:lnTo>
                  <a:lnTo>
                    <a:pt x="8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77"/>
            <p:cNvSpPr/>
            <p:nvPr/>
          </p:nvSpPr>
          <p:spPr>
            <a:xfrm>
              <a:off x="3536025" y="1373925"/>
              <a:ext cx="307750" cy="417450"/>
            </a:xfrm>
            <a:custGeom>
              <a:avLst/>
              <a:gdLst/>
              <a:ahLst/>
              <a:cxnLst/>
              <a:rect l="l" t="t" r="r" b="b"/>
              <a:pathLst>
                <a:path w="12310" h="16698" extrusionOk="0">
                  <a:moveTo>
                    <a:pt x="1268" y="1902"/>
                  </a:moveTo>
                  <a:cubicBezTo>
                    <a:pt x="1264" y="1925"/>
                    <a:pt x="1262" y="1948"/>
                    <a:pt x="1262" y="1971"/>
                  </a:cubicBezTo>
                  <a:lnTo>
                    <a:pt x="1262" y="1971"/>
                  </a:lnTo>
                  <a:lnTo>
                    <a:pt x="1268" y="1902"/>
                  </a:lnTo>
                  <a:close/>
                  <a:moveTo>
                    <a:pt x="12309" y="1"/>
                  </a:moveTo>
                  <a:lnTo>
                    <a:pt x="3870" y="3203"/>
                  </a:lnTo>
                  <a:cubicBezTo>
                    <a:pt x="3694" y="3284"/>
                    <a:pt x="3513" y="3321"/>
                    <a:pt x="3332" y="3321"/>
                  </a:cubicBezTo>
                  <a:cubicBezTo>
                    <a:pt x="3068" y="3321"/>
                    <a:pt x="2807" y="3241"/>
                    <a:pt x="2569" y="3103"/>
                  </a:cubicBezTo>
                  <a:lnTo>
                    <a:pt x="1502" y="2336"/>
                  </a:lnTo>
                  <a:cubicBezTo>
                    <a:pt x="1358" y="2249"/>
                    <a:pt x="1264" y="2113"/>
                    <a:pt x="1262" y="1971"/>
                  </a:cubicBezTo>
                  <a:lnTo>
                    <a:pt x="1262" y="1971"/>
                  </a:lnTo>
                  <a:lnTo>
                    <a:pt x="34" y="15278"/>
                  </a:lnTo>
                  <a:cubicBezTo>
                    <a:pt x="1" y="15445"/>
                    <a:pt x="101" y="15612"/>
                    <a:pt x="268" y="15712"/>
                  </a:cubicBezTo>
                  <a:lnTo>
                    <a:pt x="1335" y="16479"/>
                  </a:lnTo>
                  <a:cubicBezTo>
                    <a:pt x="1573" y="16618"/>
                    <a:pt x="1834" y="16698"/>
                    <a:pt x="2098" y="16698"/>
                  </a:cubicBezTo>
                  <a:cubicBezTo>
                    <a:pt x="2278" y="16698"/>
                    <a:pt x="2460" y="16660"/>
                    <a:pt x="2636" y="16579"/>
                  </a:cubicBezTo>
                  <a:lnTo>
                    <a:pt x="11075" y="13377"/>
                  </a:lnTo>
                  <a:lnTo>
                    <a:pt x="123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77"/>
            <p:cNvSpPr/>
            <p:nvPr/>
          </p:nvSpPr>
          <p:spPr>
            <a:xfrm>
              <a:off x="3536025" y="1421450"/>
              <a:ext cx="80925" cy="370300"/>
            </a:xfrm>
            <a:custGeom>
              <a:avLst/>
              <a:gdLst/>
              <a:ahLst/>
              <a:cxnLst/>
              <a:rect l="l" t="t" r="r" b="b"/>
              <a:pathLst>
                <a:path w="3237" h="14812" extrusionOk="0">
                  <a:moveTo>
                    <a:pt x="1268" y="1"/>
                  </a:moveTo>
                  <a:lnTo>
                    <a:pt x="1" y="13410"/>
                  </a:lnTo>
                  <a:cubicBezTo>
                    <a:pt x="1" y="13577"/>
                    <a:pt x="101" y="13744"/>
                    <a:pt x="234" y="13811"/>
                  </a:cubicBezTo>
                  <a:lnTo>
                    <a:pt x="1335" y="14578"/>
                  </a:lnTo>
                  <a:cubicBezTo>
                    <a:pt x="1502" y="14711"/>
                    <a:pt x="1735" y="14778"/>
                    <a:pt x="1969" y="14811"/>
                  </a:cubicBezTo>
                  <a:lnTo>
                    <a:pt x="3236" y="1402"/>
                  </a:lnTo>
                  <a:cubicBezTo>
                    <a:pt x="3003" y="1369"/>
                    <a:pt x="2769" y="1302"/>
                    <a:pt x="2569" y="1168"/>
                  </a:cubicBezTo>
                  <a:lnTo>
                    <a:pt x="1502" y="401"/>
                  </a:lnTo>
                  <a:cubicBezTo>
                    <a:pt x="1368" y="334"/>
                    <a:pt x="1268" y="168"/>
                    <a:pt x="1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77"/>
            <p:cNvSpPr/>
            <p:nvPr/>
          </p:nvSpPr>
          <p:spPr>
            <a:xfrm>
              <a:off x="3764525" y="1421450"/>
              <a:ext cx="94250" cy="172800"/>
            </a:xfrm>
            <a:custGeom>
              <a:avLst/>
              <a:gdLst/>
              <a:ahLst/>
              <a:cxnLst/>
              <a:rect l="l" t="t" r="r" b="b"/>
              <a:pathLst>
                <a:path w="3770" h="6912" extrusionOk="0">
                  <a:moveTo>
                    <a:pt x="3003" y="1"/>
                  </a:moveTo>
                  <a:lnTo>
                    <a:pt x="2903" y="1202"/>
                  </a:lnTo>
                  <a:cubicBezTo>
                    <a:pt x="2169" y="1735"/>
                    <a:pt x="1535" y="2303"/>
                    <a:pt x="935" y="2936"/>
                  </a:cubicBezTo>
                  <a:cubicBezTo>
                    <a:pt x="67" y="3870"/>
                    <a:pt x="1" y="6472"/>
                    <a:pt x="734" y="6839"/>
                  </a:cubicBezTo>
                  <a:cubicBezTo>
                    <a:pt x="835" y="6889"/>
                    <a:pt x="942" y="6912"/>
                    <a:pt x="1055" y="6912"/>
                  </a:cubicBezTo>
                  <a:cubicBezTo>
                    <a:pt x="1767" y="6912"/>
                    <a:pt x="2680" y="6001"/>
                    <a:pt x="3169" y="5338"/>
                  </a:cubicBezTo>
                  <a:cubicBezTo>
                    <a:pt x="3770" y="4571"/>
                    <a:pt x="3770" y="3136"/>
                    <a:pt x="3770" y="2236"/>
                  </a:cubicBezTo>
                  <a:cubicBezTo>
                    <a:pt x="3770" y="1335"/>
                    <a:pt x="3703" y="501"/>
                    <a:pt x="30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77"/>
            <p:cNvSpPr/>
            <p:nvPr/>
          </p:nvSpPr>
          <p:spPr>
            <a:xfrm>
              <a:off x="3119075" y="1044525"/>
              <a:ext cx="568050" cy="588075"/>
            </a:xfrm>
            <a:custGeom>
              <a:avLst/>
              <a:gdLst/>
              <a:ahLst/>
              <a:cxnLst/>
              <a:rect l="l" t="t" r="r" b="b"/>
              <a:pathLst>
                <a:path w="22722" h="23523" extrusionOk="0">
                  <a:moveTo>
                    <a:pt x="7739" y="0"/>
                  </a:moveTo>
                  <a:cubicBezTo>
                    <a:pt x="5104" y="0"/>
                    <a:pt x="4303" y="1235"/>
                    <a:pt x="3503" y="3603"/>
                  </a:cubicBezTo>
                  <a:cubicBezTo>
                    <a:pt x="2769" y="5771"/>
                    <a:pt x="267" y="15812"/>
                    <a:pt x="134" y="17313"/>
                  </a:cubicBezTo>
                  <a:cubicBezTo>
                    <a:pt x="0" y="18847"/>
                    <a:pt x="667" y="19448"/>
                    <a:pt x="2202" y="20115"/>
                  </a:cubicBezTo>
                  <a:cubicBezTo>
                    <a:pt x="3703" y="20782"/>
                    <a:pt x="7205" y="21616"/>
                    <a:pt x="10374" y="22483"/>
                  </a:cubicBezTo>
                  <a:cubicBezTo>
                    <a:pt x="11975" y="22950"/>
                    <a:pt x="13610" y="23250"/>
                    <a:pt x="15244" y="23417"/>
                  </a:cubicBezTo>
                  <a:cubicBezTo>
                    <a:pt x="16100" y="23485"/>
                    <a:pt x="16851" y="23523"/>
                    <a:pt x="17510" y="23523"/>
                  </a:cubicBezTo>
                  <a:cubicBezTo>
                    <a:pt x="19753" y="23523"/>
                    <a:pt x="20930" y="23091"/>
                    <a:pt x="21549" y="21983"/>
                  </a:cubicBezTo>
                  <a:cubicBezTo>
                    <a:pt x="22721" y="20019"/>
                    <a:pt x="22194" y="19059"/>
                    <a:pt x="20690" y="19059"/>
                  </a:cubicBezTo>
                  <a:cubicBezTo>
                    <a:pt x="20483" y="19059"/>
                    <a:pt x="20257" y="19078"/>
                    <a:pt x="20014" y="19114"/>
                  </a:cubicBezTo>
                  <a:cubicBezTo>
                    <a:pt x="19489" y="19195"/>
                    <a:pt x="18976" y="19239"/>
                    <a:pt x="18461" y="19239"/>
                  </a:cubicBezTo>
                  <a:cubicBezTo>
                    <a:pt x="18125" y="19239"/>
                    <a:pt x="17788" y="19220"/>
                    <a:pt x="17446" y="19181"/>
                  </a:cubicBezTo>
                  <a:cubicBezTo>
                    <a:pt x="17846" y="19014"/>
                    <a:pt x="18213" y="18814"/>
                    <a:pt x="18547" y="18514"/>
                  </a:cubicBezTo>
                  <a:cubicBezTo>
                    <a:pt x="18914" y="18247"/>
                    <a:pt x="19014" y="17746"/>
                    <a:pt x="18780" y="17346"/>
                  </a:cubicBezTo>
                  <a:cubicBezTo>
                    <a:pt x="18755" y="17314"/>
                    <a:pt x="18722" y="17301"/>
                    <a:pt x="18680" y="17301"/>
                  </a:cubicBezTo>
                  <a:cubicBezTo>
                    <a:pt x="18502" y="17301"/>
                    <a:pt x="18160" y="17545"/>
                    <a:pt x="17513" y="17680"/>
                  </a:cubicBezTo>
                  <a:cubicBezTo>
                    <a:pt x="16545" y="17913"/>
                    <a:pt x="15911" y="17746"/>
                    <a:pt x="14977" y="18247"/>
                  </a:cubicBezTo>
                  <a:cubicBezTo>
                    <a:pt x="14644" y="18386"/>
                    <a:pt x="14287" y="18455"/>
                    <a:pt x="13927" y="18455"/>
                  </a:cubicBezTo>
                  <a:cubicBezTo>
                    <a:pt x="13854" y="18455"/>
                    <a:pt x="13782" y="18453"/>
                    <a:pt x="13710" y="18447"/>
                  </a:cubicBezTo>
                  <a:cubicBezTo>
                    <a:pt x="12976" y="18447"/>
                    <a:pt x="11975" y="18180"/>
                    <a:pt x="10074" y="17613"/>
                  </a:cubicBezTo>
                  <a:cubicBezTo>
                    <a:pt x="8506" y="17079"/>
                    <a:pt x="6972" y="16446"/>
                    <a:pt x="5471" y="15712"/>
                  </a:cubicBezTo>
                  <a:lnTo>
                    <a:pt x="8339" y="7372"/>
                  </a:lnTo>
                  <a:cubicBezTo>
                    <a:pt x="8339" y="7372"/>
                    <a:pt x="10007" y="1802"/>
                    <a:pt x="77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77"/>
            <p:cNvSpPr/>
            <p:nvPr/>
          </p:nvSpPr>
          <p:spPr>
            <a:xfrm>
              <a:off x="3101550" y="1040575"/>
              <a:ext cx="292725" cy="563550"/>
            </a:xfrm>
            <a:custGeom>
              <a:avLst/>
              <a:gdLst/>
              <a:ahLst/>
              <a:cxnLst/>
              <a:rect l="l" t="t" r="r" b="b"/>
              <a:pathLst>
                <a:path w="11709" h="22542" extrusionOk="0">
                  <a:moveTo>
                    <a:pt x="7973" y="0"/>
                  </a:moveTo>
                  <a:cubicBezTo>
                    <a:pt x="6743" y="0"/>
                    <a:pt x="5679" y="238"/>
                    <a:pt x="4837" y="1760"/>
                  </a:cubicBezTo>
                  <a:cubicBezTo>
                    <a:pt x="3803" y="3628"/>
                    <a:pt x="2236" y="9365"/>
                    <a:pt x="1402" y="13501"/>
                  </a:cubicBezTo>
                  <a:cubicBezTo>
                    <a:pt x="568" y="17638"/>
                    <a:pt x="1" y="19272"/>
                    <a:pt x="1902" y="20139"/>
                  </a:cubicBezTo>
                  <a:cubicBezTo>
                    <a:pt x="3803" y="20973"/>
                    <a:pt x="10175" y="22541"/>
                    <a:pt x="10175" y="22541"/>
                  </a:cubicBezTo>
                  <a:cubicBezTo>
                    <a:pt x="10175" y="22541"/>
                    <a:pt x="9941" y="19939"/>
                    <a:pt x="11709" y="18038"/>
                  </a:cubicBezTo>
                  <a:lnTo>
                    <a:pt x="6472" y="15803"/>
                  </a:lnTo>
                  <a:lnTo>
                    <a:pt x="9274" y="7630"/>
                  </a:lnTo>
                  <a:cubicBezTo>
                    <a:pt x="9274" y="7630"/>
                    <a:pt x="11042" y="2393"/>
                    <a:pt x="8840" y="25"/>
                  </a:cubicBezTo>
                  <a:cubicBezTo>
                    <a:pt x="8543" y="13"/>
                    <a:pt x="8254" y="0"/>
                    <a:pt x="79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77"/>
            <p:cNvSpPr/>
            <p:nvPr/>
          </p:nvSpPr>
          <p:spPr>
            <a:xfrm>
              <a:off x="2886400" y="4042500"/>
              <a:ext cx="320250" cy="135300"/>
            </a:xfrm>
            <a:custGeom>
              <a:avLst/>
              <a:gdLst/>
              <a:ahLst/>
              <a:cxnLst/>
              <a:rect l="l" t="t" r="r" b="b"/>
              <a:pathLst>
                <a:path w="12810" h="5412" extrusionOk="0">
                  <a:moveTo>
                    <a:pt x="34" y="1"/>
                  </a:moveTo>
                  <a:cubicBezTo>
                    <a:pt x="34" y="1"/>
                    <a:pt x="0" y="1101"/>
                    <a:pt x="267" y="1368"/>
                  </a:cubicBezTo>
                  <a:cubicBezTo>
                    <a:pt x="834" y="1735"/>
                    <a:pt x="1502" y="2002"/>
                    <a:pt x="2169" y="2135"/>
                  </a:cubicBezTo>
                  <a:cubicBezTo>
                    <a:pt x="3036" y="2336"/>
                    <a:pt x="4103" y="3236"/>
                    <a:pt x="4871" y="3870"/>
                  </a:cubicBezTo>
                  <a:cubicBezTo>
                    <a:pt x="5638" y="4504"/>
                    <a:pt x="6672" y="5104"/>
                    <a:pt x="8573" y="5338"/>
                  </a:cubicBezTo>
                  <a:cubicBezTo>
                    <a:pt x="8855" y="5387"/>
                    <a:pt x="9140" y="5411"/>
                    <a:pt x="9424" y="5411"/>
                  </a:cubicBezTo>
                  <a:cubicBezTo>
                    <a:pt x="10486" y="5411"/>
                    <a:pt x="11541" y="5076"/>
                    <a:pt x="12409" y="4470"/>
                  </a:cubicBezTo>
                  <a:cubicBezTo>
                    <a:pt x="12710" y="4137"/>
                    <a:pt x="12810" y="3637"/>
                    <a:pt x="12643" y="3236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77"/>
            <p:cNvSpPr/>
            <p:nvPr/>
          </p:nvSpPr>
          <p:spPr>
            <a:xfrm>
              <a:off x="2886400" y="3936600"/>
              <a:ext cx="325250" cy="226850"/>
            </a:xfrm>
            <a:custGeom>
              <a:avLst/>
              <a:gdLst/>
              <a:ahLst/>
              <a:cxnLst/>
              <a:rect l="l" t="t" r="r" b="b"/>
              <a:pathLst>
                <a:path w="13010" h="9074" extrusionOk="0">
                  <a:moveTo>
                    <a:pt x="801" y="0"/>
                  </a:moveTo>
                  <a:cubicBezTo>
                    <a:pt x="634" y="0"/>
                    <a:pt x="534" y="100"/>
                    <a:pt x="501" y="234"/>
                  </a:cubicBezTo>
                  <a:cubicBezTo>
                    <a:pt x="434" y="534"/>
                    <a:pt x="401" y="1435"/>
                    <a:pt x="267" y="1902"/>
                  </a:cubicBezTo>
                  <a:cubicBezTo>
                    <a:pt x="67" y="2802"/>
                    <a:pt x="0" y="3703"/>
                    <a:pt x="67" y="4570"/>
                  </a:cubicBezTo>
                  <a:cubicBezTo>
                    <a:pt x="167" y="5137"/>
                    <a:pt x="1468" y="5538"/>
                    <a:pt x="2302" y="5871"/>
                  </a:cubicBezTo>
                  <a:cubicBezTo>
                    <a:pt x="3303" y="6305"/>
                    <a:pt x="4203" y="6872"/>
                    <a:pt x="5004" y="7572"/>
                  </a:cubicBezTo>
                  <a:cubicBezTo>
                    <a:pt x="6172" y="8440"/>
                    <a:pt x="7573" y="8973"/>
                    <a:pt x="9040" y="9073"/>
                  </a:cubicBezTo>
                  <a:cubicBezTo>
                    <a:pt x="10508" y="9073"/>
                    <a:pt x="12176" y="8573"/>
                    <a:pt x="12543" y="7906"/>
                  </a:cubicBezTo>
                  <a:cubicBezTo>
                    <a:pt x="13010" y="7072"/>
                    <a:pt x="12643" y="6572"/>
                    <a:pt x="10475" y="5538"/>
                  </a:cubicBezTo>
                  <a:cubicBezTo>
                    <a:pt x="10041" y="5371"/>
                    <a:pt x="8607" y="4503"/>
                    <a:pt x="8106" y="4203"/>
                  </a:cubicBezTo>
                  <a:cubicBezTo>
                    <a:pt x="6772" y="3369"/>
                    <a:pt x="5438" y="2168"/>
                    <a:pt x="4837" y="701"/>
                  </a:cubicBezTo>
                  <a:cubicBezTo>
                    <a:pt x="4771" y="501"/>
                    <a:pt x="4670" y="367"/>
                    <a:pt x="4504" y="234"/>
                  </a:cubicBezTo>
                  <a:cubicBezTo>
                    <a:pt x="4409" y="210"/>
                    <a:pt x="4315" y="187"/>
                    <a:pt x="4221" y="187"/>
                  </a:cubicBezTo>
                  <a:cubicBezTo>
                    <a:pt x="4182" y="187"/>
                    <a:pt x="4142" y="191"/>
                    <a:pt x="4103" y="200"/>
                  </a:cubicBezTo>
                  <a:cubicBezTo>
                    <a:pt x="3736" y="267"/>
                    <a:pt x="3370" y="367"/>
                    <a:pt x="3036" y="534"/>
                  </a:cubicBezTo>
                  <a:cubicBezTo>
                    <a:pt x="2769" y="667"/>
                    <a:pt x="2335" y="834"/>
                    <a:pt x="2335" y="1201"/>
                  </a:cubicBezTo>
                  <a:cubicBezTo>
                    <a:pt x="2335" y="1335"/>
                    <a:pt x="2369" y="1468"/>
                    <a:pt x="2436" y="1568"/>
                  </a:cubicBezTo>
                  <a:cubicBezTo>
                    <a:pt x="2469" y="1635"/>
                    <a:pt x="2469" y="1768"/>
                    <a:pt x="2402" y="1802"/>
                  </a:cubicBezTo>
                  <a:cubicBezTo>
                    <a:pt x="2384" y="1810"/>
                    <a:pt x="2366" y="1815"/>
                    <a:pt x="2349" y="1815"/>
                  </a:cubicBezTo>
                  <a:cubicBezTo>
                    <a:pt x="2300" y="1815"/>
                    <a:pt x="2251" y="1784"/>
                    <a:pt x="2202" y="1735"/>
                  </a:cubicBezTo>
                  <a:cubicBezTo>
                    <a:pt x="2002" y="1535"/>
                    <a:pt x="1802" y="1301"/>
                    <a:pt x="1602" y="1034"/>
                  </a:cubicBezTo>
                  <a:cubicBezTo>
                    <a:pt x="1502" y="901"/>
                    <a:pt x="1401" y="801"/>
                    <a:pt x="1268" y="701"/>
                  </a:cubicBezTo>
                  <a:cubicBezTo>
                    <a:pt x="1135" y="601"/>
                    <a:pt x="1035" y="534"/>
                    <a:pt x="901" y="434"/>
                  </a:cubicBezTo>
                  <a:cubicBezTo>
                    <a:pt x="768" y="334"/>
                    <a:pt x="801" y="167"/>
                    <a:pt x="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77"/>
            <p:cNvSpPr/>
            <p:nvPr/>
          </p:nvSpPr>
          <p:spPr>
            <a:xfrm>
              <a:off x="2886400" y="3936600"/>
              <a:ext cx="325250" cy="226850"/>
            </a:xfrm>
            <a:custGeom>
              <a:avLst/>
              <a:gdLst/>
              <a:ahLst/>
              <a:cxnLst/>
              <a:rect l="l" t="t" r="r" b="b"/>
              <a:pathLst>
                <a:path w="13010" h="9074" extrusionOk="0">
                  <a:moveTo>
                    <a:pt x="801" y="0"/>
                  </a:moveTo>
                  <a:cubicBezTo>
                    <a:pt x="634" y="0"/>
                    <a:pt x="534" y="100"/>
                    <a:pt x="501" y="234"/>
                  </a:cubicBezTo>
                  <a:cubicBezTo>
                    <a:pt x="434" y="534"/>
                    <a:pt x="401" y="1435"/>
                    <a:pt x="267" y="1902"/>
                  </a:cubicBezTo>
                  <a:cubicBezTo>
                    <a:pt x="67" y="2802"/>
                    <a:pt x="0" y="3703"/>
                    <a:pt x="67" y="4570"/>
                  </a:cubicBezTo>
                  <a:cubicBezTo>
                    <a:pt x="167" y="5137"/>
                    <a:pt x="1468" y="5538"/>
                    <a:pt x="2302" y="5871"/>
                  </a:cubicBezTo>
                  <a:cubicBezTo>
                    <a:pt x="3303" y="6305"/>
                    <a:pt x="4203" y="6872"/>
                    <a:pt x="5004" y="7572"/>
                  </a:cubicBezTo>
                  <a:cubicBezTo>
                    <a:pt x="6172" y="8440"/>
                    <a:pt x="7573" y="8973"/>
                    <a:pt x="9040" y="9073"/>
                  </a:cubicBezTo>
                  <a:cubicBezTo>
                    <a:pt x="10508" y="9073"/>
                    <a:pt x="12176" y="8573"/>
                    <a:pt x="12543" y="7906"/>
                  </a:cubicBezTo>
                  <a:cubicBezTo>
                    <a:pt x="13010" y="7072"/>
                    <a:pt x="12643" y="6572"/>
                    <a:pt x="10475" y="5538"/>
                  </a:cubicBezTo>
                  <a:cubicBezTo>
                    <a:pt x="10041" y="5371"/>
                    <a:pt x="8607" y="4503"/>
                    <a:pt x="8106" y="4203"/>
                  </a:cubicBezTo>
                  <a:cubicBezTo>
                    <a:pt x="6772" y="3369"/>
                    <a:pt x="5438" y="2168"/>
                    <a:pt x="4837" y="701"/>
                  </a:cubicBezTo>
                  <a:cubicBezTo>
                    <a:pt x="4771" y="501"/>
                    <a:pt x="4670" y="367"/>
                    <a:pt x="4504" y="234"/>
                  </a:cubicBezTo>
                  <a:cubicBezTo>
                    <a:pt x="4409" y="210"/>
                    <a:pt x="4315" y="187"/>
                    <a:pt x="4221" y="187"/>
                  </a:cubicBezTo>
                  <a:cubicBezTo>
                    <a:pt x="4182" y="187"/>
                    <a:pt x="4142" y="191"/>
                    <a:pt x="4103" y="200"/>
                  </a:cubicBezTo>
                  <a:cubicBezTo>
                    <a:pt x="3736" y="267"/>
                    <a:pt x="3370" y="367"/>
                    <a:pt x="3036" y="534"/>
                  </a:cubicBezTo>
                  <a:cubicBezTo>
                    <a:pt x="2769" y="667"/>
                    <a:pt x="2335" y="834"/>
                    <a:pt x="2335" y="1201"/>
                  </a:cubicBezTo>
                  <a:cubicBezTo>
                    <a:pt x="2335" y="1335"/>
                    <a:pt x="2369" y="1468"/>
                    <a:pt x="2436" y="1568"/>
                  </a:cubicBezTo>
                  <a:cubicBezTo>
                    <a:pt x="2469" y="1635"/>
                    <a:pt x="2469" y="1768"/>
                    <a:pt x="2402" y="1802"/>
                  </a:cubicBezTo>
                  <a:cubicBezTo>
                    <a:pt x="2384" y="1810"/>
                    <a:pt x="2366" y="1815"/>
                    <a:pt x="2349" y="1815"/>
                  </a:cubicBezTo>
                  <a:cubicBezTo>
                    <a:pt x="2300" y="1815"/>
                    <a:pt x="2251" y="1784"/>
                    <a:pt x="2202" y="1735"/>
                  </a:cubicBezTo>
                  <a:cubicBezTo>
                    <a:pt x="2002" y="1535"/>
                    <a:pt x="1802" y="1301"/>
                    <a:pt x="1602" y="1034"/>
                  </a:cubicBezTo>
                  <a:cubicBezTo>
                    <a:pt x="1502" y="901"/>
                    <a:pt x="1401" y="801"/>
                    <a:pt x="1268" y="701"/>
                  </a:cubicBezTo>
                  <a:cubicBezTo>
                    <a:pt x="1135" y="601"/>
                    <a:pt x="1035" y="534"/>
                    <a:pt x="901" y="434"/>
                  </a:cubicBezTo>
                  <a:cubicBezTo>
                    <a:pt x="768" y="334"/>
                    <a:pt x="801" y="167"/>
                    <a:pt x="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77"/>
            <p:cNvSpPr/>
            <p:nvPr/>
          </p:nvSpPr>
          <p:spPr>
            <a:xfrm>
              <a:off x="2982300" y="4070025"/>
              <a:ext cx="229350" cy="94275"/>
            </a:xfrm>
            <a:custGeom>
              <a:avLst/>
              <a:gdLst/>
              <a:ahLst/>
              <a:cxnLst/>
              <a:rect l="l" t="t" r="r" b="b"/>
              <a:pathLst>
                <a:path w="9174" h="3771" extrusionOk="0">
                  <a:moveTo>
                    <a:pt x="6205" y="0"/>
                  </a:moveTo>
                  <a:cubicBezTo>
                    <a:pt x="5571" y="67"/>
                    <a:pt x="3937" y="834"/>
                    <a:pt x="3937" y="1001"/>
                  </a:cubicBezTo>
                  <a:cubicBezTo>
                    <a:pt x="4137" y="1435"/>
                    <a:pt x="4003" y="1935"/>
                    <a:pt x="3603" y="2202"/>
                  </a:cubicBezTo>
                  <a:cubicBezTo>
                    <a:pt x="3411" y="2332"/>
                    <a:pt x="3166" y="2385"/>
                    <a:pt x="2894" y="2385"/>
                  </a:cubicBezTo>
                  <a:cubicBezTo>
                    <a:pt x="1703" y="2385"/>
                    <a:pt x="1" y="1368"/>
                    <a:pt x="1" y="1368"/>
                  </a:cubicBezTo>
                  <a:lnTo>
                    <a:pt x="1" y="1368"/>
                  </a:lnTo>
                  <a:cubicBezTo>
                    <a:pt x="401" y="1635"/>
                    <a:pt x="801" y="1935"/>
                    <a:pt x="1168" y="2235"/>
                  </a:cubicBezTo>
                  <a:cubicBezTo>
                    <a:pt x="2051" y="2955"/>
                    <a:pt x="3929" y="3771"/>
                    <a:pt x="5165" y="3771"/>
                  </a:cubicBezTo>
                  <a:cubicBezTo>
                    <a:pt x="5189" y="3771"/>
                    <a:pt x="5214" y="3770"/>
                    <a:pt x="5238" y="3770"/>
                  </a:cubicBezTo>
                  <a:cubicBezTo>
                    <a:pt x="7139" y="3770"/>
                    <a:pt x="8340" y="3236"/>
                    <a:pt x="8707" y="2569"/>
                  </a:cubicBezTo>
                  <a:cubicBezTo>
                    <a:pt x="9174" y="1702"/>
                    <a:pt x="8807" y="1235"/>
                    <a:pt x="6605" y="234"/>
                  </a:cubicBezTo>
                  <a:cubicBezTo>
                    <a:pt x="6539" y="167"/>
                    <a:pt x="6372" y="100"/>
                    <a:pt x="62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77"/>
            <p:cNvSpPr/>
            <p:nvPr/>
          </p:nvSpPr>
          <p:spPr>
            <a:xfrm>
              <a:off x="2982300" y="4070025"/>
              <a:ext cx="229350" cy="94275"/>
            </a:xfrm>
            <a:custGeom>
              <a:avLst/>
              <a:gdLst/>
              <a:ahLst/>
              <a:cxnLst/>
              <a:rect l="l" t="t" r="r" b="b"/>
              <a:pathLst>
                <a:path w="9174" h="3771" extrusionOk="0">
                  <a:moveTo>
                    <a:pt x="6205" y="0"/>
                  </a:moveTo>
                  <a:cubicBezTo>
                    <a:pt x="5571" y="67"/>
                    <a:pt x="3937" y="834"/>
                    <a:pt x="3937" y="1001"/>
                  </a:cubicBezTo>
                  <a:cubicBezTo>
                    <a:pt x="4137" y="1435"/>
                    <a:pt x="4003" y="1935"/>
                    <a:pt x="3603" y="2202"/>
                  </a:cubicBezTo>
                  <a:cubicBezTo>
                    <a:pt x="3411" y="2332"/>
                    <a:pt x="3166" y="2385"/>
                    <a:pt x="2894" y="2385"/>
                  </a:cubicBezTo>
                  <a:cubicBezTo>
                    <a:pt x="1703" y="2385"/>
                    <a:pt x="1" y="1368"/>
                    <a:pt x="1" y="1368"/>
                  </a:cubicBezTo>
                  <a:lnTo>
                    <a:pt x="1" y="1368"/>
                  </a:lnTo>
                  <a:cubicBezTo>
                    <a:pt x="401" y="1635"/>
                    <a:pt x="801" y="1935"/>
                    <a:pt x="1168" y="2235"/>
                  </a:cubicBezTo>
                  <a:cubicBezTo>
                    <a:pt x="2051" y="2955"/>
                    <a:pt x="3929" y="3771"/>
                    <a:pt x="5165" y="3771"/>
                  </a:cubicBezTo>
                  <a:cubicBezTo>
                    <a:pt x="5189" y="3771"/>
                    <a:pt x="5214" y="3770"/>
                    <a:pt x="5238" y="3770"/>
                  </a:cubicBezTo>
                  <a:cubicBezTo>
                    <a:pt x="7139" y="3770"/>
                    <a:pt x="8340" y="3236"/>
                    <a:pt x="8707" y="2569"/>
                  </a:cubicBezTo>
                  <a:cubicBezTo>
                    <a:pt x="9174" y="1702"/>
                    <a:pt x="8807" y="1235"/>
                    <a:pt x="6605" y="234"/>
                  </a:cubicBezTo>
                  <a:cubicBezTo>
                    <a:pt x="6539" y="167"/>
                    <a:pt x="6372" y="100"/>
                    <a:pt x="6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77"/>
            <p:cNvSpPr/>
            <p:nvPr/>
          </p:nvSpPr>
          <p:spPr>
            <a:xfrm>
              <a:off x="2897250" y="3935750"/>
              <a:ext cx="212675" cy="167675"/>
            </a:xfrm>
            <a:custGeom>
              <a:avLst/>
              <a:gdLst/>
              <a:ahLst/>
              <a:cxnLst/>
              <a:rect l="l" t="t" r="r" b="b"/>
              <a:pathLst>
                <a:path w="8507" h="6707" extrusionOk="0">
                  <a:moveTo>
                    <a:pt x="367" y="1"/>
                  </a:moveTo>
                  <a:cubicBezTo>
                    <a:pt x="234" y="1"/>
                    <a:pt x="100" y="134"/>
                    <a:pt x="67" y="268"/>
                  </a:cubicBezTo>
                  <a:cubicBezTo>
                    <a:pt x="67" y="401"/>
                    <a:pt x="33" y="668"/>
                    <a:pt x="0" y="968"/>
                  </a:cubicBezTo>
                  <a:cubicBezTo>
                    <a:pt x="167" y="1168"/>
                    <a:pt x="400" y="1335"/>
                    <a:pt x="601" y="1502"/>
                  </a:cubicBezTo>
                  <a:cubicBezTo>
                    <a:pt x="1134" y="1936"/>
                    <a:pt x="2068" y="3170"/>
                    <a:pt x="3503" y="4337"/>
                  </a:cubicBezTo>
                  <a:cubicBezTo>
                    <a:pt x="4886" y="5424"/>
                    <a:pt x="7147" y="6706"/>
                    <a:pt x="7557" y="6706"/>
                  </a:cubicBezTo>
                  <a:cubicBezTo>
                    <a:pt x="7563" y="6706"/>
                    <a:pt x="7568" y="6706"/>
                    <a:pt x="7572" y="6706"/>
                  </a:cubicBezTo>
                  <a:cubicBezTo>
                    <a:pt x="7939" y="6672"/>
                    <a:pt x="8506" y="6405"/>
                    <a:pt x="7139" y="5872"/>
                  </a:cubicBezTo>
                  <a:cubicBezTo>
                    <a:pt x="5804" y="5338"/>
                    <a:pt x="2969" y="3303"/>
                    <a:pt x="1768" y="1769"/>
                  </a:cubicBezTo>
                  <a:cubicBezTo>
                    <a:pt x="1568" y="1569"/>
                    <a:pt x="1368" y="1335"/>
                    <a:pt x="1201" y="1068"/>
                  </a:cubicBezTo>
                  <a:cubicBezTo>
                    <a:pt x="1101" y="935"/>
                    <a:pt x="967" y="835"/>
                    <a:pt x="834" y="735"/>
                  </a:cubicBezTo>
                  <a:cubicBezTo>
                    <a:pt x="734" y="635"/>
                    <a:pt x="601" y="568"/>
                    <a:pt x="467" y="468"/>
                  </a:cubicBezTo>
                  <a:cubicBezTo>
                    <a:pt x="334" y="334"/>
                    <a:pt x="367" y="168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77"/>
            <p:cNvSpPr/>
            <p:nvPr/>
          </p:nvSpPr>
          <p:spPr>
            <a:xfrm>
              <a:off x="3079875" y="4069000"/>
              <a:ext cx="66725" cy="30225"/>
            </a:xfrm>
            <a:custGeom>
              <a:avLst/>
              <a:gdLst/>
              <a:ahLst/>
              <a:cxnLst/>
              <a:rect l="l" t="t" r="r" b="b"/>
              <a:pathLst>
                <a:path w="2669" h="1209" extrusionOk="0">
                  <a:moveTo>
                    <a:pt x="2318" y="0"/>
                  </a:moveTo>
                  <a:cubicBezTo>
                    <a:pt x="1463" y="0"/>
                    <a:pt x="649" y="360"/>
                    <a:pt x="34" y="975"/>
                  </a:cubicBezTo>
                  <a:cubicBezTo>
                    <a:pt x="34" y="1009"/>
                    <a:pt x="0" y="1009"/>
                    <a:pt x="0" y="1042"/>
                  </a:cubicBezTo>
                  <a:cubicBezTo>
                    <a:pt x="0" y="1142"/>
                    <a:pt x="67" y="1176"/>
                    <a:pt x="134" y="1209"/>
                  </a:cubicBezTo>
                  <a:cubicBezTo>
                    <a:pt x="200" y="1209"/>
                    <a:pt x="234" y="1176"/>
                    <a:pt x="267" y="1142"/>
                  </a:cubicBezTo>
                  <a:cubicBezTo>
                    <a:pt x="838" y="572"/>
                    <a:pt x="1588" y="272"/>
                    <a:pt x="2377" y="272"/>
                  </a:cubicBezTo>
                  <a:cubicBezTo>
                    <a:pt x="2419" y="272"/>
                    <a:pt x="2460" y="273"/>
                    <a:pt x="2502" y="275"/>
                  </a:cubicBezTo>
                  <a:cubicBezTo>
                    <a:pt x="2602" y="275"/>
                    <a:pt x="2636" y="208"/>
                    <a:pt x="2669" y="141"/>
                  </a:cubicBezTo>
                  <a:cubicBezTo>
                    <a:pt x="2669" y="75"/>
                    <a:pt x="2602" y="8"/>
                    <a:pt x="2535" y="8"/>
                  </a:cubicBezTo>
                  <a:cubicBezTo>
                    <a:pt x="2463" y="3"/>
                    <a:pt x="2390" y="0"/>
                    <a:pt x="23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77"/>
            <p:cNvSpPr/>
            <p:nvPr/>
          </p:nvSpPr>
          <p:spPr>
            <a:xfrm>
              <a:off x="3050675" y="4050775"/>
              <a:ext cx="65925" cy="30125"/>
            </a:xfrm>
            <a:custGeom>
              <a:avLst/>
              <a:gdLst/>
              <a:ahLst/>
              <a:cxnLst/>
              <a:rect l="l" t="t" r="r" b="b"/>
              <a:pathLst>
                <a:path w="2637" h="1205" extrusionOk="0">
                  <a:moveTo>
                    <a:pt x="2409" y="1"/>
                  </a:moveTo>
                  <a:cubicBezTo>
                    <a:pt x="1520" y="1"/>
                    <a:pt x="671" y="334"/>
                    <a:pt x="34" y="971"/>
                  </a:cubicBezTo>
                  <a:cubicBezTo>
                    <a:pt x="1" y="1037"/>
                    <a:pt x="1" y="1104"/>
                    <a:pt x="34" y="1171"/>
                  </a:cubicBezTo>
                  <a:cubicBezTo>
                    <a:pt x="68" y="1204"/>
                    <a:pt x="101" y="1204"/>
                    <a:pt x="134" y="1204"/>
                  </a:cubicBezTo>
                  <a:cubicBezTo>
                    <a:pt x="168" y="1204"/>
                    <a:pt x="234" y="1171"/>
                    <a:pt x="234" y="1137"/>
                  </a:cubicBezTo>
                  <a:cubicBezTo>
                    <a:pt x="807" y="596"/>
                    <a:pt x="1593" y="268"/>
                    <a:pt x="2388" y="268"/>
                  </a:cubicBezTo>
                  <a:cubicBezTo>
                    <a:pt x="2426" y="268"/>
                    <a:pt x="2464" y="269"/>
                    <a:pt x="2503" y="270"/>
                  </a:cubicBezTo>
                  <a:cubicBezTo>
                    <a:pt x="2569" y="270"/>
                    <a:pt x="2636" y="237"/>
                    <a:pt x="2636" y="137"/>
                  </a:cubicBezTo>
                  <a:cubicBezTo>
                    <a:pt x="2636" y="70"/>
                    <a:pt x="2603" y="3"/>
                    <a:pt x="2536" y="3"/>
                  </a:cubicBezTo>
                  <a:cubicBezTo>
                    <a:pt x="2493" y="2"/>
                    <a:pt x="2451" y="1"/>
                    <a:pt x="2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77"/>
            <p:cNvSpPr/>
            <p:nvPr/>
          </p:nvSpPr>
          <p:spPr>
            <a:xfrm>
              <a:off x="3020650" y="4033275"/>
              <a:ext cx="67575" cy="30450"/>
            </a:xfrm>
            <a:custGeom>
              <a:avLst/>
              <a:gdLst/>
              <a:ahLst/>
              <a:cxnLst/>
              <a:rect l="l" t="t" r="r" b="b"/>
              <a:pathLst>
                <a:path w="2703" h="1218" extrusionOk="0">
                  <a:moveTo>
                    <a:pt x="2442" y="0"/>
                  </a:moveTo>
                  <a:cubicBezTo>
                    <a:pt x="1551" y="0"/>
                    <a:pt x="673" y="335"/>
                    <a:pt x="68" y="1003"/>
                  </a:cubicBezTo>
                  <a:cubicBezTo>
                    <a:pt x="1" y="1037"/>
                    <a:pt x="1" y="1137"/>
                    <a:pt x="68" y="1170"/>
                  </a:cubicBezTo>
                  <a:cubicBezTo>
                    <a:pt x="101" y="1204"/>
                    <a:pt x="134" y="1204"/>
                    <a:pt x="134" y="1204"/>
                  </a:cubicBezTo>
                  <a:cubicBezTo>
                    <a:pt x="154" y="1213"/>
                    <a:pt x="173" y="1217"/>
                    <a:pt x="192" y="1217"/>
                  </a:cubicBezTo>
                  <a:cubicBezTo>
                    <a:pt x="237" y="1217"/>
                    <a:pt x="278" y="1194"/>
                    <a:pt x="301" y="1170"/>
                  </a:cubicBezTo>
                  <a:cubicBezTo>
                    <a:pt x="842" y="597"/>
                    <a:pt x="1626" y="267"/>
                    <a:pt x="2422" y="267"/>
                  </a:cubicBezTo>
                  <a:cubicBezTo>
                    <a:pt x="2460" y="267"/>
                    <a:pt x="2498" y="268"/>
                    <a:pt x="2536" y="270"/>
                  </a:cubicBezTo>
                  <a:cubicBezTo>
                    <a:pt x="2548" y="276"/>
                    <a:pt x="2561" y="278"/>
                    <a:pt x="2572" y="278"/>
                  </a:cubicBezTo>
                  <a:cubicBezTo>
                    <a:pt x="2625" y="278"/>
                    <a:pt x="2670" y="224"/>
                    <a:pt x="2670" y="169"/>
                  </a:cubicBezTo>
                  <a:cubicBezTo>
                    <a:pt x="2703" y="103"/>
                    <a:pt x="2636" y="36"/>
                    <a:pt x="2569" y="3"/>
                  </a:cubicBezTo>
                  <a:cubicBezTo>
                    <a:pt x="2527" y="1"/>
                    <a:pt x="2485" y="0"/>
                    <a:pt x="2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77"/>
            <p:cNvSpPr/>
            <p:nvPr/>
          </p:nvSpPr>
          <p:spPr>
            <a:xfrm>
              <a:off x="2993975" y="4013950"/>
              <a:ext cx="66750" cy="30250"/>
            </a:xfrm>
            <a:custGeom>
              <a:avLst/>
              <a:gdLst/>
              <a:ahLst/>
              <a:cxnLst/>
              <a:rect l="l" t="t" r="r" b="b"/>
              <a:pathLst>
                <a:path w="2670" h="1210" extrusionOk="0">
                  <a:moveTo>
                    <a:pt x="2318" y="1"/>
                  </a:moveTo>
                  <a:cubicBezTo>
                    <a:pt x="1463" y="1"/>
                    <a:pt x="649" y="361"/>
                    <a:pt x="34" y="976"/>
                  </a:cubicBezTo>
                  <a:cubicBezTo>
                    <a:pt x="1" y="1043"/>
                    <a:pt x="1" y="1109"/>
                    <a:pt x="34" y="1176"/>
                  </a:cubicBezTo>
                  <a:cubicBezTo>
                    <a:pt x="67" y="1176"/>
                    <a:pt x="101" y="1209"/>
                    <a:pt x="134" y="1209"/>
                  </a:cubicBezTo>
                  <a:cubicBezTo>
                    <a:pt x="167" y="1209"/>
                    <a:pt x="234" y="1176"/>
                    <a:pt x="267" y="1143"/>
                  </a:cubicBezTo>
                  <a:cubicBezTo>
                    <a:pt x="838" y="572"/>
                    <a:pt x="1589" y="273"/>
                    <a:pt x="2377" y="273"/>
                  </a:cubicBezTo>
                  <a:cubicBezTo>
                    <a:pt x="2419" y="273"/>
                    <a:pt x="2461" y="274"/>
                    <a:pt x="2502" y="275"/>
                  </a:cubicBezTo>
                  <a:cubicBezTo>
                    <a:pt x="2569" y="275"/>
                    <a:pt x="2636" y="209"/>
                    <a:pt x="2669" y="142"/>
                  </a:cubicBezTo>
                  <a:cubicBezTo>
                    <a:pt x="2669" y="75"/>
                    <a:pt x="2602" y="8"/>
                    <a:pt x="2536" y="8"/>
                  </a:cubicBezTo>
                  <a:cubicBezTo>
                    <a:pt x="2463" y="3"/>
                    <a:pt x="2390" y="1"/>
                    <a:pt x="2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77"/>
            <p:cNvSpPr/>
            <p:nvPr/>
          </p:nvSpPr>
          <p:spPr>
            <a:xfrm>
              <a:off x="2966450" y="3993725"/>
              <a:ext cx="71750" cy="30450"/>
            </a:xfrm>
            <a:custGeom>
              <a:avLst/>
              <a:gdLst/>
              <a:ahLst/>
              <a:cxnLst/>
              <a:rect l="l" t="t" r="r" b="b"/>
              <a:pathLst>
                <a:path w="2870" h="1218" extrusionOk="0">
                  <a:moveTo>
                    <a:pt x="2433" y="1"/>
                  </a:moveTo>
                  <a:cubicBezTo>
                    <a:pt x="1521" y="1"/>
                    <a:pt x="658" y="360"/>
                    <a:pt x="34" y="984"/>
                  </a:cubicBezTo>
                  <a:cubicBezTo>
                    <a:pt x="1" y="1051"/>
                    <a:pt x="1" y="1151"/>
                    <a:pt x="67" y="1184"/>
                  </a:cubicBezTo>
                  <a:cubicBezTo>
                    <a:pt x="101" y="1218"/>
                    <a:pt x="134" y="1218"/>
                    <a:pt x="134" y="1218"/>
                  </a:cubicBezTo>
                  <a:cubicBezTo>
                    <a:pt x="201" y="1218"/>
                    <a:pt x="234" y="1184"/>
                    <a:pt x="234" y="1151"/>
                  </a:cubicBezTo>
                  <a:cubicBezTo>
                    <a:pt x="823" y="592"/>
                    <a:pt x="1594" y="266"/>
                    <a:pt x="2408" y="266"/>
                  </a:cubicBezTo>
                  <a:cubicBezTo>
                    <a:pt x="2517" y="266"/>
                    <a:pt x="2626" y="272"/>
                    <a:pt x="2736" y="284"/>
                  </a:cubicBezTo>
                  <a:cubicBezTo>
                    <a:pt x="2769" y="284"/>
                    <a:pt x="2836" y="217"/>
                    <a:pt x="2836" y="184"/>
                  </a:cubicBezTo>
                  <a:cubicBezTo>
                    <a:pt x="2869" y="117"/>
                    <a:pt x="2836" y="17"/>
                    <a:pt x="2769" y="17"/>
                  </a:cubicBezTo>
                  <a:cubicBezTo>
                    <a:pt x="2657" y="6"/>
                    <a:pt x="2545" y="1"/>
                    <a:pt x="24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77"/>
            <p:cNvSpPr/>
            <p:nvPr/>
          </p:nvSpPr>
          <p:spPr>
            <a:xfrm>
              <a:off x="2552000" y="4186775"/>
              <a:ext cx="136775" cy="120550"/>
            </a:xfrm>
            <a:custGeom>
              <a:avLst/>
              <a:gdLst/>
              <a:ahLst/>
              <a:cxnLst/>
              <a:rect l="l" t="t" r="r" b="b"/>
              <a:pathLst>
                <a:path w="5471" h="4822" extrusionOk="0">
                  <a:moveTo>
                    <a:pt x="100" y="0"/>
                  </a:moveTo>
                  <a:lnTo>
                    <a:pt x="100" y="0"/>
                  </a:lnTo>
                  <a:cubicBezTo>
                    <a:pt x="0" y="1034"/>
                    <a:pt x="100" y="2102"/>
                    <a:pt x="434" y="3069"/>
                  </a:cubicBezTo>
                  <a:cubicBezTo>
                    <a:pt x="767" y="4170"/>
                    <a:pt x="1968" y="4637"/>
                    <a:pt x="2869" y="4770"/>
                  </a:cubicBezTo>
                  <a:cubicBezTo>
                    <a:pt x="3012" y="4805"/>
                    <a:pt x="3156" y="4821"/>
                    <a:pt x="3299" y="4821"/>
                  </a:cubicBezTo>
                  <a:cubicBezTo>
                    <a:pt x="3987" y="4821"/>
                    <a:pt x="4639" y="4433"/>
                    <a:pt x="4970" y="3770"/>
                  </a:cubicBezTo>
                  <a:cubicBezTo>
                    <a:pt x="5337" y="2969"/>
                    <a:pt x="5471" y="2102"/>
                    <a:pt x="5404" y="801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77"/>
            <p:cNvSpPr/>
            <p:nvPr/>
          </p:nvSpPr>
          <p:spPr>
            <a:xfrm>
              <a:off x="2553650" y="3982450"/>
              <a:ext cx="137625" cy="310850"/>
            </a:xfrm>
            <a:custGeom>
              <a:avLst/>
              <a:gdLst/>
              <a:ahLst/>
              <a:cxnLst/>
              <a:rect l="l" t="t" r="r" b="b"/>
              <a:pathLst>
                <a:path w="5505" h="12434" extrusionOk="0">
                  <a:moveTo>
                    <a:pt x="935" y="1"/>
                  </a:moveTo>
                  <a:cubicBezTo>
                    <a:pt x="568" y="68"/>
                    <a:pt x="635" y="1802"/>
                    <a:pt x="601" y="3570"/>
                  </a:cubicBezTo>
                  <a:cubicBezTo>
                    <a:pt x="568" y="5438"/>
                    <a:pt x="101" y="6272"/>
                    <a:pt x="34" y="7806"/>
                  </a:cubicBezTo>
                  <a:cubicBezTo>
                    <a:pt x="1" y="9574"/>
                    <a:pt x="168" y="10342"/>
                    <a:pt x="868" y="11309"/>
                  </a:cubicBezTo>
                  <a:cubicBezTo>
                    <a:pt x="1302" y="11900"/>
                    <a:pt x="2271" y="12433"/>
                    <a:pt x="3178" y="12433"/>
                  </a:cubicBezTo>
                  <a:cubicBezTo>
                    <a:pt x="3805" y="12433"/>
                    <a:pt x="4403" y="12178"/>
                    <a:pt x="4771" y="11509"/>
                  </a:cubicBezTo>
                  <a:cubicBezTo>
                    <a:pt x="5505" y="10208"/>
                    <a:pt x="5405" y="8841"/>
                    <a:pt x="5171" y="7106"/>
                  </a:cubicBezTo>
                  <a:cubicBezTo>
                    <a:pt x="4904" y="5638"/>
                    <a:pt x="4738" y="4171"/>
                    <a:pt x="4638" y="2703"/>
                  </a:cubicBezTo>
                  <a:cubicBezTo>
                    <a:pt x="4571" y="1402"/>
                    <a:pt x="4538" y="101"/>
                    <a:pt x="4204" y="1"/>
                  </a:cubicBezTo>
                  <a:lnTo>
                    <a:pt x="4204" y="635"/>
                  </a:lnTo>
                  <a:cubicBezTo>
                    <a:pt x="4204" y="835"/>
                    <a:pt x="4237" y="1469"/>
                    <a:pt x="4037" y="1502"/>
                  </a:cubicBezTo>
                  <a:cubicBezTo>
                    <a:pt x="4004" y="1369"/>
                    <a:pt x="4004" y="1202"/>
                    <a:pt x="4004" y="1035"/>
                  </a:cubicBezTo>
                  <a:cubicBezTo>
                    <a:pt x="4004" y="868"/>
                    <a:pt x="3937" y="735"/>
                    <a:pt x="3870" y="601"/>
                  </a:cubicBezTo>
                  <a:cubicBezTo>
                    <a:pt x="3737" y="501"/>
                    <a:pt x="3604" y="468"/>
                    <a:pt x="3437" y="468"/>
                  </a:cubicBezTo>
                  <a:cubicBezTo>
                    <a:pt x="3070" y="435"/>
                    <a:pt x="2703" y="401"/>
                    <a:pt x="2336" y="401"/>
                  </a:cubicBezTo>
                  <a:cubicBezTo>
                    <a:pt x="2169" y="401"/>
                    <a:pt x="1969" y="401"/>
                    <a:pt x="1802" y="435"/>
                  </a:cubicBezTo>
                  <a:cubicBezTo>
                    <a:pt x="1635" y="468"/>
                    <a:pt x="1502" y="501"/>
                    <a:pt x="1369" y="568"/>
                  </a:cubicBezTo>
                  <a:cubicBezTo>
                    <a:pt x="1269" y="601"/>
                    <a:pt x="1202" y="668"/>
                    <a:pt x="1168" y="735"/>
                  </a:cubicBezTo>
                  <a:cubicBezTo>
                    <a:pt x="1168" y="801"/>
                    <a:pt x="1168" y="868"/>
                    <a:pt x="1168" y="935"/>
                  </a:cubicBezTo>
                  <a:cubicBezTo>
                    <a:pt x="1202" y="1068"/>
                    <a:pt x="1202" y="1202"/>
                    <a:pt x="1168" y="1302"/>
                  </a:cubicBezTo>
                  <a:cubicBezTo>
                    <a:pt x="1168" y="1369"/>
                    <a:pt x="1135" y="1435"/>
                    <a:pt x="1102" y="1435"/>
                  </a:cubicBezTo>
                  <a:cubicBezTo>
                    <a:pt x="1035" y="1435"/>
                    <a:pt x="1035" y="1369"/>
                    <a:pt x="1035" y="1335"/>
                  </a:cubicBezTo>
                  <a:cubicBezTo>
                    <a:pt x="1002" y="1102"/>
                    <a:pt x="1035" y="968"/>
                    <a:pt x="1002" y="701"/>
                  </a:cubicBezTo>
                  <a:lnTo>
                    <a:pt x="1002" y="334"/>
                  </a:lnTo>
                  <a:cubicBezTo>
                    <a:pt x="1002" y="234"/>
                    <a:pt x="935" y="101"/>
                    <a:pt x="9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77"/>
            <p:cNvSpPr/>
            <p:nvPr/>
          </p:nvSpPr>
          <p:spPr>
            <a:xfrm>
              <a:off x="2553650" y="3982450"/>
              <a:ext cx="137625" cy="310850"/>
            </a:xfrm>
            <a:custGeom>
              <a:avLst/>
              <a:gdLst/>
              <a:ahLst/>
              <a:cxnLst/>
              <a:rect l="l" t="t" r="r" b="b"/>
              <a:pathLst>
                <a:path w="5505" h="12434" extrusionOk="0">
                  <a:moveTo>
                    <a:pt x="935" y="1"/>
                  </a:moveTo>
                  <a:cubicBezTo>
                    <a:pt x="568" y="68"/>
                    <a:pt x="635" y="1802"/>
                    <a:pt x="601" y="3570"/>
                  </a:cubicBezTo>
                  <a:cubicBezTo>
                    <a:pt x="568" y="5438"/>
                    <a:pt x="101" y="6272"/>
                    <a:pt x="34" y="7806"/>
                  </a:cubicBezTo>
                  <a:cubicBezTo>
                    <a:pt x="1" y="9574"/>
                    <a:pt x="168" y="10342"/>
                    <a:pt x="868" y="11309"/>
                  </a:cubicBezTo>
                  <a:cubicBezTo>
                    <a:pt x="1302" y="11900"/>
                    <a:pt x="2271" y="12433"/>
                    <a:pt x="3178" y="12433"/>
                  </a:cubicBezTo>
                  <a:cubicBezTo>
                    <a:pt x="3805" y="12433"/>
                    <a:pt x="4403" y="12178"/>
                    <a:pt x="4771" y="11509"/>
                  </a:cubicBezTo>
                  <a:cubicBezTo>
                    <a:pt x="5505" y="10208"/>
                    <a:pt x="5405" y="8841"/>
                    <a:pt x="5171" y="7106"/>
                  </a:cubicBezTo>
                  <a:cubicBezTo>
                    <a:pt x="4904" y="5638"/>
                    <a:pt x="4738" y="4171"/>
                    <a:pt x="4638" y="2703"/>
                  </a:cubicBezTo>
                  <a:cubicBezTo>
                    <a:pt x="4571" y="1402"/>
                    <a:pt x="4538" y="101"/>
                    <a:pt x="4204" y="1"/>
                  </a:cubicBezTo>
                  <a:lnTo>
                    <a:pt x="4204" y="635"/>
                  </a:lnTo>
                  <a:cubicBezTo>
                    <a:pt x="4204" y="835"/>
                    <a:pt x="4237" y="1469"/>
                    <a:pt x="4037" y="1502"/>
                  </a:cubicBezTo>
                  <a:cubicBezTo>
                    <a:pt x="4004" y="1369"/>
                    <a:pt x="4004" y="1202"/>
                    <a:pt x="4004" y="1035"/>
                  </a:cubicBezTo>
                  <a:cubicBezTo>
                    <a:pt x="4004" y="868"/>
                    <a:pt x="3937" y="735"/>
                    <a:pt x="3870" y="601"/>
                  </a:cubicBezTo>
                  <a:cubicBezTo>
                    <a:pt x="3737" y="501"/>
                    <a:pt x="3604" y="468"/>
                    <a:pt x="3437" y="468"/>
                  </a:cubicBezTo>
                  <a:cubicBezTo>
                    <a:pt x="3070" y="435"/>
                    <a:pt x="2703" y="401"/>
                    <a:pt x="2336" y="401"/>
                  </a:cubicBezTo>
                  <a:cubicBezTo>
                    <a:pt x="2169" y="401"/>
                    <a:pt x="1969" y="401"/>
                    <a:pt x="1802" y="435"/>
                  </a:cubicBezTo>
                  <a:cubicBezTo>
                    <a:pt x="1635" y="468"/>
                    <a:pt x="1502" y="501"/>
                    <a:pt x="1369" y="568"/>
                  </a:cubicBezTo>
                  <a:cubicBezTo>
                    <a:pt x="1269" y="601"/>
                    <a:pt x="1202" y="668"/>
                    <a:pt x="1168" y="735"/>
                  </a:cubicBezTo>
                  <a:cubicBezTo>
                    <a:pt x="1168" y="801"/>
                    <a:pt x="1168" y="868"/>
                    <a:pt x="1168" y="935"/>
                  </a:cubicBezTo>
                  <a:cubicBezTo>
                    <a:pt x="1202" y="1068"/>
                    <a:pt x="1202" y="1202"/>
                    <a:pt x="1168" y="1302"/>
                  </a:cubicBezTo>
                  <a:cubicBezTo>
                    <a:pt x="1168" y="1369"/>
                    <a:pt x="1135" y="1435"/>
                    <a:pt x="1102" y="1435"/>
                  </a:cubicBezTo>
                  <a:cubicBezTo>
                    <a:pt x="1035" y="1435"/>
                    <a:pt x="1035" y="1369"/>
                    <a:pt x="1035" y="1335"/>
                  </a:cubicBezTo>
                  <a:cubicBezTo>
                    <a:pt x="1002" y="1102"/>
                    <a:pt x="1035" y="968"/>
                    <a:pt x="1002" y="701"/>
                  </a:cubicBezTo>
                  <a:lnTo>
                    <a:pt x="1002" y="334"/>
                  </a:lnTo>
                  <a:cubicBezTo>
                    <a:pt x="1002" y="234"/>
                    <a:pt x="935" y="101"/>
                    <a:pt x="9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77"/>
            <p:cNvSpPr/>
            <p:nvPr/>
          </p:nvSpPr>
          <p:spPr>
            <a:xfrm>
              <a:off x="2552825" y="4164250"/>
              <a:ext cx="137625" cy="129100"/>
            </a:xfrm>
            <a:custGeom>
              <a:avLst/>
              <a:gdLst/>
              <a:ahLst/>
              <a:cxnLst/>
              <a:rect l="l" t="t" r="r" b="b"/>
              <a:pathLst>
                <a:path w="5505" h="5164" extrusionOk="0">
                  <a:moveTo>
                    <a:pt x="101" y="34"/>
                  </a:moveTo>
                  <a:lnTo>
                    <a:pt x="101" y="34"/>
                  </a:lnTo>
                  <a:cubicBezTo>
                    <a:pt x="101" y="61"/>
                    <a:pt x="100" y="103"/>
                    <a:pt x="100" y="155"/>
                  </a:cubicBezTo>
                  <a:lnTo>
                    <a:pt x="100" y="155"/>
                  </a:lnTo>
                  <a:cubicBezTo>
                    <a:pt x="101" y="115"/>
                    <a:pt x="101" y="75"/>
                    <a:pt x="101" y="34"/>
                  </a:cubicBezTo>
                  <a:close/>
                  <a:moveTo>
                    <a:pt x="5204" y="1"/>
                  </a:moveTo>
                  <a:cubicBezTo>
                    <a:pt x="5204" y="1"/>
                    <a:pt x="5204" y="1936"/>
                    <a:pt x="4771" y="2169"/>
                  </a:cubicBezTo>
                  <a:cubicBezTo>
                    <a:pt x="4720" y="2196"/>
                    <a:pt x="4671" y="2208"/>
                    <a:pt x="4624" y="2208"/>
                  </a:cubicBezTo>
                  <a:cubicBezTo>
                    <a:pt x="4264" y="2208"/>
                    <a:pt x="4007" y="1504"/>
                    <a:pt x="4037" y="1268"/>
                  </a:cubicBezTo>
                  <a:cubicBezTo>
                    <a:pt x="3382" y="1054"/>
                    <a:pt x="2817" y="987"/>
                    <a:pt x="2367" y="987"/>
                  </a:cubicBezTo>
                  <a:cubicBezTo>
                    <a:pt x="1628" y="987"/>
                    <a:pt x="1201" y="1168"/>
                    <a:pt x="1201" y="1168"/>
                  </a:cubicBezTo>
                  <a:cubicBezTo>
                    <a:pt x="1201" y="1168"/>
                    <a:pt x="1033" y="2264"/>
                    <a:pt x="644" y="2264"/>
                  </a:cubicBezTo>
                  <a:cubicBezTo>
                    <a:pt x="609" y="2264"/>
                    <a:pt x="573" y="2255"/>
                    <a:pt x="534" y="2236"/>
                  </a:cubicBezTo>
                  <a:cubicBezTo>
                    <a:pt x="115" y="1996"/>
                    <a:pt x="99" y="624"/>
                    <a:pt x="100" y="155"/>
                  </a:cubicBezTo>
                  <a:lnTo>
                    <a:pt x="100" y="155"/>
                  </a:lnTo>
                  <a:cubicBezTo>
                    <a:pt x="99" y="282"/>
                    <a:pt x="93" y="408"/>
                    <a:pt x="67" y="534"/>
                  </a:cubicBezTo>
                  <a:cubicBezTo>
                    <a:pt x="1" y="2302"/>
                    <a:pt x="167" y="3070"/>
                    <a:pt x="901" y="4070"/>
                  </a:cubicBezTo>
                  <a:cubicBezTo>
                    <a:pt x="1314" y="4640"/>
                    <a:pt x="2270" y="5164"/>
                    <a:pt x="3171" y="5164"/>
                  </a:cubicBezTo>
                  <a:cubicBezTo>
                    <a:pt x="3799" y="5164"/>
                    <a:pt x="4401" y="4909"/>
                    <a:pt x="4771" y="4237"/>
                  </a:cubicBezTo>
                  <a:cubicBezTo>
                    <a:pt x="5505" y="2970"/>
                    <a:pt x="5438" y="1669"/>
                    <a:pt x="5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77"/>
            <p:cNvSpPr/>
            <p:nvPr/>
          </p:nvSpPr>
          <p:spPr>
            <a:xfrm>
              <a:off x="2552825" y="4164250"/>
              <a:ext cx="137625" cy="129100"/>
            </a:xfrm>
            <a:custGeom>
              <a:avLst/>
              <a:gdLst/>
              <a:ahLst/>
              <a:cxnLst/>
              <a:rect l="l" t="t" r="r" b="b"/>
              <a:pathLst>
                <a:path w="5505" h="5164" extrusionOk="0">
                  <a:moveTo>
                    <a:pt x="101" y="34"/>
                  </a:moveTo>
                  <a:lnTo>
                    <a:pt x="101" y="34"/>
                  </a:lnTo>
                  <a:cubicBezTo>
                    <a:pt x="101" y="61"/>
                    <a:pt x="100" y="103"/>
                    <a:pt x="100" y="155"/>
                  </a:cubicBezTo>
                  <a:lnTo>
                    <a:pt x="100" y="155"/>
                  </a:lnTo>
                  <a:cubicBezTo>
                    <a:pt x="101" y="115"/>
                    <a:pt x="101" y="75"/>
                    <a:pt x="101" y="34"/>
                  </a:cubicBezTo>
                  <a:close/>
                  <a:moveTo>
                    <a:pt x="5204" y="1"/>
                  </a:moveTo>
                  <a:cubicBezTo>
                    <a:pt x="5204" y="1"/>
                    <a:pt x="5204" y="1936"/>
                    <a:pt x="4771" y="2169"/>
                  </a:cubicBezTo>
                  <a:cubicBezTo>
                    <a:pt x="4720" y="2196"/>
                    <a:pt x="4671" y="2208"/>
                    <a:pt x="4624" y="2208"/>
                  </a:cubicBezTo>
                  <a:cubicBezTo>
                    <a:pt x="4264" y="2208"/>
                    <a:pt x="4007" y="1504"/>
                    <a:pt x="4037" y="1268"/>
                  </a:cubicBezTo>
                  <a:cubicBezTo>
                    <a:pt x="3382" y="1054"/>
                    <a:pt x="2817" y="987"/>
                    <a:pt x="2367" y="987"/>
                  </a:cubicBezTo>
                  <a:cubicBezTo>
                    <a:pt x="1628" y="987"/>
                    <a:pt x="1201" y="1168"/>
                    <a:pt x="1201" y="1168"/>
                  </a:cubicBezTo>
                  <a:cubicBezTo>
                    <a:pt x="1201" y="1168"/>
                    <a:pt x="1033" y="2264"/>
                    <a:pt x="644" y="2264"/>
                  </a:cubicBezTo>
                  <a:cubicBezTo>
                    <a:pt x="609" y="2264"/>
                    <a:pt x="573" y="2255"/>
                    <a:pt x="534" y="2236"/>
                  </a:cubicBezTo>
                  <a:cubicBezTo>
                    <a:pt x="115" y="1996"/>
                    <a:pt x="99" y="624"/>
                    <a:pt x="100" y="155"/>
                  </a:cubicBezTo>
                  <a:lnTo>
                    <a:pt x="100" y="155"/>
                  </a:lnTo>
                  <a:cubicBezTo>
                    <a:pt x="99" y="282"/>
                    <a:pt x="93" y="408"/>
                    <a:pt x="67" y="534"/>
                  </a:cubicBezTo>
                  <a:cubicBezTo>
                    <a:pt x="1" y="2302"/>
                    <a:pt x="167" y="3070"/>
                    <a:pt x="901" y="4070"/>
                  </a:cubicBezTo>
                  <a:cubicBezTo>
                    <a:pt x="1314" y="4640"/>
                    <a:pt x="2270" y="5164"/>
                    <a:pt x="3171" y="5164"/>
                  </a:cubicBezTo>
                  <a:cubicBezTo>
                    <a:pt x="3799" y="5164"/>
                    <a:pt x="4401" y="4909"/>
                    <a:pt x="4771" y="4237"/>
                  </a:cubicBezTo>
                  <a:cubicBezTo>
                    <a:pt x="5505" y="2970"/>
                    <a:pt x="5438" y="1669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77"/>
            <p:cNvSpPr/>
            <p:nvPr/>
          </p:nvSpPr>
          <p:spPr>
            <a:xfrm>
              <a:off x="2566175" y="3982450"/>
              <a:ext cx="20700" cy="223025"/>
            </a:xfrm>
            <a:custGeom>
              <a:avLst/>
              <a:gdLst/>
              <a:ahLst/>
              <a:cxnLst/>
              <a:rect l="l" t="t" r="r" b="b"/>
              <a:pathLst>
                <a:path w="828" h="8921" extrusionOk="0">
                  <a:moveTo>
                    <a:pt x="434" y="1"/>
                  </a:moveTo>
                  <a:cubicBezTo>
                    <a:pt x="67" y="68"/>
                    <a:pt x="134" y="1802"/>
                    <a:pt x="100" y="3537"/>
                  </a:cubicBezTo>
                  <a:cubicBezTo>
                    <a:pt x="267" y="5071"/>
                    <a:pt x="0" y="7206"/>
                    <a:pt x="100" y="8107"/>
                  </a:cubicBezTo>
                  <a:cubicBezTo>
                    <a:pt x="180" y="8645"/>
                    <a:pt x="438" y="8921"/>
                    <a:pt x="619" y="8921"/>
                  </a:cubicBezTo>
                  <a:cubicBezTo>
                    <a:pt x="741" y="8921"/>
                    <a:pt x="828" y="8795"/>
                    <a:pt x="801" y="8540"/>
                  </a:cubicBezTo>
                  <a:cubicBezTo>
                    <a:pt x="734" y="7773"/>
                    <a:pt x="667" y="7039"/>
                    <a:pt x="667" y="6272"/>
                  </a:cubicBezTo>
                  <a:cubicBezTo>
                    <a:pt x="667" y="5105"/>
                    <a:pt x="601" y="2603"/>
                    <a:pt x="467" y="1335"/>
                  </a:cubicBezTo>
                  <a:cubicBezTo>
                    <a:pt x="467" y="1202"/>
                    <a:pt x="467" y="1068"/>
                    <a:pt x="467" y="935"/>
                  </a:cubicBezTo>
                  <a:lnTo>
                    <a:pt x="434" y="68"/>
                  </a:lnTo>
                  <a:cubicBezTo>
                    <a:pt x="434" y="34"/>
                    <a:pt x="434" y="1"/>
                    <a:pt x="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77"/>
            <p:cNvSpPr/>
            <p:nvPr/>
          </p:nvSpPr>
          <p:spPr>
            <a:xfrm>
              <a:off x="2648875" y="3982450"/>
              <a:ext cx="20725" cy="223400"/>
            </a:xfrm>
            <a:custGeom>
              <a:avLst/>
              <a:gdLst/>
              <a:ahLst/>
              <a:cxnLst/>
              <a:rect l="l" t="t" r="r" b="b"/>
              <a:pathLst>
                <a:path w="829" h="8936" extrusionOk="0">
                  <a:moveTo>
                    <a:pt x="395" y="1"/>
                  </a:moveTo>
                  <a:lnTo>
                    <a:pt x="395" y="34"/>
                  </a:lnTo>
                  <a:lnTo>
                    <a:pt x="395" y="635"/>
                  </a:lnTo>
                  <a:cubicBezTo>
                    <a:pt x="395" y="868"/>
                    <a:pt x="362" y="1135"/>
                    <a:pt x="328" y="1369"/>
                  </a:cubicBezTo>
                  <a:cubicBezTo>
                    <a:pt x="228" y="2669"/>
                    <a:pt x="128" y="5105"/>
                    <a:pt x="128" y="6305"/>
                  </a:cubicBezTo>
                  <a:cubicBezTo>
                    <a:pt x="128" y="7039"/>
                    <a:pt x="95" y="7806"/>
                    <a:pt x="28" y="8540"/>
                  </a:cubicBezTo>
                  <a:cubicBezTo>
                    <a:pt x="0" y="8805"/>
                    <a:pt x="94" y="8935"/>
                    <a:pt x="220" y="8935"/>
                  </a:cubicBezTo>
                  <a:cubicBezTo>
                    <a:pt x="397" y="8935"/>
                    <a:pt x="637" y="8679"/>
                    <a:pt x="695" y="8173"/>
                  </a:cubicBezTo>
                  <a:cubicBezTo>
                    <a:pt x="829" y="7273"/>
                    <a:pt x="562" y="5105"/>
                    <a:pt x="695" y="3570"/>
                  </a:cubicBezTo>
                  <a:cubicBezTo>
                    <a:pt x="762" y="2803"/>
                    <a:pt x="762" y="2169"/>
                    <a:pt x="762" y="1669"/>
                  </a:cubicBezTo>
                  <a:cubicBezTo>
                    <a:pt x="695" y="801"/>
                    <a:pt x="628" y="101"/>
                    <a:pt x="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77"/>
            <p:cNvSpPr/>
            <p:nvPr/>
          </p:nvSpPr>
          <p:spPr>
            <a:xfrm>
              <a:off x="2578675" y="4184050"/>
              <a:ext cx="80075" cy="13075"/>
            </a:xfrm>
            <a:custGeom>
              <a:avLst/>
              <a:gdLst/>
              <a:ahLst/>
              <a:cxnLst/>
              <a:rect l="l" t="t" r="r" b="b"/>
              <a:pathLst>
                <a:path w="3203" h="523" extrusionOk="0">
                  <a:moveTo>
                    <a:pt x="1602" y="1"/>
                  </a:moveTo>
                  <a:cubicBezTo>
                    <a:pt x="1093" y="1"/>
                    <a:pt x="584" y="93"/>
                    <a:pt x="101" y="276"/>
                  </a:cubicBezTo>
                  <a:cubicBezTo>
                    <a:pt x="34" y="310"/>
                    <a:pt x="1" y="376"/>
                    <a:pt x="34" y="443"/>
                  </a:cubicBezTo>
                  <a:cubicBezTo>
                    <a:pt x="58" y="492"/>
                    <a:pt x="101" y="523"/>
                    <a:pt x="148" y="523"/>
                  </a:cubicBezTo>
                  <a:cubicBezTo>
                    <a:pt x="165" y="523"/>
                    <a:pt x="183" y="519"/>
                    <a:pt x="201" y="510"/>
                  </a:cubicBezTo>
                  <a:cubicBezTo>
                    <a:pt x="651" y="360"/>
                    <a:pt x="1126" y="285"/>
                    <a:pt x="1602" y="285"/>
                  </a:cubicBezTo>
                  <a:cubicBezTo>
                    <a:pt x="2077" y="285"/>
                    <a:pt x="2552" y="360"/>
                    <a:pt x="3003" y="510"/>
                  </a:cubicBezTo>
                  <a:lnTo>
                    <a:pt x="3070" y="510"/>
                  </a:lnTo>
                  <a:cubicBezTo>
                    <a:pt x="3103" y="510"/>
                    <a:pt x="3170" y="476"/>
                    <a:pt x="3170" y="443"/>
                  </a:cubicBezTo>
                  <a:cubicBezTo>
                    <a:pt x="3203" y="376"/>
                    <a:pt x="3170" y="276"/>
                    <a:pt x="3103" y="276"/>
                  </a:cubicBezTo>
                  <a:cubicBezTo>
                    <a:pt x="2619" y="93"/>
                    <a:pt x="2111" y="1"/>
                    <a:pt x="1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77"/>
            <p:cNvSpPr/>
            <p:nvPr/>
          </p:nvSpPr>
          <p:spPr>
            <a:xfrm>
              <a:off x="2574500" y="4149675"/>
              <a:ext cx="88425" cy="12425"/>
            </a:xfrm>
            <a:custGeom>
              <a:avLst/>
              <a:gdLst/>
              <a:ahLst/>
              <a:cxnLst/>
              <a:rect l="l" t="t" r="r" b="b"/>
              <a:pathLst>
                <a:path w="3537" h="497" extrusionOk="0">
                  <a:moveTo>
                    <a:pt x="1785" y="0"/>
                  </a:moveTo>
                  <a:cubicBezTo>
                    <a:pt x="1227" y="0"/>
                    <a:pt x="668" y="83"/>
                    <a:pt x="134" y="250"/>
                  </a:cubicBezTo>
                  <a:cubicBezTo>
                    <a:pt x="68" y="284"/>
                    <a:pt x="1" y="350"/>
                    <a:pt x="34" y="417"/>
                  </a:cubicBezTo>
                  <a:cubicBezTo>
                    <a:pt x="59" y="466"/>
                    <a:pt x="101" y="497"/>
                    <a:pt x="148" y="497"/>
                  </a:cubicBezTo>
                  <a:cubicBezTo>
                    <a:pt x="165" y="497"/>
                    <a:pt x="183" y="493"/>
                    <a:pt x="201" y="484"/>
                  </a:cubicBezTo>
                  <a:cubicBezTo>
                    <a:pt x="718" y="334"/>
                    <a:pt x="1252" y="259"/>
                    <a:pt x="1781" y="259"/>
                  </a:cubicBezTo>
                  <a:cubicBezTo>
                    <a:pt x="2311" y="259"/>
                    <a:pt x="2836" y="334"/>
                    <a:pt x="3337" y="484"/>
                  </a:cubicBezTo>
                  <a:lnTo>
                    <a:pt x="3403" y="484"/>
                  </a:lnTo>
                  <a:cubicBezTo>
                    <a:pt x="3437" y="484"/>
                    <a:pt x="3503" y="450"/>
                    <a:pt x="3503" y="417"/>
                  </a:cubicBezTo>
                  <a:cubicBezTo>
                    <a:pt x="3537" y="350"/>
                    <a:pt x="3503" y="284"/>
                    <a:pt x="3437" y="250"/>
                  </a:cubicBezTo>
                  <a:cubicBezTo>
                    <a:pt x="2903" y="83"/>
                    <a:pt x="2344" y="0"/>
                    <a:pt x="1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77"/>
            <p:cNvSpPr/>
            <p:nvPr/>
          </p:nvSpPr>
          <p:spPr>
            <a:xfrm>
              <a:off x="2575350" y="4115050"/>
              <a:ext cx="87575" cy="14200"/>
            </a:xfrm>
            <a:custGeom>
              <a:avLst/>
              <a:gdLst/>
              <a:ahLst/>
              <a:cxnLst/>
              <a:rect l="l" t="t" r="r" b="b"/>
              <a:pathLst>
                <a:path w="3503" h="568" extrusionOk="0">
                  <a:moveTo>
                    <a:pt x="1735" y="1"/>
                  </a:moveTo>
                  <a:cubicBezTo>
                    <a:pt x="1168" y="1"/>
                    <a:pt x="601" y="101"/>
                    <a:pt x="67" y="301"/>
                  </a:cubicBezTo>
                  <a:cubicBezTo>
                    <a:pt x="0" y="334"/>
                    <a:pt x="0" y="401"/>
                    <a:pt x="0" y="468"/>
                  </a:cubicBezTo>
                  <a:cubicBezTo>
                    <a:pt x="34" y="534"/>
                    <a:pt x="100" y="568"/>
                    <a:pt x="134" y="568"/>
                  </a:cubicBezTo>
                  <a:cubicBezTo>
                    <a:pt x="167" y="568"/>
                    <a:pt x="167" y="568"/>
                    <a:pt x="200" y="534"/>
                  </a:cubicBezTo>
                  <a:cubicBezTo>
                    <a:pt x="678" y="323"/>
                    <a:pt x="1183" y="253"/>
                    <a:pt x="1642" y="253"/>
                  </a:cubicBezTo>
                  <a:cubicBezTo>
                    <a:pt x="2561" y="253"/>
                    <a:pt x="3303" y="534"/>
                    <a:pt x="3303" y="534"/>
                  </a:cubicBezTo>
                  <a:cubicBezTo>
                    <a:pt x="3320" y="543"/>
                    <a:pt x="3338" y="547"/>
                    <a:pt x="3356" y="547"/>
                  </a:cubicBezTo>
                  <a:cubicBezTo>
                    <a:pt x="3403" y="547"/>
                    <a:pt x="3445" y="517"/>
                    <a:pt x="3469" y="468"/>
                  </a:cubicBezTo>
                  <a:cubicBezTo>
                    <a:pt x="3503" y="401"/>
                    <a:pt x="3469" y="334"/>
                    <a:pt x="3403" y="301"/>
                  </a:cubicBezTo>
                  <a:cubicBezTo>
                    <a:pt x="2869" y="101"/>
                    <a:pt x="2302" y="1"/>
                    <a:pt x="1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77"/>
            <p:cNvSpPr/>
            <p:nvPr/>
          </p:nvSpPr>
          <p:spPr>
            <a:xfrm>
              <a:off x="2574500" y="4083050"/>
              <a:ext cx="88425" cy="16175"/>
            </a:xfrm>
            <a:custGeom>
              <a:avLst/>
              <a:gdLst/>
              <a:ahLst/>
              <a:cxnLst/>
              <a:rect l="l" t="t" r="r" b="b"/>
              <a:pathLst>
                <a:path w="3537" h="647" extrusionOk="0">
                  <a:moveTo>
                    <a:pt x="1799" y="0"/>
                  </a:moveTo>
                  <a:cubicBezTo>
                    <a:pt x="1213" y="0"/>
                    <a:pt x="627" y="126"/>
                    <a:pt x="68" y="380"/>
                  </a:cubicBezTo>
                  <a:cubicBezTo>
                    <a:pt x="1" y="413"/>
                    <a:pt x="1" y="480"/>
                    <a:pt x="34" y="547"/>
                  </a:cubicBezTo>
                  <a:cubicBezTo>
                    <a:pt x="34" y="614"/>
                    <a:pt x="101" y="647"/>
                    <a:pt x="134" y="647"/>
                  </a:cubicBezTo>
                  <a:cubicBezTo>
                    <a:pt x="168" y="647"/>
                    <a:pt x="168" y="614"/>
                    <a:pt x="201" y="614"/>
                  </a:cubicBezTo>
                  <a:cubicBezTo>
                    <a:pt x="721" y="388"/>
                    <a:pt x="1276" y="271"/>
                    <a:pt x="1830" y="271"/>
                  </a:cubicBezTo>
                  <a:cubicBezTo>
                    <a:pt x="2343" y="271"/>
                    <a:pt x="2855" y="372"/>
                    <a:pt x="3337" y="580"/>
                  </a:cubicBezTo>
                  <a:cubicBezTo>
                    <a:pt x="3354" y="589"/>
                    <a:pt x="3372" y="593"/>
                    <a:pt x="3390" y="593"/>
                  </a:cubicBezTo>
                  <a:cubicBezTo>
                    <a:pt x="3437" y="593"/>
                    <a:pt x="3479" y="562"/>
                    <a:pt x="3503" y="513"/>
                  </a:cubicBezTo>
                  <a:cubicBezTo>
                    <a:pt x="3537" y="447"/>
                    <a:pt x="3537" y="380"/>
                    <a:pt x="3470" y="347"/>
                  </a:cubicBezTo>
                  <a:cubicBezTo>
                    <a:pt x="2929" y="117"/>
                    <a:pt x="2364" y="0"/>
                    <a:pt x="1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77"/>
            <p:cNvSpPr/>
            <p:nvPr/>
          </p:nvSpPr>
          <p:spPr>
            <a:xfrm>
              <a:off x="2573675" y="4048425"/>
              <a:ext cx="89250" cy="15275"/>
            </a:xfrm>
            <a:custGeom>
              <a:avLst/>
              <a:gdLst/>
              <a:ahLst/>
              <a:cxnLst/>
              <a:rect l="l" t="t" r="r" b="b"/>
              <a:pathLst>
                <a:path w="3570" h="611" extrusionOk="0">
                  <a:moveTo>
                    <a:pt x="1709" y="1"/>
                  </a:moveTo>
                  <a:cubicBezTo>
                    <a:pt x="1206" y="1"/>
                    <a:pt x="646" y="92"/>
                    <a:pt x="101" y="364"/>
                  </a:cubicBezTo>
                  <a:lnTo>
                    <a:pt x="67" y="364"/>
                  </a:lnTo>
                  <a:cubicBezTo>
                    <a:pt x="1" y="397"/>
                    <a:pt x="1" y="464"/>
                    <a:pt x="34" y="531"/>
                  </a:cubicBezTo>
                  <a:cubicBezTo>
                    <a:pt x="34" y="598"/>
                    <a:pt x="101" y="598"/>
                    <a:pt x="134" y="598"/>
                  </a:cubicBezTo>
                  <a:lnTo>
                    <a:pt x="201" y="598"/>
                  </a:lnTo>
                  <a:cubicBezTo>
                    <a:pt x="701" y="353"/>
                    <a:pt x="1220" y="271"/>
                    <a:pt x="1689" y="271"/>
                  </a:cubicBezTo>
                  <a:cubicBezTo>
                    <a:pt x="2628" y="271"/>
                    <a:pt x="3370" y="598"/>
                    <a:pt x="3370" y="598"/>
                  </a:cubicBezTo>
                  <a:cubicBezTo>
                    <a:pt x="3387" y="606"/>
                    <a:pt x="3408" y="611"/>
                    <a:pt x="3428" y="611"/>
                  </a:cubicBezTo>
                  <a:cubicBezTo>
                    <a:pt x="3483" y="611"/>
                    <a:pt x="3536" y="580"/>
                    <a:pt x="3536" y="531"/>
                  </a:cubicBezTo>
                  <a:cubicBezTo>
                    <a:pt x="3570" y="464"/>
                    <a:pt x="3536" y="397"/>
                    <a:pt x="3470" y="364"/>
                  </a:cubicBezTo>
                  <a:cubicBezTo>
                    <a:pt x="3448" y="342"/>
                    <a:pt x="2685" y="1"/>
                    <a:pt x="17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77"/>
            <p:cNvSpPr/>
            <p:nvPr/>
          </p:nvSpPr>
          <p:spPr>
            <a:xfrm>
              <a:off x="2538650" y="2644825"/>
              <a:ext cx="500375" cy="1452050"/>
            </a:xfrm>
            <a:custGeom>
              <a:avLst/>
              <a:gdLst/>
              <a:ahLst/>
              <a:cxnLst/>
              <a:rect l="l" t="t" r="r" b="b"/>
              <a:pathLst>
                <a:path w="20015" h="58082" extrusionOk="0">
                  <a:moveTo>
                    <a:pt x="3737" y="1"/>
                  </a:moveTo>
                  <a:cubicBezTo>
                    <a:pt x="2769" y="2269"/>
                    <a:pt x="2102" y="4671"/>
                    <a:pt x="1835" y="7106"/>
                  </a:cubicBezTo>
                  <a:cubicBezTo>
                    <a:pt x="1168" y="16046"/>
                    <a:pt x="1535" y="28888"/>
                    <a:pt x="1535" y="28888"/>
                  </a:cubicBezTo>
                  <a:cubicBezTo>
                    <a:pt x="1435" y="29822"/>
                    <a:pt x="868" y="31924"/>
                    <a:pt x="468" y="36060"/>
                  </a:cubicBezTo>
                  <a:cubicBezTo>
                    <a:pt x="1" y="40930"/>
                    <a:pt x="568" y="57375"/>
                    <a:pt x="568" y="57375"/>
                  </a:cubicBezTo>
                  <a:cubicBezTo>
                    <a:pt x="568" y="57375"/>
                    <a:pt x="1763" y="58081"/>
                    <a:pt x="3208" y="58081"/>
                  </a:cubicBezTo>
                  <a:cubicBezTo>
                    <a:pt x="4028" y="58081"/>
                    <a:pt x="4929" y="57854"/>
                    <a:pt x="5738" y="57142"/>
                  </a:cubicBezTo>
                  <a:cubicBezTo>
                    <a:pt x="5738" y="57142"/>
                    <a:pt x="8373" y="34492"/>
                    <a:pt x="8974" y="29655"/>
                  </a:cubicBezTo>
                  <a:cubicBezTo>
                    <a:pt x="9507" y="25452"/>
                    <a:pt x="11008" y="16313"/>
                    <a:pt x="11008" y="16313"/>
                  </a:cubicBezTo>
                  <a:lnTo>
                    <a:pt x="12743" y="29822"/>
                  </a:lnTo>
                  <a:cubicBezTo>
                    <a:pt x="12743" y="29822"/>
                    <a:pt x="12576" y="33625"/>
                    <a:pt x="12676" y="36060"/>
                  </a:cubicBezTo>
                  <a:cubicBezTo>
                    <a:pt x="12810" y="38929"/>
                    <a:pt x="13610" y="53439"/>
                    <a:pt x="13610" y="53439"/>
                  </a:cubicBezTo>
                  <a:cubicBezTo>
                    <a:pt x="13610" y="53439"/>
                    <a:pt x="14983" y="53908"/>
                    <a:pt x="16477" y="53908"/>
                  </a:cubicBezTo>
                  <a:cubicBezTo>
                    <a:pt x="17533" y="53908"/>
                    <a:pt x="18649" y="53674"/>
                    <a:pt x="19381" y="52872"/>
                  </a:cubicBezTo>
                  <a:cubicBezTo>
                    <a:pt x="19381" y="52872"/>
                    <a:pt x="19815" y="32724"/>
                    <a:pt x="19881" y="29289"/>
                  </a:cubicBezTo>
                  <a:cubicBezTo>
                    <a:pt x="20015" y="22584"/>
                    <a:pt x="19881" y="10308"/>
                    <a:pt x="18781" y="3237"/>
                  </a:cubicBezTo>
                  <a:lnTo>
                    <a:pt x="37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77"/>
            <p:cNvSpPr/>
            <p:nvPr/>
          </p:nvSpPr>
          <p:spPr>
            <a:xfrm>
              <a:off x="2813850" y="2895025"/>
              <a:ext cx="146800" cy="455350"/>
            </a:xfrm>
            <a:custGeom>
              <a:avLst/>
              <a:gdLst/>
              <a:ahLst/>
              <a:cxnLst/>
              <a:rect l="l" t="t" r="r" b="b"/>
              <a:pathLst>
                <a:path w="5872" h="18214" extrusionOk="0">
                  <a:moveTo>
                    <a:pt x="5871" y="0"/>
                  </a:moveTo>
                  <a:cubicBezTo>
                    <a:pt x="4237" y="1535"/>
                    <a:pt x="601" y="2035"/>
                    <a:pt x="601" y="2035"/>
                  </a:cubicBezTo>
                  <a:lnTo>
                    <a:pt x="0" y="6338"/>
                  </a:lnTo>
                  <a:lnTo>
                    <a:pt x="1535" y="18213"/>
                  </a:lnTo>
                  <a:lnTo>
                    <a:pt x="968" y="6571"/>
                  </a:lnTo>
                  <a:lnTo>
                    <a:pt x="1602" y="2702"/>
                  </a:lnTo>
                  <a:cubicBezTo>
                    <a:pt x="3369" y="2469"/>
                    <a:pt x="4937" y="1501"/>
                    <a:pt x="58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77"/>
            <p:cNvSpPr/>
            <p:nvPr/>
          </p:nvSpPr>
          <p:spPr>
            <a:xfrm>
              <a:off x="2929775" y="2202025"/>
              <a:ext cx="170125" cy="349425"/>
            </a:xfrm>
            <a:custGeom>
              <a:avLst/>
              <a:gdLst/>
              <a:ahLst/>
              <a:cxnLst/>
              <a:rect l="l" t="t" r="r" b="b"/>
              <a:pathLst>
                <a:path w="6805" h="13977" extrusionOk="0">
                  <a:moveTo>
                    <a:pt x="0" y="0"/>
                  </a:moveTo>
                  <a:lnTo>
                    <a:pt x="1201" y="13977"/>
                  </a:lnTo>
                  <a:lnTo>
                    <a:pt x="6805" y="11842"/>
                  </a:lnTo>
                  <a:cubicBezTo>
                    <a:pt x="6805" y="11842"/>
                    <a:pt x="4603" y="4170"/>
                    <a:pt x="3769" y="2469"/>
                  </a:cubicBezTo>
                  <a:cubicBezTo>
                    <a:pt x="2935" y="767"/>
                    <a:pt x="2202" y="20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77"/>
            <p:cNvSpPr/>
            <p:nvPr/>
          </p:nvSpPr>
          <p:spPr>
            <a:xfrm>
              <a:off x="2929775" y="2202025"/>
              <a:ext cx="170125" cy="349425"/>
            </a:xfrm>
            <a:custGeom>
              <a:avLst/>
              <a:gdLst/>
              <a:ahLst/>
              <a:cxnLst/>
              <a:rect l="l" t="t" r="r" b="b"/>
              <a:pathLst>
                <a:path w="6805" h="13977" extrusionOk="0">
                  <a:moveTo>
                    <a:pt x="0" y="0"/>
                  </a:moveTo>
                  <a:lnTo>
                    <a:pt x="1201" y="13977"/>
                  </a:lnTo>
                  <a:lnTo>
                    <a:pt x="6805" y="11842"/>
                  </a:lnTo>
                  <a:cubicBezTo>
                    <a:pt x="6805" y="11842"/>
                    <a:pt x="4603" y="4170"/>
                    <a:pt x="3769" y="2469"/>
                  </a:cubicBezTo>
                  <a:cubicBezTo>
                    <a:pt x="2935" y="767"/>
                    <a:pt x="2202" y="20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77"/>
            <p:cNvSpPr/>
            <p:nvPr/>
          </p:nvSpPr>
          <p:spPr>
            <a:xfrm>
              <a:off x="2571175" y="2194525"/>
              <a:ext cx="481200" cy="684625"/>
            </a:xfrm>
            <a:custGeom>
              <a:avLst/>
              <a:gdLst/>
              <a:ahLst/>
              <a:cxnLst/>
              <a:rect l="l" t="t" r="r" b="b"/>
              <a:pathLst>
                <a:path w="19248" h="27385" extrusionOk="0">
                  <a:moveTo>
                    <a:pt x="7873" y="0"/>
                  </a:moveTo>
                  <a:lnTo>
                    <a:pt x="3870" y="400"/>
                  </a:lnTo>
                  <a:cubicBezTo>
                    <a:pt x="4170" y="5304"/>
                    <a:pt x="1235" y="7706"/>
                    <a:pt x="1235" y="7706"/>
                  </a:cubicBezTo>
                  <a:lnTo>
                    <a:pt x="2903" y="15211"/>
                  </a:lnTo>
                  <a:cubicBezTo>
                    <a:pt x="2035" y="17713"/>
                    <a:pt x="634" y="20448"/>
                    <a:pt x="0" y="24885"/>
                  </a:cubicBezTo>
                  <a:cubicBezTo>
                    <a:pt x="821" y="25834"/>
                    <a:pt x="5370" y="27384"/>
                    <a:pt x="10304" y="27384"/>
                  </a:cubicBezTo>
                  <a:cubicBezTo>
                    <a:pt x="12996" y="27384"/>
                    <a:pt x="15802" y="26923"/>
                    <a:pt x="18180" y="25652"/>
                  </a:cubicBezTo>
                  <a:cubicBezTo>
                    <a:pt x="18180" y="25652"/>
                    <a:pt x="17646" y="21249"/>
                    <a:pt x="17013" y="16745"/>
                  </a:cubicBezTo>
                  <a:cubicBezTo>
                    <a:pt x="17013" y="16745"/>
                    <a:pt x="17046" y="13310"/>
                    <a:pt x="17213" y="11542"/>
                  </a:cubicBezTo>
                  <a:cubicBezTo>
                    <a:pt x="19248" y="9407"/>
                    <a:pt x="19214" y="6772"/>
                    <a:pt x="17880" y="4670"/>
                  </a:cubicBezTo>
                  <a:cubicBezTo>
                    <a:pt x="16913" y="3069"/>
                    <a:pt x="15712" y="1601"/>
                    <a:pt x="14344" y="267"/>
                  </a:cubicBezTo>
                  <a:lnTo>
                    <a:pt x="11675" y="100"/>
                  </a:lnTo>
                  <a:lnTo>
                    <a:pt x="78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77"/>
            <p:cNvSpPr/>
            <p:nvPr/>
          </p:nvSpPr>
          <p:spPr>
            <a:xfrm>
              <a:off x="2727950" y="2193675"/>
              <a:ext cx="206850" cy="146800"/>
            </a:xfrm>
            <a:custGeom>
              <a:avLst/>
              <a:gdLst/>
              <a:ahLst/>
              <a:cxnLst/>
              <a:rect l="l" t="t" r="r" b="b"/>
              <a:pathLst>
                <a:path w="8274" h="5872" extrusionOk="0">
                  <a:moveTo>
                    <a:pt x="1602" y="1"/>
                  </a:moveTo>
                  <a:lnTo>
                    <a:pt x="101" y="167"/>
                  </a:lnTo>
                  <a:cubicBezTo>
                    <a:pt x="1" y="668"/>
                    <a:pt x="1368" y="2302"/>
                    <a:pt x="2569" y="3236"/>
                  </a:cubicBezTo>
                  <a:cubicBezTo>
                    <a:pt x="3737" y="4204"/>
                    <a:pt x="6338" y="5571"/>
                    <a:pt x="7739" y="5872"/>
                  </a:cubicBezTo>
                  <a:cubicBezTo>
                    <a:pt x="8206" y="5038"/>
                    <a:pt x="8273" y="4037"/>
                    <a:pt x="8006" y="3136"/>
                  </a:cubicBezTo>
                  <a:cubicBezTo>
                    <a:pt x="7673" y="2102"/>
                    <a:pt x="7139" y="1101"/>
                    <a:pt x="6505" y="201"/>
                  </a:cubicBezTo>
                  <a:lnTo>
                    <a:pt x="5371" y="101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77"/>
            <p:cNvSpPr/>
            <p:nvPr/>
          </p:nvSpPr>
          <p:spPr>
            <a:xfrm>
              <a:off x="2723775" y="2418850"/>
              <a:ext cx="114275" cy="25875"/>
            </a:xfrm>
            <a:custGeom>
              <a:avLst/>
              <a:gdLst/>
              <a:ahLst/>
              <a:cxnLst/>
              <a:rect l="l" t="t" r="r" b="b"/>
              <a:pathLst>
                <a:path w="4571" h="1035" extrusionOk="0">
                  <a:moveTo>
                    <a:pt x="4504" y="0"/>
                  </a:moveTo>
                  <a:lnTo>
                    <a:pt x="1" y="167"/>
                  </a:lnTo>
                  <a:lnTo>
                    <a:pt x="1" y="1034"/>
                  </a:lnTo>
                  <a:lnTo>
                    <a:pt x="4571" y="834"/>
                  </a:lnTo>
                  <a:lnTo>
                    <a:pt x="4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77"/>
            <p:cNvSpPr/>
            <p:nvPr/>
          </p:nvSpPr>
          <p:spPr>
            <a:xfrm>
              <a:off x="2723775" y="2387975"/>
              <a:ext cx="76750" cy="35050"/>
            </a:xfrm>
            <a:custGeom>
              <a:avLst/>
              <a:gdLst/>
              <a:ahLst/>
              <a:cxnLst/>
              <a:rect l="l" t="t" r="r" b="b"/>
              <a:pathLst>
                <a:path w="3070" h="1402" extrusionOk="0">
                  <a:moveTo>
                    <a:pt x="1" y="1"/>
                  </a:moveTo>
                  <a:lnTo>
                    <a:pt x="134" y="1402"/>
                  </a:lnTo>
                  <a:lnTo>
                    <a:pt x="3070" y="1268"/>
                  </a:lnTo>
                  <a:lnTo>
                    <a:pt x="29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77"/>
            <p:cNvSpPr/>
            <p:nvPr/>
          </p:nvSpPr>
          <p:spPr>
            <a:xfrm>
              <a:off x="2808850" y="2360250"/>
              <a:ext cx="22525" cy="59450"/>
            </a:xfrm>
            <a:custGeom>
              <a:avLst/>
              <a:gdLst/>
              <a:ahLst/>
              <a:cxnLst/>
              <a:rect l="l" t="t" r="r" b="b"/>
              <a:pathLst>
                <a:path w="901" h="2378" extrusionOk="0">
                  <a:moveTo>
                    <a:pt x="371" y="1"/>
                  </a:moveTo>
                  <a:cubicBezTo>
                    <a:pt x="309" y="1"/>
                    <a:pt x="250" y="26"/>
                    <a:pt x="200" y="76"/>
                  </a:cubicBezTo>
                  <a:cubicBezTo>
                    <a:pt x="100" y="209"/>
                    <a:pt x="0" y="943"/>
                    <a:pt x="34" y="2377"/>
                  </a:cubicBezTo>
                  <a:lnTo>
                    <a:pt x="901" y="2344"/>
                  </a:lnTo>
                  <a:cubicBezTo>
                    <a:pt x="834" y="876"/>
                    <a:pt x="667" y="143"/>
                    <a:pt x="567" y="76"/>
                  </a:cubicBezTo>
                  <a:cubicBezTo>
                    <a:pt x="501" y="26"/>
                    <a:pt x="434" y="1"/>
                    <a:pt x="3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77"/>
            <p:cNvSpPr/>
            <p:nvPr/>
          </p:nvSpPr>
          <p:spPr>
            <a:xfrm>
              <a:off x="2813875" y="2415500"/>
              <a:ext cx="10000" cy="40900"/>
            </a:xfrm>
            <a:custGeom>
              <a:avLst/>
              <a:gdLst/>
              <a:ahLst/>
              <a:cxnLst/>
              <a:rect l="l" t="t" r="r" b="b"/>
              <a:pathLst>
                <a:path w="400" h="1636" extrusionOk="0">
                  <a:moveTo>
                    <a:pt x="33" y="1"/>
                  </a:moveTo>
                  <a:cubicBezTo>
                    <a:pt x="33" y="592"/>
                    <a:pt x="0" y="1636"/>
                    <a:pt x="190" y="1636"/>
                  </a:cubicBezTo>
                  <a:cubicBezTo>
                    <a:pt x="193" y="1636"/>
                    <a:pt x="196" y="1636"/>
                    <a:pt x="200" y="1635"/>
                  </a:cubicBezTo>
                  <a:cubicBezTo>
                    <a:pt x="400" y="1635"/>
                    <a:pt x="366" y="568"/>
                    <a:pt x="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77"/>
            <p:cNvSpPr/>
            <p:nvPr/>
          </p:nvSpPr>
          <p:spPr>
            <a:xfrm>
              <a:off x="2657075" y="1804350"/>
              <a:ext cx="327750" cy="330150"/>
            </a:xfrm>
            <a:custGeom>
              <a:avLst/>
              <a:gdLst/>
              <a:ahLst/>
              <a:cxnLst/>
              <a:rect l="l" t="t" r="r" b="b"/>
              <a:pathLst>
                <a:path w="13110" h="13206" extrusionOk="0">
                  <a:moveTo>
                    <a:pt x="8092" y="1"/>
                  </a:moveTo>
                  <a:cubicBezTo>
                    <a:pt x="5838" y="1"/>
                    <a:pt x="3172" y="1262"/>
                    <a:pt x="1802" y="3065"/>
                  </a:cubicBezTo>
                  <a:cubicBezTo>
                    <a:pt x="0" y="5433"/>
                    <a:pt x="934" y="7968"/>
                    <a:pt x="1802" y="9536"/>
                  </a:cubicBezTo>
                  <a:cubicBezTo>
                    <a:pt x="2635" y="11104"/>
                    <a:pt x="3603" y="12505"/>
                    <a:pt x="3603" y="13205"/>
                  </a:cubicBezTo>
                  <a:lnTo>
                    <a:pt x="13110" y="4266"/>
                  </a:lnTo>
                  <a:cubicBezTo>
                    <a:pt x="13110" y="4266"/>
                    <a:pt x="12442" y="1530"/>
                    <a:pt x="10041" y="396"/>
                  </a:cubicBezTo>
                  <a:cubicBezTo>
                    <a:pt x="9467" y="125"/>
                    <a:pt x="8800" y="1"/>
                    <a:pt x="80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77"/>
            <p:cNvSpPr/>
            <p:nvPr/>
          </p:nvSpPr>
          <p:spPr>
            <a:xfrm>
              <a:off x="2632875" y="2042450"/>
              <a:ext cx="140125" cy="122525"/>
            </a:xfrm>
            <a:custGeom>
              <a:avLst/>
              <a:gdLst/>
              <a:ahLst/>
              <a:cxnLst/>
              <a:rect l="l" t="t" r="r" b="b"/>
              <a:pathLst>
                <a:path w="5605" h="4901" extrusionOk="0">
                  <a:moveTo>
                    <a:pt x="2076" y="0"/>
                  </a:moveTo>
                  <a:cubicBezTo>
                    <a:pt x="1720" y="0"/>
                    <a:pt x="1361" y="143"/>
                    <a:pt x="1002" y="479"/>
                  </a:cubicBezTo>
                  <a:cubicBezTo>
                    <a:pt x="68" y="1446"/>
                    <a:pt x="1" y="2981"/>
                    <a:pt x="902" y="4015"/>
                  </a:cubicBezTo>
                  <a:cubicBezTo>
                    <a:pt x="1410" y="4597"/>
                    <a:pt x="2127" y="4901"/>
                    <a:pt x="2847" y="4901"/>
                  </a:cubicBezTo>
                  <a:cubicBezTo>
                    <a:pt x="3448" y="4901"/>
                    <a:pt x="4052" y="4689"/>
                    <a:pt x="4537" y="4248"/>
                  </a:cubicBezTo>
                  <a:cubicBezTo>
                    <a:pt x="5605" y="3281"/>
                    <a:pt x="5004" y="2247"/>
                    <a:pt x="4037" y="1180"/>
                  </a:cubicBezTo>
                  <a:cubicBezTo>
                    <a:pt x="3406" y="505"/>
                    <a:pt x="2746" y="0"/>
                    <a:pt x="2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77"/>
            <p:cNvSpPr/>
            <p:nvPr/>
          </p:nvSpPr>
          <p:spPr>
            <a:xfrm>
              <a:off x="2642900" y="1984375"/>
              <a:ext cx="44900" cy="70175"/>
            </a:xfrm>
            <a:custGeom>
              <a:avLst/>
              <a:gdLst/>
              <a:ahLst/>
              <a:cxnLst/>
              <a:rect l="l" t="t" r="r" b="b"/>
              <a:pathLst>
                <a:path w="1796" h="2807" extrusionOk="0">
                  <a:moveTo>
                    <a:pt x="794" y="244"/>
                  </a:moveTo>
                  <a:cubicBezTo>
                    <a:pt x="896" y="244"/>
                    <a:pt x="1001" y="263"/>
                    <a:pt x="1101" y="300"/>
                  </a:cubicBezTo>
                  <a:cubicBezTo>
                    <a:pt x="1168" y="300"/>
                    <a:pt x="1234" y="334"/>
                    <a:pt x="1301" y="367"/>
                  </a:cubicBezTo>
                  <a:lnTo>
                    <a:pt x="1401" y="400"/>
                  </a:lnTo>
                  <a:lnTo>
                    <a:pt x="1435" y="434"/>
                  </a:lnTo>
                  <a:lnTo>
                    <a:pt x="1468" y="434"/>
                  </a:lnTo>
                  <a:cubicBezTo>
                    <a:pt x="1301" y="500"/>
                    <a:pt x="1101" y="567"/>
                    <a:pt x="867" y="567"/>
                  </a:cubicBezTo>
                  <a:cubicBezTo>
                    <a:pt x="801" y="567"/>
                    <a:pt x="719" y="582"/>
                    <a:pt x="633" y="582"/>
                  </a:cubicBezTo>
                  <a:cubicBezTo>
                    <a:pt x="589" y="582"/>
                    <a:pt x="545" y="578"/>
                    <a:pt x="501" y="567"/>
                  </a:cubicBezTo>
                  <a:lnTo>
                    <a:pt x="467" y="567"/>
                  </a:lnTo>
                  <a:cubicBezTo>
                    <a:pt x="434" y="567"/>
                    <a:pt x="300" y="534"/>
                    <a:pt x="300" y="500"/>
                  </a:cubicBezTo>
                  <a:cubicBezTo>
                    <a:pt x="267" y="467"/>
                    <a:pt x="300" y="434"/>
                    <a:pt x="334" y="400"/>
                  </a:cubicBezTo>
                  <a:cubicBezTo>
                    <a:pt x="459" y="296"/>
                    <a:pt x="623" y="244"/>
                    <a:pt x="794" y="244"/>
                  </a:cubicBezTo>
                  <a:close/>
                  <a:moveTo>
                    <a:pt x="667" y="0"/>
                  </a:moveTo>
                  <a:cubicBezTo>
                    <a:pt x="434" y="0"/>
                    <a:pt x="0" y="167"/>
                    <a:pt x="0" y="467"/>
                  </a:cubicBezTo>
                  <a:cubicBezTo>
                    <a:pt x="29" y="731"/>
                    <a:pt x="471" y="840"/>
                    <a:pt x="736" y="840"/>
                  </a:cubicBezTo>
                  <a:cubicBezTo>
                    <a:pt x="773" y="840"/>
                    <a:pt x="806" y="838"/>
                    <a:pt x="834" y="834"/>
                  </a:cubicBezTo>
                  <a:cubicBezTo>
                    <a:pt x="1068" y="834"/>
                    <a:pt x="1268" y="801"/>
                    <a:pt x="1468" y="734"/>
                  </a:cubicBezTo>
                  <a:lnTo>
                    <a:pt x="1468" y="734"/>
                  </a:lnTo>
                  <a:cubicBezTo>
                    <a:pt x="1468" y="1168"/>
                    <a:pt x="1435" y="1568"/>
                    <a:pt x="1301" y="1968"/>
                  </a:cubicBezTo>
                  <a:cubicBezTo>
                    <a:pt x="1234" y="2135"/>
                    <a:pt x="1101" y="2302"/>
                    <a:pt x="968" y="2435"/>
                  </a:cubicBezTo>
                  <a:cubicBezTo>
                    <a:pt x="821" y="2533"/>
                    <a:pt x="639" y="2595"/>
                    <a:pt x="460" y="2595"/>
                  </a:cubicBezTo>
                  <a:cubicBezTo>
                    <a:pt x="395" y="2595"/>
                    <a:pt x="330" y="2586"/>
                    <a:pt x="267" y="2569"/>
                  </a:cubicBezTo>
                  <a:cubicBezTo>
                    <a:pt x="257" y="2566"/>
                    <a:pt x="248" y="2565"/>
                    <a:pt x="239" y="2565"/>
                  </a:cubicBezTo>
                  <a:cubicBezTo>
                    <a:pt x="139" y="2565"/>
                    <a:pt x="175" y="2738"/>
                    <a:pt x="267" y="2769"/>
                  </a:cubicBezTo>
                  <a:cubicBezTo>
                    <a:pt x="356" y="2794"/>
                    <a:pt x="446" y="2806"/>
                    <a:pt x="535" y="2806"/>
                  </a:cubicBezTo>
                  <a:cubicBezTo>
                    <a:pt x="913" y="2806"/>
                    <a:pt x="1272" y="2586"/>
                    <a:pt x="1435" y="2235"/>
                  </a:cubicBezTo>
                  <a:cubicBezTo>
                    <a:pt x="1735" y="1735"/>
                    <a:pt x="1635" y="1134"/>
                    <a:pt x="1768" y="567"/>
                  </a:cubicBezTo>
                  <a:cubicBezTo>
                    <a:pt x="1796" y="457"/>
                    <a:pt x="1709" y="392"/>
                    <a:pt x="1640" y="392"/>
                  </a:cubicBezTo>
                  <a:cubicBezTo>
                    <a:pt x="1626" y="392"/>
                    <a:pt x="1613" y="395"/>
                    <a:pt x="1601" y="400"/>
                  </a:cubicBezTo>
                  <a:cubicBezTo>
                    <a:pt x="1501" y="234"/>
                    <a:pt x="1368" y="133"/>
                    <a:pt x="1201" y="100"/>
                  </a:cubicBezTo>
                  <a:cubicBezTo>
                    <a:pt x="1034" y="33"/>
                    <a:pt x="834" y="0"/>
                    <a:pt x="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77"/>
            <p:cNvSpPr/>
            <p:nvPr/>
          </p:nvSpPr>
          <p:spPr>
            <a:xfrm>
              <a:off x="2659575" y="1854725"/>
              <a:ext cx="338600" cy="466575"/>
            </a:xfrm>
            <a:custGeom>
              <a:avLst/>
              <a:gdLst/>
              <a:ahLst/>
              <a:cxnLst/>
              <a:rect l="l" t="t" r="r" b="b"/>
              <a:pathLst>
                <a:path w="13544" h="18663" extrusionOk="0">
                  <a:moveTo>
                    <a:pt x="9928" y="0"/>
                  </a:moveTo>
                  <a:cubicBezTo>
                    <a:pt x="9575" y="0"/>
                    <a:pt x="9221" y="27"/>
                    <a:pt x="8873" y="82"/>
                  </a:cubicBezTo>
                  <a:cubicBezTo>
                    <a:pt x="7472" y="282"/>
                    <a:pt x="6171" y="1050"/>
                    <a:pt x="5304" y="2184"/>
                  </a:cubicBezTo>
                  <a:cubicBezTo>
                    <a:pt x="4937" y="2651"/>
                    <a:pt x="4670" y="3218"/>
                    <a:pt x="4537" y="3852"/>
                  </a:cubicBezTo>
                  <a:cubicBezTo>
                    <a:pt x="4337" y="4619"/>
                    <a:pt x="4470" y="5420"/>
                    <a:pt x="4203" y="6153"/>
                  </a:cubicBezTo>
                  <a:cubicBezTo>
                    <a:pt x="4203" y="6253"/>
                    <a:pt x="4137" y="6354"/>
                    <a:pt x="4103" y="6420"/>
                  </a:cubicBezTo>
                  <a:cubicBezTo>
                    <a:pt x="4037" y="6487"/>
                    <a:pt x="3936" y="6520"/>
                    <a:pt x="3870" y="6520"/>
                  </a:cubicBezTo>
                  <a:cubicBezTo>
                    <a:pt x="3736" y="6487"/>
                    <a:pt x="3636" y="6387"/>
                    <a:pt x="3603" y="6287"/>
                  </a:cubicBezTo>
                  <a:cubicBezTo>
                    <a:pt x="3336" y="5720"/>
                    <a:pt x="2836" y="5319"/>
                    <a:pt x="2202" y="5186"/>
                  </a:cubicBezTo>
                  <a:cubicBezTo>
                    <a:pt x="2102" y="5167"/>
                    <a:pt x="2001" y="5158"/>
                    <a:pt x="1899" y="5158"/>
                  </a:cubicBezTo>
                  <a:cubicBezTo>
                    <a:pt x="1461" y="5158"/>
                    <a:pt x="1026" y="5334"/>
                    <a:pt x="701" y="5686"/>
                  </a:cubicBezTo>
                  <a:cubicBezTo>
                    <a:pt x="0" y="6520"/>
                    <a:pt x="401" y="7921"/>
                    <a:pt x="1435" y="8722"/>
                  </a:cubicBezTo>
                  <a:cubicBezTo>
                    <a:pt x="1992" y="9144"/>
                    <a:pt x="2461" y="9259"/>
                    <a:pt x="2808" y="9259"/>
                  </a:cubicBezTo>
                  <a:cubicBezTo>
                    <a:pt x="3229" y="9259"/>
                    <a:pt x="3469" y="9089"/>
                    <a:pt x="3469" y="9089"/>
                  </a:cubicBezTo>
                  <a:lnTo>
                    <a:pt x="3536" y="13992"/>
                  </a:lnTo>
                  <a:cubicBezTo>
                    <a:pt x="3536" y="13992"/>
                    <a:pt x="3836" y="14993"/>
                    <a:pt x="6438" y="16861"/>
                  </a:cubicBezTo>
                  <a:cubicBezTo>
                    <a:pt x="7739" y="17795"/>
                    <a:pt x="10174" y="18662"/>
                    <a:pt x="10174" y="18662"/>
                  </a:cubicBezTo>
                  <a:cubicBezTo>
                    <a:pt x="11008" y="16828"/>
                    <a:pt x="8707" y="13992"/>
                    <a:pt x="8707" y="13992"/>
                  </a:cubicBezTo>
                  <a:lnTo>
                    <a:pt x="8707" y="11958"/>
                  </a:lnTo>
                  <a:cubicBezTo>
                    <a:pt x="9087" y="12000"/>
                    <a:pt x="9420" y="12022"/>
                    <a:pt x="9718" y="12022"/>
                  </a:cubicBezTo>
                  <a:cubicBezTo>
                    <a:pt x="10362" y="12022"/>
                    <a:pt x="10842" y="11919"/>
                    <a:pt x="11275" y="11691"/>
                  </a:cubicBezTo>
                  <a:cubicBezTo>
                    <a:pt x="11909" y="11390"/>
                    <a:pt x="13210" y="9756"/>
                    <a:pt x="13343" y="6153"/>
                  </a:cubicBezTo>
                  <a:cubicBezTo>
                    <a:pt x="13543" y="1583"/>
                    <a:pt x="12276" y="616"/>
                    <a:pt x="11375" y="149"/>
                  </a:cubicBezTo>
                  <a:cubicBezTo>
                    <a:pt x="10909" y="52"/>
                    <a:pt x="10420" y="0"/>
                    <a:pt x="9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77"/>
            <p:cNvSpPr/>
            <p:nvPr/>
          </p:nvSpPr>
          <p:spPr>
            <a:xfrm>
              <a:off x="2723775" y="1949600"/>
              <a:ext cx="296900" cy="79825"/>
            </a:xfrm>
            <a:custGeom>
              <a:avLst/>
              <a:gdLst/>
              <a:ahLst/>
              <a:cxnLst/>
              <a:rect l="l" t="t" r="r" b="b"/>
              <a:pathLst>
                <a:path w="11876" h="3193" extrusionOk="0">
                  <a:moveTo>
                    <a:pt x="10809" y="424"/>
                  </a:moveTo>
                  <a:lnTo>
                    <a:pt x="10909" y="457"/>
                  </a:lnTo>
                  <a:cubicBezTo>
                    <a:pt x="10975" y="490"/>
                    <a:pt x="11042" y="524"/>
                    <a:pt x="11109" y="590"/>
                  </a:cubicBezTo>
                  <a:cubicBezTo>
                    <a:pt x="11242" y="757"/>
                    <a:pt x="11142" y="1391"/>
                    <a:pt x="11042" y="1758"/>
                  </a:cubicBezTo>
                  <a:lnTo>
                    <a:pt x="11042" y="1725"/>
                  </a:lnTo>
                  <a:cubicBezTo>
                    <a:pt x="10975" y="2192"/>
                    <a:pt x="10675" y="2592"/>
                    <a:pt x="10241" y="2792"/>
                  </a:cubicBezTo>
                  <a:cubicBezTo>
                    <a:pt x="10041" y="2859"/>
                    <a:pt x="9841" y="2892"/>
                    <a:pt x="9641" y="2892"/>
                  </a:cubicBezTo>
                  <a:cubicBezTo>
                    <a:pt x="9585" y="2901"/>
                    <a:pt x="9528" y="2905"/>
                    <a:pt x="9472" y="2905"/>
                  </a:cubicBezTo>
                  <a:cubicBezTo>
                    <a:pt x="9090" y="2905"/>
                    <a:pt x="8706" y="2716"/>
                    <a:pt x="8474" y="2425"/>
                  </a:cubicBezTo>
                  <a:lnTo>
                    <a:pt x="8440" y="2392"/>
                  </a:lnTo>
                  <a:lnTo>
                    <a:pt x="8407" y="2358"/>
                  </a:lnTo>
                  <a:cubicBezTo>
                    <a:pt x="8407" y="2325"/>
                    <a:pt x="8407" y="2325"/>
                    <a:pt x="8373" y="2292"/>
                  </a:cubicBezTo>
                  <a:cubicBezTo>
                    <a:pt x="8373" y="2292"/>
                    <a:pt x="8373" y="2258"/>
                    <a:pt x="8340" y="2225"/>
                  </a:cubicBezTo>
                  <a:lnTo>
                    <a:pt x="8340" y="2192"/>
                  </a:lnTo>
                  <a:cubicBezTo>
                    <a:pt x="8340" y="2092"/>
                    <a:pt x="8307" y="2025"/>
                    <a:pt x="8273" y="1925"/>
                  </a:cubicBezTo>
                  <a:cubicBezTo>
                    <a:pt x="8173" y="1591"/>
                    <a:pt x="8207" y="1258"/>
                    <a:pt x="8340" y="924"/>
                  </a:cubicBezTo>
                  <a:cubicBezTo>
                    <a:pt x="8740" y="624"/>
                    <a:pt x="9207" y="457"/>
                    <a:pt x="9674" y="424"/>
                  </a:cubicBezTo>
                  <a:close/>
                  <a:moveTo>
                    <a:pt x="4513" y="352"/>
                  </a:moveTo>
                  <a:cubicBezTo>
                    <a:pt x="4643" y="352"/>
                    <a:pt x="4774" y="364"/>
                    <a:pt x="4904" y="390"/>
                  </a:cubicBezTo>
                  <a:lnTo>
                    <a:pt x="5004" y="390"/>
                  </a:lnTo>
                  <a:cubicBezTo>
                    <a:pt x="5138" y="390"/>
                    <a:pt x="5238" y="424"/>
                    <a:pt x="5371" y="424"/>
                  </a:cubicBezTo>
                  <a:lnTo>
                    <a:pt x="5505" y="457"/>
                  </a:lnTo>
                  <a:cubicBezTo>
                    <a:pt x="5638" y="490"/>
                    <a:pt x="5738" y="524"/>
                    <a:pt x="5872" y="557"/>
                  </a:cubicBezTo>
                  <a:lnTo>
                    <a:pt x="5972" y="624"/>
                  </a:lnTo>
                  <a:cubicBezTo>
                    <a:pt x="6005" y="624"/>
                    <a:pt x="6038" y="624"/>
                    <a:pt x="6072" y="657"/>
                  </a:cubicBezTo>
                  <a:lnTo>
                    <a:pt x="6105" y="657"/>
                  </a:lnTo>
                  <a:lnTo>
                    <a:pt x="6139" y="691"/>
                  </a:lnTo>
                  <a:cubicBezTo>
                    <a:pt x="6239" y="724"/>
                    <a:pt x="6305" y="791"/>
                    <a:pt x="6372" y="857"/>
                  </a:cubicBezTo>
                  <a:cubicBezTo>
                    <a:pt x="6505" y="1191"/>
                    <a:pt x="6505" y="1558"/>
                    <a:pt x="6372" y="1891"/>
                  </a:cubicBezTo>
                  <a:cubicBezTo>
                    <a:pt x="6305" y="2125"/>
                    <a:pt x="6139" y="2358"/>
                    <a:pt x="5938" y="2525"/>
                  </a:cubicBezTo>
                  <a:cubicBezTo>
                    <a:pt x="5668" y="2795"/>
                    <a:pt x="5290" y="2930"/>
                    <a:pt x="4901" y="2930"/>
                  </a:cubicBezTo>
                  <a:cubicBezTo>
                    <a:pt x="4858" y="2930"/>
                    <a:pt x="4814" y="2929"/>
                    <a:pt x="4771" y="2925"/>
                  </a:cubicBezTo>
                  <a:cubicBezTo>
                    <a:pt x="4739" y="2928"/>
                    <a:pt x="4708" y="2929"/>
                    <a:pt x="4677" y="2929"/>
                  </a:cubicBezTo>
                  <a:cubicBezTo>
                    <a:pt x="4280" y="2929"/>
                    <a:pt x="3918" y="2734"/>
                    <a:pt x="3670" y="2425"/>
                  </a:cubicBezTo>
                  <a:lnTo>
                    <a:pt x="3603" y="2392"/>
                  </a:lnTo>
                  <a:lnTo>
                    <a:pt x="3603" y="2358"/>
                  </a:lnTo>
                  <a:lnTo>
                    <a:pt x="3570" y="2292"/>
                  </a:lnTo>
                  <a:cubicBezTo>
                    <a:pt x="3570" y="2292"/>
                    <a:pt x="3537" y="2258"/>
                    <a:pt x="3537" y="2258"/>
                  </a:cubicBezTo>
                  <a:lnTo>
                    <a:pt x="3537" y="2225"/>
                  </a:lnTo>
                  <a:cubicBezTo>
                    <a:pt x="3537" y="2225"/>
                    <a:pt x="3537" y="2192"/>
                    <a:pt x="3537" y="2192"/>
                  </a:cubicBezTo>
                  <a:lnTo>
                    <a:pt x="3503" y="2158"/>
                  </a:lnTo>
                  <a:cubicBezTo>
                    <a:pt x="3470" y="2125"/>
                    <a:pt x="3470" y="2058"/>
                    <a:pt x="3437" y="2025"/>
                  </a:cubicBezTo>
                  <a:lnTo>
                    <a:pt x="3437" y="1925"/>
                  </a:lnTo>
                  <a:cubicBezTo>
                    <a:pt x="3437" y="1891"/>
                    <a:pt x="3403" y="1858"/>
                    <a:pt x="3403" y="1791"/>
                  </a:cubicBezTo>
                  <a:lnTo>
                    <a:pt x="3403" y="1725"/>
                  </a:lnTo>
                  <a:cubicBezTo>
                    <a:pt x="3337" y="1424"/>
                    <a:pt x="3236" y="757"/>
                    <a:pt x="3437" y="624"/>
                  </a:cubicBezTo>
                  <a:cubicBezTo>
                    <a:pt x="3782" y="451"/>
                    <a:pt x="4145" y="352"/>
                    <a:pt x="4513" y="352"/>
                  </a:cubicBezTo>
                  <a:close/>
                  <a:moveTo>
                    <a:pt x="10431" y="0"/>
                  </a:moveTo>
                  <a:cubicBezTo>
                    <a:pt x="9921" y="0"/>
                    <a:pt x="9408" y="53"/>
                    <a:pt x="8907" y="157"/>
                  </a:cubicBezTo>
                  <a:cubicBezTo>
                    <a:pt x="8107" y="357"/>
                    <a:pt x="7806" y="590"/>
                    <a:pt x="7373" y="590"/>
                  </a:cubicBezTo>
                  <a:cubicBezTo>
                    <a:pt x="7350" y="592"/>
                    <a:pt x="7327" y="593"/>
                    <a:pt x="7304" y="593"/>
                  </a:cubicBezTo>
                  <a:cubicBezTo>
                    <a:pt x="6932" y="593"/>
                    <a:pt x="6591" y="345"/>
                    <a:pt x="5805" y="157"/>
                  </a:cubicBezTo>
                  <a:cubicBezTo>
                    <a:pt x="5280" y="76"/>
                    <a:pt x="4755" y="32"/>
                    <a:pt x="4229" y="32"/>
                  </a:cubicBezTo>
                  <a:cubicBezTo>
                    <a:pt x="3887" y="32"/>
                    <a:pt x="3545" y="51"/>
                    <a:pt x="3203" y="90"/>
                  </a:cubicBezTo>
                  <a:lnTo>
                    <a:pt x="2936" y="123"/>
                  </a:lnTo>
                  <a:lnTo>
                    <a:pt x="334" y="991"/>
                  </a:lnTo>
                  <a:cubicBezTo>
                    <a:pt x="234" y="1158"/>
                    <a:pt x="101" y="1324"/>
                    <a:pt x="1" y="1491"/>
                  </a:cubicBezTo>
                  <a:cubicBezTo>
                    <a:pt x="101" y="1524"/>
                    <a:pt x="168" y="1591"/>
                    <a:pt x="268" y="1625"/>
                  </a:cubicBezTo>
                  <a:lnTo>
                    <a:pt x="2769" y="824"/>
                  </a:lnTo>
                  <a:lnTo>
                    <a:pt x="2870" y="957"/>
                  </a:lnTo>
                  <a:cubicBezTo>
                    <a:pt x="2903" y="1024"/>
                    <a:pt x="2936" y="1091"/>
                    <a:pt x="2936" y="1158"/>
                  </a:cubicBezTo>
                  <a:cubicBezTo>
                    <a:pt x="3003" y="1558"/>
                    <a:pt x="3070" y="1991"/>
                    <a:pt x="3203" y="2392"/>
                  </a:cubicBezTo>
                  <a:cubicBezTo>
                    <a:pt x="3270" y="2559"/>
                    <a:pt x="3403" y="2725"/>
                    <a:pt x="3537" y="2859"/>
                  </a:cubicBezTo>
                  <a:cubicBezTo>
                    <a:pt x="3570" y="2892"/>
                    <a:pt x="3637" y="2925"/>
                    <a:pt x="3703" y="2992"/>
                  </a:cubicBezTo>
                  <a:lnTo>
                    <a:pt x="3804" y="3026"/>
                  </a:lnTo>
                  <a:cubicBezTo>
                    <a:pt x="3870" y="3092"/>
                    <a:pt x="3970" y="3126"/>
                    <a:pt x="4070" y="3159"/>
                  </a:cubicBezTo>
                  <a:lnTo>
                    <a:pt x="4304" y="3159"/>
                  </a:lnTo>
                  <a:lnTo>
                    <a:pt x="4537" y="3192"/>
                  </a:lnTo>
                  <a:lnTo>
                    <a:pt x="4804" y="3192"/>
                  </a:lnTo>
                  <a:cubicBezTo>
                    <a:pt x="5872" y="3192"/>
                    <a:pt x="6339" y="2725"/>
                    <a:pt x="6606" y="2258"/>
                  </a:cubicBezTo>
                  <a:cubicBezTo>
                    <a:pt x="6906" y="1791"/>
                    <a:pt x="6872" y="1124"/>
                    <a:pt x="7373" y="1124"/>
                  </a:cubicBezTo>
                  <a:lnTo>
                    <a:pt x="7439" y="1124"/>
                  </a:lnTo>
                  <a:cubicBezTo>
                    <a:pt x="7806" y="1191"/>
                    <a:pt x="7740" y="1791"/>
                    <a:pt x="7973" y="2258"/>
                  </a:cubicBezTo>
                  <a:cubicBezTo>
                    <a:pt x="8040" y="2425"/>
                    <a:pt x="8140" y="2592"/>
                    <a:pt x="8307" y="2725"/>
                  </a:cubicBezTo>
                  <a:cubicBezTo>
                    <a:pt x="8307" y="2759"/>
                    <a:pt x="8340" y="2792"/>
                    <a:pt x="8373" y="2792"/>
                  </a:cubicBezTo>
                  <a:lnTo>
                    <a:pt x="8407" y="2825"/>
                  </a:lnTo>
                  <a:lnTo>
                    <a:pt x="8474" y="2859"/>
                  </a:lnTo>
                  <a:lnTo>
                    <a:pt x="8507" y="2892"/>
                  </a:lnTo>
                  <a:lnTo>
                    <a:pt x="8540" y="2925"/>
                  </a:lnTo>
                  <a:lnTo>
                    <a:pt x="8607" y="2925"/>
                  </a:lnTo>
                  <a:cubicBezTo>
                    <a:pt x="8740" y="2992"/>
                    <a:pt x="8874" y="3059"/>
                    <a:pt x="9041" y="3092"/>
                  </a:cubicBezTo>
                  <a:lnTo>
                    <a:pt x="9074" y="3092"/>
                  </a:lnTo>
                  <a:cubicBezTo>
                    <a:pt x="9241" y="3126"/>
                    <a:pt x="9408" y="3126"/>
                    <a:pt x="9574" y="3126"/>
                  </a:cubicBezTo>
                  <a:cubicBezTo>
                    <a:pt x="9627" y="3131"/>
                    <a:pt x="9679" y="3133"/>
                    <a:pt x="9730" y="3133"/>
                  </a:cubicBezTo>
                  <a:cubicBezTo>
                    <a:pt x="10334" y="3133"/>
                    <a:pt x="10865" y="2781"/>
                    <a:pt x="11142" y="2258"/>
                  </a:cubicBezTo>
                  <a:cubicBezTo>
                    <a:pt x="11309" y="1858"/>
                    <a:pt x="11409" y="1424"/>
                    <a:pt x="11476" y="991"/>
                  </a:cubicBezTo>
                  <a:cubicBezTo>
                    <a:pt x="11509" y="924"/>
                    <a:pt x="11542" y="891"/>
                    <a:pt x="11609" y="824"/>
                  </a:cubicBezTo>
                  <a:cubicBezTo>
                    <a:pt x="11709" y="757"/>
                    <a:pt x="11776" y="624"/>
                    <a:pt x="11843" y="490"/>
                  </a:cubicBezTo>
                  <a:cubicBezTo>
                    <a:pt x="11876" y="324"/>
                    <a:pt x="11776" y="157"/>
                    <a:pt x="11609" y="90"/>
                  </a:cubicBezTo>
                  <a:lnTo>
                    <a:pt x="11342" y="57"/>
                  </a:lnTo>
                  <a:cubicBezTo>
                    <a:pt x="11042" y="19"/>
                    <a:pt x="10737" y="0"/>
                    <a:pt x="104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77"/>
            <p:cNvSpPr/>
            <p:nvPr/>
          </p:nvSpPr>
          <p:spPr>
            <a:xfrm>
              <a:off x="2835525" y="1971775"/>
              <a:ext cx="26725" cy="26050"/>
            </a:xfrm>
            <a:custGeom>
              <a:avLst/>
              <a:gdLst/>
              <a:ahLst/>
              <a:cxnLst/>
              <a:rect l="l" t="t" r="r" b="b"/>
              <a:pathLst>
                <a:path w="1069" h="1042" extrusionOk="0">
                  <a:moveTo>
                    <a:pt x="559" y="0"/>
                  </a:moveTo>
                  <a:cubicBezTo>
                    <a:pt x="540" y="0"/>
                    <a:pt x="521" y="1"/>
                    <a:pt x="501" y="4"/>
                  </a:cubicBezTo>
                  <a:cubicBezTo>
                    <a:pt x="201" y="70"/>
                    <a:pt x="1" y="304"/>
                    <a:pt x="34" y="604"/>
                  </a:cubicBezTo>
                  <a:cubicBezTo>
                    <a:pt x="65" y="851"/>
                    <a:pt x="268" y="1041"/>
                    <a:pt x="510" y="1041"/>
                  </a:cubicBezTo>
                  <a:cubicBezTo>
                    <a:pt x="529" y="1041"/>
                    <a:pt x="548" y="1040"/>
                    <a:pt x="568" y="1038"/>
                  </a:cubicBezTo>
                  <a:cubicBezTo>
                    <a:pt x="868" y="1004"/>
                    <a:pt x="1068" y="738"/>
                    <a:pt x="1035" y="471"/>
                  </a:cubicBezTo>
                  <a:lnTo>
                    <a:pt x="1035" y="437"/>
                  </a:lnTo>
                  <a:cubicBezTo>
                    <a:pt x="1004" y="190"/>
                    <a:pt x="801" y="0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77"/>
            <p:cNvSpPr/>
            <p:nvPr/>
          </p:nvSpPr>
          <p:spPr>
            <a:xfrm>
              <a:off x="2857200" y="2068600"/>
              <a:ext cx="47575" cy="29675"/>
            </a:xfrm>
            <a:custGeom>
              <a:avLst/>
              <a:gdLst/>
              <a:ahLst/>
              <a:cxnLst/>
              <a:rect l="l" t="t" r="r" b="b"/>
              <a:pathLst>
                <a:path w="1903" h="1187" extrusionOk="0">
                  <a:moveTo>
                    <a:pt x="101" y="0"/>
                  </a:moveTo>
                  <a:lnTo>
                    <a:pt x="101" y="0"/>
                  </a:lnTo>
                  <a:cubicBezTo>
                    <a:pt x="1" y="500"/>
                    <a:pt x="301" y="1034"/>
                    <a:pt x="802" y="1168"/>
                  </a:cubicBezTo>
                  <a:lnTo>
                    <a:pt x="835" y="1168"/>
                  </a:lnTo>
                  <a:cubicBezTo>
                    <a:pt x="900" y="1181"/>
                    <a:pt x="964" y="1187"/>
                    <a:pt x="1026" y="1187"/>
                  </a:cubicBezTo>
                  <a:cubicBezTo>
                    <a:pt x="1450" y="1187"/>
                    <a:pt x="1815" y="903"/>
                    <a:pt x="1902" y="467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77"/>
            <p:cNvSpPr/>
            <p:nvPr/>
          </p:nvSpPr>
          <p:spPr>
            <a:xfrm>
              <a:off x="2946450" y="1925625"/>
              <a:ext cx="30050" cy="17900"/>
            </a:xfrm>
            <a:custGeom>
              <a:avLst/>
              <a:gdLst/>
              <a:ahLst/>
              <a:cxnLst/>
              <a:rect l="l" t="t" r="r" b="b"/>
              <a:pathLst>
                <a:path w="1202" h="716" extrusionOk="0">
                  <a:moveTo>
                    <a:pt x="535" y="0"/>
                  </a:moveTo>
                  <a:cubicBezTo>
                    <a:pt x="284" y="0"/>
                    <a:pt x="57" y="159"/>
                    <a:pt x="0" y="415"/>
                  </a:cubicBezTo>
                  <a:lnTo>
                    <a:pt x="1134" y="716"/>
                  </a:lnTo>
                  <a:cubicBezTo>
                    <a:pt x="1201" y="382"/>
                    <a:pt x="1001" y="82"/>
                    <a:pt x="667" y="15"/>
                  </a:cubicBezTo>
                  <a:cubicBezTo>
                    <a:pt x="623" y="5"/>
                    <a:pt x="579" y="0"/>
                    <a:pt x="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77"/>
            <p:cNvSpPr/>
            <p:nvPr/>
          </p:nvSpPr>
          <p:spPr>
            <a:xfrm>
              <a:off x="2814675" y="1927050"/>
              <a:ext cx="30050" cy="20650"/>
            </a:xfrm>
            <a:custGeom>
              <a:avLst/>
              <a:gdLst/>
              <a:ahLst/>
              <a:cxnLst/>
              <a:rect l="l" t="t" r="r" b="b"/>
              <a:pathLst>
                <a:path w="1202" h="826" extrusionOk="0">
                  <a:moveTo>
                    <a:pt x="685" y="0"/>
                  </a:moveTo>
                  <a:cubicBezTo>
                    <a:pt x="599" y="0"/>
                    <a:pt x="512" y="19"/>
                    <a:pt x="434" y="58"/>
                  </a:cubicBezTo>
                  <a:lnTo>
                    <a:pt x="401" y="58"/>
                  </a:lnTo>
                  <a:cubicBezTo>
                    <a:pt x="134" y="191"/>
                    <a:pt x="1" y="558"/>
                    <a:pt x="168" y="825"/>
                  </a:cubicBezTo>
                  <a:lnTo>
                    <a:pt x="1202" y="325"/>
                  </a:lnTo>
                  <a:cubicBezTo>
                    <a:pt x="1107" y="112"/>
                    <a:pt x="895" y="0"/>
                    <a:pt x="6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77"/>
            <p:cNvSpPr/>
            <p:nvPr/>
          </p:nvSpPr>
          <p:spPr>
            <a:xfrm>
              <a:off x="2940600" y="1971750"/>
              <a:ext cx="26725" cy="25225"/>
            </a:xfrm>
            <a:custGeom>
              <a:avLst/>
              <a:gdLst/>
              <a:ahLst/>
              <a:cxnLst/>
              <a:rect l="l" t="t" r="r" b="b"/>
              <a:pathLst>
                <a:path w="1069" h="1009" extrusionOk="0">
                  <a:moveTo>
                    <a:pt x="568" y="0"/>
                  </a:moveTo>
                  <a:cubicBezTo>
                    <a:pt x="546" y="0"/>
                    <a:pt x="524" y="2"/>
                    <a:pt x="501" y="5"/>
                  </a:cubicBezTo>
                  <a:cubicBezTo>
                    <a:pt x="201" y="38"/>
                    <a:pt x="1" y="272"/>
                    <a:pt x="34" y="572"/>
                  </a:cubicBezTo>
                  <a:cubicBezTo>
                    <a:pt x="65" y="819"/>
                    <a:pt x="296" y="1009"/>
                    <a:pt x="542" y="1009"/>
                  </a:cubicBezTo>
                  <a:cubicBezTo>
                    <a:pt x="562" y="1009"/>
                    <a:pt x="582" y="1008"/>
                    <a:pt x="601" y="1005"/>
                  </a:cubicBezTo>
                  <a:cubicBezTo>
                    <a:pt x="868" y="972"/>
                    <a:pt x="1068" y="739"/>
                    <a:pt x="1068" y="438"/>
                  </a:cubicBezTo>
                  <a:cubicBezTo>
                    <a:pt x="1068" y="438"/>
                    <a:pt x="1068" y="438"/>
                    <a:pt x="1035" y="405"/>
                  </a:cubicBezTo>
                  <a:cubicBezTo>
                    <a:pt x="1004" y="161"/>
                    <a:pt x="806" y="0"/>
                    <a:pt x="5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77"/>
            <p:cNvSpPr/>
            <p:nvPr/>
          </p:nvSpPr>
          <p:spPr>
            <a:xfrm>
              <a:off x="2903900" y="1980200"/>
              <a:ext cx="42575" cy="70900"/>
            </a:xfrm>
            <a:custGeom>
              <a:avLst/>
              <a:gdLst/>
              <a:ahLst/>
              <a:cxnLst/>
              <a:rect l="l" t="t" r="r" b="b"/>
              <a:pathLst>
                <a:path w="1703" h="2836" extrusionOk="0">
                  <a:moveTo>
                    <a:pt x="1" y="0"/>
                  </a:moveTo>
                  <a:lnTo>
                    <a:pt x="201" y="2836"/>
                  </a:lnTo>
                  <a:lnTo>
                    <a:pt x="1702" y="22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77"/>
            <p:cNvSpPr/>
            <p:nvPr/>
          </p:nvSpPr>
          <p:spPr>
            <a:xfrm>
              <a:off x="2767975" y="2107775"/>
              <a:ext cx="109275" cy="64250"/>
            </a:xfrm>
            <a:custGeom>
              <a:avLst/>
              <a:gdLst/>
              <a:ahLst/>
              <a:cxnLst/>
              <a:rect l="l" t="t" r="r" b="b"/>
              <a:pathLst>
                <a:path w="4371" h="2570" extrusionOk="0">
                  <a:moveTo>
                    <a:pt x="1" y="1"/>
                  </a:moveTo>
                  <a:lnTo>
                    <a:pt x="1" y="1"/>
                  </a:lnTo>
                  <a:cubicBezTo>
                    <a:pt x="168" y="568"/>
                    <a:pt x="534" y="1068"/>
                    <a:pt x="1035" y="1402"/>
                  </a:cubicBezTo>
                  <a:cubicBezTo>
                    <a:pt x="1835" y="2002"/>
                    <a:pt x="4371" y="2569"/>
                    <a:pt x="4371" y="2569"/>
                  </a:cubicBezTo>
                  <a:lnTo>
                    <a:pt x="4371" y="1836"/>
                  </a:lnTo>
                  <a:cubicBezTo>
                    <a:pt x="3136" y="1669"/>
                    <a:pt x="468" y="968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77"/>
            <p:cNvSpPr/>
            <p:nvPr/>
          </p:nvSpPr>
          <p:spPr>
            <a:xfrm>
              <a:off x="2653725" y="1779000"/>
              <a:ext cx="331925" cy="217900"/>
            </a:xfrm>
            <a:custGeom>
              <a:avLst/>
              <a:gdLst/>
              <a:ahLst/>
              <a:cxnLst/>
              <a:rect l="l" t="t" r="r" b="b"/>
              <a:pathLst>
                <a:path w="13277" h="8716" extrusionOk="0">
                  <a:moveTo>
                    <a:pt x="8415" y="0"/>
                  </a:moveTo>
                  <a:cubicBezTo>
                    <a:pt x="7297" y="0"/>
                    <a:pt x="6058" y="230"/>
                    <a:pt x="4871" y="743"/>
                  </a:cubicBezTo>
                  <a:cubicBezTo>
                    <a:pt x="2569" y="1710"/>
                    <a:pt x="535" y="3145"/>
                    <a:pt x="201" y="5246"/>
                  </a:cubicBezTo>
                  <a:cubicBezTo>
                    <a:pt x="1" y="6447"/>
                    <a:pt x="268" y="7681"/>
                    <a:pt x="935" y="8715"/>
                  </a:cubicBezTo>
                  <a:cubicBezTo>
                    <a:pt x="1260" y="8363"/>
                    <a:pt x="1695" y="8187"/>
                    <a:pt x="2133" y="8187"/>
                  </a:cubicBezTo>
                  <a:cubicBezTo>
                    <a:pt x="2235" y="8187"/>
                    <a:pt x="2336" y="8196"/>
                    <a:pt x="2436" y="8215"/>
                  </a:cubicBezTo>
                  <a:cubicBezTo>
                    <a:pt x="2569" y="8248"/>
                    <a:pt x="2703" y="8282"/>
                    <a:pt x="2803" y="8315"/>
                  </a:cubicBezTo>
                  <a:cubicBezTo>
                    <a:pt x="3370" y="7448"/>
                    <a:pt x="4104" y="6714"/>
                    <a:pt x="5004" y="6180"/>
                  </a:cubicBezTo>
                  <a:cubicBezTo>
                    <a:pt x="6405" y="5313"/>
                    <a:pt x="8007" y="4779"/>
                    <a:pt x="9641" y="4612"/>
                  </a:cubicBezTo>
                  <a:cubicBezTo>
                    <a:pt x="10007" y="4575"/>
                    <a:pt x="10338" y="4559"/>
                    <a:pt x="10637" y="4559"/>
                  </a:cubicBezTo>
                  <a:cubicBezTo>
                    <a:pt x="12764" y="4559"/>
                    <a:pt x="13277" y="5380"/>
                    <a:pt x="13277" y="5380"/>
                  </a:cubicBezTo>
                  <a:cubicBezTo>
                    <a:pt x="13244" y="5280"/>
                    <a:pt x="12943" y="2111"/>
                    <a:pt x="11743" y="1010"/>
                  </a:cubicBezTo>
                  <a:cubicBezTo>
                    <a:pt x="11069" y="374"/>
                    <a:pt x="9841" y="0"/>
                    <a:pt x="8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77"/>
            <p:cNvSpPr/>
            <p:nvPr/>
          </p:nvSpPr>
          <p:spPr>
            <a:xfrm>
              <a:off x="2807175" y="2400500"/>
              <a:ext cx="351950" cy="517050"/>
            </a:xfrm>
            <a:custGeom>
              <a:avLst/>
              <a:gdLst/>
              <a:ahLst/>
              <a:cxnLst/>
              <a:rect l="l" t="t" r="r" b="b"/>
              <a:pathLst>
                <a:path w="14078" h="20682" extrusionOk="0">
                  <a:moveTo>
                    <a:pt x="13810" y="0"/>
                  </a:moveTo>
                  <a:lnTo>
                    <a:pt x="1768" y="4237"/>
                  </a:lnTo>
                  <a:lnTo>
                    <a:pt x="1" y="20382"/>
                  </a:lnTo>
                  <a:lnTo>
                    <a:pt x="267" y="20682"/>
                  </a:lnTo>
                  <a:lnTo>
                    <a:pt x="11709" y="16412"/>
                  </a:lnTo>
                  <a:lnTo>
                    <a:pt x="14077" y="267"/>
                  </a:lnTo>
                  <a:lnTo>
                    <a:pt x="1381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77"/>
            <p:cNvSpPr/>
            <p:nvPr/>
          </p:nvSpPr>
          <p:spPr>
            <a:xfrm>
              <a:off x="2807175" y="2506400"/>
              <a:ext cx="50900" cy="411150"/>
            </a:xfrm>
            <a:custGeom>
              <a:avLst/>
              <a:gdLst/>
              <a:ahLst/>
              <a:cxnLst/>
              <a:rect l="l" t="t" r="r" b="b"/>
              <a:pathLst>
                <a:path w="2036" h="16446" extrusionOk="0">
                  <a:moveTo>
                    <a:pt x="1768" y="1"/>
                  </a:moveTo>
                  <a:lnTo>
                    <a:pt x="1" y="16146"/>
                  </a:lnTo>
                  <a:lnTo>
                    <a:pt x="267" y="16446"/>
                  </a:lnTo>
                  <a:lnTo>
                    <a:pt x="2035" y="30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77"/>
            <p:cNvSpPr/>
            <p:nvPr/>
          </p:nvSpPr>
          <p:spPr>
            <a:xfrm>
              <a:off x="2928100" y="2465450"/>
              <a:ext cx="143200" cy="66000"/>
            </a:xfrm>
            <a:custGeom>
              <a:avLst/>
              <a:gdLst/>
              <a:ahLst/>
              <a:cxnLst/>
              <a:rect l="l" t="t" r="r" b="b"/>
              <a:pathLst>
                <a:path w="5728" h="2640" extrusionOk="0">
                  <a:moveTo>
                    <a:pt x="5517" y="0"/>
                  </a:moveTo>
                  <a:cubicBezTo>
                    <a:pt x="5254" y="0"/>
                    <a:pt x="4745" y="155"/>
                    <a:pt x="4137" y="438"/>
                  </a:cubicBezTo>
                  <a:lnTo>
                    <a:pt x="1968" y="1138"/>
                  </a:lnTo>
                  <a:cubicBezTo>
                    <a:pt x="1034" y="1572"/>
                    <a:pt x="167" y="1872"/>
                    <a:pt x="100" y="2139"/>
                  </a:cubicBezTo>
                  <a:lnTo>
                    <a:pt x="0" y="2639"/>
                  </a:lnTo>
                  <a:lnTo>
                    <a:pt x="5604" y="605"/>
                  </a:lnTo>
                  <a:lnTo>
                    <a:pt x="5704" y="138"/>
                  </a:lnTo>
                  <a:cubicBezTo>
                    <a:pt x="5728" y="45"/>
                    <a:pt x="5658" y="0"/>
                    <a:pt x="55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77"/>
            <p:cNvSpPr/>
            <p:nvPr/>
          </p:nvSpPr>
          <p:spPr>
            <a:xfrm>
              <a:off x="2931425" y="2421500"/>
              <a:ext cx="155550" cy="65750"/>
            </a:xfrm>
            <a:custGeom>
              <a:avLst/>
              <a:gdLst/>
              <a:ahLst/>
              <a:cxnLst/>
              <a:rect l="l" t="t" r="r" b="b"/>
              <a:pathLst>
                <a:path w="6222" h="2630" extrusionOk="0">
                  <a:moveTo>
                    <a:pt x="4435" y="0"/>
                  </a:moveTo>
                  <a:cubicBezTo>
                    <a:pt x="4233" y="0"/>
                    <a:pt x="3945" y="44"/>
                    <a:pt x="3537" y="161"/>
                  </a:cubicBezTo>
                  <a:cubicBezTo>
                    <a:pt x="1702" y="628"/>
                    <a:pt x="1669" y="1529"/>
                    <a:pt x="1669" y="1529"/>
                  </a:cubicBezTo>
                  <a:cubicBezTo>
                    <a:pt x="1402" y="1662"/>
                    <a:pt x="1102" y="1762"/>
                    <a:pt x="801" y="1862"/>
                  </a:cubicBezTo>
                  <a:cubicBezTo>
                    <a:pt x="201" y="2062"/>
                    <a:pt x="134" y="2162"/>
                    <a:pt x="101" y="2329"/>
                  </a:cubicBezTo>
                  <a:lnTo>
                    <a:pt x="1" y="2629"/>
                  </a:lnTo>
                  <a:lnTo>
                    <a:pt x="6138" y="495"/>
                  </a:lnTo>
                  <a:cubicBezTo>
                    <a:pt x="6138" y="495"/>
                    <a:pt x="6172" y="394"/>
                    <a:pt x="6205" y="194"/>
                  </a:cubicBezTo>
                  <a:cubicBezTo>
                    <a:pt x="6222" y="111"/>
                    <a:pt x="6163" y="78"/>
                    <a:pt x="6051" y="78"/>
                  </a:cubicBezTo>
                  <a:cubicBezTo>
                    <a:pt x="5938" y="78"/>
                    <a:pt x="5772" y="111"/>
                    <a:pt x="5571" y="161"/>
                  </a:cubicBezTo>
                  <a:lnTo>
                    <a:pt x="4871" y="394"/>
                  </a:lnTo>
                  <a:cubicBezTo>
                    <a:pt x="4871" y="394"/>
                    <a:pt x="5040" y="0"/>
                    <a:pt x="4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77"/>
            <p:cNvSpPr/>
            <p:nvPr/>
          </p:nvSpPr>
          <p:spPr>
            <a:xfrm>
              <a:off x="2947275" y="2434675"/>
              <a:ext cx="127625" cy="82600"/>
            </a:xfrm>
            <a:custGeom>
              <a:avLst/>
              <a:gdLst/>
              <a:ahLst/>
              <a:cxnLst/>
              <a:rect l="l" t="t" r="r" b="b"/>
              <a:pathLst>
                <a:path w="5105" h="3304" extrusionOk="0">
                  <a:moveTo>
                    <a:pt x="5104" y="1"/>
                  </a:moveTo>
                  <a:lnTo>
                    <a:pt x="134" y="1836"/>
                  </a:lnTo>
                  <a:lnTo>
                    <a:pt x="1" y="2403"/>
                  </a:lnTo>
                  <a:cubicBezTo>
                    <a:pt x="278" y="2281"/>
                    <a:pt x="528" y="2223"/>
                    <a:pt x="700" y="2223"/>
                  </a:cubicBezTo>
                  <a:cubicBezTo>
                    <a:pt x="859" y="2223"/>
                    <a:pt x="951" y="2273"/>
                    <a:pt x="935" y="2369"/>
                  </a:cubicBezTo>
                  <a:cubicBezTo>
                    <a:pt x="901" y="2603"/>
                    <a:pt x="701" y="3303"/>
                    <a:pt x="701" y="3303"/>
                  </a:cubicBezTo>
                  <a:lnTo>
                    <a:pt x="3903" y="2036"/>
                  </a:lnTo>
                  <a:cubicBezTo>
                    <a:pt x="3937" y="1836"/>
                    <a:pt x="3970" y="1602"/>
                    <a:pt x="4037" y="1402"/>
                  </a:cubicBezTo>
                  <a:cubicBezTo>
                    <a:pt x="4103" y="968"/>
                    <a:pt x="4337" y="868"/>
                    <a:pt x="4904" y="601"/>
                  </a:cubicBezTo>
                  <a:lnTo>
                    <a:pt x="5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77"/>
            <p:cNvSpPr/>
            <p:nvPr/>
          </p:nvSpPr>
          <p:spPr>
            <a:xfrm>
              <a:off x="2932275" y="2465450"/>
              <a:ext cx="143200" cy="66000"/>
            </a:xfrm>
            <a:custGeom>
              <a:avLst/>
              <a:gdLst/>
              <a:ahLst/>
              <a:cxnLst/>
              <a:rect l="l" t="t" r="r" b="b"/>
              <a:pathLst>
                <a:path w="5728" h="2640" extrusionOk="0">
                  <a:moveTo>
                    <a:pt x="5517" y="0"/>
                  </a:moveTo>
                  <a:cubicBezTo>
                    <a:pt x="5254" y="0"/>
                    <a:pt x="4745" y="155"/>
                    <a:pt x="4136" y="438"/>
                  </a:cubicBezTo>
                  <a:lnTo>
                    <a:pt x="1968" y="1138"/>
                  </a:lnTo>
                  <a:cubicBezTo>
                    <a:pt x="1034" y="1572"/>
                    <a:pt x="167" y="1872"/>
                    <a:pt x="100" y="2139"/>
                  </a:cubicBezTo>
                  <a:lnTo>
                    <a:pt x="0" y="2639"/>
                  </a:lnTo>
                  <a:lnTo>
                    <a:pt x="0" y="2639"/>
                  </a:lnTo>
                  <a:lnTo>
                    <a:pt x="5604" y="638"/>
                  </a:lnTo>
                  <a:lnTo>
                    <a:pt x="5704" y="138"/>
                  </a:lnTo>
                  <a:cubicBezTo>
                    <a:pt x="5727" y="45"/>
                    <a:pt x="5657" y="0"/>
                    <a:pt x="5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77"/>
            <p:cNvSpPr/>
            <p:nvPr/>
          </p:nvSpPr>
          <p:spPr>
            <a:xfrm>
              <a:off x="2420225" y="2203675"/>
              <a:ext cx="576275" cy="598825"/>
            </a:xfrm>
            <a:custGeom>
              <a:avLst/>
              <a:gdLst/>
              <a:ahLst/>
              <a:cxnLst/>
              <a:rect l="l" t="t" r="r" b="b"/>
              <a:pathLst>
                <a:path w="23051" h="23953" extrusionOk="0">
                  <a:moveTo>
                    <a:pt x="9941" y="1"/>
                  </a:moveTo>
                  <a:cubicBezTo>
                    <a:pt x="7239" y="1"/>
                    <a:pt x="5772" y="668"/>
                    <a:pt x="4604" y="3804"/>
                  </a:cubicBezTo>
                  <a:cubicBezTo>
                    <a:pt x="3770" y="5939"/>
                    <a:pt x="268" y="16112"/>
                    <a:pt x="134" y="17647"/>
                  </a:cubicBezTo>
                  <a:cubicBezTo>
                    <a:pt x="1" y="19181"/>
                    <a:pt x="701" y="19815"/>
                    <a:pt x="2236" y="20482"/>
                  </a:cubicBezTo>
                  <a:cubicBezTo>
                    <a:pt x="3737" y="21149"/>
                    <a:pt x="7306" y="22017"/>
                    <a:pt x="10575" y="22884"/>
                  </a:cubicBezTo>
                  <a:cubicBezTo>
                    <a:pt x="12176" y="23351"/>
                    <a:pt x="13811" y="23685"/>
                    <a:pt x="15479" y="23851"/>
                  </a:cubicBezTo>
                  <a:cubicBezTo>
                    <a:pt x="16327" y="23917"/>
                    <a:pt x="17072" y="23953"/>
                    <a:pt x="17728" y="23953"/>
                  </a:cubicBezTo>
                  <a:cubicBezTo>
                    <a:pt x="20065" y="23953"/>
                    <a:pt x="21265" y="23504"/>
                    <a:pt x="21916" y="22384"/>
                  </a:cubicBezTo>
                  <a:cubicBezTo>
                    <a:pt x="23051" y="20406"/>
                    <a:pt x="22511" y="19417"/>
                    <a:pt x="21006" y="19417"/>
                  </a:cubicBezTo>
                  <a:cubicBezTo>
                    <a:pt x="20785" y="19417"/>
                    <a:pt x="20543" y="19439"/>
                    <a:pt x="20282" y="19482"/>
                  </a:cubicBezTo>
                  <a:cubicBezTo>
                    <a:pt x="19777" y="19562"/>
                    <a:pt x="19260" y="19606"/>
                    <a:pt x="18738" y="19606"/>
                  </a:cubicBezTo>
                  <a:cubicBezTo>
                    <a:pt x="18398" y="19606"/>
                    <a:pt x="18056" y="19588"/>
                    <a:pt x="17713" y="19548"/>
                  </a:cubicBezTo>
                  <a:cubicBezTo>
                    <a:pt x="18080" y="19381"/>
                    <a:pt x="18481" y="19148"/>
                    <a:pt x="18814" y="18881"/>
                  </a:cubicBezTo>
                  <a:cubicBezTo>
                    <a:pt x="19181" y="18581"/>
                    <a:pt x="19281" y="18081"/>
                    <a:pt x="19048" y="17680"/>
                  </a:cubicBezTo>
                  <a:cubicBezTo>
                    <a:pt x="19022" y="17648"/>
                    <a:pt x="18988" y="17635"/>
                    <a:pt x="18945" y="17635"/>
                  </a:cubicBezTo>
                  <a:cubicBezTo>
                    <a:pt x="18760" y="17635"/>
                    <a:pt x="18401" y="17879"/>
                    <a:pt x="17780" y="18014"/>
                  </a:cubicBezTo>
                  <a:cubicBezTo>
                    <a:pt x="16813" y="18247"/>
                    <a:pt x="16179" y="18081"/>
                    <a:pt x="15212" y="18581"/>
                  </a:cubicBezTo>
                  <a:cubicBezTo>
                    <a:pt x="14848" y="18749"/>
                    <a:pt x="14485" y="18823"/>
                    <a:pt x="14122" y="18823"/>
                  </a:cubicBezTo>
                  <a:cubicBezTo>
                    <a:pt x="14051" y="18823"/>
                    <a:pt x="13981" y="18820"/>
                    <a:pt x="13911" y="18814"/>
                  </a:cubicBezTo>
                  <a:cubicBezTo>
                    <a:pt x="13177" y="18814"/>
                    <a:pt x="12176" y="18514"/>
                    <a:pt x="10241" y="17947"/>
                  </a:cubicBezTo>
                  <a:cubicBezTo>
                    <a:pt x="8907" y="17480"/>
                    <a:pt x="7573" y="16980"/>
                    <a:pt x="6305" y="16346"/>
                  </a:cubicBezTo>
                  <a:lnTo>
                    <a:pt x="9207" y="9341"/>
                  </a:lnTo>
                  <a:lnTo>
                    <a:pt x="9207" y="9341"/>
                  </a:lnTo>
                  <a:cubicBezTo>
                    <a:pt x="9183" y="9390"/>
                    <a:pt x="9169" y="9414"/>
                    <a:pt x="9165" y="9414"/>
                  </a:cubicBezTo>
                  <a:cubicBezTo>
                    <a:pt x="9091" y="9414"/>
                    <a:pt x="12090" y="1865"/>
                    <a:pt x="99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77"/>
            <p:cNvSpPr/>
            <p:nvPr/>
          </p:nvSpPr>
          <p:spPr>
            <a:xfrm>
              <a:off x="2459425" y="2201300"/>
              <a:ext cx="249375" cy="350150"/>
            </a:xfrm>
            <a:custGeom>
              <a:avLst/>
              <a:gdLst/>
              <a:ahLst/>
              <a:cxnLst/>
              <a:rect l="l" t="t" r="r" b="b"/>
              <a:pathLst>
                <a:path w="9975" h="14006" extrusionOk="0">
                  <a:moveTo>
                    <a:pt x="8166" y="0"/>
                  </a:moveTo>
                  <a:cubicBezTo>
                    <a:pt x="6462" y="0"/>
                    <a:pt x="4375" y="424"/>
                    <a:pt x="3103" y="3365"/>
                  </a:cubicBezTo>
                  <a:cubicBezTo>
                    <a:pt x="1568" y="6867"/>
                    <a:pt x="1" y="11938"/>
                    <a:pt x="1" y="11938"/>
                  </a:cubicBezTo>
                  <a:cubicBezTo>
                    <a:pt x="1735" y="13205"/>
                    <a:pt x="3837" y="13939"/>
                    <a:pt x="5972" y="14006"/>
                  </a:cubicBezTo>
                  <a:lnTo>
                    <a:pt x="8640" y="7001"/>
                  </a:lnTo>
                  <a:cubicBezTo>
                    <a:pt x="8673" y="7001"/>
                    <a:pt x="9974" y="2097"/>
                    <a:pt x="9040" y="29"/>
                  </a:cubicBezTo>
                  <a:cubicBezTo>
                    <a:pt x="8766" y="14"/>
                    <a:pt x="8472" y="0"/>
                    <a:pt x="8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77"/>
            <p:cNvSpPr/>
            <p:nvPr/>
          </p:nvSpPr>
          <p:spPr>
            <a:xfrm>
              <a:off x="2459425" y="2201300"/>
              <a:ext cx="249375" cy="350150"/>
            </a:xfrm>
            <a:custGeom>
              <a:avLst/>
              <a:gdLst/>
              <a:ahLst/>
              <a:cxnLst/>
              <a:rect l="l" t="t" r="r" b="b"/>
              <a:pathLst>
                <a:path w="9975" h="14006" extrusionOk="0">
                  <a:moveTo>
                    <a:pt x="8166" y="0"/>
                  </a:moveTo>
                  <a:cubicBezTo>
                    <a:pt x="6462" y="0"/>
                    <a:pt x="4375" y="424"/>
                    <a:pt x="3103" y="3365"/>
                  </a:cubicBezTo>
                  <a:cubicBezTo>
                    <a:pt x="1568" y="6867"/>
                    <a:pt x="1" y="11938"/>
                    <a:pt x="1" y="11938"/>
                  </a:cubicBezTo>
                  <a:cubicBezTo>
                    <a:pt x="1735" y="13205"/>
                    <a:pt x="3837" y="13939"/>
                    <a:pt x="5972" y="14006"/>
                  </a:cubicBezTo>
                  <a:lnTo>
                    <a:pt x="8640" y="7001"/>
                  </a:lnTo>
                  <a:cubicBezTo>
                    <a:pt x="8673" y="7001"/>
                    <a:pt x="9974" y="2097"/>
                    <a:pt x="9040" y="29"/>
                  </a:cubicBezTo>
                  <a:cubicBezTo>
                    <a:pt x="8766" y="14"/>
                    <a:pt x="8472" y="0"/>
                    <a:pt x="8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77"/>
            <p:cNvSpPr/>
            <p:nvPr/>
          </p:nvSpPr>
          <p:spPr>
            <a:xfrm>
              <a:off x="2051625" y="1444800"/>
              <a:ext cx="415325" cy="458700"/>
            </a:xfrm>
            <a:custGeom>
              <a:avLst/>
              <a:gdLst/>
              <a:ahLst/>
              <a:cxnLst/>
              <a:rect l="l" t="t" r="r" b="b"/>
              <a:pathLst>
                <a:path w="16613" h="18348" extrusionOk="0">
                  <a:moveTo>
                    <a:pt x="1" y="1"/>
                  </a:moveTo>
                  <a:lnTo>
                    <a:pt x="1769" y="9241"/>
                  </a:lnTo>
                  <a:cubicBezTo>
                    <a:pt x="1769" y="9241"/>
                    <a:pt x="5371" y="14912"/>
                    <a:pt x="5738" y="15479"/>
                  </a:cubicBezTo>
                  <a:cubicBezTo>
                    <a:pt x="6105" y="16112"/>
                    <a:pt x="6739" y="16546"/>
                    <a:pt x="7473" y="16679"/>
                  </a:cubicBezTo>
                  <a:cubicBezTo>
                    <a:pt x="10275" y="17247"/>
                    <a:pt x="15779" y="18347"/>
                    <a:pt x="15779" y="18347"/>
                  </a:cubicBezTo>
                  <a:lnTo>
                    <a:pt x="16613" y="14545"/>
                  </a:lnTo>
                  <a:lnTo>
                    <a:pt x="10142" y="12043"/>
                  </a:lnTo>
                  <a:cubicBezTo>
                    <a:pt x="10142" y="12043"/>
                    <a:pt x="5572" y="4804"/>
                    <a:pt x="4204" y="2870"/>
                  </a:cubicBezTo>
                  <a:cubicBezTo>
                    <a:pt x="2870" y="968"/>
                    <a:pt x="2236" y="68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77"/>
            <p:cNvSpPr/>
            <p:nvPr/>
          </p:nvSpPr>
          <p:spPr>
            <a:xfrm>
              <a:off x="1904875" y="1443175"/>
              <a:ext cx="314400" cy="1104125"/>
            </a:xfrm>
            <a:custGeom>
              <a:avLst/>
              <a:gdLst/>
              <a:ahLst/>
              <a:cxnLst/>
              <a:rect l="l" t="t" r="r" b="b"/>
              <a:pathLst>
                <a:path w="12576" h="44165" extrusionOk="0">
                  <a:moveTo>
                    <a:pt x="5146" y="0"/>
                  </a:moveTo>
                  <a:cubicBezTo>
                    <a:pt x="4851" y="0"/>
                    <a:pt x="4527" y="42"/>
                    <a:pt x="4170" y="133"/>
                  </a:cubicBezTo>
                  <a:lnTo>
                    <a:pt x="0" y="43397"/>
                  </a:lnTo>
                  <a:cubicBezTo>
                    <a:pt x="234" y="43395"/>
                    <a:pt x="469" y="43394"/>
                    <a:pt x="703" y="43394"/>
                  </a:cubicBezTo>
                  <a:cubicBezTo>
                    <a:pt x="4671" y="43394"/>
                    <a:pt x="8638" y="43660"/>
                    <a:pt x="12576" y="44164"/>
                  </a:cubicBezTo>
                  <a:cubicBezTo>
                    <a:pt x="12576" y="44164"/>
                    <a:pt x="12376" y="38694"/>
                    <a:pt x="11909" y="31622"/>
                  </a:cubicBezTo>
                  <a:cubicBezTo>
                    <a:pt x="11608" y="26952"/>
                    <a:pt x="9874" y="20981"/>
                    <a:pt x="9807" y="16011"/>
                  </a:cubicBezTo>
                  <a:cubicBezTo>
                    <a:pt x="9740" y="8338"/>
                    <a:pt x="9040" y="4135"/>
                    <a:pt x="7939" y="2067"/>
                  </a:cubicBezTo>
                  <a:cubicBezTo>
                    <a:pt x="7330" y="988"/>
                    <a:pt x="6583" y="0"/>
                    <a:pt x="51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77"/>
            <p:cNvSpPr/>
            <p:nvPr/>
          </p:nvSpPr>
          <p:spPr>
            <a:xfrm>
              <a:off x="1673025" y="3237750"/>
              <a:ext cx="144300" cy="356975"/>
            </a:xfrm>
            <a:custGeom>
              <a:avLst/>
              <a:gdLst/>
              <a:ahLst/>
              <a:cxnLst/>
              <a:rect l="l" t="t" r="r" b="b"/>
              <a:pathLst>
                <a:path w="5772" h="14279" extrusionOk="0">
                  <a:moveTo>
                    <a:pt x="1235" y="1"/>
                  </a:moveTo>
                  <a:cubicBezTo>
                    <a:pt x="568" y="34"/>
                    <a:pt x="1068" y="2636"/>
                    <a:pt x="968" y="4304"/>
                  </a:cubicBezTo>
                  <a:cubicBezTo>
                    <a:pt x="835" y="6139"/>
                    <a:pt x="301" y="7440"/>
                    <a:pt x="168" y="8941"/>
                  </a:cubicBezTo>
                  <a:cubicBezTo>
                    <a:pt x="1" y="10208"/>
                    <a:pt x="234" y="11542"/>
                    <a:pt x="868" y="12677"/>
                  </a:cubicBezTo>
                  <a:cubicBezTo>
                    <a:pt x="1208" y="13401"/>
                    <a:pt x="2422" y="14279"/>
                    <a:pt x="3429" y="14279"/>
                  </a:cubicBezTo>
                  <a:cubicBezTo>
                    <a:pt x="3906" y="14279"/>
                    <a:pt x="4336" y="14081"/>
                    <a:pt x="4604" y="13577"/>
                  </a:cubicBezTo>
                  <a:cubicBezTo>
                    <a:pt x="5371" y="12009"/>
                    <a:pt x="5672" y="10275"/>
                    <a:pt x="5438" y="8574"/>
                  </a:cubicBezTo>
                  <a:cubicBezTo>
                    <a:pt x="5271" y="6839"/>
                    <a:pt x="5138" y="5572"/>
                    <a:pt x="5038" y="4271"/>
                  </a:cubicBezTo>
                  <a:cubicBezTo>
                    <a:pt x="4971" y="3103"/>
                    <a:pt x="5772" y="334"/>
                    <a:pt x="4904" y="201"/>
                  </a:cubicBezTo>
                  <a:lnTo>
                    <a:pt x="4904" y="668"/>
                  </a:lnTo>
                  <a:cubicBezTo>
                    <a:pt x="4735" y="1026"/>
                    <a:pt x="3715" y="1352"/>
                    <a:pt x="2787" y="1352"/>
                  </a:cubicBezTo>
                  <a:cubicBezTo>
                    <a:pt x="2071" y="1352"/>
                    <a:pt x="1409" y="1158"/>
                    <a:pt x="1235" y="635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77"/>
            <p:cNvSpPr/>
            <p:nvPr/>
          </p:nvSpPr>
          <p:spPr>
            <a:xfrm>
              <a:off x="2068325" y="3251925"/>
              <a:ext cx="61725" cy="110125"/>
            </a:xfrm>
            <a:custGeom>
              <a:avLst/>
              <a:gdLst/>
              <a:ahLst/>
              <a:cxnLst/>
              <a:rect l="l" t="t" r="r" b="b"/>
              <a:pathLst>
                <a:path w="2469" h="4405" extrusionOk="0">
                  <a:moveTo>
                    <a:pt x="167" y="1"/>
                  </a:moveTo>
                  <a:lnTo>
                    <a:pt x="167" y="1"/>
                  </a:lnTo>
                  <a:cubicBezTo>
                    <a:pt x="0" y="835"/>
                    <a:pt x="300" y="3137"/>
                    <a:pt x="300" y="3137"/>
                  </a:cubicBezTo>
                  <a:cubicBezTo>
                    <a:pt x="300" y="3137"/>
                    <a:pt x="667" y="3904"/>
                    <a:pt x="2002" y="4404"/>
                  </a:cubicBezTo>
                  <a:lnTo>
                    <a:pt x="2469" y="1168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77"/>
            <p:cNvSpPr/>
            <p:nvPr/>
          </p:nvSpPr>
          <p:spPr>
            <a:xfrm>
              <a:off x="2118350" y="3271950"/>
              <a:ext cx="85925" cy="90100"/>
            </a:xfrm>
            <a:custGeom>
              <a:avLst/>
              <a:gdLst/>
              <a:ahLst/>
              <a:cxnLst/>
              <a:rect l="l" t="t" r="r" b="b"/>
              <a:pathLst>
                <a:path w="3437" h="3604" extrusionOk="0">
                  <a:moveTo>
                    <a:pt x="3436" y="1"/>
                  </a:moveTo>
                  <a:lnTo>
                    <a:pt x="267" y="1735"/>
                  </a:lnTo>
                  <a:lnTo>
                    <a:pt x="1" y="3603"/>
                  </a:lnTo>
                  <a:lnTo>
                    <a:pt x="2803" y="2569"/>
                  </a:lnTo>
                  <a:lnTo>
                    <a:pt x="34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77"/>
            <p:cNvSpPr/>
            <p:nvPr/>
          </p:nvSpPr>
          <p:spPr>
            <a:xfrm>
              <a:off x="2067475" y="3158450"/>
              <a:ext cx="302125" cy="285250"/>
            </a:xfrm>
            <a:custGeom>
              <a:avLst/>
              <a:gdLst/>
              <a:ahLst/>
              <a:cxnLst/>
              <a:rect l="l" t="t" r="r" b="b"/>
              <a:pathLst>
                <a:path w="12085" h="11410" extrusionOk="0">
                  <a:moveTo>
                    <a:pt x="743" y="0"/>
                  </a:moveTo>
                  <a:cubicBezTo>
                    <a:pt x="522" y="0"/>
                    <a:pt x="360" y="831"/>
                    <a:pt x="168" y="1538"/>
                  </a:cubicBezTo>
                  <a:cubicBezTo>
                    <a:pt x="1" y="2239"/>
                    <a:pt x="1" y="3006"/>
                    <a:pt x="234" y="3707"/>
                  </a:cubicBezTo>
                  <a:cubicBezTo>
                    <a:pt x="501" y="4507"/>
                    <a:pt x="1635" y="5274"/>
                    <a:pt x="2136" y="5942"/>
                  </a:cubicBezTo>
                  <a:cubicBezTo>
                    <a:pt x="2636" y="6642"/>
                    <a:pt x="2869" y="8343"/>
                    <a:pt x="3470" y="9277"/>
                  </a:cubicBezTo>
                  <a:cubicBezTo>
                    <a:pt x="4070" y="10211"/>
                    <a:pt x="6239" y="11045"/>
                    <a:pt x="7640" y="11312"/>
                  </a:cubicBezTo>
                  <a:cubicBezTo>
                    <a:pt x="8023" y="11379"/>
                    <a:pt x="8386" y="11410"/>
                    <a:pt x="8725" y="11410"/>
                  </a:cubicBezTo>
                  <a:cubicBezTo>
                    <a:pt x="10916" y="11410"/>
                    <a:pt x="12084" y="10131"/>
                    <a:pt x="11275" y="9177"/>
                  </a:cubicBezTo>
                  <a:cubicBezTo>
                    <a:pt x="10575" y="8377"/>
                    <a:pt x="8440" y="7343"/>
                    <a:pt x="7339" y="5408"/>
                  </a:cubicBezTo>
                  <a:cubicBezTo>
                    <a:pt x="6105" y="3340"/>
                    <a:pt x="5138" y="237"/>
                    <a:pt x="4737" y="37"/>
                  </a:cubicBezTo>
                  <a:lnTo>
                    <a:pt x="4737" y="638"/>
                  </a:lnTo>
                  <a:cubicBezTo>
                    <a:pt x="4495" y="1213"/>
                    <a:pt x="3922" y="1376"/>
                    <a:pt x="3319" y="1376"/>
                  </a:cubicBezTo>
                  <a:cubicBezTo>
                    <a:pt x="3259" y="1376"/>
                    <a:pt x="3197" y="1375"/>
                    <a:pt x="3136" y="1372"/>
                  </a:cubicBezTo>
                  <a:cubicBezTo>
                    <a:pt x="1702" y="1338"/>
                    <a:pt x="1001" y="938"/>
                    <a:pt x="801" y="538"/>
                  </a:cubicBezTo>
                  <a:lnTo>
                    <a:pt x="768" y="4"/>
                  </a:lnTo>
                  <a:cubicBezTo>
                    <a:pt x="759" y="2"/>
                    <a:pt x="751" y="0"/>
                    <a:pt x="7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77"/>
            <p:cNvSpPr/>
            <p:nvPr/>
          </p:nvSpPr>
          <p:spPr>
            <a:xfrm>
              <a:off x="1663850" y="1903475"/>
              <a:ext cx="555425" cy="1464175"/>
            </a:xfrm>
            <a:custGeom>
              <a:avLst/>
              <a:gdLst/>
              <a:ahLst/>
              <a:cxnLst/>
              <a:rect l="l" t="t" r="r" b="b"/>
              <a:pathLst>
                <a:path w="22217" h="58567" extrusionOk="0">
                  <a:moveTo>
                    <a:pt x="5805" y="0"/>
                  </a:moveTo>
                  <a:cubicBezTo>
                    <a:pt x="4804" y="1435"/>
                    <a:pt x="3937" y="2969"/>
                    <a:pt x="3237" y="4570"/>
                  </a:cubicBezTo>
                  <a:cubicBezTo>
                    <a:pt x="2303" y="6772"/>
                    <a:pt x="1936" y="10041"/>
                    <a:pt x="1936" y="14944"/>
                  </a:cubicBezTo>
                  <a:cubicBezTo>
                    <a:pt x="1936" y="19815"/>
                    <a:pt x="1735" y="32690"/>
                    <a:pt x="1735" y="32690"/>
                  </a:cubicBezTo>
                  <a:cubicBezTo>
                    <a:pt x="1268" y="34325"/>
                    <a:pt x="868" y="35993"/>
                    <a:pt x="601" y="37661"/>
                  </a:cubicBezTo>
                  <a:cubicBezTo>
                    <a:pt x="268" y="40096"/>
                    <a:pt x="1" y="48935"/>
                    <a:pt x="1" y="57775"/>
                  </a:cubicBezTo>
                  <a:cubicBezTo>
                    <a:pt x="880" y="58251"/>
                    <a:pt x="2020" y="58566"/>
                    <a:pt x="3190" y="58566"/>
                  </a:cubicBezTo>
                  <a:cubicBezTo>
                    <a:pt x="4151" y="58566"/>
                    <a:pt x="5132" y="58353"/>
                    <a:pt x="6005" y="57842"/>
                  </a:cubicBezTo>
                  <a:cubicBezTo>
                    <a:pt x="6005" y="57842"/>
                    <a:pt x="9741" y="35993"/>
                    <a:pt x="10008" y="33991"/>
                  </a:cubicBezTo>
                  <a:cubicBezTo>
                    <a:pt x="10242" y="31957"/>
                    <a:pt x="11643" y="18914"/>
                    <a:pt x="11643" y="18914"/>
                  </a:cubicBezTo>
                  <a:lnTo>
                    <a:pt x="13711" y="32624"/>
                  </a:lnTo>
                  <a:cubicBezTo>
                    <a:pt x="13377" y="34792"/>
                    <a:pt x="13310" y="37027"/>
                    <a:pt x="13477" y="39195"/>
                  </a:cubicBezTo>
                  <a:cubicBezTo>
                    <a:pt x="13744" y="42731"/>
                    <a:pt x="14878" y="52938"/>
                    <a:pt x="14878" y="52938"/>
                  </a:cubicBezTo>
                  <a:cubicBezTo>
                    <a:pt x="16534" y="53543"/>
                    <a:pt x="17953" y="53735"/>
                    <a:pt x="19090" y="53735"/>
                  </a:cubicBezTo>
                  <a:cubicBezTo>
                    <a:pt x="21091" y="53735"/>
                    <a:pt x="22217" y="53138"/>
                    <a:pt x="22217" y="53138"/>
                  </a:cubicBezTo>
                  <a:cubicBezTo>
                    <a:pt x="22217" y="53138"/>
                    <a:pt x="21650" y="44165"/>
                    <a:pt x="21583" y="40096"/>
                  </a:cubicBezTo>
                  <a:cubicBezTo>
                    <a:pt x="21516" y="34692"/>
                    <a:pt x="21450" y="31590"/>
                    <a:pt x="21349" y="28921"/>
                  </a:cubicBezTo>
                  <a:cubicBezTo>
                    <a:pt x="21216" y="25752"/>
                    <a:pt x="21116" y="22550"/>
                    <a:pt x="20649" y="15511"/>
                  </a:cubicBezTo>
                  <a:cubicBezTo>
                    <a:pt x="20115" y="6772"/>
                    <a:pt x="18447" y="968"/>
                    <a:pt x="18447" y="968"/>
                  </a:cubicBezTo>
                  <a:cubicBezTo>
                    <a:pt x="18447" y="968"/>
                    <a:pt x="17814" y="2402"/>
                    <a:pt x="12176" y="2402"/>
                  </a:cubicBezTo>
                  <a:cubicBezTo>
                    <a:pt x="6506" y="2402"/>
                    <a:pt x="5805" y="0"/>
                    <a:pt x="58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77"/>
            <p:cNvSpPr/>
            <p:nvPr/>
          </p:nvSpPr>
          <p:spPr>
            <a:xfrm>
              <a:off x="1954900" y="2116950"/>
              <a:ext cx="135950" cy="552100"/>
            </a:xfrm>
            <a:custGeom>
              <a:avLst/>
              <a:gdLst/>
              <a:ahLst/>
              <a:cxnLst/>
              <a:rect l="l" t="t" r="r" b="b"/>
              <a:pathLst>
                <a:path w="5438" h="22084" extrusionOk="0">
                  <a:moveTo>
                    <a:pt x="5438" y="1"/>
                  </a:moveTo>
                  <a:lnTo>
                    <a:pt x="5438" y="1"/>
                  </a:lnTo>
                  <a:cubicBezTo>
                    <a:pt x="4304" y="1168"/>
                    <a:pt x="2769" y="1902"/>
                    <a:pt x="1135" y="2069"/>
                  </a:cubicBezTo>
                  <a:lnTo>
                    <a:pt x="1" y="10375"/>
                  </a:lnTo>
                  <a:lnTo>
                    <a:pt x="1768" y="22083"/>
                  </a:lnTo>
                  <a:lnTo>
                    <a:pt x="668" y="10408"/>
                  </a:lnTo>
                  <a:lnTo>
                    <a:pt x="2169" y="3136"/>
                  </a:lnTo>
                  <a:cubicBezTo>
                    <a:pt x="4804" y="2002"/>
                    <a:pt x="5438" y="1"/>
                    <a:pt x="54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77"/>
            <p:cNvSpPr/>
            <p:nvPr/>
          </p:nvSpPr>
          <p:spPr>
            <a:xfrm>
              <a:off x="1735575" y="1460650"/>
              <a:ext cx="445350" cy="640750"/>
            </a:xfrm>
            <a:custGeom>
              <a:avLst/>
              <a:gdLst/>
              <a:ahLst/>
              <a:cxnLst/>
              <a:rect l="l" t="t" r="r" b="b"/>
              <a:pathLst>
                <a:path w="17814" h="25630" extrusionOk="0">
                  <a:moveTo>
                    <a:pt x="6138" y="1"/>
                  </a:moveTo>
                  <a:lnTo>
                    <a:pt x="3470" y="301"/>
                  </a:lnTo>
                  <a:cubicBezTo>
                    <a:pt x="1702" y="701"/>
                    <a:pt x="901" y="1502"/>
                    <a:pt x="734" y="3070"/>
                  </a:cubicBezTo>
                  <a:cubicBezTo>
                    <a:pt x="401" y="4771"/>
                    <a:pt x="434" y="6505"/>
                    <a:pt x="801" y="8173"/>
                  </a:cubicBezTo>
                  <a:cubicBezTo>
                    <a:pt x="1368" y="10375"/>
                    <a:pt x="2869" y="15812"/>
                    <a:pt x="2869" y="15812"/>
                  </a:cubicBezTo>
                  <a:cubicBezTo>
                    <a:pt x="2869" y="15812"/>
                    <a:pt x="935" y="20649"/>
                    <a:pt x="1" y="23117"/>
                  </a:cubicBezTo>
                  <a:cubicBezTo>
                    <a:pt x="2786" y="24930"/>
                    <a:pt x="5858" y="25629"/>
                    <a:pt x="8645" y="25629"/>
                  </a:cubicBezTo>
                  <a:cubicBezTo>
                    <a:pt x="12164" y="25629"/>
                    <a:pt x="15227" y="24514"/>
                    <a:pt x="16679" y="23117"/>
                  </a:cubicBezTo>
                  <a:cubicBezTo>
                    <a:pt x="16479" y="20782"/>
                    <a:pt x="15645" y="18581"/>
                    <a:pt x="15445" y="16479"/>
                  </a:cubicBezTo>
                  <a:cubicBezTo>
                    <a:pt x="15445" y="16479"/>
                    <a:pt x="15578" y="13210"/>
                    <a:pt x="15845" y="11809"/>
                  </a:cubicBezTo>
                  <a:cubicBezTo>
                    <a:pt x="17813" y="9608"/>
                    <a:pt x="17580" y="7539"/>
                    <a:pt x="16679" y="5872"/>
                  </a:cubicBezTo>
                  <a:cubicBezTo>
                    <a:pt x="15011" y="2769"/>
                    <a:pt x="12543" y="67"/>
                    <a:pt x="11742" y="67"/>
                  </a:cubicBezTo>
                  <a:lnTo>
                    <a:pt x="61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77"/>
            <p:cNvSpPr/>
            <p:nvPr/>
          </p:nvSpPr>
          <p:spPr>
            <a:xfrm>
              <a:off x="1735575" y="1460650"/>
              <a:ext cx="445350" cy="640750"/>
            </a:xfrm>
            <a:custGeom>
              <a:avLst/>
              <a:gdLst/>
              <a:ahLst/>
              <a:cxnLst/>
              <a:rect l="l" t="t" r="r" b="b"/>
              <a:pathLst>
                <a:path w="17814" h="25630" extrusionOk="0">
                  <a:moveTo>
                    <a:pt x="6138" y="1"/>
                  </a:moveTo>
                  <a:lnTo>
                    <a:pt x="3470" y="301"/>
                  </a:lnTo>
                  <a:cubicBezTo>
                    <a:pt x="1702" y="701"/>
                    <a:pt x="901" y="1502"/>
                    <a:pt x="734" y="3070"/>
                  </a:cubicBezTo>
                  <a:cubicBezTo>
                    <a:pt x="401" y="4771"/>
                    <a:pt x="434" y="6505"/>
                    <a:pt x="801" y="8173"/>
                  </a:cubicBezTo>
                  <a:cubicBezTo>
                    <a:pt x="1368" y="10375"/>
                    <a:pt x="2869" y="15812"/>
                    <a:pt x="2869" y="15812"/>
                  </a:cubicBezTo>
                  <a:cubicBezTo>
                    <a:pt x="2869" y="15812"/>
                    <a:pt x="935" y="20649"/>
                    <a:pt x="1" y="23117"/>
                  </a:cubicBezTo>
                  <a:cubicBezTo>
                    <a:pt x="2786" y="24930"/>
                    <a:pt x="5858" y="25629"/>
                    <a:pt x="8645" y="25629"/>
                  </a:cubicBezTo>
                  <a:cubicBezTo>
                    <a:pt x="12164" y="25629"/>
                    <a:pt x="15227" y="24514"/>
                    <a:pt x="16679" y="23117"/>
                  </a:cubicBezTo>
                  <a:cubicBezTo>
                    <a:pt x="16479" y="20782"/>
                    <a:pt x="15645" y="18581"/>
                    <a:pt x="15445" y="16479"/>
                  </a:cubicBezTo>
                  <a:cubicBezTo>
                    <a:pt x="15445" y="16479"/>
                    <a:pt x="15578" y="13210"/>
                    <a:pt x="15845" y="11809"/>
                  </a:cubicBezTo>
                  <a:cubicBezTo>
                    <a:pt x="17813" y="9608"/>
                    <a:pt x="17580" y="7539"/>
                    <a:pt x="16679" y="5872"/>
                  </a:cubicBezTo>
                  <a:cubicBezTo>
                    <a:pt x="15011" y="2769"/>
                    <a:pt x="12543" y="67"/>
                    <a:pt x="11742" y="67"/>
                  </a:cubicBezTo>
                  <a:lnTo>
                    <a:pt x="6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77"/>
            <p:cNvSpPr/>
            <p:nvPr/>
          </p:nvSpPr>
          <p:spPr>
            <a:xfrm>
              <a:off x="1660525" y="1460600"/>
              <a:ext cx="304400" cy="1126125"/>
            </a:xfrm>
            <a:custGeom>
              <a:avLst/>
              <a:gdLst/>
              <a:ahLst/>
              <a:cxnLst/>
              <a:rect l="l" t="t" r="r" b="b"/>
              <a:pathLst>
                <a:path w="12176" h="45045" extrusionOk="0">
                  <a:moveTo>
                    <a:pt x="8678" y="0"/>
                  </a:moveTo>
                  <a:cubicBezTo>
                    <a:pt x="7881" y="0"/>
                    <a:pt x="5643" y="44"/>
                    <a:pt x="4103" y="503"/>
                  </a:cubicBezTo>
                  <a:cubicBezTo>
                    <a:pt x="2135" y="1103"/>
                    <a:pt x="1969" y="3238"/>
                    <a:pt x="1969" y="3238"/>
                  </a:cubicBezTo>
                  <a:lnTo>
                    <a:pt x="5004" y="15781"/>
                  </a:lnTo>
                  <a:cubicBezTo>
                    <a:pt x="5004" y="15781"/>
                    <a:pt x="2469" y="20417"/>
                    <a:pt x="1902" y="25087"/>
                  </a:cubicBezTo>
                  <a:cubicBezTo>
                    <a:pt x="1268" y="30091"/>
                    <a:pt x="0" y="42933"/>
                    <a:pt x="0" y="42933"/>
                  </a:cubicBezTo>
                  <a:cubicBezTo>
                    <a:pt x="1468" y="43901"/>
                    <a:pt x="2269" y="44301"/>
                    <a:pt x="4837" y="44801"/>
                  </a:cubicBezTo>
                  <a:cubicBezTo>
                    <a:pt x="5800" y="44969"/>
                    <a:pt x="6790" y="45044"/>
                    <a:pt x="7773" y="45044"/>
                  </a:cubicBezTo>
                  <a:cubicBezTo>
                    <a:pt x="8356" y="45044"/>
                    <a:pt x="8936" y="45018"/>
                    <a:pt x="9507" y="44968"/>
                  </a:cubicBezTo>
                  <a:cubicBezTo>
                    <a:pt x="9507" y="44968"/>
                    <a:pt x="10008" y="37596"/>
                    <a:pt x="10208" y="32493"/>
                  </a:cubicBezTo>
                  <a:cubicBezTo>
                    <a:pt x="10475" y="25488"/>
                    <a:pt x="12176" y="13612"/>
                    <a:pt x="11675" y="9710"/>
                  </a:cubicBezTo>
                  <a:cubicBezTo>
                    <a:pt x="11175" y="5773"/>
                    <a:pt x="8974" y="3"/>
                    <a:pt x="8974" y="3"/>
                  </a:cubicBezTo>
                  <a:cubicBezTo>
                    <a:pt x="8974" y="3"/>
                    <a:pt x="8866" y="0"/>
                    <a:pt x="8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1979" name="Google Shape;1979;p77"/>
            <p:cNvSpPr/>
            <p:nvPr/>
          </p:nvSpPr>
          <p:spPr>
            <a:xfrm>
              <a:off x="1713050" y="1524875"/>
              <a:ext cx="113450" cy="531225"/>
            </a:xfrm>
            <a:custGeom>
              <a:avLst/>
              <a:gdLst/>
              <a:ahLst/>
              <a:cxnLst/>
              <a:rect l="l" t="t" r="r" b="b"/>
              <a:pathLst>
                <a:path w="4538" h="21249" extrusionOk="0">
                  <a:moveTo>
                    <a:pt x="4271" y="0"/>
                  </a:moveTo>
                  <a:lnTo>
                    <a:pt x="968" y="4804"/>
                  </a:lnTo>
                  <a:lnTo>
                    <a:pt x="2903" y="13210"/>
                  </a:lnTo>
                  <a:cubicBezTo>
                    <a:pt x="1569" y="15745"/>
                    <a:pt x="601" y="18447"/>
                    <a:pt x="1" y="21249"/>
                  </a:cubicBezTo>
                  <a:cubicBezTo>
                    <a:pt x="1969" y="15611"/>
                    <a:pt x="4171" y="13943"/>
                    <a:pt x="4171" y="13943"/>
                  </a:cubicBezTo>
                  <a:lnTo>
                    <a:pt x="3003" y="9173"/>
                  </a:lnTo>
                  <a:cubicBezTo>
                    <a:pt x="3003" y="9173"/>
                    <a:pt x="3403" y="7672"/>
                    <a:pt x="3970" y="5137"/>
                  </a:cubicBezTo>
                  <a:cubicBezTo>
                    <a:pt x="4538" y="2569"/>
                    <a:pt x="4471" y="1101"/>
                    <a:pt x="4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77"/>
            <p:cNvSpPr/>
            <p:nvPr/>
          </p:nvSpPr>
          <p:spPr>
            <a:xfrm>
              <a:off x="1833150" y="1414375"/>
              <a:ext cx="128450" cy="471600"/>
            </a:xfrm>
            <a:custGeom>
              <a:avLst/>
              <a:gdLst/>
              <a:ahLst/>
              <a:cxnLst/>
              <a:rect l="l" t="t" r="r" b="b"/>
              <a:pathLst>
                <a:path w="5138" h="18864" extrusionOk="0">
                  <a:moveTo>
                    <a:pt x="1844" y="1"/>
                  </a:moveTo>
                  <a:cubicBezTo>
                    <a:pt x="1574" y="1"/>
                    <a:pt x="1331" y="153"/>
                    <a:pt x="1135" y="517"/>
                  </a:cubicBezTo>
                  <a:cubicBezTo>
                    <a:pt x="868" y="951"/>
                    <a:pt x="301" y="1918"/>
                    <a:pt x="301" y="1918"/>
                  </a:cubicBezTo>
                  <a:cubicBezTo>
                    <a:pt x="301" y="1918"/>
                    <a:pt x="0" y="5021"/>
                    <a:pt x="301" y="5788"/>
                  </a:cubicBezTo>
                  <a:cubicBezTo>
                    <a:pt x="534" y="6455"/>
                    <a:pt x="3403" y="8957"/>
                    <a:pt x="3403" y="8957"/>
                  </a:cubicBezTo>
                  <a:cubicBezTo>
                    <a:pt x="3403" y="8957"/>
                    <a:pt x="2636" y="11759"/>
                    <a:pt x="2602" y="12693"/>
                  </a:cubicBezTo>
                  <a:cubicBezTo>
                    <a:pt x="2602" y="13593"/>
                    <a:pt x="4370" y="17096"/>
                    <a:pt x="4570" y="18864"/>
                  </a:cubicBezTo>
                  <a:cubicBezTo>
                    <a:pt x="4570" y="18864"/>
                    <a:pt x="5137" y="13260"/>
                    <a:pt x="4871" y="11258"/>
                  </a:cubicBezTo>
                  <a:cubicBezTo>
                    <a:pt x="4370" y="7989"/>
                    <a:pt x="3403" y="4820"/>
                    <a:pt x="2002" y="1818"/>
                  </a:cubicBezTo>
                  <a:lnTo>
                    <a:pt x="2002" y="17"/>
                  </a:lnTo>
                  <a:cubicBezTo>
                    <a:pt x="1948" y="6"/>
                    <a:pt x="1896" y="1"/>
                    <a:pt x="18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77"/>
            <p:cNvSpPr/>
            <p:nvPr/>
          </p:nvSpPr>
          <p:spPr>
            <a:xfrm>
              <a:off x="1569625" y="2165325"/>
              <a:ext cx="162650" cy="246750"/>
            </a:xfrm>
            <a:custGeom>
              <a:avLst/>
              <a:gdLst/>
              <a:ahLst/>
              <a:cxnLst/>
              <a:rect l="l" t="t" r="r" b="b"/>
              <a:pathLst>
                <a:path w="6506" h="9870" extrusionOk="0">
                  <a:moveTo>
                    <a:pt x="3970" y="1"/>
                  </a:moveTo>
                  <a:lnTo>
                    <a:pt x="201" y="67"/>
                  </a:lnTo>
                  <a:cubicBezTo>
                    <a:pt x="167" y="1301"/>
                    <a:pt x="1" y="3136"/>
                    <a:pt x="234" y="4470"/>
                  </a:cubicBezTo>
                  <a:cubicBezTo>
                    <a:pt x="834" y="7839"/>
                    <a:pt x="1535" y="9307"/>
                    <a:pt x="2936" y="9674"/>
                  </a:cubicBezTo>
                  <a:cubicBezTo>
                    <a:pt x="3412" y="9807"/>
                    <a:pt x="3816" y="9870"/>
                    <a:pt x="4150" y="9870"/>
                  </a:cubicBezTo>
                  <a:cubicBezTo>
                    <a:pt x="5410" y="9870"/>
                    <a:pt x="5684" y="8984"/>
                    <a:pt x="5104" y="7639"/>
                  </a:cubicBezTo>
                  <a:cubicBezTo>
                    <a:pt x="4771" y="6939"/>
                    <a:pt x="4570" y="6205"/>
                    <a:pt x="4470" y="5438"/>
                  </a:cubicBezTo>
                  <a:lnTo>
                    <a:pt x="4470" y="5438"/>
                  </a:lnTo>
                  <a:cubicBezTo>
                    <a:pt x="4704" y="5738"/>
                    <a:pt x="5004" y="6005"/>
                    <a:pt x="5304" y="6238"/>
                  </a:cubicBezTo>
                  <a:cubicBezTo>
                    <a:pt x="5456" y="6360"/>
                    <a:pt x="5636" y="6419"/>
                    <a:pt x="5815" y="6419"/>
                  </a:cubicBezTo>
                  <a:cubicBezTo>
                    <a:pt x="6029" y="6419"/>
                    <a:pt x="6242" y="6335"/>
                    <a:pt x="6405" y="6172"/>
                  </a:cubicBezTo>
                  <a:cubicBezTo>
                    <a:pt x="6505" y="6038"/>
                    <a:pt x="6105" y="5805"/>
                    <a:pt x="5805" y="5171"/>
                  </a:cubicBezTo>
                  <a:cubicBezTo>
                    <a:pt x="5371" y="4370"/>
                    <a:pt x="5371" y="3770"/>
                    <a:pt x="4704" y="3036"/>
                  </a:cubicBezTo>
                  <a:cubicBezTo>
                    <a:pt x="4437" y="2736"/>
                    <a:pt x="4237" y="2369"/>
                    <a:pt x="4137" y="1969"/>
                  </a:cubicBezTo>
                  <a:cubicBezTo>
                    <a:pt x="4003" y="1335"/>
                    <a:pt x="3937" y="668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77"/>
            <p:cNvSpPr/>
            <p:nvPr/>
          </p:nvSpPr>
          <p:spPr>
            <a:xfrm>
              <a:off x="1560450" y="1464700"/>
              <a:ext cx="265225" cy="739850"/>
            </a:xfrm>
            <a:custGeom>
              <a:avLst/>
              <a:gdLst/>
              <a:ahLst/>
              <a:cxnLst/>
              <a:rect l="l" t="t" r="r" b="b"/>
              <a:pathLst>
                <a:path w="10609" h="29594" extrusionOk="0">
                  <a:moveTo>
                    <a:pt x="9610" y="1"/>
                  </a:moveTo>
                  <a:cubicBezTo>
                    <a:pt x="8970" y="1"/>
                    <a:pt x="7139" y="89"/>
                    <a:pt x="5972" y="1040"/>
                  </a:cubicBezTo>
                  <a:cubicBezTo>
                    <a:pt x="4537" y="2207"/>
                    <a:pt x="3670" y="5476"/>
                    <a:pt x="2602" y="8745"/>
                  </a:cubicBezTo>
                  <a:cubicBezTo>
                    <a:pt x="1568" y="12014"/>
                    <a:pt x="634" y="15183"/>
                    <a:pt x="267" y="17518"/>
                  </a:cubicBezTo>
                  <a:cubicBezTo>
                    <a:pt x="1" y="19419"/>
                    <a:pt x="368" y="29560"/>
                    <a:pt x="368" y="29560"/>
                  </a:cubicBezTo>
                  <a:cubicBezTo>
                    <a:pt x="619" y="29582"/>
                    <a:pt x="871" y="29593"/>
                    <a:pt x="1123" y="29593"/>
                  </a:cubicBezTo>
                  <a:cubicBezTo>
                    <a:pt x="2369" y="29593"/>
                    <a:pt x="3599" y="29320"/>
                    <a:pt x="4737" y="28793"/>
                  </a:cubicBezTo>
                  <a:lnTo>
                    <a:pt x="5738" y="17952"/>
                  </a:lnTo>
                  <a:lnTo>
                    <a:pt x="9841" y="6844"/>
                  </a:lnTo>
                  <a:cubicBezTo>
                    <a:pt x="10608" y="4642"/>
                    <a:pt x="10608" y="2240"/>
                    <a:pt x="9841" y="5"/>
                  </a:cubicBezTo>
                  <a:cubicBezTo>
                    <a:pt x="9841" y="5"/>
                    <a:pt x="9757" y="1"/>
                    <a:pt x="96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77"/>
            <p:cNvSpPr/>
            <p:nvPr/>
          </p:nvSpPr>
          <p:spPr>
            <a:xfrm>
              <a:off x="1854825" y="1442300"/>
              <a:ext cx="30050" cy="196000"/>
            </a:xfrm>
            <a:custGeom>
              <a:avLst/>
              <a:gdLst/>
              <a:ahLst/>
              <a:cxnLst/>
              <a:rect l="l" t="t" r="r" b="b"/>
              <a:pathLst>
                <a:path w="1202" h="7840" extrusionOk="0">
                  <a:moveTo>
                    <a:pt x="1101" y="1"/>
                  </a:moveTo>
                  <a:cubicBezTo>
                    <a:pt x="1" y="234"/>
                    <a:pt x="101" y="3170"/>
                    <a:pt x="334" y="6405"/>
                  </a:cubicBezTo>
                  <a:cubicBezTo>
                    <a:pt x="368" y="7073"/>
                    <a:pt x="368" y="7606"/>
                    <a:pt x="368" y="7840"/>
                  </a:cubicBezTo>
                  <a:lnTo>
                    <a:pt x="868" y="7840"/>
                  </a:lnTo>
                  <a:cubicBezTo>
                    <a:pt x="868" y="7573"/>
                    <a:pt x="835" y="7039"/>
                    <a:pt x="801" y="6372"/>
                  </a:cubicBezTo>
                  <a:cubicBezTo>
                    <a:pt x="668" y="4804"/>
                    <a:pt x="401" y="635"/>
                    <a:pt x="1202" y="468"/>
                  </a:cubicBezTo>
                  <a:lnTo>
                    <a:pt x="11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77"/>
            <p:cNvSpPr/>
            <p:nvPr/>
          </p:nvSpPr>
          <p:spPr>
            <a:xfrm>
              <a:off x="1810625" y="1633275"/>
              <a:ext cx="125950" cy="275225"/>
            </a:xfrm>
            <a:custGeom>
              <a:avLst/>
              <a:gdLst/>
              <a:ahLst/>
              <a:cxnLst/>
              <a:rect l="l" t="t" r="r" b="b"/>
              <a:pathLst>
                <a:path w="5038" h="11009" extrusionOk="0">
                  <a:moveTo>
                    <a:pt x="2402" y="301"/>
                  </a:moveTo>
                  <a:cubicBezTo>
                    <a:pt x="2869" y="301"/>
                    <a:pt x="3837" y="1735"/>
                    <a:pt x="4337" y="2969"/>
                  </a:cubicBezTo>
                  <a:cubicBezTo>
                    <a:pt x="4771" y="3937"/>
                    <a:pt x="4070" y="8607"/>
                    <a:pt x="3637" y="9274"/>
                  </a:cubicBezTo>
                  <a:cubicBezTo>
                    <a:pt x="3437" y="9607"/>
                    <a:pt x="3136" y="9908"/>
                    <a:pt x="2803" y="10141"/>
                  </a:cubicBezTo>
                  <a:cubicBezTo>
                    <a:pt x="2469" y="9908"/>
                    <a:pt x="2169" y="9641"/>
                    <a:pt x="1902" y="9341"/>
                  </a:cubicBezTo>
                  <a:cubicBezTo>
                    <a:pt x="1435" y="8707"/>
                    <a:pt x="334" y="4104"/>
                    <a:pt x="668" y="3103"/>
                  </a:cubicBezTo>
                  <a:cubicBezTo>
                    <a:pt x="1068" y="1835"/>
                    <a:pt x="1902" y="301"/>
                    <a:pt x="2402" y="301"/>
                  </a:cubicBezTo>
                  <a:close/>
                  <a:moveTo>
                    <a:pt x="2369" y="1"/>
                  </a:moveTo>
                  <a:cubicBezTo>
                    <a:pt x="1569" y="34"/>
                    <a:pt x="635" y="2069"/>
                    <a:pt x="368" y="3003"/>
                  </a:cubicBezTo>
                  <a:cubicBezTo>
                    <a:pt x="1" y="4104"/>
                    <a:pt x="1135" y="8874"/>
                    <a:pt x="1635" y="9541"/>
                  </a:cubicBezTo>
                  <a:cubicBezTo>
                    <a:pt x="1902" y="9841"/>
                    <a:pt x="2202" y="10108"/>
                    <a:pt x="2503" y="10308"/>
                  </a:cubicBezTo>
                  <a:cubicBezTo>
                    <a:pt x="2202" y="10541"/>
                    <a:pt x="1835" y="10675"/>
                    <a:pt x="1468" y="10708"/>
                  </a:cubicBezTo>
                  <a:lnTo>
                    <a:pt x="1468" y="11008"/>
                  </a:lnTo>
                  <a:lnTo>
                    <a:pt x="1502" y="11008"/>
                  </a:lnTo>
                  <a:cubicBezTo>
                    <a:pt x="1969" y="10975"/>
                    <a:pt x="2402" y="10808"/>
                    <a:pt x="2803" y="10508"/>
                  </a:cubicBezTo>
                  <a:cubicBezTo>
                    <a:pt x="3203" y="10775"/>
                    <a:pt x="3703" y="10908"/>
                    <a:pt x="4204" y="10908"/>
                  </a:cubicBezTo>
                  <a:lnTo>
                    <a:pt x="4137" y="10608"/>
                  </a:lnTo>
                  <a:cubicBezTo>
                    <a:pt x="3770" y="10608"/>
                    <a:pt x="3403" y="10508"/>
                    <a:pt x="3070" y="10308"/>
                  </a:cubicBezTo>
                  <a:cubicBezTo>
                    <a:pt x="3370" y="10041"/>
                    <a:pt x="3670" y="9774"/>
                    <a:pt x="3870" y="9441"/>
                  </a:cubicBezTo>
                  <a:cubicBezTo>
                    <a:pt x="4337" y="8740"/>
                    <a:pt x="5038" y="3903"/>
                    <a:pt x="4604" y="2836"/>
                  </a:cubicBezTo>
                  <a:cubicBezTo>
                    <a:pt x="4237" y="1935"/>
                    <a:pt x="3170" y="1"/>
                    <a:pt x="23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77"/>
            <p:cNvSpPr/>
            <p:nvPr/>
          </p:nvSpPr>
          <p:spPr>
            <a:xfrm>
              <a:off x="1903200" y="1890125"/>
              <a:ext cx="24200" cy="22550"/>
            </a:xfrm>
            <a:custGeom>
              <a:avLst/>
              <a:gdLst/>
              <a:ahLst/>
              <a:cxnLst/>
              <a:rect l="l" t="t" r="r" b="b"/>
              <a:pathLst>
                <a:path w="968" h="902" extrusionOk="0">
                  <a:moveTo>
                    <a:pt x="467" y="1"/>
                  </a:moveTo>
                  <a:cubicBezTo>
                    <a:pt x="201" y="1"/>
                    <a:pt x="0" y="234"/>
                    <a:pt x="34" y="501"/>
                  </a:cubicBezTo>
                  <a:cubicBezTo>
                    <a:pt x="34" y="734"/>
                    <a:pt x="234" y="901"/>
                    <a:pt x="467" y="901"/>
                  </a:cubicBezTo>
                  <a:cubicBezTo>
                    <a:pt x="734" y="901"/>
                    <a:pt x="934" y="701"/>
                    <a:pt x="968" y="434"/>
                  </a:cubicBezTo>
                  <a:cubicBezTo>
                    <a:pt x="934" y="201"/>
                    <a:pt x="734" y="1"/>
                    <a:pt x="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77"/>
            <p:cNvSpPr/>
            <p:nvPr/>
          </p:nvSpPr>
          <p:spPr>
            <a:xfrm>
              <a:off x="1835650" y="1894200"/>
              <a:ext cx="24200" cy="23575"/>
            </a:xfrm>
            <a:custGeom>
              <a:avLst/>
              <a:gdLst/>
              <a:ahLst/>
              <a:cxnLst/>
              <a:rect l="l" t="t" r="r" b="b"/>
              <a:pathLst>
                <a:path w="968" h="943" extrusionOk="0">
                  <a:moveTo>
                    <a:pt x="443" y="1"/>
                  </a:moveTo>
                  <a:cubicBezTo>
                    <a:pt x="201" y="1"/>
                    <a:pt x="0" y="191"/>
                    <a:pt x="0" y="438"/>
                  </a:cubicBezTo>
                  <a:cubicBezTo>
                    <a:pt x="0" y="471"/>
                    <a:pt x="0" y="505"/>
                    <a:pt x="0" y="505"/>
                  </a:cubicBezTo>
                  <a:cubicBezTo>
                    <a:pt x="31" y="752"/>
                    <a:pt x="234" y="942"/>
                    <a:pt x="476" y="942"/>
                  </a:cubicBezTo>
                  <a:cubicBezTo>
                    <a:pt x="495" y="942"/>
                    <a:pt x="515" y="941"/>
                    <a:pt x="534" y="938"/>
                  </a:cubicBezTo>
                  <a:cubicBezTo>
                    <a:pt x="768" y="905"/>
                    <a:pt x="968" y="672"/>
                    <a:pt x="934" y="405"/>
                  </a:cubicBezTo>
                  <a:cubicBezTo>
                    <a:pt x="901" y="171"/>
                    <a:pt x="701" y="4"/>
                    <a:pt x="501" y="4"/>
                  </a:cubicBezTo>
                  <a:cubicBezTo>
                    <a:pt x="481" y="2"/>
                    <a:pt x="462" y="1"/>
                    <a:pt x="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77"/>
            <p:cNvSpPr/>
            <p:nvPr/>
          </p:nvSpPr>
          <p:spPr>
            <a:xfrm>
              <a:off x="1814800" y="1630775"/>
              <a:ext cx="118450" cy="130125"/>
            </a:xfrm>
            <a:custGeom>
              <a:avLst/>
              <a:gdLst/>
              <a:ahLst/>
              <a:cxnLst/>
              <a:rect l="l" t="t" r="r" b="b"/>
              <a:pathLst>
                <a:path w="4738" h="5205" extrusionOk="0">
                  <a:moveTo>
                    <a:pt x="2190" y="0"/>
                  </a:moveTo>
                  <a:cubicBezTo>
                    <a:pt x="2183" y="0"/>
                    <a:pt x="2176" y="0"/>
                    <a:pt x="2169" y="1"/>
                  </a:cubicBezTo>
                  <a:cubicBezTo>
                    <a:pt x="1235" y="34"/>
                    <a:pt x="301" y="2436"/>
                    <a:pt x="101" y="3069"/>
                  </a:cubicBezTo>
                  <a:cubicBezTo>
                    <a:pt x="1" y="3737"/>
                    <a:pt x="1" y="4437"/>
                    <a:pt x="134" y="5104"/>
                  </a:cubicBezTo>
                  <a:cubicBezTo>
                    <a:pt x="167" y="5138"/>
                    <a:pt x="201" y="5204"/>
                    <a:pt x="267" y="5204"/>
                  </a:cubicBezTo>
                  <a:lnTo>
                    <a:pt x="534" y="5138"/>
                  </a:lnTo>
                  <a:cubicBezTo>
                    <a:pt x="601" y="5138"/>
                    <a:pt x="634" y="5071"/>
                    <a:pt x="634" y="5037"/>
                  </a:cubicBezTo>
                  <a:cubicBezTo>
                    <a:pt x="501" y="4437"/>
                    <a:pt x="468" y="3837"/>
                    <a:pt x="568" y="3203"/>
                  </a:cubicBezTo>
                  <a:cubicBezTo>
                    <a:pt x="935" y="2035"/>
                    <a:pt x="1802" y="501"/>
                    <a:pt x="2235" y="501"/>
                  </a:cubicBezTo>
                  <a:cubicBezTo>
                    <a:pt x="2240" y="501"/>
                    <a:pt x="2245" y="500"/>
                    <a:pt x="2249" y="500"/>
                  </a:cubicBezTo>
                  <a:cubicBezTo>
                    <a:pt x="2659" y="500"/>
                    <a:pt x="3642" y="1915"/>
                    <a:pt x="4103" y="3069"/>
                  </a:cubicBezTo>
                  <a:cubicBezTo>
                    <a:pt x="4237" y="3670"/>
                    <a:pt x="4237" y="4270"/>
                    <a:pt x="4170" y="4871"/>
                  </a:cubicBezTo>
                  <a:cubicBezTo>
                    <a:pt x="4170" y="4937"/>
                    <a:pt x="4204" y="4971"/>
                    <a:pt x="4270" y="5004"/>
                  </a:cubicBezTo>
                  <a:lnTo>
                    <a:pt x="4537" y="5004"/>
                  </a:lnTo>
                  <a:cubicBezTo>
                    <a:pt x="4604" y="5004"/>
                    <a:pt x="4637" y="4971"/>
                    <a:pt x="4637" y="4904"/>
                  </a:cubicBezTo>
                  <a:cubicBezTo>
                    <a:pt x="4737" y="4237"/>
                    <a:pt x="4671" y="3536"/>
                    <a:pt x="4504" y="2869"/>
                  </a:cubicBezTo>
                  <a:cubicBezTo>
                    <a:pt x="4272" y="2273"/>
                    <a:pt x="3152" y="0"/>
                    <a:pt x="2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77"/>
            <p:cNvSpPr/>
            <p:nvPr/>
          </p:nvSpPr>
          <p:spPr>
            <a:xfrm>
              <a:off x="2178400" y="1660800"/>
              <a:ext cx="393625" cy="474525"/>
            </a:xfrm>
            <a:custGeom>
              <a:avLst/>
              <a:gdLst/>
              <a:ahLst/>
              <a:cxnLst/>
              <a:rect l="l" t="t" r="r" b="b"/>
              <a:pathLst>
                <a:path w="15745" h="18981" extrusionOk="0">
                  <a:moveTo>
                    <a:pt x="15445" y="0"/>
                  </a:moveTo>
                  <a:lnTo>
                    <a:pt x="3336" y="4270"/>
                  </a:lnTo>
                  <a:lnTo>
                    <a:pt x="0" y="18680"/>
                  </a:lnTo>
                  <a:lnTo>
                    <a:pt x="267" y="18981"/>
                  </a:lnTo>
                  <a:lnTo>
                    <a:pt x="11809" y="14678"/>
                  </a:lnTo>
                  <a:lnTo>
                    <a:pt x="15745" y="267"/>
                  </a:lnTo>
                  <a:lnTo>
                    <a:pt x="154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77"/>
            <p:cNvSpPr/>
            <p:nvPr/>
          </p:nvSpPr>
          <p:spPr>
            <a:xfrm>
              <a:off x="2178400" y="1767550"/>
              <a:ext cx="90075" cy="367775"/>
            </a:xfrm>
            <a:custGeom>
              <a:avLst/>
              <a:gdLst/>
              <a:ahLst/>
              <a:cxnLst/>
              <a:rect l="l" t="t" r="r" b="b"/>
              <a:pathLst>
                <a:path w="3603" h="14711" extrusionOk="0">
                  <a:moveTo>
                    <a:pt x="3336" y="0"/>
                  </a:moveTo>
                  <a:lnTo>
                    <a:pt x="0" y="14410"/>
                  </a:lnTo>
                  <a:lnTo>
                    <a:pt x="267" y="14711"/>
                  </a:lnTo>
                  <a:lnTo>
                    <a:pt x="3603" y="300"/>
                  </a:lnTo>
                  <a:lnTo>
                    <a:pt x="33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77"/>
            <p:cNvSpPr/>
            <p:nvPr/>
          </p:nvSpPr>
          <p:spPr>
            <a:xfrm>
              <a:off x="2428575" y="1953500"/>
              <a:ext cx="65075" cy="21150"/>
            </a:xfrm>
            <a:custGeom>
              <a:avLst/>
              <a:gdLst/>
              <a:ahLst/>
              <a:cxnLst/>
              <a:rect l="l" t="t" r="r" b="b"/>
              <a:pathLst>
                <a:path w="2603" h="846" extrusionOk="0">
                  <a:moveTo>
                    <a:pt x="2602" y="1"/>
                  </a:moveTo>
                  <a:lnTo>
                    <a:pt x="0" y="34"/>
                  </a:lnTo>
                  <a:cubicBezTo>
                    <a:pt x="93" y="282"/>
                    <a:pt x="904" y="845"/>
                    <a:pt x="2087" y="845"/>
                  </a:cubicBezTo>
                  <a:cubicBezTo>
                    <a:pt x="2178" y="845"/>
                    <a:pt x="2273" y="842"/>
                    <a:pt x="2369" y="835"/>
                  </a:cubicBezTo>
                  <a:lnTo>
                    <a:pt x="26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77"/>
            <p:cNvSpPr/>
            <p:nvPr/>
          </p:nvSpPr>
          <p:spPr>
            <a:xfrm>
              <a:off x="2339350" y="1725975"/>
              <a:ext cx="144000" cy="65775"/>
            </a:xfrm>
            <a:custGeom>
              <a:avLst/>
              <a:gdLst/>
              <a:ahLst/>
              <a:cxnLst/>
              <a:rect l="l" t="t" r="r" b="b"/>
              <a:pathLst>
                <a:path w="5760" h="2631" extrusionOk="0">
                  <a:moveTo>
                    <a:pt x="5566" y="0"/>
                  </a:moveTo>
                  <a:cubicBezTo>
                    <a:pt x="5301" y="0"/>
                    <a:pt x="4764" y="171"/>
                    <a:pt x="4136" y="462"/>
                  </a:cubicBezTo>
                  <a:lnTo>
                    <a:pt x="1968" y="1129"/>
                  </a:lnTo>
                  <a:cubicBezTo>
                    <a:pt x="1034" y="1563"/>
                    <a:pt x="167" y="1897"/>
                    <a:pt x="100" y="2163"/>
                  </a:cubicBezTo>
                  <a:lnTo>
                    <a:pt x="0" y="2630"/>
                  </a:lnTo>
                  <a:lnTo>
                    <a:pt x="0" y="2630"/>
                  </a:lnTo>
                  <a:lnTo>
                    <a:pt x="5638" y="629"/>
                  </a:lnTo>
                  <a:cubicBezTo>
                    <a:pt x="5638" y="629"/>
                    <a:pt x="5671" y="396"/>
                    <a:pt x="5738" y="129"/>
                  </a:cubicBezTo>
                  <a:cubicBezTo>
                    <a:pt x="5760" y="41"/>
                    <a:pt x="5695" y="0"/>
                    <a:pt x="55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77"/>
            <p:cNvSpPr/>
            <p:nvPr/>
          </p:nvSpPr>
          <p:spPr>
            <a:xfrm>
              <a:off x="2342675" y="1681800"/>
              <a:ext cx="156400" cy="66575"/>
            </a:xfrm>
            <a:custGeom>
              <a:avLst/>
              <a:gdLst/>
              <a:ahLst/>
              <a:cxnLst/>
              <a:rect l="l" t="t" r="r" b="b"/>
              <a:pathLst>
                <a:path w="6256" h="2663" extrusionOk="0">
                  <a:moveTo>
                    <a:pt x="4440" y="1"/>
                  </a:moveTo>
                  <a:cubicBezTo>
                    <a:pt x="4235" y="1"/>
                    <a:pt x="3945" y="44"/>
                    <a:pt x="3536" y="161"/>
                  </a:cubicBezTo>
                  <a:cubicBezTo>
                    <a:pt x="1735" y="661"/>
                    <a:pt x="1668" y="1562"/>
                    <a:pt x="1668" y="1562"/>
                  </a:cubicBezTo>
                  <a:cubicBezTo>
                    <a:pt x="1402" y="1696"/>
                    <a:pt x="1101" y="1796"/>
                    <a:pt x="801" y="1862"/>
                  </a:cubicBezTo>
                  <a:cubicBezTo>
                    <a:pt x="201" y="2062"/>
                    <a:pt x="134" y="2196"/>
                    <a:pt x="101" y="2363"/>
                  </a:cubicBezTo>
                  <a:lnTo>
                    <a:pt x="1" y="2663"/>
                  </a:lnTo>
                  <a:lnTo>
                    <a:pt x="6172" y="495"/>
                  </a:lnTo>
                  <a:cubicBezTo>
                    <a:pt x="6172" y="495"/>
                    <a:pt x="6205" y="361"/>
                    <a:pt x="6238" y="194"/>
                  </a:cubicBezTo>
                  <a:cubicBezTo>
                    <a:pt x="6255" y="111"/>
                    <a:pt x="6188" y="78"/>
                    <a:pt x="6072" y="78"/>
                  </a:cubicBezTo>
                  <a:cubicBezTo>
                    <a:pt x="5955" y="78"/>
                    <a:pt x="5788" y="111"/>
                    <a:pt x="5605" y="161"/>
                  </a:cubicBezTo>
                  <a:lnTo>
                    <a:pt x="4904" y="395"/>
                  </a:lnTo>
                  <a:cubicBezTo>
                    <a:pt x="4904" y="395"/>
                    <a:pt x="5054" y="1"/>
                    <a:pt x="4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77"/>
            <p:cNvSpPr/>
            <p:nvPr/>
          </p:nvSpPr>
          <p:spPr>
            <a:xfrm>
              <a:off x="2358525" y="1695000"/>
              <a:ext cx="128450" cy="83400"/>
            </a:xfrm>
            <a:custGeom>
              <a:avLst/>
              <a:gdLst/>
              <a:ahLst/>
              <a:cxnLst/>
              <a:rect l="l" t="t" r="r" b="b"/>
              <a:pathLst>
                <a:path w="5138" h="3336" extrusionOk="0">
                  <a:moveTo>
                    <a:pt x="5137" y="0"/>
                  </a:moveTo>
                  <a:lnTo>
                    <a:pt x="134" y="1835"/>
                  </a:lnTo>
                  <a:lnTo>
                    <a:pt x="0" y="2435"/>
                  </a:lnTo>
                  <a:cubicBezTo>
                    <a:pt x="293" y="2297"/>
                    <a:pt x="542" y="2231"/>
                    <a:pt x="709" y="2231"/>
                  </a:cubicBezTo>
                  <a:cubicBezTo>
                    <a:pt x="865" y="2231"/>
                    <a:pt x="950" y="2289"/>
                    <a:pt x="934" y="2402"/>
                  </a:cubicBezTo>
                  <a:cubicBezTo>
                    <a:pt x="901" y="2635"/>
                    <a:pt x="701" y="3336"/>
                    <a:pt x="701" y="3336"/>
                  </a:cubicBezTo>
                  <a:lnTo>
                    <a:pt x="3937" y="2068"/>
                  </a:lnTo>
                  <a:cubicBezTo>
                    <a:pt x="3937" y="2068"/>
                    <a:pt x="3970" y="1801"/>
                    <a:pt x="4037" y="1401"/>
                  </a:cubicBezTo>
                  <a:cubicBezTo>
                    <a:pt x="4103" y="1001"/>
                    <a:pt x="4370" y="867"/>
                    <a:pt x="4937" y="600"/>
                  </a:cubicBezTo>
                  <a:lnTo>
                    <a:pt x="5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77"/>
            <p:cNvSpPr/>
            <p:nvPr/>
          </p:nvSpPr>
          <p:spPr>
            <a:xfrm>
              <a:off x="2343500" y="1726575"/>
              <a:ext cx="144050" cy="65175"/>
            </a:xfrm>
            <a:custGeom>
              <a:avLst/>
              <a:gdLst/>
              <a:ahLst/>
              <a:cxnLst/>
              <a:rect l="l" t="t" r="r" b="b"/>
              <a:pathLst>
                <a:path w="5762" h="2607" extrusionOk="0">
                  <a:moveTo>
                    <a:pt x="5543" y="1"/>
                  </a:moveTo>
                  <a:cubicBezTo>
                    <a:pt x="5273" y="1"/>
                    <a:pt x="4757" y="156"/>
                    <a:pt x="4171" y="438"/>
                  </a:cubicBezTo>
                  <a:lnTo>
                    <a:pt x="1969" y="1105"/>
                  </a:lnTo>
                  <a:cubicBezTo>
                    <a:pt x="1035" y="1539"/>
                    <a:pt x="168" y="1873"/>
                    <a:pt x="101" y="2139"/>
                  </a:cubicBezTo>
                  <a:lnTo>
                    <a:pt x="1" y="2606"/>
                  </a:lnTo>
                  <a:lnTo>
                    <a:pt x="1" y="2606"/>
                  </a:lnTo>
                  <a:lnTo>
                    <a:pt x="5638" y="605"/>
                  </a:lnTo>
                  <a:cubicBezTo>
                    <a:pt x="5638" y="605"/>
                    <a:pt x="5672" y="405"/>
                    <a:pt x="5738" y="138"/>
                  </a:cubicBezTo>
                  <a:cubicBezTo>
                    <a:pt x="5762" y="45"/>
                    <a:pt x="5688" y="1"/>
                    <a:pt x="5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77"/>
            <p:cNvSpPr/>
            <p:nvPr/>
          </p:nvSpPr>
          <p:spPr>
            <a:xfrm>
              <a:off x="2394375" y="1784100"/>
              <a:ext cx="169825" cy="181400"/>
            </a:xfrm>
            <a:custGeom>
              <a:avLst/>
              <a:gdLst/>
              <a:ahLst/>
              <a:cxnLst/>
              <a:rect l="l" t="t" r="r" b="b"/>
              <a:pathLst>
                <a:path w="6793" h="7256" extrusionOk="0">
                  <a:moveTo>
                    <a:pt x="6260" y="0"/>
                  </a:moveTo>
                  <a:cubicBezTo>
                    <a:pt x="6097" y="0"/>
                    <a:pt x="5910" y="89"/>
                    <a:pt x="5738" y="272"/>
                  </a:cubicBezTo>
                  <a:cubicBezTo>
                    <a:pt x="5738" y="272"/>
                    <a:pt x="5338" y="1873"/>
                    <a:pt x="5204" y="2274"/>
                  </a:cubicBezTo>
                  <a:cubicBezTo>
                    <a:pt x="5071" y="2674"/>
                    <a:pt x="3103" y="3574"/>
                    <a:pt x="2102" y="3708"/>
                  </a:cubicBezTo>
                  <a:cubicBezTo>
                    <a:pt x="201" y="3941"/>
                    <a:pt x="1" y="4342"/>
                    <a:pt x="434" y="5709"/>
                  </a:cubicBezTo>
                  <a:cubicBezTo>
                    <a:pt x="804" y="6760"/>
                    <a:pt x="1754" y="7255"/>
                    <a:pt x="3078" y="7255"/>
                  </a:cubicBezTo>
                  <a:cubicBezTo>
                    <a:pt x="3309" y="7255"/>
                    <a:pt x="3551" y="7240"/>
                    <a:pt x="3803" y="7210"/>
                  </a:cubicBezTo>
                  <a:cubicBezTo>
                    <a:pt x="4904" y="7010"/>
                    <a:pt x="5805" y="6210"/>
                    <a:pt x="6172" y="5142"/>
                  </a:cubicBezTo>
                  <a:cubicBezTo>
                    <a:pt x="6739" y="3574"/>
                    <a:pt x="6439" y="1873"/>
                    <a:pt x="6639" y="939"/>
                  </a:cubicBezTo>
                  <a:cubicBezTo>
                    <a:pt x="6792" y="326"/>
                    <a:pt x="6571" y="0"/>
                    <a:pt x="62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77"/>
            <p:cNvSpPr/>
            <p:nvPr/>
          </p:nvSpPr>
          <p:spPr>
            <a:xfrm>
              <a:off x="1768925" y="1025350"/>
              <a:ext cx="372800" cy="478700"/>
            </a:xfrm>
            <a:custGeom>
              <a:avLst/>
              <a:gdLst/>
              <a:ahLst/>
              <a:cxnLst/>
              <a:rect l="l" t="t" r="r" b="b"/>
              <a:pathLst>
                <a:path w="14912" h="19148" extrusionOk="0">
                  <a:moveTo>
                    <a:pt x="7106" y="0"/>
                  </a:moveTo>
                  <a:cubicBezTo>
                    <a:pt x="3170" y="0"/>
                    <a:pt x="1" y="3203"/>
                    <a:pt x="1" y="7139"/>
                  </a:cubicBezTo>
                  <a:lnTo>
                    <a:pt x="1" y="19147"/>
                  </a:lnTo>
                  <a:lnTo>
                    <a:pt x="10208" y="19147"/>
                  </a:lnTo>
                  <a:cubicBezTo>
                    <a:pt x="12810" y="19147"/>
                    <a:pt x="14912" y="17012"/>
                    <a:pt x="14912" y="14444"/>
                  </a:cubicBezTo>
                  <a:lnTo>
                    <a:pt x="14912" y="7139"/>
                  </a:lnTo>
                  <a:cubicBezTo>
                    <a:pt x="14912" y="3203"/>
                    <a:pt x="11743" y="0"/>
                    <a:pt x="78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77"/>
            <p:cNvSpPr/>
            <p:nvPr/>
          </p:nvSpPr>
          <p:spPr>
            <a:xfrm>
              <a:off x="1768925" y="1025350"/>
              <a:ext cx="372800" cy="478700"/>
            </a:xfrm>
            <a:custGeom>
              <a:avLst/>
              <a:gdLst/>
              <a:ahLst/>
              <a:cxnLst/>
              <a:rect l="l" t="t" r="r" b="b"/>
              <a:pathLst>
                <a:path w="14912" h="19148" extrusionOk="0">
                  <a:moveTo>
                    <a:pt x="7106" y="0"/>
                  </a:moveTo>
                  <a:cubicBezTo>
                    <a:pt x="3170" y="0"/>
                    <a:pt x="1" y="3203"/>
                    <a:pt x="1" y="7139"/>
                  </a:cubicBezTo>
                  <a:lnTo>
                    <a:pt x="1" y="19147"/>
                  </a:lnTo>
                  <a:lnTo>
                    <a:pt x="10208" y="19147"/>
                  </a:lnTo>
                  <a:cubicBezTo>
                    <a:pt x="12810" y="19147"/>
                    <a:pt x="14912" y="17012"/>
                    <a:pt x="14912" y="14444"/>
                  </a:cubicBezTo>
                  <a:lnTo>
                    <a:pt x="14912" y="7139"/>
                  </a:lnTo>
                  <a:cubicBezTo>
                    <a:pt x="14912" y="3203"/>
                    <a:pt x="11743" y="0"/>
                    <a:pt x="78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77"/>
            <p:cNvSpPr/>
            <p:nvPr/>
          </p:nvSpPr>
          <p:spPr>
            <a:xfrm>
              <a:off x="1835650" y="1441475"/>
              <a:ext cx="110925" cy="241875"/>
            </a:xfrm>
            <a:custGeom>
              <a:avLst/>
              <a:gdLst/>
              <a:ahLst/>
              <a:cxnLst/>
              <a:rect l="l" t="t" r="r" b="b"/>
              <a:pathLst>
                <a:path w="4437" h="9675" extrusionOk="0">
                  <a:moveTo>
                    <a:pt x="0" y="0"/>
                  </a:moveTo>
                  <a:lnTo>
                    <a:pt x="0" y="9674"/>
                  </a:lnTo>
                  <a:lnTo>
                    <a:pt x="201" y="9674"/>
                  </a:lnTo>
                  <a:cubicBezTo>
                    <a:pt x="2536" y="9674"/>
                    <a:pt x="4437" y="7773"/>
                    <a:pt x="4437" y="5404"/>
                  </a:cubicBezTo>
                  <a:lnTo>
                    <a:pt x="44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77"/>
            <p:cNvSpPr/>
            <p:nvPr/>
          </p:nvSpPr>
          <p:spPr>
            <a:xfrm>
              <a:off x="1835650" y="1441475"/>
              <a:ext cx="110925" cy="241875"/>
            </a:xfrm>
            <a:custGeom>
              <a:avLst/>
              <a:gdLst/>
              <a:ahLst/>
              <a:cxnLst/>
              <a:rect l="l" t="t" r="r" b="b"/>
              <a:pathLst>
                <a:path w="4437" h="9675" extrusionOk="0">
                  <a:moveTo>
                    <a:pt x="0" y="0"/>
                  </a:moveTo>
                  <a:lnTo>
                    <a:pt x="0" y="9674"/>
                  </a:lnTo>
                  <a:lnTo>
                    <a:pt x="201" y="9674"/>
                  </a:lnTo>
                  <a:cubicBezTo>
                    <a:pt x="2536" y="9674"/>
                    <a:pt x="4437" y="7773"/>
                    <a:pt x="4437" y="5404"/>
                  </a:cubicBezTo>
                  <a:lnTo>
                    <a:pt x="44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77"/>
            <p:cNvSpPr/>
            <p:nvPr/>
          </p:nvSpPr>
          <p:spPr>
            <a:xfrm>
              <a:off x="1864825" y="1109675"/>
              <a:ext cx="249375" cy="406900"/>
            </a:xfrm>
            <a:custGeom>
              <a:avLst/>
              <a:gdLst/>
              <a:ahLst/>
              <a:cxnLst/>
              <a:rect l="l" t="t" r="r" b="b"/>
              <a:pathLst>
                <a:path w="9975" h="16276" extrusionOk="0">
                  <a:moveTo>
                    <a:pt x="6121" y="0"/>
                  </a:moveTo>
                  <a:cubicBezTo>
                    <a:pt x="4867" y="0"/>
                    <a:pt x="3614" y="329"/>
                    <a:pt x="2503" y="964"/>
                  </a:cubicBezTo>
                  <a:cubicBezTo>
                    <a:pt x="1" y="2365"/>
                    <a:pt x="1" y="5867"/>
                    <a:pt x="1" y="5867"/>
                  </a:cubicBezTo>
                  <a:lnTo>
                    <a:pt x="1" y="14573"/>
                  </a:lnTo>
                  <a:cubicBezTo>
                    <a:pt x="468" y="15474"/>
                    <a:pt x="1402" y="16074"/>
                    <a:pt x="2403" y="16175"/>
                  </a:cubicBezTo>
                  <a:cubicBezTo>
                    <a:pt x="2966" y="16246"/>
                    <a:pt x="3451" y="16276"/>
                    <a:pt x="3860" y="16276"/>
                  </a:cubicBezTo>
                  <a:cubicBezTo>
                    <a:pt x="5171" y="16276"/>
                    <a:pt x="5715" y="15970"/>
                    <a:pt x="5638" y="15741"/>
                  </a:cubicBezTo>
                  <a:cubicBezTo>
                    <a:pt x="5538" y="15207"/>
                    <a:pt x="5271" y="14740"/>
                    <a:pt x="4871" y="14373"/>
                  </a:cubicBezTo>
                  <a:lnTo>
                    <a:pt x="4871" y="11638"/>
                  </a:lnTo>
                  <a:cubicBezTo>
                    <a:pt x="5580" y="11759"/>
                    <a:pt x="6312" y="11869"/>
                    <a:pt x="6921" y="11869"/>
                  </a:cubicBezTo>
                  <a:cubicBezTo>
                    <a:pt x="7315" y="11869"/>
                    <a:pt x="7657" y="11823"/>
                    <a:pt x="7907" y="11705"/>
                  </a:cubicBezTo>
                  <a:cubicBezTo>
                    <a:pt x="8540" y="11438"/>
                    <a:pt x="9775" y="10470"/>
                    <a:pt x="9875" y="6601"/>
                  </a:cubicBezTo>
                  <a:cubicBezTo>
                    <a:pt x="9975" y="1998"/>
                    <a:pt x="9641" y="1197"/>
                    <a:pt x="8640" y="463"/>
                  </a:cubicBezTo>
                  <a:cubicBezTo>
                    <a:pt x="7830" y="153"/>
                    <a:pt x="6975" y="0"/>
                    <a:pt x="61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77"/>
            <p:cNvSpPr/>
            <p:nvPr/>
          </p:nvSpPr>
          <p:spPr>
            <a:xfrm>
              <a:off x="1864825" y="1077825"/>
              <a:ext cx="243550" cy="178550"/>
            </a:xfrm>
            <a:custGeom>
              <a:avLst/>
              <a:gdLst/>
              <a:ahLst/>
              <a:cxnLst/>
              <a:rect l="l" t="t" r="r" b="b"/>
              <a:pathLst>
                <a:path w="9742" h="7142" extrusionOk="0">
                  <a:moveTo>
                    <a:pt x="5781" y="1"/>
                  </a:moveTo>
                  <a:cubicBezTo>
                    <a:pt x="5734" y="1"/>
                    <a:pt x="5686" y="1"/>
                    <a:pt x="5638" y="3"/>
                  </a:cubicBezTo>
                  <a:cubicBezTo>
                    <a:pt x="601" y="136"/>
                    <a:pt x="1" y="4006"/>
                    <a:pt x="1" y="7141"/>
                  </a:cubicBezTo>
                  <a:cubicBezTo>
                    <a:pt x="1" y="7141"/>
                    <a:pt x="2303" y="3038"/>
                    <a:pt x="5638" y="2538"/>
                  </a:cubicBezTo>
                  <a:cubicBezTo>
                    <a:pt x="6078" y="2473"/>
                    <a:pt x="6472" y="2444"/>
                    <a:pt x="6826" y="2444"/>
                  </a:cubicBezTo>
                  <a:cubicBezTo>
                    <a:pt x="9186" y="2444"/>
                    <a:pt x="9741" y="3705"/>
                    <a:pt x="9741" y="3705"/>
                  </a:cubicBezTo>
                  <a:cubicBezTo>
                    <a:pt x="9741" y="3705"/>
                    <a:pt x="9351" y="1"/>
                    <a:pt x="57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77"/>
            <p:cNvSpPr/>
            <p:nvPr/>
          </p:nvSpPr>
          <p:spPr>
            <a:xfrm>
              <a:off x="1864825" y="1077825"/>
              <a:ext cx="243550" cy="178550"/>
            </a:xfrm>
            <a:custGeom>
              <a:avLst/>
              <a:gdLst/>
              <a:ahLst/>
              <a:cxnLst/>
              <a:rect l="l" t="t" r="r" b="b"/>
              <a:pathLst>
                <a:path w="9742" h="7142" extrusionOk="0">
                  <a:moveTo>
                    <a:pt x="5781" y="1"/>
                  </a:moveTo>
                  <a:cubicBezTo>
                    <a:pt x="5734" y="1"/>
                    <a:pt x="5686" y="1"/>
                    <a:pt x="5638" y="3"/>
                  </a:cubicBezTo>
                  <a:cubicBezTo>
                    <a:pt x="601" y="136"/>
                    <a:pt x="1" y="4006"/>
                    <a:pt x="1" y="7141"/>
                  </a:cubicBezTo>
                  <a:cubicBezTo>
                    <a:pt x="1" y="7141"/>
                    <a:pt x="2303" y="3038"/>
                    <a:pt x="5638" y="2538"/>
                  </a:cubicBezTo>
                  <a:cubicBezTo>
                    <a:pt x="6078" y="2473"/>
                    <a:pt x="6472" y="2444"/>
                    <a:pt x="6826" y="2444"/>
                  </a:cubicBezTo>
                  <a:cubicBezTo>
                    <a:pt x="9186" y="2444"/>
                    <a:pt x="9741" y="3705"/>
                    <a:pt x="9741" y="3705"/>
                  </a:cubicBezTo>
                  <a:cubicBezTo>
                    <a:pt x="9741" y="3705"/>
                    <a:pt x="9351" y="1"/>
                    <a:pt x="57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77"/>
            <p:cNvSpPr/>
            <p:nvPr/>
          </p:nvSpPr>
          <p:spPr>
            <a:xfrm>
              <a:off x="1962400" y="1237150"/>
              <a:ext cx="25050" cy="25125"/>
            </a:xfrm>
            <a:custGeom>
              <a:avLst/>
              <a:gdLst/>
              <a:ahLst/>
              <a:cxnLst/>
              <a:rect l="l" t="t" r="r" b="b"/>
              <a:pathLst>
                <a:path w="1002" h="1005" extrusionOk="0">
                  <a:moveTo>
                    <a:pt x="468" y="1"/>
                  </a:moveTo>
                  <a:cubicBezTo>
                    <a:pt x="201" y="34"/>
                    <a:pt x="1" y="268"/>
                    <a:pt x="34" y="535"/>
                  </a:cubicBezTo>
                  <a:cubicBezTo>
                    <a:pt x="34" y="784"/>
                    <a:pt x="239" y="1005"/>
                    <a:pt x="483" y="1005"/>
                  </a:cubicBezTo>
                  <a:cubicBezTo>
                    <a:pt x="500" y="1005"/>
                    <a:pt x="517" y="1004"/>
                    <a:pt x="534" y="1002"/>
                  </a:cubicBezTo>
                  <a:cubicBezTo>
                    <a:pt x="801" y="1002"/>
                    <a:pt x="1001" y="768"/>
                    <a:pt x="1001" y="501"/>
                  </a:cubicBezTo>
                  <a:cubicBezTo>
                    <a:pt x="968" y="234"/>
                    <a:pt x="735" y="1"/>
                    <a:pt x="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77"/>
            <p:cNvSpPr/>
            <p:nvPr/>
          </p:nvSpPr>
          <p:spPr>
            <a:xfrm>
              <a:off x="1973250" y="1323900"/>
              <a:ext cx="49225" cy="31675"/>
            </a:xfrm>
            <a:custGeom>
              <a:avLst/>
              <a:gdLst/>
              <a:ahLst/>
              <a:cxnLst/>
              <a:rect l="l" t="t" r="r" b="b"/>
              <a:pathLst>
                <a:path w="1969" h="1267" extrusionOk="0">
                  <a:moveTo>
                    <a:pt x="167" y="0"/>
                  </a:moveTo>
                  <a:lnTo>
                    <a:pt x="167" y="0"/>
                  </a:lnTo>
                  <a:cubicBezTo>
                    <a:pt x="0" y="500"/>
                    <a:pt x="301" y="1068"/>
                    <a:pt x="801" y="1234"/>
                  </a:cubicBezTo>
                  <a:lnTo>
                    <a:pt x="834" y="1234"/>
                  </a:lnTo>
                  <a:cubicBezTo>
                    <a:pt x="909" y="1256"/>
                    <a:pt x="986" y="1266"/>
                    <a:pt x="1063" y="1266"/>
                  </a:cubicBezTo>
                  <a:cubicBezTo>
                    <a:pt x="1463" y="1266"/>
                    <a:pt x="1856" y="987"/>
                    <a:pt x="1968" y="567"/>
                  </a:cubicBezTo>
                  <a:lnTo>
                    <a:pt x="1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77"/>
            <p:cNvSpPr/>
            <p:nvPr/>
          </p:nvSpPr>
          <p:spPr>
            <a:xfrm>
              <a:off x="2068325" y="1189250"/>
              <a:ext cx="29200" cy="24575"/>
            </a:xfrm>
            <a:custGeom>
              <a:avLst/>
              <a:gdLst/>
              <a:ahLst/>
              <a:cxnLst/>
              <a:rect l="l" t="t" r="r" b="b"/>
              <a:pathLst>
                <a:path w="1168" h="983" extrusionOk="0">
                  <a:moveTo>
                    <a:pt x="487" y="1"/>
                  </a:moveTo>
                  <a:cubicBezTo>
                    <a:pt x="297" y="1"/>
                    <a:pt x="111" y="105"/>
                    <a:pt x="0" y="282"/>
                  </a:cubicBezTo>
                  <a:lnTo>
                    <a:pt x="967" y="983"/>
                  </a:lnTo>
                  <a:cubicBezTo>
                    <a:pt x="1168" y="683"/>
                    <a:pt x="1101" y="316"/>
                    <a:pt x="834" y="116"/>
                  </a:cubicBezTo>
                  <a:cubicBezTo>
                    <a:pt x="801" y="116"/>
                    <a:pt x="801" y="82"/>
                    <a:pt x="767" y="82"/>
                  </a:cubicBezTo>
                  <a:cubicBezTo>
                    <a:pt x="678" y="27"/>
                    <a:pt x="582" y="1"/>
                    <a:pt x="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77"/>
            <p:cNvSpPr/>
            <p:nvPr/>
          </p:nvSpPr>
          <p:spPr>
            <a:xfrm>
              <a:off x="1946550" y="1187950"/>
              <a:ext cx="30050" cy="24225"/>
            </a:xfrm>
            <a:custGeom>
              <a:avLst/>
              <a:gdLst/>
              <a:ahLst/>
              <a:cxnLst/>
              <a:rect l="l" t="t" r="r" b="b"/>
              <a:pathLst>
                <a:path w="1202" h="969" extrusionOk="0">
                  <a:moveTo>
                    <a:pt x="690" y="1"/>
                  </a:moveTo>
                  <a:cubicBezTo>
                    <a:pt x="590" y="1"/>
                    <a:pt x="490" y="23"/>
                    <a:pt x="401" y="68"/>
                  </a:cubicBezTo>
                  <a:cubicBezTo>
                    <a:pt x="401" y="101"/>
                    <a:pt x="368" y="101"/>
                    <a:pt x="368" y="101"/>
                  </a:cubicBezTo>
                  <a:cubicBezTo>
                    <a:pt x="101" y="301"/>
                    <a:pt x="1" y="701"/>
                    <a:pt x="201" y="968"/>
                  </a:cubicBezTo>
                  <a:lnTo>
                    <a:pt x="1202" y="268"/>
                  </a:lnTo>
                  <a:cubicBezTo>
                    <a:pt x="1091" y="90"/>
                    <a:pt x="890" y="1"/>
                    <a:pt x="6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77"/>
            <p:cNvSpPr/>
            <p:nvPr/>
          </p:nvSpPr>
          <p:spPr>
            <a:xfrm>
              <a:off x="2062475" y="1234650"/>
              <a:ext cx="25050" cy="25050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468" y="1"/>
                  </a:moveTo>
                  <a:cubicBezTo>
                    <a:pt x="201" y="34"/>
                    <a:pt x="1" y="234"/>
                    <a:pt x="1" y="501"/>
                  </a:cubicBezTo>
                  <a:cubicBezTo>
                    <a:pt x="1" y="768"/>
                    <a:pt x="234" y="1002"/>
                    <a:pt x="501" y="1002"/>
                  </a:cubicBezTo>
                  <a:cubicBezTo>
                    <a:pt x="768" y="1002"/>
                    <a:pt x="1001" y="768"/>
                    <a:pt x="1001" y="501"/>
                  </a:cubicBezTo>
                  <a:cubicBezTo>
                    <a:pt x="968" y="234"/>
                    <a:pt x="734" y="1"/>
                    <a:pt x="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77"/>
            <p:cNvSpPr/>
            <p:nvPr/>
          </p:nvSpPr>
          <p:spPr>
            <a:xfrm>
              <a:off x="2027450" y="1241325"/>
              <a:ext cx="40900" cy="74250"/>
            </a:xfrm>
            <a:custGeom>
              <a:avLst/>
              <a:gdLst/>
              <a:ahLst/>
              <a:cxnLst/>
              <a:rect l="l" t="t" r="r" b="b"/>
              <a:pathLst>
                <a:path w="1636" h="2970" extrusionOk="0">
                  <a:moveTo>
                    <a:pt x="1" y="1"/>
                  </a:moveTo>
                  <a:lnTo>
                    <a:pt x="67" y="2970"/>
                  </a:lnTo>
                  <a:lnTo>
                    <a:pt x="1635" y="24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77"/>
            <p:cNvSpPr/>
            <p:nvPr/>
          </p:nvSpPr>
          <p:spPr>
            <a:xfrm>
              <a:off x="1880675" y="1352250"/>
              <a:ext cx="105950" cy="67575"/>
            </a:xfrm>
            <a:custGeom>
              <a:avLst/>
              <a:gdLst/>
              <a:ahLst/>
              <a:cxnLst/>
              <a:rect l="l" t="t" r="r" b="b"/>
              <a:pathLst>
                <a:path w="4238" h="2703" extrusionOk="0">
                  <a:moveTo>
                    <a:pt x="1" y="0"/>
                  </a:moveTo>
                  <a:cubicBezTo>
                    <a:pt x="168" y="501"/>
                    <a:pt x="501" y="968"/>
                    <a:pt x="901" y="1301"/>
                  </a:cubicBezTo>
                  <a:cubicBezTo>
                    <a:pt x="1669" y="1935"/>
                    <a:pt x="4237" y="2702"/>
                    <a:pt x="4237" y="2702"/>
                  </a:cubicBezTo>
                  <a:lnTo>
                    <a:pt x="4237" y="1902"/>
                  </a:lnTo>
                  <a:cubicBezTo>
                    <a:pt x="2970" y="1735"/>
                    <a:pt x="401" y="100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77"/>
            <p:cNvSpPr/>
            <p:nvPr/>
          </p:nvSpPr>
          <p:spPr>
            <a:xfrm>
              <a:off x="1768100" y="1365575"/>
              <a:ext cx="329425" cy="168500"/>
            </a:xfrm>
            <a:custGeom>
              <a:avLst/>
              <a:gdLst/>
              <a:ahLst/>
              <a:cxnLst/>
              <a:rect l="l" t="t" r="r" b="b"/>
              <a:pathLst>
                <a:path w="13177" h="6740" extrusionOk="0">
                  <a:moveTo>
                    <a:pt x="3837" y="1"/>
                  </a:moveTo>
                  <a:lnTo>
                    <a:pt x="2269" y="1902"/>
                  </a:lnTo>
                  <a:lnTo>
                    <a:pt x="1" y="1902"/>
                  </a:lnTo>
                  <a:lnTo>
                    <a:pt x="1" y="4904"/>
                  </a:lnTo>
                  <a:cubicBezTo>
                    <a:pt x="1" y="5905"/>
                    <a:pt x="834" y="6739"/>
                    <a:pt x="1869" y="6739"/>
                  </a:cubicBezTo>
                  <a:lnTo>
                    <a:pt x="8673" y="6739"/>
                  </a:lnTo>
                  <a:cubicBezTo>
                    <a:pt x="11175" y="6739"/>
                    <a:pt x="13177" y="4704"/>
                    <a:pt x="13177" y="2236"/>
                  </a:cubicBezTo>
                  <a:lnTo>
                    <a:pt x="13177" y="1902"/>
                  </a:lnTo>
                  <a:lnTo>
                    <a:pt x="10308" y="1902"/>
                  </a:lnTo>
                  <a:lnTo>
                    <a:pt x="8740" y="1369"/>
                  </a:lnTo>
                  <a:cubicBezTo>
                    <a:pt x="8740" y="1669"/>
                    <a:pt x="8507" y="1902"/>
                    <a:pt x="8206" y="1902"/>
                  </a:cubicBezTo>
                  <a:lnTo>
                    <a:pt x="5738" y="1902"/>
                  </a:lnTo>
                  <a:cubicBezTo>
                    <a:pt x="4704" y="1902"/>
                    <a:pt x="3837" y="1035"/>
                    <a:pt x="3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77"/>
            <p:cNvSpPr/>
            <p:nvPr/>
          </p:nvSpPr>
          <p:spPr>
            <a:xfrm>
              <a:off x="1768100" y="1365575"/>
              <a:ext cx="329425" cy="168500"/>
            </a:xfrm>
            <a:custGeom>
              <a:avLst/>
              <a:gdLst/>
              <a:ahLst/>
              <a:cxnLst/>
              <a:rect l="l" t="t" r="r" b="b"/>
              <a:pathLst>
                <a:path w="13177" h="6740" extrusionOk="0">
                  <a:moveTo>
                    <a:pt x="3837" y="1"/>
                  </a:moveTo>
                  <a:lnTo>
                    <a:pt x="2269" y="1902"/>
                  </a:lnTo>
                  <a:lnTo>
                    <a:pt x="1" y="1902"/>
                  </a:lnTo>
                  <a:lnTo>
                    <a:pt x="1" y="4904"/>
                  </a:lnTo>
                  <a:cubicBezTo>
                    <a:pt x="1" y="5905"/>
                    <a:pt x="834" y="6739"/>
                    <a:pt x="1869" y="6739"/>
                  </a:cubicBezTo>
                  <a:lnTo>
                    <a:pt x="8673" y="6739"/>
                  </a:lnTo>
                  <a:cubicBezTo>
                    <a:pt x="11175" y="6739"/>
                    <a:pt x="13177" y="4704"/>
                    <a:pt x="13177" y="2236"/>
                  </a:cubicBezTo>
                  <a:lnTo>
                    <a:pt x="13177" y="1902"/>
                  </a:lnTo>
                  <a:lnTo>
                    <a:pt x="10308" y="1902"/>
                  </a:lnTo>
                  <a:lnTo>
                    <a:pt x="8740" y="1369"/>
                  </a:lnTo>
                  <a:cubicBezTo>
                    <a:pt x="8740" y="1669"/>
                    <a:pt x="8507" y="1902"/>
                    <a:pt x="8206" y="1902"/>
                  </a:cubicBezTo>
                  <a:lnTo>
                    <a:pt x="5738" y="1902"/>
                  </a:lnTo>
                  <a:cubicBezTo>
                    <a:pt x="4704" y="1902"/>
                    <a:pt x="3837" y="1035"/>
                    <a:pt x="3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ssistant Health App Pitch Deck XL by Slidesgo">
  <a:themeElements>
    <a:clrScheme name="Simple Light">
      <a:dk1>
        <a:srgbClr val="F2F6F8"/>
      </a:dk1>
      <a:lt1>
        <a:srgbClr val="FFFFFF"/>
      </a:lt1>
      <a:dk2>
        <a:srgbClr val="4D4D4D"/>
      </a:dk2>
      <a:lt2>
        <a:srgbClr val="30394B"/>
      </a:lt2>
      <a:accent1>
        <a:srgbClr val="005E7D"/>
      </a:accent1>
      <a:accent2>
        <a:srgbClr val="337E92"/>
      </a:accent2>
      <a:accent3>
        <a:srgbClr val="E4ECF1"/>
      </a:accent3>
      <a:accent4>
        <a:srgbClr val="FC6D78"/>
      </a:accent4>
      <a:accent5>
        <a:srgbClr val="FECACE"/>
      </a:accent5>
      <a:accent6>
        <a:srgbClr val="FDA2A9"/>
      </a:accent6>
      <a:hlink>
        <a:srgbClr val="30394B"/>
      </a:hlink>
      <a:folHlink>
        <a:srgbClr val="0097A7"/>
      </a:folHlink>
    </a:clrScheme>
    <a:fontScheme name="사용자 지정 1">
      <a:majorFont>
        <a:latin typeface="나눔스퀘어_ac"/>
        <a:ea typeface="나눔스퀘어_ac"/>
        <a:cs typeface=""/>
      </a:majorFont>
      <a:minorFont>
        <a:latin typeface="나눔스퀘어_ac Light"/>
        <a:ea typeface="나눔스퀘어_a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551</Words>
  <Application>Microsoft Office PowerPoint</Application>
  <PresentationFormat>화면 슬라이드 쇼(16:9)</PresentationFormat>
  <Paragraphs>152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4" baseType="lpstr">
      <vt:lpstr>Permanent Marker</vt:lpstr>
      <vt:lpstr>나눔스퀘어_ac Light</vt:lpstr>
      <vt:lpstr>Arial</vt:lpstr>
      <vt:lpstr>Montserrat</vt:lpstr>
      <vt:lpstr>Raleway</vt:lpstr>
      <vt:lpstr>나눔스퀘어 네오 Heavy</vt:lpstr>
      <vt:lpstr>Helvetica Neue Light</vt:lpstr>
      <vt:lpstr>Ribeye</vt:lpstr>
      <vt:lpstr>Rokkitt ExtraBold</vt:lpstr>
      <vt:lpstr>나눔스퀘어_ac ExtraBold</vt:lpstr>
      <vt:lpstr>나눔스퀘어_ac Bold</vt:lpstr>
      <vt:lpstr>나눔스퀘어_ac</vt:lpstr>
      <vt:lpstr>Assistant Health App Pitch Deck XL by Slidesgo</vt:lpstr>
      <vt:lpstr>HINY </vt:lpstr>
      <vt:lpstr>Team Lazy Cheetah</vt:lpstr>
      <vt:lpstr>TABLE OF CONTENTS</vt:lpstr>
      <vt:lpstr>Project Subject</vt:lpstr>
      <vt:lpstr>Project Target</vt:lpstr>
      <vt:lpstr>Deferentitate</vt:lpstr>
      <vt:lpstr>System Introduction</vt:lpstr>
      <vt:lpstr>THEM</vt:lpstr>
      <vt:lpstr>SOLUTION</vt:lpstr>
      <vt:lpstr>PROBLEM</vt:lpstr>
      <vt:lpstr>O</vt:lpstr>
      <vt:lpstr>SWOT ANALYSIS</vt:lpstr>
      <vt:lpstr>PRODUCT OVERVIEW</vt:lpstr>
      <vt:lpstr>PRODUCT DEVELOPMENT</vt:lpstr>
      <vt:lpstr>OUR PLANS</vt:lpstr>
      <vt:lpstr>OUR PLANS</vt:lpstr>
      <vt:lpstr>PRODUCT DEMO</vt:lpstr>
      <vt:lpstr>PRODUCT DEMO</vt:lpstr>
      <vt:lpstr>TRACTION</vt:lpstr>
      <vt:lpstr>BUDGET</vt:lpstr>
      <vt:lpstr>A PICTURE IS WORTH A THOUSAND WORDS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HINY </dc:title>
  <cp:lastModifiedBy>조민우</cp:lastModifiedBy>
  <cp:revision>4</cp:revision>
  <dcterms:modified xsi:type="dcterms:W3CDTF">2023-05-29T10:41:26Z</dcterms:modified>
</cp:coreProperties>
</file>