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CB73-D99C-4E64-AC18-D68A17BF8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465AD-C83A-4F4F-BA4B-0363D3267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C3C72-3EAC-458C-82FC-15792614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5B5-7C8D-404D-8733-8BE0A7AA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36970-2987-4A0F-93C0-3368CFBC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0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9346-A189-4916-853D-CACE2E25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69B9B-D611-4E68-9F01-87C0C162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2739-2E98-49EA-B459-207F4AAE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FE5F-0FB1-474F-AF34-B94DCB71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1105-0B40-4AF6-BF88-3E1634E1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6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5F18B-DBB3-43DD-BB2C-59B0F4C9F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A6C67-C687-487D-A69A-41D66F248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02D9-1C1A-4F7F-BEB1-432A9E46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8F48-69EF-4A09-B895-68237A81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27F5-5CFC-45E7-BCC3-E550C7B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E769-035E-430F-86AF-49424730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5416-0D5C-466D-9B21-09889030E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57DB-77ED-4CBC-9ED0-383C5F5A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9170-1C51-4621-AB2D-2A3BABCB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EAF7-B079-48FC-A014-84105E5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A7C0-EB1F-48A7-83CF-2B5F2439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3DC4-7C9A-4587-8181-A2E2B0816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EA5B-C7D1-4D47-B436-3250B29D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4E65-C811-472F-87FD-19D8E868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F720-05A4-4F30-9FF8-8D5C3C3D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0D53-F24C-480C-8933-73E1B792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6D91-8010-47E8-AC67-31B3D990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A006C-9360-4E80-A626-86FD2B9A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10028-71D2-48CF-8257-3D58E40E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4EF30-AB67-4EE6-B681-BB777811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C4B7-549B-4482-8A00-FFA7DAD4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5910-B1A7-4A19-BD50-F89E5FF2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F360-A349-4B2E-97F4-92D0D412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44A73-07B0-4E52-8A1D-3CE6E6F7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9CB74-2689-4267-BD26-E526AB6C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545D5-09D1-4C8A-870C-D170D524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9820D-05CE-424C-B811-4F83453C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ECB73-57E5-4875-BC10-B91CA5B4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473CE-0D07-4AC5-93FE-426FD656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8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2396-AA3A-4E2A-A085-54278666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D1F81-96AD-4DA6-8FCC-D436776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2C3DC-A421-4CE5-BA69-035EBB74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0F15D-8779-4D78-A99E-F433E723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3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13A81-E22C-456F-A340-30965D94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ADA74-D664-44E8-A5B2-7D2674B0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5B86D-9A71-4F1C-838C-3539766F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55FB-9E1F-4A1A-8EEB-7FA5952F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EDDA-5C58-4084-B376-E859A618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6935-840E-47CE-BE09-8F2BA6C53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D11E7-E199-4697-9814-0584F067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C7CB3-271C-4C65-B716-6BB8E7A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A1E05-9C2F-46CB-AE9F-5037A88F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C2EC-1966-4BE7-BA0B-557E8475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1B3FA-8A9D-41F0-BDC1-54366CDCB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21729-F4DA-445D-9772-7B5768763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8C6F5-ADE6-42B5-8282-384BF7FE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76C0-9C83-4291-B648-46388DB0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04232-EC28-488D-AA18-DD25359F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69C9D-A836-481F-B853-4AA4DA52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202C-CE84-482E-92E8-0C98FC07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9660F-4717-4944-B209-FF00C0AAF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7B07-C7F3-434B-A0E2-4F1055D24005}" type="datetimeFigureOut">
              <a:rPr lang="en-US" smtClean="0"/>
              <a:t>10/07/2019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77F20-CEE3-43D9-B02A-FE524179D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3AB1-5D04-444D-A883-D154F5CE8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7C7F-EB23-4EF3-9287-6B73B15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5266-007C-4B44-9C7C-730098259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Module.exports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72703-AE67-4FE7-B377-3D76E2C92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4608-450B-4673-906B-4D696C2D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code.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CEE4B-475C-4DA1-9217-DCFBB0AF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Lệnh</a:t>
            </a:r>
            <a:r>
              <a:rPr lang="en-US" dirty="0"/>
              <a:t> 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Export </a:t>
            </a:r>
            <a:r>
              <a:rPr lang="en-US" dirty="0" err="1"/>
              <a:t>nó</a:t>
            </a:r>
            <a:r>
              <a:rPr lang="en-US" dirty="0"/>
              <a:t> ra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4A571-9385-4387-A4EA-0F67CB41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162"/>
            <a:ext cx="8868508" cy="2120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2390A0-A783-4AC6-9206-AF4EF875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5429"/>
            <a:ext cx="3480933" cy="6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3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D5D1-8233-4597-B6F7-5A296A04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8788-2F61-4478-BEA6-E45FE0581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nó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ở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1FC-8F9D-4407-9014-B85C9F8B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13" y="2363373"/>
            <a:ext cx="7591524" cy="5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6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EA3-D3D1-44B4-AC2B-296BEF45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8926-8B52-402E-9434-0A004019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1 module exports ra 1 function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documents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/>
              <a:t>liệu.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query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console.log ra </a:t>
            </a:r>
            <a:r>
              <a:rPr lang="en-US" dirty="0" err="1"/>
              <a:t>số</a:t>
            </a:r>
            <a:r>
              <a:rPr lang="en-US" dirty="0"/>
              <a:t> document </a:t>
            </a:r>
            <a:r>
              <a:rPr lang="en-US" dirty="0" err="1"/>
              <a:t>có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12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2969748-8D1A-4A6C-A81C-0B6E803B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7E8C4E-A327-4B52-BA7A-C74AE9B2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262626"/>
                </a:solidFill>
              </a:rPr>
              <a:t>Hiện trạng bài trước</a:t>
            </a:r>
          </a:p>
        </p:txBody>
      </p:sp>
    </p:spTree>
    <p:extLst>
      <p:ext uri="{BB962C8B-B14F-4D97-AF65-F5344CB8AC3E}">
        <p14:creationId xmlns:p14="http://schemas.microsoft.com/office/powerpoint/2010/main" val="26873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BEF7-A607-467C-88E5-0AD565FC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F28F-58CC-49D6-9F2E-C64750FC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file,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 bug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exports 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code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99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B32D-683A-4FE4-8D5B-D3841721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xong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02808-1863-4741-9282-D56BFC47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6862"/>
            <a:ext cx="10515599" cy="49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9A31-E366-4FF4-8DE3-1725D52C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DB </a:t>
            </a:r>
            <a:r>
              <a:rPr lang="en-US" dirty="0" err="1"/>
              <a:t>và</a:t>
            </a:r>
            <a:r>
              <a:rPr lang="en-US" dirty="0"/>
              <a:t> schema sang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D462-2261-4E25-A807-83A7B099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638" y="1825625"/>
            <a:ext cx="8104162" cy="4351338"/>
          </a:xfrm>
        </p:spPr>
        <p:txBody>
          <a:bodyPr/>
          <a:lstStyle/>
          <a:p>
            <a:r>
              <a:rPr lang="en-US" dirty="0"/>
              <a:t>Ta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sang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dbconfig</a:t>
            </a:r>
            <a:r>
              <a:rPr lang="en-US" dirty="0"/>
              <a:t>. 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database </a:t>
            </a:r>
            <a:r>
              <a:rPr lang="en-US" dirty="0" err="1"/>
              <a:t>tại</a:t>
            </a:r>
            <a:r>
              <a:rPr lang="en-US" dirty="0"/>
              <a:t> file connectDB.js</a:t>
            </a:r>
          </a:p>
          <a:p>
            <a:pPr lvl="1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schema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schema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model </a:t>
            </a:r>
            <a:r>
              <a:rPr lang="en-US" dirty="0" err="1"/>
              <a:t>tại</a:t>
            </a:r>
            <a:r>
              <a:rPr lang="en-US" dirty="0"/>
              <a:t> file model.js.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3FC2E-5218-41ED-B79E-6D9C6F22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3" y="1825625"/>
            <a:ext cx="2578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4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EAB0-D46B-4478-88F4-6872A264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ConnectDB.js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CA86-AB13-4AA8-BA0B-4A8C9C78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Chứa</a:t>
            </a:r>
            <a:r>
              <a:rPr lang="en-US" dirty="0"/>
              <a:t> 3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file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require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app.js:</a:t>
            </a:r>
          </a:p>
          <a:p>
            <a:r>
              <a:rPr lang="en-US" dirty="0"/>
              <a:t>require("./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dbconfig</a:t>
            </a:r>
            <a:r>
              <a:rPr lang="en-US" dirty="0"/>
              <a:t>/</a:t>
            </a:r>
            <a:r>
              <a:rPr lang="en-US" dirty="0" err="1"/>
              <a:t>connectDB</a:t>
            </a:r>
            <a:r>
              <a:rPr lang="en-US" dirty="0"/>
              <a:t>");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code </a:t>
            </a:r>
            <a:r>
              <a:rPr lang="en-US" dirty="0" err="1"/>
              <a:t>trong</a:t>
            </a:r>
            <a:r>
              <a:rPr lang="en-US" dirty="0"/>
              <a:t> connectDB.js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require.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12ECA-DC15-414D-B9A8-054811C3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55" y="2340512"/>
            <a:ext cx="7326631" cy="11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4D74-A3E0-48CE-908F-DC6C22B3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Model.js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03C80-CEE7-4634-89CE-F72767AB9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8365"/>
            <a:ext cx="7897908" cy="146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5B4B3-906D-4C51-8E9A-91B39F2D6454}"/>
              </a:ext>
            </a:extLst>
          </p:cNvPr>
          <p:cNvSpPr txBox="1"/>
          <p:nvPr/>
        </p:nvSpPr>
        <p:spPr>
          <a:xfrm>
            <a:off x="838200" y="1505243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Model.js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ra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ở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module.exports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Trong</a:t>
            </a:r>
            <a:r>
              <a:rPr lang="en-US" sz="2800" dirty="0"/>
              <a:t> 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todoList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b="1" dirty="0"/>
              <a:t>function </a:t>
            </a:r>
            <a:r>
              <a:rPr lang="en-US" sz="2800" b="1" dirty="0" err="1"/>
              <a:t>tạo</a:t>
            </a:r>
            <a:r>
              <a:rPr lang="en-US" sz="2800" b="1" dirty="0"/>
              <a:t> model </a:t>
            </a:r>
            <a:r>
              <a:rPr lang="en-US" sz="2800" dirty="0" err="1"/>
              <a:t>mongoose.model</a:t>
            </a:r>
            <a:r>
              <a:rPr lang="en-US" sz="2800" dirty="0"/>
              <a:t> (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,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a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nh</a:t>
            </a:r>
            <a:r>
              <a:rPr lang="vi-VN" sz="2800" dirty="0"/>
              <a:t>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Function </a:t>
            </a:r>
            <a:r>
              <a:rPr lang="en-US" sz="2800" dirty="0" err="1"/>
              <a:t>abc</a:t>
            </a:r>
            <a:r>
              <a:rPr lang="en-US" sz="2800" dirty="0"/>
              <a:t>() {}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a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nh</a:t>
            </a:r>
            <a:r>
              <a:rPr lang="vi-VN" sz="2800" dirty="0"/>
              <a:t>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var </a:t>
            </a:r>
            <a:r>
              <a:rPr lang="en-US" sz="2800" dirty="0" err="1"/>
              <a:t>abc</a:t>
            </a:r>
            <a:r>
              <a:rPr lang="en-US" sz="2800" dirty="0"/>
              <a:t> = function(){}. </a:t>
            </a:r>
            <a:r>
              <a:rPr lang="en-US" sz="2800" b="1" dirty="0" err="1"/>
              <a:t>Đều</a:t>
            </a:r>
            <a:r>
              <a:rPr lang="en-US" sz="2800" b="1" dirty="0"/>
              <a:t> </a:t>
            </a:r>
            <a:r>
              <a:rPr lang="en-US" sz="2800" b="1" dirty="0" err="1"/>
              <a:t>là</a:t>
            </a:r>
            <a:r>
              <a:rPr lang="en-US" sz="2800" b="1" dirty="0"/>
              <a:t> </a:t>
            </a:r>
            <a:r>
              <a:rPr lang="en-US" sz="2800" b="1" dirty="0" err="1"/>
              <a:t>tạo</a:t>
            </a:r>
            <a:r>
              <a:rPr lang="en-US" sz="2800" b="1" dirty="0"/>
              <a:t> 1 function </a:t>
            </a:r>
            <a:r>
              <a:rPr lang="en-US" sz="2800" b="1" dirty="0" err="1"/>
              <a:t>tên</a:t>
            </a:r>
            <a:r>
              <a:rPr lang="en-US" sz="2800" b="1" dirty="0"/>
              <a:t> </a:t>
            </a:r>
            <a:r>
              <a:rPr lang="en-US" sz="2800" b="1" dirty="0" err="1"/>
              <a:t>abc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.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1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biệt</a:t>
            </a:r>
            <a:r>
              <a:rPr lang="en-US" sz="2800" dirty="0"/>
              <a:t> </a:t>
            </a:r>
            <a:r>
              <a:rPr lang="en-US" sz="2800" dirty="0" err="1"/>
              <a:t>nh</a:t>
            </a:r>
            <a:r>
              <a:rPr lang="vi-VN" sz="2800" dirty="0"/>
              <a:t>ư</a:t>
            </a:r>
            <a:r>
              <a:rPr lang="en-US" sz="2800" dirty="0"/>
              <a:t>ng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9637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C9E4-9D06-46E4-8938-30FDDC00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714A-5644-4594-9647-9E18AE39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kỹ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nữa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todoList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dòng</a:t>
            </a:r>
            <a:r>
              <a:rPr lang="en-US" dirty="0"/>
              <a:t> require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xíu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file schema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nha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code training.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43D8A-3376-411D-951E-6AF74F6E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8762"/>
            <a:ext cx="7897908" cy="14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8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4369-84DA-4229-9BBC-0FBF62A3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2: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express Router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API.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3B61-13DE-4558-B746-7E3FF690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router </a:t>
            </a:r>
            <a:r>
              <a:rPr lang="en-US" dirty="0" err="1"/>
              <a:t>trong</a:t>
            </a:r>
            <a:r>
              <a:rPr lang="en-US" dirty="0"/>
              <a:t> express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 https://expressjs.com/en/guide/routing.html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y </a:t>
            </a:r>
            <a:r>
              <a:rPr lang="en-US" dirty="0" err="1"/>
              <a:t>chang</a:t>
            </a:r>
            <a:r>
              <a:rPr lang="en-US" dirty="0"/>
              <a:t> </a:t>
            </a:r>
            <a:r>
              <a:rPr lang="en-US" b="1" dirty="0" err="1"/>
              <a:t>app.get</a:t>
            </a:r>
            <a:r>
              <a:rPr lang="en-US" b="1" dirty="0"/>
              <a:t> / </a:t>
            </a:r>
            <a:r>
              <a:rPr lang="en-US" b="1" dirty="0" err="1"/>
              <a:t>app.post</a:t>
            </a:r>
            <a:r>
              <a:rPr lang="en-US" b="1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.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module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code ra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thôi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47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503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Tahoma</vt:lpstr>
      <vt:lpstr>Times New Roman</vt:lpstr>
      <vt:lpstr>Office Theme</vt:lpstr>
      <vt:lpstr>Module.exports</vt:lpstr>
      <vt:lpstr>Hiện trạng bài trước</vt:lpstr>
      <vt:lpstr>Vấn đề</vt:lpstr>
      <vt:lpstr>Kết quả sau khi phân chia xong</vt:lpstr>
      <vt:lpstr>Bước 1: Chuyển phần kết nối DB và schema sang thư mục riêng</vt:lpstr>
      <vt:lpstr>ConnectDB.js</vt:lpstr>
      <vt:lpstr>Model.js</vt:lpstr>
      <vt:lpstr>Model.js</vt:lpstr>
      <vt:lpstr>Bước 2: Sử dụng express Router để phân chia các API.</vt:lpstr>
      <vt:lpstr>Và đây là code.</vt:lpstr>
      <vt:lpstr>PowerPoint Presentation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Module.exports</dc:title>
  <dc:creator>PHAN HOÀNG NAM</dc:creator>
  <cp:lastModifiedBy>PHAN HOÀNG NAM</cp:lastModifiedBy>
  <cp:revision>16</cp:revision>
  <dcterms:created xsi:type="dcterms:W3CDTF">2019-07-09T23:37:51Z</dcterms:created>
  <dcterms:modified xsi:type="dcterms:W3CDTF">2019-07-10T01:32:48Z</dcterms:modified>
</cp:coreProperties>
</file>