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68" r:id="rId5"/>
    <p:sldId id="267" r:id="rId6"/>
    <p:sldId id="271" r:id="rId7"/>
    <p:sldId id="272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55401E-5DD4-EA4B-87D0-BE48468A2879}" v="2819" dt="2025-01-17T19:11:34.409"/>
    <p1510:client id="{C0354620-21A7-E709-6C5E-B9B8A97E28C0}" v="705" dt="2025-01-17T19:05:47.0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25"/>
  </p:normalViewPr>
  <p:slideViewPr>
    <p:cSldViewPr snapToGrid="0">
      <p:cViewPr varScale="1">
        <p:scale>
          <a:sx n="95" d="100"/>
          <a:sy n="95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Kondapalli" userId="7b7617769cc78213" providerId="LiveId" clId="{3855401E-5DD4-EA4B-87D0-BE48468A2879}"/>
    <pc:docChg chg="undo custSel addSld delSld modSld sldOrd">
      <pc:chgData name="Nikhil Kondapalli" userId="7b7617769cc78213" providerId="LiveId" clId="{3855401E-5DD4-EA4B-87D0-BE48468A2879}" dt="2025-01-17T19:11:34.409" v="2817" actId="20577"/>
      <pc:docMkLst>
        <pc:docMk/>
      </pc:docMkLst>
      <pc:sldChg chg="addSp delSp modSp mod">
        <pc:chgData name="Nikhil Kondapalli" userId="7b7617769cc78213" providerId="LiveId" clId="{3855401E-5DD4-EA4B-87D0-BE48468A2879}" dt="2025-01-17T18:12:45.984" v="144" actId="20577"/>
        <pc:sldMkLst>
          <pc:docMk/>
          <pc:sldMk cId="3033714639" sldId="256"/>
        </pc:sldMkLst>
        <pc:spChg chg="mod">
          <ac:chgData name="Nikhil Kondapalli" userId="7b7617769cc78213" providerId="LiveId" clId="{3855401E-5DD4-EA4B-87D0-BE48468A2879}" dt="2025-01-17T18:12:27.698" v="141" actId="26606"/>
          <ac:spMkLst>
            <pc:docMk/>
            <pc:sldMk cId="3033714639" sldId="256"/>
            <ac:spMk id="2" creationId="{93C38DDB-93A3-5295-9D9B-96A6510C069D}"/>
          </ac:spMkLst>
        </pc:spChg>
        <pc:spChg chg="mod ord">
          <ac:chgData name="Nikhil Kondapalli" userId="7b7617769cc78213" providerId="LiveId" clId="{3855401E-5DD4-EA4B-87D0-BE48468A2879}" dt="2025-01-17T18:12:45.984" v="144" actId="20577"/>
          <ac:spMkLst>
            <pc:docMk/>
            <pc:sldMk cId="3033714639" sldId="256"/>
            <ac:spMk id="3" creationId="{DC21EEC2-B03A-68F0-F941-72C26206FD35}"/>
          </ac:spMkLst>
        </pc:spChg>
        <pc:spChg chg="del">
          <ac:chgData name="Nikhil Kondapalli" userId="7b7617769cc78213" providerId="LiveId" clId="{3855401E-5DD4-EA4B-87D0-BE48468A2879}" dt="2025-01-17T18:12:27.698" v="141" actId="26606"/>
          <ac:spMkLst>
            <pc:docMk/>
            <pc:sldMk cId="3033714639" sldId="256"/>
            <ac:spMk id="9" creationId="{8C37C960-91F5-4F61-B2CD-8A037920720B}"/>
          </ac:spMkLst>
        </pc:spChg>
        <pc:spChg chg="add">
          <ac:chgData name="Nikhil Kondapalli" userId="7b7617769cc78213" providerId="LiveId" clId="{3855401E-5DD4-EA4B-87D0-BE48468A2879}" dt="2025-01-17T18:12:27.698" v="141" actId="26606"/>
          <ac:spMkLst>
            <pc:docMk/>
            <pc:sldMk cId="3033714639" sldId="256"/>
            <ac:spMk id="31" creationId="{DD7EAFE6-2BB9-41FB-9CF4-588CFC708774}"/>
          </ac:spMkLst>
        </pc:spChg>
        <pc:spChg chg="add">
          <ac:chgData name="Nikhil Kondapalli" userId="7b7617769cc78213" providerId="LiveId" clId="{3855401E-5DD4-EA4B-87D0-BE48468A2879}" dt="2025-01-17T18:12:27.698" v="141" actId="26606"/>
          <ac:spMkLst>
            <pc:docMk/>
            <pc:sldMk cId="3033714639" sldId="256"/>
            <ac:spMk id="33" creationId="{19B36E71-93BD-4984-AC9C-CC9FB9CC06D6}"/>
          </ac:spMkLst>
        </pc:spChg>
        <pc:spChg chg="add">
          <ac:chgData name="Nikhil Kondapalli" userId="7b7617769cc78213" providerId="LiveId" clId="{3855401E-5DD4-EA4B-87D0-BE48468A2879}" dt="2025-01-17T18:12:27.698" v="141" actId="26606"/>
          <ac:spMkLst>
            <pc:docMk/>
            <pc:sldMk cId="3033714639" sldId="256"/>
            <ac:spMk id="35" creationId="{1566AC62-7AC7-4ED5-A03D-E28AC560E482}"/>
          </ac:spMkLst>
        </pc:spChg>
        <pc:picChg chg="mod">
          <ac:chgData name="Nikhil Kondapalli" userId="7b7617769cc78213" providerId="LiveId" clId="{3855401E-5DD4-EA4B-87D0-BE48468A2879}" dt="2025-01-17T18:12:27.698" v="141" actId="26606"/>
          <ac:picMkLst>
            <pc:docMk/>
            <pc:sldMk cId="3033714639" sldId="256"/>
            <ac:picMk id="26" creationId="{C6837D4C-FB0E-2291-ED17-34DFFC4D1D89}"/>
          </ac:picMkLst>
        </pc:picChg>
      </pc:sldChg>
      <pc:sldChg chg="add del">
        <pc:chgData name="Nikhil Kondapalli" userId="7b7617769cc78213" providerId="LiveId" clId="{3855401E-5DD4-EA4B-87D0-BE48468A2879}" dt="2025-01-17T18:34:12.659" v="866" actId="2696"/>
        <pc:sldMkLst>
          <pc:docMk/>
          <pc:sldMk cId="1530931002" sldId="257"/>
        </pc:sldMkLst>
      </pc:sldChg>
      <pc:sldChg chg="del">
        <pc:chgData name="Nikhil Kondapalli" userId="7b7617769cc78213" providerId="LiveId" clId="{3855401E-5DD4-EA4B-87D0-BE48468A2879}" dt="2025-01-17T19:01:17.428" v="2600" actId="2696"/>
        <pc:sldMkLst>
          <pc:docMk/>
          <pc:sldMk cId="670394798" sldId="258"/>
        </pc:sldMkLst>
      </pc:sldChg>
      <pc:sldChg chg="modSp mod ord">
        <pc:chgData name="Nikhil Kondapalli" userId="7b7617769cc78213" providerId="LiveId" clId="{3855401E-5DD4-EA4B-87D0-BE48468A2879}" dt="2025-01-17T19:11:34.409" v="2817" actId="20577"/>
        <pc:sldMkLst>
          <pc:docMk/>
          <pc:sldMk cId="2207588869" sldId="259"/>
        </pc:sldMkLst>
        <pc:spChg chg="mod">
          <ac:chgData name="Nikhil Kondapalli" userId="7b7617769cc78213" providerId="LiveId" clId="{3855401E-5DD4-EA4B-87D0-BE48468A2879}" dt="2025-01-17T18:59:56.155" v="2558" actId="20577"/>
          <ac:spMkLst>
            <pc:docMk/>
            <pc:sldMk cId="2207588869" sldId="259"/>
            <ac:spMk id="2" creationId="{D8D98310-D736-E75A-E2CE-08224249D836}"/>
          </ac:spMkLst>
        </pc:spChg>
        <pc:spChg chg="mod">
          <ac:chgData name="Nikhil Kondapalli" userId="7b7617769cc78213" providerId="LiveId" clId="{3855401E-5DD4-EA4B-87D0-BE48468A2879}" dt="2025-01-17T19:11:34.409" v="2817" actId="20577"/>
          <ac:spMkLst>
            <pc:docMk/>
            <pc:sldMk cId="2207588869" sldId="259"/>
            <ac:spMk id="3" creationId="{11B52A51-8CA1-626F-2CE6-C0E17C97B1FC}"/>
          </ac:spMkLst>
        </pc:spChg>
      </pc:sldChg>
      <pc:sldChg chg="modSp mod ord">
        <pc:chgData name="Nikhil Kondapalli" userId="7b7617769cc78213" providerId="LiveId" clId="{3855401E-5DD4-EA4B-87D0-BE48468A2879}" dt="2025-01-17T19:07:34.033" v="2758" actId="255"/>
        <pc:sldMkLst>
          <pc:docMk/>
          <pc:sldMk cId="372218038" sldId="260"/>
        </pc:sldMkLst>
        <pc:spChg chg="mod">
          <ac:chgData name="Nikhil Kondapalli" userId="7b7617769cc78213" providerId="LiveId" clId="{3855401E-5DD4-EA4B-87D0-BE48468A2879}" dt="2025-01-17T19:01:45.857" v="2622" actId="20577"/>
          <ac:spMkLst>
            <pc:docMk/>
            <pc:sldMk cId="372218038" sldId="260"/>
            <ac:spMk id="2" creationId="{14F43409-EBD8-AF08-6351-0C57A112BB14}"/>
          </ac:spMkLst>
        </pc:spChg>
        <pc:spChg chg="mod">
          <ac:chgData name="Nikhil Kondapalli" userId="7b7617769cc78213" providerId="LiveId" clId="{3855401E-5DD4-EA4B-87D0-BE48468A2879}" dt="2025-01-17T19:07:34.033" v="2758" actId="255"/>
          <ac:spMkLst>
            <pc:docMk/>
            <pc:sldMk cId="372218038" sldId="260"/>
            <ac:spMk id="3" creationId="{B5B90570-CE39-FDD3-3F41-1621D466DD9A}"/>
          </ac:spMkLst>
        </pc:spChg>
      </pc:sldChg>
      <pc:sldChg chg="del">
        <pc:chgData name="Nikhil Kondapalli" userId="7b7617769cc78213" providerId="LiveId" clId="{3855401E-5DD4-EA4B-87D0-BE48468A2879}" dt="2025-01-17T19:02:10.154" v="2627" actId="2696"/>
        <pc:sldMkLst>
          <pc:docMk/>
          <pc:sldMk cId="2330408596" sldId="261"/>
        </pc:sldMkLst>
      </pc:sldChg>
      <pc:sldChg chg="del">
        <pc:chgData name="Nikhil Kondapalli" userId="7b7617769cc78213" providerId="LiveId" clId="{3855401E-5DD4-EA4B-87D0-BE48468A2879}" dt="2025-01-17T19:01:00.531" v="2599" actId="2696"/>
        <pc:sldMkLst>
          <pc:docMk/>
          <pc:sldMk cId="3432642379" sldId="262"/>
        </pc:sldMkLst>
      </pc:sldChg>
      <pc:sldChg chg="del">
        <pc:chgData name="Nikhil Kondapalli" userId="7b7617769cc78213" providerId="LiveId" clId="{3855401E-5DD4-EA4B-87D0-BE48468A2879}" dt="2025-01-17T19:01:25.279" v="2601" actId="2696"/>
        <pc:sldMkLst>
          <pc:docMk/>
          <pc:sldMk cId="3984368950" sldId="263"/>
        </pc:sldMkLst>
      </pc:sldChg>
      <pc:sldChg chg="del ord">
        <pc:chgData name="Nikhil Kondapalli" userId="7b7617769cc78213" providerId="LiveId" clId="{3855401E-5DD4-EA4B-87D0-BE48468A2879}" dt="2025-01-17T19:03:04.770" v="2629" actId="2696"/>
        <pc:sldMkLst>
          <pc:docMk/>
          <pc:sldMk cId="3453979529" sldId="264"/>
        </pc:sldMkLst>
      </pc:sldChg>
      <pc:sldChg chg="modSp mod ord">
        <pc:chgData name="Nikhil Kondapalli" userId="7b7617769cc78213" providerId="LiveId" clId="{3855401E-5DD4-EA4B-87D0-BE48468A2879}" dt="2025-01-17T19:10:05.115" v="2815" actId="255"/>
        <pc:sldMkLst>
          <pc:docMk/>
          <pc:sldMk cId="3491895147" sldId="265"/>
        </pc:sldMkLst>
        <pc:spChg chg="mod">
          <ac:chgData name="Nikhil Kondapalli" userId="7b7617769cc78213" providerId="LiveId" clId="{3855401E-5DD4-EA4B-87D0-BE48468A2879}" dt="2025-01-17T19:10:05.115" v="2815" actId="255"/>
          <ac:spMkLst>
            <pc:docMk/>
            <pc:sldMk cId="3491895147" sldId="265"/>
            <ac:spMk id="3" creationId="{61F98838-0D16-0430-A70E-4271008EC7A2}"/>
          </ac:spMkLst>
        </pc:spChg>
      </pc:sldChg>
      <pc:sldChg chg="modSp mod ord">
        <pc:chgData name="Nikhil Kondapalli" userId="7b7617769cc78213" providerId="LiveId" clId="{3855401E-5DD4-EA4B-87D0-BE48468A2879}" dt="2025-01-17T19:09:46.101" v="2812" actId="255"/>
        <pc:sldMkLst>
          <pc:docMk/>
          <pc:sldMk cId="4243583936" sldId="266"/>
        </pc:sldMkLst>
        <pc:spChg chg="mod">
          <ac:chgData name="Nikhil Kondapalli" userId="7b7617769cc78213" providerId="LiveId" clId="{3855401E-5DD4-EA4B-87D0-BE48468A2879}" dt="2025-01-17T19:09:46.101" v="2812" actId="255"/>
          <ac:spMkLst>
            <pc:docMk/>
            <pc:sldMk cId="4243583936" sldId="266"/>
            <ac:spMk id="3" creationId="{7951E046-FA89-ADD2-D0D2-7ECD7B97A5D2}"/>
          </ac:spMkLst>
        </pc:spChg>
      </pc:sldChg>
      <pc:sldChg chg="modSp mod ord">
        <pc:chgData name="Nikhil Kondapalli" userId="7b7617769cc78213" providerId="LiveId" clId="{3855401E-5DD4-EA4B-87D0-BE48468A2879}" dt="2025-01-17T19:09:02" v="2794" actId="33524"/>
        <pc:sldMkLst>
          <pc:docMk/>
          <pc:sldMk cId="166451868" sldId="267"/>
        </pc:sldMkLst>
        <pc:spChg chg="mod">
          <ac:chgData name="Nikhil Kondapalli" userId="7b7617769cc78213" providerId="LiveId" clId="{3855401E-5DD4-EA4B-87D0-BE48468A2879}" dt="2025-01-17T18:45:41.343" v="1523" actId="20577"/>
          <ac:spMkLst>
            <pc:docMk/>
            <pc:sldMk cId="166451868" sldId="267"/>
            <ac:spMk id="2" creationId="{BCC652EE-4C6C-C759-45E0-776F5E1D900D}"/>
          </ac:spMkLst>
        </pc:spChg>
        <pc:spChg chg="mod">
          <ac:chgData name="Nikhil Kondapalli" userId="7b7617769cc78213" providerId="LiveId" clId="{3855401E-5DD4-EA4B-87D0-BE48468A2879}" dt="2025-01-17T19:09:02" v="2794" actId="33524"/>
          <ac:spMkLst>
            <pc:docMk/>
            <pc:sldMk cId="166451868" sldId="267"/>
            <ac:spMk id="3" creationId="{492EC8F7-5242-6391-0AE8-822260D5E35D}"/>
          </ac:spMkLst>
        </pc:spChg>
      </pc:sldChg>
      <pc:sldChg chg="modSp mod ord">
        <pc:chgData name="Nikhil Kondapalli" userId="7b7617769cc78213" providerId="LiveId" clId="{3855401E-5DD4-EA4B-87D0-BE48468A2879}" dt="2025-01-17T19:07:14.312" v="2754" actId="27636"/>
        <pc:sldMkLst>
          <pc:docMk/>
          <pc:sldMk cId="1188452846" sldId="268"/>
        </pc:sldMkLst>
        <pc:spChg chg="mod">
          <ac:chgData name="Nikhil Kondapalli" userId="7b7617769cc78213" providerId="LiveId" clId="{3855401E-5DD4-EA4B-87D0-BE48468A2879}" dt="2025-01-17T18:38:40.289" v="1091" actId="20577"/>
          <ac:spMkLst>
            <pc:docMk/>
            <pc:sldMk cId="1188452846" sldId="268"/>
            <ac:spMk id="2" creationId="{0AD1AAEC-FC90-6114-8595-023B505F16F9}"/>
          </ac:spMkLst>
        </pc:spChg>
        <pc:spChg chg="mod">
          <ac:chgData name="Nikhil Kondapalli" userId="7b7617769cc78213" providerId="LiveId" clId="{3855401E-5DD4-EA4B-87D0-BE48468A2879}" dt="2025-01-17T19:07:14.312" v="2754" actId="27636"/>
          <ac:spMkLst>
            <pc:docMk/>
            <pc:sldMk cId="1188452846" sldId="268"/>
            <ac:spMk id="3" creationId="{81AFE44A-A611-B6AD-88B4-852FF853E85A}"/>
          </ac:spMkLst>
        </pc:spChg>
      </pc:sldChg>
      <pc:sldChg chg="modSp del mod">
        <pc:chgData name="Nikhil Kondapalli" userId="7b7617769cc78213" providerId="LiveId" clId="{3855401E-5DD4-EA4B-87D0-BE48468A2879}" dt="2025-01-17T18:27:48.107" v="698" actId="2696"/>
        <pc:sldMkLst>
          <pc:docMk/>
          <pc:sldMk cId="3641859608" sldId="269"/>
        </pc:sldMkLst>
        <pc:spChg chg="mod">
          <ac:chgData name="Nikhil Kondapalli" userId="7b7617769cc78213" providerId="LiveId" clId="{3855401E-5DD4-EA4B-87D0-BE48468A2879}" dt="2025-01-17T18:20:13.878" v="307" actId="20577"/>
          <ac:spMkLst>
            <pc:docMk/>
            <pc:sldMk cId="3641859608" sldId="269"/>
            <ac:spMk id="3" creationId="{B8A81243-5FF0-409E-8783-2A56EF673BAD}"/>
          </ac:spMkLst>
        </pc:spChg>
      </pc:sldChg>
      <pc:sldChg chg="modSp new del mod ord">
        <pc:chgData name="Nikhil Kondapalli" userId="7b7617769cc78213" providerId="LiveId" clId="{3855401E-5DD4-EA4B-87D0-BE48468A2879}" dt="2025-01-17T19:05:58.273" v="2720" actId="2696"/>
        <pc:sldMkLst>
          <pc:docMk/>
          <pc:sldMk cId="948175687" sldId="270"/>
        </pc:sldMkLst>
        <pc:spChg chg="mod">
          <ac:chgData name="Nikhil Kondapalli" userId="7b7617769cc78213" providerId="LiveId" clId="{3855401E-5DD4-EA4B-87D0-BE48468A2879}" dt="2025-01-17T19:00:35.316" v="2598" actId="20577"/>
          <ac:spMkLst>
            <pc:docMk/>
            <pc:sldMk cId="948175687" sldId="270"/>
            <ac:spMk id="2" creationId="{37FE0C0C-C66C-1543-8AE8-D2EC6FD63F08}"/>
          </ac:spMkLst>
        </pc:spChg>
        <pc:spChg chg="mod">
          <ac:chgData name="Nikhil Kondapalli" userId="7b7617769cc78213" providerId="LiveId" clId="{3855401E-5DD4-EA4B-87D0-BE48468A2879}" dt="2025-01-17T19:05:49.524" v="2717" actId="21"/>
          <ac:spMkLst>
            <pc:docMk/>
            <pc:sldMk cId="948175687" sldId="270"/>
            <ac:spMk id="3" creationId="{1968BC83-9470-2AB0-E4D2-75AD874A2F55}"/>
          </ac:spMkLst>
        </pc:spChg>
      </pc:sldChg>
      <pc:sldChg chg="modSp new mod ord">
        <pc:chgData name="Nikhil Kondapalli" userId="7b7617769cc78213" providerId="LiveId" clId="{3855401E-5DD4-EA4B-87D0-BE48468A2879}" dt="2025-01-17T19:09:58.624" v="2814" actId="255"/>
        <pc:sldMkLst>
          <pc:docMk/>
          <pc:sldMk cId="763159171" sldId="271"/>
        </pc:sldMkLst>
        <pc:spChg chg="mod">
          <ac:chgData name="Nikhil Kondapalli" userId="7b7617769cc78213" providerId="LiveId" clId="{3855401E-5DD4-EA4B-87D0-BE48468A2879}" dt="2025-01-17T18:51:13.825" v="1992" actId="20577"/>
          <ac:spMkLst>
            <pc:docMk/>
            <pc:sldMk cId="763159171" sldId="271"/>
            <ac:spMk id="2" creationId="{022991A4-F7D5-5CE5-2E66-E31DD0D98849}"/>
          </ac:spMkLst>
        </pc:spChg>
        <pc:spChg chg="mod">
          <ac:chgData name="Nikhil Kondapalli" userId="7b7617769cc78213" providerId="LiveId" clId="{3855401E-5DD4-EA4B-87D0-BE48468A2879}" dt="2025-01-17T19:09:58.624" v="2814" actId="255"/>
          <ac:spMkLst>
            <pc:docMk/>
            <pc:sldMk cId="763159171" sldId="271"/>
            <ac:spMk id="3" creationId="{802458C0-456F-7E5C-8551-AB8EA6C54F67}"/>
          </ac:spMkLst>
        </pc:spChg>
      </pc:sldChg>
      <pc:sldChg chg="modSp new mod">
        <pc:chgData name="Nikhil Kondapalli" userId="7b7617769cc78213" providerId="LiveId" clId="{3855401E-5DD4-EA4B-87D0-BE48468A2879}" dt="2025-01-17T19:09:54.419" v="2813" actId="255"/>
        <pc:sldMkLst>
          <pc:docMk/>
          <pc:sldMk cId="2763812783" sldId="272"/>
        </pc:sldMkLst>
        <pc:spChg chg="mod">
          <ac:chgData name="Nikhil Kondapalli" userId="7b7617769cc78213" providerId="LiveId" clId="{3855401E-5DD4-EA4B-87D0-BE48468A2879}" dt="2025-01-17T18:51:43.663" v="1995" actId="20577"/>
          <ac:spMkLst>
            <pc:docMk/>
            <pc:sldMk cId="2763812783" sldId="272"/>
            <ac:spMk id="2" creationId="{82CF95ED-C6C9-33E9-FB4B-A48786121E27}"/>
          </ac:spMkLst>
        </pc:spChg>
        <pc:spChg chg="mod">
          <ac:chgData name="Nikhil Kondapalli" userId="7b7617769cc78213" providerId="LiveId" clId="{3855401E-5DD4-EA4B-87D0-BE48468A2879}" dt="2025-01-17T19:09:54.419" v="2813" actId="255"/>
          <ac:spMkLst>
            <pc:docMk/>
            <pc:sldMk cId="2763812783" sldId="272"/>
            <ac:spMk id="3" creationId="{5D5F24DD-F661-C5C4-7190-6FF95E24A415}"/>
          </ac:spMkLst>
        </pc:spChg>
      </pc:sldChg>
    </pc:docChg>
  </pc:docChgLst>
  <pc:docChgLst>
    <pc:chgData clId="Web-{C0354620-21A7-E709-6C5E-B9B8A97E28C0}"/>
    <pc:docChg chg="modSld">
      <pc:chgData name="" userId="" providerId="" clId="Web-{C0354620-21A7-E709-6C5E-B9B8A97E28C0}" dt="2025-01-17T18:08:06.599" v="0" actId="20577"/>
      <pc:docMkLst>
        <pc:docMk/>
      </pc:docMkLst>
      <pc:sldChg chg="modSp">
        <pc:chgData name="" userId="" providerId="" clId="Web-{C0354620-21A7-E709-6C5E-B9B8A97E28C0}" dt="2025-01-17T18:08:06.599" v="0" actId="20577"/>
        <pc:sldMkLst>
          <pc:docMk/>
          <pc:sldMk cId="3033714639" sldId="256"/>
        </pc:sldMkLst>
        <pc:spChg chg="mod">
          <ac:chgData name="" userId="" providerId="" clId="Web-{C0354620-21A7-E709-6C5E-B9B8A97E28C0}" dt="2025-01-17T18:08:06.599" v="0" actId="20577"/>
          <ac:spMkLst>
            <pc:docMk/>
            <pc:sldMk cId="3033714639" sldId="256"/>
            <ac:spMk id="2" creationId="{93C38DDB-93A3-5295-9D9B-96A6510C069D}"/>
          </ac:spMkLst>
        </pc:spChg>
      </pc:sldChg>
    </pc:docChg>
  </pc:docChgLst>
  <pc:docChgLst>
    <pc:chgData name="Guest User" providerId="Windows Live" clId="Web-{C0354620-21A7-E709-6C5E-B9B8A97E28C0}"/>
    <pc:docChg chg="addSld modSld">
      <pc:chgData name="Guest User" userId="" providerId="Windows Live" clId="Web-{C0354620-21A7-E709-6C5E-B9B8A97E28C0}" dt="2025-01-17T19:05:46.800" v="691" actId="20577"/>
      <pc:docMkLst>
        <pc:docMk/>
      </pc:docMkLst>
      <pc:sldChg chg="modSp">
        <pc:chgData name="Guest User" userId="" providerId="Windows Live" clId="Web-{C0354620-21A7-E709-6C5E-B9B8A97E28C0}" dt="2025-01-17T18:08:17.912" v="30" actId="20577"/>
        <pc:sldMkLst>
          <pc:docMk/>
          <pc:sldMk cId="3033714639" sldId="256"/>
        </pc:sldMkLst>
        <pc:spChg chg="mod">
          <ac:chgData name="Guest User" userId="" providerId="Windows Live" clId="Web-{C0354620-21A7-E709-6C5E-B9B8A97E28C0}" dt="2025-01-17T18:08:17.912" v="30" actId="20577"/>
          <ac:spMkLst>
            <pc:docMk/>
            <pc:sldMk cId="3033714639" sldId="256"/>
            <ac:spMk id="2" creationId="{93C38DDB-93A3-5295-9D9B-96A6510C069D}"/>
          </ac:spMkLst>
        </pc:spChg>
      </pc:sldChg>
      <pc:sldChg chg="modSp">
        <pc:chgData name="Guest User" userId="" providerId="Windows Live" clId="Web-{C0354620-21A7-E709-6C5E-B9B8A97E28C0}" dt="2025-01-17T19:04:04.139" v="688" actId="20577"/>
        <pc:sldMkLst>
          <pc:docMk/>
          <pc:sldMk cId="2207588869" sldId="259"/>
        </pc:sldMkLst>
        <pc:spChg chg="mod">
          <ac:chgData name="Guest User" userId="" providerId="Windows Live" clId="Web-{C0354620-21A7-E709-6C5E-B9B8A97E28C0}" dt="2025-01-17T19:04:04.139" v="688" actId="20577"/>
          <ac:spMkLst>
            <pc:docMk/>
            <pc:sldMk cId="2207588869" sldId="259"/>
            <ac:spMk id="3" creationId="{11B52A51-8CA1-626F-2CE6-C0E17C97B1FC}"/>
          </ac:spMkLst>
        </pc:spChg>
      </pc:sldChg>
      <pc:sldChg chg="modSp">
        <pc:chgData name="Guest User" userId="" providerId="Windows Live" clId="Web-{C0354620-21A7-E709-6C5E-B9B8A97E28C0}" dt="2025-01-17T19:02:06.524" v="651" actId="20577"/>
        <pc:sldMkLst>
          <pc:docMk/>
          <pc:sldMk cId="2330408596" sldId="261"/>
        </pc:sldMkLst>
        <pc:spChg chg="mod">
          <ac:chgData name="Guest User" userId="" providerId="Windows Live" clId="Web-{C0354620-21A7-E709-6C5E-B9B8A97E28C0}" dt="2025-01-17T19:02:06.524" v="651" actId="20577"/>
          <ac:spMkLst>
            <pc:docMk/>
            <pc:sldMk cId="2330408596" sldId="261"/>
            <ac:spMk id="3" creationId="{9AE3B840-8751-4FC8-8CFA-6F8CBF8AA407}"/>
          </ac:spMkLst>
        </pc:spChg>
      </pc:sldChg>
      <pc:sldChg chg="modSp new">
        <pc:chgData name="Guest User" userId="" providerId="Windows Live" clId="Web-{C0354620-21A7-E709-6C5E-B9B8A97E28C0}" dt="2025-01-17T18:11:57.922" v="36" actId="20577"/>
        <pc:sldMkLst>
          <pc:docMk/>
          <pc:sldMk cId="3491895147" sldId="265"/>
        </pc:sldMkLst>
        <pc:spChg chg="mod">
          <ac:chgData name="Guest User" userId="" providerId="Windows Live" clId="Web-{C0354620-21A7-E709-6C5E-B9B8A97E28C0}" dt="2025-01-17T18:11:57.922" v="36" actId="20577"/>
          <ac:spMkLst>
            <pc:docMk/>
            <pc:sldMk cId="3491895147" sldId="265"/>
            <ac:spMk id="2" creationId="{192870E5-2982-7AA5-4E16-6702CB961808}"/>
          </ac:spMkLst>
        </pc:spChg>
      </pc:sldChg>
      <pc:sldChg chg="modSp new">
        <pc:chgData name="Guest User" userId="" providerId="Windows Live" clId="Web-{C0354620-21A7-E709-6C5E-B9B8A97E28C0}" dt="2025-01-17T18:58:17.358" v="565" actId="20577"/>
        <pc:sldMkLst>
          <pc:docMk/>
          <pc:sldMk cId="4243583936" sldId="266"/>
        </pc:sldMkLst>
        <pc:spChg chg="mod">
          <ac:chgData name="Guest User" userId="" providerId="Windows Live" clId="Web-{C0354620-21A7-E709-6C5E-B9B8A97E28C0}" dt="2025-01-17T18:12:26.126" v="42" actId="20577"/>
          <ac:spMkLst>
            <pc:docMk/>
            <pc:sldMk cId="4243583936" sldId="266"/>
            <ac:spMk id="2" creationId="{7FB868AA-83C8-40F7-B879-389251C4AE1E}"/>
          </ac:spMkLst>
        </pc:spChg>
        <pc:spChg chg="mod">
          <ac:chgData name="Guest User" userId="" providerId="Windows Live" clId="Web-{C0354620-21A7-E709-6C5E-B9B8A97E28C0}" dt="2025-01-17T18:58:17.358" v="565" actId="20577"/>
          <ac:spMkLst>
            <pc:docMk/>
            <pc:sldMk cId="4243583936" sldId="266"/>
            <ac:spMk id="3" creationId="{7951E046-FA89-ADD2-D0D2-7ECD7B97A5D2}"/>
          </ac:spMkLst>
        </pc:spChg>
      </pc:sldChg>
      <pc:sldChg chg="modSp new">
        <pc:chgData name="Guest User" userId="" providerId="Windows Live" clId="Web-{C0354620-21A7-E709-6C5E-B9B8A97E28C0}" dt="2025-01-17T18:12:41.752" v="54" actId="20577"/>
        <pc:sldMkLst>
          <pc:docMk/>
          <pc:sldMk cId="166451868" sldId="267"/>
        </pc:sldMkLst>
        <pc:spChg chg="mod">
          <ac:chgData name="Guest User" userId="" providerId="Windows Live" clId="Web-{C0354620-21A7-E709-6C5E-B9B8A97E28C0}" dt="2025-01-17T18:12:41.752" v="54" actId="20577"/>
          <ac:spMkLst>
            <pc:docMk/>
            <pc:sldMk cId="166451868" sldId="267"/>
            <ac:spMk id="2" creationId="{BCC652EE-4C6C-C759-45E0-776F5E1D900D}"/>
          </ac:spMkLst>
        </pc:spChg>
      </pc:sldChg>
      <pc:sldChg chg="modSp new">
        <pc:chgData name="Guest User" userId="" providerId="Windows Live" clId="Web-{C0354620-21A7-E709-6C5E-B9B8A97E28C0}" dt="2025-01-17T19:05:46.800" v="691" actId="20577"/>
        <pc:sldMkLst>
          <pc:docMk/>
          <pc:sldMk cId="1188452846" sldId="268"/>
        </pc:sldMkLst>
        <pc:spChg chg="mod">
          <ac:chgData name="Guest User" userId="" providerId="Windows Live" clId="Web-{C0354620-21A7-E709-6C5E-B9B8A97E28C0}" dt="2025-01-17T18:13:00.206" v="82" actId="20577"/>
          <ac:spMkLst>
            <pc:docMk/>
            <pc:sldMk cId="1188452846" sldId="268"/>
            <ac:spMk id="2" creationId="{0AD1AAEC-FC90-6114-8595-023B505F16F9}"/>
          </ac:spMkLst>
        </pc:spChg>
        <pc:spChg chg="mod">
          <ac:chgData name="Guest User" userId="" providerId="Windows Live" clId="Web-{C0354620-21A7-E709-6C5E-B9B8A97E28C0}" dt="2025-01-17T19:05:46.800" v="691" actId="20577"/>
          <ac:spMkLst>
            <pc:docMk/>
            <pc:sldMk cId="1188452846" sldId="268"/>
            <ac:spMk id="3" creationId="{81AFE44A-A611-B6AD-88B4-852FF853E85A}"/>
          </ac:spMkLst>
        </pc:spChg>
      </pc:sldChg>
      <pc:sldChg chg="modSp new">
        <pc:chgData name="Guest User" userId="" providerId="Windows Live" clId="Web-{C0354620-21A7-E709-6C5E-B9B8A97E28C0}" dt="2025-01-17T18:13:27.270" v="86" actId="20577"/>
        <pc:sldMkLst>
          <pc:docMk/>
          <pc:sldMk cId="3641859608" sldId="269"/>
        </pc:sldMkLst>
        <pc:spChg chg="mod">
          <ac:chgData name="Guest User" userId="" providerId="Windows Live" clId="Web-{C0354620-21A7-E709-6C5E-B9B8A97E28C0}" dt="2025-01-17T18:13:27.270" v="86" actId="20577"/>
          <ac:spMkLst>
            <pc:docMk/>
            <pc:sldMk cId="3641859608" sldId="269"/>
            <ac:spMk id="2" creationId="{35D48962-CA3E-6735-DDEA-95F45D929461}"/>
          </ac:spMkLst>
        </pc:spChg>
      </pc:sldChg>
      <pc:sldChg chg="modSp">
        <pc:chgData name="Guest User" userId="" providerId="Windows Live" clId="Web-{C0354620-21A7-E709-6C5E-B9B8A97E28C0}" dt="2025-01-17T18:57:46.982" v="562" actId="20577"/>
        <pc:sldMkLst>
          <pc:docMk/>
          <pc:sldMk cId="763159171" sldId="271"/>
        </pc:sldMkLst>
        <pc:spChg chg="mod">
          <ac:chgData name="Guest User" userId="" providerId="Windows Live" clId="Web-{C0354620-21A7-E709-6C5E-B9B8A97E28C0}" dt="2025-01-17T18:57:46.982" v="562" actId="20577"/>
          <ac:spMkLst>
            <pc:docMk/>
            <pc:sldMk cId="763159171" sldId="271"/>
            <ac:spMk id="3" creationId="{802458C0-456F-7E5C-8551-AB8EA6C54F67}"/>
          </ac:spMkLst>
        </pc:spChg>
      </pc:sldChg>
      <pc:sldChg chg="modSp">
        <pc:chgData name="Guest User" userId="" providerId="Windows Live" clId="Web-{C0354620-21A7-E709-6C5E-B9B8A97E28C0}" dt="2025-01-17T18:57:44.028" v="561" actId="20577"/>
        <pc:sldMkLst>
          <pc:docMk/>
          <pc:sldMk cId="2763812783" sldId="272"/>
        </pc:sldMkLst>
        <pc:spChg chg="mod">
          <ac:chgData name="Guest User" userId="" providerId="Windows Live" clId="Web-{C0354620-21A7-E709-6C5E-B9B8A97E28C0}" dt="2025-01-17T18:57:44.028" v="561" actId="20577"/>
          <ac:spMkLst>
            <pc:docMk/>
            <pc:sldMk cId="2763812783" sldId="272"/>
            <ac:spMk id="3" creationId="{5D5F24DD-F661-C5C4-7190-6FF95E24A41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2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8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5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6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3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2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1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2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2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6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6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7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news-room/fact-sheets/detail/malnutrition" TargetMode="External"/><Relationship Id="rId2" Type="http://schemas.openxmlformats.org/officeDocument/2006/relationships/hyperlink" Target="https://youtube.com/@stanford_che?si=L_qgzdAsAGC9nyG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Malnutrition" TargetMode="External"/><Relationship Id="rId4" Type="http://schemas.openxmlformats.org/officeDocument/2006/relationships/hyperlink" Target="https://www.nin.res.in/rdabook/brief_note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ame 30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ame 34">
            <a:extLst>
              <a:ext uri="{FF2B5EF4-FFF2-40B4-BE49-F238E27FC236}">
                <a16:creationId xmlns:a16="http://schemas.microsoft.com/office/drawing/2014/main" id="{1566AC62-7AC7-4ED5-A03D-E28AC560E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38DDB-93A3-5295-9D9B-96A6510C0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893769"/>
            <a:ext cx="5992550" cy="23193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700" b="0" i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effectLst/>
              </a:rPr>
              <a:t>NUTRIS (Nutritional Understanding and Treatment Recommendation Intelligent System)</a:t>
            </a:r>
            <a:endParaRPr lang="en-US" sz="370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26" name="Picture 25" descr="Pink and blue clouds">
            <a:extLst>
              <a:ext uri="{FF2B5EF4-FFF2-40B4-BE49-F238E27FC236}">
                <a16:creationId xmlns:a16="http://schemas.microsoft.com/office/drawing/2014/main" id="{C6837D4C-FB0E-2291-ED17-34DFFC4D1D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361" r="1" b="28364"/>
          <a:stretch/>
        </p:blipFill>
        <p:spPr>
          <a:xfrm>
            <a:off x="490506" y="487252"/>
            <a:ext cx="11211919" cy="319021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21EEC2-B03A-68F0-F941-72C26206F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6085" y="3893770"/>
            <a:ext cx="4377714" cy="23193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Wingdings" panose="05000000000000000000" pitchFamily="2" charset="2"/>
              <a:buChar char="§"/>
            </a:pPr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Team: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1. Pratik Mukesh </a:t>
            </a:r>
            <a:r>
              <a:rPr lang="en-US" sz="1800" err="1">
                <a:solidFill>
                  <a:schemeClr val="tx2">
                    <a:alpha val="60000"/>
                  </a:schemeClr>
                </a:solidFill>
              </a:rPr>
              <a:t>Manghwani</a:t>
            </a:r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 (PXM230012)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2. Nikhil </a:t>
            </a:r>
            <a:r>
              <a:rPr lang="en-US" sz="1800" err="1">
                <a:solidFill>
                  <a:schemeClr val="tx2">
                    <a:alpha val="60000"/>
                  </a:schemeClr>
                </a:solidFill>
              </a:rPr>
              <a:t>Sesha</a:t>
            </a:r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 Sai </a:t>
            </a:r>
            <a:r>
              <a:rPr lang="en-US" sz="1800" err="1">
                <a:solidFill>
                  <a:schemeClr val="tx2">
                    <a:alpha val="60000"/>
                  </a:schemeClr>
                </a:solidFill>
              </a:rPr>
              <a:t>Kondapalli</a:t>
            </a:r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 (nxk240025)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3. Aman Balam (AXB230089)</a:t>
            </a:r>
          </a:p>
        </p:txBody>
      </p:sp>
    </p:spTree>
    <p:extLst>
      <p:ext uri="{BB962C8B-B14F-4D97-AF65-F5344CB8AC3E}">
        <p14:creationId xmlns:p14="http://schemas.microsoft.com/office/powerpoint/2010/main" val="303371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8310-D736-E75A-E2CE-08224249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52A51-8CA1-626F-2CE6-C0E17C97B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528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/>
              <a:t>Our application aims to combat the problem of malnutrition, using Logic programming common sense-based reasoning system s(CASP). </a:t>
            </a:r>
          </a:p>
          <a:p>
            <a:pPr lvl="1"/>
            <a:r>
              <a:rPr lang="en-US" sz="1600"/>
              <a:t>Inspiration: </a:t>
            </a:r>
            <a:r>
              <a:rPr lang="en-US" sz="1400" b="0" i="0">
                <a:effectLst/>
                <a:latin typeface="gg sans"/>
              </a:rPr>
              <a:t>Chen, Zhuo, et al. “A Physician Advisory System for Chronic Heart Failure Management Based on Knowledge Patterns.” University of Texas at Dallas, Texas, U.S.A., 1 Jan. 2023.</a:t>
            </a:r>
          </a:p>
          <a:p>
            <a:r>
              <a:rPr lang="en-US" sz="2400"/>
              <a:t>Malnutrition forms:</a:t>
            </a:r>
          </a:p>
          <a:p>
            <a:pPr lvl="1"/>
            <a:r>
              <a:rPr lang="en-US" sz="1900"/>
              <a:t>Undernutrition</a:t>
            </a:r>
          </a:p>
          <a:p>
            <a:pPr lvl="2"/>
            <a:r>
              <a:rPr lang="en-US" sz="1700"/>
              <a:t>Wasting (low weight-for-height)</a:t>
            </a:r>
          </a:p>
          <a:p>
            <a:pPr lvl="2"/>
            <a:r>
              <a:rPr lang="en-US" sz="1700"/>
              <a:t>Stunting (low height-for-age)</a:t>
            </a:r>
          </a:p>
          <a:p>
            <a:pPr lvl="2"/>
            <a:r>
              <a:rPr lang="en-US" sz="1700"/>
              <a:t>underweight (low weight-for-age)</a:t>
            </a:r>
          </a:p>
          <a:p>
            <a:pPr lvl="1"/>
            <a:r>
              <a:rPr lang="en-US" sz="1900"/>
              <a:t>Overnutrition</a:t>
            </a:r>
          </a:p>
          <a:p>
            <a:pPr lvl="2"/>
            <a:r>
              <a:rPr lang="en-US" sz="1700"/>
              <a:t>Obesity</a:t>
            </a:r>
          </a:p>
          <a:p>
            <a:r>
              <a:rPr lang="en-US" sz="2300"/>
              <a:t>Our project focuses on providing an assistance tool for combating undernutrition.</a:t>
            </a:r>
            <a:endParaRPr lang="en-US" sz="2200" b="0" i="0">
              <a:solidFill>
                <a:srgbClr val="242B41">
                  <a:alpha val="70000"/>
                </a:srgbClr>
              </a:solidFill>
              <a:effectLst/>
              <a:latin typeface="gg sans"/>
            </a:endParaRPr>
          </a:p>
          <a:p>
            <a:pPr marL="228600" indent="0">
              <a:buNone/>
            </a:pPr>
            <a:endParaRPr lang="en-US" b="0" i="0">
              <a:solidFill>
                <a:srgbClr val="3C4245"/>
              </a:solidFill>
              <a:effectLst/>
              <a:latin typeface="Noto Sans"/>
              <a:ea typeface="Noto Sans"/>
              <a:cs typeface="Noto Sans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8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3409-EBD8-AF08-6351-0C57A112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significance: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0570-CE39-FDD3-3F41-1621D466D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/>
              <a:t>Every country in the world is affected by one or more forms of malnutrition. Combating malnutrition in all its forms is one of the greatest global health challenges.</a:t>
            </a:r>
          </a:p>
          <a:p>
            <a:pPr lvl="1"/>
            <a:r>
              <a:rPr lang="en-US" sz="1800"/>
              <a:t>Women, infants, children and adolescents</a:t>
            </a:r>
          </a:p>
          <a:p>
            <a:pPr lvl="1"/>
            <a:r>
              <a:rPr lang="en-US" sz="1800"/>
              <a:t>Poverty amplifies the risks. </a:t>
            </a:r>
          </a:p>
          <a:p>
            <a:pPr lvl="1"/>
            <a:r>
              <a:rPr lang="en-US" sz="1800"/>
              <a:t>poor sanitation</a:t>
            </a:r>
          </a:p>
          <a:p>
            <a:r>
              <a:rPr lang="en-US" sz="2200"/>
              <a:t>Cycle of poverty and ill-health caused due to increase in healthcare costs, reduced productivity, slow economic growth.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221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AAEC-FC90-6114-8595-023B505F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System Design: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FE44A-A611-B6AD-88B4-852FF853E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0032"/>
            <a:ext cx="10515600" cy="439693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lvl="1"/>
            <a:r>
              <a:rPr lang="en-US"/>
              <a:t>Accounting for commonsense based reasoning based on multiple factors such as:</a:t>
            </a:r>
          </a:p>
          <a:p>
            <a:pPr lvl="2" fontAlgn="ctr"/>
            <a:r>
              <a:rPr lang="en-US" sz="1600" b="0" i="0">
                <a:effectLst/>
                <a:latin typeface="Calibri"/>
                <a:ea typeface="Calibri"/>
                <a:cs typeface="Calibri"/>
              </a:rPr>
              <a:t>Demographics: Age, Gender</a:t>
            </a:r>
            <a:endParaRPr lang="en-US" sz="1600" b="0" i="0">
              <a:solidFill>
                <a:srgbClr val="242B41">
                  <a:alpha val="70000"/>
                </a:srgbClr>
              </a:solidFill>
              <a:effectLst/>
              <a:latin typeface="Calibri"/>
              <a:ea typeface="Calibri"/>
              <a:cs typeface="Calibri"/>
            </a:endParaRPr>
          </a:p>
          <a:p>
            <a:pPr lvl="2" fontAlgn="ctr"/>
            <a:r>
              <a:rPr lang="en-US" sz="1600" b="0" i="0">
                <a:effectLst/>
                <a:latin typeface="Calibri"/>
                <a:ea typeface="Calibri"/>
                <a:cs typeface="Calibri"/>
              </a:rPr>
              <a:t>Anthropometric measurements: height, weight </a:t>
            </a:r>
            <a:endParaRPr lang="en-US" sz="1600" b="0" i="0">
              <a:solidFill>
                <a:srgbClr val="242B41">
                  <a:alpha val="70000"/>
                </a:srgbClr>
              </a:solidFill>
              <a:effectLst/>
              <a:latin typeface="Calibri"/>
              <a:ea typeface="Calibri"/>
              <a:cs typeface="Calibri"/>
            </a:endParaRPr>
          </a:p>
          <a:p>
            <a:pPr lvl="2" fontAlgn="ctr"/>
            <a:r>
              <a:rPr lang="en-US" sz="1600" b="0" i="0">
                <a:effectLst/>
                <a:latin typeface="Calibri"/>
                <a:ea typeface="Calibri"/>
                <a:cs typeface="Calibri"/>
              </a:rPr>
              <a:t>Socio-economic factors: Poverty, poor sanitation</a:t>
            </a:r>
            <a:endParaRPr lang="en-US" sz="1600" b="0" i="0">
              <a:solidFill>
                <a:srgbClr val="242B41">
                  <a:alpha val="70000"/>
                </a:srgbClr>
              </a:solidFill>
              <a:effectLst/>
              <a:latin typeface="Calibri"/>
              <a:ea typeface="Calibri"/>
              <a:cs typeface="Calibri"/>
            </a:endParaRPr>
          </a:p>
          <a:p>
            <a:pPr lvl="2" fontAlgn="ctr"/>
            <a:r>
              <a:rPr lang="en-US" sz="1600" b="0" i="0">
                <a:effectLst/>
                <a:latin typeface="Calibri"/>
                <a:ea typeface="Calibri"/>
                <a:cs typeface="Calibri"/>
              </a:rPr>
              <a:t>Morbidity/Illness</a:t>
            </a:r>
            <a:endParaRPr lang="en-US" sz="1600" b="0" i="0">
              <a:solidFill>
                <a:srgbClr val="242B41">
                  <a:alpha val="70000"/>
                </a:srgbClr>
              </a:solidFill>
              <a:effectLst/>
              <a:latin typeface="Calibri"/>
              <a:ea typeface="Calibri"/>
              <a:cs typeface="Calibri"/>
            </a:endParaRPr>
          </a:p>
          <a:p>
            <a:pPr lvl="2" fontAlgn="ctr"/>
            <a:r>
              <a:rPr lang="en-US" sz="1600" b="0" i="0">
                <a:effectLst/>
                <a:latin typeface="Calibri"/>
                <a:ea typeface="Calibri"/>
                <a:cs typeface="Calibri"/>
              </a:rPr>
              <a:t>Lifestyle factors: Active, sedentary.</a:t>
            </a:r>
            <a:endParaRPr lang="en-US" sz="1600" b="0" i="0">
              <a:solidFill>
                <a:srgbClr val="242B41">
                  <a:alpha val="70000"/>
                </a:srgbClr>
              </a:solidFill>
              <a:effectLst/>
              <a:latin typeface="Calibri"/>
              <a:ea typeface="Calibri"/>
              <a:cs typeface="Calibri"/>
            </a:endParaRPr>
          </a:p>
          <a:p>
            <a:pPr lvl="2" fontAlgn="ctr"/>
            <a:r>
              <a:rPr lang="en-US" sz="1600" b="0" i="0">
                <a:effectLst/>
                <a:latin typeface="Calibri"/>
                <a:ea typeface="Calibri"/>
                <a:cs typeface="Calibri"/>
              </a:rPr>
              <a:t>Diet intake: diverse/limited diet, breastfeeding(Y/No for children under 2 years).</a:t>
            </a:r>
            <a:endParaRPr lang="en-US" sz="1600" b="0" i="0">
              <a:solidFill>
                <a:srgbClr val="242B41">
                  <a:alpha val="70000"/>
                </a:srgbClr>
              </a:solidFill>
              <a:effectLst/>
              <a:latin typeface="Calibri"/>
              <a:ea typeface="Calibri"/>
              <a:cs typeface="Calibri"/>
            </a:endParaRPr>
          </a:p>
          <a:p>
            <a:pPr lvl="2" fontAlgn="ctr"/>
            <a:r>
              <a:rPr lang="en-US" sz="1600" b="0" i="0">
                <a:effectLst/>
                <a:latin typeface="Calibri"/>
                <a:ea typeface="Calibri"/>
                <a:cs typeface="Calibri"/>
              </a:rPr>
              <a:t>Medical reports: normal/abnormal</a:t>
            </a:r>
            <a:r>
              <a:rPr lang="en-US" sz="1600" b="0" i="0" strike="sngStrike">
                <a:effectLst/>
                <a:latin typeface="Calibri"/>
                <a:ea typeface="Calibri"/>
                <a:cs typeface="Calibri"/>
              </a:rPr>
              <a:t>.</a:t>
            </a:r>
            <a:endParaRPr lang="en-US" sz="1600" b="0" i="0" strike="sngStrike">
              <a:solidFill>
                <a:srgbClr val="242B41">
                  <a:alpha val="70000"/>
                </a:srgbClr>
              </a:solidFill>
              <a:effectLst/>
              <a:latin typeface="Calibri"/>
              <a:ea typeface="Calibri"/>
              <a:cs typeface="Calibri"/>
            </a:endParaRPr>
          </a:p>
          <a:p>
            <a:pPr lvl="1" fontAlgn="ctr"/>
            <a:r>
              <a:rPr lang="en-US" b="0" i="0">
                <a:effectLst/>
                <a:latin typeface="Calibri"/>
                <a:ea typeface="Calibri"/>
                <a:cs typeface="Calibri"/>
              </a:rPr>
              <a:t>Using official source</a:t>
            </a:r>
            <a:r>
              <a:rPr lang="en-US">
                <a:latin typeface="Calibri"/>
                <a:ea typeface="Calibri"/>
                <a:cs typeface="Calibri"/>
              </a:rPr>
              <a:t>s/reports for facts and framing rules for logic programming.</a:t>
            </a:r>
          </a:p>
          <a:p>
            <a:pPr lvl="2" fontAlgn="ctr"/>
            <a:r>
              <a:rPr lang="en-US">
                <a:latin typeface="Calibri"/>
                <a:ea typeface="Calibri"/>
                <a:cs typeface="Calibri"/>
              </a:rPr>
              <a:t>Ex: BMI – to determine nutrition status(mild/moderate/severe). Minimum calorie and protein requirements for different age groups.</a:t>
            </a:r>
          </a:p>
        </p:txBody>
      </p:sp>
    </p:spTree>
    <p:extLst>
      <p:ext uri="{BB962C8B-B14F-4D97-AF65-F5344CB8AC3E}">
        <p14:creationId xmlns:p14="http://schemas.microsoft.com/office/powerpoint/2010/main" val="118845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52EE-4C6C-C759-45E0-776F5E1D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gradFill flip="none">
                  <a:gsLst>
                    <a:gs pos="0">
                      <a:srgbClr val="71AAC7"/>
                    </a:gs>
                    <a:gs pos="100000">
                      <a:srgbClr val="D18BD1">
                        <a:alpha val="70000"/>
                      </a:srgbClr>
                    </a:gs>
                  </a:gsLst>
                  <a:lin ang="0" scaled="1"/>
                  <a:tileRect/>
                </a:gradFill>
                <a:cs typeface="Angsana New"/>
              </a:rPr>
              <a:t>Challenges encountered: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EC8F7-5242-6391-0AE8-822260D5E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Finding the right source/reference for facts and rules for common sense-based reasoning. </a:t>
            </a:r>
          </a:p>
          <a:p>
            <a:pPr lvl="1"/>
            <a:r>
              <a:rPr lang="en-US" sz="2000"/>
              <a:t>Solution: Official Govt reports, and authenticated sources were researched to establish facts and rules.</a:t>
            </a:r>
          </a:p>
          <a:p>
            <a:r>
              <a:rPr lang="en-US" sz="2400"/>
              <a:t>Understanding prolog syntax and the in-built properties.</a:t>
            </a:r>
          </a:p>
          <a:p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91A4-F7D5-5CE5-2E66-E31DD0D9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effectLst/>
                <a:latin typeface="gg sans"/>
              </a:rPr>
              <a:t>Team Accomplishments: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458C0-456F-7E5C-8551-AB8EA6C54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solidFill>
                  <a:srgbClr val="242B41">
                    <a:alpha val="70000"/>
                  </a:srgbClr>
                </a:solidFill>
              </a:rPr>
              <a:t>Were able to modularize the program.</a:t>
            </a:r>
          </a:p>
          <a:p>
            <a:pPr>
              <a:buClr>
                <a:srgbClr val="E5E8F0"/>
              </a:buClr>
            </a:pPr>
            <a:r>
              <a:rPr lang="en-US" sz="2200">
                <a:solidFill>
                  <a:srgbClr val="242B41">
                    <a:alpha val="70000"/>
                  </a:srgbClr>
                </a:solidFill>
              </a:rPr>
              <a:t>We were able to create a working program to detect signs and symptoms of malnutrition in children.</a:t>
            </a:r>
          </a:p>
          <a:p>
            <a:pPr>
              <a:buClr>
                <a:srgbClr val="E5E8F0"/>
              </a:buClr>
            </a:pPr>
            <a:r>
              <a:rPr lang="en-US" sz="2200">
                <a:solidFill>
                  <a:srgbClr val="242B41">
                    <a:alpha val="70000"/>
                  </a:srgbClr>
                </a:solidFill>
              </a:rPr>
              <a:t>The program has a wide range of factors more than we planned initially. </a:t>
            </a:r>
          </a:p>
          <a:p>
            <a:pPr>
              <a:buClr>
                <a:srgbClr val="E5E8F0"/>
              </a:buClr>
            </a:pPr>
            <a:endParaRPr lang="en-US">
              <a:solidFill>
                <a:srgbClr val="242B41">
                  <a:alpha val="70000"/>
                </a:srgbClr>
              </a:solidFill>
            </a:endParaRPr>
          </a:p>
          <a:p>
            <a:pPr>
              <a:buClr>
                <a:srgbClr val="E5E8F0"/>
              </a:buClr>
            </a:pPr>
            <a:endParaRPr lang="en-US">
              <a:solidFill>
                <a:srgbClr val="242B41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15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95ED-C6C9-33E9-FB4B-A4878612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effectLst/>
                <a:latin typeface="gg sans"/>
              </a:rPr>
              <a:t>What was learned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F24DD-F661-C5C4-7190-6FF95E24A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solidFill>
                  <a:srgbClr val="242B41">
                    <a:alpha val="70000"/>
                  </a:srgbClr>
                </a:solidFill>
              </a:rPr>
              <a:t>We learned more about s(CASP) by handling facts, rules, and queries effectively.</a:t>
            </a:r>
          </a:p>
          <a:p>
            <a:pPr>
              <a:buClr>
                <a:srgbClr val="E5E8F0"/>
              </a:buClr>
            </a:pPr>
            <a:r>
              <a:rPr lang="en-US" sz="2200">
                <a:solidFill>
                  <a:srgbClr val="242B41">
                    <a:alpha val="70000"/>
                  </a:srgbClr>
                </a:solidFill>
              </a:rPr>
              <a:t>We were able to learn more specialized knowledge related to malnutrition such as symptoms and govt policies.</a:t>
            </a:r>
          </a:p>
          <a:p>
            <a:pPr>
              <a:buClr>
                <a:srgbClr val="E5E8F0"/>
              </a:buClr>
            </a:pPr>
            <a:r>
              <a:rPr lang="en-US" sz="2200">
                <a:solidFill>
                  <a:srgbClr val="242B41">
                    <a:alpha val="70000"/>
                  </a:srgbClr>
                </a:solidFill>
              </a:rPr>
              <a:t>We learned how to validate the data and go through errors by using tests and different queries.</a:t>
            </a:r>
          </a:p>
        </p:txBody>
      </p:sp>
    </p:spTree>
    <p:extLst>
      <p:ext uri="{BB962C8B-B14F-4D97-AF65-F5344CB8AC3E}">
        <p14:creationId xmlns:p14="http://schemas.microsoft.com/office/powerpoint/2010/main" val="276381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68AA-83C8-40F7-B879-389251C4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gradFill flip="none">
                  <a:gsLst>
                    <a:gs pos="0">
                      <a:srgbClr val="71AAC7"/>
                    </a:gs>
                    <a:gs pos="100000">
                      <a:srgbClr val="D18BD1">
                        <a:alpha val="70000"/>
                      </a:srgbClr>
                    </a:gs>
                  </a:gsLst>
                  <a:lin ang="0" scaled="1"/>
                  <a:tileRect/>
                </a:gradFill>
                <a:cs typeface="Angsana New"/>
              </a:rPr>
              <a:t>Future Scope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1E046-FA89-ADD2-D0D2-7ECD7B97A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Integrating a chatbot into our solution to make it interactive to use for the end user.</a:t>
            </a:r>
            <a:endParaRPr lang="en-US" sz="2200">
              <a:solidFill>
                <a:srgbClr val="242B41">
                  <a:alpha val="70000"/>
                </a:srgbClr>
              </a:solidFill>
            </a:endParaRPr>
          </a:p>
          <a:p>
            <a:r>
              <a:rPr lang="en-US" sz="2200"/>
              <a:t>Expanding the scope of the solution to recommend a nutrition plan based on the dietary habits and health status of the user.</a:t>
            </a:r>
            <a:endParaRPr lang="en-US" sz="2200">
              <a:solidFill>
                <a:srgbClr val="242B41">
                  <a:alpha val="70000"/>
                </a:srgbClr>
              </a:solidFill>
            </a:endParaRPr>
          </a:p>
          <a:p>
            <a:r>
              <a:rPr lang="en-US" sz="2200"/>
              <a:t>To customize the tool based on regional factors.</a:t>
            </a:r>
            <a:endParaRPr lang="en-US" sz="2200">
              <a:solidFill>
                <a:srgbClr val="242B41">
                  <a:alpha val="70000"/>
                </a:srgbClr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8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70E5-2982-7AA5-4E16-6702CB96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gradFill flip="none">
                  <a:gsLst>
                    <a:gs pos="0">
                      <a:srgbClr val="71AAC7"/>
                    </a:gs>
                    <a:gs pos="100000">
                      <a:srgbClr val="D18BD1">
                        <a:alpha val="70000"/>
                      </a:srgbClr>
                    </a:gs>
                  </a:gsLst>
                  <a:lin ang="0" scaled="1"/>
                  <a:tileRect/>
                </a:gradFill>
                <a:cs typeface="Angsana New"/>
              </a:rPr>
              <a:t>Appendix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98838-0D16-0430-A70E-4271008EC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>
                <a:hlinkClick r:id="rId2"/>
              </a:rPr>
              <a:t>Stanford Center for Health Education(Youtube)</a:t>
            </a:r>
            <a:endParaRPr lang="en-US" sz="2200"/>
          </a:p>
          <a:p>
            <a:r>
              <a:rPr lang="en-US" sz="2200">
                <a:hlinkClick r:id="rId3"/>
              </a:rPr>
              <a:t>Fact sheets – Malnutrition (WHO)</a:t>
            </a:r>
            <a:endParaRPr lang="en-US" sz="2200"/>
          </a:p>
          <a:p>
            <a:r>
              <a:rPr lang="en-US" sz="2200">
                <a:hlinkClick r:id="rId4"/>
              </a:rPr>
              <a:t>Nutrient Requirements for Indians, ICMR - NIN, 2020</a:t>
            </a:r>
            <a:endParaRPr lang="en-US" sz="2200"/>
          </a:p>
          <a:p>
            <a:r>
              <a:rPr lang="en-US" sz="2200">
                <a:effectLst/>
                <a:latin typeface="Helvetica" pitchFamily="2" charset="0"/>
              </a:rPr>
              <a:t>NATIONAL NUTRITION MONITORING BUREAU Report, India</a:t>
            </a:r>
          </a:p>
          <a:p>
            <a:r>
              <a:rPr lang="en-US" sz="2200">
                <a:latin typeface="Helvetica" pitchFamily="2" charset="0"/>
                <a:hlinkClick r:id="rId5"/>
              </a:rPr>
              <a:t>Wikipedia</a:t>
            </a:r>
            <a:endParaRPr lang="en-US" sz="2200">
              <a:effectLst/>
              <a:latin typeface="Helvetica" pitchFamily="2" charset="0"/>
            </a:endParaRPr>
          </a:p>
          <a:p>
            <a:endParaRPr lang="en-US">
              <a:effectLst/>
              <a:latin typeface="Helvetica" pitchFamily="2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95147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</Words>
  <Application>Microsoft Macintosh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gg sans</vt:lpstr>
      <vt:lpstr>Angsana New</vt:lpstr>
      <vt:lpstr>Arial</vt:lpstr>
      <vt:lpstr>Avenir Next LT Pro</vt:lpstr>
      <vt:lpstr>Calibri</vt:lpstr>
      <vt:lpstr>Helvetica</vt:lpstr>
      <vt:lpstr>Noto Sans</vt:lpstr>
      <vt:lpstr>Sabon Next LT</vt:lpstr>
      <vt:lpstr>Wingdings</vt:lpstr>
      <vt:lpstr>LuminousVTI</vt:lpstr>
      <vt:lpstr>NUTRIS (Nutritional Understanding and Treatment Recommendation Intelligent System)</vt:lpstr>
      <vt:lpstr>Problem statement:</vt:lpstr>
      <vt:lpstr>Problem significance:</vt:lpstr>
      <vt:lpstr>System Design:</vt:lpstr>
      <vt:lpstr>Challenges encountered:</vt:lpstr>
      <vt:lpstr>Team Accomplishments:</vt:lpstr>
      <vt:lpstr>What was learned</vt:lpstr>
      <vt:lpstr>Future Scope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Kondapalli, Nikhil Sesha Sai</dc:creator>
  <cp:lastModifiedBy>Nikhil Kondapalli</cp:lastModifiedBy>
  <cp:revision>1</cp:revision>
  <dcterms:created xsi:type="dcterms:W3CDTF">2025-01-15T21:20:30Z</dcterms:created>
  <dcterms:modified xsi:type="dcterms:W3CDTF">2025-01-17T20:35:45Z</dcterms:modified>
</cp:coreProperties>
</file>