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3"/>
  </p:notesMasterIdLst>
  <p:sldIdLst>
    <p:sldId id="256" r:id="rId2"/>
    <p:sldId id="257" r:id="rId3"/>
    <p:sldId id="260" r:id="rId4"/>
    <p:sldId id="261" r:id="rId5"/>
    <p:sldId id="262" r:id="rId6"/>
    <p:sldId id="263" r:id="rId7"/>
    <p:sldId id="264" r:id="rId8"/>
    <p:sldId id="265" r:id="rId9"/>
    <p:sldId id="267" r:id="rId10"/>
    <p:sldId id="269"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E2B1D1-EE28-4AA1-AF2F-0DC9AA4C1CEE}" v="5" dt="2023-12-24T05:50:55.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p:scale>
          <a:sx n="66" d="100"/>
          <a:sy n="66" d="100"/>
        </p:scale>
        <p:origin x="792" y="4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5D01A7-1762-49E6-A06C-F33F32D59E1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A5ADBCF-61C6-4BDB-B0AE-2E75498C00A4}">
      <dgm:prSet/>
      <dgm:spPr/>
      <dgm:t>
        <a:bodyPr/>
        <a:lstStyle/>
        <a:p>
          <a:r>
            <a:rPr lang="en-US"/>
            <a:t>A message queue is a form of asynchronous         service-to-service communication.</a:t>
          </a:r>
        </a:p>
      </dgm:t>
    </dgm:pt>
    <dgm:pt modelId="{4AD4F2BF-DC28-44E4-BC1F-AC9D52BEB400}" type="parTrans" cxnId="{B928265D-C48B-4BBE-85F6-46568914EF82}">
      <dgm:prSet/>
      <dgm:spPr/>
      <dgm:t>
        <a:bodyPr/>
        <a:lstStyle/>
        <a:p>
          <a:endParaRPr lang="en-US"/>
        </a:p>
      </dgm:t>
    </dgm:pt>
    <dgm:pt modelId="{3093073A-97D1-4200-912A-8F2C82472BFF}" type="sibTrans" cxnId="{B928265D-C48B-4BBE-85F6-46568914EF82}">
      <dgm:prSet/>
      <dgm:spPr/>
      <dgm:t>
        <a:bodyPr/>
        <a:lstStyle/>
        <a:p>
          <a:endParaRPr lang="en-US"/>
        </a:p>
      </dgm:t>
    </dgm:pt>
    <dgm:pt modelId="{886FE2AE-EA7F-4410-891F-693733C1F108}">
      <dgm:prSet/>
      <dgm:spPr/>
      <dgm:t>
        <a:bodyPr/>
        <a:lstStyle/>
        <a:p>
          <a:r>
            <a:rPr lang="en-US"/>
            <a:t>Used in serverless and microservices   architectures. </a:t>
          </a:r>
        </a:p>
      </dgm:t>
    </dgm:pt>
    <dgm:pt modelId="{F938F3A3-5950-42DD-B3DA-B065574B07D5}" type="parTrans" cxnId="{493A9552-87BE-4748-AA7B-3DBEB3E9CB01}">
      <dgm:prSet/>
      <dgm:spPr/>
      <dgm:t>
        <a:bodyPr/>
        <a:lstStyle/>
        <a:p>
          <a:endParaRPr lang="en-US"/>
        </a:p>
      </dgm:t>
    </dgm:pt>
    <dgm:pt modelId="{2341BA3A-0BD0-458F-A702-D024ED98D6DF}" type="sibTrans" cxnId="{493A9552-87BE-4748-AA7B-3DBEB3E9CB01}">
      <dgm:prSet/>
      <dgm:spPr/>
      <dgm:t>
        <a:bodyPr/>
        <a:lstStyle/>
        <a:p>
          <a:endParaRPr lang="en-US"/>
        </a:p>
      </dgm:t>
    </dgm:pt>
    <dgm:pt modelId="{402F89EE-6433-4938-8615-B8977AC5B6F7}">
      <dgm:prSet/>
      <dgm:spPr/>
      <dgm:t>
        <a:bodyPr/>
        <a:lstStyle/>
        <a:p>
          <a:r>
            <a:rPr lang="en-US"/>
            <a:t>Messages are stored on the queue until they are processed and deleted.</a:t>
          </a:r>
        </a:p>
      </dgm:t>
    </dgm:pt>
    <dgm:pt modelId="{49EBA914-FAF0-4DE7-AD12-D0141399AF9D}" type="parTrans" cxnId="{C2BC486A-5760-41DD-A454-F400258230AA}">
      <dgm:prSet/>
      <dgm:spPr/>
      <dgm:t>
        <a:bodyPr/>
        <a:lstStyle/>
        <a:p>
          <a:endParaRPr lang="en-US"/>
        </a:p>
      </dgm:t>
    </dgm:pt>
    <dgm:pt modelId="{877154A2-DB30-4450-A748-6955E758677D}" type="sibTrans" cxnId="{C2BC486A-5760-41DD-A454-F400258230AA}">
      <dgm:prSet/>
      <dgm:spPr/>
      <dgm:t>
        <a:bodyPr/>
        <a:lstStyle/>
        <a:p>
          <a:endParaRPr lang="en-US"/>
        </a:p>
      </dgm:t>
    </dgm:pt>
    <dgm:pt modelId="{118601C5-200A-48F7-B813-09574F2636F3}">
      <dgm:prSet/>
      <dgm:spPr/>
      <dgm:t>
        <a:bodyPr/>
        <a:lstStyle/>
        <a:p>
          <a:r>
            <a:rPr lang="en-US"/>
            <a:t>Each message is processed only once, by a single consumer.</a:t>
          </a:r>
        </a:p>
      </dgm:t>
    </dgm:pt>
    <dgm:pt modelId="{D6684384-9B3B-43B9-9091-8609F2129482}" type="parTrans" cxnId="{436EEBF9-3124-41BC-B2D0-1D1B24F15686}">
      <dgm:prSet/>
      <dgm:spPr/>
      <dgm:t>
        <a:bodyPr/>
        <a:lstStyle/>
        <a:p>
          <a:endParaRPr lang="en-US"/>
        </a:p>
      </dgm:t>
    </dgm:pt>
    <dgm:pt modelId="{4B4509E2-642E-46B8-B9EE-BF2F6F2C2F92}" type="sibTrans" cxnId="{436EEBF9-3124-41BC-B2D0-1D1B24F15686}">
      <dgm:prSet/>
      <dgm:spPr/>
      <dgm:t>
        <a:bodyPr/>
        <a:lstStyle/>
        <a:p>
          <a:endParaRPr lang="en-US"/>
        </a:p>
      </dgm:t>
    </dgm:pt>
    <dgm:pt modelId="{1D62F503-F554-4429-B27D-952074F1C2DB}" type="pres">
      <dgm:prSet presAssocID="{875D01A7-1762-49E6-A06C-F33F32D59E1E}" presName="root" presStyleCnt="0">
        <dgm:presLayoutVars>
          <dgm:dir/>
          <dgm:resizeHandles val="exact"/>
        </dgm:presLayoutVars>
      </dgm:prSet>
      <dgm:spPr/>
    </dgm:pt>
    <dgm:pt modelId="{E29AD116-4CC2-4A73-A45A-CC5A3B41CD19}" type="pres">
      <dgm:prSet presAssocID="{AA5ADBCF-61C6-4BDB-B0AE-2E75498C00A4}" presName="compNode" presStyleCnt="0"/>
      <dgm:spPr/>
    </dgm:pt>
    <dgm:pt modelId="{EF8376F8-55F0-4C5F-9A9B-F58FD745A0F3}" type="pres">
      <dgm:prSet presAssocID="{AA5ADBCF-61C6-4BDB-B0AE-2E75498C00A4}" presName="bgRect" presStyleLbl="bgShp" presStyleIdx="0" presStyleCnt="4"/>
      <dgm:spPr/>
    </dgm:pt>
    <dgm:pt modelId="{C2CD1851-754B-497E-B0AF-E071A6FBB3C2}" type="pres">
      <dgm:prSet presAssocID="{AA5ADBCF-61C6-4BDB-B0AE-2E75498C00A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Bubble"/>
        </a:ext>
      </dgm:extLst>
    </dgm:pt>
    <dgm:pt modelId="{7C048520-F01B-4DE1-82BB-3E90D24BC331}" type="pres">
      <dgm:prSet presAssocID="{AA5ADBCF-61C6-4BDB-B0AE-2E75498C00A4}" presName="spaceRect" presStyleCnt="0"/>
      <dgm:spPr/>
    </dgm:pt>
    <dgm:pt modelId="{0AED9A85-B7B1-4246-BCC9-E4DC8048D837}" type="pres">
      <dgm:prSet presAssocID="{AA5ADBCF-61C6-4BDB-B0AE-2E75498C00A4}" presName="parTx" presStyleLbl="revTx" presStyleIdx="0" presStyleCnt="4">
        <dgm:presLayoutVars>
          <dgm:chMax val="0"/>
          <dgm:chPref val="0"/>
        </dgm:presLayoutVars>
      </dgm:prSet>
      <dgm:spPr/>
    </dgm:pt>
    <dgm:pt modelId="{14B8E2BB-46B5-40B9-AAEE-3155994543B2}" type="pres">
      <dgm:prSet presAssocID="{3093073A-97D1-4200-912A-8F2C82472BFF}" presName="sibTrans" presStyleCnt="0"/>
      <dgm:spPr/>
    </dgm:pt>
    <dgm:pt modelId="{919AF411-945D-48E7-82C3-295D179D98D4}" type="pres">
      <dgm:prSet presAssocID="{886FE2AE-EA7F-4410-891F-693733C1F108}" presName="compNode" presStyleCnt="0"/>
      <dgm:spPr/>
    </dgm:pt>
    <dgm:pt modelId="{8529A152-6EC0-4A4F-9E6D-D26ED4D0270F}" type="pres">
      <dgm:prSet presAssocID="{886FE2AE-EA7F-4410-891F-693733C1F108}" presName="bgRect" presStyleLbl="bgShp" presStyleIdx="1" presStyleCnt="4"/>
      <dgm:spPr/>
    </dgm:pt>
    <dgm:pt modelId="{8EAC3DD9-52C4-4274-BD1E-24BA399A44D6}" type="pres">
      <dgm:prSet presAssocID="{886FE2AE-EA7F-4410-891F-693733C1F10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3BB3CB5D-3A8B-463A-8055-3AFACAC528DA}" type="pres">
      <dgm:prSet presAssocID="{886FE2AE-EA7F-4410-891F-693733C1F108}" presName="spaceRect" presStyleCnt="0"/>
      <dgm:spPr/>
    </dgm:pt>
    <dgm:pt modelId="{CC346F62-43EC-4B48-A53F-2D088E2F621B}" type="pres">
      <dgm:prSet presAssocID="{886FE2AE-EA7F-4410-891F-693733C1F108}" presName="parTx" presStyleLbl="revTx" presStyleIdx="1" presStyleCnt="4">
        <dgm:presLayoutVars>
          <dgm:chMax val="0"/>
          <dgm:chPref val="0"/>
        </dgm:presLayoutVars>
      </dgm:prSet>
      <dgm:spPr/>
    </dgm:pt>
    <dgm:pt modelId="{63B9172F-D44B-4E8C-BB18-D30C0B5BFBE3}" type="pres">
      <dgm:prSet presAssocID="{2341BA3A-0BD0-458F-A702-D024ED98D6DF}" presName="sibTrans" presStyleCnt="0"/>
      <dgm:spPr/>
    </dgm:pt>
    <dgm:pt modelId="{EEFD7D15-8C5F-43B7-B0C5-31952CF4C017}" type="pres">
      <dgm:prSet presAssocID="{402F89EE-6433-4938-8615-B8977AC5B6F7}" presName="compNode" presStyleCnt="0"/>
      <dgm:spPr/>
    </dgm:pt>
    <dgm:pt modelId="{82350EA3-2602-4B96-BBE1-694EF9F95772}" type="pres">
      <dgm:prSet presAssocID="{402F89EE-6433-4938-8615-B8977AC5B6F7}" presName="bgRect" presStyleLbl="bgShp" presStyleIdx="2" presStyleCnt="4"/>
      <dgm:spPr/>
    </dgm:pt>
    <dgm:pt modelId="{400AE2AB-12CD-4D5D-A919-281BC7C61CFB}" type="pres">
      <dgm:prSet presAssocID="{402F89EE-6433-4938-8615-B8977AC5B6F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48059211-BB50-4BF9-9727-C7A5F4104FE4}" type="pres">
      <dgm:prSet presAssocID="{402F89EE-6433-4938-8615-B8977AC5B6F7}" presName="spaceRect" presStyleCnt="0"/>
      <dgm:spPr/>
    </dgm:pt>
    <dgm:pt modelId="{A29328E1-0E7C-4549-9EFE-8108F905429C}" type="pres">
      <dgm:prSet presAssocID="{402F89EE-6433-4938-8615-B8977AC5B6F7}" presName="parTx" presStyleLbl="revTx" presStyleIdx="2" presStyleCnt="4">
        <dgm:presLayoutVars>
          <dgm:chMax val="0"/>
          <dgm:chPref val="0"/>
        </dgm:presLayoutVars>
      </dgm:prSet>
      <dgm:spPr/>
    </dgm:pt>
    <dgm:pt modelId="{D109417D-2493-4B2E-A497-34AE6870533D}" type="pres">
      <dgm:prSet presAssocID="{877154A2-DB30-4450-A748-6955E758677D}" presName="sibTrans" presStyleCnt="0"/>
      <dgm:spPr/>
    </dgm:pt>
    <dgm:pt modelId="{653D7B03-4BD2-4F29-BF9B-17FC7C1EEEEA}" type="pres">
      <dgm:prSet presAssocID="{118601C5-200A-48F7-B813-09574F2636F3}" presName="compNode" presStyleCnt="0"/>
      <dgm:spPr/>
    </dgm:pt>
    <dgm:pt modelId="{6E91EAFD-2BE6-4560-9BDB-6FC44DB9F9C4}" type="pres">
      <dgm:prSet presAssocID="{118601C5-200A-48F7-B813-09574F2636F3}" presName="bgRect" presStyleLbl="bgShp" presStyleIdx="3" presStyleCnt="4"/>
      <dgm:spPr/>
    </dgm:pt>
    <dgm:pt modelId="{46ACD58F-DD83-47AE-9880-DC7CE9F35FA9}" type="pres">
      <dgm:prSet presAssocID="{118601C5-200A-48F7-B813-09574F2636F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are With Person"/>
        </a:ext>
      </dgm:extLst>
    </dgm:pt>
    <dgm:pt modelId="{4E2FF7D1-C84D-4279-9B5D-E46E204A0961}" type="pres">
      <dgm:prSet presAssocID="{118601C5-200A-48F7-B813-09574F2636F3}" presName="spaceRect" presStyleCnt="0"/>
      <dgm:spPr/>
    </dgm:pt>
    <dgm:pt modelId="{E4D4B5BE-DEDF-4241-988E-5C16654094F5}" type="pres">
      <dgm:prSet presAssocID="{118601C5-200A-48F7-B813-09574F2636F3}" presName="parTx" presStyleLbl="revTx" presStyleIdx="3" presStyleCnt="4">
        <dgm:presLayoutVars>
          <dgm:chMax val="0"/>
          <dgm:chPref val="0"/>
        </dgm:presLayoutVars>
      </dgm:prSet>
      <dgm:spPr/>
    </dgm:pt>
  </dgm:ptLst>
  <dgm:cxnLst>
    <dgm:cxn modelId="{72C93617-03CE-469F-8AA9-87BB2D099C18}" type="presOf" srcId="{402F89EE-6433-4938-8615-B8977AC5B6F7}" destId="{A29328E1-0E7C-4549-9EFE-8108F905429C}" srcOrd="0" destOrd="0" presId="urn:microsoft.com/office/officeart/2018/2/layout/IconVerticalSolidList"/>
    <dgm:cxn modelId="{2C160E1B-9A08-40C0-8274-1680B427088E}" type="presOf" srcId="{875D01A7-1762-49E6-A06C-F33F32D59E1E}" destId="{1D62F503-F554-4429-B27D-952074F1C2DB}" srcOrd="0" destOrd="0" presId="urn:microsoft.com/office/officeart/2018/2/layout/IconVerticalSolidList"/>
    <dgm:cxn modelId="{B928265D-C48B-4BBE-85F6-46568914EF82}" srcId="{875D01A7-1762-49E6-A06C-F33F32D59E1E}" destId="{AA5ADBCF-61C6-4BDB-B0AE-2E75498C00A4}" srcOrd="0" destOrd="0" parTransId="{4AD4F2BF-DC28-44E4-BC1F-AC9D52BEB400}" sibTransId="{3093073A-97D1-4200-912A-8F2C82472BFF}"/>
    <dgm:cxn modelId="{C5C82861-E020-49AD-B4E8-F01A8FF142A9}" type="presOf" srcId="{886FE2AE-EA7F-4410-891F-693733C1F108}" destId="{CC346F62-43EC-4B48-A53F-2D088E2F621B}" srcOrd="0" destOrd="0" presId="urn:microsoft.com/office/officeart/2018/2/layout/IconVerticalSolidList"/>
    <dgm:cxn modelId="{C2BC486A-5760-41DD-A454-F400258230AA}" srcId="{875D01A7-1762-49E6-A06C-F33F32D59E1E}" destId="{402F89EE-6433-4938-8615-B8977AC5B6F7}" srcOrd="2" destOrd="0" parTransId="{49EBA914-FAF0-4DE7-AD12-D0141399AF9D}" sibTransId="{877154A2-DB30-4450-A748-6955E758677D}"/>
    <dgm:cxn modelId="{46D0B570-A940-4970-A205-D6543B4E9FD0}" type="presOf" srcId="{AA5ADBCF-61C6-4BDB-B0AE-2E75498C00A4}" destId="{0AED9A85-B7B1-4246-BCC9-E4DC8048D837}" srcOrd="0" destOrd="0" presId="urn:microsoft.com/office/officeart/2018/2/layout/IconVerticalSolidList"/>
    <dgm:cxn modelId="{493A9552-87BE-4748-AA7B-3DBEB3E9CB01}" srcId="{875D01A7-1762-49E6-A06C-F33F32D59E1E}" destId="{886FE2AE-EA7F-4410-891F-693733C1F108}" srcOrd="1" destOrd="0" parTransId="{F938F3A3-5950-42DD-B3DA-B065574B07D5}" sibTransId="{2341BA3A-0BD0-458F-A702-D024ED98D6DF}"/>
    <dgm:cxn modelId="{928C578C-328E-4A8A-8AA0-80178065DB23}" type="presOf" srcId="{118601C5-200A-48F7-B813-09574F2636F3}" destId="{E4D4B5BE-DEDF-4241-988E-5C16654094F5}" srcOrd="0" destOrd="0" presId="urn:microsoft.com/office/officeart/2018/2/layout/IconVerticalSolidList"/>
    <dgm:cxn modelId="{436EEBF9-3124-41BC-B2D0-1D1B24F15686}" srcId="{875D01A7-1762-49E6-A06C-F33F32D59E1E}" destId="{118601C5-200A-48F7-B813-09574F2636F3}" srcOrd="3" destOrd="0" parTransId="{D6684384-9B3B-43B9-9091-8609F2129482}" sibTransId="{4B4509E2-642E-46B8-B9EE-BF2F6F2C2F92}"/>
    <dgm:cxn modelId="{552BFAF6-0466-4BD1-A476-80CC7F94857E}" type="presParOf" srcId="{1D62F503-F554-4429-B27D-952074F1C2DB}" destId="{E29AD116-4CC2-4A73-A45A-CC5A3B41CD19}" srcOrd="0" destOrd="0" presId="urn:microsoft.com/office/officeart/2018/2/layout/IconVerticalSolidList"/>
    <dgm:cxn modelId="{7A523B84-5AFB-46AA-B9A3-081C52BDAAE7}" type="presParOf" srcId="{E29AD116-4CC2-4A73-A45A-CC5A3B41CD19}" destId="{EF8376F8-55F0-4C5F-9A9B-F58FD745A0F3}" srcOrd="0" destOrd="0" presId="urn:microsoft.com/office/officeart/2018/2/layout/IconVerticalSolidList"/>
    <dgm:cxn modelId="{90B527BA-EBD3-48E7-A4B1-E28778A44220}" type="presParOf" srcId="{E29AD116-4CC2-4A73-A45A-CC5A3B41CD19}" destId="{C2CD1851-754B-497E-B0AF-E071A6FBB3C2}" srcOrd="1" destOrd="0" presId="urn:microsoft.com/office/officeart/2018/2/layout/IconVerticalSolidList"/>
    <dgm:cxn modelId="{E099CF2F-B241-4746-A663-1C3A328880E6}" type="presParOf" srcId="{E29AD116-4CC2-4A73-A45A-CC5A3B41CD19}" destId="{7C048520-F01B-4DE1-82BB-3E90D24BC331}" srcOrd="2" destOrd="0" presId="urn:microsoft.com/office/officeart/2018/2/layout/IconVerticalSolidList"/>
    <dgm:cxn modelId="{59201FB0-6DE0-4FB2-8EB7-DA00BB392241}" type="presParOf" srcId="{E29AD116-4CC2-4A73-A45A-CC5A3B41CD19}" destId="{0AED9A85-B7B1-4246-BCC9-E4DC8048D837}" srcOrd="3" destOrd="0" presId="urn:microsoft.com/office/officeart/2018/2/layout/IconVerticalSolidList"/>
    <dgm:cxn modelId="{DA3C41E3-0DB2-48F5-B1D4-EA9358B7A89C}" type="presParOf" srcId="{1D62F503-F554-4429-B27D-952074F1C2DB}" destId="{14B8E2BB-46B5-40B9-AAEE-3155994543B2}" srcOrd="1" destOrd="0" presId="urn:microsoft.com/office/officeart/2018/2/layout/IconVerticalSolidList"/>
    <dgm:cxn modelId="{9C923314-3BF9-47B4-9DB7-EB4D23C8CBA2}" type="presParOf" srcId="{1D62F503-F554-4429-B27D-952074F1C2DB}" destId="{919AF411-945D-48E7-82C3-295D179D98D4}" srcOrd="2" destOrd="0" presId="urn:microsoft.com/office/officeart/2018/2/layout/IconVerticalSolidList"/>
    <dgm:cxn modelId="{F4232576-CDE4-4275-B493-423A361E062F}" type="presParOf" srcId="{919AF411-945D-48E7-82C3-295D179D98D4}" destId="{8529A152-6EC0-4A4F-9E6D-D26ED4D0270F}" srcOrd="0" destOrd="0" presId="urn:microsoft.com/office/officeart/2018/2/layout/IconVerticalSolidList"/>
    <dgm:cxn modelId="{7DD0B647-D2C5-47DE-A03C-FC42B6B8A271}" type="presParOf" srcId="{919AF411-945D-48E7-82C3-295D179D98D4}" destId="{8EAC3DD9-52C4-4274-BD1E-24BA399A44D6}" srcOrd="1" destOrd="0" presId="urn:microsoft.com/office/officeart/2018/2/layout/IconVerticalSolidList"/>
    <dgm:cxn modelId="{6A475030-C035-4647-A761-E87F17E162E5}" type="presParOf" srcId="{919AF411-945D-48E7-82C3-295D179D98D4}" destId="{3BB3CB5D-3A8B-463A-8055-3AFACAC528DA}" srcOrd="2" destOrd="0" presId="urn:microsoft.com/office/officeart/2018/2/layout/IconVerticalSolidList"/>
    <dgm:cxn modelId="{53311478-8AC2-4A49-805A-3FF464A1B86C}" type="presParOf" srcId="{919AF411-945D-48E7-82C3-295D179D98D4}" destId="{CC346F62-43EC-4B48-A53F-2D088E2F621B}" srcOrd="3" destOrd="0" presId="urn:microsoft.com/office/officeart/2018/2/layout/IconVerticalSolidList"/>
    <dgm:cxn modelId="{E64C1E17-B7DE-404B-A8C9-F00D84BE04B1}" type="presParOf" srcId="{1D62F503-F554-4429-B27D-952074F1C2DB}" destId="{63B9172F-D44B-4E8C-BB18-D30C0B5BFBE3}" srcOrd="3" destOrd="0" presId="urn:microsoft.com/office/officeart/2018/2/layout/IconVerticalSolidList"/>
    <dgm:cxn modelId="{C07C1CD2-594E-4B19-8843-CBFA90F9E281}" type="presParOf" srcId="{1D62F503-F554-4429-B27D-952074F1C2DB}" destId="{EEFD7D15-8C5F-43B7-B0C5-31952CF4C017}" srcOrd="4" destOrd="0" presId="urn:microsoft.com/office/officeart/2018/2/layout/IconVerticalSolidList"/>
    <dgm:cxn modelId="{07479575-D586-4BD6-9FD4-D04332A5C910}" type="presParOf" srcId="{EEFD7D15-8C5F-43B7-B0C5-31952CF4C017}" destId="{82350EA3-2602-4B96-BBE1-694EF9F95772}" srcOrd="0" destOrd="0" presId="urn:microsoft.com/office/officeart/2018/2/layout/IconVerticalSolidList"/>
    <dgm:cxn modelId="{07BFF484-8C7F-4CBE-B39A-FCDEA68BB3A6}" type="presParOf" srcId="{EEFD7D15-8C5F-43B7-B0C5-31952CF4C017}" destId="{400AE2AB-12CD-4D5D-A919-281BC7C61CFB}" srcOrd="1" destOrd="0" presId="urn:microsoft.com/office/officeart/2018/2/layout/IconVerticalSolidList"/>
    <dgm:cxn modelId="{9D4ED175-710B-43B4-9EFA-3148E4790673}" type="presParOf" srcId="{EEFD7D15-8C5F-43B7-B0C5-31952CF4C017}" destId="{48059211-BB50-4BF9-9727-C7A5F4104FE4}" srcOrd="2" destOrd="0" presId="urn:microsoft.com/office/officeart/2018/2/layout/IconVerticalSolidList"/>
    <dgm:cxn modelId="{3A5D82E4-1CB5-468A-B155-866205F1B0FC}" type="presParOf" srcId="{EEFD7D15-8C5F-43B7-B0C5-31952CF4C017}" destId="{A29328E1-0E7C-4549-9EFE-8108F905429C}" srcOrd="3" destOrd="0" presId="urn:microsoft.com/office/officeart/2018/2/layout/IconVerticalSolidList"/>
    <dgm:cxn modelId="{341D7558-7697-4602-AD2B-63979125F6C9}" type="presParOf" srcId="{1D62F503-F554-4429-B27D-952074F1C2DB}" destId="{D109417D-2493-4B2E-A497-34AE6870533D}" srcOrd="5" destOrd="0" presId="urn:microsoft.com/office/officeart/2018/2/layout/IconVerticalSolidList"/>
    <dgm:cxn modelId="{D291ED4F-D102-4BB4-B949-C19FC470420C}" type="presParOf" srcId="{1D62F503-F554-4429-B27D-952074F1C2DB}" destId="{653D7B03-4BD2-4F29-BF9B-17FC7C1EEEEA}" srcOrd="6" destOrd="0" presId="urn:microsoft.com/office/officeart/2018/2/layout/IconVerticalSolidList"/>
    <dgm:cxn modelId="{8C54DD01-FC10-4105-AF2C-227F0EAE4782}" type="presParOf" srcId="{653D7B03-4BD2-4F29-BF9B-17FC7C1EEEEA}" destId="{6E91EAFD-2BE6-4560-9BDB-6FC44DB9F9C4}" srcOrd="0" destOrd="0" presId="urn:microsoft.com/office/officeart/2018/2/layout/IconVerticalSolidList"/>
    <dgm:cxn modelId="{06FEAE9B-E62F-48EE-B4FA-607AB44C2E2F}" type="presParOf" srcId="{653D7B03-4BD2-4F29-BF9B-17FC7C1EEEEA}" destId="{46ACD58F-DD83-47AE-9880-DC7CE9F35FA9}" srcOrd="1" destOrd="0" presId="urn:microsoft.com/office/officeart/2018/2/layout/IconVerticalSolidList"/>
    <dgm:cxn modelId="{3022499D-68A3-4ABB-9FFC-002EBAEDA7C4}" type="presParOf" srcId="{653D7B03-4BD2-4F29-BF9B-17FC7C1EEEEA}" destId="{4E2FF7D1-C84D-4279-9B5D-E46E204A0961}" srcOrd="2" destOrd="0" presId="urn:microsoft.com/office/officeart/2018/2/layout/IconVerticalSolidList"/>
    <dgm:cxn modelId="{E05775C1-ABC7-4293-B8AF-71591EA8E96D}" type="presParOf" srcId="{653D7B03-4BD2-4F29-BF9B-17FC7C1EEEEA}" destId="{E4D4B5BE-DEDF-4241-988E-5C16654094F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E51C89-CAC1-4E07-8355-383AC9AF04F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3CA33A3-B5D9-4769-B467-BBCA6F2AC742}">
      <dgm:prSet/>
      <dgm:spPr/>
      <dgm:t>
        <a:bodyPr/>
        <a:lstStyle/>
        <a:p>
          <a:pPr>
            <a:lnSpc>
              <a:spcPct val="100000"/>
            </a:lnSpc>
          </a:pPr>
          <a:r>
            <a:rPr lang="en-US" b="1"/>
            <a:t>Microservices are an architectural and organizational approach to software development where software is composed of small independent services that communicate over well-defined APIs. </a:t>
          </a:r>
          <a:endParaRPr lang="en-US"/>
        </a:p>
      </dgm:t>
    </dgm:pt>
    <dgm:pt modelId="{B9035C1D-9592-44C1-9DC5-5077419DF423}" type="parTrans" cxnId="{4F8DAEC5-C89E-4B09-A264-F8DD563BDB99}">
      <dgm:prSet/>
      <dgm:spPr/>
      <dgm:t>
        <a:bodyPr/>
        <a:lstStyle/>
        <a:p>
          <a:endParaRPr lang="en-US"/>
        </a:p>
      </dgm:t>
    </dgm:pt>
    <dgm:pt modelId="{BE785370-41B3-45E2-9164-6FB77795717B}" type="sibTrans" cxnId="{4F8DAEC5-C89E-4B09-A264-F8DD563BDB99}">
      <dgm:prSet/>
      <dgm:spPr/>
      <dgm:t>
        <a:bodyPr/>
        <a:lstStyle/>
        <a:p>
          <a:endParaRPr lang="en-US"/>
        </a:p>
      </dgm:t>
    </dgm:pt>
    <dgm:pt modelId="{A17FEC57-0C74-4C5E-8745-8FED997CB968}">
      <dgm:prSet/>
      <dgm:spPr/>
      <dgm:t>
        <a:bodyPr/>
        <a:lstStyle/>
        <a:p>
          <a:pPr>
            <a:lnSpc>
              <a:spcPct val="100000"/>
            </a:lnSpc>
          </a:pPr>
          <a:r>
            <a:rPr lang="en-US" b="1"/>
            <a:t>Streaming data is data that is continuously generated by thousands of data sources, which typically send the data records in simultaneously.</a:t>
          </a:r>
          <a:endParaRPr lang="en-US"/>
        </a:p>
      </dgm:t>
    </dgm:pt>
    <dgm:pt modelId="{ED003522-B4AE-40FD-8D21-B074FB983D44}" type="parTrans" cxnId="{ACA21820-57E8-41F1-B39E-346F0AA14D65}">
      <dgm:prSet/>
      <dgm:spPr/>
      <dgm:t>
        <a:bodyPr/>
        <a:lstStyle/>
        <a:p>
          <a:endParaRPr lang="en-US"/>
        </a:p>
      </dgm:t>
    </dgm:pt>
    <dgm:pt modelId="{4D769206-DF2F-4D1A-997C-1F61719AD14C}" type="sibTrans" cxnId="{ACA21820-57E8-41F1-B39E-346F0AA14D65}">
      <dgm:prSet/>
      <dgm:spPr/>
      <dgm:t>
        <a:bodyPr/>
        <a:lstStyle/>
        <a:p>
          <a:endParaRPr lang="en-US"/>
        </a:p>
      </dgm:t>
    </dgm:pt>
    <dgm:pt modelId="{9B37747D-7AF5-4A63-9099-CAB6F5B5F905}" type="pres">
      <dgm:prSet presAssocID="{ACE51C89-CAC1-4E07-8355-383AC9AF04FB}" presName="root" presStyleCnt="0">
        <dgm:presLayoutVars>
          <dgm:dir/>
          <dgm:resizeHandles val="exact"/>
        </dgm:presLayoutVars>
      </dgm:prSet>
      <dgm:spPr/>
    </dgm:pt>
    <dgm:pt modelId="{333F8FC1-6B66-4004-BD45-C5EBF8169C80}" type="pres">
      <dgm:prSet presAssocID="{03CA33A3-B5D9-4769-B467-BBCA6F2AC742}" presName="compNode" presStyleCnt="0"/>
      <dgm:spPr/>
    </dgm:pt>
    <dgm:pt modelId="{170C0537-7C3B-4EA0-91A5-C316294941A8}" type="pres">
      <dgm:prSet presAssocID="{03CA33A3-B5D9-4769-B467-BBCA6F2AC74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EC682B0E-1C43-4B91-839E-35F3C793441E}" type="pres">
      <dgm:prSet presAssocID="{03CA33A3-B5D9-4769-B467-BBCA6F2AC742}" presName="spaceRect" presStyleCnt="0"/>
      <dgm:spPr/>
    </dgm:pt>
    <dgm:pt modelId="{4AB93D55-6BBF-47D2-B952-55A6BC61586E}" type="pres">
      <dgm:prSet presAssocID="{03CA33A3-B5D9-4769-B467-BBCA6F2AC742}" presName="textRect" presStyleLbl="revTx" presStyleIdx="0" presStyleCnt="2">
        <dgm:presLayoutVars>
          <dgm:chMax val="1"/>
          <dgm:chPref val="1"/>
        </dgm:presLayoutVars>
      </dgm:prSet>
      <dgm:spPr/>
    </dgm:pt>
    <dgm:pt modelId="{D9F67E90-F211-4499-9A12-2F22E462A549}" type="pres">
      <dgm:prSet presAssocID="{BE785370-41B3-45E2-9164-6FB77795717B}" presName="sibTrans" presStyleCnt="0"/>
      <dgm:spPr/>
    </dgm:pt>
    <dgm:pt modelId="{378B2BA2-0380-44F2-A399-984ABC8AE866}" type="pres">
      <dgm:prSet presAssocID="{A17FEC57-0C74-4C5E-8745-8FED997CB968}" presName="compNode" presStyleCnt="0"/>
      <dgm:spPr/>
    </dgm:pt>
    <dgm:pt modelId="{F47A410F-8B60-4713-9F91-CF33CCD8343A}" type="pres">
      <dgm:prSet presAssocID="{A17FEC57-0C74-4C5E-8745-8FED997CB96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E3C0E3A9-3592-40F3-9719-24CF0D2F1CF3}" type="pres">
      <dgm:prSet presAssocID="{A17FEC57-0C74-4C5E-8745-8FED997CB968}" presName="spaceRect" presStyleCnt="0"/>
      <dgm:spPr/>
    </dgm:pt>
    <dgm:pt modelId="{14D313C3-4B02-4F95-BF10-E91D869999BA}" type="pres">
      <dgm:prSet presAssocID="{A17FEC57-0C74-4C5E-8745-8FED997CB968}" presName="textRect" presStyleLbl="revTx" presStyleIdx="1" presStyleCnt="2">
        <dgm:presLayoutVars>
          <dgm:chMax val="1"/>
          <dgm:chPref val="1"/>
        </dgm:presLayoutVars>
      </dgm:prSet>
      <dgm:spPr/>
    </dgm:pt>
  </dgm:ptLst>
  <dgm:cxnLst>
    <dgm:cxn modelId="{ACA21820-57E8-41F1-B39E-346F0AA14D65}" srcId="{ACE51C89-CAC1-4E07-8355-383AC9AF04FB}" destId="{A17FEC57-0C74-4C5E-8745-8FED997CB968}" srcOrd="1" destOrd="0" parTransId="{ED003522-B4AE-40FD-8D21-B074FB983D44}" sibTransId="{4D769206-DF2F-4D1A-997C-1F61719AD14C}"/>
    <dgm:cxn modelId="{090A6ABA-E81D-43C5-A7B7-BF264FEA0E62}" type="presOf" srcId="{03CA33A3-B5D9-4769-B467-BBCA6F2AC742}" destId="{4AB93D55-6BBF-47D2-B952-55A6BC61586E}" srcOrd="0" destOrd="0" presId="urn:microsoft.com/office/officeart/2018/2/layout/IconLabelList"/>
    <dgm:cxn modelId="{4F8DAEC5-C89E-4B09-A264-F8DD563BDB99}" srcId="{ACE51C89-CAC1-4E07-8355-383AC9AF04FB}" destId="{03CA33A3-B5D9-4769-B467-BBCA6F2AC742}" srcOrd="0" destOrd="0" parTransId="{B9035C1D-9592-44C1-9DC5-5077419DF423}" sibTransId="{BE785370-41B3-45E2-9164-6FB77795717B}"/>
    <dgm:cxn modelId="{995F5DDA-8D2F-451F-9807-B392091EEB12}" type="presOf" srcId="{A17FEC57-0C74-4C5E-8745-8FED997CB968}" destId="{14D313C3-4B02-4F95-BF10-E91D869999BA}" srcOrd="0" destOrd="0" presId="urn:microsoft.com/office/officeart/2018/2/layout/IconLabelList"/>
    <dgm:cxn modelId="{E84EB1F9-8534-478E-B667-C9DAFA126C20}" type="presOf" srcId="{ACE51C89-CAC1-4E07-8355-383AC9AF04FB}" destId="{9B37747D-7AF5-4A63-9099-CAB6F5B5F905}" srcOrd="0" destOrd="0" presId="urn:microsoft.com/office/officeart/2018/2/layout/IconLabelList"/>
    <dgm:cxn modelId="{E64F8C1F-474B-4D66-B8E7-FDD94E815BF0}" type="presParOf" srcId="{9B37747D-7AF5-4A63-9099-CAB6F5B5F905}" destId="{333F8FC1-6B66-4004-BD45-C5EBF8169C80}" srcOrd="0" destOrd="0" presId="urn:microsoft.com/office/officeart/2018/2/layout/IconLabelList"/>
    <dgm:cxn modelId="{58851A46-B07D-4F4B-ADD4-028A775540E1}" type="presParOf" srcId="{333F8FC1-6B66-4004-BD45-C5EBF8169C80}" destId="{170C0537-7C3B-4EA0-91A5-C316294941A8}" srcOrd="0" destOrd="0" presId="urn:microsoft.com/office/officeart/2018/2/layout/IconLabelList"/>
    <dgm:cxn modelId="{217B5C79-11C0-44E5-A2F7-1CD2C49453CA}" type="presParOf" srcId="{333F8FC1-6B66-4004-BD45-C5EBF8169C80}" destId="{EC682B0E-1C43-4B91-839E-35F3C793441E}" srcOrd="1" destOrd="0" presId="urn:microsoft.com/office/officeart/2018/2/layout/IconLabelList"/>
    <dgm:cxn modelId="{D9BE8CBB-A68F-453F-B35B-D9638C3377E9}" type="presParOf" srcId="{333F8FC1-6B66-4004-BD45-C5EBF8169C80}" destId="{4AB93D55-6BBF-47D2-B952-55A6BC61586E}" srcOrd="2" destOrd="0" presId="urn:microsoft.com/office/officeart/2018/2/layout/IconLabelList"/>
    <dgm:cxn modelId="{31612211-B71E-4054-B55D-17A6E00AA27A}" type="presParOf" srcId="{9B37747D-7AF5-4A63-9099-CAB6F5B5F905}" destId="{D9F67E90-F211-4499-9A12-2F22E462A549}" srcOrd="1" destOrd="0" presId="urn:microsoft.com/office/officeart/2018/2/layout/IconLabelList"/>
    <dgm:cxn modelId="{F0956E56-3A40-49D1-813B-D253C86E0C50}" type="presParOf" srcId="{9B37747D-7AF5-4A63-9099-CAB6F5B5F905}" destId="{378B2BA2-0380-44F2-A399-984ABC8AE866}" srcOrd="2" destOrd="0" presId="urn:microsoft.com/office/officeart/2018/2/layout/IconLabelList"/>
    <dgm:cxn modelId="{FA53B4D0-DCE5-4613-8BAB-E87861D55D40}" type="presParOf" srcId="{378B2BA2-0380-44F2-A399-984ABC8AE866}" destId="{F47A410F-8B60-4713-9F91-CF33CCD8343A}" srcOrd="0" destOrd="0" presId="urn:microsoft.com/office/officeart/2018/2/layout/IconLabelList"/>
    <dgm:cxn modelId="{65053304-7903-44D9-ADC2-0F85DD9F8B5F}" type="presParOf" srcId="{378B2BA2-0380-44F2-A399-984ABC8AE866}" destId="{E3C0E3A9-3592-40F3-9719-24CF0D2F1CF3}" srcOrd="1" destOrd="0" presId="urn:microsoft.com/office/officeart/2018/2/layout/IconLabelList"/>
    <dgm:cxn modelId="{28D9CF40-A511-4A24-BD11-AB1C12845E5B}" type="presParOf" srcId="{378B2BA2-0380-44F2-A399-984ABC8AE866}" destId="{14D313C3-4B02-4F95-BF10-E91D869999B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B92359-B409-4E38-A55C-03C0BC0F395E}" type="doc">
      <dgm:prSet loTypeId="urn:microsoft.com/office/officeart/2008/layout/RadialCluster" loCatId="relationship" qsTypeId="urn:microsoft.com/office/officeart/2005/8/quickstyle/simple4" qsCatId="simple" csTypeId="urn:microsoft.com/office/officeart/2005/8/colors/accent5_2" csCatId="accent5" phldr="1"/>
      <dgm:spPr/>
      <dgm:t>
        <a:bodyPr/>
        <a:lstStyle/>
        <a:p>
          <a:endParaRPr lang="en-IN"/>
        </a:p>
      </dgm:t>
    </dgm:pt>
    <dgm:pt modelId="{980E5E75-F948-4A2D-BA8E-8C83371E20B8}">
      <dgm:prSet phldrT="[Text]" custT="1"/>
      <dgm:spPr/>
      <dgm:t>
        <a:bodyPr/>
        <a:lstStyle/>
        <a:p>
          <a:r>
            <a:rPr lang="en-IN" sz="1600" b="0" dirty="0"/>
            <a:t>Microservices</a:t>
          </a:r>
        </a:p>
      </dgm:t>
    </dgm:pt>
    <dgm:pt modelId="{DB7623E0-9462-4C6E-9877-9784B4FD68C1}" type="parTrans" cxnId="{E8765558-4C8D-4579-8206-A0361E1310BB}">
      <dgm:prSet/>
      <dgm:spPr/>
      <dgm:t>
        <a:bodyPr/>
        <a:lstStyle/>
        <a:p>
          <a:endParaRPr lang="en-IN"/>
        </a:p>
      </dgm:t>
    </dgm:pt>
    <dgm:pt modelId="{E42C0EDE-D51A-45C5-A486-4775EEACD223}" type="sibTrans" cxnId="{E8765558-4C8D-4579-8206-A0361E1310BB}">
      <dgm:prSet/>
      <dgm:spPr/>
      <dgm:t>
        <a:bodyPr/>
        <a:lstStyle/>
        <a:p>
          <a:endParaRPr lang="en-IN"/>
        </a:p>
      </dgm:t>
    </dgm:pt>
    <dgm:pt modelId="{1FD489B0-2972-414D-95FF-ECB2D783FDB7}">
      <dgm:prSet phldrT="[Text]"/>
      <dgm:spPr/>
      <dgm:t>
        <a:bodyPr/>
        <a:lstStyle/>
        <a:p>
          <a:r>
            <a:rPr lang="en-IN" dirty="0"/>
            <a:t>Python</a:t>
          </a:r>
        </a:p>
      </dgm:t>
    </dgm:pt>
    <dgm:pt modelId="{A88A69A0-BB8E-466E-81EE-0326AABBC6F6}" type="parTrans" cxnId="{DE3B4170-0892-4C22-913F-1F7F855DBFD9}">
      <dgm:prSet/>
      <dgm:spPr/>
      <dgm:t>
        <a:bodyPr/>
        <a:lstStyle/>
        <a:p>
          <a:endParaRPr lang="en-IN"/>
        </a:p>
      </dgm:t>
    </dgm:pt>
    <dgm:pt modelId="{81DCAD10-8D30-4928-B5DC-CC83C9EEAC23}" type="sibTrans" cxnId="{DE3B4170-0892-4C22-913F-1F7F855DBFD9}">
      <dgm:prSet/>
      <dgm:spPr/>
      <dgm:t>
        <a:bodyPr/>
        <a:lstStyle/>
        <a:p>
          <a:endParaRPr lang="en-IN"/>
        </a:p>
      </dgm:t>
    </dgm:pt>
    <dgm:pt modelId="{D925D020-7FBA-4376-917F-CF3F2B674459}">
      <dgm:prSet phldrT="[Text]"/>
      <dgm:spPr/>
      <dgm:t>
        <a:bodyPr/>
        <a:lstStyle/>
        <a:p>
          <a:r>
            <a:rPr lang="en-IN" dirty="0"/>
            <a:t>Score </a:t>
          </a:r>
          <a:r>
            <a:rPr lang="en-IN" dirty="0" err="1"/>
            <a:t>Inpute</a:t>
          </a:r>
          <a:endParaRPr lang="en-IN" dirty="0"/>
        </a:p>
      </dgm:t>
    </dgm:pt>
    <dgm:pt modelId="{A1AD299D-990C-441F-A3B6-C63FE808EDF9}" type="parTrans" cxnId="{28726F02-E0C0-4791-8FD1-E31DEB47D26F}">
      <dgm:prSet/>
      <dgm:spPr/>
      <dgm:t>
        <a:bodyPr/>
        <a:lstStyle/>
        <a:p>
          <a:endParaRPr lang="en-IN"/>
        </a:p>
      </dgm:t>
    </dgm:pt>
    <dgm:pt modelId="{7AF7A29D-84F2-499B-9999-F7C0DA126BD6}" type="sibTrans" cxnId="{28726F02-E0C0-4791-8FD1-E31DEB47D26F}">
      <dgm:prSet/>
      <dgm:spPr/>
      <dgm:t>
        <a:bodyPr/>
        <a:lstStyle/>
        <a:p>
          <a:endParaRPr lang="en-IN"/>
        </a:p>
      </dgm:t>
    </dgm:pt>
    <dgm:pt modelId="{749B8C0D-3CB9-457B-9B35-D62EBEB36AD0}">
      <dgm:prSet phldrT="[Text]"/>
      <dgm:spPr/>
      <dgm:t>
        <a:bodyPr/>
        <a:lstStyle/>
        <a:p>
          <a:r>
            <a:rPr lang="en-IN" dirty="0"/>
            <a:t>Score Display</a:t>
          </a:r>
        </a:p>
      </dgm:t>
    </dgm:pt>
    <dgm:pt modelId="{17CB5225-858F-47CA-9DD8-2CAD79175557}" type="parTrans" cxnId="{7F653552-1DF7-4DFB-B787-6D1F91C018AF}">
      <dgm:prSet/>
      <dgm:spPr/>
      <dgm:t>
        <a:bodyPr/>
        <a:lstStyle/>
        <a:p>
          <a:endParaRPr lang="en-IN"/>
        </a:p>
      </dgm:t>
    </dgm:pt>
    <dgm:pt modelId="{EBE56612-799E-4008-8F7C-85B7075D2470}" type="sibTrans" cxnId="{7F653552-1DF7-4DFB-B787-6D1F91C018AF}">
      <dgm:prSet/>
      <dgm:spPr/>
      <dgm:t>
        <a:bodyPr/>
        <a:lstStyle/>
        <a:p>
          <a:endParaRPr lang="en-IN"/>
        </a:p>
      </dgm:t>
    </dgm:pt>
    <dgm:pt modelId="{EC092505-52C4-481D-8C01-2454C016A344}" type="pres">
      <dgm:prSet presAssocID="{EAB92359-B409-4E38-A55C-03C0BC0F395E}" presName="Name0" presStyleCnt="0">
        <dgm:presLayoutVars>
          <dgm:chMax val="1"/>
          <dgm:chPref val="1"/>
          <dgm:dir/>
          <dgm:animOne val="branch"/>
          <dgm:animLvl val="lvl"/>
        </dgm:presLayoutVars>
      </dgm:prSet>
      <dgm:spPr/>
    </dgm:pt>
    <dgm:pt modelId="{D03B0E0C-F36C-4661-9275-EEA2844CCA9E}" type="pres">
      <dgm:prSet presAssocID="{980E5E75-F948-4A2D-BA8E-8C83371E20B8}" presName="singleCycle" presStyleCnt="0"/>
      <dgm:spPr/>
    </dgm:pt>
    <dgm:pt modelId="{4BD9B26C-6FE2-4D72-902F-DD04C9F09436}" type="pres">
      <dgm:prSet presAssocID="{980E5E75-F948-4A2D-BA8E-8C83371E20B8}" presName="singleCenter" presStyleLbl="node1" presStyleIdx="0" presStyleCnt="4">
        <dgm:presLayoutVars>
          <dgm:chMax val="7"/>
          <dgm:chPref val="7"/>
        </dgm:presLayoutVars>
      </dgm:prSet>
      <dgm:spPr/>
    </dgm:pt>
    <dgm:pt modelId="{A18C1C7B-5E5E-40BF-920E-11A67F1775DB}" type="pres">
      <dgm:prSet presAssocID="{A88A69A0-BB8E-466E-81EE-0326AABBC6F6}" presName="Name56" presStyleLbl="parChTrans1D2" presStyleIdx="0" presStyleCnt="3"/>
      <dgm:spPr/>
    </dgm:pt>
    <dgm:pt modelId="{E1A40086-4C00-4E83-AC78-41099A7D96D2}" type="pres">
      <dgm:prSet presAssocID="{1FD489B0-2972-414D-95FF-ECB2D783FDB7}" presName="text0" presStyleLbl="node1" presStyleIdx="1" presStyleCnt="4">
        <dgm:presLayoutVars>
          <dgm:bulletEnabled val="1"/>
        </dgm:presLayoutVars>
      </dgm:prSet>
      <dgm:spPr/>
    </dgm:pt>
    <dgm:pt modelId="{D8DED807-2E39-4529-8FE5-FBE79B12A115}" type="pres">
      <dgm:prSet presAssocID="{A1AD299D-990C-441F-A3B6-C63FE808EDF9}" presName="Name56" presStyleLbl="parChTrans1D2" presStyleIdx="1" presStyleCnt="3"/>
      <dgm:spPr/>
    </dgm:pt>
    <dgm:pt modelId="{A20C285D-0E10-4EC5-92B2-5A0550E4A8AB}" type="pres">
      <dgm:prSet presAssocID="{D925D020-7FBA-4376-917F-CF3F2B674459}" presName="text0" presStyleLbl="node1" presStyleIdx="2" presStyleCnt="4">
        <dgm:presLayoutVars>
          <dgm:bulletEnabled val="1"/>
        </dgm:presLayoutVars>
      </dgm:prSet>
      <dgm:spPr/>
    </dgm:pt>
    <dgm:pt modelId="{3E911490-ED35-4BCA-AD5B-756EEBDEA078}" type="pres">
      <dgm:prSet presAssocID="{17CB5225-858F-47CA-9DD8-2CAD79175557}" presName="Name56" presStyleLbl="parChTrans1D2" presStyleIdx="2" presStyleCnt="3"/>
      <dgm:spPr/>
    </dgm:pt>
    <dgm:pt modelId="{2D705B27-86A8-44A7-9FC4-F668B3D139C2}" type="pres">
      <dgm:prSet presAssocID="{749B8C0D-3CB9-457B-9B35-D62EBEB36AD0}" presName="text0" presStyleLbl="node1" presStyleIdx="3" presStyleCnt="4">
        <dgm:presLayoutVars>
          <dgm:bulletEnabled val="1"/>
        </dgm:presLayoutVars>
      </dgm:prSet>
      <dgm:spPr/>
    </dgm:pt>
  </dgm:ptLst>
  <dgm:cxnLst>
    <dgm:cxn modelId="{28726F02-E0C0-4791-8FD1-E31DEB47D26F}" srcId="{980E5E75-F948-4A2D-BA8E-8C83371E20B8}" destId="{D925D020-7FBA-4376-917F-CF3F2B674459}" srcOrd="1" destOrd="0" parTransId="{A1AD299D-990C-441F-A3B6-C63FE808EDF9}" sibTransId="{7AF7A29D-84F2-499B-9999-F7C0DA126BD6}"/>
    <dgm:cxn modelId="{BA0FF715-8747-4224-A22C-60B737E46410}" type="presOf" srcId="{1FD489B0-2972-414D-95FF-ECB2D783FDB7}" destId="{E1A40086-4C00-4E83-AC78-41099A7D96D2}" srcOrd="0" destOrd="0" presId="urn:microsoft.com/office/officeart/2008/layout/RadialCluster"/>
    <dgm:cxn modelId="{0098612C-F5F9-4C1B-8219-16D72192B8C7}" type="presOf" srcId="{A1AD299D-990C-441F-A3B6-C63FE808EDF9}" destId="{D8DED807-2E39-4529-8FE5-FBE79B12A115}" srcOrd="0" destOrd="0" presId="urn:microsoft.com/office/officeart/2008/layout/RadialCluster"/>
    <dgm:cxn modelId="{AC7D3A64-654F-4707-9D05-241414D05BF9}" type="presOf" srcId="{EAB92359-B409-4E38-A55C-03C0BC0F395E}" destId="{EC092505-52C4-481D-8C01-2454C016A344}" srcOrd="0" destOrd="0" presId="urn:microsoft.com/office/officeart/2008/layout/RadialCluster"/>
    <dgm:cxn modelId="{5663A767-A477-42A2-B9F5-C083B660B47E}" type="presOf" srcId="{17CB5225-858F-47CA-9DD8-2CAD79175557}" destId="{3E911490-ED35-4BCA-AD5B-756EEBDEA078}" srcOrd="0" destOrd="0" presId="urn:microsoft.com/office/officeart/2008/layout/RadialCluster"/>
    <dgm:cxn modelId="{DE3B4170-0892-4C22-913F-1F7F855DBFD9}" srcId="{980E5E75-F948-4A2D-BA8E-8C83371E20B8}" destId="{1FD489B0-2972-414D-95FF-ECB2D783FDB7}" srcOrd="0" destOrd="0" parTransId="{A88A69A0-BB8E-466E-81EE-0326AABBC6F6}" sibTransId="{81DCAD10-8D30-4928-B5DC-CC83C9EEAC23}"/>
    <dgm:cxn modelId="{7F653552-1DF7-4DFB-B787-6D1F91C018AF}" srcId="{980E5E75-F948-4A2D-BA8E-8C83371E20B8}" destId="{749B8C0D-3CB9-457B-9B35-D62EBEB36AD0}" srcOrd="2" destOrd="0" parTransId="{17CB5225-858F-47CA-9DD8-2CAD79175557}" sibTransId="{EBE56612-799E-4008-8F7C-85B7075D2470}"/>
    <dgm:cxn modelId="{C5E2BE74-88BE-424F-833D-53A4FE0E3B94}" type="presOf" srcId="{A88A69A0-BB8E-466E-81EE-0326AABBC6F6}" destId="{A18C1C7B-5E5E-40BF-920E-11A67F1775DB}" srcOrd="0" destOrd="0" presId="urn:microsoft.com/office/officeart/2008/layout/RadialCluster"/>
    <dgm:cxn modelId="{BEC06755-160E-46B5-A552-FEF4654574D6}" type="presOf" srcId="{D925D020-7FBA-4376-917F-CF3F2B674459}" destId="{A20C285D-0E10-4EC5-92B2-5A0550E4A8AB}" srcOrd="0" destOrd="0" presId="urn:microsoft.com/office/officeart/2008/layout/RadialCluster"/>
    <dgm:cxn modelId="{E8765558-4C8D-4579-8206-A0361E1310BB}" srcId="{EAB92359-B409-4E38-A55C-03C0BC0F395E}" destId="{980E5E75-F948-4A2D-BA8E-8C83371E20B8}" srcOrd="0" destOrd="0" parTransId="{DB7623E0-9462-4C6E-9877-9784B4FD68C1}" sibTransId="{E42C0EDE-D51A-45C5-A486-4775EEACD223}"/>
    <dgm:cxn modelId="{14B8C2B3-14F1-4FFA-909E-A97C6F195831}" type="presOf" srcId="{980E5E75-F948-4A2D-BA8E-8C83371E20B8}" destId="{4BD9B26C-6FE2-4D72-902F-DD04C9F09436}" srcOrd="0" destOrd="0" presId="urn:microsoft.com/office/officeart/2008/layout/RadialCluster"/>
    <dgm:cxn modelId="{864EFDCF-4A77-49E3-A225-D392C11C6668}" type="presOf" srcId="{749B8C0D-3CB9-457B-9B35-D62EBEB36AD0}" destId="{2D705B27-86A8-44A7-9FC4-F668B3D139C2}" srcOrd="0" destOrd="0" presId="urn:microsoft.com/office/officeart/2008/layout/RadialCluster"/>
    <dgm:cxn modelId="{C5CEC7D8-FAB5-4C54-B718-E48304F2B89A}" type="presParOf" srcId="{EC092505-52C4-481D-8C01-2454C016A344}" destId="{D03B0E0C-F36C-4661-9275-EEA2844CCA9E}" srcOrd="0" destOrd="0" presId="urn:microsoft.com/office/officeart/2008/layout/RadialCluster"/>
    <dgm:cxn modelId="{A9612A12-5FAE-42FC-BD27-F64CF8BEB5F0}" type="presParOf" srcId="{D03B0E0C-F36C-4661-9275-EEA2844CCA9E}" destId="{4BD9B26C-6FE2-4D72-902F-DD04C9F09436}" srcOrd="0" destOrd="0" presId="urn:microsoft.com/office/officeart/2008/layout/RadialCluster"/>
    <dgm:cxn modelId="{16B485B6-586F-4BFA-95AE-F3132F915288}" type="presParOf" srcId="{D03B0E0C-F36C-4661-9275-EEA2844CCA9E}" destId="{A18C1C7B-5E5E-40BF-920E-11A67F1775DB}" srcOrd="1" destOrd="0" presId="urn:microsoft.com/office/officeart/2008/layout/RadialCluster"/>
    <dgm:cxn modelId="{3A5B6B11-3421-4280-95BF-DB536C7CB66A}" type="presParOf" srcId="{D03B0E0C-F36C-4661-9275-EEA2844CCA9E}" destId="{E1A40086-4C00-4E83-AC78-41099A7D96D2}" srcOrd="2" destOrd="0" presId="urn:microsoft.com/office/officeart/2008/layout/RadialCluster"/>
    <dgm:cxn modelId="{8074962A-40CF-4F20-A99F-D027A3AB24EE}" type="presParOf" srcId="{D03B0E0C-F36C-4661-9275-EEA2844CCA9E}" destId="{D8DED807-2E39-4529-8FE5-FBE79B12A115}" srcOrd="3" destOrd="0" presId="urn:microsoft.com/office/officeart/2008/layout/RadialCluster"/>
    <dgm:cxn modelId="{7BDBE2A4-86F6-4F7C-BD94-3993BF468DA5}" type="presParOf" srcId="{D03B0E0C-F36C-4661-9275-EEA2844CCA9E}" destId="{A20C285D-0E10-4EC5-92B2-5A0550E4A8AB}" srcOrd="4" destOrd="0" presId="urn:microsoft.com/office/officeart/2008/layout/RadialCluster"/>
    <dgm:cxn modelId="{99F0C299-2447-4B03-8E26-3D6B88C9AC46}" type="presParOf" srcId="{D03B0E0C-F36C-4661-9275-EEA2844CCA9E}" destId="{3E911490-ED35-4BCA-AD5B-756EEBDEA078}" srcOrd="5" destOrd="0" presId="urn:microsoft.com/office/officeart/2008/layout/RadialCluster"/>
    <dgm:cxn modelId="{6BAAA395-624A-412C-8F6C-9F5FEE693FCE}" type="presParOf" srcId="{D03B0E0C-F36C-4661-9275-EEA2844CCA9E}" destId="{2D705B27-86A8-44A7-9FC4-F668B3D139C2}"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8376F8-55F0-4C5F-9A9B-F58FD745A0F3}">
      <dsp:nvSpPr>
        <dsp:cNvPr id="0" name=""/>
        <dsp:cNvSpPr/>
      </dsp:nvSpPr>
      <dsp:spPr>
        <a:xfrm>
          <a:off x="0" y="1921"/>
          <a:ext cx="5924550" cy="9737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CD1851-754B-497E-B0AF-E071A6FBB3C2}">
      <dsp:nvSpPr>
        <dsp:cNvPr id="0" name=""/>
        <dsp:cNvSpPr/>
      </dsp:nvSpPr>
      <dsp:spPr>
        <a:xfrm>
          <a:off x="294559" y="221014"/>
          <a:ext cx="535561" cy="5355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ED9A85-B7B1-4246-BCC9-E4DC8048D837}">
      <dsp:nvSpPr>
        <dsp:cNvPr id="0" name=""/>
        <dsp:cNvSpPr/>
      </dsp:nvSpPr>
      <dsp:spPr>
        <a:xfrm>
          <a:off x="1124680" y="1921"/>
          <a:ext cx="4799869" cy="97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055" tIns="103055" rIns="103055" bIns="103055" numCol="1" spcCol="1270" anchor="ctr" anchorCtr="0">
          <a:noAutofit/>
        </a:bodyPr>
        <a:lstStyle/>
        <a:p>
          <a:pPr marL="0" lvl="0" indent="0" algn="l" defTabSz="844550">
            <a:lnSpc>
              <a:spcPct val="90000"/>
            </a:lnSpc>
            <a:spcBef>
              <a:spcPct val="0"/>
            </a:spcBef>
            <a:spcAft>
              <a:spcPct val="35000"/>
            </a:spcAft>
            <a:buNone/>
          </a:pPr>
          <a:r>
            <a:rPr lang="en-US" sz="1900" kern="1200"/>
            <a:t>A message queue is a form of asynchronous         service-to-service communication.</a:t>
          </a:r>
        </a:p>
      </dsp:txBody>
      <dsp:txXfrm>
        <a:off x="1124680" y="1921"/>
        <a:ext cx="4799869" cy="973748"/>
      </dsp:txXfrm>
    </dsp:sp>
    <dsp:sp modelId="{8529A152-6EC0-4A4F-9E6D-D26ED4D0270F}">
      <dsp:nvSpPr>
        <dsp:cNvPr id="0" name=""/>
        <dsp:cNvSpPr/>
      </dsp:nvSpPr>
      <dsp:spPr>
        <a:xfrm>
          <a:off x="0" y="1219107"/>
          <a:ext cx="5924550" cy="9737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AC3DD9-52C4-4274-BD1E-24BA399A44D6}">
      <dsp:nvSpPr>
        <dsp:cNvPr id="0" name=""/>
        <dsp:cNvSpPr/>
      </dsp:nvSpPr>
      <dsp:spPr>
        <a:xfrm>
          <a:off x="294559" y="1438200"/>
          <a:ext cx="535561" cy="5355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346F62-43EC-4B48-A53F-2D088E2F621B}">
      <dsp:nvSpPr>
        <dsp:cNvPr id="0" name=""/>
        <dsp:cNvSpPr/>
      </dsp:nvSpPr>
      <dsp:spPr>
        <a:xfrm>
          <a:off x="1124680" y="1219107"/>
          <a:ext cx="4799869" cy="97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055" tIns="103055" rIns="103055" bIns="103055" numCol="1" spcCol="1270" anchor="ctr" anchorCtr="0">
          <a:noAutofit/>
        </a:bodyPr>
        <a:lstStyle/>
        <a:p>
          <a:pPr marL="0" lvl="0" indent="0" algn="l" defTabSz="844550">
            <a:lnSpc>
              <a:spcPct val="90000"/>
            </a:lnSpc>
            <a:spcBef>
              <a:spcPct val="0"/>
            </a:spcBef>
            <a:spcAft>
              <a:spcPct val="35000"/>
            </a:spcAft>
            <a:buNone/>
          </a:pPr>
          <a:r>
            <a:rPr lang="en-US" sz="1900" kern="1200"/>
            <a:t>Used in serverless and microservices   architectures. </a:t>
          </a:r>
        </a:p>
      </dsp:txBody>
      <dsp:txXfrm>
        <a:off x="1124680" y="1219107"/>
        <a:ext cx="4799869" cy="973748"/>
      </dsp:txXfrm>
    </dsp:sp>
    <dsp:sp modelId="{82350EA3-2602-4B96-BBE1-694EF9F95772}">
      <dsp:nvSpPr>
        <dsp:cNvPr id="0" name=""/>
        <dsp:cNvSpPr/>
      </dsp:nvSpPr>
      <dsp:spPr>
        <a:xfrm>
          <a:off x="0" y="2436293"/>
          <a:ext cx="5924550" cy="9737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0AE2AB-12CD-4D5D-A919-281BC7C61CFB}">
      <dsp:nvSpPr>
        <dsp:cNvPr id="0" name=""/>
        <dsp:cNvSpPr/>
      </dsp:nvSpPr>
      <dsp:spPr>
        <a:xfrm>
          <a:off x="294559" y="2655387"/>
          <a:ext cx="535561" cy="5355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9328E1-0E7C-4549-9EFE-8108F905429C}">
      <dsp:nvSpPr>
        <dsp:cNvPr id="0" name=""/>
        <dsp:cNvSpPr/>
      </dsp:nvSpPr>
      <dsp:spPr>
        <a:xfrm>
          <a:off x="1124680" y="2436293"/>
          <a:ext cx="4799869" cy="97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055" tIns="103055" rIns="103055" bIns="103055" numCol="1" spcCol="1270" anchor="ctr" anchorCtr="0">
          <a:noAutofit/>
        </a:bodyPr>
        <a:lstStyle/>
        <a:p>
          <a:pPr marL="0" lvl="0" indent="0" algn="l" defTabSz="844550">
            <a:lnSpc>
              <a:spcPct val="90000"/>
            </a:lnSpc>
            <a:spcBef>
              <a:spcPct val="0"/>
            </a:spcBef>
            <a:spcAft>
              <a:spcPct val="35000"/>
            </a:spcAft>
            <a:buNone/>
          </a:pPr>
          <a:r>
            <a:rPr lang="en-US" sz="1900" kern="1200"/>
            <a:t>Messages are stored on the queue until they are processed and deleted.</a:t>
          </a:r>
        </a:p>
      </dsp:txBody>
      <dsp:txXfrm>
        <a:off x="1124680" y="2436293"/>
        <a:ext cx="4799869" cy="973748"/>
      </dsp:txXfrm>
    </dsp:sp>
    <dsp:sp modelId="{6E91EAFD-2BE6-4560-9BDB-6FC44DB9F9C4}">
      <dsp:nvSpPr>
        <dsp:cNvPr id="0" name=""/>
        <dsp:cNvSpPr/>
      </dsp:nvSpPr>
      <dsp:spPr>
        <a:xfrm>
          <a:off x="0" y="3653479"/>
          <a:ext cx="5924550" cy="9737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ACD58F-DD83-47AE-9880-DC7CE9F35FA9}">
      <dsp:nvSpPr>
        <dsp:cNvPr id="0" name=""/>
        <dsp:cNvSpPr/>
      </dsp:nvSpPr>
      <dsp:spPr>
        <a:xfrm>
          <a:off x="294559" y="3872573"/>
          <a:ext cx="535561" cy="5355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D4B5BE-DEDF-4241-988E-5C16654094F5}">
      <dsp:nvSpPr>
        <dsp:cNvPr id="0" name=""/>
        <dsp:cNvSpPr/>
      </dsp:nvSpPr>
      <dsp:spPr>
        <a:xfrm>
          <a:off x="1124680" y="3653479"/>
          <a:ext cx="4799869" cy="97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055" tIns="103055" rIns="103055" bIns="103055" numCol="1" spcCol="1270" anchor="ctr" anchorCtr="0">
          <a:noAutofit/>
        </a:bodyPr>
        <a:lstStyle/>
        <a:p>
          <a:pPr marL="0" lvl="0" indent="0" algn="l" defTabSz="844550">
            <a:lnSpc>
              <a:spcPct val="90000"/>
            </a:lnSpc>
            <a:spcBef>
              <a:spcPct val="0"/>
            </a:spcBef>
            <a:spcAft>
              <a:spcPct val="35000"/>
            </a:spcAft>
            <a:buNone/>
          </a:pPr>
          <a:r>
            <a:rPr lang="en-US" sz="1900" kern="1200"/>
            <a:t>Each message is processed only once, by a single consumer.</a:t>
          </a:r>
        </a:p>
      </dsp:txBody>
      <dsp:txXfrm>
        <a:off x="1124680" y="3653479"/>
        <a:ext cx="4799869" cy="9737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C0537-7C3B-4EA0-91A5-C316294941A8}">
      <dsp:nvSpPr>
        <dsp:cNvPr id="0" name=""/>
        <dsp:cNvSpPr/>
      </dsp:nvSpPr>
      <dsp:spPr>
        <a:xfrm>
          <a:off x="1380911" y="94121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B93D55-6BBF-47D2-B952-55A6BC61586E}">
      <dsp:nvSpPr>
        <dsp:cNvPr id="0" name=""/>
        <dsp:cNvSpPr/>
      </dsp:nvSpPr>
      <dsp:spPr>
        <a:xfrm>
          <a:off x="192911" y="335553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a:t>Microservices are an architectural and organizational approach to software development where software is composed of small independent services that communicate over well-defined APIs. </a:t>
          </a:r>
          <a:endParaRPr lang="en-US" sz="1200" kern="1200"/>
        </a:p>
      </dsp:txBody>
      <dsp:txXfrm>
        <a:off x="192911" y="3355539"/>
        <a:ext cx="4320000" cy="720000"/>
      </dsp:txXfrm>
    </dsp:sp>
    <dsp:sp modelId="{F47A410F-8B60-4713-9F91-CF33CCD8343A}">
      <dsp:nvSpPr>
        <dsp:cNvPr id="0" name=""/>
        <dsp:cNvSpPr/>
      </dsp:nvSpPr>
      <dsp:spPr>
        <a:xfrm>
          <a:off x="6456911" y="94121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D313C3-4B02-4F95-BF10-E91D869999BA}">
      <dsp:nvSpPr>
        <dsp:cNvPr id="0" name=""/>
        <dsp:cNvSpPr/>
      </dsp:nvSpPr>
      <dsp:spPr>
        <a:xfrm>
          <a:off x="5268911" y="335553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a:t>Streaming data is data that is continuously generated by thousands of data sources, which typically send the data records in simultaneously.</a:t>
          </a:r>
          <a:endParaRPr lang="en-US" sz="1200" kern="1200"/>
        </a:p>
      </dsp:txBody>
      <dsp:txXfrm>
        <a:off x="5268911" y="3355539"/>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9B26C-6FE2-4D72-902F-DD04C9F09436}">
      <dsp:nvSpPr>
        <dsp:cNvPr id="0" name=""/>
        <dsp:cNvSpPr/>
      </dsp:nvSpPr>
      <dsp:spPr>
        <a:xfrm>
          <a:off x="3376222" y="2430353"/>
          <a:ext cx="1567179" cy="1567179"/>
        </a:xfrm>
        <a:prstGeom prst="round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IN" sz="1600" b="0" kern="1200" dirty="0"/>
            <a:t>Microservices</a:t>
          </a:r>
        </a:p>
      </dsp:txBody>
      <dsp:txXfrm>
        <a:off x="3452725" y="2506856"/>
        <a:ext cx="1414173" cy="1414173"/>
      </dsp:txXfrm>
    </dsp:sp>
    <dsp:sp modelId="{A18C1C7B-5E5E-40BF-920E-11A67F1775DB}">
      <dsp:nvSpPr>
        <dsp:cNvPr id="0" name=""/>
        <dsp:cNvSpPr/>
      </dsp:nvSpPr>
      <dsp:spPr>
        <a:xfrm rot="16200000">
          <a:off x="3610156" y="1880697"/>
          <a:ext cx="1099311" cy="0"/>
        </a:xfrm>
        <a:custGeom>
          <a:avLst/>
          <a:gdLst/>
          <a:ahLst/>
          <a:cxnLst/>
          <a:rect l="0" t="0" r="0" b="0"/>
          <a:pathLst>
            <a:path>
              <a:moveTo>
                <a:pt x="0" y="0"/>
              </a:moveTo>
              <a:lnTo>
                <a:pt x="1099311" y="0"/>
              </a:lnTo>
            </a:path>
          </a:pathLst>
        </a:custGeom>
        <a:noFill/>
        <a:ln w="12700"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A40086-4C00-4E83-AC78-41099A7D96D2}">
      <dsp:nvSpPr>
        <dsp:cNvPr id="0" name=""/>
        <dsp:cNvSpPr/>
      </dsp:nvSpPr>
      <dsp:spPr>
        <a:xfrm>
          <a:off x="3634807" y="281031"/>
          <a:ext cx="1050010" cy="1050010"/>
        </a:xfrm>
        <a:prstGeom prst="round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IN" sz="2000" kern="1200" dirty="0"/>
            <a:t>Python</a:t>
          </a:r>
        </a:p>
      </dsp:txBody>
      <dsp:txXfrm>
        <a:off x="3686064" y="332288"/>
        <a:ext cx="947496" cy="947496"/>
      </dsp:txXfrm>
    </dsp:sp>
    <dsp:sp modelId="{D8DED807-2E39-4529-8FE5-FBE79B12A115}">
      <dsp:nvSpPr>
        <dsp:cNvPr id="0" name=""/>
        <dsp:cNvSpPr/>
      </dsp:nvSpPr>
      <dsp:spPr>
        <a:xfrm rot="1800000">
          <a:off x="4883323" y="3890566"/>
          <a:ext cx="896871" cy="0"/>
        </a:xfrm>
        <a:custGeom>
          <a:avLst/>
          <a:gdLst/>
          <a:ahLst/>
          <a:cxnLst/>
          <a:rect l="0" t="0" r="0" b="0"/>
          <a:pathLst>
            <a:path>
              <a:moveTo>
                <a:pt x="0" y="0"/>
              </a:moveTo>
              <a:lnTo>
                <a:pt x="896871" y="0"/>
              </a:lnTo>
            </a:path>
          </a:pathLst>
        </a:custGeom>
        <a:noFill/>
        <a:ln w="12700"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0C285D-0E10-4EC5-92B2-5A0550E4A8AB}">
      <dsp:nvSpPr>
        <dsp:cNvPr id="0" name=""/>
        <dsp:cNvSpPr/>
      </dsp:nvSpPr>
      <dsp:spPr>
        <a:xfrm>
          <a:off x="5720115" y="3892891"/>
          <a:ext cx="1050010" cy="1050010"/>
        </a:xfrm>
        <a:prstGeom prst="round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IN" sz="2200" kern="1200" dirty="0"/>
            <a:t>Score </a:t>
          </a:r>
          <a:r>
            <a:rPr lang="en-IN" sz="2200" kern="1200" dirty="0" err="1"/>
            <a:t>Inpute</a:t>
          </a:r>
          <a:endParaRPr lang="en-IN" sz="2200" kern="1200" dirty="0"/>
        </a:p>
      </dsp:txBody>
      <dsp:txXfrm>
        <a:off x="5771372" y="3944148"/>
        <a:ext cx="947496" cy="947496"/>
      </dsp:txXfrm>
    </dsp:sp>
    <dsp:sp modelId="{3E911490-ED35-4BCA-AD5B-756EEBDEA078}">
      <dsp:nvSpPr>
        <dsp:cNvPr id="0" name=""/>
        <dsp:cNvSpPr/>
      </dsp:nvSpPr>
      <dsp:spPr>
        <a:xfrm rot="9000000">
          <a:off x="2539430" y="3890566"/>
          <a:ext cx="896871" cy="0"/>
        </a:xfrm>
        <a:custGeom>
          <a:avLst/>
          <a:gdLst/>
          <a:ahLst/>
          <a:cxnLst/>
          <a:rect l="0" t="0" r="0" b="0"/>
          <a:pathLst>
            <a:path>
              <a:moveTo>
                <a:pt x="0" y="0"/>
              </a:moveTo>
              <a:lnTo>
                <a:pt x="896871" y="0"/>
              </a:lnTo>
            </a:path>
          </a:pathLst>
        </a:custGeom>
        <a:noFill/>
        <a:ln w="12700"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D705B27-86A8-44A7-9FC4-F668B3D139C2}">
      <dsp:nvSpPr>
        <dsp:cNvPr id="0" name=""/>
        <dsp:cNvSpPr/>
      </dsp:nvSpPr>
      <dsp:spPr>
        <a:xfrm>
          <a:off x="1549498" y="3892891"/>
          <a:ext cx="1050010" cy="1050010"/>
        </a:xfrm>
        <a:prstGeom prst="round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IN" sz="1900" kern="1200" dirty="0"/>
            <a:t>Score Display</a:t>
          </a:r>
        </a:p>
      </dsp:txBody>
      <dsp:txXfrm>
        <a:off x="1600755" y="3944148"/>
        <a:ext cx="947496" cy="9474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D518A-EABA-4BF6-BA8D-003F96D7CC53}" type="datetimeFigureOut">
              <a:rPr lang="en-IN" smtClean="0"/>
              <a:t>24-12-2023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9CF67-08B8-4462-99EB-D352D09C10D5}" type="slidenum">
              <a:rPr lang="en-IN" smtClean="0"/>
              <a:t>‹#›</a:t>
            </a:fld>
            <a:endParaRPr lang="en-IN"/>
          </a:p>
        </p:txBody>
      </p:sp>
    </p:spTree>
    <p:extLst>
      <p:ext uri="{BB962C8B-B14F-4D97-AF65-F5344CB8AC3E}">
        <p14:creationId xmlns:p14="http://schemas.microsoft.com/office/powerpoint/2010/main" val="3441346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37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911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4074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85687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9232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172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6278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6606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3557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7208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8421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925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9761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1925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450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8929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2462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12/24/2023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7729135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reativecommons.org/licenses/by-sa/3.0/" TargetMode="External"/><Relationship Id="rId3" Type="http://schemas.openxmlformats.org/officeDocument/2006/relationships/image" Target="../media/image2.png"/><Relationship Id="rId7" Type="http://schemas.openxmlformats.org/officeDocument/2006/relationships/hyperlink" Target="https://creativecommons.org/licenses/by/3.0/"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www.stockpicturesforeveryone.com/2011/03/international-cricket-stadium-pictures.html" TargetMode="External"/><Relationship Id="rId5" Type="http://schemas.openxmlformats.org/officeDocument/2006/relationships/image" Target="../media/image3.jpeg"/><Relationship Id="rId4" Type="http://schemas.openxmlformats.org/officeDocument/2006/relationships/hyperlink" Target="https://www.nairtejas.com/lists/indian-websites-10-year-challenge/"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s://wiki.roll20.net/Youtube" TargetMode="External"/><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en.wikipedia.org/wiki/Wikipedia" TargetMode="External"/><Relationship Id="rId5" Type="http://schemas.openxmlformats.org/officeDocument/2006/relationships/image" Target="../media/image21.png"/><Relationship Id="rId4" Type="http://schemas.openxmlformats.org/officeDocument/2006/relationships/hyperlink" Target="https://dis.um.es/~lopezquesada/documentos/IES_1718/LMSGI/curso/UT4/xhtml/xhtml23/html/iniciosesion.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foto.wuestenigel.com/hacker-coding/" TargetMode="External"/><Relationship Id="rId3" Type="http://schemas.openxmlformats.org/officeDocument/2006/relationships/diagramLayout" Target="../diagrams/layout3.xml"/><Relationship Id="rId7" Type="http://schemas.openxmlformats.org/officeDocument/2006/relationships/image" Target="../media/image19.jpe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71" name="Picture 70" descr="A screenshot of a news page&#10;&#10;Description automatically generated">
            <a:extLst>
              <a:ext uri="{FF2B5EF4-FFF2-40B4-BE49-F238E27FC236}">
                <a16:creationId xmlns:a16="http://schemas.microsoft.com/office/drawing/2014/main" id="{864185FF-131A-81E6-88B7-18DBEEFDB20D}"/>
              </a:ext>
            </a:extLst>
          </p:cNvPr>
          <p:cNvPicPr>
            <a:picLocks noChangeAspect="1"/>
          </p:cNvPicPr>
          <p:nvPr/>
        </p:nvPicPr>
        <p:blipFill rotWithShape="1">
          <a:blip r:embed="rId3">
            <a:alphaModFix amt="35000"/>
            <a:extLst>
              <a:ext uri="{837473B0-CC2E-450A-ABE3-18F120FF3D39}">
                <a1611:picAttrSrcUrl xmlns:a1611="http://schemas.microsoft.com/office/drawing/2016/11/main" r:id="rId4"/>
              </a:ext>
            </a:extLst>
          </a:blip>
          <a:srcRect l="32343" r="13298" b="1"/>
          <a:stretch/>
        </p:blipFill>
        <p:spPr>
          <a:xfrm>
            <a:off x="10653" y="10"/>
            <a:ext cx="6080027" cy="6855960"/>
          </a:xfrm>
          <a:prstGeom prst="rect">
            <a:avLst/>
          </a:prstGeom>
        </p:spPr>
      </p:pic>
      <p:pic>
        <p:nvPicPr>
          <p:cNvPr id="60" name="Picture 59" descr="A crowd of people in a stadium&#10;&#10;Description automatically generated">
            <a:extLst>
              <a:ext uri="{FF2B5EF4-FFF2-40B4-BE49-F238E27FC236}">
                <a16:creationId xmlns:a16="http://schemas.microsoft.com/office/drawing/2014/main" id="{95194788-4333-7F6D-420E-23FBD91B3F39}"/>
              </a:ext>
            </a:extLst>
          </p:cNvPr>
          <p:cNvPicPr>
            <a:picLocks noChangeAspect="1"/>
          </p:cNvPicPr>
          <p:nvPr/>
        </p:nvPicPr>
        <p:blipFill rotWithShape="1">
          <a:blip r:embed="rId5">
            <a:alphaModFix amt="35000"/>
            <a:extLst>
              <a:ext uri="{837473B0-CC2E-450A-ABE3-18F120FF3D39}">
                <a1611:picAttrSrcUrl xmlns:a1611="http://schemas.microsoft.com/office/drawing/2016/11/main" r:id="rId6"/>
              </a:ext>
            </a:extLst>
          </a:blip>
          <a:srcRect l="23441" r="29918" b="-1"/>
          <a:stretch/>
        </p:blipFill>
        <p:spPr>
          <a:xfrm>
            <a:off x="6090672" y="2030"/>
            <a:ext cx="6090674" cy="6855970"/>
          </a:xfrm>
          <a:prstGeom prst="rect">
            <a:avLst/>
          </a:prstGeom>
        </p:spPr>
      </p:pic>
      <p:sp>
        <p:nvSpPr>
          <p:cNvPr id="2" name="Title 1">
            <a:extLst>
              <a:ext uri="{FF2B5EF4-FFF2-40B4-BE49-F238E27FC236}">
                <a16:creationId xmlns:a16="http://schemas.microsoft.com/office/drawing/2014/main" id="{5364CF84-4326-33FD-8417-E3681C822D5E}"/>
              </a:ext>
            </a:extLst>
          </p:cNvPr>
          <p:cNvSpPr>
            <a:spLocks noGrp="1"/>
          </p:cNvSpPr>
          <p:nvPr>
            <p:ph type="ctrTitle"/>
          </p:nvPr>
        </p:nvSpPr>
        <p:spPr>
          <a:xfrm>
            <a:off x="1035715" y="1656080"/>
            <a:ext cx="10353761" cy="1326321"/>
          </a:xfrm>
        </p:spPr>
        <p:txBody>
          <a:bodyPr vert="horz" lIns="91440" tIns="45720" rIns="91440" bIns="45720" rtlCol="0" anchor="ctr">
            <a:noAutofit/>
          </a:bodyPr>
          <a:lstStyle/>
          <a:p>
            <a:r>
              <a:rPr lang="en-US" sz="6600" dirty="0"/>
              <a:t>Highly available system for delivery of live game scores</a:t>
            </a:r>
          </a:p>
        </p:txBody>
      </p:sp>
      <p:sp>
        <p:nvSpPr>
          <p:cNvPr id="3" name="TextBox 2">
            <a:extLst>
              <a:ext uri="{FF2B5EF4-FFF2-40B4-BE49-F238E27FC236}">
                <a16:creationId xmlns:a16="http://schemas.microsoft.com/office/drawing/2014/main" id="{48F40052-91C7-1774-6B50-9B09EE9DF46C}"/>
              </a:ext>
            </a:extLst>
          </p:cNvPr>
          <p:cNvSpPr txBox="1"/>
          <p:nvPr/>
        </p:nvSpPr>
        <p:spPr>
          <a:xfrm>
            <a:off x="873761" y="4932240"/>
            <a:ext cx="2407316" cy="869120"/>
          </a:xfrm>
          <a:prstGeom prst="rect">
            <a:avLst/>
          </a:prstGeom>
        </p:spPr>
        <p:txBody>
          <a:bodyPr vert="horz" lIns="91440" tIns="45720" rIns="91440" bIns="45720" rtlCol="0">
            <a:normAutofit/>
          </a:bodyPr>
          <a:lstStyle/>
          <a:p>
            <a:pPr defTabSz="914400">
              <a:lnSpc>
                <a:spcPct val="120000"/>
              </a:lnSpc>
              <a:spcAft>
                <a:spcPts val="600"/>
              </a:spcAft>
            </a:pPr>
            <a:r>
              <a:rPr lang="en-US" b="1" dirty="0">
                <a:effectLst>
                  <a:outerShdw blurRad="50800" dist="38100" dir="2700000" algn="tl" rotWithShape="0">
                    <a:srgbClr val="000000">
                      <a:alpha val="48000"/>
                    </a:srgbClr>
                  </a:outerShdw>
                </a:effectLst>
              </a:rPr>
              <a:t> </a:t>
            </a:r>
            <a:r>
              <a:rPr lang="en-US" sz="2400" b="1" dirty="0">
                <a:effectLst>
                  <a:outerShdw blurRad="50800" dist="38100" dir="2700000" algn="tl" rotWithShape="0">
                    <a:srgbClr val="000000">
                      <a:alpha val="48000"/>
                    </a:srgbClr>
                  </a:outerShdw>
                </a:effectLst>
              </a:rPr>
              <a:t>Presented by</a:t>
            </a:r>
            <a:r>
              <a:rPr lang="en-US" dirty="0">
                <a:effectLst>
                  <a:outerShdw blurRad="50800" dist="38100" dir="2700000" algn="tl" rotWithShape="0">
                    <a:srgbClr val="000000">
                      <a:alpha val="48000"/>
                    </a:srgbClr>
                  </a:outerShdw>
                </a:effectLst>
              </a:rPr>
              <a:t>                                                                                                                                      -Namdev  Patange                                                                                                                           </a:t>
            </a:r>
          </a:p>
        </p:txBody>
      </p:sp>
      <p:sp>
        <p:nvSpPr>
          <p:cNvPr id="63" name="TextBox 62">
            <a:extLst>
              <a:ext uri="{FF2B5EF4-FFF2-40B4-BE49-F238E27FC236}">
                <a16:creationId xmlns:a16="http://schemas.microsoft.com/office/drawing/2014/main" id="{F9A4F877-569A-C7B5-4E46-5F95E9F50FC7}"/>
              </a:ext>
            </a:extLst>
          </p:cNvPr>
          <p:cNvSpPr txBox="1"/>
          <p:nvPr/>
        </p:nvSpPr>
        <p:spPr>
          <a:xfrm>
            <a:off x="9704386" y="6657945"/>
            <a:ext cx="2476960"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6" tooltip="http://www.stockpicturesforeveryone.com/2011/03/international-cricket-stadium-pictures.html">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7" tooltip="https://creativecommons.org/licenses/by/3.0/">
                  <a:extLst>
                    <a:ext uri="{A12FA001-AC4F-418D-AE19-62706E023703}">
                      <ahyp:hlinkClr xmlns:ahyp="http://schemas.microsoft.com/office/drawing/2018/hyperlinkcolor" val="tx"/>
                    </a:ext>
                  </a:extLst>
                </a:hlinkClick>
              </a:rPr>
              <a:t>CC BY</a:t>
            </a:r>
            <a:endParaRPr lang="en-IN" sz="700">
              <a:solidFill>
                <a:srgbClr val="FFFFFF"/>
              </a:solidFill>
            </a:endParaRPr>
          </a:p>
        </p:txBody>
      </p:sp>
      <p:sp>
        <p:nvSpPr>
          <p:cNvPr id="72" name="TextBox 71">
            <a:extLst>
              <a:ext uri="{FF2B5EF4-FFF2-40B4-BE49-F238E27FC236}">
                <a16:creationId xmlns:a16="http://schemas.microsoft.com/office/drawing/2014/main" id="{A4060559-E2E0-F5C2-1D54-6ED40CB0DFA7}"/>
              </a:ext>
            </a:extLst>
          </p:cNvPr>
          <p:cNvSpPr txBox="1"/>
          <p:nvPr/>
        </p:nvSpPr>
        <p:spPr>
          <a:xfrm>
            <a:off x="3471053" y="6655915"/>
            <a:ext cx="2619627"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4" tooltip="https://www.nairtejas.com/lists/indian-websites-10-year-challenge/">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8" tooltip="https://creativecommons.org/licenses/by-sa/3.0/">
                  <a:extLst>
                    <a:ext uri="{A12FA001-AC4F-418D-AE19-62706E023703}">
                      <ahyp:hlinkClr xmlns:ahyp="http://schemas.microsoft.com/office/drawing/2018/hyperlinkcolor" val="tx"/>
                    </a:ext>
                  </a:extLst>
                </a:hlinkClick>
              </a:rPr>
              <a:t>CC BY-SA</a:t>
            </a:r>
            <a:endParaRPr lang="en-IN" sz="700">
              <a:solidFill>
                <a:srgbClr val="FFFFFF"/>
              </a:solidFill>
            </a:endParaRPr>
          </a:p>
        </p:txBody>
      </p:sp>
      <p:sp>
        <p:nvSpPr>
          <p:cNvPr id="73" name="TextBox 72">
            <a:extLst>
              <a:ext uri="{FF2B5EF4-FFF2-40B4-BE49-F238E27FC236}">
                <a16:creationId xmlns:a16="http://schemas.microsoft.com/office/drawing/2014/main" id="{0E080E4C-A82E-25EE-9327-750332AEADA6}"/>
              </a:ext>
            </a:extLst>
          </p:cNvPr>
          <p:cNvSpPr txBox="1"/>
          <p:nvPr/>
        </p:nvSpPr>
        <p:spPr>
          <a:xfrm>
            <a:off x="8833503" y="5043634"/>
            <a:ext cx="2159732" cy="646331"/>
          </a:xfrm>
          <a:prstGeom prst="rect">
            <a:avLst/>
          </a:prstGeom>
          <a:noFill/>
        </p:spPr>
        <p:txBody>
          <a:bodyPr wrap="square" rtlCol="0">
            <a:spAutoFit/>
          </a:bodyPr>
          <a:lstStyle/>
          <a:p>
            <a:r>
              <a:rPr lang="en-IN" b="1" dirty="0"/>
              <a:t>Guide</a:t>
            </a:r>
          </a:p>
          <a:p>
            <a:r>
              <a:rPr lang="en-IN" dirty="0"/>
              <a:t>-Aniruddha Sarkar</a:t>
            </a:r>
          </a:p>
        </p:txBody>
      </p:sp>
    </p:spTree>
    <p:extLst>
      <p:ext uri="{BB962C8B-B14F-4D97-AF65-F5344CB8AC3E}">
        <p14:creationId xmlns:p14="http://schemas.microsoft.com/office/powerpoint/2010/main" val="21855563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1DCDDF-AE28-2F9A-6916-8A37F8286791}"/>
              </a:ext>
            </a:extLst>
          </p:cNvPr>
          <p:cNvSpPr txBox="1"/>
          <p:nvPr/>
        </p:nvSpPr>
        <p:spPr>
          <a:xfrm>
            <a:off x="657227" y="4537711"/>
            <a:ext cx="10844964" cy="1118371"/>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400" b="1" cap="all">
                <a:effectLst>
                  <a:outerShdw blurRad="50800" dist="63500" dir="2700000" algn="tl" rotWithShape="0">
                    <a:srgbClr val="000000">
                      <a:alpha val="48000"/>
                    </a:srgbClr>
                  </a:outerShdw>
                </a:effectLst>
                <a:latin typeface="+mj-lt"/>
                <a:ea typeface="+mj-ea"/>
                <a:cs typeface="+mj-cs"/>
              </a:rPr>
              <a:t>Reference :</a:t>
            </a:r>
          </a:p>
        </p:txBody>
      </p:sp>
      <p:sp>
        <p:nvSpPr>
          <p:cNvPr id="25" name="Rectangle 24">
            <a:extLst>
              <a:ext uri="{FF2B5EF4-FFF2-40B4-BE49-F238E27FC236}">
                <a16:creationId xmlns:a16="http://schemas.microsoft.com/office/drawing/2014/main" id="{BF8EE22E-7CB7-4A22-8A2D-CE1918FE5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5196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A2B5DE0-6FAE-1F3A-9B12-7F245CD1DB78}"/>
              </a:ext>
            </a:extLst>
          </p:cNvPr>
          <p:cNvSpPr txBox="1"/>
          <p:nvPr/>
        </p:nvSpPr>
        <p:spPr>
          <a:xfrm>
            <a:off x="2668351" y="1103313"/>
            <a:ext cx="6845774" cy="255776"/>
          </a:xfrm>
          <a:prstGeom prst="rect">
            <a:avLst/>
          </a:prstGeom>
          <a:noFill/>
        </p:spPr>
        <p:txBody>
          <a:bodyPr wrap="square">
            <a:spAutoFit/>
          </a:bodyPr>
          <a:lstStyle/>
          <a:p>
            <a:pPr defTabSz="269748">
              <a:spcAft>
                <a:spcPts val="600"/>
              </a:spcAft>
            </a:pPr>
            <a:r>
              <a:rPr lang="en-US" sz="1062" b="1" kern="1200">
                <a:solidFill>
                  <a:schemeClr val="tx1"/>
                </a:solidFill>
                <a:latin typeface="+mn-lt"/>
                <a:ea typeface="+mn-ea"/>
                <a:cs typeface="+mn-cs"/>
              </a:rPr>
              <a:t>1. “What is a Message Queue ?” </a:t>
            </a:r>
            <a:r>
              <a:rPr lang="en-US" sz="1062" i="1" kern="1200">
                <a:solidFill>
                  <a:schemeClr val="tx1"/>
                </a:solidFill>
                <a:latin typeface="+mn-lt"/>
                <a:ea typeface="+mn-ea"/>
                <a:cs typeface="+mn-cs"/>
              </a:rPr>
              <a:t>https://aws.amazon.com/message-queue/</a:t>
            </a:r>
            <a:endParaRPr lang="en-IN" i="1"/>
          </a:p>
        </p:txBody>
      </p:sp>
      <p:sp>
        <p:nvSpPr>
          <p:cNvPr id="3" name="TextBox 2">
            <a:extLst>
              <a:ext uri="{FF2B5EF4-FFF2-40B4-BE49-F238E27FC236}">
                <a16:creationId xmlns:a16="http://schemas.microsoft.com/office/drawing/2014/main" id="{DADC5414-9EBF-6986-B939-7539236B298A}"/>
              </a:ext>
            </a:extLst>
          </p:cNvPr>
          <p:cNvSpPr txBox="1"/>
          <p:nvPr/>
        </p:nvSpPr>
        <p:spPr>
          <a:xfrm>
            <a:off x="2668351" y="1466234"/>
            <a:ext cx="5200689" cy="255776"/>
          </a:xfrm>
          <a:prstGeom prst="rect">
            <a:avLst/>
          </a:prstGeom>
          <a:noFill/>
        </p:spPr>
        <p:txBody>
          <a:bodyPr wrap="square" rtlCol="0">
            <a:spAutoFit/>
          </a:bodyPr>
          <a:lstStyle/>
          <a:p>
            <a:pPr defTabSz="269748">
              <a:spcAft>
                <a:spcPts val="600"/>
              </a:spcAft>
            </a:pPr>
            <a:r>
              <a:rPr lang="en-US" sz="1062" b="1" kern="1200">
                <a:solidFill>
                  <a:schemeClr val="tx1"/>
                </a:solidFill>
                <a:latin typeface="+mn-lt"/>
                <a:ea typeface="+mn-ea"/>
                <a:cs typeface="+mn-cs"/>
              </a:rPr>
              <a:t>2. “</a:t>
            </a:r>
            <a:r>
              <a:rPr lang="en-IN" sz="1062" b="1" kern="1200">
                <a:solidFill>
                  <a:srgbClr val="FFFFFF"/>
                </a:solidFill>
                <a:latin typeface="MarkPro-HeavyItalic"/>
                <a:ea typeface="+mn-ea"/>
                <a:cs typeface="+mn-cs"/>
              </a:rPr>
              <a:t>What is </a:t>
            </a:r>
            <a:r>
              <a:rPr lang="en-IN" sz="1062" b="1" kern="1200">
                <a:solidFill>
                  <a:srgbClr val="FFFFFF"/>
                </a:solidFill>
                <a:latin typeface="MarkPro-NarrowBook"/>
                <a:ea typeface="+mn-ea"/>
                <a:cs typeface="+mn-cs"/>
              </a:rPr>
              <a:t>Apache Kafka </a:t>
            </a:r>
            <a:r>
              <a:rPr lang="en-IN" sz="1062" b="1" kern="1200">
                <a:solidFill>
                  <a:srgbClr val="FFFFFF"/>
                </a:solidFill>
                <a:latin typeface="MarkPro-HeavyItalic"/>
                <a:ea typeface="+mn-ea"/>
                <a:cs typeface="+mn-cs"/>
              </a:rPr>
              <a:t>?” </a:t>
            </a:r>
            <a:r>
              <a:rPr lang="en-IN" sz="1062" i="1" kern="1200">
                <a:solidFill>
                  <a:srgbClr val="FFFFFF"/>
                </a:solidFill>
                <a:latin typeface="MarkPro-HeavyItalic"/>
                <a:ea typeface="+mn-ea"/>
                <a:cs typeface="+mn-cs"/>
              </a:rPr>
              <a:t>https://www.confluent.io/what-is-apache-kafka/</a:t>
            </a:r>
            <a:r>
              <a:rPr lang="en-IN" sz="1062" i="1" kern="1200">
                <a:solidFill>
                  <a:srgbClr val="FFFFFF"/>
                </a:solidFill>
                <a:latin typeface="MarkPro-NarrowBook"/>
                <a:ea typeface="+mn-ea"/>
                <a:cs typeface="+mn-cs"/>
              </a:rPr>
              <a:t> </a:t>
            </a:r>
            <a:endParaRPr lang="en-IN" i="1">
              <a:solidFill>
                <a:srgbClr val="FFFFFF"/>
              </a:solidFill>
              <a:effectLst/>
              <a:latin typeface="MarkPro-HeavyItalic"/>
            </a:endParaRPr>
          </a:p>
        </p:txBody>
      </p:sp>
      <p:sp>
        <p:nvSpPr>
          <p:cNvPr id="4" name="TextBox 3">
            <a:extLst>
              <a:ext uri="{FF2B5EF4-FFF2-40B4-BE49-F238E27FC236}">
                <a16:creationId xmlns:a16="http://schemas.microsoft.com/office/drawing/2014/main" id="{E498DF6E-E1AF-F312-7731-ED7714F5F97D}"/>
              </a:ext>
            </a:extLst>
          </p:cNvPr>
          <p:cNvSpPr txBox="1"/>
          <p:nvPr/>
        </p:nvSpPr>
        <p:spPr>
          <a:xfrm>
            <a:off x="2668351" y="1795080"/>
            <a:ext cx="4745237" cy="255776"/>
          </a:xfrm>
          <a:prstGeom prst="rect">
            <a:avLst/>
          </a:prstGeom>
          <a:noFill/>
        </p:spPr>
        <p:txBody>
          <a:bodyPr wrap="square" rtlCol="0">
            <a:spAutoFit/>
          </a:bodyPr>
          <a:lstStyle/>
          <a:p>
            <a:pPr defTabSz="269748">
              <a:spcAft>
                <a:spcPts val="600"/>
              </a:spcAft>
            </a:pPr>
            <a:r>
              <a:rPr lang="en-US" sz="1062" b="1" kern="1200">
                <a:solidFill>
                  <a:schemeClr val="tx1"/>
                </a:solidFill>
                <a:effectLst>
                  <a:outerShdw blurRad="50800" dist="38100" dir="2700000" algn="tl" rotWithShape="0">
                    <a:srgbClr val="000000">
                      <a:alpha val="48000"/>
                    </a:srgbClr>
                  </a:outerShdw>
                </a:effectLst>
                <a:latin typeface="+mn-lt"/>
                <a:ea typeface="+mn-ea"/>
                <a:cs typeface="+mn-cs"/>
              </a:rPr>
              <a:t>3. “what is Microservices ?’’ </a:t>
            </a:r>
            <a:r>
              <a:rPr lang="en-US" sz="1062" i="1" kern="1200">
                <a:solidFill>
                  <a:schemeClr val="tx1"/>
                </a:solidFill>
                <a:effectLst>
                  <a:outerShdw blurRad="50800" dist="38100" dir="2700000" algn="tl" rotWithShape="0">
                    <a:srgbClr val="000000">
                      <a:alpha val="48000"/>
                    </a:srgbClr>
                  </a:outerShdw>
                </a:effectLst>
                <a:latin typeface="+mn-lt"/>
                <a:ea typeface="+mn-ea"/>
                <a:cs typeface="+mn-cs"/>
              </a:rPr>
              <a:t>https://microservices.io/</a:t>
            </a:r>
            <a:endParaRPr lang="en-US" sz="1800" i="1"/>
          </a:p>
        </p:txBody>
      </p:sp>
      <p:sp>
        <p:nvSpPr>
          <p:cNvPr id="7" name="TextBox 6">
            <a:extLst>
              <a:ext uri="{FF2B5EF4-FFF2-40B4-BE49-F238E27FC236}">
                <a16:creationId xmlns:a16="http://schemas.microsoft.com/office/drawing/2014/main" id="{01E59C75-923B-CE3A-A4FC-FB9F16F95338}"/>
              </a:ext>
            </a:extLst>
          </p:cNvPr>
          <p:cNvSpPr txBox="1"/>
          <p:nvPr/>
        </p:nvSpPr>
        <p:spPr>
          <a:xfrm>
            <a:off x="2668351" y="2173174"/>
            <a:ext cx="5256075" cy="255776"/>
          </a:xfrm>
          <a:prstGeom prst="rect">
            <a:avLst/>
          </a:prstGeom>
          <a:noFill/>
        </p:spPr>
        <p:txBody>
          <a:bodyPr wrap="square" rtlCol="0">
            <a:spAutoFit/>
          </a:bodyPr>
          <a:lstStyle/>
          <a:p>
            <a:pPr defTabSz="269748">
              <a:spcAft>
                <a:spcPts val="600"/>
              </a:spcAft>
            </a:pPr>
            <a:r>
              <a:rPr lang="en-IN" sz="1062" b="1" kern="1200">
                <a:solidFill>
                  <a:schemeClr val="tx1"/>
                </a:solidFill>
                <a:latin typeface="+mn-lt"/>
                <a:ea typeface="+mn-ea"/>
                <a:cs typeface="+mn-cs"/>
              </a:rPr>
              <a:t>4.“what is MongoDB ?”  </a:t>
            </a:r>
            <a:r>
              <a:rPr lang="en-IN" sz="1062" i="1" kern="1200">
                <a:solidFill>
                  <a:schemeClr val="tx1"/>
                </a:solidFill>
                <a:latin typeface="+mn-lt"/>
                <a:ea typeface="+mn-ea"/>
                <a:cs typeface="+mn-cs"/>
              </a:rPr>
              <a:t>https://www.mongodb.com/what-is-mongodb</a:t>
            </a:r>
            <a:endParaRPr lang="en-IN" i="1"/>
          </a:p>
        </p:txBody>
      </p:sp>
      <p:pic>
        <p:nvPicPr>
          <p:cNvPr id="9" name="Picture 8" descr="A colorful letter g&#10;&#10;Description automatically generated">
            <a:extLst>
              <a:ext uri="{FF2B5EF4-FFF2-40B4-BE49-F238E27FC236}">
                <a16:creationId xmlns:a16="http://schemas.microsoft.com/office/drawing/2014/main" id="{3266BDF8-278F-1FB3-2E90-B1D6A50E6E8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255401" y="3099345"/>
            <a:ext cx="806458" cy="655093"/>
          </a:xfrm>
          <a:prstGeom prst="rect">
            <a:avLst/>
          </a:prstGeom>
        </p:spPr>
      </p:pic>
      <p:pic>
        <p:nvPicPr>
          <p:cNvPr id="12" name="Picture 11" descr="A puzzle with letters on it&#10;&#10;Description automatically generated">
            <a:extLst>
              <a:ext uri="{FF2B5EF4-FFF2-40B4-BE49-F238E27FC236}">
                <a16:creationId xmlns:a16="http://schemas.microsoft.com/office/drawing/2014/main" id="{70E3E505-040E-6EB3-11AD-802079217B6D}"/>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296389" y="3099346"/>
            <a:ext cx="937791" cy="655092"/>
          </a:xfrm>
          <a:prstGeom prst="rect">
            <a:avLst/>
          </a:prstGeom>
        </p:spPr>
      </p:pic>
      <p:pic>
        <p:nvPicPr>
          <p:cNvPr id="18" name="Picture 17" descr="A red and white play button&#10;&#10;Description automatically generated">
            <a:extLst>
              <a:ext uri="{FF2B5EF4-FFF2-40B4-BE49-F238E27FC236}">
                <a16:creationId xmlns:a16="http://schemas.microsoft.com/office/drawing/2014/main" id="{46AE8F41-1F0B-2CEC-D554-FB2FD3FCFBB3}"/>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7673898" y="3099345"/>
            <a:ext cx="1005997" cy="655093"/>
          </a:xfrm>
          <a:prstGeom prst="rect">
            <a:avLst/>
          </a:prstGeom>
        </p:spPr>
      </p:pic>
    </p:spTree>
    <p:extLst>
      <p:ext uri="{BB962C8B-B14F-4D97-AF65-F5344CB8AC3E}">
        <p14:creationId xmlns:p14="http://schemas.microsoft.com/office/powerpoint/2010/main" val="2140639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5E8651-B96A-7A1D-D960-70A4F08C90C5}"/>
              </a:ext>
            </a:extLst>
          </p:cNvPr>
          <p:cNvSpPr txBox="1"/>
          <p:nvPr/>
        </p:nvSpPr>
        <p:spPr>
          <a:xfrm>
            <a:off x="1135781" y="1122363"/>
            <a:ext cx="5896391" cy="2387600"/>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b="1" cap="all">
                <a:effectLst>
                  <a:outerShdw blurRad="50800" dist="63500" dir="2700000" algn="tl" rotWithShape="0">
                    <a:srgbClr val="000000">
                      <a:alpha val="48000"/>
                    </a:srgbClr>
                  </a:outerShdw>
                </a:effectLst>
                <a:latin typeface="+mj-lt"/>
                <a:ea typeface="+mj-ea"/>
                <a:cs typeface="+mj-cs"/>
              </a:rPr>
              <a:t> Thank you !</a:t>
            </a:r>
            <a:endParaRPr lang="en-US" sz="4800" b="1" cap="all" dirty="0">
              <a:effectLst>
                <a:outerShdw blurRad="50800" dist="63500" dir="2700000" algn="tl" rotWithShape="0">
                  <a:srgbClr val="000000">
                    <a:alpha val="48000"/>
                  </a:srgbClr>
                </a:outerShdw>
              </a:effectLst>
              <a:latin typeface="+mj-lt"/>
              <a:ea typeface="+mj-ea"/>
              <a:cs typeface="+mj-cs"/>
            </a:endParaRPr>
          </a:p>
        </p:txBody>
      </p:sp>
      <p:pic>
        <p:nvPicPr>
          <p:cNvPr id="7" name="Graphic 6" descr="Handshake">
            <a:extLst>
              <a:ext uri="{FF2B5EF4-FFF2-40B4-BE49-F238E27FC236}">
                <a16:creationId xmlns:a16="http://schemas.microsoft.com/office/drawing/2014/main" id="{88DB7B78-A855-4B76-2748-CEBB96150E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78736" y="1488697"/>
            <a:ext cx="3402767" cy="3402767"/>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303261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7E71F0F-F97C-2C0E-D74F-E2EAADF0B192}"/>
              </a:ext>
            </a:extLst>
          </p:cNvPr>
          <p:cNvPicPr>
            <a:picLocks noChangeAspect="1"/>
          </p:cNvPicPr>
          <p:nvPr/>
        </p:nvPicPr>
        <p:blipFill rotWithShape="1">
          <a:blip r:embed="rId3">
            <a:alphaModFix amt="35000"/>
          </a:blip>
          <a:srcRect t="11371" b="4384"/>
          <a:stretch/>
        </p:blipFill>
        <p:spPr>
          <a:xfrm>
            <a:off x="20" y="2030"/>
            <a:ext cx="12191980" cy="6855970"/>
          </a:xfrm>
          <a:prstGeom prst="rect">
            <a:avLst/>
          </a:prstGeom>
        </p:spPr>
      </p:pic>
      <p:sp>
        <p:nvSpPr>
          <p:cNvPr id="13" name="Rectangle 12">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F4E2A1BE-2438-7E64-1F3E-1E4BE6D4BAAE}"/>
              </a:ext>
            </a:extLst>
          </p:cNvPr>
          <p:cNvSpPr txBox="1"/>
          <p:nvPr/>
        </p:nvSpPr>
        <p:spPr>
          <a:xfrm>
            <a:off x="913795" y="609600"/>
            <a:ext cx="10353761" cy="1326321"/>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400" b="1" cap="all">
                <a:effectLst>
                  <a:outerShdw blurRad="50800" dist="63500" dir="2700000" algn="tl" rotWithShape="0">
                    <a:srgbClr val="000000">
                      <a:alpha val="48000"/>
                    </a:srgbClr>
                  </a:outerShdw>
                </a:effectLst>
                <a:latin typeface="+mj-lt"/>
                <a:ea typeface="+mj-ea"/>
                <a:cs typeface="+mj-cs"/>
              </a:rPr>
              <a:t>Requirements</a:t>
            </a:r>
          </a:p>
        </p:txBody>
      </p:sp>
      <p:sp>
        <p:nvSpPr>
          <p:cNvPr id="7" name="TextBox 6">
            <a:extLst>
              <a:ext uri="{FF2B5EF4-FFF2-40B4-BE49-F238E27FC236}">
                <a16:creationId xmlns:a16="http://schemas.microsoft.com/office/drawing/2014/main" id="{A77154E1-B7C9-8020-D9E4-EB0B5B5078ED}"/>
              </a:ext>
            </a:extLst>
          </p:cNvPr>
          <p:cNvSpPr txBox="1"/>
          <p:nvPr/>
        </p:nvSpPr>
        <p:spPr>
          <a:xfrm>
            <a:off x="913795" y="2096064"/>
            <a:ext cx="10353762" cy="3695136"/>
          </a:xfrm>
          <a:prstGeom prst="rect">
            <a:avLst/>
          </a:prstGeom>
        </p:spPr>
        <p:txBody>
          <a:bodyPr vert="horz" lIns="91440" tIns="45720" rIns="91440" bIns="45720" rtlCol="0">
            <a:normAutofit/>
          </a:bodyPr>
          <a:lstStyle/>
          <a:p>
            <a:pPr indent="-228600" defTabSz="914400">
              <a:lnSpc>
                <a:spcPct val="120000"/>
              </a:lnSpc>
              <a:spcAft>
                <a:spcPts val="600"/>
              </a:spcAft>
              <a:buFont typeface="Arial" panose="020B0604020202020204" pitchFamily="34" charset="0"/>
              <a:buChar char="•"/>
            </a:pPr>
            <a:r>
              <a:rPr lang="en-US" b="1">
                <a:effectLst>
                  <a:outerShdw blurRad="50800" dist="38100" dir="2700000" algn="tl" rotWithShape="0">
                    <a:srgbClr val="000000">
                      <a:alpha val="48000"/>
                    </a:srgbClr>
                  </a:outerShdw>
                </a:effectLst>
              </a:rPr>
              <a:t>1 Should show live Scores.</a:t>
            </a:r>
          </a:p>
          <a:p>
            <a:pPr indent="-228600" defTabSz="914400">
              <a:lnSpc>
                <a:spcPct val="120000"/>
              </a:lnSpc>
              <a:spcAft>
                <a:spcPts val="600"/>
              </a:spcAft>
              <a:buFont typeface="Arial" panose="020B0604020202020204" pitchFamily="34" charset="0"/>
              <a:buChar char="•"/>
            </a:pPr>
            <a:r>
              <a:rPr lang="en-US" b="1">
                <a:effectLst>
                  <a:outerShdw blurRad="50800" dist="38100" dir="2700000" algn="tl" rotWithShape="0">
                    <a:srgbClr val="000000">
                      <a:alpha val="48000"/>
                    </a:srgbClr>
                  </a:outerShdw>
                </a:effectLst>
              </a:rPr>
              <a:t>2 Should  accept live Scores.</a:t>
            </a:r>
          </a:p>
          <a:p>
            <a:pPr indent="-228600" defTabSz="914400">
              <a:lnSpc>
                <a:spcPct val="120000"/>
              </a:lnSpc>
              <a:spcAft>
                <a:spcPts val="600"/>
              </a:spcAft>
              <a:buFont typeface="Arial" panose="020B0604020202020204" pitchFamily="34" charset="0"/>
              <a:buChar char="•"/>
            </a:pPr>
            <a:r>
              <a:rPr lang="en-US" b="1">
                <a:effectLst>
                  <a:outerShdw blurRad="50800" dist="38100" dir="2700000" algn="tl" rotWithShape="0">
                    <a:srgbClr val="000000">
                      <a:alpha val="48000"/>
                    </a:srgbClr>
                  </a:outerShdw>
                </a:effectLst>
              </a:rPr>
              <a:t>3 Should  be highly available.</a:t>
            </a:r>
          </a:p>
          <a:p>
            <a:pPr indent="-228600" defTabSz="914400">
              <a:lnSpc>
                <a:spcPct val="120000"/>
              </a:lnSpc>
              <a:spcAft>
                <a:spcPts val="600"/>
              </a:spcAft>
              <a:buFont typeface="Arial" panose="020B0604020202020204" pitchFamily="34" charset="0"/>
              <a:buChar char="•"/>
            </a:pPr>
            <a:r>
              <a:rPr lang="en-US" b="1">
                <a:effectLst>
                  <a:outerShdw blurRad="50800" dist="38100" dir="2700000" algn="tl" rotWithShape="0">
                    <a:srgbClr val="000000">
                      <a:alpha val="48000"/>
                    </a:srgbClr>
                  </a:outerShdw>
                </a:effectLst>
              </a:rPr>
              <a:t>4 Multiple user access.</a:t>
            </a:r>
          </a:p>
          <a:p>
            <a:pPr indent="-228600" defTabSz="914400">
              <a:lnSpc>
                <a:spcPct val="120000"/>
              </a:lnSpc>
              <a:spcAft>
                <a:spcPts val="600"/>
              </a:spcAft>
              <a:buFont typeface="Arial" panose="020B0604020202020204" pitchFamily="34" charset="0"/>
              <a:buChar char="•"/>
            </a:pPr>
            <a:r>
              <a:rPr lang="en-US" b="1">
                <a:effectLst>
                  <a:outerShdw blurRad="50800" dist="38100" dir="2700000" algn="tl" rotWithShape="0">
                    <a:srgbClr val="000000">
                      <a:alpha val="48000"/>
                    </a:srgbClr>
                  </a:outerShdw>
                </a:effectLst>
              </a:rPr>
              <a:t>5 Low latency.</a:t>
            </a:r>
          </a:p>
        </p:txBody>
      </p:sp>
    </p:spTree>
    <p:extLst>
      <p:ext uri="{BB962C8B-B14F-4D97-AF65-F5344CB8AC3E}">
        <p14:creationId xmlns:p14="http://schemas.microsoft.com/office/powerpoint/2010/main" val="282525381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9B48EC-D704-E3DA-060F-D6BD33B9D235}"/>
              </a:ext>
            </a:extLst>
          </p:cNvPr>
          <p:cNvSpPr txBox="1"/>
          <p:nvPr/>
        </p:nvSpPr>
        <p:spPr>
          <a:xfrm>
            <a:off x="913796" y="927100"/>
            <a:ext cx="3418766" cy="461645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400" b="1" cap="all">
                <a:effectLst>
                  <a:outerShdw blurRad="50800" dist="63500" dir="2700000" algn="tl" rotWithShape="0">
                    <a:srgbClr val="000000">
                      <a:alpha val="48000"/>
                    </a:srgbClr>
                  </a:outerShdw>
                </a:effectLst>
                <a:latin typeface="+mj-lt"/>
                <a:ea typeface="+mj-ea"/>
                <a:cs typeface="+mj-cs"/>
              </a:rPr>
              <a:t>Literature review</a:t>
            </a:r>
          </a:p>
        </p:txBody>
      </p:sp>
      <p:cxnSp>
        <p:nvCxnSpPr>
          <p:cNvPr id="13" name="Straight Connector 12">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9AB3525-520C-73E4-ED49-053E6DC4DA16}"/>
              </a:ext>
            </a:extLst>
          </p:cNvPr>
          <p:cNvSpPr txBox="1"/>
          <p:nvPr/>
        </p:nvSpPr>
        <p:spPr>
          <a:xfrm>
            <a:off x="4976029" y="971549"/>
            <a:ext cx="6291528" cy="4616450"/>
          </a:xfrm>
          <a:prstGeom prst="rect">
            <a:avLst/>
          </a:prstGeom>
        </p:spPr>
        <p:txBody>
          <a:bodyPr vert="horz" lIns="91440" tIns="45720" rIns="91440" bIns="45720" rtlCol="0" anchor="ctr">
            <a:normAutofit/>
          </a:bodyPr>
          <a:lstStyle/>
          <a:p>
            <a:pPr indent="-228600" defTabSz="914400">
              <a:lnSpc>
                <a:spcPct val="120000"/>
              </a:lnSpc>
              <a:spcAft>
                <a:spcPts val="600"/>
              </a:spcAft>
              <a:buFont typeface="Arial" panose="020B0604020202020204" pitchFamily="34" charset="0"/>
              <a:buChar char="•"/>
            </a:pPr>
            <a:r>
              <a:rPr lang="en-US" b="1">
                <a:effectLst>
                  <a:outerShdw blurRad="50800" dist="38100" dir="2700000" algn="tl" rotWithShape="0">
                    <a:srgbClr val="000000">
                      <a:alpha val="48000"/>
                    </a:srgbClr>
                  </a:outerShdw>
                </a:effectLst>
              </a:rPr>
              <a:t>1.Message Queue</a:t>
            </a:r>
          </a:p>
          <a:p>
            <a:pPr indent="-228600" defTabSz="914400">
              <a:lnSpc>
                <a:spcPct val="120000"/>
              </a:lnSpc>
              <a:spcAft>
                <a:spcPts val="600"/>
              </a:spcAft>
              <a:buFont typeface="Arial" panose="020B0604020202020204" pitchFamily="34" charset="0"/>
              <a:buChar char="•"/>
            </a:pPr>
            <a:r>
              <a:rPr lang="en-US" b="1">
                <a:effectLst>
                  <a:outerShdw blurRad="50800" dist="38100" dir="2700000" algn="tl" rotWithShape="0">
                    <a:srgbClr val="000000">
                      <a:alpha val="48000"/>
                    </a:srgbClr>
                  </a:outerShdw>
                </a:effectLst>
              </a:rPr>
              <a:t>2.Apache  Kafka</a:t>
            </a:r>
          </a:p>
          <a:p>
            <a:pPr indent="-228600" defTabSz="914400">
              <a:lnSpc>
                <a:spcPct val="120000"/>
              </a:lnSpc>
              <a:spcAft>
                <a:spcPts val="600"/>
              </a:spcAft>
              <a:buFont typeface="Arial" panose="020B0604020202020204" pitchFamily="34" charset="0"/>
              <a:buChar char="•"/>
            </a:pPr>
            <a:r>
              <a:rPr lang="en-US" b="1">
                <a:effectLst>
                  <a:outerShdw blurRad="50800" dist="38100" dir="2700000" algn="tl" rotWithShape="0">
                    <a:srgbClr val="000000">
                      <a:alpha val="48000"/>
                    </a:srgbClr>
                  </a:outerShdw>
                </a:effectLst>
              </a:rPr>
              <a:t>3.Microservices</a:t>
            </a:r>
          </a:p>
          <a:p>
            <a:pPr indent="-228600" defTabSz="914400">
              <a:lnSpc>
                <a:spcPct val="120000"/>
              </a:lnSpc>
              <a:spcAft>
                <a:spcPts val="600"/>
              </a:spcAft>
              <a:buFont typeface="Arial" panose="020B0604020202020204" pitchFamily="34" charset="0"/>
              <a:buChar char="•"/>
            </a:pPr>
            <a:r>
              <a:rPr lang="en-US" b="1">
                <a:effectLst>
                  <a:outerShdw blurRad="50800" dist="38100" dir="2700000" algn="tl" rotWithShape="0">
                    <a:srgbClr val="000000">
                      <a:alpha val="48000"/>
                    </a:srgbClr>
                  </a:outerShdw>
                </a:effectLst>
              </a:rPr>
              <a:t>4.Mongo DB</a:t>
            </a:r>
            <a:endParaRPr lang="en-US" b="1" dirty="0">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232014608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F478800-3435-A48D-BCE0-459B39259BB6}"/>
              </a:ext>
            </a:extLst>
          </p:cNvPr>
          <p:cNvSpPr txBox="1"/>
          <p:nvPr/>
        </p:nvSpPr>
        <p:spPr>
          <a:xfrm>
            <a:off x="752475" y="609600"/>
            <a:ext cx="3643150" cy="560331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400" b="1" cap="all">
                <a:effectLst>
                  <a:outerShdw blurRad="50800" dist="63500" dir="2700000" algn="tl" rotWithShape="0">
                    <a:srgbClr val="000000">
                      <a:alpha val="48000"/>
                    </a:srgbClr>
                  </a:outerShdw>
                </a:effectLst>
                <a:latin typeface="+mj-lt"/>
                <a:ea typeface="+mj-ea"/>
                <a:cs typeface="+mj-cs"/>
              </a:rPr>
              <a:t>1.Message Queue</a:t>
            </a:r>
          </a:p>
        </p:txBody>
      </p:sp>
      <p:graphicFrame>
        <p:nvGraphicFramePr>
          <p:cNvPr id="9" name="TextBox 4">
            <a:extLst>
              <a:ext uri="{FF2B5EF4-FFF2-40B4-BE49-F238E27FC236}">
                <a16:creationId xmlns:a16="http://schemas.microsoft.com/office/drawing/2014/main" id="{54C58DFB-DCC1-12D0-A575-6629AEC75CA3}"/>
              </a:ext>
            </a:extLst>
          </p:cNvPr>
          <p:cNvGraphicFramePr/>
          <p:nvPr>
            <p:extLst>
              <p:ext uri="{D42A27DB-BD31-4B8C-83A1-F6EECF244321}">
                <p14:modId xmlns:p14="http://schemas.microsoft.com/office/powerpoint/2010/main" val="664399213"/>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279985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C0B143F-EAC1-32D7-AFA2-0E2353D2ECBD}"/>
              </a:ext>
            </a:extLst>
          </p:cNvPr>
          <p:cNvPicPr>
            <a:picLocks noChangeAspect="1"/>
          </p:cNvPicPr>
          <p:nvPr/>
        </p:nvPicPr>
        <p:blipFill rotWithShape="1">
          <a:blip r:embed="rId3">
            <a:alphaModFix amt="35000"/>
          </a:blip>
          <a:srcRect t="29"/>
          <a:stretch/>
        </p:blipFill>
        <p:spPr>
          <a:xfrm>
            <a:off x="20" y="2030"/>
            <a:ext cx="12191980" cy="6855970"/>
          </a:xfrm>
          <a:prstGeom prst="rect">
            <a:avLst/>
          </a:prstGeom>
        </p:spPr>
      </p:pic>
      <p:sp>
        <p:nvSpPr>
          <p:cNvPr id="13" name="Rectangle 12">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 name="TextBox 4">
            <a:extLst>
              <a:ext uri="{FF2B5EF4-FFF2-40B4-BE49-F238E27FC236}">
                <a16:creationId xmlns:a16="http://schemas.microsoft.com/office/drawing/2014/main" id="{BCAD1E47-7369-AE7C-E7EB-A22BB22CED1D}"/>
              </a:ext>
            </a:extLst>
          </p:cNvPr>
          <p:cNvSpPr txBox="1"/>
          <p:nvPr/>
        </p:nvSpPr>
        <p:spPr>
          <a:xfrm>
            <a:off x="913795" y="609600"/>
            <a:ext cx="10353761" cy="1326321"/>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400" b="1" cap="all">
                <a:effectLst>
                  <a:outerShdw blurRad="50800" dist="63500" dir="2700000" algn="tl" rotWithShape="0">
                    <a:srgbClr val="000000">
                      <a:alpha val="48000"/>
                    </a:srgbClr>
                  </a:outerShdw>
                </a:effectLst>
                <a:latin typeface="+mj-lt"/>
                <a:ea typeface="+mj-ea"/>
                <a:cs typeface="+mj-cs"/>
              </a:rPr>
              <a:t>2.Apache  Kafka</a:t>
            </a:r>
          </a:p>
        </p:txBody>
      </p:sp>
      <p:sp>
        <p:nvSpPr>
          <p:cNvPr id="7" name="TextBox 6">
            <a:extLst>
              <a:ext uri="{FF2B5EF4-FFF2-40B4-BE49-F238E27FC236}">
                <a16:creationId xmlns:a16="http://schemas.microsoft.com/office/drawing/2014/main" id="{D65A3AF4-BB62-B9CB-3EE4-B12A8ABAD719}"/>
              </a:ext>
            </a:extLst>
          </p:cNvPr>
          <p:cNvSpPr txBox="1"/>
          <p:nvPr/>
        </p:nvSpPr>
        <p:spPr>
          <a:xfrm>
            <a:off x="913795" y="2096064"/>
            <a:ext cx="10353762" cy="3695136"/>
          </a:xfrm>
          <a:prstGeom prst="rect">
            <a:avLst/>
          </a:prstGeom>
        </p:spPr>
        <p:txBody>
          <a:bodyPr vert="horz" lIns="91440" tIns="45720" rIns="91440" bIns="45720" rtlCol="0">
            <a:normAutofit/>
          </a:bodyPr>
          <a:lstStyle/>
          <a:p>
            <a:pPr marL="457200" indent="-228600" defTabSz="914400">
              <a:lnSpc>
                <a:spcPct val="120000"/>
              </a:lnSpc>
              <a:spcAft>
                <a:spcPts val="600"/>
              </a:spcAft>
              <a:buFont typeface="Arial" panose="020B0604020202020204" pitchFamily="34" charset="0"/>
              <a:buChar char="•"/>
            </a:pPr>
            <a:r>
              <a:rPr lang="en-US" b="1">
                <a:effectLst>
                  <a:outerShdw blurRad="50800" dist="38100" dir="2700000" algn="tl" rotWithShape="0">
                    <a:srgbClr val="000000">
                      <a:alpha val="48000"/>
                    </a:srgbClr>
                  </a:outerShdw>
                </a:effectLst>
              </a:rPr>
              <a:t>Apache Kafka is a distributed data store optimized for ingesting and processing streaming data in real-time.</a:t>
            </a:r>
          </a:p>
          <a:p>
            <a:pPr marL="457200" indent="-228600" defTabSz="914400">
              <a:lnSpc>
                <a:spcPct val="120000"/>
              </a:lnSpc>
              <a:spcAft>
                <a:spcPts val="600"/>
              </a:spcAft>
              <a:buFont typeface="Arial" panose="020B0604020202020204" pitchFamily="34" charset="0"/>
              <a:buChar char="•"/>
            </a:pPr>
            <a:endParaRPr lang="en-US" b="1">
              <a:effectLst>
                <a:outerShdw blurRad="50800" dist="38100" dir="2700000" algn="tl" rotWithShape="0">
                  <a:srgbClr val="000000">
                    <a:alpha val="48000"/>
                  </a:srgbClr>
                </a:outerShdw>
              </a:effectLst>
            </a:endParaRPr>
          </a:p>
          <a:p>
            <a:pPr marL="457200" indent="-228600" defTabSz="914400">
              <a:lnSpc>
                <a:spcPct val="120000"/>
              </a:lnSpc>
              <a:spcAft>
                <a:spcPts val="600"/>
              </a:spcAft>
              <a:buFont typeface="Arial" panose="020B0604020202020204" pitchFamily="34" charset="0"/>
              <a:buChar char="•"/>
            </a:pPr>
            <a:r>
              <a:rPr lang="en-US" b="1">
                <a:effectLst>
                  <a:outerShdw blurRad="50800" dist="38100" dir="2700000" algn="tl" rotWithShape="0">
                    <a:srgbClr val="000000">
                      <a:alpha val="48000"/>
                    </a:srgbClr>
                  </a:outerShdw>
                </a:effectLst>
              </a:rPr>
              <a:t>Streaming data is data that is continuously generated by thousands of data sources, which typically send the data records in simultaneously. </a:t>
            </a:r>
          </a:p>
        </p:txBody>
      </p:sp>
    </p:spTree>
    <p:extLst>
      <p:ext uri="{BB962C8B-B14F-4D97-AF65-F5344CB8AC3E}">
        <p14:creationId xmlns:p14="http://schemas.microsoft.com/office/powerpoint/2010/main" val="57741981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0DCF6C-9497-7051-A4A7-A72644BA78B4}"/>
              </a:ext>
            </a:extLst>
          </p:cNvPr>
          <p:cNvSpPr txBox="1"/>
          <p:nvPr/>
        </p:nvSpPr>
        <p:spPr>
          <a:xfrm>
            <a:off x="243594" y="271292"/>
            <a:ext cx="6223819" cy="923330"/>
          </a:xfrm>
          <a:prstGeom prst="rect">
            <a:avLst/>
          </a:prstGeom>
          <a:noFill/>
        </p:spPr>
        <p:txBody>
          <a:bodyPr wrap="square">
            <a:spAutoFit/>
          </a:bodyPr>
          <a:lstStyle/>
          <a:p>
            <a:r>
              <a:rPr lang="en-IN" sz="5400" b="1"/>
              <a:t>3.Microservices</a:t>
            </a:r>
            <a:endParaRPr lang="en-IN" sz="3600" b="1" dirty="0"/>
          </a:p>
        </p:txBody>
      </p:sp>
      <p:graphicFrame>
        <p:nvGraphicFramePr>
          <p:cNvPr id="15" name="TextBox 4">
            <a:extLst>
              <a:ext uri="{FF2B5EF4-FFF2-40B4-BE49-F238E27FC236}">
                <a16:creationId xmlns:a16="http://schemas.microsoft.com/office/drawing/2014/main" id="{F4B02C3D-EF5B-17F6-8F0C-005CD2A07677}"/>
              </a:ext>
            </a:extLst>
          </p:cNvPr>
          <p:cNvGraphicFramePr/>
          <p:nvPr/>
        </p:nvGraphicFramePr>
        <p:xfrm>
          <a:off x="1576501" y="1379385"/>
          <a:ext cx="9781823" cy="5016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837774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2CF1E52-68D3-0CBF-41C1-853F46001F3D}"/>
              </a:ext>
            </a:extLst>
          </p:cNvPr>
          <p:cNvPicPr>
            <a:picLocks noChangeAspect="1"/>
          </p:cNvPicPr>
          <p:nvPr/>
        </p:nvPicPr>
        <p:blipFill rotWithShape="1">
          <a:blip r:embed="rId3">
            <a:alphaModFix amt="35000"/>
          </a:blip>
          <a:srcRect b="30"/>
          <a:stretch/>
        </p:blipFill>
        <p:spPr>
          <a:xfrm>
            <a:off x="20" y="2030"/>
            <a:ext cx="12191980" cy="6855970"/>
          </a:xfrm>
          <a:prstGeom prst="rect">
            <a:avLst/>
          </a:prstGeom>
        </p:spPr>
      </p:pic>
      <p:sp>
        <p:nvSpPr>
          <p:cNvPr id="14" name="Rectangle 13">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CBBED940-BD36-E83C-DA92-1B0B9840AB76}"/>
              </a:ext>
            </a:extLst>
          </p:cNvPr>
          <p:cNvSpPr txBox="1"/>
          <p:nvPr/>
        </p:nvSpPr>
        <p:spPr>
          <a:xfrm>
            <a:off x="913795" y="609600"/>
            <a:ext cx="10353761" cy="1326321"/>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400" b="1" cap="all">
                <a:effectLst>
                  <a:outerShdw blurRad="50800" dist="63500" dir="2700000" algn="tl" rotWithShape="0">
                    <a:srgbClr val="000000">
                      <a:alpha val="48000"/>
                    </a:srgbClr>
                  </a:outerShdw>
                </a:effectLst>
                <a:latin typeface="+mj-lt"/>
                <a:ea typeface="+mj-ea"/>
                <a:cs typeface="+mj-cs"/>
              </a:rPr>
              <a:t>4.MongoDB</a:t>
            </a:r>
          </a:p>
        </p:txBody>
      </p:sp>
      <p:sp>
        <p:nvSpPr>
          <p:cNvPr id="5" name="TextBox 4">
            <a:extLst>
              <a:ext uri="{FF2B5EF4-FFF2-40B4-BE49-F238E27FC236}">
                <a16:creationId xmlns:a16="http://schemas.microsoft.com/office/drawing/2014/main" id="{3EBF8489-B541-1002-D216-B8BA5A78A61B}"/>
              </a:ext>
            </a:extLst>
          </p:cNvPr>
          <p:cNvSpPr txBox="1"/>
          <p:nvPr/>
        </p:nvSpPr>
        <p:spPr>
          <a:xfrm>
            <a:off x="913795" y="2096064"/>
            <a:ext cx="10353762" cy="3695136"/>
          </a:xfrm>
          <a:prstGeom prst="rect">
            <a:avLst/>
          </a:prstGeom>
        </p:spPr>
        <p:txBody>
          <a:bodyPr vert="horz" lIns="91440" tIns="45720" rIns="91440" bIns="45720" rtlCol="0">
            <a:normAutofit/>
          </a:bodyPr>
          <a:lstStyle/>
          <a:p>
            <a:pPr indent="-228600" defTabSz="914400">
              <a:lnSpc>
                <a:spcPct val="120000"/>
              </a:lnSpc>
              <a:spcAft>
                <a:spcPts val="600"/>
              </a:spcAft>
              <a:buFont typeface="Arial" panose="020B0604020202020204" pitchFamily="34" charset="0"/>
              <a:buChar char="•"/>
            </a:pPr>
            <a:r>
              <a:rPr lang="en-US" b="1">
                <a:effectLst>
                  <a:outerShdw blurRad="50800" dist="38100" dir="2700000" algn="tl" rotWithShape="0">
                    <a:srgbClr val="000000">
                      <a:alpha val="48000"/>
                    </a:srgbClr>
                  </a:outerShdw>
                </a:effectLst>
              </a:rPr>
              <a:t>MongoDB has become one of the most wanted databases in the world because it makes it easy for developers to store, manage, and retrieve data when creating applications with most programming languages.</a:t>
            </a:r>
          </a:p>
        </p:txBody>
      </p:sp>
    </p:spTree>
    <p:extLst>
      <p:ext uri="{BB962C8B-B14F-4D97-AF65-F5344CB8AC3E}">
        <p14:creationId xmlns:p14="http://schemas.microsoft.com/office/powerpoint/2010/main" val="102630772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F99D510-C769-4A3F-B1BF-0A2F3822A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4" y="733425"/>
            <a:ext cx="10693662" cy="5391150"/>
          </a:xfrm>
          <a:prstGeom prst="rect">
            <a:avLst/>
          </a:prstGeom>
          <a:solidFill>
            <a:srgbClr val="FFFFFF"/>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2DD38F0-3136-4D36-9445-AAF26688F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10575170"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17A241E-1EDC-C1A9-660C-DFB24D55D337}"/>
              </a:ext>
            </a:extLst>
          </p:cNvPr>
          <p:cNvSpPr/>
          <p:nvPr/>
        </p:nvSpPr>
        <p:spPr>
          <a:xfrm>
            <a:off x="4555065" y="3329451"/>
            <a:ext cx="3022744" cy="14095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384048">
              <a:spcAft>
                <a:spcPts val="600"/>
              </a:spcAft>
            </a:pPr>
            <a:r>
              <a:rPr lang="en-IN" sz="3360" b="1" kern="1200">
                <a:solidFill>
                  <a:schemeClr val="dk1"/>
                </a:solidFill>
                <a:latin typeface="+mn-lt"/>
                <a:ea typeface="+mn-ea"/>
                <a:cs typeface="+mn-cs"/>
              </a:rPr>
              <a:t>Backend </a:t>
            </a:r>
            <a:endParaRPr lang="en-IN" sz="4000" b="1"/>
          </a:p>
        </p:txBody>
      </p:sp>
      <p:sp>
        <p:nvSpPr>
          <p:cNvPr id="10" name="Oval 9">
            <a:extLst>
              <a:ext uri="{FF2B5EF4-FFF2-40B4-BE49-F238E27FC236}">
                <a16:creationId xmlns:a16="http://schemas.microsoft.com/office/drawing/2014/main" id="{C7624CEA-BD9B-366E-69C8-4C03520F7FDF}"/>
              </a:ext>
            </a:extLst>
          </p:cNvPr>
          <p:cNvSpPr/>
          <p:nvPr/>
        </p:nvSpPr>
        <p:spPr>
          <a:xfrm>
            <a:off x="8427548" y="3250668"/>
            <a:ext cx="2638385" cy="153172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384048">
              <a:spcAft>
                <a:spcPts val="600"/>
              </a:spcAft>
            </a:pPr>
            <a:r>
              <a:rPr lang="en-IN" sz="2688" b="1" kern="1200">
                <a:solidFill>
                  <a:schemeClr val="dk1"/>
                </a:solidFill>
                <a:latin typeface="+mn-lt"/>
                <a:ea typeface="+mn-ea"/>
                <a:cs typeface="+mn-cs"/>
              </a:rPr>
              <a:t>Score Entry App</a:t>
            </a:r>
            <a:endParaRPr lang="en-IN" sz="3200" b="1"/>
          </a:p>
        </p:txBody>
      </p:sp>
      <p:sp>
        <p:nvSpPr>
          <p:cNvPr id="11" name="Oval 10">
            <a:extLst>
              <a:ext uri="{FF2B5EF4-FFF2-40B4-BE49-F238E27FC236}">
                <a16:creationId xmlns:a16="http://schemas.microsoft.com/office/drawing/2014/main" id="{139F43A6-2DB8-F073-165D-89F6053BAE20}"/>
              </a:ext>
            </a:extLst>
          </p:cNvPr>
          <p:cNvSpPr/>
          <p:nvPr/>
        </p:nvSpPr>
        <p:spPr>
          <a:xfrm>
            <a:off x="1141857" y="3210968"/>
            <a:ext cx="2563468" cy="16465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384048">
              <a:spcAft>
                <a:spcPts val="600"/>
              </a:spcAft>
            </a:pPr>
            <a:r>
              <a:rPr lang="en-IN" sz="2352" b="1" kern="1200">
                <a:solidFill>
                  <a:schemeClr val="dk1"/>
                </a:solidFill>
                <a:latin typeface="+mn-lt"/>
                <a:ea typeface="+mn-ea"/>
                <a:cs typeface="+mn-cs"/>
              </a:rPr>
              <a:t>Score Display App</a:t>
            </a:r>
          </a:p>
          <a:p>
            <a:pPr algn="ctr">
              <a:spcAft>
                <a:spcPts val="600"/>
              </a:spcAft>
            </a:pPr>
            <a:endParaRPr lang="en-IN" b="1"/>
          </a:p>
        </p:txBody>
      </p:sp>
      <p:sp>
        <p:nvSpPr>
          <p:cNvPr id="13" name="Arrow: Left 12">
            <a:extLst>
              <a:ext uri="{FF2B5EF4-FFF2-40B4-BE49-F238E27FC236}">
                <a16:creationId xmlns:a16="http://schemas.microsoft.com/office/drawing/2014/main" id="{1A0E5DD3-045F-646A-548C-30CA45B883EF}"/>
              </a:ext>
            </a:extLst>
          </p:cNvPr>
          <p:cNvSpPr/>
          <p:nvPr/>
        </p:nvSpPr>
        <p:spPr>
          <a:xfrm>
            <a:off x="3685374" y="3793613"/>
            <a:ext cx="869691" cy="445837"/>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384048">
              <a:spcAft>
                <a:spcPts val="600"/>
              </a:spcAft>
            </a:pPr>
            <a:r>
              <a:rPr lang="en-IN" sz="1176" b="1" kern="1200">
                <a:solidFill>
                  <a:schemeClr val="dk1"/>
                </a:solidFill>
                <a:latin typeface="+mn-lt"/>
                <a:ea typeface="+mn-ea"/>
                <a:cs typeface="+mn-cs"/>
              </a:rPr>
              <a:t>Score</a:t>
            </a:r>
            <a:endParaRPr lang="en-IN" sz="1400" b="1"/>
          </a:p>
        </p:txBody>
      </p:sp>
      <p:sp>
        <p:nvSpPr>
          <p:cNvPr id="20" name="TextBox 19">
            <a:extLst>
              <a:ext uri="{FF2B5EF4-FFF2-40B4-BE49-F238E27FC236}">
                <a16:creationId xmlns:a16="http://schemas.microsoft.com/office/drawing/2014/main" id="{63395286-D125-EAE1-8313-7D32E7878E85}"/>
              </a:ext>
            </a:extLst>
          </p:cNvPr>
          <p:cNvSpPr txBox="1"/>
          <p:nvPr/>
        </p:nvSpPr>
        <p:spPr>
          <a:xfrm>
            <a:off x="1301057" y="2000487"/>
            <a:ext cx="5227911" cy="1015021"/>
          </a:xfrm>
          <a:prstGeom prst="rect">
            <a:avLst/>
          </a:prstGeom>
          <a:noFill/>
        </p:spPr>
        <p:txBody>
          <a:bodyPr wrap="square" rtlCol="0">
            <a:spAutoFit/>
          </a:bodyPr>
          <a:lstStyle/>
          <a:p>
            <a:pPr defTabSz="384048">
              <a:spcAft>
                <a:spcPts val="600"/>
              </a:spcAft>
            </a:pPr>
            <a:r>
              <a:rPr lang="en-IN" sz="3696" b="1" kern="1200">
                <a:solidFill>
                  <a:srgbClr val="555555"/>
                </a:solidFill>
                <a:latin typeface="+mn-lt"/>
                <a:ea typeface="+mn-ea"/>
                <a:cs typeface="+mn-cs"/>
              </a:rPr>
              <a:t>System Overview </a:t>
            </a:r>
          </a:p>
          <a:p>
            <a:pPr>
              <a:spcAft>
                <a:spcPts val="600"/>
              </a:spcAft>
            </a:pPr>
            <a:endParaRPr lang="en-IN"/>
          </a:p>
        </p:txBody>
      </p:sp>
      <p:sp>
        <p:nvSpPr>
          <p:cNvPr id="22" name="Arrow: Left 21">
            <a:extLst>
              <a:ext uri="{FF2B5EF4-FFF2-40B4-BE49-F238E27FC236}">
                <a16:creationId xmlns:a16="http://schemas.microsoft.com/office/drawing/2014/main" id="{0B67065F-9E35-069B-1C9C-40663E00AE58}"/>
              </a:ext>
            </a:extLst>
          </p:cNvPr>
          <p:cNvSpPr/>
          <p:nvPr/>
        </p:nvSpPr>
        <p:spPr>
          <a:xfrm>
            <a:off x="7567630" y="3772237"/>
            <a:ext cx="859918" cy="488590"/>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384048">
              <a:spcAft>
                <a:spcPts val="600"/>
              </a:spcAft>
            </a:pPr>
            <a:r>
              <a:rPr lang="en-IN" sz="1512" kern="1200">
                <a:solidFill>
                  <a:schemeClr val="dk1"/>
                </a:solidFill>
                <a:latin typeface="+mn-lt"/>
                <a:ea typeface="+mn-ea"/>
                <a:cs typeface="+mn-cs"/>
              </a:rPr>
              <a:t>Score</a:t>
            </a:r>
            <a:endParaRPr lang="en-IN"/>
          </a:p>
        </p:txBody>
      </p:sp>
    </p:spTree>
    <p:extLst>
      <p:ext uri="{BB962C8B-B14F-4D97-AF65-F5344CB8AC3E}">
        <p14:creationId xmlns:p14="http://schemas.microsoft.com/office/powerpoint/2010/main" val="269000269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F9ECBAE4-97EB-0DE0-D4C4-3C8D32FBD998}"/>
              </a:ext>
            </a:extLst>
          </p:cNvPr>
          <p:cNvGraphicFramePr/>
          <p:nvPr>
            <p:extLst>
              <p:ext uri="{D42A27DB-BD31-4B8C-83A1-F6EECF244321}">
                <p14:modId xmlns:p14="http://schemas.microsoft.com/office/powerpoint/2010/main" val="593972834"/>
              </p:ext>
            </p:extLst>
          </p:nvPr>
        </p:nvGraphicFramePr>
        <p:xfrm>
          <a:off x="1157469" y="1527858"/>
          <a:ext cx="8319625" cy="5223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row: Down 5">
            <a:extLst>
              <a:ext uri="{FF2B5EF4-FFF2-40B4-BE49-F238E27FC236}">
                <a16:creationId xmlns:a16="http://schemas.microsoft.com/office/drawing/2014/main" id="{EB541AC8-1922-6AD0-A485-D45E80903294}"/>
              </a:ext>
            </a:extLst>
          </p:cNvPr>
          <p:cNvSpPr/>
          <p:nvPr/>
        </p:nvSpPr>
        <p:spPr>
          <a:xfrm>
            <a:off x="5045276" y="2870522"/>
            <a:ext cx="544010" cy="1085126"/>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Arrow: Left 6">
            <a:extLst>
              <a:ext uri="{FF2B5EF4-FFF2-40B4-BE49-F238E27FC236}">
                <a16:creationId xmlns:a16="http://schemas.microsoft.com/office/drawing/2014/main" id="{A0C3587B-A5E2-7286-FD14-97CAC69B9D31}"/>
              </a:ext>
            </a:extLst>
          </p:cNvPr>
          <p:cNvSpPr/>
          <p:nvPr/>
        </p:nvSpPr>
        <p:spPr>
          <a:xfrm rot="19541818">
            <a:off x="3694917" y="5152255"/>
            <a:ext cx="861490" cy="496585"/>
          </a:xfrm>
          <a:prstGeom prst="leftArrow">
            <a:avLst/>
          </a:prstGeom>
          <a:solidFill>
            <a:schemeClr val="accent5"/>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Arrow: Right 7">
            <a:extLst>
              <a:ext uri="{FF2B5EF4-FFF2-40B4-BE49-F238E27FC236}">
                <a16:creationId xmlns:a16="http://schemas.microsoft.com/office/drawing/2014/main" id="{11988C18-3FF3-1D6D-D64A-C3A09F3A096B}"/>
              </a:ext>
            </a:extLst>
          </p:cNvPr>
          <p:cNvSpPr/>
          <p:nvPr/>
        </p:nvSpPr>
        <p:spPr>
          <a:xfrm rot="1987235">
            <a:off x="6087719" y="5224878"/>
            <a:ext cx="869709" cy="393539"/>
          </a:xfrm>
          <a:prstGeom prst="rightArrow">
            <a:avLst>
              <a:gd name="adj1" fmla="val 56850"/>
              <a:gd name="adj2" fmla="val 50000"/>
            </a:avLst>
          </a:prstGeom>
          <a:solidFill>
            <a:schemeClr val="accent5"/>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Left-Right 8">
            <a:extLst>
              <a:ext uri="{FF2B5EF4-FFF2-40B4-BE49-F238E27FC236}">
                <a16:creationId xmlns:a16="http://schemas.microsoft.com/office/drawing/2014/main" id="{E324592B-A4F6-2980-BDAE-7EDEDAD28E28}"/>
              </a:ext>
            </a:extLst>
          </p:cNvPr>
          <p:cNvSpPr/>
          <p:nvPr/>
        </p:nvSpPr>
        <p:spPr>
          <a:xfrm>
            <a:off x="6095999" y="4034445"/>
            <a:ext cx="1647137" cy="480242"/>
          </a:xfrm>
          <a:prstGeom prst="leftRightArrow">
            <a:avLst/>
          </a:prstGeom>
          <a:solidFill>
            <a:schemeClr val="accent5"/>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EBC15000-43AA-E049-9722-5A797A6C55C5}"/>
              </a:ext>
            </a:extLst>
          </p:cNvPr>
          <p:cNvSpPr/>
          <p:nvPr/>
        </p:nvSpPr>
        <p:spPr>
          <a:xfrm>
            <a:off x="7743136" y="3752605"/>
            <a:ext cx="2267469" cy="1085126"/>
          </a:xfrm>
          <a:prstGeom prst="roundRect">
            <a:avLst/>
          </a:prstGeom>
          <a:solidFill>
            <a:schemeClr val="accent5">
              <a:lumMod val="75000"/>
            </a:schemeClr>
          </a:solid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ln w="0"/>
                <a:solidFill>
                  <a:schemeClr val="tx1"/>
                </a:solidFill>
                <a:effectLst>
                  <a:innerShdw blurRad="63500" dist="50800" dir="5400000">
                    <a:prstClr val="black">
                      <a:alpha val="50000"/>
                    </a:prstClr>
                  </a:innerShdw>
                </a:effectLst>
              </a:rPr>
              <a:t>Database</a:t>
            </a:r>
          </a:p>
        </p:txBody>
      </p:sp>
      <p:sp>
        <p:nvSpPr>
          <p:cNvPr id="16" name="Rectangle: Rounded Corners 15">
            <a:extLst>
              <a:ext uri="{FF2B5EF4-FFF2-40B4-BE49-F238E27FC236}">
                <a16:creationId xmlns:a16="http://schemas.microsoft.com/office/drawing/2014/main" id="{BDE4CF3E-74E9-7E65-FF22-F035FF156894}"/>
              </a:ext>
            </a:extLst>
          </p:cNvPr>
          <p:cNvSpPr/>
          <p:nvPr/>
        </p:nvSpPr>
        <p:spPr>
          <a:xfrm>
            <a:off x="7743136" y="1938274"/>
            <a:ext cx="2267468" cy="914400"/>
          </a:xfrm>
          <a:prstGeom prst="roundRect">
            <a:avLst/>
          </a:prstGeom>
          <a:solidFill>
            <a:schemeClr val="accent5">
              <a:lumMod val="75000"/>
            </a:schemeClr>
          </a:solid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ln w="0"/>
                <a:solidFill>
                  <a:schemeClr val="tx1"/>
                </a:solidFill>
                <a:effectLst>
                  <a:outerShdw blurRad="38100" dist="19050" dir="2700000" algn="tl" rotWithShape="0">
                    <a:schemeClr val="dk1">
                      <a:alpha val="40000"/>
                    </a:schemeClr>
                  </a:outerShdw>
                </a:effectLst>
              </a:rPr>
              <a:t>Mongo DB</a:t>
            </a:r>
            <a:endParaRPr lang="en-IN" sz="2000" b="1" dirty="0"/>
          </a:p>
        </p:txBody>
      </p:sp>
      <p:sp>
        <p:nvSpPr>
          <p:cNvPr id="17" name="Arrow: Up 16">
            <a:extLst>
              <a:ext uri="{FF2B5EF4-FFF2-40B4-BE49-F238E27FC236}">
                <a16:creationId xmlns:a16="http://schemas.microsoft.com/office/drawing/2014/main" id="{0F37F573-2EF9-57DE-6F1E-4DBAA185311F}"/>
              </a:ext>
            </a:extLst>
          </p:cNvPr>
          <p:cNvSpPr/>
          <p:nvPr/>
        </p:nvSpPr>
        <p:spPr>
          <a:xfrm>
            <a:off x="8604865" y="2775396"/>
            <a:ext cx="544009" cy="972632"/>
          </a:xfrm>
          <a:prstGeom prst="upArrow">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descr="A person working on a computer&#10;&#10;Description automatically generated">
            <a:extLst>
              <a:ext uri="{FF2B5EF4-FFF2-40B4-BE49-F238E27FC236}">
                <a16:creationId xmlns:a16="http://schemas.microsoft.com/office/drawing/2014/main" id="{B4F3189B-DC97-E30C-884E-40F728EF5E0E}"/>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541733" y="1622677"/>
            <a:ext cx="3310359" cy="29135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1" name="TextBox 20">
            <a:extLst>
              <a:ext uri="{FF2B5EF4-FFF2-40B4-BE49-F238E27FC236}">
                <a16:creationId xmlns:a16="http://schemas.microsoft.com/office/drawing/2014/main" id="{C6CC9487-4A08-9423-E48B-1B04926053F3}"/>
              </a:ext>
            </a:extLst>
          </p:cNvPr>
          <p:cNvSpPr txBox="1"/>
          <p:nvPr/>
        </p:nvSpPr>
        <p:spPr>
          <a:xfrm>
            <a:off x="932329" y="6858000"/>
            <a:ext cx="10327341" cy="230832"/>
          </a:xfrm>
          <a:prstGeom prst="rect">
            <a:avLst/>
          </a:prstGeom>
          <a:noFill/>
        </p:spPr>
        <p:txBody>
          <a:bodyPr wrap="square" rtlCol="0">
            <a:spAutoFit/>
          </a:bodyPr>
          <a:lstStyle/>
          <a:p>
            <a:r>
              <a:rPr lang="en-IN" sz="900">
                <a:hlinkClick r:id="rId8" tooltip="https://foto.wuestenigel.com/hacker-coding/"/>
              </a:rPr>
              <a:t>This Photo</a:t>
            </a:r>
            <a:r>
              <a:rPr lang="en-IN" sz="900"/>
              <a:t> by Unknown Author is licensed under </a:t>
            </a:r>
            <a:r>
              <a:rPr lang="en-IN" sz="900">
                <a:hlinkClick r:id="rId9" tooltip="https://creativecommons.org/licenses/by/3.0/"/>
              </a:rPr>
              <a:t>CC BY</a:t>
            </a:r>
            <a:endParaRPr lang="en-IN" sz="900"/>
          </a:p>
        </p:txBody>
      </p:sp>
      <p:sp>
        <p:nvSpPr>
          <p:cNvPr id="23" name="TextBox 22">
            <a:extLst>
              <a:ext uri="{FF2B5EF4-FFF2-40B4-BE49-F238E27FC236}">
                <a16:creationId xmlns:a16="http://schemas.microsoft.com/office/drawing/2014/main" id="{201E48E3-E0F7-5196-BADE-BA1FEB085D64}"/>
              </a:ext>
            </a:extLst>
          </p:cNvPr>
          <p:cNvSpPr txBox="1"/>
          <p:nvPr/>
        </p:nvSpPr>
        <p:spPr>
          <a:xfrm>
            <a:off x="365541" y="461436"/>
            <a:ext cx="9111553" cy="646331"/>
          </a:xfrm>
          <a:prstGeom prst="rect">
            <a:avLst/>
          </a:prstGeom>
          <a:noFill/>
        </p:spPr>
        <p:txBody>
          <a:bodyPr wrap="square" rtlCol="0">
            <a:spAutoFit/>
          </a:bodyPr>
          <a:lstStyle/>
          <a:p>
            <a:r>
              <a:rPr lang="en-IN" sz="3600" b="1" dirty="0"/>
              <a:t>Systems Architecture</a:t>
            </a:r>
          </a:p>
        </p:txBody>
      </p:sp>
    </p:spTree>
    <p:extLst>
      <p:ext uri="{BB962C8B-B14F-4D97-AF65-F5344CB8AC3E}">
        <p14:creationId xmlns:p14="http://schemas.microsoft.com/office/powerpoint/2010/main" val="678406867"/>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49</TotalTime>
  <Words>366</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MarkPro-HeavyItalic</vt:lpstr>
      <vt:lpstr>MarkPro-NarrowBook</vt:lpstr>
      <vt:lpstr>Rockwell</vt:lpstr>
      <vt:lpstr>Damask</vt:lpstr>
      <vt:lpstr>Highly available system for delivery of live game scores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Namdev patange</dc:creator>
  <cp:lastModifiedBy>Namdev patange</cp:lastModifiedBy>
  <cp:revision>2</cp:revision>
  <dcterms:created xsi:type="dcterms:W3CDTF">2023-12-24T05:04:55Z</dcterms:created>
  <dcterms:modified xsi:type="dcterms:W3CDTF">2023-12-24T05:54:13Z</dcterms:modified>
</cp:coreProperties>
</file>