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able 1"/>
          <p:cNvGraphicFramePr/>
          <p:nvPr/>
        </p:nvGraphicFramePr>
        <p:xfrm>
          <a:off x="5333760" y="1786680"/>
          <a:ext cx="4541760" cy="1399680"/>
        </p:xfrm>
        <a:graphic>
          <a:graphicData uri="http://schemas.openxmlformats.org/drawingml/2006/table">
            <a:tbl>
              <a:tblPr/>
              <a:tblGrid>
                <a:gridCol w="1010880"/>
                <a:gridCol w="750960"/>
                <a:gridCol w="763200"/>
                <a:gridCol w="1006200"/>
                <a:gridCol w="101088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request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66ca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c911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1.1.1.1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reply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c911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66ca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1.1.1.1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2"/>
          <p:cNvGraphicFramePr/>
          <p:nvPr/>
        </p:nvGraphicFramePr>
        <p:xfrm>
          <a:off x="3750120" y="4147200"/>
          <a:ext cx="6177240" cy="1391040"/>
        </p:xfrm>
        <a:graphic>
          <a:graphicData uri="http://schemas.openxmlformats.org/drawingml/2006/table">
            <a:tbl>
              <a:tblPr/>
              <a:tblGrid>
                <a:gridCol w="1013040"/>
                <a:gridCol w="779040"/>
                <a:gridCol w="773640"/>
                <a:gridCol w="779760"/>
                <a:gridCol w="1048680"/>
                <a:gridCol w="760680"/>
                <a:gridCol w="1022760"/>
              </a:tblGrid>
              <a:tr h="30456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request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66ca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ffff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66ca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81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reply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c911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66ca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c911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66ca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5" name="CustomShape 3"/>
          <p:cNvSpPr/>
          <p:nvPr/>
        </p:nvSpPr>
        <p:spPr>
          <a:xfrm>
            <a:off x="5359680" y="1463040"/>
            <a:ext cx="4515480" cy="273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ICMP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3749040" y="3840480"/>
            <a:ext cx="6161760" cy="273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1645920" y="914400"/>
            <a:ext cx="2011320" cy="914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gateway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&lt;da:57:ec:93:c9:11&gt;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&lt;192.168.242.95&gt;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>
            <a:off x="457200" y="2468880"/>
            <a:ext cx="2011320" cy="914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&lt;10:51:07:c6:33:ab&gt;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&lt;192.168.242.12&gt;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CustomShape 7"/>
          <p:cNvSpPr/>
          <p:nvPr/>
        </p:nvSpPr>
        <p:spPr>
          <a:xfrm>
            <a:off x="2651760" y="2468880"/>
            <a:ext cx="2011320" cy="914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&lt;04:33:c2:1a:66:ca&gt;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&lt;192.168.242.67&gt;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Application>LibreOffice/24.2.1.2$Linux_X86_64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2020-04-02T04:51:22Z</dcterms:created>
  <dc:creator/>
  <dc:description/>
  <dc:language>en-US</dc:language>
  <cp:lastModifiedBy/>
  <dcterms:modified xsi:type="dcterms:W3CDTF">2024-03-19T12:47:29Z</dcterms:modified>
  <cp:revision>26</cp:revision>
  <dc:subject/>
  <dc:title/>
</cp:coreProperties>
</file>