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20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960-94F2-445A-B04F-DEAD1C533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FFD1-D7BC-4F0E-A139-2791E3F87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D3D3-A81F-4CFC-A251-3895C020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1405-9C62-424C-8D6C-27A42E0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49A3-DC66-448D-AD1B-12319F53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F9C2-CE91-4C9A-BF04-DE8215A9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F7606-E850-4D36-838C-4F4FFE50C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F800-ED26-41F2-A913-AC0E3303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FF44-500B-46D6-AA18-AE191057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2BC9-DD66-4D0C-9E3F-1558DB92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85E3F-8CF2-4663-9EC5-62C2F489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A523-0DE6-44EC-8BB6-8F67FA82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C72E-8461-4F74-AE2D-CE53E27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1A4A-0817-49BF-B1E5-1F6C0BAD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9BD4-F4DD-4DD9-A8D9-719AECD4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3B6E-2D77-441A-AE00-E26C8FB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21F0-6DC9-4C80-94E1-C84730B3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6163-95FB-45A6-925C-6E3D7F2E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7CA6-A125-4060-8DE7-8A0D3C11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535C-03E8-4F6D-9B9B-7A0B80A8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528-D5BD-473B-8F73-B1676CCB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B729-677D-4BD0-90C8-943CC36D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5C54-BA90-4ACA-8066-B66AAE6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248-91F2-4ED6-B3F6-C207F6F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2997-BE5C-40BC-83EA-090F13A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7F4-7771-41F2-9D62-4D0F034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A0B2-67B7-4F77-B971-5E15C5EEC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9B31-D535-4CA8-ADEE-043D9FB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18DA-C31E-4CBF-AC17-572F5B8A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CB88-7273-451E-8FB4-783B9D04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1CB3-7AF2-40B4-A4F3-EED235A8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070-EFC5-4BB9-9A3C-A0C16CC9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95F2-2456-4251-88A8-4E5129AD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2EDAA-77E2-4E14-A810-99361CBB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F68F-2253-496E-B6CC-C874D1CE7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76EE-729B-4550-8FFA-679BD532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84CBB-3B7B-4D8E-BA74-67491574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737F3-5A7F-478B-8E42-31CF88B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C331D-206D-452C-83AF-F82F9793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809-FD22-480F-A2DB-7F1F7F05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06151-1F72-455F-9CAD-D515825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1C6FC-43A0-4716-B242-54354B2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ACBA4-4B87-4EB2-963D-4A898809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5E9DC-5B6C-4318-B3FE-E921B73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A0D69-F3DA-4922-978E-B3E77CE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7F243-5F4E-42E2-A44D-64BAE6BC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115-E599-41C5-9E2E-18AA1D54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4192-2BC0-4627-9FC1-E10909FC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FD3A-09F5-43E9-AF91-39641237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761C1-844D-4090-A1B0-DE09106B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CF84-7FDC-442B-8038-047B087C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7E22-80AE-41D8-BC6A-EBD42DE8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C00-A070-447F-8E03-F846F500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66D79-EADF-4B59-8BE8-38CE36C4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AA-3432-4674-8359-38D35888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A2FEB-AC93-41F3-A44B-1E99BE6A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AC9E-3F29-4B7E-8DC2-49B88D5C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144A-52C2-4800-813F-796B6144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A062A-2936-40E8-B5D6-C7E92810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D869-5987-4AAA-B837-4C6E0DBB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C2DC-C581-41C1-B5CD-C79DE6292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8AC9-D771-4DBD-B111-9D4F1E0862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0BDB-8C64-4D49-8240-E3161DDF1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42EB-9A26-44B3-AAD6-2B41B744B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2A71-A6BE-443C-8C98-819E1C63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48A828-6389-4C92-891A-EA86C57269CE}"/>
              </a:ext>
            </a:extLst>
          </p:cNvPr>
          <p:cNvSpPr/>
          <p:nvPr/>
        </p:nvSpPr>
        <p:spPr>
          <a:xfrm>
            <a:off x="-825" y="0"/>
            <a:ext cx="51720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31115-DEF6-488B-AB4B-D88143C39C1B}"/>
              </a:ext>
            </a:extLst>
          </p:cNvPr>
          <p:cNvSpPr txBox="1"/>
          <p:nvPr/>
        </p:nvSpPr>
        <p:spPr>
          <a:xfrm>
            <a:off x="357385" y="1007055"/>
            <a:ext cx="43216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ANALYSIS OF </a:t>
            </a:r>
            <a:r>
              <a:rPr lang="en-US" sz="7200" b="1" dirty="0">
                <a:solidFill>
                  <a:schemeClr val="bg1"/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COVID-19</a:t>
            </a:r>
            <a:r>
              <a:rPr lang="en-US" sz="5400" b="1" dirty="0">
                <a:solidFill>
                  <a:schemeClr val="bg1"/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 CASES</a:t>
            </a:r>
            <a:endParaRPr lang="en-US" sz="7200" b="1" dirty="0">
              <a:solidFill>
                <a:schemeClr val="bg1"/>
              </a:solidFill>
              <a:latin typeface="Doppio One" panose="02010603030000020804" pitchFamily="2" charset="0"/>
              <a:ea typeface="Gadugi" panose="020B0502040204020203" pitchFamily="34" charset="0"/>
              <a:cs typeface="Kalam" panose="02000000000000000000" pitchFamily="2" charset="0"/>
            </a:endParaRPr>
          </a:p>
          <a:p>
            <a:r>
              <a:rPr lang="en-US" sz="4400" b="1" dirty="0"/>
              <a:t>USING</a:t>
            </a:r>
            <a:br>
              <a:rPr lang="en-US" sz="7200" dirty="0"/>
            </a:br>
            <a:r>
              <a:rPr lang="en-US" sz="6600" b="1" dirty="0">
                <a:solidFill>
                  <a:schemeClr val="accent4"/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PYTHON</a:t>
            </a:r>
            <a:endParaRPr lang="en-US" sz="11500" b="1" dirty="0">
              <a:solidFill>
                <a:schemeClr val="accent4"/>
              </a:solidFill>
              <a:latin typeface="Doppio One" panose="02010603030000020804" pitchFamily="2" charset="0"/>
              <a:ea typeface="Gadugi" panose="020B0502040204020203" pitchFamily="34" charset="0"/>
              <a:cs typeface="Kala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DDE20-5A45-4DF8-B47E-50522C381384}"/>
              </a:ext>
            </a:extLst>
          </p:cNvPr>
          <p:cNvSpPr/>
          <p:nvPr/>
        </p:nvSpPr>
        <p:spPr>
          <a:xfrm>
            <a:off x="5171250" y="0"/>
            <a:ext cx="7020750" cy="6858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65367-6BF1-4355-BF94-C42396FC7E94}"/>
              </a:ext>
            </a:extLst>
          </p:cNvPr>
          <p:cNvSpPr/>
          <p:nvPr/>
        </p:nvSpPr>
        <p:spPr>
          <a:xfrm>
            <a:off x="10353040" y="0"/>
            <a:ext cx="1838960" cy="39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NAMAN ADEP</a:t>
            </a:r>
          </a:p>
        </p:txBody>
      </p:sp>
    </p:spTree>
    <p:extLst>
      <p:ext uri="{BB962C8B-B14F-4D97-AF65-F5344CB8AC3E}">
        <p14:creationId xmlns:p14="http://schemas.microsoft.com/office/powerpoint/2010/main" val="20131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1E2BB-9067-490F-9C23-513AD6E1FCB9}"/>
              </a:ext>
            </a:extLst>
          </p:cNvPr>
          <p:cNvSpPr txBox="1"/>
          <p:nvPr/>
        </p:nvSpPr>
        <p:spPr>
          <a:xfrm>
            <a:off x="357187" y="335770"/>
            <a:ext cx="844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Doppio One" panose="02010603030000020804" pitchFamily="2" charset="0"/>
                <a:ea typeface="Gadugi" panose="020B0502040204020203" pitchFamily="34" charset="0"/>
                <a:cs typeface="Kalam" panose="02000000000000000000" pitchFamily="2" charset="0"/>
              </a:rPr>
              <a:t>Follow these simple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5710A-7900-4972-B9B3-7D41683E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671" y="982101"/>
            <a:ext cx="9025229" cy="56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5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4CFD-2BD6-43CB-8033-C406C4C6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9550F-0889-4BB5-BF97-83365D0BE784}"/>
              </a:ext>
            </a:extLst>
          </p:cNvPr>
          <p:cNvSpPr/>
          <p:nvPr/>
        </p:nvSpPr>
        <p:spPr>
          <a:xfrm>
            <a:off x="838199" y="675918"/>
            <a:ext cx="102965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package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yahoo_fin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("Stock Alert Notification")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ticker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ticker (e.g. CIPLA.NS)")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("Get current price"):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stock_info.get_live_price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(ticker))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st.markdown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("Current price of stock is " + str(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Buy price")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st.text_input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Sell price")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("Set Alert"):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stock_info.get_live_price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(ticker))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st.markdown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("BUY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"+": Current price is " + str(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st.markdown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+ ": Current price is " + str(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0CF64-AF61-41BB-865A-15CC930E3E55}"/>
              </a:ext>
            </a:extLst>
          </p:cNvPr>
          <p:cNvSpPr txBox="1"/>
          <p:nvPr/>
        </p:nvSpPr>
        <p:spPr>
          <a:xfrm>
            <a:off x="1057275" y="306586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stock_alert.py</a:t>
            </a:r>
          </a:p>
        </p:txBody>
      </p:sp>
    </p:spTree>
    <p:extLst>
      <p:ext uri="{BB962C8B-B14F-4D97-AF65-F5344CB8AC3E}">
        <p14:creationId xmlns:p14="http://schemas.microsoft.com/office/powerpoint/2010/main" val="302316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Doppio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 Adep</dc:creator>
  <cp:lastModifiedBy>Venugopal Adep</cp:lastModifiedBy>
  <cp:revision>8</cp:revision>
  <dcterms:created xsi:type="dcterms:W3CDTF">2020-06-30T08:08:16Z</dcterms:created>
  <dcterms:modified xsi:type="dcterms:W3CDTF">2020-06-30T17:14:46Z</dcterms:modified>
</cp:coreProperties>
</file>