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 id="2147483793" r:id="rId3"/>
  </p:sldMasterIdLst>
  <p:notesMasterIdLst>
    <p:notesMasterId r:id="rId20"/>
  </p:notesMasterIdLst>
  <p:handoutMasterIdLst>
    <p:handoutMasterId r:id="rId21"/>
  </p:handoutMasterIdLst>
  <p:sldIdLst>
    <p:sldId id="264" r:id="rId4"/>
    <p:sldId id="265" r:id="rId5"/>
    <p:sldId id="266" r:id="rId6"/>
    <p:sldId id="269" r:id="rId7"/>
    <p:sldId id="271" r:id="rId8"/>
    <p:sldId id="272" r:id="rId9"/>
    <p:sldId id="274" r:id="rId10"/>
    <p:sldId id="279" r:id="rId11"/>
    <p:sldId id="275" r:id="rId12"/>
    <p:sldId id="278" r:id="rId13"/>
    <p:sldId id="276" r:id="rId14"/>
    <p:sldId id="277" r:id="rId15"/>
    <p:sldId id="267" r:id="rId16"/>
    <p:sldId id="270" r:id="rId17"/>
    <p:sldId id="280"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4660"/>
  </p:normalViewPr>
  <p:slideViewPr>
    <p:cSldViewPr snapToGrid="0">
      <p:cViewPr varScale="1">
        <p:scale>
          <a:sx n="78" d="100"/>
          <a:sy n="78" d="100"/>
        </p:scale>
        <p:origin x="78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157E80-C90F-87CF-64BB-1429749E1A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17D1ECCD-F3CA-A5A3-FE52-95FB84C41F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8C9952-86A6-4242-9A7B-E533CF54DD5A}" type="datetimeFigureOut">
              <a:rPr lang="en-IN" smtClean="0"/>
              <a:t>25-10-2024</a:t>
            </a:fld>
            <a:endParaRPr lang="en-IN"/>
          </a:p>
        </p:txBody>
      </p:sp>
      <p:sp>
        <p:nvSpPr>
          <p:cNvPr id="4" name="Footer Placeholder 3">
            <a:extLst>
              <a:ext uri="{FF2B5EF4-FFF2-40B4-BE49-F238E27FC236}">
                <a16:creationId xmlns:a16="http://schemas.microsoft.com/office/drawing/2014/main" id="{84823AB7-F40A-1D13-B76B-6DD7273EEA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96BBAEB7-6DBA-ABA1-8A66-4FDCEA5AFA9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B8F3FB-6F01-45FB-93FF-66F2F19FECCB}" type="slidenum">
              <a:rPr lang="en-IN" smtClean="0"/>
              <a:t>‹#›</a:t>
            </a:fld>
            <a:endParaRPr lang="en-IN"/>
          </a:p>
        </p:txBody>
      </p:sp>
    </p:spTree>
    <p:extLst>
      <p:ext uri="{BB962C8B-B14F-4D97-AF65-F5344CB8AC3E}">
        <p14:creationId xmlns:p14="http://schemas.microsoft.com/office/powerpoint/2010/main" val="3945695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C1CA8D-A4E8-48E8-B749-DABDDD1639AE}" type="datetimeFigureOut">
              <a:rPr lang="en-IN" smtClean="0"/>
              <a:t>25-10-2024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378743-55A8-45C7-8602-D2C7429DD5E9}" type="slidenum">
              <a:rPr lang="en-IN" smtClean="0"/>
              <a:t>‹#›</a:t>
            </a:fld>
            <a:endParaRPr lang="en-IN"/>
          </a:p>
        </p:txBody>
      </p:sp>
    </p:spTree>
    <p:extLst>
      <p:ext uri="{BB962C8B-B14F-4D97-AF65-F5344CB8AC3E}">
        <p14:creationId xmlns:p14="http://schemas.microsoft.com/office/powerpoint/2010/main" val="13441973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B378743-55A8-45C7-8602-D2C7429DD5E9}" type="slidenum">
              <a:rPr lang="en-IN" smtClean="0"/>
              <a:t>12</a:t>
            </a:fld>
            <a:endParaRPr lang="en-IN"/>
          </a:p>
        </p:txBody>
      </p:sp>
    </p:spTree>
    <p:extLst>
      <p:ext uri="{BB962C8B-B14F-4D97-AF65-F5344CB8AC3E}">
        <p14:creationId xmlns:p14="http://schemas.microsoft.com/office/powerpoint/2010/main" val="4006943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A098F-37BD-BD6F-71BE-3552168DB3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8C5C0D-1851-3B47-927C-14C578F9CA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7ADA83-892E-7746-875B-0BBD288D0034}"/>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247A56D0-64D5-8E18-04F6-F9B8730E7E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C284EC-BE21-837B-840F-00B574250E15}"/>
              </a:ext>
            </a:extLst>
          </p:cNvPr>
          <p:cNvSpPr>
            <a:spLocks noGrp="1"/>
          </p:cNvSpPr>
          <p:nvPr>
            <p:ph type="sldNum" sz="quarter" idx="12"/>
          </p:nvPr>
        </p:nvSpPr>
        <p:spPr/>
        <p:txBody>
          <a:bodyPr/>
          <a:lstStyle/>
          <a:p>
            <a:fld id="{EB045827-968C-474F-A751-7FD850BF14F6}" type="slidenum">
              <a:rPr lang="en-IN" smtClean="0"/>
              <a:t>‹#›</a:t>
            </a:fld>
            <a:endParaRPr lang="en-IN"/>
          </a:p>
        </p:txBody>
      </p:sp>
    </p:spTree>
    <p:extLst>
      <p:ext uri="{BB962C8B-B14F-4D97-AF65-F5344CB8AC3E}">
        <p14:creationId xmlns:p14="http://schemas.microsoft.com/office/powerpoint/2010/main" val="356863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239C-017A-F5FF-5DDF-3CDA98744A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DAA5B7-C824-0015-26DF-338F9F0D20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942CC7-1555-5364-2C53-74693689C21D}"/>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0A346ED9-A540-A6E6-8E86-BEE0CB588A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EC7016-4308-F9FC-5C31-FC43FF1195D3}"/>
              </a:ext>
            </a:extLst>
          </p:cNvPr>
          <p:cNvSpPr>
            <a:spLocks noGrp="1"/>
          </p:cNvSpPr>
          <p:nvPr>
            <p:ph type="sldNum" sz="quarter" idx="12"/>
          </p:nvPr>
        </p:nvSpPr>
        <p:spPr/>
        <p:txBody>
          <a:bodyPr/>
          <a:lstStyle/>
          <a:p>
            <a:fld id="{EB045827-968C-474F-A751-7FD850BF14F6}" type="slidenum">
              <a:rPr lang="en-IN" smtClean="0"/>
              <a:t>‹#›</a:t>
            </a:fld>
            <a:endParaRPr lang="en-IN"/>
          </a:p>
        </p:txBody>
      </p:sp>
    </p:spTree>
    <p:extLst>
      <p:ext uri="{BB962C8B-B14F-4D97-AF65-F5344CB8AC3E}">
        <p14:creationId xmlns:p14="http://schemas.microsoft.com/office/powerpoint/2010/main" val="3067937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1486D5-46A7-1928-C021-1F68D1B68E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C164B6-E3D4-C3E8-AC61-BCD50093CE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A6349A-7FE3-49AB-4D71-DA63419FFD44}"/>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F74F7BE-CF80-784A-0D77-9719C890F7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5B8EF-5EDE-E01B-F5C0-A159E9DA531A}"/>
              </a:ext>
            </a:extLst>
          </p:cNvPr>
          <p:cNvSpPr>
            <a:spLocks noGrp="1"/>
          </p:cNvSpPr>
          <p:nvPr>
            <p:ph type="sldNum" sz="quarter" idx="12"/>
          </p:nvPr>
        </p:nvSpPr>
        <p:spPr/>
        <p:txBody>
          <a:bodyPr/>
          <a:lstStyle/>
          <a:p>
            <a:fld id="{EB045827-968C-474F-A751-7FD850BF14F6}" type="slidenum">
              <a:rPr lang="en-IN" smtClean="0"/>
              <a:t>‹#›</a:t>
            </a:fld>
            <a:endParaRPr lang="en-IN"/>
          </a:p>
        </p:txBody>
      </p:sp>
    </p:spTree>
    <p:extLst>
      <p:ext uri="{BB962C8B-B14F-4D97-AF65-F5344CB8AC3E}">
        <p14:creationId xmlns:p14="http://schemas.microsoft.com/office/powerpoint/2010/main" val="42875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599017" y="2351157"/>
            <a:ext cx="8960219" cy="3862074"/>
          </a:xfrm>
        </p:spPr>
        <p:txBody>
          <a:bodyPr anchor="t">
            <a:normAutofit/>
          </a:bodyPr>
          <a:lstStyle>
            <a:lvl1pPr algn="l">
              <a:defRPr sz="7667"/>
            </a:lvl1pPr>
          </a:lstStyle>
          <a:p>
            <a:r>
              <a:rPr lang="en-US" dirty="0"/>
              <a:t>Click to edit Master title style</a:t>
            </a:r>
          </a:p>
        </p:txBody>
      </p:sp>
      <p:sp>
        <p:nvSpPr>
          <p:cNvPr id="5" name="Footer Placeholder 4"/>
          <p:cNvSpPr>
            <a:spLocks noGrp="1"/>
          </p:cNvSpPr>
          <p:nvPr>
            <p:ph type="ftr" sz="quarter" idx="11"/>
          </p:nvPr>
        </p:nvSpPr>
        <p:spPr>
          <a:xfrm rot="16200000">
            <a:off x="9829799" y="3246438"/>
            <a:ext cx="4114800" cy="365125"/>
          </a:xfrm>
        </p:spPr>
        <p:txBody>
          <a:bodyPr/>
          <a:lstStyle>
            <a:lvl1pPr algn="ctr">
              <a:defRPr sz="1400"/>
            </a:lvl1pPr>
          </a:lstStyle>
          <a:p>
            <a:endParaRPr lang="en-ID" dirty="0"/>
          </a:p>
        </p:txBody>
      </p:sp>
      <p:sp>
        <p:nvSpPr>
          <p:cNvPr id="8" name="Text Placeholder 7">
            <a:extLst>
              <a:ext uri="{FF2B5EF4-FFF2-40B4-BE49-F238E27FC236}">
                <a16:creationId xmlns:a16="http://schemas.microsoft.com/office/drawing/2014/main" id="{535AAFEA-9797-719F-034E-1443278D0DB8}"/>
              </a:ext>
            </a:extLst>
          </p:cNvPr>
          <p:cNvSpPr>
            <a:spLocks noGrp="1"/>
          </p:cNvSpPr>
          <p:nvPr>
            <p:ph type="body" sz="quarter" idx="12"/>
          </p:nvPr>
        </p:nvSpPr>
        <p:spPr>
          <a:xfrm>
            <a:off x="5783792" y="1058042"/>
            <a:ext cx="5184775" cy="1197591"/>
          </a:xfrm>
        </p:spPr>
        <p:txBody>
          <a:bodyPr anchor="ctr"/>
          <a:lstStyle/>
          <a:p>
            <a:pPr lvl="0"/>
            <a:r>
              <a:rPr lang="en-US" dirty="0"/>
              <a:t>Click to edit Master text styles</a:t>
            </a:r>
          </a:p>
        </p:txBody>
      </p:sp>
    </p:spTree>
    <p:extLst>
      <p:ext uri="{BB962C8B-B14F-4D97-AF65-F5344CB8AC3E}">
        <p14:creationId xmlns:p14="http://schemas.microsoft.com/office/powerpoint/2010/main" val="2030737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E2A2-57CA-76B4-7FC7-0E7E733D4B24}"/>
              </a:ext>
            </a:extLst>
          </p:cNvPr>
          <p:cNvSpPr>
            <a:spLocks noGrp="1"/>
          </p:cNvSpPr>
          <p:nvPr>
            <p:ph type="title"/>
          </p:nvPr>
        </p:nvSpPr>
        <p:spPr>
          <a:xfrm>
            <a:off x="599018" y="619624"/>
            <a:ext cx="4875659" cy="1325563"/>
          </a:xfrm>
        </p:spPr>
        <p:txBody>
          <a:bodyPr anchor="t">
            <a:noAutofit/>
          </a:bodyPr>
          <a:lstStyle>
            <a:lvl1pPr>
              <a:defRPr sz="4400"/>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D5902CC6-0866-F6F1-FFC1-330B30DD7393}"/>
              </a:ext>
            </a:extLst>
          </p:cNvPr>
          <p:cNvSpPr>
            <a:spLocks noGrp="1"/>
          </p:cNvSpPr>
          <p:nvPr>
            <p:ph type="ftr" sz="quarter" idx="10"/>
          </p:nvPr>
        </p:nvSpPr>
        <p:spPr/>
        <p:txBody>
          <a:bodyPr/>
          <a:lstStyle>
            <a:lvl1pPr>
              <a:defRPr sz="1400"/>
            </a:lvl1pPr>
          </a:lstStyle>
          <a:p>
            <a:endParaRPr lang="en-ID" dirty="0"/>
          </a:p>
        </p:txBody>
      </p:sp>
      <p:sp>
        <p:nvSpPr>
          <p:cNvPr id="4" name="Slide Number Placeholder 3">
            <a:extLst>
              <a:ext uri="{FF2B5EF4-FFF2-40B4-BE49-F238E27FC236}">
                <a16:creationId xmlns:a16="http://schemas.microsoft.com/office/drawing/2014/main" id="{4CCFEAA7-A226-2E50-AD23-5FE2A5B98604}"/>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C69D59CD-16F0-1FCD-4958-4D1937859515}"/>
              </a:ext>
            </a:extLst>
          </p:cNvPr>
          <p:cNvSpPr>
            <a:spLocks noGrp="1"/>
          </p:cNvSpPr>
          <p:nvPr>
            <p:ph type="pic" sz="quarter" idx="12"/>
          </p:nvPr>
        </p:nvSpPr>
        <p:spPr>
          <a:xfrm>
            <a:off x="5783794" y="0"/>
            <a:ext cx="5798607" cy="6858000"/>
          </a:xfrm>
        </p:spPr>
        <p:txBody>
          <a:bodyPr/>
          <a:lstStyle/>
          <a:p>
            <a:endParaRPr lang="en-ID"/>
          </a:p>
        </p:txBody>
      </p:sp>
      <p:sp>
        <p:nvSpPr>
          <p:cNvPr id="8" name="Text Placeholder 7">
            <a:extLst>
              <a:ext uri="{FF2B5EF4-FFF2-40B4-BE49-F238E27FC236}">
                <a16:creationId xmlns:a16="http://schemas.microsoft.com/office/drawing/2014/main" id="{D1694355-D2F1-6177-CA10-2FB2BDCA94FF}"/>
              </a:ext>
            </a:extLst>
          </p:cNvPr>
          <p:cNvSpPr>
            <a:spLocks noGrp="1"/>
          </p:cNvSpPr>
          <p:nvPr>
            <p:ph type="body" sz="quarter" idx="13"/>
          </p:nvPr>
        </p:nvSpPr>
        <p:spPr>
          <a:xfrm>
            <a:off x="599018" y="3026273"/>
            <a:ext cx="4631139" cy="3196483"/>
          </a:xfrm>
        </p:spPr>
        <p:txBody>
          <a:bodyPr>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0" name="Text Placeholder 9">
            <a:extLst>
              <a:ext uri="{FF2B5EF4-FFF2-40B4-BE49-F238E27FC236}">
                <a16:creationId xmlns:a16="http://schemas.microsoft.com/office/drawing/2014/main" id="{C187BCCC-1439-7DCD-7227-755785A3F6CD}"/>
              </a:ext>
            </a:extLst>
          </p:cNvPr>
          <p:cNvSpPr>
            <a:spLocks noGrp="1"/>
          </p:cNvSpPr>
          <p:nvPr>
            <p:ph type="body" sz="quarter" idx="14"/>
          </p:nvPr>
        </p:nvSpPr>
        <p:spPr>
          <a:xfrm>
            <a:off x="599018" y="2656725"/>
            <a:ext cx="4631139" cy="369548"/>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1844437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lumn(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599017" y="619622"/>
            <a:ext cx="3323629" cy="5618756"/>
          </a:xfrm>
        </p:spPr>
        <p:txBody>
          <a:bodyPr anchor="ctr">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p>
            <a:endParaRPr lang="en-ID" dirty="0"/>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4205358" y="619623"/>
            <a:ext cx="2120349" cy="5618756"/>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6608418" y="1002890"/>
            <a:ext cx="4360149" cy="5235488"/>
          </a:xfrm>
        </p:spPr>
        <p:txBody>
          <a:bodyPr anchor="t" anchorCtr="0">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9CA83096-84C2-F21D-D5CC-31742623FCA3}"/>
              </a:ext>
            </a:extLst>
          </p:cNvPr>
          <p:cNvSpPr>
            <a:spLocks noGrp="1"/>
          </p:cNvSpPr>
          <p:nvPr>
            <p:ph type="body" sz="quarter" idx="14"/>
          </p:nvPr>
        </p:nvSpPr>
        <p:spPr>
          <a:xfrm>
            <a:off x="6607176" y="619125"/>
            <a:ext cx="4361391" cy="324908"/>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313088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lumn(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4187687" y="619624"/>
            <a:ext cx="6780880" cy="1325563"/>
          </a:xfrm>
        </p:spPr>
        <p:txBody>
          <a:bodyPr anchor="b">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p>
            <a:endParaRPr lang="en-ID" dirty="0"/>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599017" y="619623"/>
            <a:ext cx="3160552" cy="5600283"/>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4187687" y="2563862"/>
            <a:ext cx="6780880" cy="3656045"/>
          </a:xfrm>
        </p:spPr>
        <p:txBody>
          <a:bodyPr>
            <a:noAutofit/>
          </a:bodyPr>
          <a:lstStyle/>
          <a:p>
            <a:pPr lvl="0"/>
            <a:r>
              <a:rPr lang="en-US" dirty="0"/>
              <a:t>Click to edit Master text styles</a:t>
            </a:r>
          </a:p>
        </p:txBody>
      </p:sp>
      <p:sp>
        <p:nvSpPr>
          <p:cNvPr id="13" name="Text Placeholder 12">
            <a:extLst>
              <a:ext uri="{FF2B5EF4-FFF2-40B4-BE49-F238E27FC236}">
                <a16:creationId xmlns:a16="http://schemas.microsoft.com/office/drawing/2014/main" id="{0EBFDFE2-ADC7-30CA-CB35-23735093C888}"/>
              </a:ext>
            </a:extLst>
          </p:cNvPr>
          <p:cNvSpPr>
            <a:spLocks noGrp="1"/>
          </p:cNvSpPr>
          <p:nvPr>
            <p:ph type="body" sz="quarter" idx="14"/>
          </p:nvPr>
        </p:nvSpPr>
        <p:spPr>
          <a:xfrm>
            <a:off x="4187826" y="2209800"/>
            <a:ext cx="6780741" cy="313267"/>
          </a:xfrm>
        </p:spPr>
        <p:txBody>
          <a:bodyPr>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521352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umn(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599018" y="4162370"/>
            <a:ext cx="4118757" cy="2278186"/>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p>
            <a:endParaRPr lang="en-ID" dirty="0"/>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619622"/>
            <a:ext cx="3279453" cy="3279453"/>
          </a:xfrm>
        </p:spPr>
        <p:txBody>
          <a:bodyPr/>
          <a:lstStyle/>
          <a:p>
            <a:endParaRPr lang="en-ID"/>
          </a:p>
        </p:txBody>
      </p:sp>
      <p:sp>
        <p:nvSpPr>
          <p:cNvPr id="11" name="Picture Placeholder 5">
            <a:extLst>
              <a:ext uri="{FF2B5EF4-FFF2-40B4-BE49-F238E27FC236}">
                <a16:creationId xmlns:a16="http://schemas.microsoft.com/office/drawing/2014/main" id="{5E5AE0EA-E418-F652-0112-3BBECBF9F31B}"/>
              </a:ext>
            </a:extLst>
          </p:cNvPr>
          <p:cNvSpPr>
            <a:spLocks noGrp="1"/>
          </p:cNvSpPr>
          <p:nvPr>
            <p:ph type="pic" sz="quarter" idx="13"/>
          </p:nvPr>
        </p:nvSpPr>
        <p:spPr>
          <a:xfrm>
            <a:off x="4144065" y="619622"/>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7689115" y="619622"/>
            <a:ext cx="3279453" cy="3279453"/>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4982818" y="4498109"/>
            <a:ext cx="5985749" cy="1942447"/>
          </a:xfrm>
        </p:spPr>
        <p:txBody>
          <a:bodyPr anchor="t">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C8BB0262-848E-2042-BD03-AA897C6F4F48}"/>
              </a:ext>
            </a:extLst>
          </p:cNvPr>
          <p:cNvSpPr>
            <a:spLocks noGrp="1"/>
          </p:cNvSpPr>
          <p:nvPr>
            <p:ph type="body" sz="quarter" idx="16"/>
          </p:nvPr>
        </p:nvSpPr>
        <p:spPr>
          <a:xfrm>
            <a:off x="4982818" y="4162426"/>
            <a:ext cx="5985749" cy="270933"/>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770848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lumn(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3859052" y="625434"/>
            <a:ext cx="1924741" cy="5585361"/>
          </a:xfrm>
        </p:spPr>
        <p:txBody>
          <a:bodyPr vert="vert270" anchor="ctr">
            <a:noAutofit/>
          </a:bodyPr>
          <a:lstStyle>
            <a:lvl1pPr algn="ct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p>
            <a:endParaRPr lang="en-ID" dirty="0"/>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8" y="1428516"/>
            <a:ext cx="3067418" cy="4000969"/>
          </a:xfrm>
        </p:spPr>
        <p:txBody>
          <a:bodyPr/>
          <a:lstStyle/>
          <a:p>
            <a:endParaRPr lang="en-ID"/>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5976410" y="1540369"/>
            <a:ext cx="4992158" cy="4207567"/>
          </a:xfrm>
        </p:spPr>
        <p:txBody>
          <a:bodyPr anchor="t">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0D06D519-3A30-B9CA-ABD4-EBCF7F5D9A35}"/>
              </a:ext>
            </a:extLst>
          </p:cNvPr>
          <p:cNvSpPr>
            <a:spLocks noGrp="1"/>
          </p:cNvSpPr>
          <p:nvPr>
            <p:ph type="body" sz="quarter" idx="14"/>
          </p:nvPr>
        </p:nvSpPr>
        <p:spPr>
          <a:xfrm>
            <a:off x="5976409" y="1192742"/>
            <a:ext cx="4992158" cy="3048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197952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umn(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6661428" y="619623"/>
            <a:ext cx="4307141" cy="1454419"/>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p>
            <a:endParaRPr lang="en-ID" dirty="0"/>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7" y="619622"/>
            <a:ext cx="5618760" cy="5618757"/>
          </a:xfrm>
        </p:spPr>
        <p:txBody>
          <a:bodyPr/>
          <a:lstStyle/>
          <a:p>
            <a:endParaRPr lang="en-ID"/>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6661428" y="2852468"/>
            <a:ext cx="4307141" cy="3615950"/>
          </a:xfrm>
        </p:spPr>
        <p:txBody>
          <a:bodyPr>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628F10DA-A583-C2C4-8665-598A6BCA8906}"/>
              </a:ext>
            </a:extLst>
          </p:cNvPr>
          <p:cNvSpPr>
            <a:spLocks noGrp="1"/>
          </p:cNvSpPr>
          <p:nvPr>
            <p:ph type="body" sz="quarter" idx="14"/>
          </p:nvPr>
        </p:nvSpPr>
        <p:spPr>
          <a:xfrm>
            <a:off x="6661150" y="2473325"/>
            <a:ext cx="4307417" cy="333375"/>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1137142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lumn(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8E67-9FD7-A8F8-75F6-2FF3CD0DE168}"/>
              </a:ext>
            </a:extLst>
          </p:cNvPr>
          <p:cNvSpPr>
            <a:spLocks noGrp="1"/>
          </p:cNvSpPr>
          <p:nvPr>
            <p:ph type="title"/>
          </p:nvPr>
        </p:nvSpPr>
        <p:spPr>
          <a:xfrm>
            <a:off x="599017" y="501649"/>
            <a:ext cx="10369550" cy="758604"/>
          </a:xfrm>
        </p:spPr>
        <p:txBody>
          <a:bodyPr anchor="t">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E2EFFE8E-6F6C-1E23-79C9-808201616E4C}"/>
              </a:ext>
            </a:extLst>
          </p:cNvPr>
          <p:cNvSpPr>
            <a:spLocks noGrp="1"/>
          </p:cNvSpPr>
          <p:nvPr>
            <p:ph type="ftr" sz="quarter" idx="10"/>
          </p:nvPr>
        </p:nvSpPr>
        <p:spPr/>
        <p:txBody>
          <a:bodyPr/>
          <a:lstStyle/>
          <a:p>
            <a:endParaRPr lang="en-ID" dirty="0"/>
          </a:p>
        </p:txBody>
      </p:sp>
      <p:sp>
        <p:nvSpPr>
          <p:cNvPr id="4" name="Slide Number Placeholder 3">
            <a:extLst>
              <a:ext uri="{FF2B5EF4-FFF2-40B4-BE49-F238E27FC236}">
                <a16:creationId xmlns:a16="http://schemas.microsoft.com/office/drawing/2014/main" id="{E4C39AAF-82A4-7672-8873-E691CE5C39F6}"/>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5">
            <a:extLst>
              <a:ext uri="{FF2B5EF4-FFF2-40B4-BE49-F238E27FC236}">
                <a16:creationId xmlns:a16="http://schemas.microsoft.com/office/drawing/2014/main" id="{2550198D-18A3-B15D-CC93-17763FFE6A9B}"/>
              </a:ext>
            </a:extLst>
          </p:cNvPr>
          <p:cNvSpPr>
            <a:spLocks noGrp="1"/>
          </p:cNvSpPr>
          <p:nvPr>
            <p:ph type="pic" sz="quarter" idx="14"/>
          </p:nvPr>
        </p:nvSpPr>
        <p:spPr>
          <a:xfrm>
            <a:off x="599018" y="3233531"/>
            <a:ext cx="3122821" cy="3122820"/>
          </a:xfrm>
        </p:spPr>
        <p:txBody>
          <a:bodyPr/>
          <a:lstStyle/>
          <a:p>
            <a:endParaRPr lang="en-ID"/>
          </a:p>
        </p:txBody>
      </p:sp>
      <p:sp>
        <p:nvSpPr>
          <p:cNvPr id="6" name="Picture Placeholder 5">
            <a:extLst>
              <a:ext uri="{FF2B5EF4-FFF2-40B4-BE49-F238E27FC236}">
                <a16:creationId xmlns:a16="http://schemas.microsoft.com/office/drawing/2014/main" id="{1CE06D47-5795-E8A4-6688-63C0FCAB2B92}"/>
              </a:ext>
            </a:extLst>
          </p:cNvPr>
          <p:cNvSpPr>
            <a:spLocks noGrp="1"/>
          </p:cNvSpPr>
          <p:nvPr>
            <p:ph type="pic" sz="quarter" idx="15"/>
          </p:nvPr>
        </p:nvSpPr>
        <p:spPr>
          <a:xfrm>
            <a:off x="7845748" y="3233531"/>
            <a:ext cx="3122821" cy="3122820"/>
          </a:xfrm>
        </p:spPr>
        <p:txBody>
          <a:bodyPr/>
          <a:lstStyle/>
          <a:p>
            <a:endParaRPr lang="en-ID"/>
          </a:p>
        </p:txBody>
      </p:sp>
      <p:sp>
        <p:nvSpPr>
          <p:cNvPr id="7" name="Picture Placeholder 5">
            <a:extLst>
              <a:ext uri="{FF2B5EF4-FFF2-40B4-BE49-F238E27FC236}">
                <a16:creationId xmlns:a16="http://schemas.microsoft.com/office/drawing/2014/main" id="{BFB99BAA-F395-0232-ED1F-8AC6BA5C78B2}"/>
              </a:ext>
            </a:extLst>
          </p:cNvPr>
          <p:cNvSpPr>
            <a:spLocks noGrp="1"/>
          </p:cNvSpPr>
          <p:nvPr>
            <p:ph type="pic" sz="quarter" idx="16"/>
          </p:nvPr>
        </p:nvSpPr>
        <p:spPr>
          <a:xfrm>
            <a:off x="4222382" y="3233531"/>
            <a:ext cx="3122821" cy="3122820"/>
          </a:xfrm>
        </p:spPr>
        <p:txBody>
          <a:bodyPr/>
          <a:lstStyle/>
          <a:p>
            <a:endParaRPr lang="en-ID"/>
          </a:p>
        </p:txBody>
      </p:sp>
      <p:sp>
        <p:nvSpPr>
          <p:cNvPr id="8" name="Text Placeholder 7">
            <a:extLst>
              <a:ext uri="{FF2B5EF4-FFF2-40B4-BE49-F238E27FC236}">
                <a16:creationId xmlns:a16="http://schemas.microsoft.com/office/drawing/2014/main" id="{C10468B5-2B9D-DE53-3F2C-BA3EAD180D80}"/>
              </a:ext>
            </a:extLst>
          </p:cNvPr>
          <p:cNvSpPr>
            <a:spLocks noGrp="1"/>
          </p:cNvSpPr>
          <p:nvPr>
            <p:ph type="body" sz="quarter" idx="24"/>
          </p:nvPr>
        </p:nvSpPr>
        <p:spPr>
          <a:xfrm>
            <a:off x="599017" y="1702061"/>
            <a:ext cx="10369550" cy="1437600"/>
          </a:xfrm>
        </p:spPr>
        <p:txBody>
          <a:bodyPr>
            <a:noAutofit/>
          </a:bodyPr>
          <a:lstStyle/>
          <a:p>
            <a:pPr lvl="0"/>
            <a:r>
              <a:rPr lang="en-US" dirty="0"/>
              <a:t>Click to edit Master text styles</a:t>
            </a:r>
          </a:p>
        </p:txBody>
      </p:sp>
      <p:sp>
        <p:nvSpPr>
          <p:cNvPr id="11" name="Text Placeholder 9">
            <a:extLst>
              <a:ext uri="{FF2B5EF4-FFF2-40B4-BE49-F238E27FC236}">
                <a16:creationId xmlns:a16="http://schemas.microsoft.com/office/drawing/2014/main" id="{873FFC49-138F-7080-5BD9-31EBD6E5FA4D}"/>
              </a:ext>
            </a:extLst>
          </p:cNvPr>
          <p:cNvSpPr>
            <a:spLocks noGrp="1"/>
          </p:cNvSpPr>
          <p:nvPr>
            <p:ph type="body" sz="quarter" idx="25"/>
          </p:nvPr>
        </p:nvSpPr>
        <p:spPr>
          <a:xfrm>
            <a:off x="599017" y="1340909"/>
            <a:ext cx="10369550" cy="3360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646854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0452E-32E8-272A-C31B-E5C31D3B49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41CDE8-C2CB-012A-6B77-C4782AAD04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64EEFA-D03A-0732-B748-6B125D236F7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038F03B6-4171-BD78-ADD4-A9C3C58B25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64CAB8-B222-5EFD-B788-67FE64D2BF84}"/>
              </a:ext>
            </a:extLst>
          </p:cNvPr>
          <p:cNvSpPr>
            <a:spLocks noGrp="1"/>
          </p:cNvSpPr>
          <p:nvPr>
            <p:ph type="sldNum" sz="quarter" idx="12"/>
          </p:nvPr>
        </p:nvSpPr>
        <p:spPr/>
        <p:txBody>
          <a:bodyPr/>
          <a:lstStyle/>
          <a:p>
            <a:fld id="{EB045827-968C-474F-A751-7FD850BF14F6}" type="slidenum">
              <a:rPr lang="en-IN" smtClean="0"/>
              <a:t>‹#›</a:t>
            </a:fld>
            <a:endParaRPr lang="en-IN"/>
          </a:p>
        </p:txBody>
      </p:sp>
    </p:spTree>
    <p:extLst>
      <p:ext uri="{BB962C8B-B14F-4D97-AF65-F5344CB8AC3E}">
        <p14:creationId xmlns:p14="http://schemas.microsoft.com/office/powerpoint/2010/main" val="19168727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lumn(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B309-9F80-5BE3-F82C-91733414C47B}"/>
              </a:ext>
            </a:extLst>
          </p:cNvPr>
          <p:cNvSpPr>
            <a:spLocks noGrp="1"/>
          </p:cNvSpPr>
          <p:nvPr>
            <p:ph type="title"/>
          </p:nvPr>
        </p:nvSpPr>
        <p:spPr>
          <a:xfrm>
            <a:off x="599018" y="3640484"/>
            <a:ext cx="3478419" cy="2809378"/>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1A27C05-E3B0-EFC4-2286-5860D4A1ACF4}"/>
              </a:ext>
            </a:extLst>
          </p:cNvPr>
          <p:cNvSpPr>
            <a:spLocks noGrp="1"/>
          </p:cNvSpPr>
          <p:nvPr>
            <p:ph type="ftr" sz="quarter" idx="10"/>
          </p:nvPr>
        </p:nvSpPr>
        <p:spPr/>
        <p:txBody>
          <a:bodyPr/>
          <a:lstStyle/>
          <a:p>
            <a:endParaRPr lang="en-ID" dirty="0"/>
          </a:p>
        </p:txBody>
      </p:sp>
      <p:sp>
        <p:nvSpPr>
          <p:cNvPr id="4" name="Slide Number Placeholder 3">
            <a:extLst>
              <a:ext uri="{FF2B5EF4-FFF2-40B4-BE49-F238E27FC236}">
                <a16:creationId xmlns:a16="http://schemas.microsoft.com/office/drawing/2014/main" id="{0A33CF6B-04E5-9AB9-2466-0284576F034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054F23F8-6331-43CC-E76A-052E46B77548}"/>
              </a:ext>
            </a:extLst>
          </p:cNvPr>
          <p:cNvSpPr>
            <a:spLocks noGrp="1"/>
          </p:cNvSpPr>
          <p:nvPr>
            <p:ph type="pic" sz="quarter" idx="12"/>
          </p:nvPr>
        </p:nvSpPr>
        <p:spPr>
          <a:xfrm>
            <a:off x="599017" y="619622"/>
            <a:ext cx="4994450" cy="2809378"/>
          </a:xfrm>
        </p:spPr>
        <p:txBody>
          <a:bodyPr/>
          <a:lstStyle/>
          <a:p>
            <a:endParaRPr lang="en-ID"/>
          </a:p>
        </p:txBody>
      </p:sp>
      <p:sp>
        <p:nvSpPr>
          <p:cNvPr id="10" name="Text Placeholder 9">
            <a:extLst>
              <a:ext uri="{FF2B5EF4-FFF2-40B4-BE49-F238E27FC236}">
                <a16:creationId xmlns:a16="http://schemas.microsoft.com/office/drawing/2014/main" id="{6411F901-3943-1C25-A696-666A0EBDBCB3}"/>
              </a:ext>
            </a:extLst>
          </p:cNvPr>
          <p:cNvSpPr>
            <a:spLocks noGrp="1"/>
          </p:cNvSpPr>
          <p:nvPr>
            <p:ph type="body" sz="quarter" idx="15"/>
          </p:nvPr>
        </p:nvSpPr>
        <p:spPr>
          <a:xfrm>
            <a:off x="4290380" y="4052712"/>
            <a:ext cx="6678187" cy="2398254"/>
          </a:xfrm>
        </p:spPr>
        <p:txBody>
          <a:bodyPr anchor="t" anchorCtr="0">
            <a:noAutofit/>
          </a:bodyPr>
          <a:lstStyle/>
          <a:p>
            <a:pPr lvl="0"/>
            <a:r>
              <a:rPr lang="en-US" dirty="0"/>
              <a:t>Click to edit Master text styles</a:t>
            </a:r>
          </a:p>
        </p:txBody>
      </p:sp>
      <p:sp>
        <p:nvSpPr>
          <p:cNvPr id="5" name="Picture Placeholder 5">
            <a:extLst>
              <a:ext uri="{FF2B5EF4-FFF2-40B4-BE49-F238E27FC236}">
                <a16:creationId xmlns:a16="http://schemas.microsoft.com/office/drawing/2014/main" id="{79263BE0-4D84-7BD4-D81B-B266C5C1C47B}"/>
              </a:ext>
            </a:extLst>
          </p:cNvPr>
          <p:cNvSpPr>
            <a:spLocks noGrp="1"/>
          </p:cNvSpPr>
          <p:nvPr>
            <p:ph type="pic" sz="quarter" idx="16"/>
          </p:nvPr>
        </p:nvSpPr>
        <p:spPr>
          <a:xfrm>
            <a:off x="5974118" y="619622"/>
            <a:ext cx="4994450" cy="2809378"/>
          </a:xfrm>
        </p:spPr>
        <p:txBody>
          <a:bodyPr/>
          <a:lstStyle/>
          <a:p>
            <a:endParaRPr lang="en-ID"/>
          </a:p>
        </p:txBody>
      </p:sp>
      <p:sp>
        <p:nvSpPr>
          <p:cNvPr id="8" name="Text Placeholder 7">
            <a:extLst>
              <a:ext uri="{FF2B5EF4-FFF2-40B4-BE49-F238E27FC236}">
                <a16:creationId xmlns:a16="http://schemas.microsoft.com/office/drawing/2014/main" id="{A6996222-F889-3352-0878-1D5998408AAE}"/>
              </a:ext>
            </a:extLst>
          </p:cNvPr>
          <p:cNvSpPr>
            <a:spLocks noGrp="1"/>
          </p:cNvSpPr>
          <p:nvPr>
            <p:ph type="body" sz="quarter" idx="17"/>
          </p:nvPr>
        </p:nvSpPr>
        <p:spPr>
          <a:xfrm>
            <a:off x="4289426" y="3640667"/>
            <a:ext cx="6679141" cy="343959"/>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1821366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2230F5-597C-3032-DF77-75747627AE3E}"/>
              </a:ext>
            </a:extLst>
          </p:cNvPr>
          <p:cNvSpPr/>
          <p:nvPr userDrawn="1"/>
        </p:nvSpPr>
        <p:spPr>
          <a:xfrm>
            <a:off x="4276033" y="2342507"/>
            <a:ext cx="6692533" cy="16882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dirty="0"/>
          </a:p>
        </p:txBody>
      </p:sp>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4276036" y="619624"/>
            <a:ext cx="6692533" cy="1633247"/>
          </a:xfrm>
        </p:spPr>
        <p:txBody>
          <a:bodyPr anchor="t">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p>
            <a:endParaRPr lang="en-ID" dirty="0"/>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619622"/>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8690381" y="4212337"/>
            <a:ext cx="2278187" cy="2278187"/>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599017" y="4437088"/>
            <a:ext cx="7732183" cy="2053435"/>
          </a:xfrm>
        </p:spPr>
        <p:txBody>
          <a:bodyPr anchor="t" anchorCtr="0">
            <a:noAutofit/>
          </a:bodyPr>
          <a:lstStyle/>
          <a:p>
            <a:pPr lvl="0"/>
            <a:r>
              <a:rPr lang="en-US" dirty="0"/>
              <a:t>Click to edit Master text styles</a:t>
            </a:r>
          </a:p>
        </p:txBody>
      </p:sp>
      <p:sp>
        <p:nvSpPr>
          <p:cNvPr id="5" name="Text Placeholder 13">
            <a:extLst>
              <a:ext uri="{FF2B5EF4-FFF2-40B4-BE49-F238E27FC236}">
                <a16:creationId xmlns:a16="http://schemas.microsoft.com/office/drawing/2014/main" id="{AD539BA3-D11E-897F-CE18-588B0DC93D9C}"/>
              </a:ext>
            </a:extLst>
          </p:cNvPr>
          <p:cNvSpPr>
            <a:spLocks noGrp="1"/>
          </p:cNvSpPr>
          <p:nvPr>
            <p:ph type="body" sz="quarter" idx="16"/>
          </p:nvPr>
        </p:nvSpPr>
        <p:spPr>
          <a:xfrm>
            <a:off x="4276034" y="2647814"/>
            <a:ext cx="6692533" cy="1382909"/>
          </a:xfrm>
          <a:noFill/>
        </p:spPr>
        <p:txBody>
          <a:bodyPr lIns="90000" tIns="46800" rIns="90000" bIns="46800" anchor="t" anchorCtr="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9" name="Text Placeholder 8">
            <a:extLst>
              <a:ext uri="{FF2B5EF4-FFF2-40B4-BE49-F238E27FC236}">
                <a16:creationId xmlns:a16="http://schemas.microsoft.com/office/drawing/2014/main" id="{FB699D9A-0440-F623-A0B6-4C44724F540D}"/>
              </a:ext>
            </a:extLst>
          </p:cNvPr>
          <p:cNvSpPr>
            <a:spLocks noGrp="1"/>
          </p:cNvSpPr>
          <p:nvPr>
            <p:ph type="body" sz="quarter" idx="17" hasCustomPrompt="1"/>
          </p:nvPr>
        </p:nvSpPr>
        <p:spPr>
          <a:xfrm>
            <a:off x="599018" y="4210878"/>
            <a:ext cx="7732182" cy="221192"/>
          </a:xfrm>
        </p:spPr>
        <p:txBody>
          <a:bodyPr anchor="b">
            <a:noAutofit/>
          </a:bodyPr>
          <a:lstStyle>
            <a:lvl1pPr>
              <a:defRPr sz="1250" b="1"/>
            </a:lvl1pPr>
          </a:lstStyle>
          <a:p>
            <a:pPr lvl="0"/>
            <a:r>
              <a:rPr lang="en-US" dirty="0"/>
              <a:t>Click to edit master text styles</a:t>
            </a:r>
          </a:p>
        </p:txBody>
      </p:sp>
      <p:sp>
        <p:nvSpPr>
          <p:cNvPr id="11" name="Text Placeholder 8">
            <a:extLst>
              <a:ext uri="{FF2B5EF4-FFF2-40B4-BE49-F238E27FC236}">
                <a16:creationId xmlns:a16="http://schemas.microsoft.com/office/drawing/2014/main" id="{F05BCCAA-A432-8B61-761B-D9FE1F32AED7}"/>
              </a:ext>
            </a:extLst>
          </p:cNvPr>
          <p:cNvSpPr>
            <a:spLocks noGrp="1"/>
          </p:cNvSpPr>
          <p:nvPr>
            <p:ph type="body" sz="quarter" idx="19" hasCustomPrompt="1"/>
          </p:nvPr>
        </p:nvSpPr>
        <p:spPr>
          <a:xfrm>
            <a:off x="4276034" y="2342507"/>
            <a:ext cx="6692533" cy="300289"/>
          </a:xfrm>
        </p:spPr>
        <p:txBody>
          <a:bodyPr anchor="b">
            <a:noAutofit/>
          </a:bodyPr>
          <a:lstStyle>
            <a:lvl1pPr>
              <a:defRPr sz="1250" b="1">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12072773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Columns(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419B-0A7A-D6A9-278B-3CB3F6B13C8C}"/>
              </a:ext>
            </a:extLst>
          </p:cNvPr>
          <p:cNvSpPr>
            <a:spLocks noGrp="1"/>
          </p:cNvSpPr>
          <p:nvPr>
            <p:ph type="title"/>
          </p:nvPr>
        </p:nvSpPr>
        <p:spPr>
          <a:xfrm>
            <a:off x="6519860" y="619622"/>
            <a:ext cx="4448707" cy="1968969"/>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F2475DCC-A5DC-45EE-5280-E6AF55C5FBDB}"/>
              </a:ext>
            </a:extLst>
          </p:cNvPr>
          <p:cNvSpPr>
            <a:spLocks noGrp="1"/>
          </p:cNvSpPr>
          <p:nvPr>
            <p:ph type="ftr" sz="quarter" idx="10"/>
          </p:nvPr>
        </p:nvSpPr>
        <p:spPr/>
        <p:txBody>
          <a:bodyPr/>
          <a:lstStyle/>
          <a:p>
            <a:endParaRPr lang="en-ID" dirty="0"/>
          </a:p>
        </p:txBody>
      </p:sp>
      <p:sp>
        <p:nvSpPr>
          <p:cNvPr id="4" name="Slide Number Placeholder 3">
            <a:extLst>
              <a:ext uri="{FF2B5EF4-FFF2-40B4-BE49-F238E27FC236}">
                <a16:creationId xmlns:a16="http://schemas.microsoft.com/office/drawing/2014/main" id="{24554E76-F34B-95F8-FD2E-0312C265AECF}"/>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6">
            <a:extLst>
              <a:ext uri="{FF2B5EF4-FFF2-40B4-BE49-F238E27FC236}">
                <a16:creationId xmlns:a16="http://schemas.microsoft.com/office/drawing/2014/main" id="{FD592EB7-0888-4601-189D-47D758F2EA24}"/>
              </a:ext>
            </a:extLst>
          </p:cNvPr>
          <p:cNvSpPr>
            <a:spLocks noGrp="1"/>
          </p:cNvSpPr>
          <p:nvPr>
            <p:ph type="pic" sz="quarter" idx="12"/>
          </p:nvPr>
        </p:nvSpPr>
        <p:spPr>
          <a:xfrm>
            <a:off x="0" y="0"/>
            <a:ext cx="5783792" cy="3855843"/>
          </a:xfrm>
        </p:spPr>
      </p:sp>
      <p:sp>
        <p:nvSpPr>
          <p:cNvPr id="7" name="Text Placeholder 7">
            <a:extLst>
              <a:ext uri="{FF2B5EF4-FFF2-40B4-BE49-F238E27FC236}">
                <a16:creationId xmlns:a16="http://schemas.microsoft.com/office/drawing/2014/main" id="{D5089FCE-DB18-D776-A8F9-8E69AD01AAD4}"/>
              </a:ext>
            </a:extLst>
          </p:cNvPr>
          <p:cNvSpPr>
            <a:spLocks noGrp="1"/>
          </p:cNvSpPr>
          <p:nvPr>
            <p:ph type="body" sz="quarter" idx="23"/>
          </p:nvPr>
        </p:nvSpPr>
        <p:spPr>
          <a:xfrm>
            <a:off x="599017" y="4596384"/>
            <a:ext cx="5184775" cy="1849257"/>
          </a:xfrm>
        </p:spPr>
        <p:txBody>
          <a:bodyPr>
            <a:noAutofit/>
          </a:bodyPr>
          <a:lstStyle>
            <a:lvl1pPr>
              <a:defRPr>
                <a:latin typeface="+mn-lt"/>
                <a:ea typeface="Cascadia Mono SemiBold" panose="020B0609020000020004" pitchFamily="49" charset="0"/>
                <a:cs typeface="Cascadia Mono SemiBold" panose="020B0609020000020004" pitchFamily="49" charset="0"/>
              </a:defRPr>
            </a:lvl1pPr>
            <a:lvl2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2pPr>
            <a:lvl3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3pPr>
            <a:lvl4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4pPr>
            <a:lvl5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50477A3C-2108-3003-027C-E88B14294EA0}"/>
              </a:ext>
            </a:extLst>
          </p:cNvPr>
          <p:cNvSpPr>
            <a:spLocks noGrp="1"/>
          </p:cNvSpPr>
          <p:nvPr>
            <p:ph type="body" sz="quarter" idx="24"/>
          </p:nvPr>
        </p:nvSpPr>
        <p:spPr>
          <a:xfrm>
            <a:off x="6519862" y="3429000"/>
            <a:ext cx="4448706" cy="2809377"/>
          </a:xfrm>
        </p:spPr>
        <p:txBody>
          <a:bodyPr>
            <a:noAutofit/>
          </a:bodyPr>
          <a:lstStyle/>
          <a:p>
            <a:pPr lvl="0"/>
            <a:r>
              <a:rPr lang="en-US" dirty="0"/>
              <a:t>Click to edit Master text styles</a:t>
            </a:r>
          </a:p>
        </p:txBody>
      </p:sp>
      <p:sp>
        <p:nvSpPr>
          <p:cNvPr id="8" name="Text Placeholder 7">
            <a:extLst>
              <a:ext uri="{FF2B5EF4-FFF2-40B4-BE49-F238E27FC236}">
                <a16:creationId xmlns:a16="http://schemas.microsoft.com/office/drawing/2014/main" id="{A91A7CC4-3079-7DF7-C21C-DE6408BF46EF}"/>
              </a:ext>
            </a:extLst>
          </p:cNvPr>
          <p:cNvSpPr>
            <a:spLocks noGrp="1"/>
          </p:cNvSpPr>
          <p:nvPr>
            <p:ph type="body" sz="quarter" idx="25"/>
          </p:nvPr>
        </p:nvSpPr>
        <p:spPr>
          <a:xfrm>
            <a:off x="600076" y="4121150"/>
            <a:ext cx="5183717" cy="402167"/>
          </a:xfrm>
        </p:spPr>
        <p:txBody>
          <a:bodyPr anchor="b">
            <a:noAutofit/>
          </a:bodyPr>
          <a:lstStyle>
            <a:lvl1pPr>
              <a:defRPr sz="1250" b="1"/>
            </a:lvl1pPr>
          </a:lstStyle>
          <a:p>
            <a:pPr lvl="0"/>
            <a:r>
              <a:rPr lang="en-US" dirty="0"/>
              <a:t>Click to edit Master text styles</a:t>
            </a:r>
          </a:p>
        </p:txBody>
      </p:sp>
      <p:sp>
        <p:nvSpPr>
          <p:cNvPr id="11" name="Text Placeholder 10">
            <a:extLst>
              <a:ext uri="{FF2B5EF4-FFF2-40B4-BE49-F238E27FC236}">
                <a16:creationId xmlns:a16="http://schemas.microsoft.com/office/drawing/2014/main" id="{E4628143-A333-8CBE-65C0-7C44565BD906}"/>
              </a:ext>
            </a:extLst>
          </p:cNvPr>
          <p:cNvSpPr>
            <a:spLocks noGrp="1"/>
          </p:cNvSpPr>
          <p:nvPr>
            <p:ph type="body" sz="quarter" idx="26"/>
          </p:nvPr>
        </p:nvSpPr>
        <p:spPr>
          <a:xfrm>
            <a:off x="6519860" y="3075517"/>
            <a:ext cx="4448707" cy="286809"/>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8732457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442312-9E63-3A81-2CB4-8F85F5C2CD49}"/>
              </a:ext>
            </a:extLst>
          </p:cNvPr>
          <p:cNvSpPr/>
          <p:nvPr userDrawn="1"/>
        </p:nvSpPr>
        <p:spPr>
          <a:xfrm>
            <a:off x="0" y="1945185"/>
            <a:ext cx="3878469" cy="49128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1">
            <a:extLst>
              <a:ext uri="{FF2B5EF4-FFF2-40B4-BE49-F238E27FC236}">
                <a16:creationId xmlns:a16="http://schemas.microsoft.com/office/drawing/2014/main" id="{D270176E-FDDF-30CB-EB74-A75B39D053B0}"/>
              </a:ext>
            </a:extLst>
          </p:cNvPr>
          <p:cNvSpPr>
            <a:spLocks noGrp="1"/>
          </p:cNvSpPr>
          <p:nvPr>
            <p:ph type="title"/>
          </p:nvPr>
        </p:nvSpPr>
        <p:spPr>
          <a:xfrm>
            <a:off x="599017" y="629587"/>
            <a:ext cx="10369550" cy="1197627"/>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5C0C34D-8F75-41B3-4243-E45FBD015BCA}"/>
              </a:ext>
            </a:extLst>
          </p:cNvPr>
          <p:cNvSpPr>
            <a:spLocks noGrp="1"/>
          </p:cNvSpPr>
          <p:nvPr>
            <p:ph type="ftr" sz="quarter" idx="10"/>
          </p:nvPr>
        </p:nvSpPr>
        <p:spPr/>
        <p:txBody>
          <a:bodyPr/>
          <a:lstStyle/>
          <a:p>
            <a:endParaRPr lang="en-ID" dirty="0"/>
          </a:p>
        </p:txBody>
      </p:sp>
      <p:sp>
        <p:nvSpPr>
          <p:cNvPr id="4" name="Slide Number Placeholder 3">
            <a:extLst>
              <a:ext uri="{FF2B5EF4-FFF2-40B4-BE49-F238E27FC236}">
                <a16:creationId xmlns:a16="http://schemas.microsoft.com/office/drawing/2014/main" id="{84A13D18-EF04-D403-494B-02A03A28BC5B}"/>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11" name="Text Placeholder 10">
            <a:extLst>
              <a:ext uri="{FF2B5EF4-FFF2-40B4-BE49-F238E27FC236}">
                <a16:creationId xmlns:a16="http://schemas.microsoft.com/office/drawing/2014/main" id="{5A0E6078-78A1-619C-E7B0-63DBC649FF44}"/>
              </a:ext>
            </a:extLst>
          </p:cNvPr>
          <p:cNvSpPr>
            <a:spLocks noGrp="1"/>
          </p:cNvSpPr>
          <p:nvPr>
            <p:ph type="body" sz="quarter" idx="13"/>
          </p:nvPr>
        </p:nvSpPr>
        <p:spPr>
          <a:xfrm>
            <a:off x="599017" y="2688236"/>
            <a:ext cx="2702983" cy="3668115"/>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10">
            <a:extLst>
              <a:ext uri="{FF2B5EF4-FFF2-40B4-BE49-F238E27FC236}">
                <a16:creationId xmlns:a16="http://schemas.microsoft.com/office/drawing/2014/main" id="{33E87E0F-2528-3A8B-F312-9C9235E58689}"/>
              </a:ext>
            </a:extLst>
          </p:cNvPr>
          <p:cNvSpPr>
            <a:spLocks noGrp="1"/>
          </p:cNvSpPr>
          <p:nvPr>
            <p:ph type="body" sz="quarter" idx="14"/>
          </p:nvPr>
        </p:nvSpPr>
        <p:spPr>
          <a:xfrm>
            <a:off x="4406810" y="2688236"/>
            <a:ext cx="2850043" cy="3668117"/>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AFC7124D-DD4E-EC8C-E7C5-E61FED507E5E}"/>
              </a:ext>
            </a:extLst>
          </p:cNvPr>
          <p:cNvSpPr>
            <a:spLocks noGrp="1"/>
          </p:cNvSpPr>
          <p:nvPr>
            <p:ph type="body" sz="quarter" idx="16"/>
          </p:nvPr>
        </p:nvSpPr>
        <p:spPr>
          <a:xfrm>
            <a:off x="600075" y="2238376"/>
            <a:ext cx="2708275" cy="370417"/>
          </a:xfrm>
        </p:spPr>
        <p:txBody>
          <a:bodyPr>
            <a:noAutofit/>
          </a:bodyPr>
          <a:lstStyle>
            <a:lvl1pPr>
              <a:defRPr sz="1250" b="1" i="0">
                <a:solidFill>
                  <a:schemeClr val="bg1"/>
                </a:solidFill>
              </a:defRPr>
            </a:lvl1pPr>
          </a:lstStyle>
          <a:p>
            <a:pPr lvl="0"/>
            <a:r>
              <a:rPr lang="en-US" dirty="0"/>
              <a:t>Click to edit Master text styles</a:t>
            </a:r>
          </a:p>
        </p:txBody>
      </p:sp>
      <p:sp>
        <p:nvSpPr>
          <p:cNvPr id="8" name="Text Placeholder 6">
            <a:extLst>
              <a:ext uri="{FF2B5EF4-FFF2-40B4-BE49-F238E27FC236}">
                <a16:creationId xmlns:a16="http://schemas.microsoft.com/office/drawing/2014/main" id="{A080B0E0-EDE6-D1DA-96BC-3A304EF16614}"/>
              </a:ext>
            </a:extLst>
          </p:cNvPr>
          <p:cNvSpPr>
            <a:spLocks noGrp="1"/>
          </p:cNvSpPr>
          <p:nvPr>
            <p:ph type="body" sz="quarter" idx="17"/>
          </p:nvPr>
        </p:nvSpPr>
        <p:spPr>
          <a:xfrm>
            <a:off x="4406810" y="2238376"/>
            <a:ext cx="2850042" cy="370417"/>
          </a:xfrm>
        </p:spPr>
        <p:txBody>
          <a:bodyPr>
            <a:noAutofit/>
          </a:bodyPr>
          <a:lstStyle>
            <a:lvl1pPr>
              <a:defRPr sz="1250" b="1">
                <a:solidFill>
                  <a:schemeClr val="tx1"/>
                </a:solidFill>
              </a:defRPr>
            </a:lvl1pPr>
          </a:lstStyle>
          <a:p>
            <a:pPr lvl="0"/>
            <a:r>
              <a:rPr lang="en-US" dirty="0"/>
              <a:t>Click to edit Master text styles</a:t>
            </a:r>
          </a:p>
        </p:txBody>
      </p:sp>
      <p:sp>
        <p:nvSpPr>
          <p:cNvPr id="10" name="Text Placeholder 6">
            <a:extLst>
              <a:ext uri="{FF2B5EF4-FFF2-40B4-BE49-F238E27FC236}">
                <a16:creationId xmlns:a16="http://schemas.microsoft.com/office/drawing/2014/main" id="{859FAC71-85AD-024C-725C-D69E0CED99CD}"/>
              </a:ext>
            </a:extLst>
          </p:cNvPr>
          <p:cNvSpPr>
            <a:spLocks noGrp="1"/>
          </p:cNvSpPr>
          <p:nvPr>
            <p:ph type="body" sz="quarter" idx="18"/>
          </p:nvPr>
        </p:nvSpPr>
        <p:spPr>
          <a:xfrm>
            <a:off x="8118525" y="2238375"/>
            <a:ext cx="2850042" cy="370417"/>
          </a:xfrm>
        </p:spPr>
        <p:txBody>
          <a:bodyPr>
            <a:noAutofit/>
          </a:bodyPr>
          <a:lstStyle>
            <a:lvl1pPr>
              <a:defRPr sz="1250" b="1">
                <a:solidFill>
                  <a:schemeClr val="tx1"/>
                </a:solidFill>
              </a:defRPr>
            </a:lvl1pPr>
          </a:lstStyle>
          <a:p>
            <a:pPr lvl="0"/>
            <a:r>
              <a:rPr lang="en-US" dirty="0"/>
              <a:t>Click to edit Master text styles</a:t>
            </a:r>
          </a:p>
        </p:txBody>
      </p:sp>
      <p:sp>
        <p:nvSpPr>
          <p:cNvPr id="13" name="Text Placeholder 10">
            <a:extLst>
              <a:ext uri="{FF2B5EF4-FFF2-40B4-BE49-F238E27FC236}">
                <a16:creationId xmlns:a16="http://schemas.microsoft.com/office/drawing/2014/main" id="{FE6D3C3B-EB21-AFF3-AC51-E227BB698DFC}"/>
              </a:ext>
            </a:extLst>
          </p:cNvPr>
          <p:cNvSpPr>
            <a:spLocks noGrp="1"/>
          </p:cNvSpPr>
          <p:nvPr>
            <p:ph type="body" sz="quarter" idx="19"/>
          </p:nvPr>
        </p:nvSpPr>
        <p:spPr>
          <a:xfrm>
            <a:off x="8118524" y="2688236"/>
            <a:ext cx="2850043" cy="3668117"/>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Tree>
    <p:extLst>
      <p:ext uri="{BB962C8B-B14F-4D97-AF65-F5344CB8AC3E}">
        <p14:creationId xmlns:p14="http://schemas.microsoft.com/office/powerpoint/2010/main" val="1965660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556A-4C4F-4323-BBD6-CDF3030D446D}"/>
              </a:ext>
            </a:extLst>
          </p:cNvPr>
          <p:cNvSpPr>
            <a:spLocks noGrp="1"/>
          </p:cNvSpPr>
          <p:nvPr>
            <p:ph type="title"/>
          </p:nvPr>
        </p:nvSpPr>
        <p:spPr>
          <a:xfrm>
            <a:off x="599017" y="619624"/>
            <a:ext cx="10369550" cy="9600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838D52A2-22C1-5391-6B70-150432196B6A}"/>
              </a:ext>
            </a:extLst>
          </p:cNvPr>
          <p:cNvSpPr>
            <a:spLocks noGrp="1"/>
          </p:cNvSpPr>
          <p:nvPr>
            <p:ph type="ftr" sz="quarter" idx="10"/>
          </p:nvPr>
        </p:nvSpPr>
        <p:spPr/>
        <p:txBody>
          <a:bodyPr/>
          <a:lstStyle/>
          <a:p>
            <a:endParaRPr lang="en-ID" dirty="0"/>
          </a:p>
        </p:txBody>
      </p:sp>
      <p:sp>
        <p:nvSpPr>
          <p:cNvPr id="4" name="Slide Number Placeholder 3">
            <a:extLst>
              <a:ext uri="{FF2B5EF4-FFF2-40B4-BE49-F238E27FC236}">
                <a16:creationId xmlns:a16="http://schemas.microsoft.com/office/drawing/2014/main" id="{E0205432-AB6B-FF89-CB0C-1C4E6B4A20F2}"/>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5" name="Chart Placeholder 22">
            <a:extLst>
              <a:ext uri="{FF2B5EF4-FFF2-40B4-BE49-F238E27FC236}">
                <a16:creationId xmlns:a16="http://schemas.microsoft.com/office/drawing/2014/main" id="{7B768053-ECBB-DC91-DCF1-5640D1A23588}"/>
              </a:ext>
            </a:extLst>
          </p:cNvPr>
          <p:cNvSpPr>
            <a:spLocks noGrp="1"/>
          </p:cNvSpPr>
          <p:nvPr>
            <p:ph type="chart" sz="quarter" idx="26"/>
          </p:nvPr>
        </p:nvSpPr>
        <p:spPr>
          <a:xfrm>
            <a:off x="1200000" y="1738097"/>
            <a:ext cx="2037784" cy="1684283"/>
          </a:xfrm>
        </p:spPr>
        <p:txBody>
          <a:bodyPr/>
          <a:lstStyle/>
          <a:p>
            <a:endParaRPr lang="en-US" dirty="0"/>
          </a:p>
        </p:txBody>
      </p:sp>
      <p:sp>
        <p:nvSpPr>
          <p:cNvPr id="6" name="Chart Placeholder 22">
            <a:extLst>
              <a:ext uri="{FF2B5EF4-FFF2-40B4-BE49-F238E27FC236}">
                <a16:creationId xmlns:a16="http://schemas.microsoft.com/office/drawing/2014/main" id="{FA52F9D6-8DEF-B87B-34AA-6F17C7D862E0}"/>
              </a:ext>
            </a:extLst>
          </p:cNvPr>
          <p:cNvSpPr>
            <a:spLocks noGrp="1"/>
          </p:cNvSpPr>
          <p:nvPr>
            <p:ph type="chart" sz="quarter" idx="27"/>
          </p:nvPr>
        </p:nvSpPr>
        <p:spPr>
          <a:xfrm>
            <a:off x="8400000" y="1734057"/>
            <a:ext cx="2037784" cy="1684283"/>
          </a:xfrm>
        </p:spPr>
        <p:txBody>
          <a:bodyPr/>
          <a:lstStyle/>
          <a:p>
            <a:endParaRPr lang="en-US" dirty="0"/>
          </a:p>
        </p:txBody>
      </p:sp>
      <p:sp>
        <p:nvSpPr>
          <p:cNvPr id="7" name="Text Placeholder 10">
            <a:extLst>
              <a:ext uri="{FF2B5EF4-FFF2-40B4-BE49-F238E27FC236}">
                <a16:creationId xmlns:a16="http://schemas.microsoft.com/office/drawing/2014/main" id="{9C07B785-A4DF-D4B6-92D0-2E8E22C60891}"/>
              </a:ext>
            </a:extLst>
          </p:cNvPr>
          <p:cNvSpPr>
            <a:spLocks noGrp="1"/>
          </p:cNvSpPr>
          <p:nvPr>
            <p:ph type="body" sz="quarter" idx="20"/>
          </p:nvPr>
        </p:nvSpPr>
        <p:spPr>
          <a:xfrm>
            <a:off x="1018893" y="3508020"/>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8" name="Picture Placeholder 8">
            <a:extLst>
              <a:ext uri="{FF2B5EF4-FFF2-40B4-BE49-F238E27FC236}">
                <a16:creationId xmlns:a16="http://schemas.microsoft.com/office/drawing/2014/main" id="{078ACDE8-BCBA-A408-727B-966ACE397763}"/>
              </a:ext>
            </a:extLst>
          </p:cNvPr>
          <p:cNvSpPr>
            <a:spLocks noGrp="1"/>
          </p:cNvSpPr>
          <p:nvPr>
            <p:ph type="pic" sz="quarter" idx="28"/>
          </p:nvPr>
        </p:nvSpPr>
        <p:spPr>
          <a:xfrm>
            <a:off x="4620552" y="1711315"/>
            <a:ext cx="2400000" cy="4802400"/>
          </a:xfrm>
        </p:spPr>
        <p:txBody>
          <a:bodyPr/>
          <a:lstStyle/>
          <a:p>
            <a:endParaRPr lang="en-UZ"/>
          </a:p>
        </p:txBody>
      </p:sp>
      <p:sp>
        <p:nvSpPr>
          <p:cNvPr id="9" name="Text Placeholder 10">
            <a:extLst>
              <a:ext uri="{FF2B5EF4-FFF2-40B4-BE49-F238E27FC236}">
                <a16:creationId xmlns:a16="http://schemas.microsoft.com/office/drawing/2014/main" id="{A9011876-5E78-CB58-BABC-A39746BBB653}"/>
              </a:ext>
            </a:extLst>
          </p:cNvPr>
          <p:cNvSpPr>
            <a:spLocks noGrp="1"/>
          </p:cNvSpPr>
          <p:nvPr>
            <p:ph type="body" sz="quarter" idx="29"/>
          </p:nvPr>
        </p:nvSpPr>
        <p:spPr>
          <a:xfrm>
            <a:off x="1031381" y="4112515"/>
            <a:ext cx="2402400" cy="2402400"/>
          </a:xfrm>
        </p:spPr>
        <p:txBody>
          <a:bodyPr/>
          <a:lstStyle/>
          <a:p>
            <a:pPr lvl="0"/>
            <a:r>
              <a:rPr lang="en-US" dirty="0"/>
              <a:t>Click to edit Master text styles</a:t>
            </a:r>
          </a:p>
        </p:txBody>
      </p:sp>
      <p:sp>
        <p:nvSpPr>
          <p:cNvPr id="10" name="Text Placeholder 10">
            <a:extLst>
              <a:ext uri="{FF2B5EF4-FFF2-40B4-BE49-F238E27FC236}">
                <a16:creationId xmlns:a16="http://schemas.microsoft.com/office/drawing/2014/main" id="{0F6B691D-F71E-358C-29A5-C67135B73237}"/>
              </a:ext>
            </a:extLst>
          </p:cNvPr>
          <p:cNvSpPr>
            <a:spLocks noGrp="1"/>
          </p:cNvSpPr>
          <p:nvPr>
            <p:ph type="body" sz="quarter" idx="30"/>
          </p:nvPr>
        </p:nvSpPr>
        <p:spPr>
          <a:xfrm>
            <a:off x="8219813" y="3508020"/>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1" name="Text Placeholder 10">
            <a:extLst>
              <a:ext uri="{FF2B5EF4-FFF2-40B4-BE49-F238E27FC236}">
                <a16:creationId xmlns:a16="http://schemas.microsoft.com/office/drawing/2014/main" id="{945C4FD2-9C3E-3AF6-FC72-5146F341D840}"/>
              </a:ext>
            </a:extLst>
          </p:cNvPr>
          <p:cNvSpPr>
            <a:spLocks noGrp="1"/>
          </p:cNvSpPr>
          <p:nvPr>
            <p:ph type="body" sz="quarter" idx="31"/>
          </p:nvPr>
        </p:nvSpPr>
        <p:spPr>
          <a:xfrm>
            <a:off x="8207323" y="4112515"/>
            <a:ext cx="2402400" cy="2402400"/>
          </a:xfrm>
        </p:spPr>
        <p:txBody>
          <a:bodyPr/>
          <a:lstStyle/>
          <a:p>
            <a:pPr lvl="0"/>
            <a:r>
              <a:rPr lang="en-US" dirty="0"/>
              <a:t>Click to edit Master text styles</a:t>
            </a:r>
          </a:p>
        </p:txBody>
      </p:sp>
    </p:spTree>
    <p:extLst>
      <p:ext uri="{BB962C8B-B14F-4D97-AF65-F5344CB8AC3E}">
        <p14:creationId xmlns:p14="http://schemas.microsoft.com/office/powerpoint/2010/main" val="8160386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556A-4C4F-4323-BBD6-CDF3030D446D}"/>
              </a:ext>
            </a:extLst>
          </p:cNvPr>
          <p:cNvSpPr>
            <a:spLocks noGrp="1"/>
          </p:cNvSpPr>
          <p:nvPr>
            <p:ph type="title"/>
          </p:nvPr>
        </p:nvSpPr>
        <p:spPr>
          <a:xfrm>
            <a:off x="599017" y="619624"/>
            <a:ext cx="10369550" cy="9600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838D52A2-22C1-5391-6B70-150432196B6A}"/>
              </a:ext>
            </a:extLst>
          </p:cNvPr>
          <p:cNvSpPr>
            <a:spLocks noGrp="1"/>
          </p:cNvSpPr>
          <p:nvPr>
            <p:ph type="ftr" sz="quarter" idx="10"/>
          </p:nvPr>
        </p:nvSpPr>
        <p:spPr/>
        <p:txBody>
          <a:bodyPr/>
          <a:lstStyle/>
          <a:p>
            <a:endParaRPr lang="en-ID" dirty="0"/>
          </a:p>
        </p:txBody>
      </p:sp>
      <p:sp>
        <p:nvSpPr>
          <p:cNvPr id="4" name="Slide Number Placeholder 3">
            <a:extLst>
              <a:ext uri="{FF2B5EF4-FFF2-40B4-BE49-F238E27FC236}">
                <a16:creationId xmlns:a16="http://schemas.microsoft.com/office/drawing/2014/main" id="{E0205432-AB6B-FF89-CB0C-1C4E6B4A20F2}"/>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12" name="Chart Placeholder 22">
            <a:extLst>
              <a:ext uri="{FF2B5EF4-FFF2-40B4-BE49-F238E27FC236}">
                <a16:creationId xmlns:a16="http://schemas.microsoft.com/office/drawing/2014/main" id="{3AC63550-66C3-F99B-5E65-D253158E0F9C}"/>
              </a:ext>
            </a:extLst>
          </p:cNvPr>
          <p:cNvSpPr>
            <a:spLocks noGrp="1"/>
          </p:cNvSpPr>
          <p:nvPr>
            <p:ph type="chart" sz="quarter" idx="27"/>
          </p:nvPr>
        </p:nvSpPr>
        <p:spPr>
          <a:xfrm>
            <a:off x="8143263" y="1732835"/>
            <a:ext cx="2037784" cy="1684283"/>
          </a:xfrm>
        </p:spPr>
        <p:txBody>
          <a:bodyPr/>
          <a:lstStyle/>
          <a:p>
            <a:endParaRPr lang="en-US" dirty="0"/>
          </a:p>
        </p:txBody>
      </p:sp>
      <p:sp>
        <p:nvSpPr>
          <p:cNvPr id="13" name="Text Placeholder 10">
            <a:extLst>
              <a:ext uri="{FF2B5EF4-FFF2-40B4-BE49-F238E27FC236}">
                <a16:creationId xmlns:a16="http://schemas.microsoft.com/office/drawing/2014/main" id="{79B3EFB2-E56F-C9E5-76FB-4FD8920F4020}"/>
              </a:ext>
            </a:extLst>
          </p:cNvPr>
          <p:cNvSpPr>
            <a:spLocks noGrp="1"/>
          </p:cNvSpPr>
          <p:nvPr>
            <p:ph type="body" sz="quarter" idx="20"/>
          </p:nvPr>
        </p:nvSpPr>
        <p:spPr>
          <a:xfrm>
            <a:off x="1205429" y="3539412"/>
            <a:ext cx="2399999" cy="453468"/>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4" name="Text Placeholder 10">
            <a:extLst>
              <a:ext uri="{FF2B5EF4-FFF2-40B4-BE49-F238E27FC236}">
                <a16:creationId xmlns:a16="http://schemas.microsoft.com/office/drawing/2014/main" id="{37FD8033-0930-ACA5-9193-EFBA1F7DB51B}"/>
              </a:ext>
            </a:extLst>
          </p:cNvPr>
          <p:cNvSpPr>
            <a:spLocks noGrp="1"/>
          </p:cNvSpPr>
          <p:nvPr>
            <p:ph type="body" sz="quarter" idx="29"/>
          </p:nvPr>
        </p:nvSpPr>
        <p:spPr>
          <a:xfrm>
            <a:off x="1205429" y="4071900"/>
            <a:ext cx="2402400" cy="2402400"/>
          </a:xfrm>
        </p:spPr>
        <p:txBody>
          <a:bodyPr/>
          <a:lstStyle/>
          <a:p>
            <a:pPr lvl="0"/>
            <a:r>
              <a:rPr lang="en-US" dirty="0"/>
              <a:t>Click to edit Master text styles</a:t>
            </a:r>
          </a:p>
        </p:txBody>
      </p:sp>
      <p:sp>
        <p:nvSpPr>
          <p:cNvPr id="15" name="Text Placeholder 10">
            <a:extLst>
              <a:ext uri="{FF2B5EF4-FFF2-40B4-BE49-F238E27FC236}">
                <a16:creationId xmlns:a16="http://schemas.microsoft.com/office/drawing/2014/main" id="{0463C79D-E124-6C29-D6D0-3680BB9FFE42}"/>
              </a:ext>
            </a:extLst>
          </p:cNvPr>
          <p:cNvSpPr>
            <a:spLocks noGrp="1"/>
          </p:cNvSpPr>
          <p:nvPr>
            <p:ph type="body" sz="quarter" idx="30"/>
          </p:nvPr>
        </p:nvSpPr>
        <p:spPr>
          <a:xfrm>
            <a:off x="7962156" y="3539412"/>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0E346084-5798-CA8D-0294-BA874A4CA03A}"/>
              </a:ext>
            </a:extLst>
          </p:cNvPr>
          <p:cNvSpPr>
            <a:spLocks noGrp="1"/>
          </p:cNvSpPr>
          <p:nvPr>
            <p:ph type="body" sz="quarter" idx="31"/>
          </p:nvPr>
        </p:nvSpPr>
        <p:spPr>
          <a:xfrm>
            <a:off x="7962155" y="4093033"/>
            <a:ext cx="2402400" cy="2402400"/>
          </a:xfrm>
        </p:spPr>
        <p:txBody>
          <a:bodyPr/>
          <a:lstStyle/>
          <a:p>
            <a:pPr lvl="0"/>
            <a:r>
              <a:rPr lang="en-US" dirty="0"/>
              <a:t>Click to edit Master text styles</a:t>
            </a:r>
          </a:p>
        </p:txBody>
      </p:sp>
      <p:sp>
        <p:nvSpPr>
          <p:cNvPr id="17" name="Chart Placeholder 22">
            <a:extLst>
              <a:ext uri="{FF2B5EF4-FFF2-40B4-BE49-F238E27FC236}">
                <a16:creationId xmlns:a16="http://schemas.microsoft.com/office/drawing/2014/main" id="{751370E6-8AAB-ED91-AC5B-73F873921EED}"/>
              </a:ext>
            </a:extLst>
          </p:cNvPr>
          <p:cNvSpPr>
            <a:spLocks noGrp="1"/>
          </p:cNvSpPr>
          <p:nvPr>
            <p:ph type="chart" sz="quarter" idx="32"/>
          </p:nvPr>
        </p:nvSpPr>
        <p:spPr>
          <a:xfrm>
            <a:off x="4764900" y="1744717"/>
            <a:ext cx="2037784" cy="1684283"/>
          </a:xfrm>
        </p:spPr>
        <p:txBody>
          <a:bodyPr/>
          <a:lstStyle/>
          <a:p>
            <a:endParaRPr lang="en-US" dirty="0"/>
          </a:p>
        </p:txBody>
      </p:sp>
      <p:sp>
        <p:nvSpPr>
          <p:cNvPr id="18" name="Text Placeholder 10">
            <a:extLst>
              <a:ext uri="{FF2B5EF4-FFF2-40B4-BE49-F238E27FC236}">
                <a16:creationId xmlns:a16="http://schemas.microsoft.com/office/drawing/2014/main" id="{8ED9B72C-BE96-619B-06BC-3B0185FC6331}"/>
              </a:ext>
            </a:extLst>
          </p:cNvPr>
          <p:cNvSpPr>
            <a:spLocks noGrp="1"/>
          </p:cNvSpPr>
          <p:nvPr>
            <p:ph type="body" sz="quarter" idx="33"/>
          </p:nvPr>
        </p:nvSpPr>
        <p:spPr>
          <a:xfrm>
            <a:off x="4583793" y="3508020"/>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9" name="Text Placeholder 10">
            <a:extLst>
              <a:ext uri="{FF2B5EF4-FFF2-40B4-BE49-F238E27FC236}">
                <a16:creationId xmlns:a16="http://schemas.microsoft.com/office/drawing/2014/main" id="{35D1C864-8D31-86D1-2D15-613BE88DB0BB}"/>
              </a:ext>
            </a:extLst>
          </p:cNvPr>
          <p:cNvSpPr>
            <a:spLocks noGrp="1"/>
          </p:cNvSpPr>
          <p:nvPr>
            <p:ph type="body" sz="quarter" idx="34"/>
          </p:nvPr>
        </p:nvSpPr>
        <p:spPr>
          <a:xfrm>
            <a:off x="4570887" y="4071900"/>
            <a:ext cx="2402400" cy="2402400"/>
          </a:xfrm>
        </p:spPr>
        <p:txBody>
          <a:bodyPr/>
          <a:lstStyle/>
          <a:p>
            <a:pPr lvl="0"/>
            <a:r>
              <a:rPr lang="en-US" dirty="0"/>
              <a:t>Click to edit Master text styles</a:t>
            </a:r>
          </a:p>
        </p:txBody>
      </p:sp>
      <p:sp>
        <p:nvSpPr>
          <p:cNvPr id="22" name="Chart Placeholder 22">
            <a:extLst>
              <a:ext uri="{FF2B5EF4-FFF2-40B4-BE49-F238E27FC236}">
                <a16:creationId xmlns:a16="http://schemas.microsoft.com/office/drawing/2014/main" id="{74A7B171-C193-9C15-A2E9-A5597B99BA7F}"/>
              </a:ext>
            </a:extLst>
          </p:cNvPr>
          <p:cNvSpPr>
            <a:spLocks noGrp="1"/>
          </p:cNvSpPr>
          <p:nvPr>
            <p:ph type="chart" sz="quarter" idx="35"/>
          </p:nvPr>
        </p:nvSpPr>
        <p:spPr>
          <a:xfrm>
            <a:off x="1386537" y="1717377"/>
            <a:ext cx="2037784" cy="1684283"/>
          </a:xfrm>
        </p:spPr>
        <p:txBody>
          <a:bodyPr/>
          <a:lstStyle/>
          <a:p>
            <a:endParaRPr lang="en-US" dirty="0"/>
          </a:p>
        </p:txBody>
      </p:sp>
    </p:spTree>
    <p:extLst>
      <p:ext uri="{BB962C8B-B14F-4D97-AF65-F5344CB8AC3E}">
        <p14:creationId xmlns:p14="http://schemas.microsoft.com/office/powerpoint/2010/main" val="20089771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8BFA7-001F-A678-E19D-8D2823729D5C}"/>
              </a:ext>
            </a:extLst>
          </p:cNvPr>
          <p:cNvSpPr>
            <a:spLocks noGrp="1"/>
          </p:cNvSpPr>
          <p:nvPr>
            <p:ph type="title"/>
          </p:nvPr>
        </p:nvSpPr>
        <p:spPr>
          <a:xfrm>
            <a:off x="599017" y="619624"/>
            <a:ext cx="10369550" cy="9600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90395076-1138-E897-31D7-4D82C172255B}"/>
              </a:ext>
            </a:extLst>
          </p:cNvPr>
          <p:cNvSpPr>
            <a:spLocks noGrp="1"/>
          </p:cNvSpPr>
          <p:nvPr>
            <p:ph type="ftr" sz="quarter" idx="10"/>
          </p:nvPr>
        </p:nvSpPr>
        <p:spPr/>
        <p:txBody>
          <a:bodyPr/>
          <a:lstStyle/>
          <a:p>
            <a:endParaRPr lang="en-ID" dirty="0"/>
          </a:p>
        </p:txBody>
      </p:sp>
      <p:sp>
        <p:nvSpPr>
          <p:cNvPr id="4" name="Slide Number Placeholder 3">
            <a:extLst>
              <a:ext uri="{FF2B5EF4-FFF2-40B4-BE49-F238E27FC236}">
                <a16:creationId xmlns:a16="http://schemas.microsoft.com/office/drawing/2014/main" id="{EF60B50C-90EF-E120-9AA5-A1857D9D89CA}"/>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Table Placeholder 5">
            <a:extLst>
              <a:ext uri="{FF2B5EF4-FFF2-40B4-BE49-F238E27FC236}">
                <a16:creationId xmlns:a16="http://schemas.microsoft.com/office/drawing/2014/main" id="{850E3DC5-CC2E-0762-D65B-58E1F832F268}"/>
              </a:ext>
            </a:extLst>
          </p:cNvPr>
          <p:cNvSpPr>
            <a:spLocks noGrp="1"/>
          </p:cNvSpPr>
          <p:nvPr>
            <p:ph type="tbl" sz="quarter" idx="12"/>
          </p:nvPr>
        </p:nvSpPr>
        <p:spPr>
          <a:xfrm>
            <a:off x="1184082" y="2314299"/>
            <a:ext cx="9199418" cy="3874051"/>
          </a:xfrm>
        </p:spPr>
        <p:txBody>
          <a:bodyPr/>
          <a:lstStyle/>
          <a:p>
            <a:endParaRPr lang="en-UZ"/>
          </a:p>
        </p:txBody>
      </p:sp>
      <p:sp>
        <p:nvSpPr>
          <p:cNvPr id="8" name="Text Placeholder 7">
            <a:extLst>
              <a:ext uri="{FF2B5EF4-FFF2-40B4-BE49-F238E27FC236}">
                <a16:creationId xmlns:a16="http://schemas.microsoft.com/office/drawing/2014/main" id="{09668BFF-4227-7693-3ECD-1D04DE721F65}"/>
              </a:ext>
            </a:extLst>
          </p:cNvPr>
          <p:cNvSpPr>
            <a:spLocks noGrp="1"/>
          </p:cNvSpPr>
          <p:nvPr>
            <p:ph type="body" sz="quarter" idx="13"/>
          </p:nvPr>
        </p:nvSpPr>
        <p:spPr>
          <a:xfrm>
            <a:off x="1194859" y="1804459"/>
            <a:ext cx="9179983" cy="389467"/>
          </a:xfrm>
        </p:spPr>
        <p:txBody>
          <a:bodyPr anchor="b"/>
          <a:lstStyle/>
          <a:p>
            <a:pPr lvl="0"/>
            <a:r>
              <a:rPr lang="en-US" dirty="0"/>
              <a:t>Click to edit Master text styles</a:t>
            </a:r>
          </a:p>
        </p:txBody>
      </p:sp>
    </p:spTree>
    <p:extLst>
      <p:ext uri="{BB962C8B-B14F-4D97-AF65-F5344CB8AC3E}">
        <p14:creationId xmlns:p14="http://schemas.microsoft.com/office/powerpoint/2010/main" val="38922962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8BFA7-001F-A678-E19D-8D2823729D5C}"/>
              </a:ext>
            </a:extLst>
          </p:cNvPr>
          <p:cNvSpPr>
            <a:spLocks noGrp="1"/>
          </p:cNvSpPr>
          <p:nvPr>
            <p:ph type="title"/>
          </p:nvPr>
        </p:nvSpPr>
        <p:spPr>
          <a:xfrm>
            <a:off x="599017" y="619624"/>
            <a:ext cx="10369550" cy="9600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90395076-1138-E897-31D7-4D82C172255B}"/>
              </a:ext>
            </a:extLst>
          </p:cNvPr>
          <p:cNvSpPr>
            <a:spLocks noGrp="1"/>
          </p:cNvSpPr>
          <p:nvPr>
            <p:ph type="ftr" sz="quarter" idx="10"/>
          </p:nvPr>
        </p:nvSpPr>
        <p:spPr/>
        <p:txBody>
          <a:bodyPr/>
          <a:lstStyle/>
          <a:p>
            <a:endParaRPr lang="en-ID" dirty="0"/>
          </a:p>
        </p:txBody>
      </p:sp>
      <p:sp>
        <p:nvSpPr>
          <p:cNvPr id="4" name="Slide Number Placeholder 3">
            <a:extLst>
              <a:ext uri="{FF2B5EF4-FFF2-40B4-BE49-F238E27FC236}">
                <a16:creationId xmlns:a16="http://schemas.microsoft.com/office/drawing/2014/main" id="{EF60B50C-90EF-E120-9AA5-A1857D9D89CA}"/>
              </a:ext>
            </a:extLst>
          </p:cNvPr>
          <p:cNvSpPr>
            <a:spLocks noGrp="1"/>
          </p:cNvSpPr>
          <p:nvPr>
            <p:ph type="sldNum" sz="quarter" idx="11"/>
          </p:nvPr>
        </p:nvSpPr>
        <p:spPr/>
        <p:txBody>
          <a:bodyPr/>
          <a:lstStyle/>
          <a:p>
            <a:fld id="{CF6F24BE-8BEB-403A-BDCC-38E201D0662D}" type="slidenum">
              <a:rPr lang="en-ID" smtClean="0"/>
              <a:pPr/>
              <a:t>‹#›</a:t>
            </a:fld>
            <a:endParaRPr lang="en-ID" dirty="0"/>
          </a:p>
        </p:txBody>
      </p:sp>
    </p:spTree>
    <p:extLst>
      <p:ext uri="{BB962C8B-B14F-4D97-AF65-F5344CB8AC3E}">
        <p14:creationId xmlns:p14="http://schemas.microsoft.com/office/powerpoint/2010/main" val="20023107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0395076-1138-E897-31D7-4D82C172255B}"/>
              </a:ext>
            </a:extLst>
          </p:cNvPr>
          <p:cNvSpPr>
            <a:spLocks noGrp="1"/>
          </p:cNvSpPr>
          <p:nvPr>
            <p:ph type="ftr" sz="quarter" idx="10"/>
          </p:nvPr>
        </p:nvSpPr>
        <p:spPr/>
        <p:txBody>
          <a:bodyPr/>
          <a:lstStyle/>
          <a:p>
            <a:endParaRPr lang="en-ID" dirty="0"/>
          </a:p>
        </p:txBody>
      </p:sp>
      <p:sp>
        <p:nvSpPr>
          <p:cNvPr id="4" name="Slide Number Placeholder 3">
            <a:extLst>
              <a:ext uri="{FF2B5EF4-FFF2-40B4-BE49-F238E27FC236}">
                <a16:creationId xmlns:a16="http://schemas.microsoft.com/office/drawing/2014/main" id="{EF60B50C-90EF-E120-9AA5-A1857D9D89CA}"/>
              </a:ext>
            </a:extLst>
          </p:cNvPr>
          <p:cNvSpPr>
            <a:spLocks noGrp="1"/>
          </p:cNvSpPr>
          <p:nvPr>
            <p:ph type="sldNum" sz="quarter" idx="11"/>
          </p:nvPr>
        </p:nvSpPr>
        <p:spPr/>
        <p:txBody>
          <a:bodyPr/>
          <a:lstStyle/>
          <a:p>
            <a:fld id="{CF6F24BE-8BEB-403A-BDCC-38E201D0662D}" type="slidenum">
              <a:rPr lang="en-ID" smtClean="0"/>
              <a:pPr/>
              <a:t>‹#›</a:t>
            </a:fld>
            <a:endParaRPr lang="en-ID" dirty="0"/>
          </a:p>
        </p:txBody>
      </p:sp>
    </p:spTree>
    <p:extLst>
      <p:ext uri="{BB962C8B-B14F-4D97-AF65-F5344CB8AC3E}">
        <p14:creationId xmlns:p14="http://schemas.microsoft.com/office/powerpoint/2010/main" val="30667371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99017" y="2351157"/>
            <a:ext cx="8960219" cy="3862074"/>
          </a:xfrm>
        </p:spPr>
        <p:txBody>
          <a:bodyPr anchor="t">
            <a:normAutofit/>
          </a:bodyPr>
          <a:lstStyle>
            <a:lvl1pPr algn="l">
              <a:defRPr sz="7667"/>
            </a:lvl1pPr>
          </a:lstStyle>
          <a:p>
            <a:r>
              <a:rPr lang="en-US" dirty="0"/>
              <a:t>Click to edit Master title style</a:t>
            </a:r>
          </a:p>
        </p:txBody>
      </p:sp>
      <p:sp>
        <p:nvSpPr>
          <p:cNvPr id="5" name="Footer Placeholder 4"/>
          <p:cNvSpPr>
            <a:spLocks noGrp="1"/>
          </p:cNvSpPr>
          <p:nvPr>
            <p:ph type="ftr" sz="quarter" idx="11"/>
          </p:nvPr>
        </p:nvSpPr>
        <p:spPr>
          <a:xfrm rot="16200000">
            <a:off x="9829799" y="3246438"/>
            <a:ext cx="4114800" cy="365125"/>
          </a:xfrm>
        </p:spPr>
        <p:txBody>
          <a:bodyPr/>
          <a:lstStyle>
            <a:lvl1pPr algn="ctr">
              <a:defRPr/>
            </a:lvl1pPr>
          </a:lstStyle>
          <a:p>
            <a:endParaRPr lang="en-ID" dirty="0"/>
          </a:p>
        </p:txBody>
      </p:sp>
      <p:sp>
        <p:nvSpPr>
          <p:cNvPr id="8" name="Text Placeholder 7">
            <a:extLst>
              <a:ext uri="{FF2B5EF4-FFF2-40B4-BE49-F238E27FC236}">
                <a16:creationId xmlns:a16="http://schemas.microsoft.com/office/drawing/2014/main" id="{535AAFEA-9797-719F-034E-1443278D0DB8}"/>
              </a:ext>
            </a:extLst>
          </p:cNvPr>
          <p:cNvSpPr>
            <a:spLocks noGrp="1"/>
          </p:cNvSpPr>
          <p:nvPr>
            <p:ph type="body" sz="quarter" idx="12"/>
          </p:nvPr>
        </p:nvSpPr>
        <p:spPr>
          <a:xfrm>
            <a:off x="5783792" y="1058042"/>
            <a:ext cx="5184775" cy="1197591"/>
          </a:xfrm>
        </p:spPr>
        <p:txBody>
          <a:bodyPr anchor="ctr"/>
          <a:lstStyle/>
          <a:p>
            <a:pPr lvl="0"/>
            <a:r>
              <a:rPr lang="en-US" dirty="0"/>
              <a:t>Click to edit Master text styles</a:t>
            </a:r>
          </a:p>
        </p:txBody>
      </p:sp>
      <p:sp>
        <p:nvSpPr>
          <p:cNvPr id="4" name="Text Placeholder 3">
            <a:extLst>
              <a:ext uri="{FF2B5EF4-FFF2-40B4-BE49-F238E27FC236}">
                <a16:creationId xmlns:a16="http://schemas.microsoft.com/office/drawing/2014/main" id="{72055F0A-AE99-D4F7-F93F-7BBD8D0FB674}"/>
              </a:ext>
            </a:extLst>
          </p:cNvPr>
          <p:cNvSpPr>
            <a:spLocks noGrp="1"/>
          </p:cNvSpPr>
          <p:nvPr>
            <p:ph type="body" sz="quarter" idx="13"/>
          </p:nvPr>
        </p:nvSpPr>
        <p:spPr>
          <a:xfrm>
            <a:off x="5783792" y="644525"/>
            <a:ext cx="5184775" cy="363008"/>
          </a:xfrm>
        </p:spPr>
        <p:txBody>
          <a:bodyPr anchor="b"/>
          <a:lstStyle/>
          <a:p>
            <a:pPr lvl="0"/>
            <a:r>
              <a:rPr lang="en-US" dirty="0"/>
              <a:t>Click to edit Master text styles</a:t>
            </a:r>
          </a:p>
        </p:txBody>
      </p:sp>
    </p:spTree>
    <p:extLst>
      <p:ext uri="{BB962C8B-B14F-4D97-AF65-F5344CB8AC3E}">
        <p14:creationId xmlns:p14="http://schemas.microsoft.com/office/powerpoint/2010/main" val="79159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07B9E-D11F-4837-D046-3509F5DC75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58F91E-10A9-771A-8222-7A741D97CB1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426EED-4E0D-DD88-8256-0C05205A082B}"/>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71523511-872E-F081-1262-4671BAAC9D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67F493-9BFB-B9E4-0E2D-F16FC4AAC82A}"/>
              </a:ext>
            </a:extLst>
          </p:cNvPr>
          <p:cNvSpPr>
            <a:spLocks noGrp="1"/>
          </p:cNvSpPr>
          <p:nvPr>
            <p:ph type="sldNum" sz="quarter" idx="12"/>
          </p:nvPr>
        </p:nvSpPr>
        <p:spPr/>
        <p:txBody>
          <a:bodyPr/>
          <a:lstStyle/>
          <a:p>
            <a:fld id="{EB045827-968C-474F-A751-7FD850BF14F6}" type="slidenum">
              <a:rPr lang="en-IN" smtClean="0"/>
              <a:t>‹#›</a:t>
            </a:fld>
            <a:endParaRPr lang="en-IN"/>
          </a:p>
        </p:txBody>
      </p:sp>
    </p:spTree>
    <p:extLst>
      <p:ext uri="{BB962C8B-B14F-4D97-AF65-F5344CB8AC3E}">
        <p14:creationId xmlns:p14="http://schemas.microsoft.com/office/powerpoint/2010/main" val="25737848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ma14="http://schemas.microsoft.com/office/mac/drawingml/2011/main" xmlns=""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33547554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33B80D-9871-4BF5-834D-202815137F6F}"/>
              </a:ext>
            </a:extLst>
          </p:cNvPr>
          <p:cNvSpPr/>
          <p:nvPr userDrawn="1"/>
        </p:nvSpPr>
        <p:spPr>
          <a:xfrm>
            <a:off x="550862" y="-1"/>
            <a:ext cx="3373437" cy="41529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Picture Placeholder 26">
            <a:extLst>
              <a:ext uri="{FF2B5EF4-FFF2-40B4-BE49-F238E27FC236}">
                <a16:creationId xmlns:a16="http://schemas.microsoft.com/office/drawing/2014/main" id="{8A12A248-A253-479D-9025-EA656915B2E2}"/>
              </a:ext>
            </a:extLst>
          </p:cNvPr>
          <p:cNvSpPr>
            <a:spLocks noGrp="1"/>
          </p:cNvSpPr>
          <p:nvPr>
            <p:ph type="pic" sz="quarter" idx="13"/>
          </p:nvPr>
        </p:nvSpPr>
        <p:spPr>
          <a:xfrm>
            <a:off x="677877" y="125393"/>
            <a:ext cx="3373436" cy="4152900"/>
          </a:xfrm>
          <a:prstGeom prst="rect">
            <a:avLst/>
          </a:prstGeom>
          <a:solidFill>
            <a:schemeClr val="accent1">
              <a:lumMod val="20000"/>
              <a:lumOff val="80000"/>
            </a:schemeClr>
          </a:solidFill>
        </p:spPr>
        <p:txBody>
          <a:bodyPr anchor="ctr"/>
          <a:lstStyle>
            <a:lvl1pPr algn="ctr">
              <a:defRPr sz="1400"/>
            </a:lvl1pPr>
          </a:lstStyle>
          <a:p>
            <a:endParaRPr lang="en-ID" dirty="0"/>
          </a:p>
        </p:txBody>
      </p:sp>
      <p:sp>
        <p:nvSpPr>
          <p:cNvPr id="2" name="Title 1">
            <a:extLst>
              <a:ext uri="{FF2B5EF4-FFF2-40B4-BE49-F238E27FC236}">
                <a16:creationId xmlns:a16="http://schemas.microsoft.com/office/drawing/2014/main" id="{4C1024B0-0921-4653-B244-DD1C4D7EC14D}"/>
              </a:ext>
            </a:extLst>
          </p:cNvPr>
          <p:cNvSpPr>
            <a:spLocks noGrp="1"/>
          </p:cNvSpPr>
          <p:nvPr>
            <p:ph type="ctrTitle"/>
          </p:nvPr>
        </p:nvSpPr>
        <p:spPr>
          <a:xfrm>
            <a:off x="4545367" y="549275"/>
            <a:ext cx="6570308" cy="3729017"/>
          </a:xfrm>
          <a:prstGeom prst="rect">
            <a:avLst/>
          </a:prstGeom>
        </p:spPr>
        <p:txBody>
          <a:bodyPr anchor="b">
            <a:normAutofit/>
          </a:bodyPr>
          <a:lstStyle>
            <a:lvl1pPr algn="l">
              <a:defRPr sz="4800">
                <a:solidFill>
                  <a:schemeClr val="tx1">
                    <a:lumMod val="85000"/>
                    <a:lumOff val="15000"/>
                  </a:schemeClr>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4545365" y="4857750"/>
            <a:ext cx="6570308" cy="1450974"/>
          </a:xfrm>
          <a:prstGeom prst="rect">
            <a:avLst/>
          </a:prstGeom>
        </p:spPr>
        <p:txBody>
          <a:bodyPr>
            <a:normAutofit/>
          </a:bodyPr>
          <a:lstStyle>
            <a:lvl1pPr marL="0" indent="0" algn="l">
              <a:lnSpc>
                <a:spcPct val="150000"/>
              </a:lnSpc>
              <a:buNone/>
              <a:defRPr sz="1200" b="0">
                <a:solidFill>
                  <a:schemeClr val="tx1">
                    <a:lumMod val="85000"/>
                    <a:lumOff val="1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24" name="Rectangle 23">
            <a:extLst>
              <a:ext uri="{FF2B5EF4-FFF2-40B4-BE49-F238E27FC236}">
                <a16:creationId xmlns:a16="http://schemas.microsoft.com/office/drawing/2014/main" id="{313269A7-B0E7-4766-A676-0A4011D4BE7D}"/>
              </a:ext>
            </a:extLst>
          </p:cNvPr>
          <p:cNvSpPr/>
          <p:nvPr userDrawn="1"/>
        </p:nvSpPr>
        <p:spPr>
          <a:xfrm>
            <a:off x="550862" y="4857750"/>
            <a:ext cx="3373437" cy="2000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058191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7" userDrawn="1">
          <p15:clr>
            <a:srgbClr val="FBAE40"/>
          </p15:clr>
        </p15:guide>
        <p15:guide id="2" orient="horz" pos="346" userDrawn="1">
          <p15:clr>
            <a:srgbClr val="FBAE40"/>
          </p15:clr>
        </p15:guide>
        <p15:guide id="3" pos="7333" userDrawn="1">
          <p15:clr>
            <a:srgbClr val="FBAE40"/>
          </p15:clr>
        </p15:guide>
        <p15:guide id="4" orient="horz" pos="3974"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902A1F-5F9E-F540-736E-4F5B6DB67E34}"/>
              </a:ext>
            </a:extLst>
          </p:cNvPr>
          <p:cNvSpPr/>
          <p:nvPr userDrawn="1"/>
        </p:nvSpPr>
        <p:spPr>
          <a:xfrm>
            <a:off x="7280546" y="469900"/>
            <a:ext cx="1800000" cy="18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Freeform: Shape 21">
            <a:extLst>
              <a:ext uri="{FF2B5EF4-FFF2-40B4-BE49-F238E27FC236}">
                <a16:creationId xmlns:a16="http://schemas.microsoft.com/office/drawing/2014/main" id="{EE6B5542-BB91-41A9-8B31-C8DE957623BD}"/>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4A01B5D6-A0BF-4F7A-8C00-4C190893142B}"/>
              </a:ext>
            </a:extLst>
          </p:cNvPr>
          <p:cNvSpPr>
            <a:spLocks noGrp="1"/>
          </p:cNvSpPr>
          <p:nvPr userDrawn="1">
            <p:ph type="title"/>
          </p:nvPr>
        </p:nvSpPr>
        <p:spPr>
          <a:xfrm>
            <a:off x="550862" y="719999"/>
            <a:ext cx="6180138" cy="2535266"/>
          </a:xfrm>
          <a:prstGeom prst="rect">
            <a:avLst/>
          </a:prstGeom>
        </p:spPr>
        <p:txBody>
          <a:bodyPr anchor="t"/>
          <a:lstStyle>
            <a:lvl1pPr>
              <a:defRPr sz="4800">
                <a:solidFill>
                  <a:schemeClr val="tx1">
                    <a:lumMod val="85000"/>
                    <a:lumOff val="15000"/>
                  </a:schemeClr>
                </a:solidFill>
              </a:defRPr>
            </a:lvl1pPr>
          </a:lstStyle>
          <a:p>
            <a:r>
              <a:rPr lang="en-US" dirty="0"/>
              <a:t>Click to edit Master title style</a:t>
            </a:r>
            <a:endParaRPr lang="en-ID" dirty="0"/>
          </a:p>
        </p:txBody>
      </p:sp>
      <p:sp>
        <p:nvSpPr>
          <p:cNvPr id="14" name="Text Placeholder 13">
            <a:extLst>
              <a:ext uri="{FF2B5EF4-FFF2-40B4-BE49-F238E27FC236}">
                <a16:creationId xmlns:a16="http://schemas.microsoft.com/office/drawing/2014/main" id="{E98F8A46-E065-4396-9BD1-6722AB51D79D}"/>
              </a:ext>
            </a:extLst>
          </p:cNvPr>
          <p:cNvSpPr>
            <a:spLocks noGrp="1"/>
          </p:cNvSpPr>
          <p:nvPr userDrawn="1">
            <p:ph type="body" sz="quarter" idx="10"/>
          </p:nvPr>
        </p:nvSpPr>
        <p:spPr>
          <a:xfrm>
            <a:off x="550862" y="3835401"/>
            <a:ext cx="6180138" cy="2301966"/>
          </a:xfrm>
          <a:prstGeom prst="rect">
            <a:avLst/>
          </a:prstGeom>
        </p:spPr>
        <p:txBody>
          <a:bodyPr>
            <a:normAutofit/>
          </a:bodyPr>
          <a:lstStyle>
            <a:lvl1pPr marL="0" indent="0" algn="l">
              <a:lnSpc>
                <a:spcPct val="120000"/>
              </a:lnSpc>
              <a:buFont typeface="Arial" panose="020B0604020202020204" pitchFamily="34" charset="0"/>
              <a:buNone/>
              <a:defRPr sz="1200" b="0">
                <a:solidFill>
                  <a:schemeClr val="tx1">
                    <a:lumMod val="85000"/>
                    <a:lumOff val="15000"/>
                  </a:schemeClr>
                </a:solidFill>
              </a:defRPr>
            </a:lvl1pPr>
            <a:lvl2pPr marL="457189" indent="0" algn="l">
              <a:lnSpc>
                <a:spcPct val="120000"/>
              </a:lnSpc>
              <a:buFont typeface="Arial" panose="020B0604020202020204" pitchFamily="34" charset="0"/>
              <a:buNone/>
              <a:defRPr sz="1100">
                <a:solidFill>
                  <a:schemeClr val="tx1">
                    <a:lumMod val="85000"/>
                    <a:lumOff val="15000"/>
                  </a:schemeClr>
                </a:solidFill>
              </a:defRPr>
            </a:lvl2pPr>
            <a:lvl3pPr marL="914377" indent="0" algn="l">
              <a:lnSpc>
                <a:spcPct val="120000"/>
              </a:lnSpc>
              <a:buFont typeface="Arial" panose="020B0604020202020204" pitchFamily="34" charset="0"/>
              <a:buNone/>
              <a:defRPr sz="1050">
                <a:solidFill>
                  <a:schemeClr val="tx1">
                    <a:lumMod val="85000"/>
                    <a:lumOff val="15000"/>
                  </a:schemeClr>
                </a:solidFill>
              </a:defRPr>
            </a:lvl3pPr>
            <a:lvl4pPr marL="1371566" indent="0" algn="l">
              <a:lnSpc>
                <a:spcPct val="120000"/>
              </a:lnSpc>
              <a:buFont typeface="Arial" panose="020B0604020202020204" pitchFamily="34" charset="0"/>
              <a:buNone/>
              <a:defRPr sz="1000">
                <a:solidFill>
                  <a:schemeClr val="tx1">
                    <a:lumMod val="85000"/>
                    <a:lumOff val="15000"/>
                  </a:schemeClr>
                </a:solidFill>
              </a:defRPr>
            </a:lvl4pPr>
            <a:lvl5pPr marL="1828755" indent="0" algn="l">
              <a:lnSpc>
                <a:spcPct val="120000"/>
              </a:lnSpc>
              <a:buFont typeface="Arial" panose="020B0604020202020204" pitchFamily="34" charset="0"/>
              <a:buNone/>
              <a:defRPr sz="900">
                <a:solidFill>
                  <a:schemeClr val="tx1">
                    <a:lumMod val="85000"/>
                    <a:lumOff val="15000"/>
                  </a:schemeClr>
                </a:solidFill>
              </a:defRPr>
            </a:lvl5pPr>
          </a:lstStyle>
          <a:p>
            <a:pPr lvl="0"/>
            <a:r>
              <a:rPr lang="en-ID" dirty="0"/>
              <a:t>Click to edit Master text styles</a:t>
            </a:r>
          </a:p>
        </p:txBody>
      </p:sp>
      <p:sp>
        <p:nvSpPr>
          <p:cNvPr id="4" name="Picture Placeholder 3">
            <a:extLst>
              <a:ext uri="{FF2B5EF4-FFF2-40B4-BE49-F238E27FC236}">
                <a16:creationId xmlns:a16="http://schemas.microsoft.com/office/drawing/2014/main" id="{CCF3D022-456B-AB70-7F0A-62D09A116C98}"/>
              </a:ext>
            </a:extLst>
          </p:cNvPr>
          <p:cNvSpPr>
            <a:spLocks noGrp="1"/>
          </p:cNvSpPr>
          <p:nvPr>
            <p:ph type="pic" sz="quarter" idx="12"/>
          </p:nvPr>
        </p:nvSpPr>
        <p:spPr>
          <a:xfrm>
            <a:off x="7526044" y="720316"/>
            <a:ext cx="4115094" cy="5417369"/>
          </a:xfrm>
          <a:solidFill>
            <a:schemeClr val="accent1">
              <a:lumMod val="20000"/>
              <a:lumOff val="80000"/>
            </a:schemeClr>
          </a:solidFill>
        </p:spPr>
        <p:txBody>
          <a:bodyPr/>
          <a:lstStyle/>
          <a:p>
            <a:endParaRPr lang="en-ID"/>
          </a:p>
        </p:txBody>
      </p:sp>
      <p:sp>
        <p:nvSpPr>
          <p:cNvPr id="19" name="Text Placeholder 18">
            <a:extLst>
              <a:ext uri="{FF2B5EF4-FFF2-40B4-BE49-F238E27FC236}">
                <a16:creationId xmlns:a16="http://schemas.microsoft.com/office/drawing/2014/main" id="{ACF5B696-393F-E64D-04D9-5E6080EB17DB}"/>
              </a:ext>
            </a:extLst>
          </p:cNvPr>
          <p:cNvSpPr>
            <a:spLocks noGrp="1"/>
          </p:cNvSpPr>
          <p:nvPr>
            <p:ph type="body" sz="quarter" idx="15"/>
          </p:nvPr>
        </p:nvSpPr>
        <p:spPr>
          <a:xfrm>
            <a:off x="550862" y="3429000"/>
            <a:ext cx="6180138" cy="360000"/>
          </a:xfrm>
        </p:spPr>
        <p:txBody>
          <a:bodyPr>
            <a:normAutofit/>
          </a:bodyPr>
          <a:lstStyle>
            <a:lvl1pPr>
              <a:defRPr sz="1400"/>
            </a:lvl1pPr>
          </a:lstStyle>
          <a:p>
            <a:pPr lvl="0"/>
            <a:r>
              <a:rPr lang="en-GB" dirty="0"/>
              <a:t>Click to edit Master text styles</a:t>
            </a:r>
          </a:p>
        </p:txBody>
      </p:sp>
    </p:spTree>
    <p:extLst>
      <p:ext uri="{BB962C8B-B14F-4D97-AF65-F5344CB8AC3E}">
        <p14:creationId xmlns:p14="http://schemas.microsoft.com/office/powerpoint/2010/main" val="46842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473C1666-DC2E-4F60-98A5-80CDC7B1FFB1}"/>
              </a:ext>
            </a:extLst>
          </p:cNvPr>
          <p:cNvSpPr>
            <a:spLocks noGrp="1"/>
          </p:cNvSpPr>
          <p:nvPr>
            <p:ph type="pic" sz="quarter" idx="11"/>
          </p:nvPr>
        </p:nvSpPr>
        <p:spPr>
          <a:xfrm>
            <a:off x="6095999" y="3429000"/>
            <a:ext cx="6096000" cy="3429000"/>
          </a:xfrm>
          <a:prstGeom prst="rect">
            <a:avLst/>
          </a:prstGeom>
          <a:solidFill>
            <a:schemeClr val="accent1">
              <a:lumMod val="20000"/>
              <a:lumOff val="80000"/>
            </a:schemeClr>
          </a:solidFill>
        </p:spPr>
        <p:txBody>
          <a:bodyPr anchor="ctr"/>
          <a:lstStyle>
            <a:lvl1pPr marL="0" indent="0" algn="ctr">
              <a:buNone/>
              <a:defRPr sz="1200"/>
            </a:lvl1pPr>
          </a:lstStyle>
          <a:p>
            <a:endParaRPr lang="en-ID"/>
          </a:p>
        </p:txBody>
      </p:sp>
      <p:sp>
        <p:nvSpPr>
          <p:cNvPr id="6" name="Freeform: Shape 5">
            <a:extLst>
              <a:ext uri="{FF2B5EF4-FFF2-40B4-BE49-F238E27FC236}">
                <a16:creationId xmlns:a16="http://schemas.microsoft.com/office/drawing/2014/main" id="{F65C8F59-6373-4247-B614-4603147C6025}"/>
              </a:ext>
            </a:extLst>
          </p:cNvPr>
          <p:cNvSpPr/>
          <p:nvPr userDrawn="1"/>
        </p:nvSpPr>
        <p:spPr>
          <a:xfrm rot="16200000">
            <a:off x="0" y="4590287"/>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7" name="Freeform: Shape 6">
            <a:extLst>
              <a:ext uri="{FF2B5EF4-FFF2-40B4-BE49-F238E27FC236}">
                <a16:creationId xmlns:a16="http://schemas.microsoft.com/office/drawing/2014/main" id="{5180D2B3-2055-4849-A37F-15C3430316B3}"/>
              </a:ext>
            </a:extLst>
          </p:cNvPr>
          <p:cNvSpPr/>
          <p:nvPr userDrawn="1"/>
        </p:nvSpPr>
        <p:spPr>
          <a:xfrm rot="5400000">
            <a:off x="9924287" y="1"/>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9" name="Text Placeholder 2">
            <a:extLst>
              <a:ext uri="{FF2B5EF4-FFF2-40B4-BE49-F238E27FC236}">
                <a16:creationId xmlns:a16="http://schemas.microsoft.com/office/drawing/2014/main" id="{BB2D10FB-3BE7-BCA6-0C2E-84EAF411D908}"/>
              </a:ext>
            </a:extLst>
          </p:cNvPr>
          <p:cNvSpPr>
            <a:spLocks noGrp="1"/>
          </p:cNvSpPr>
          <p:nvPr>
            <p:ph type="body" sz="quarter" idx="13"/>
          </p:nvPr>
        </p:nvSpPr>
        <p:spPr>
          <a:xfrm>
            <a:off x="6636000" y="1084668"/>
            <a:ext cx="5010570" cy="1791756"/>
          </a:xfrm>
        </p:spPr>
        <p:txBody>
          <a:bodyPr/>
          <a:lstStyle>
            <a:lvl1pPr>
              <a:lnSpc>
                <a:spcPct val="120000"/>
              </a:lnSpc>
              <a:defRPr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8" name="Text Placeholder 7">
            <a:extLst>
              <a:ext uri="{FF2B5EF4-FFF2-40B4-BE49-F238E27FC236}">
                <a16:creationId xmlns:a16="http://schemas.microsoft.com/office/drawing/2014/main" id="{65A93AAF-A66A-3C45-C861-DA2D1EC7A2E3}"/>
              </a:ext>
            </a:extLst>
          </p:cNvPr>
          <p:cNvSpPr>
            <a:spLocks noGrp="1"/>
          </p:cNvSpPr>
          <p:nvPr>
            <p:ph type="body" sz="quarter" idx="14"/>
          </p:nvPr>
        </p:nvSpPr>
        <p:spPr>
          <a:xfrm>
            <a:off x="6635999" y="697440"/>
            <a:ext cx="5005139" cy="360000"/>
          </a:xfrm>
        </p:spPr>
        <p:txBody>
          <a:bodyPr>
            <a:normAutofit/>
          </a:bodyPr>
          <a:lstStyle>
            <a:lvl1pPr>
              <a:defRPr sz="1400"/>
            </a:lvl1pPr>
          </a:lstStyle>
          <a:p>
            <a:pPr lvl="0"/>
            <a:r>
              <a:rPr lang="en-GB" dirty="0"/>
              <a:t>Click to edit Master text styles</a:t>
            </a:r>
          </a:p>
        </p:txBody>
      </p:sp>
      <p:sp>
        <p:nvSpPr>
          <p:cNvPr id="12" name="Text Placeholder 2">
            <a:extLst>
              <a:ext uri="{FF2B5EF4-FFF2-40B4-BE49-F238E27FC236}">
                <a16:creationId xmlns:a16="http://schemas.microsoft.com/office/drawing/2014/main" id="{F9009176-C327-5E62-20C7-BD346F4580DD}"/>
              </a:ext>
            </a:extLst>
          </p:cNvPr>
          <p:cNvSpPr>
            <a:spLocks noGrp="1"/>
          </p:cNvSpPr>
          <p:nvPr>
            <p:ph type="body" sz="quarter" idx="15"/>
          </p:nvPr>
        </p:nvSpPr>
        <p:spPr>
          <a:xfrm>
            <a:off x="550863" y="4516969"/>
            <a:ext cx="5010570" cy="1791756"/>
          </a:xfrm>
        </p:spPr>
        <p:txBody>
          <a:bodyPr/>
          <a:lstStyle>
            <a:lvl1pPr>
              <a:lnSpc>
                <a:spcPct val="120000"/>
              </a:lnSpc>
              <a:defRPr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FF36DB10-1217-D9FB-5CEE-38EE84C8868F}"/>
              </a:ext>
            </a:extLst>
          </p:cNvPr>
          <p:cNvSpPr>
            <a:spLocks noGrp="1"/>
          </p:cNvSpPr>
          <p:nvPr>
            <p:ph type="body" sz="quarter" idx="16"/>
          </p:nvPr>
        </p:nvSpPr>
        <p:spPr>
          <a:xfrm>
            <a:off x="550863" y="4123391"/>
            <a:ext cx="5005139" cy="360000"/>
          </a:xfrm>
        </p:spPr>
        <p:txBody>
          <a:bodyPr>
            <a:normAutofit/>
          </a:bodyPr>
          <a:lstStyle>
            <a:lvl1pPr>
              <a:defRPr sz="1400"/>
            </a:lvl1pPr>
          </a:lstStyle>
          <a:p>
            <a:pPr lvl="0"/>
            <a:r>
              <a:rPr lang="en-GB" dirty="0"/>
              <a:t>Click to edit Master text styles</a:t>
            </a:r>
          </a:p>
        </p:txBody>
      </p:sp>
      <p:sp>
        <p:nvSpPr>
          <p:cNvPr id="2" name="Title 1">
            <a:extLst>
              <a:ext uri="{FF2B5EF4-FFF2-40B4-BE49-F238E27FC236}">
                <a16:creationId xmlns:a16="http://schemas.microsoft.com/office/drawing/2014/main" id="{A5A90C07-A319-0553-16DF-2A4B3E3B7E5C}"/>
              </a:ext>
            </a:extLst>
          </p:cNvPr>
          <p:cNvSpPr>
            <a:spLocks noGrp="1"/>
          </p:cNvSpPr>
          <p:nvPr>
            <p:ph type="title"/>
          </p:nvPr>
        </p:nvSpPr>
        <p:spPr>
          <a:xfrm>
            <a:off x="538912" y="543299"/>
            <a:ext cx="5545136" cy="2879725"/>
          </a:xfrm>
          <a:prstGeom prst="rect">
            <a:avLst/>
          </a:prstGeom>
        </p:spPr>
        <p:txBody>
          <a:bodyPr anchor="b"/>
          <a:lstStyle>
            <a:lvl1pPr>
              <a:defRPr>
                <a:solidFill>
                  <a:schemeClr val="tx1">
                    <a:lumMod val="85000"/>
                    <a:lumOff val="15000"/>
                  </a:schemeClr>
                </a:solidFill>
              </a:defRPr>
            </a:lvl1pPr>
          </a:lstStyle>
          <a:p>
            <a:r>
              <a:rPr lang="en-US" dirty="0"/>
              <a:t>Click to edit Master title style</a:t>
            </a:r>
            <a:endParaRPr lang="en-ID" dirty="0"/>
          </a:p>
        </p:txBody>
      </p:sp>
    </p:spTree>
    <p:extLst>
      <p:ext uri="{BB962C8B-B14F-4D97-AF65-F5344CB8AC3E}">
        <p14:creationId xmlns:p14="http://schemas.microsoft.com/office/powerpoint/2010/main" val="148749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Columns">
    <p:spTree>
      <p:nvGrpSpPr>
        <p:cNvPr id="1" name=""/>
        <p:cNvGrpSpPr/>
        <p:nvPr/>
      </p:nvGrpSpPr>
      <p:grpSpPr>
        <a:xfrm>
          <a:off x="0" y="0"/>
          <a:ext cx="0" cy="0"/>
          <a:chOff x="0" y="0"/>
          <a:chExt cx="0" cy="0"/>
        </a:xfrm>
      </p:grpSpPr>
      <p:sp>
        <p:nvSpPr>
          <p:cNvPr id="9" name="Freeform: Shape 7">
            <a:extLst>
              <a:ext uri="{FF2B5EF4-FFF2-40B4-BE49-F238E27FC236}">
                <a16:creationId xmlns:a16="http://schemas.microsoft.com/office/drawing/2014/main" id="{AC37003A-ECD2-9271-8AB2-E1B377082716}"/>
              </a:ext>
            </a:extLst>
          </p:cNvPr>
          <p:cNvSpPr/>
          <p:nvPr userDrawn="1"/>
        </p:nvSpPr>
        <p:spPr>
          <a:xfrm>
            <a:off x="4149038" y="2811463"/>
            <a:ext cx="3893924" cy="4046537"/>
          </a:xfrm>
          <a:custGeom>
            <a:avLst/>
            <a:gdLst>
              <a:gd name="connsiteX0" fmla="*/ 198123 w 3893924"/>
              <a:gd name="connsiteY0" fmla="*/ 0 h 4046537"/>
              <a:gd name="connsiteX1" fmla="*/ 3695801 w 3893924"/>
              <a:gd name="connsiteY1" fmla="*/ 0 h 4046537"/>
              <a:gd name="connsiteX2" fmla="*/ 3893924 w 3893924"/>
              <a:gd name="connsiteY2" fmla="*/ 198123 h 4046537"/>
              <a:gd name="connsiteX3" fmla="*/ 3893924 w 3893924"/>
              <a:gd name="connsiteY3" fmla="*/ 4046537 h 4046537"/>
              <a:gd name="connsiteX4" fmla="*/ 0 w 3893924"/>
              <a:gd name="connsiteY4" fmla="*/ 4046537 h 4046537"/>
              <a:gd name="connsiteX5" fmla="*/ 0 w 3893924"/>
              <a:gd name="connsiteY5" fmla="*/ 198123 h 4046537"/>
              <a:gd name="connsiteX6" fmla="*/ 198123 w 3893924"/>
              <a:gd name="connsiteY6" fmla="*/ 0 h 404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3924" h="4046537">
                <a:moveTo>
                  <a:pt x="198123" y="0"/>
                </a:moveTo>
                <a:lnTo>
                  <a:pt x="3695801" y="0"/>
                </a:lnTo>
                <a:cubicBezTo>
                  <a:pt x="3805221" y="0"/>
                  <a:pt x="3893924" y="88703"/>
                  <a:pt x="3893924" y="198123"/>
                </a:cubicBezTo>
                <a:lnTo>
                  <a:pt x="3893924" y="4046537"/>
                </a:lnTo>
                <a:lnTo>
                  <a:pt x="0" y="4046537"/>
                </a:lnTo>
                <a:lnTo>
                  <a:pt x="0" y="198123"/>
                </a:lnTo>
                <a:cubicBezTo>
                  <a:pt x="0" y="88703"/>
                  <a:pt x="88703" y="0"/>
                  <a:pt x="198123"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cxnSp>
        <p:nvCxnSpPr>
          <p:cNvPr id="10" name="Straight Connector 9">
            <a:extLst>
              <a:ext uri="{FF2B5EF4-FFF2-40B4-BE49-F238E27FC236}">
                <a16:creationId xmlns:a16="http://schemas.microsoft.com/office/drawing/2014/main" id="{F44C63C5-B093-423F-EDE7-E256A8B7AD32}"/>
              </a:ext>
            </a:extLst>
          </p:cNvPr>
          <p:cNvCxnSpPr>
            <a:cxnSpLocks/>
          </p:cNvCxnSpPr>
          <p:nvPr userDrawn="1"/>
        </p:nvCxnSpPr>
        <p:spPr>
          <a:xfrm flipH="1">
            <a:off x="6096000" y="0"/>
            <a:ext cx="0" cy="72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DE13565E-CF99-419F-AEC7-A62AF2E65B11}"/>
              </a:ext>
            </a:extLst>
          </p:cNvPr>
          <p:cNvSpPr/>
          <p:nvPr userDrawn="1"/>
        </p:nvSpPr>
        <p:spPr>
          <a:xfrm rot="5400000">
            <a:off x="9245600" y="-136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3" name="Freeform: Shape 12">
            <a:extLst>
              <a:ext uri="{FF2B5EF4-FFF2-40B4-BE49-F238E27FC236}">
                <a16:creationId xmlns:a16="http://schemas.microsoft.com/office/drawing/2014/main" id="{AA16C853-F5B0-48E9-8364-029210A4FD5A}"/>
              </a:ext>
            </a:extLst>
          </p:cNvPr>
          <p:cNvSpPr/>
          <p:nvPr userDrawn="1"/>
        </p:nvSpPr>
        <p:spPr>
          <a:xfrm>
            <a:off x="0" y="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DB5048C8-BEDD-47F9-820F-7FAF2CE3E757}"/>
              </a:ext>
            </a:extLst>
          </p:cNvPr>
          <p:cNvSpPr>
            <a:spLocks noGrp="1"/>
          </p:cNvSpPr>
          <p:nvPr>
            <p:ph type="title"/>
          </p:nvPr>
        </p:nvSpPr>
        <p:spPr>
          <a:xfrm>
            <a:off x="720000" y="719998"/>
            <a:ext cx="10752000" cy="1767170"/>
          </a:xfrm>
          <a:prstGeom prst="rect">
            <a:avLst/>
          </a:prstGeom>
        </p:spPr>
        <p:txBody>
          <a:bodyPr anchor="b"/>
          <a:lstStyle>
            <a:lvl1pPr algn="ctr">
              <a:defRPr>
                <a:solidFill>
                  <a:schemeClr val="tx1">
                    <a:lumMod val="85000"/>
                    <a:lumOff val="15000"/>
                  </a:schemeClr>
                </a:solidFill>
              </a:defRPr>
            </a:lvl1pPr>
          </a:lstStyle>
          <a:p>
            <a:r>
              <a:rPr lang="en-US" dirty="0"/>
              <a:t>Click to edit Master title style</a:t>
            </a:r>
            <a:endParaRPr lang="en-ID" dirty="0"/>
          </a:p>
        </p:txBody>
      </p:sp>
      <p:sp>
        <p:nvSpPr>
          <p:cNvPr id="16" name="Text Placeholder 13">
            <a:extLst>
              <a:ext uri="{FF2B5EF4-FFF2-40B4-BE49-F238E27FC236}">
                <a16:creationId xmlns:a16="http://schemas.microsoft.com/office/drawing/2014/main" id="{654D9A68-A5E1-422C-86E6-C5B21D058A62}"/>
              </a:ext>
            </a:extLst>
          </p:cNvPr>
          <p:cNvSpPr>
            <a:spLocks noGrp="1"/>
          </p:cNvSpPr>
          <p:nvPr>
            <p:ph type="body" sz="quarter" idx="12"/>
          </p:nvPr>
        </p:nvSpPr>
        <p:spPr>
          <a:xfrm>
            <a:off x="550863" y="3248750"/>
            <a:ext cx="3218016" cy="360000"/>
          </a:xfrm>
          <a:prstGeom prst="rect">
            <a:avLst/>
          </a:prstGeom>
        </p:spPr>
        <p:txBody>
          <a:bodyPr>
            <a:normAutofit/>
          </a:bodyPr>
          <a:lstStyle>
            <a:lvl1pPr marL="0" indent="0">
              <a:lnSpc>
                <a:spcPct val="120000"/>
              </a:lnSpc>
              <a:buNone/>
              <a:defRPr sz="140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3" name="Text Placeholder 13">
            <a:extLst>
              <a:ext uri="{FF2B5EF4-FFF2-40B4-BE49-F238E27FC236}">
                <a16:creationId xmlns:a16="http://schemas.microsoft.com/office/drawing/2014/main" id="{D2ADC0D5-7E0B-BEB1-CED3-F22FB93B60C5}"/>
              </a:ext>
            </a:extLst>
          </p:cNvPr>
          <p:cNvSpPr>
            <a:spLocks noGrp="1"/>
          </p:cNvSpPr>
          <p:nvPr>
            <p:ph type="body" sz="quarter" idx="15"/>
          </p:nvPr>
        </p:nvSpPr>
        <p:spPr>
          <a:xfrm>
            <a:off x="550863" y="3650832"/>
            <a:ext cx="3218016" cy="2502734"/>
          </a:xfrm>
          <a:prstGeom prst="rect">
            <a:avLst/>
          </a:prstGeom>
        </p:spPr>
        <p:txBody>
          <a:bodyPr>
            <a:normAutofit/>
          </a:bodyPr>
          <a:lstStyle>
            <a:lvl1pPr marL="0" indent="0">
              <a:lnSpc>
                <a:spcPct val="120000"/>
              </a:lnSpc>
              <a:buNone/>
              <a:defRPr sz="1200" b="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5" name="Text Placeholder 13">
            <a:extLst>
              <a:ext uri="{FF2B5EF4-FFF2-40B4-BE49-F238E27FC236}">
                <a16:creationId xmlns:a16="http://schemas.microsoft.com/office/drawing/2014/main" id="{30FCCA7C-03AA-99D2-27DF-4C2B5F26BD3E}"/>
              </a:ext>
            </a:extLst>
          </p:cNvPr>
          <p:cNvSpPr>
            <a:spLocks noGrp="1"/>
          </p:cNvSpPr>
          <p:nvPr>
            <p:ph type="body" sz="quarter" idx="16"/>
          </p:nvPr>
        </p:nvSpPr>
        <p:spPr>
          <a:xfrm>
            <a:off x="4486992" y="3248750"/>
            <a:ext cx="3218016" cy="360000"/>
          </a:xfrm>
          <a:prstGeom prst="rect">
            <a:avLst/>
          </a:prstGeom>
        </p:spPr>
        <p:txBody>
          <a:bodyPr>
            <a:normAutofit/>
          </a:bodyPr>
          <a:lstStyle>
            <a:lvl1pPr marL="0" indent="0">
              <a:lnSpc>
                <a:spcPct val="120000"/>
              </a:lnSpc>
              <a:buNone/>
              <a:defRPr sz="140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6" name="Text Placeholder 13">
            <a:extLst>
              <a:ext uri="{FF2B5EF4-FFF2-40B4-BE49-F238E27FC236}">
                <a16:creationId xmlns:a16="http://schemas.microsoft.com/office/drawing/2014/main" id="{59C7F382-677C-1234-D6A5-1733381B5AA0}"/>
              </a:ext>
            </a:extLst>
          </p:cNvPr>
          <p:cNvSpPr>
            <a:spLocks noGrp="1"/>
          </p:cNvSpPr>
          <p:nvPr>
            <p:ph type="body" sz="quarter" idx="17"/>
          </p:nvPr>
        </p:nvSpPr>
        <p:spPr>
          <a:xfrm>
            <a:off x="4486992" y="3650832"/>
            <a:ext cx="3218016" cy="2502734"/>
          </a:xfrm>
          <a:prstGeom prst="rect">
            <a:avLst/>
          </a:prstGeom>
        </p:spPr>
        <p:txBody>
          <a:bodyPr>
            <a:normAutofit/>
          </a:bodyPr>
          <a:lstStyle>
            <a:lvl1pPr marL="0" indent="0">
              <a:lnSpc>
                <a:spcPct val="120000"/>
              </a:lnSpc>
              <a:buNone/>
              <a:defRPr sz="1200" b="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7" name="Text Placeholder 13">
            <a:extLst>
              <a:ext uri="{FF2B5EF4-FFF2-40B4-BE49-F238E27FC236}">
                <a16:creationId xmlns:a16="http://schemas.microsoft.com/office/drawing/2014/main" id="{30A1B2A7-CA70-0F52-27CE-F9B0C958DFFC}"/>
              </a:ext>
            </a:extLst>
          </p:cNvPr>
          <p:cNvSpPr>
            <a:spLocks noGrp="1"/>
          </p:cNvSpPr>
          <p:nvPr>
            <p:ph type="body" sz="quarter" idx="18"/>
          </p:nvPr>
        </p:nvSpPr>
        <p:spPr>
          <a:xfrm>
            <a:off x="8423121" y="3233186"/>
            <a:ext cx="3218016" cy="360000"/>
          </a:xfrm>
          <a:prstGeom prst="rect">
            <a:avLst/>
          </a:prstGeom>
        </p:spPr>
        <p:txBody>
          <a:bodyPr>
            <a:normAutofit/>
          </a:bodyPr>
          <a:lstStyle>
            <a:lvl1pPr marL="0" indent="0">
              <a:lnSpc>
                <a:spcPct val="120000"/>
              </a:lnSpc>
              <a:buNone/>
              <a:defRPr sz="140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8" name="Text Placeholder 13">
            <a:extLst>
              <a:ext uri="{FF2B5EF4-FFF2-40B4-BE49-F238E27FC236}">
                <a16:creationId xmlns:a16="http://schemas.microsoft.com/office/drawing/2014/main" id="{170B7EF2-0E9D-CBAA-2308-0D8E544F7D6F}"/>
              </a:ext>
            </a:extLst>
          </p:cNvPr>
          <p:cNvSpPr>
            <a:spLocks noGrp="1"/>
          </p:cNvSpPr>
          <p:nvPr>
            <p:ph type="body" sz="quarter" idx="19"/>
          </p:nvPr>
        </p:nvSpPr>
        <p:spPr>
          <a:xfrm>
            <a:off x="8423121" y="3635268"/>
            <a:ext cx="3218016" cy="2502734"/>
          </a:xfrm>
          <a:prstGeom prst="rect">
            <a:avLst/>
          </a:prstGeom>
        </p:spPr>
        <p:txBody>
          <a:bodyPr>
            <a:normAutofit/>
          </a:bodyPr>
          <a:lstStyle>
            <a:lvl1pPr marL="0" indent="0">
              <a:lnSpc>
                <a:spcPct val="120000"/>
              </a:lnSpc>
              <a:buNone/>
              <a:defRPr sz="1200" b="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155343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olumn(2)">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7F31A4D2-E7FE-4037-BB0F-7F3541D21692}"/>
              </a:ext>
            </a:extLst>
          </p:cNvPr>
          <p:cNvSpPr/>
          <p:nvPr userDrawn="1"/>
        </p:nvSpPr>
        <p:spPr>
          <a:xfrm>
            <a:off x="0" y="0"/>
            <a:ext cx="5676900" cy="6858000"/>
          </a:xfrm>
          <a:custGeom>
            <a:avLst/>
            <a:gdLst>
              <a:gd name="connsiteX0" fmla="*/ 0 w 5676900"/>
              <a:gd name="connsiteY0" fmla="*/ 0 h 6858000"/>
              <a:gd name="connsiteX1" fmla="*/ 3870984 w 5676900"/>
              <a:gd name="connsiteY1" fmla="*/ 0 h 6858000"/>
              <a:gd name="connsiteX2" fmla="*/ 4006278 w 5676900"/>
              <a:gd name="connsiteY2" fmla="*/ 96210 h 6858000"/>
              <a:gd name="connsiteX3" fmla="*/ 5676900 w 5676900"/>
              <a:gd name="connsiteY3" fmla="*/ 3429000 h 6858000"/>
              <a:gd name="connsiteX4" fmla="*/ 4006278 w 5676900"/>
              <a:gd name="connsiteY4" fmla="*/ 6761790 h 6858000"/>
              <a:gd name="connsiteX5" fmla="*/ 3870983 w 5676900"/>
              <a:gd name="connsiteY5" fmla="*/ 6858000 h 6858000"/>
              <a:gd name="connsiteX6" fmla="*/ 0 w 56769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76900" h="6858000">
                <a:moveTo>
                  <a:pt x="0" y="0"/>
                </a:moveTo>
                <a:lnTo>
                  <a:pt x="3870984" y="0"/>
                </a:lnTo>
                <a:lnTo>
                  <a:pt x="4006278" y="96210"/>
                </a:lnTo>
                <a:cubicBezTo>
                  <a:pt x="5020449" y="854662"/>
                  <a:pt x="5676900" y="2065170"/>
                  <a:pt x="5676900" y="3429000"/>
                </a:cubicBezTo>
                <a:cubicBezTo>
                  <a:pt x="5676900" y="4792830"/>
                  <a:pt x="5020449" y="6003338"/>
                  <a:pt x="4006278" y="6761790"/>
                </a:cubicBezTo>
                <a:lnTo>
                  <a:pt x="3870983"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9853DE57-F9AC-4BE9-85B5-FE07DAEAADBC}"/>
              </a:ext>
            </a:extLst>
          </p:cNvPr>
          <p:cNvSpPr>
            <a:spLocks noGrp="1"/>
          </p:cNvSpPr>
          <p:nvPr>
            <p:ph type="title"/>
          </p:nvPr>
        </p:nvSpPr>
        <p:spPr>
          <a:xfrm>
            <a:off x="550863" y="1439997"/>
            <a:ext cx="4059237" cy="3978004"/>
          </a:xfrm>
          <a:prstGeom prst="rect">
            <a:avLst/>
          </a:prstGeom>
        </p:spPr>
        <p:txBody>
          <a:bodyPr anchor="ctr"/>
          <a:lstStyle>
            <a:lvl1pPr>
              <a:defRPr>
                <a:solidFill>
                  <a:schemeClr val="tx1">
                    <a:lumMod val="85000"/>
                    <a:lumOff val="15000"/>
                  </a:schemeClr>
                </a:solidFill>
              </a:defRPr>
            </a:lvl1pPr>
          </a:lstStyle>
          <a:p>
            <a:r>
              <a:rPr lang="en-US" dirty="0"/>
              <a:t>Click to edit Master title style</a:t>
            </a:r>
            <a:endParaRPr lang="en-ID" dirty="0"/>
          </a:p>
        </p:txBody>
      </p:sp>
      <p:sp>
        <p:nvSpPr>
          <p:cNvPr id="8" name="Text Placeholder 7">
            <a:extLst>
              <a:ext uri="{FF2B5EF4-FFF2-40B4-BE49-F238E27FC236}">
                <a16:creationId xmlns:a16="http://schemas.microsoft.com/office/drawing/2014/main" id="{D9F9C601-91DE-37CA-F7E5-64317EBCDD7C}"/>
              </a:ext>
            </a:extLst>
          </p:cNvPr>
          <p:cNvSpPr>
            <a:spLocks noGrp="1"/>
          </p:cNvSpPr>
          <p:nvPr>
            <p:ph type="body" sz="quarter" idx="10"/>
          </p:nvPr>
        </p:nvSpPr>
        <p:spPr>
          <a:xfrm>
            <a:off x="6096001" y="2908302"/>
            <a:ext cx="4686300" cy="1835149"/>
          </a:xfrm>
        </p:spPr>
        <p:txBody>
          <a:bodyPr/>
          <a:lstStyle>
            <a:lvl1pPr>
              <a:defRPr b="0"/>
            </a:lvl1pPr>
          </a:lstStyle>
          <a:p>
            <a:pPr lvl="0"/>
            <a:r>
              <a:rPr lang="en-GB" dirty="0"/>
              <a:t>Click to edit Master text styles</a:t>
            </a:r>
          </a:p>
        </p:txBody>
      </p:sp>
      <p:sp>
        <p:nvSpPr>
          <p:cNvPr id="10" name="Text Placeholder 7">
            <a:extLst>
              <a:ext uri="{FF2B5EF4-FFF2-40B4-BE49-F238E27FC236}">
                <a16:creationId xmlns:a16="http://schemas.microsoft.com/office/drawing/2014/main" id="{8AC7C845-1150-C362-D67D-6AD3AD7C904B}"/>
              </a:ext>
            </a:extLst>
          </p:cNvPr>
          <p:cNvSpPr>
            <a:spLocks noGrp="1"/>
          </p:cNvSpPr>
          <p:nvPr>
            <p:ph type="body" sz="quarter" idx="11"/>
          </p:nvPr>
        </p:nvSpPr>
        <p:spPr>
          <a:xfrm>
            <a:off x="6096000" y="2444588"/>
            <a:ext cx="4686300" cy="360000"/>
          </a:xfrm>
        </p:spPr>
        <p:txBody>
          <a:bodyPr>
            <a:normAutofit/>
          </a:bodyPr>
          <a:lstStyle>
            <a:lvl1pPr>
              <a:defRPr sz="1400" b="1"/>
            </a:lvl1pPr>
          </a:lstStyle>
          <a:p>
            <a:pPr lvl="0"/>
            <a:r>
              <a:rPr lang="en-GB" dirty="0"/>
              <a:t>Click to edit Master text styles</a:t>
            </a:r>
          </a:p>
        </p:txBody>
      </p:sp>
      <p:cxnSp>
        <p:nvCxnSpPr>
          <p:cNvPr id="4" name="Straight Connector 3">
            <a:extLst>
              <a:ext uri="{FF2B5EF4-FFF2-40B4-BE49-F238E27FC236}">
                <a16:creationId xmlns:a16="http://schemas.microsoft.com/office/drawing/2014/main" id="{DE788A7F-D472-23EE-5635-C37BC55DC2C0}"/>
              </a:ext>
            </a:extLst>
          </p:cNvPr>
          <p:cNvCxnSpPr>
            <a:cxnSpLocks/>
          </p:cNvCxnSpPr>
          <p:nvPr userDrawn="1"/>
        </p:nvCxnSpPr>
        <p:spPr>
          <a:xfrm flipH="1">
            <a:off x="11099800" y="3429000"/>
            <a:ext cx="5413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0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Column(3)">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50863" y="719998"/>
            <a:ext cx="4825137" cy="1994922"/>
          </a:xfrm>
          <a:prstGeom prst="rect">
            <a:avLst/>
          </a:prstGeom>
        </p:spPr>
        <p:txBody>
          <a:bodyPr/>
          <a:lstStyle>
            <a:lvl1pPr>
              <a:defRPr>
                <a:solidFill>
                  <a:schemeClr val="tx1">
                    <a:lumMod val="85000"/>
                    <a:lumOff val="15000"/>
                  </a:schemeClr>
                </a:solidFill>
              </a:defRPr>
            </a:lvl1pPr>
          </a:lstStyle>
          <a:p>
            <a:r>
              <a:rPr lang="en-US" dirty="0"/>
              <a:t>Click to edit Master title style</a:t>
            </a:r>
            <a:endParaRPr lang="en-ID" dirty="0"/>
          </a:p>
        </p:txBody>
      </p:sp>
      <p:sp>
        <p:nvSpPr>
          <p:cNvPr id="10" name="Picture Placeholder 9">
            <a:extLst>
              <a:ext uri="{FF2B5EF4-FFF2-40B4-BE49-F238E27FC236}">
                <a16:creationId xmlns:a16="http://schemas.microsoft.com/office/drawing/2014/main" id="{A562162F-D0C3-47F5-A87A-C7A3A8F0B018}"/>
              </a:ext>
            </a:extLst>
          </p:cNvPr>
          <p:cNvSpPr>
            <a:spLocks noGrp="1"/>
          </p:cNvSpPr>
          <p:nvPr>
            <p:ph type="pic" sz="quarter" idx="10"/>
          </p:nvPr>
        </p:nvSpPr>
        <p:spPr>
          <a:xfrm>
            <a:off x="6096000" y="719998"/>
            <a:ext cx="5376000" cy="5418002"/>
          </a:xfrm>
          <a:prstGeom prst="rect">
            <a:avLst/>
          </a:prstGeom>
          <a:solidFill>
            <a:schemeClr val="accent1">
              <a:lumMod val="20000"/>
              <a:lumOff val="80000"/>
            </a:schemeClr>
          </a:solidFill>
        </p:spPr>
        <p:txBody>
          <a:bodyPr anchor="ctr"/>
          <a:lstStyle>
            <a:lvl1pPr algn="ctr">
              <a:defRPr sz="1200"/>
            </a:lvl1pPr>
          </a:lstStyle>
          <a:p>
            <a:endParaRPr lang="en-ID"/>
          </a:p>
        </p:txBody>
      </p:sp>
      <p:sp>
        <p:nvSpPr>
          <p:cNvPr id="12" name="Text Placeholder 11">
            <a:extLst>
              <a:ext uri="{FF2B5EF4-FFF2-40B4-BE49-F238E27FC236}">
                <a16:creationId xmlns:a16="http://schemas.microsoft.com/office/drawing/2014/main" id="{6FCA19F0-EE92-46AD-8A97-9F77DC05EF40}"/>
              </a:ext>
            </a:extLst>
          </p:cNvPr>
          <p:cNvSpPr>
            <a:spLocks noGrp="1"/>
          </p:cNvSpPr>
          <p:nvPr>
            <p:ph type="body" sz="quarter" idx="11"/>
          </p:nvPr>
        </p:nvSpPr>
        <p:spPr>
          <a:xfrm>
            <a:off x="550863" y="3401634"/>
            <a:ext cx="4825136" cy="360000"/>
          </a:xfrm>
          <a:prstGeom prst="rect">
            <a:avLst/>
          </a:prstGeom>
        </p:spPr>
        <p:txBody>
          <a:bodyPr>
            <a:normAutofit/>
          </a:bodyPr>
          <a:lstStyle>
            <a:lvl1pPr marL="0" indent="0">
              <a:buNone/>
              <a:defRPr sz="1400">
                <a:solidFill>
                  <a:schemeClr val="tx1">
                    <a:lumMod val="85000"/>
                    <a:lumOff val="15000"/>
                  </a:schemeClr>
                </a:solidFill>
              </a:defRPr>
            </a:lvl1pPr>
            <a:lvl2pPr marL="457189" indent="0">
              <a:buNone/>
              <a:defRPr sz="1100">
                <a:solidFill>
                  <a:schemeClr val="tx1">
                    <a:lumMod val="85000"/>
                    <a:lumOff val="15000"/>
                  </a:schemeClr>
                </a:solidFill>
              </a:defRPr>
            </a:lvl2pPr>
            <a:lvl3pPr marL="914377" indent="0">
              <a:buNone/>
              <a:defRPr sz="1050">
                <a:solidFill>
                  <a:schemeClr val="tx1">
                    <a:lumMod val="85000"/>
                    <a:lumOff val="15000"/>
                  </a:schemeClr>
                </a:solidFill>
              </a:defRPr>
            </a:lvl3pPr>
            <a:lvl4pPr marL="1371566" indent="0">
              <a:buNone/>
              <a:defRPr sz="1000">
                <a:solidFill>
                  <a:schemeClr val="tx1">
                    <a:lumMod val="85000"/>
                    <a:lumOff val="15000"/>
                  </a:schemeClr>
                </a:solidFill>
              </a:defRPr>
            </a:lvl4pPr>
            <a:lvl5pPr marL="1828755" indent="0">
              <a:buNone/>
              <a:defRPr sz="1000">
                <a:solidFill>
                  <a:schemeClr val="tx1">
                    <a:lumMod val="85000"/>
                    <a:lumOff val="15000"/>
                  </a:schemeClr>
                </a:solidFill>
              </a:defRPr>
            </a:lvl5pPr>
          </a:lstStyle>
          <a:p>
            <a:pPr lvl="0"/>
            <a:r>
              <a:rPr lang="en-US" dirty="0"/>
              <a:t>Click to edit Master text styles</a:t>
            </a:r>
          </a:p>
        </p:txBody>
      </p:sp>
      <p:sp>
        <p:nvSpPr>
          <p:cNvPr id="3" name="Text Placeholder 11">
            <a:extLst>
              <a:ext uri="{FF2B5EF4-FFF2-40B4-BE49-F238E27FC236}">
                <a16:creationId xmlns:a16="http://schemas.microsoft.com/office/drawing/2014/main" id="{19D57F2C-493B-63FF-DA50-68D384E89829}"/>
              </a:ext>
            </a:extLst>
          </p:cNvPr>
          <p:cNvSpPr>
            <a:spLocks noGrp="1"/>
          </p:cNvSpPr>
          <p:nvPr>
            <p:ph type="body" sz="quarter" idx="12"/>
          </p:nvPr>
        </p:nvSpPr>
        <p:spPr>
          <a:xfrm>
            <a:off x="550864" y="3801034"/>
            <a:ext cx="4825136" cy="2336965"/>
          </a:xfrm>
          <a:prstGeom prst="rect">
            <a:avLst/>
          </a:prstGeom>
        </p:spPr>
        <p:txBody>
          <a:bodyPr>
            <a:normAutofit/>
          </a:bodyPr>
          <a:lstStyle>
            <a:lvl1pPr marL="0" indent="0">
              <a:buNone/>
              <a:defRPr sz="1200" b="0">
                <a:solidFill>
                  <a:schemeClr val="tx1">
                    <a:lumMod val="85000"/>
                    <a:lumOff val="15000"/>
                  </a:schemeClr>
                </a:solidFill>
              </a:defRPr>
            </a:lvl1pPr>
            <a:lvl2pPr marL="457189" indent="0">
              <a:buNone/>
              <a:defRPr sz="1100">
                <a:solidFill>
                  <a:schemeClr val="tx1">
                    <a:lumMod val="85000"/>
                    <a:lumOff val="15000"/>
                  </a:schemeClr>
                </a:solidFill>
              </a:defRPr>
            </a:lvl2pPr>
            <a:lvl3pPr marL="914377" indent="0">
              <a:buNone/>
              <a:defRPr sz="1050">
                <a:solidFill>
                  <a:schemeClr val="tx1">
                    <a:lumMod val="85000"/>
                    <a:lumOff val="15000"/>
                  </a:schemeClr>
                </a:solidFill>
              </a:defRPr>
            </a:lvl3pPr>
            <a:lvl4pPr marL="1371566" indent="0">
              <a:buNone/>
              <a:defRPr sz="1000">
                <a:solidFill>
                  <a:schemeClr val="tx1">
                    <a:lumMod val="85000"/>
                    <a:lumOff val="15000"/>
                  </a:schemeClr>
                </a:solidFill>
              </a:defRPr>
            </a:lvl4pPr>
            <a:lvl5pPr marL="1828755" indent="0">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1237106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olumns(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D1D2B-1803-7A82-2F23-2D10AA7F8253}"/>
              </a:ext>
            </a:extLst>
          </p:cNvPr>
          <p:cNvSpPr>
            <a:spLocks noGrp="1"/>
          </p:cNvSpPr>
          <p:nvPr>
            <p:ph type="title"/>
          </p:nvPr>
        </p:nvSpPr>
        <p:spPr>
          <a:xfrm>
            <a:off x="550862" y="549275"/>
            <a:ext cx="6952179" cy="2879725"/>
          </a:xfrm>
          <a:prstGeom prst="rect">
            <a:avLst/>
          </a:prstGeom>
        </p:spPr>
        <p:txBody>
          <a:bodyPr anchor="t"/>
          <a:lstStyle>
            <a:lvl1pPr>
              <a:defRPr>
                <a:solidFill>
                  <a:schemeClr val="tx1">
                    <a:lumMod val="85000"/>
                    <a:lumOff val="15000"/>
                  </a:schemeClr>
                </a:solidFill>
              </a:defRPr>
            </a:lvl1pPr>
          </a:lstStyle>
          <a:p>
            <a:r>
              <a:rPr lang="en-US" dirty="0"/>
              <a:t>Click to edit Master title style</a:t>
            </a:r>
            <a:endParaRPr lang="en-ID" dirty="0"/>
          </a:p>
        </p:txBody>
      </p:sp>
      <p:sp>
        <p:nvSpPr>
          <p:cNvPr id="4" name="Picture Placeholder 3">
            <a:extLst>
              <a:ext uri="{FF2B5EF4-FFF2-40B4-BE49-F238E27FC236}">
                <a16:creationId xmlns:a16="http://schemas.microsoft.com/office/drawing/2014/main" id="{3D4C5CF9-10AA-8747-7064-6A925F453B05}"/>
              </a:ext>
            </a:extLst>
          </p:cNvPr>
          <p:cNvSpPr>
            <a:spLocks noGrp="1"/>
          </p:cNvSpPr>
          <p:nvPr>
            <p:ph type="pic" sz="quarter" idx="10"/>
          </p:nvPr>
        </p:nvSpPr>
        <p:spPr>
          <a:xfrm>
            <a:off x="550862" y="3429000"/>
            <a:ext cx="6952179" cy="3429000"/>
          </a:xfrm>
          <a:prstGeom prst="rect">
            <a:avLst/>
          </a:prstGeom>
          <a:solidFill>
            <a:schemeClr val="accent1">
              <a:lumMod val="20000"/>
              <a:lumOff val="80000"/>
            </a:schemeClr>
          </a:solidFill>
        </p:spPr>
        <p:txBody>
          <a:bodyPr anchor="ctr"/>
          <a:lstStyle>
            <a:lvl1pPr marL="0" indent="0" algn="ctr">
              <a:buNone/>
              <a:defRPr sz="1400"/>
            </a:lvl1pPr>
          </a:lstStyle>
          <a:p>
            <a:endParaRPr lang="en-ID"/>
          </a:p>
        </p:txBody>
      </p:sp>
      <p:sp>
        <p:nvSpPr>
          <p:cNvPr id="5" name="Text Placeholder 5">
            <a:extLst>
              <a:ext uri="{FF2B5EF4-FFF2-40B4-BE49-F238E27FC236}">
                <a16:creationId xmlns:a16="http://schemas.microsoft.com/office/drawing/2014/main" id="{CF421A03-EBB9-E8A0-A75A-B02C2B24E471}"/>
              </a:ext>
            </a:extLst>
          </p:cNvPr>
          <p:cNvSpPr>
            <a:spLocks noGrp="1"/>
          </p:cNvSpPr>
          <p:nvPr>
            <p:ph type="body" sz="quarter" idx="12"/>
          </p:nvPr>
        </p:nvSpPr>
        <p:spPr>
          <a:xfrm>
            <a:off x="8053905" y="549275"/>
            <a:ext cx="3587236" cy="360000"/>
          </a:xfrm>
          <a:prstGeom prst="rect">
            <a:avLst/>
          </a:prstGeom>
        </p:spPr>
        <p:txBody>
          <a:bodyPr anchor="ctr">
            <a:normAutofit/>
          </a:bodyPr>
          <a:lstStyle>
            <a:lvl1pPr marL="0" indent="0" algn="l">
              <a:lnSpc>
                <a:spcPct val="120000"/>
              </a:lnSpc>
              <a:buNone/>
              <a:defRPr sz="140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E620C953-7D7C-35D3-0E62-253A6D9C6299}"/>
              </a:ext>
            </a:extLst>
          </p:cNvPr>
          <p:cNvSpPr>
            <a:spLocks noGrp="1"/>
          </p:cNvSpPr>
          <p:nvPr>
            <p:ph type="body" sz="quarter" idx="13"/>
          </p:nvPr>
        </p:nvSpPr>
        <p:spPr>
          <a:xfrm>
            <a:off x="8053904" y="955674"/>
            <a:ext cx="3587236" cy="2314016"/>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6" name="Text Placeholder 5">
            <a:extLst>
              <a:ext uri="{FF2B5EF4-FFF2-40B4-BE49-F238E27FC236}">
                <a16:creationId xmlns:a16="http://schemas.microsoft.com/office/drawing/2014/main" id="{D047D360-931B-4B02-DF7F-22B40E3F0FAF}"/>
              </a:ext>
            </a:extLst>
          </p:cNvPr>
          <p:cNvSpPr>
            <a:spLocks noGrp="1"/>
          </p:cNvSpPr>
          <p:nvPr>
            <p:ph type="body" sz="quarter" idx="14"/>
          </p:nvPr>
        </p:nvSpPr>
        <p:spPr>
          <a:xfrm>
            <a:off x="8053903" y="3589059"/>
            <a:ext cx="3587236" cy="360000"/>
          </a:xfrm>
          <a:prstGeom prst="rect">
            <a:avLst/>
          </a:prstGeom>
        </p:spPr>
        <p:txBody>
          <a:bodyPr anchor="ctr">
            <a:normAutofit/>
          </a:bodyPr>
          <a:lstStyle>
            <a:lvl1pPr marL="0" indent="0" algn="l">
              <a:lnSpc>
                <a:spcPct val="120000"/>
              </a:lnSpc>
              <a:buNone/>
              <a:defRPr sz="140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7" name="Text Placeholder 5">
            <a:extLst>
              <a:ext uri="{FF2B5EF4-FFF2-40B4-BE49-F238E27FC236}">
                <a16:creationId xmlns:a16="http://schemas.microsoft.com/office/drawing/2014/main" id="{FC03BD29-6455-7ADC-E781-64D001078BE5}"/>
              </a:ext>
            </a:extLst>
          </p:cNvPr>
          <p:cNvSpPr>
            <a:spLocks noGrp="1"/>
          </p:cNvSpPr>
          <p:nvPr>
            <p:ph type="body" sz="quarter" idx="15"/>
          </p:nvPr>
        </p:nvSpPr>
        <p:spPr>
          <a:xfrm>
            <a:off x="8053902" y="3994710"/>
            <a:ext cx="3587236" cy="2314016"/>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395127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Columns(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ED0F9B-1932-6896-466C-D64BA828EC15}"/>
              </a:ext>
            </a:extLst>
          </p:cNvPr>
          <p:cNvSpPr/>
          <p:nvPr userDrawn="1"/>
        </p:nvSpPr>
        <p:spPr>
          <a:xfrm>
            <a:off x="6096001" y="3429000"/>
            <a:ext cx="6096000" cy="3429000"/>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Title 1">
            <a:extLst>
              <a:ext uri="{FF2B5EF4-FFF2-40B4-BE49-F238E27FC236}">
                <a16:creationId xmlns:a16="http://schemas.microsoft.com/office/drawing/2014/main" id="{788C0BAD-62F8-8DBF-08BD-F3D4D231474E}"/>
              </a:ext>
            </a:extLst>
          </p:cNvPr>
          <p:cNvSpPr>
            <a:spLocks noGrp="1"/>
          </p:cNvSpPr>
          <p:nvPr>
            <p:ph type="title"/>
          </p:nvPr>
        </p:nvSpPr>
        <p:spPr>
          <a:xfrm>
            <a:off x="550863" y="549275"/>
            <a:ext cx="5545137" cy="2330450"/>
          </a:xfrm>
          <a:prstGeom prst="rect">
            <a:avLst/>
          </a:prstGeom>
        </p:spPr>
        <p:txBody>
          <a:bodyPr anchor="ctr"/>
          <a:lstStyle>
            <a:lvl1pPr algn="l">
              <a:defRPr>
                <a:solidFill>
                  <a:schemeClr val="tx1">
                    <a:lumMod val="85000"/>
                    <a:lumOff val="15000"/>
                  </a:schemeClr>
                </a:solidFill>
              </a:defRPr>
            </a:lvl1pPr>
          </a:lstStyle>
          <a:p>
            <a:r>
              <a:rPr lang="en-US" dirty="0"/>
              <a:t>Click to edit Master title style</a:t>
            </a:r>
            <a:endParaRPr lang="en-ID" dirty="0"/>
          </a:p>
        </p:txBody>
      </p:sp>
      <p:sp>
        <p:nvSpPr>
          <p:cNvPr id="4" name="Text Placeholder 5">
            <a:extLst>
              <a:ext uri="{FF2B5EF4-FFF2-40B4-BE49-F238E27FC236}">
                <a16:creationId xmlns:a16="http://schemas.microsoft.com/office/drawing/2014/main" id="{FF15D25B-820B-156A-3645-D86E2556A8DA}"/>
              </a:ext>
            </a:extLst>
          </p:cNvPr>
          <p:cNvSpPr>
            <a:spLocks noGrp="1"/>
          </p:cNvSpPr>
          <p:nvPr>
            <p:ph type="body" sz="quarter" idx="12"/>
          </p:nvPr>
        </p:nvSpPr>
        <p:spPr>
          <a:xfrm>
            <a:off x="550863" y="4413250"/>
            <a:ext cx="4994274" cy="1895474"/>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cxnSp>
        <p:nvCxnSpPr>
          <p:cNvPr id="7" name="Straight Connector 6">
            <a:extLst>
              <a:ext uri="{FF2B5EF4-FFF2-40B4-BE49-F238E27FC236}">
                <a16:creationId xmlns:a16="http://schemas.microsoft.com/office/drawing/2014/main" id="{D5453C8F-F0F1-1099-79AA-AF1ACBB99C77}"/>
              </a:ext>
            </a:extLst>
          </p:cNvPr>
          <p:cNvCxnSpPr>
            <a:cxnSpLocks/>
          </p:cNvCxnSpPr>
          <p:nvPr userDrawn="1"/>
        </p:nvCxnSpPr>
        <p:spPr>
          <a:xfrm flipH="1">
            <a:off x="0" y="3429000"/>
            <a:ext cx="622004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122764C-29F8-352B-1FEF-C94B5FF717FB}"/>
              </a:ext>
            </a:extLst>
          </p:cNvPr>
          <p:cNvCxnSpPr>
            <a:cxnSpLocks/>
          </p:cNvCxnSpPr>
          <p:nvPr userDrawn="1"/>
        </p:nvCxnSpPr>
        <p:spPr>
          <a:xfrm flipV="1">
            <a:off x="6096001" y="0"/>
            <a:ext cx="0" cy="3429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A0730728-BA5D-6ABE-8950-B7C4CD061277}"/>
              </a:ext>
            </a:extLst>
          </p:cNvPr>
          <p:cNvSpPr>
            <a:spLocks noGrp="1"/>
          </p:cNvSpPr>
          <p:nvPr>
            <p:ph type="body" sz="quarter" idx="15"/>
          </p:nvPr>
        </p:nvSpPr>
        <p:spPr>
          <a:xfrm>
            <a:off x="550863" y="3978274"/>
            <a:ext cx="4994274" cy="360000"/>
          </a:xfrm>
          <a:prstGeom prst="rect">
            <a:avLst/>
          </a:prstGeom>
        </p:spPr>
        <p:txBody>
          <a:bodyPr anchor="t">
            <a:norm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0" name="Text Placeholder 5">
            <a:extLst>
              <a:ext uri="{FF2B5EF4-FFF2-40B4-BE49-F238E27FC236}">
                <a16:creationId xmlns:a16="http://schemas.microsoft.com/office/drawing/2014/main" id="{54D69608-7CD7-CDA4-432C-F440FF357638}"/>
              </a:ext>
            </a:extLst>
          </p:cNvPr>
          <p:cNvSpPr>
            <a:spLocks noGrp="1"/>
          </p:cNvSpPr>
          <p:nvPr>
            <p:ph type="body" sz="quarter" idx="16"/>
          </p:nvPr>
        </p:nvSpPr>
        <p:spPr>
          <a:xfrm>
            <a:off x="6646866" y="4413250"/>
            <a:ext cx="4994274" cy="1893420"/>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1" name="Text Placeholder 5">
            <a:extLst>
              <a:ext uri="{FF2B5EF4-FFF2-40B4-BE49-F238E27FC236}">
                <a16:creationId xmlns:a16="http://schemas.microsoft.com/office/drawing/2014/main" id="{0292190A-DFB1-DD0F-F6CF-B573B68D374A}"/>
              </a:ext>
            </a:extLst>
          </p:cNvPr>
          <p:cNvSpPr>
            <a:spLocks noGrp="1"/>
          </p:cNvSpPr>
          <p:nvPr>
            <p:ph type="body" sz="quarter" idx="17"/>
          </p:nvPr>
        </p:nvSpPr>
        <p:spPr>
          <a:xfrm>
            <a:off x="6646866" y="3976220"/>
            <a:ext cx="4994274" cy="360000"/>
          </a:xfrm>
          <a:prstGeom prst="rect">
            <a:avLst/>
          </a:prstGeom>
        </p:spPr>
        <p:txBody>
          <a:bodyPr anchor="t">
            <a:no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2" name="Text Placeholder 5">
            <a:extLst>
              <a:ext uri="{FF2B5EF4-FFF2-40B4-BE49-F238E27FC236}">
                <a16:creationId xmlns:a16="http://schemas.microsoft.com/office/drawing/2014/main" id="{50E931C2-A398-6AE3-BE1F-0BDF8CDBD74C}"/>
              </a:ext>
            </a:extLst>
          </p:cNvPr>
          <p:cNvSpPr>
            <a:spLocks noGrp="1"/>
          </p:cNvSpPr>
          <p:nvPr>
            <p:ph type="body" sz="quarter" idx="18"/>
          </p:nvPr>
        </p:nvSpPr>
        <p:spPr>
          <a:xfrm>
            <a:off x="6646863" y="986304"/>
            <a:ext cx="4994274" cy="1893420"/>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3" name="Text Placeholder 5">
            <a:extLst>
              <a:ext uri="{FF2B5EF4-FFF2-40B4-BE49-F238E27FC236}">
                <a16:creationId xmlns:a16="http://schemas.microsoft.com/office/drawing/2014/main" id="{13867C3F-EB64-F016-29BE-C89F700C3FF8}"/>
              </a:ext>
            </a:extLst>
          </p:cNvPr>
          <p:cNvSpPr>
            <a:spLocks noGrp="1"/>
          </p:cNvSpPr>
          <p:nvPr>
            <p:ph type="body" sz="quarter" idx="19"/>
          </p:nvPr>
        </p:nvSpPr>
        <p:spPr>
          <a:xfrm>
            <a:off x="6646863" y="549274"/>
            <a:ext cx="4994274" cy="360000"/>
          </a:xfrm>
          <a:prstGeom prst="rect">
            <a:avLst/>
          </a:prstGeom>
        </p:spPr>
        <p:txBody>
          <a:bodyPr anchor="t">
            <a:no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264418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olumn(4)">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71230AE0-6C7F-4620-8410-EFE6D1DFE7CE}"/>
              </a:ext>
            </a:extLst>
          </p:cNvPr>
          <p:cNvSpPr/>
          <p:nvPr userDrawn="1"/>
        </p:nvSpPr>
        <p:spPr>
          <a:xfrm rot="10800000">
            <a:off x="5883268" y="549274"/>
            <a:ext cx="6308731" cy="6308725"/>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510FE9F7-C154-4314-AE66-194623BD340D}"/>
              </a:ext>
            </a:extLst>
          </p:cNvPr>
          <p:cNvSpPr>
            <a:spLocks noGrp="1"/>
          </p:cNvSpPr>
          <p:nvPr>
            <p:ph type="title"/>
          </p:nvPr>
        </p:nvSpPr>
        <p:spPr>
          <a:xfrm>
            <a:off x="550864" y="549275"/>
            <a:ext cx="5332405" cy="2879725"/>
          </a:xfrm>
          <a:prstGeom prst="rect">
            <a:avLst/>
          </a:prstGeom>
        </p:spPr>
        <p:txBody>
          <a:bodyPr anchor="b"/>
          <a:lstStyle>
            <a:lvl1pPr>
              <a:defRPr>
                <a:solidFill>
                  <a:schemeClr val="tx1">
                    <a:lumMod val="85000"/>
                    <a:lumOff val="15000"/>
                  </a:schemeClr>
                </a:solidFill>
              </a:defRPr>
            </a:lvl1pPr>
          </a:lstStyle>
          <a:p>
            <a:r>
              <a:rPr lang="en-US" dirty="0"/>
              <a:t>Click to edit Master title style</a:t>
            </a:r>
            <a:endParaRPr lang="en-ID" dirty="0"/>
          </a:p>
        </p:txBody>
      </p:sp>
      <p:sp>
        <p:nvSpPr>
          <p:cNvPr id="5" name="Text Placeholder 5">
            <a:extLst>
              <a:ext uri="{FF2B5EF4-FFF2-40B4-BE49-F238E27FC236}">
                <a16:creationId xmlns:a16="http://schemas.microsoft.com/office/drawing/2014/main" id="{CA482F9F-1C6B-D116-4A91-3496683445D0}"/>
              </a:ext>
            </a:extLst>
          </p:cNvPr>
          <p:cNvSpPr>
            <a:spLocks noGrp="1"/>
          </p:cNvSpPr>
          <p:nvPr>
            <p:ph type="body" sz="quarter" idx="12"/>
          </p:nvPr>
        </p:nvSpPr>
        <p:spPr>
          <a:xfrm>
            <a:off x="550863" y="4152899"/>
            <a:ext cx="5332406" cy="1985099"/>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A64D6732-7D26-F6D0-37F1-72DEBAEC7991}"/>
              </a:ext>
            </a:extLst>
          </p:cNvPr>
          <p:cNvSpPr>
            <a:spLocks noGrp="1"/>
          </p:cNvSpPr>
          <p:nvPr>
            <p:ph type="body" sz="quarter" idx="15"/>
          </p:nvPr>
        </p:nvSpPr>
        <p:spPr>
          <a:xfrm>
            <a:off x="550863" y="3722329"/>
            <a:ext cx="5332406" cy="360000"/>
          </a:xfrm>
          <a:prstGeom prst="rect">
            <a:avLst/>
          </a:prstGeom>
        </p:spPr>
        <p:txBody>
          <a:bodyPr anchor="t">
            <a:no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2232986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632FE-6BE3-1102-E0A7-45C2A19185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7C5C0C-DFC7-C24C-67A7-046121BA5B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6E7452-111B-ABA4-538D-1E3D9F3BBE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990F19-18B9-753E-CA91-252123BD2084}"/>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CDE8FF7D-AE1F-DBF3-441E-59ED811249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E3B1CA-FB14-AD0D-CD5C-79BDB12C2E60}"/>
              </a:ext>
            </a:extLst>
          </p:cNvPr>
          <p:cNvSpPr>
            <a:spLocks noGrp="1"/>
          </p:cNvSpPr>
          <p:nvPr>
            <p:ph type="sldNum" sz="quarter" idx="12"/>
          </p:nvPr>
        </p:nvSpPr>
        <p:spPr/>
        <p:txBody>
          <a:bodyPr/>
          <a:lstStyle/>
          <a:p>
            <a:fld id="{EB045827-968C-474F-A751-7FD850BF14F6}" type="slidenum">
              <a:rPr lang="en-IN" smtClean="0"/>
              <a:t>‹#›</a:t>
            </a:fld>
            <a:endParaRPr lang="en-IN"/>
          </a:p>
        </p:txBody>
      </p:sp>
    </p:spTree>
    <p:extLst>
      <p:ext uri="{BB962C8B-B14F-4D97-AF65-F5344CB8AC3E}">
        <p14:creationId xmlns:p14="http://schemas.microsoft.com/office/powerpoint/2010/main" val="167990930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1782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BBA72-E973-0CBF-2AB2-392287D91B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DC7882-FE3E-C843-C4E8-79D626D314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3537A6-4B3A-0F44-FE41-1BB80F7C33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51FC18-1239-6238-8825-BE48995E57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CBD7A3-DD57-669E-8FD2-2E2732056A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0CDF21-559A-81C5-CE8B-AD71589EE329}"/>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A89F304D-1819-FC30-1C40-3B29756F41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3FAF99-76C7-0D3A-460F-659444508FEF}"/>
              </a:ext>
            </a:extLst>
          </p:cNvPr>
          <p:cNvSpPr>
            <a:spLocks noGrp="1"/>
          </p:cNvSpPr>
          <p:nvPr>
            <p:ph type="sldNum" sz="quarter" idx="12"/>
          </p:nvPr>
        </p:nvSpPr>
        <p:spPr/>
        <p:txBody>
          <a:bodyPr/>
          <a:lstStyle/>
          <a:p>
            <a:fld id="{EB045827-968C-474F-A751-7FD850BF14F6}" type="slidenum">
              <a:rPr lang="en-IN" smtClean="0"/>
              <a:t>‹#›</a:t>
            </a:fld>
            <a:endParaRPr lang="en-IN"/>
          </a:p>
        </p:txBody>
      </p:sp>
    </p:spTree>
    <p:extLst>
      <p:ext uri="{BB962C8B-B14F-4D97-AF65-F5344CB8AC3E}">
        <p14:creationId xmlns:p14="http://schemas.microsoft.com/office/powerpoint/2010/main" val="1138103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C6DF2-F57F-071F-5F8D-1251DC4C4F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74EAE2-7309-26E3-A11A-08D1451EF539}"/>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1772F9D1-0100-7107-4320-941441716C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608713-9510-C390-B16A-75D50C2752D9}"/>
              </a:ext>
            </a:extLst>
          </p:cNvPr>
          <p:cNvSpPr>
            <a:spLocks noGrp="1"/>
          </p:cNvSpPr>
          <p:nvPr>
            <p:ph type="sldNum" sz="quarter" idx="12"/>
          </p:nvPr>
        </p:nvSpPr>
        <p:spPr/>
        <p:txBody>
          <a:bodyPr/>
          <a:lstStyle/>
          <a:p>
            <a:fld id="{EB045827-968C-474F-A751-7FD850BF14F6}" type="slidenum">
              <a:rPr lang="en-IN" smtClean="0"/>
              <a:t>‹#›</a:t>
            </a:fld>
            <a:endParaRPr lang="en-IN"/>
          </a:p>
        </p:txBody>
      </p:sp>
    </p:spTree>
    <p:extLst>
      <p:ext uri="{BB962C8B-B14F-4D97-AF65-F5344CB8AC3E}">
        <p14:creationId xmlns:p14="http://schemas.microsoft.com/office/powerpoint/2010/main" val="3814096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9D81B3-4292-C5D9-450B-4A703CCFE931}"/>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369D43DC-5F02-1669-D1E8-455B018524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E583C1-74AF-724E-7E3C-2E2A406D35B2}"/>
              </a:ext>
            </a:extLst>
          </p:cNvPr>
          <p:cNvSpPr>
            <a:spLocks noGrp="1"/>
          </p:cNvSpPr>
          <p:nvPr>
            <p:ph type="sldNum" sz="quarter" idx="12"/>
          </p:nvPr>
        </p:nvSpPr>
        <p:spPr/>
        <p:txBody>
          <a:bodyPr/>
          <a:lstStyle/>
          <a:p>
            <a:fld id="{EB045827-968C-474F-A751-7FD850BF14F6}" type="slidenum">
              <a:rPr lang="en-IN" smtClean="0"/>
              <a:t>‹#›</a:t>
            </a:fld>
            <a:endParaRPr lang="en-IN"/>
          </a:p>
        </p:txBody>
      </p:sp>
    </p:spTree>
    <p:extLst>
      <p:ext uri="{BB962C8B-B14F-4D97-AF65-F5344CB8AC3E}">
        <p14:creationId xmlns:p14="http://schemas.microsoft.com/office/powerpoint/2010/main" val="37474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E6A1-0A0C-14DA-C068-9894CE68EC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AF3719-1F9E-FECF-51A9-D4F045672E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A20EBE-8CDA-72B8-1E94-24D6A0F52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F587CD-1BC9-1D62-B250-5BCE84C67E1F}"/>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CEDDD46F-1FBC-3B4F-689A-BAAFE3348B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750AB8-5E11-58D7-536B-D1C1B105A661}"/>
              </a:ext>
            </a:extLst>
          </p:cNvPr>
          <p:cNvSpPr>
            <a:spLocks noGrp="1"/>
          </p:cNvSpPr>
          <p:nvPr>
            <p:ph type="sldNum" sz="quarter" idx="12"/>
          </p:nvPr>
        </p:nvSpPr>
        <p:spPr/>
        <p:txBody>
          <a:bodyPr/>
          <a:lstStyle/>
          <a:p>
            <a:fld id="{EB045827-968C-474F-A751-7FD850BF14F6}" type="slidenum">
              <a:rPr lang="en-IN" smtClean="0"/>
              <a:t>‹#›</a:t>
            </a:fld>
            <a:endParaRPr lang="en-IN"/>
          </a:p>
        </p:txBody>
      </p:sp>
    </p:spTree>
    <p:extLst>
      <p:ext uri="{BB962C8B-B14F-4D97-AF65-F5344CB8AC3E}">
        <p14:creationId xmlns:p14="http://schemas.microsoft.com/office/powerpoint/2010/main" val="1453227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D515-2735-15A8-48FF-E4EDA3A4B5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AD31A8-1093-DE79-B485-5E675B59A0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8A52BD-E29F-E925-12B5-E72C0F2911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E4C697-D1BD-F66A-D5EB-6E1E326706E8}"/>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A464C99-6E35-D489-69CB-0599D7214F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9F9BF9-75AE-9935-1CF4-06CB1EA46827}"/>
              </a:ext>
            </a:extLst>
          </p:cNvPr>
          <p:cNvSpPr>
            <a:spLocks noGrp="1"/>
          </p:cNvSpPr>
          <p:nvPr>
            <p:ph type="sldNum" sz="quarter" idx="12"/>
          </p:nvPr>
        </p:nvSpPr>
        <p:spPr/>
        <p:txBody>
          <a:bodyPr/>
          <a:lstStyle/>
          <a:p>
            <a:fld id="{EB045827-968C-474F-A751-7FD850BF14F6}" type="slidenum">
              <a:rPr lang="en-IN" smtClean="0"/>
              <a:t>‹#›</a:t>
            </a:fld>
            <a:endParaRPr lang="en-IN"/>
          </a:p>
        </p:txBody>
      </p:sp>
    </p:spTree>
    <p:extLst>
      <p:ext uri="{BB962C8B-B14F-4D97-AF65-F5344CB8AC3E}">
        <p14:creationId xmlns:p14="http://schemas.microsoft.com/office/powerpoint/2010/main" val="2941175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3.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17AD06-FBA5-74C9-8A98-457AE4F9DB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3C7498-BEF1-E207-F732-13B5349921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14EB2A-AB5A-804B-C9E4-EC07354ED3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en-IN"/>
          </a:p>
        </p:txBody>
      </p:sp>
      <p:sp>
        <p:nvSpPr>
          <p:cNvPr id="5" name="Footer Placeholder 4">
            <a:extLst>
              <a:ext uri="{FF2B5EF4-FFF2-40B4-BE49-F238E27FC236}">
                <a16:creationId xmlns:a16="http://schemas.microsoft.com/office/drawing/2014/main" id="{B6BD1E44-45E1-17BA-15E9-D93FFA1803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885175A-9D5A-525C-FFE2-10F9B11CA9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B045827-968C-474F-A751-7FD850BF14F6}" type="slidenum">
              <a:rPr lang="en-IN" smtClean="0"/>
              <a:t>‹#›</a:t>
            </a:fld>
            <a:endParaRPr lang="en-IN"/>
          </a:p>
        </p:txBody>
      </p:sp>
    </p:spTree>
    <p:extLst>
      <p:ext uri="{BB962C8B-B14F-4D97-AF65-F5344CB8AC3E}">
        <p14:creationId xmlns:p14="http://schemas.microsoft.com/office/powerpoint/2010/main" val="2861661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A7B8A4-ABCC-D9A5-163D-95AADEB96E20}"/>
              </a:ext>
            </a:extLst>
          </p:cNvPr>
          <p:cNvSpPr/>
          <p:nvPr userDrawn="1"/>
        </p:nvSpPr>
        <p:spPr>
          <a:xfrm>
            <a:off x="11582400" y="0"/>
            <a:ext cx="609600" cy="6858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Placeholder 1"/>
          <p:cNvSpPr>
            <a:spLocks noGrp="1"/>
          </p:cNvSpPr>
          <p:nvPr>
            <p:ph type="title"/>
          </p:nvPr>
        </p:nvSpPr>
        <p:spPr>
          <a:xfrm>
            <a:off x="599017" y="619624"/>
            <a:ext cx="10369550" cy="960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99017" y="1955207"/>
            <a:ext cx="10369550" cy="428317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rot="16200000">
            <a:off x="9829799" y="2011362"/>
            <a:ext cx="4114800" cy="365125"/>
          </a:xfrm>
          <a:prstGeom prst="rect">
            <a:avLst/>
          </a:prstGeom>
        </p:spPr>
        <p:txBody>
          <a:bodyPr vert="horz" lIns="91440" tIns="45720" rIns="91440" bIns="45720" rtlCol="0" anchor="ctr"/>
          <a:lstStyle>
            <a:lvl1pPr algn="r">
              <a:defRPr sz="1400" b="1">
                <a:solidFill>
                  <a:schemeClr val="bg1"/>
                </a:solidFill>
              </a:defRPr>
            </a:lvl1pPr>
          </a:lstStyle>
          <a:p>
            <a:endParaRPr lang="en-ID" dirty="0"/>
          </a:p>
        </p:txBody>
      </p:sp>
      <p:sp>
        <p:nvSpPr>
          <p:cNvPr id="6" name="Slide Number Placeholder 5"/>
          <p:cNvSpPr>
            <a:spLocks noGrp="1"/>
          </p:cNvSpPr>
          <p:nvPr>
            <p:ph type="sldNum" sz="quarter" idx="4"/>
          </p:nvPr>
        </p:nvSpPr>
        <p:spPr>
          <a:xfrm>
            <a:off x="11584627" y="6367046"/>
            <a:ext cx="609600" cy="365125"/>
          </a:xfrm>
          <a:prstGeom prst="rect">
            <a:avLst/>
          </a:prstGeom>
        </p:spPr>
        <p:txBody>
          <a:bodyPr vert="horz" lIns="91440" tIns="45720" rIns="91440" bIns="45720" rtlCol="0" anchor="ctr"/>
          <a:lstStyle>
            <a:lvl1pPr algn="ctr">
              <a:defRPr sz="1210" b="1">
                <a:solidFill>
                  <a:schemeClr val="bg1"/>
                </a:solidFill>
              </a:defRPr>
            </a:lvl1pPr>
          </a:lstStyle>
          <a:p>
            <a:fld id="{CF6F24BE-8BEB-403A-BDCC-38E201D0662D}" type="slidenum">
              <a:rPr lang="en-ID" smtClean="0"/>
              <a:pPr/>
              <a:t>‹#›</a:t>
            </a:fld>
            <a:endParaRPr lang="en-ID" dirty="0"/>
          </a:p>
        </p:txBody>
      </p:sp>
    </p:spTree>
    <p:extLst>
      <p:ext uri="{BB962C8B-B14F-4D97-AF65-F5344CB8AC3E}">
        <p14:creationId xmlns:p14="http://schemas.microsoft.com/office/powerpoint/2010/main" val="726853830"/>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6" r:id="rId4"/>
    <p:sldLayoutId id="2147483667" r:id="rId5"/>
    <p:sldLayoutId id="2147483668" r:id="rId6"/>
    <p:sldLayoutId id="2147483669" r:id="rId7"/>
    <p:sldLayoutId id="2147483670" r:id="rId8"/>
    <p:sldLayoutId id="2147483672" r:id="rId9"/>
    <p:sldLayoutId id="2147483673" r:id="rId10"/>
    <p:sldLayoutId id="2147483671" r:id="rId11"/>
    <p:sldLayoutId id="2147483674" r:id="rId12"/>
    <p:sldLayoutId id="2147483675" r:id="rId13"/>
    <p:sldLayoutId id="2147483676" r:id="rId14"/>
    <p:sldLayoutId id="2147483677" r:id="rId15"/>
    <p:sldLayoutId id="2147483678" r:id="rId16"/>
    <p:sldLayoutId id="2147483679" r:id="rId17"/>
    <p:sldLayoutId id="2147483660" r:id="rId18"/>
    <p:sldLayoutId id="2147483680" r:id="rId19"/>
  </p:sldLayoutIdLst>
  <p:hf hdr="0" dt="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23" rtl="0" eaLnBrk="1" latinLnBrk="0" hangingPunct="1">
        <a:lnSpc>
          <a:spcPct val="130000"/>
        </a:lnSpc>
        <a:spcBef>
          <a:spcPts val="1000"/>
        </a:spcBef>
        <a:buFont typeface="Arial" panose="020B0604020202020204" pitchFamily="34" charset="0"/>
        <a:buNone/>
        <a:defRPr sz="1200" kern="1200">
          <a:solidFill>
            <a:schemeClr val="tx1">
              <a:lumMod val="85000"/>
              <a:lumOff val="15000"/>
            </a:schemeClr>
          </a:solidFill>
          <a:latin typeface="+mn-lt"/>
          <a:ea typeface="+mn-ea"/>
          <a:cs typeface="+mn-cs"/>
        </a:defRPr>
      </a:lvl1pPr>
      <a:lvl2pPr marL="457212" indent="0" algn="l" defTabSz="914423" rtl="0" eaLnBrk="1" latinLnBrk="0" hangingPunct="1">
        <a:lnSpc>
          <a:spcPct val="130000"/>
        </a:lnSpc>
        <a:spcBef>
          <a:spcPts val="501"/>
        </a:spcBef>
        <a:buFont typeface="Arial" panose="020B0604020202020204" pitchFamily="34" charset="0"/>
        <a:buNone/>
        <a:defRPr sz="933" kern="1200">
          <a:solidFill>
            <a:schemeClr val="tx1">
              <a:lumMod val="85000"/>
              <a:lumOff val="15000"/>
            </a:schemeClr>
          </a:solidFill>
          <a:latin typeface="+mn-lt"/>
          <a:ea typeface="+mn-ea"/>
          <a:cs typeface="+mn-cs"/>
        </a:defRPr>
      </a:lvl2pPr>
      <a:lvl3pPr marL="914423" indent="0" algn="l" defTabSz="914423" rtl="0" eaLnBrk="1" latinLnBrk="0" hangingPunct="1">
        <a:lnSpc>
          <a:spcPct val="130000"/>
        </a:lnSpc>
        <a:spcBef>
          <a:spcPts val="501"/>
        </a:spcBef>
        <a:buFont typeface="Arial" panose="020B0604020202020204" pitchFamily="34" charset="0"/>
        <a:buNone/>
        <a:defRPr sz="800" kern="1200">
          <a:solidFill>
            <a:schemeClr val="tx1">
              <a:lumMod val="85000"/>
              <a:lumOff val="15000"/>
            </a:schemeClr>
          </a:solidFill>
          <a:latin typeface="+mn-lt"/>
          <a:ea typeface="+mn-ea"/>
          <a:cs typeface="+mn-cs"/>
        </a:defRPr>
      </a:lvl3pPr>
      <a:lvl4pPr marL="1371635" indent="0" algn="l" defTabSz="914423" rtl="0" eaLnBrk="1" latinLnBrk="0" hangingPunct="1">
        <a:lnSpc>
          <a:spcPct val="130000"/>
        </a:lnSpc>
        <a:spcBef>
          <a:spcPts val="501"/>
        </a:spcBef>
        <a:buFont typeface="Arial" panose="020B0604020202020204" pitchFamily="34" charset="0"/>
        <a:buNone/>
        <a:defRPr sz="733" kern="1200">
          <a:solidFill>
            <a:schemeClr val="tx1">
              <a:lumMod val="85000"/>
              <a:lumOff val="15000"/>
            </a:schemeClr>
          </a:solidFill>
          <a:latin typeface="+mn-lt"/>
          <a:ea typeface="+mn-ea"/>
          <a:cs typeface="+mn-cs"/>
        </a:defRPr>
      </a:lvl4pPr>
      <a:lvl5pPr marL="1828845" indent="0" algn="l" defTabSz="914423" rtl="0" eaLnBrk="1" latinLnBrk="0" hangingPunct="1">
        <a:lnSpc>
          <a:spcPct val="130000"/>
        </a:lnSpc>
        <a:spcBef>
          <a:spcPts val="501"/>
        </a:spcBef>
        <a:buFont typeface="Arial" panose="020B0604020202020204" pitchFamily="34" charset="0"/>
        <a:buNone/>
        <a:defRPr sz="733" kern="1200">
          <a:solidFill>
            <a:schemeClr val="tx1">
              <a:lumMod val="85000"/>
              <a:lumOff val="15000"/>
            </a:schemeClr>
          </a:solidFill>
          <a:latin typeface="+mn-lt"/>
          <a:ea typeface="+mn-ea"/>
          <a:cs typeface="+mn-cs"/>
        </a:defRPr>
      </a:lvl5pPr>
      <a:lvl6pPr marL="2514663" indent="-228605" algn="l" defTabSz="914423"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8pPr>
      <a:lvl9pPr marL="3886297" indent="-228605" algn="l" defTabSz="914423"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7"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465">
          <p15:clr>
            <a:srgbClr val="F26B43"/>
          </p15:clr>
        </p15:guide>
        <p15:guide id="2" orient="horz" pos="3240">
          <p15:clr>
            <a:srgbClr val="F26B43"/>
          </p15:clr>
        </p15:guide>
        <p15:guide id="3" pos="10364">
          <p15:clr>
            <a:srgbClr val="F26B43"/>
          </p15:clr>
        </p15:guide>
        <p15:guide id="4" pos="56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ECAB1D-7C61-B1A0-AB2C-B508F78900A7}"/>
              </a:ext>
            </a:extLst>
          </p:cNvPr>
          <p:cNvSpPr>
            <a:spLocks noGrp="1"/>
          </p:cNvSpPr>
          <p:nvPr>
            <p:ph type="title"/>
          </p:nvPr>
        </p:nvSpPr>
        <p:spPr>
          <a:xfrm>
            <a:off x="550862" y="549275"/>
            <a:ext cx="11090276"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9FD98A34-8A43-A6AC-9593-C4AE4F032ACD}"/>
              </a:ext>
            </a:extLst>
          </p:cNvPr>
          <p:cNvSpPr>
            <a:spLocks noGrp="1"/>
          </p:cNvSpPr>
          <p:nvPr>
            <p:ph type="body" idx="1"/>
          </p:nvPr>
        </p:nvSpPr>
        <p:spPr>
          <a:xfrm>
            <a:off x="550862" y="1874838"/>
            <a:ext cx="11090276" cy="4433887"/>
          </a:xfrm>
          <a:prstGeom prst="rect">
            <a:avLst/>
          </a:prstGeom>
        </p:spPr>
        <p:txBody>
          <a:bodyPr vert="horz" lIns="91440" tIns="45720" rIns="91440" bIns="45720" rtlCol="0">
            <a:normAutofit/>
          </a:bodyPr>
          <a:lstStyle/>
          <a:p>
            <a:pPr lvl="0"/>
            <a:r>
              <a:rPr lang="en-US" dirty="0"/>
              <a:t>Click to edit Master text styles</a:t>
            </a:r>
          </a:p>
          <a:p>
            <a:pPr lvl="1"/>
            <a:r>
              <a:rPr lang="en-US" dirty="0"/>
              <a:t>Click to edit Master text styles</a:t>
            </a:r>
          </a:p>
          <a:p>
            <a:pPr lvl="2"/>
            <a:r>
              <a:rPr lang="en-US" dirty="0"/>
              <a:t>Third level</a:t>
            </a:r>
          </a:p>
          <a:p>
            <a:pPr lvl="3"/>
            <a:r>
              <a:rPr lang="en-US" dirty="0"/>
              <a:t>Fourth level</a:t>
            </a:r>
          </a:p>
          <a:p>
            <a:pPr lvl="4"/>
            <a:r>
              <a:rPr lang="en-US" dirty="0"/>
              <a:t>Fifth level</a:t>
            </a:r>
            <a:endParaRPr lang="en-ID" dirty="0"/>
          </a:p>
        </p:txBody>
      </p:sp>
    </p:spTree>
    <p:extLst>
      <p:ext uri="{BB962C8B-B14F-4D97-AF65-F5344CB8AC3E}">
        <p14:creationId xmlns:p14="http://schemas.microsoft.com/office/powerpoint/2010/main" val="3486867614"/>
      </p:ext>
    </p:extLst>
  </p:cSld>
  <p:clrMap bg1="lt1" tx1="dk1" bg2="lt2" tx2="dk2" accent1="accent1" accent2="accent2" accent3="accent3" accent4="accent4" accent5="accent5" accent6="accent6" hlink="hlink" folHlink="folHlink"/>
  <p:sldLayoutIdLst>
    <p:sldLayoutId id="2147483794" r:id="rId1"/>
    <p:sldLayoutId id="2147483805" r:id="rId2"/>
    <p:sldLayoutId id="2147483809" r:id="rId3"/>
    <p:sldLayoutId id="2147483811" r:id="rId4"/>
    <p:sldLayoutId id="2147483814" r:id="rId5"/>
    <p:sldLayoutId id="2147483817" r:id="rId6"/>
    <p:sldLayoutId id="2147483850" r:id="rId7"/>
    <p:sldLayoutId id="2147483851" r:id="rId8"/>
    <p:sldLayoutId id="2147483834" r:id="rId9"/>
    <p:sldLayoutId id="2147483852"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377" rtl="0" eaLnBrk="1" latinLnBrk="0" hangingPunct="1">
        <a:lnSpc>
          <a:spcPct val="90000"/>
        </a:lnSpc>
        <a:spcBef>
          <a:spcPct val="0"/>
        </a:spcBef>
        <a:buNone/>
        <a:defRPr sz="4400" kern="1200">
          <a:solidFill>
            <a:schemeClr val="tx1">
              <a:lumMod val="85000"/>
              <a:lumOff val="15000"/>
            </a:schemeClr>
          </a:solidFill>
          <a:latin typeface="+mj-lt"/>
          <a:ea typeface="+mj-ea"/>
          <a:cs typeface="+mj-cs"/>
        </a:defRPr>
      </a:lvl1pPr>
    </p:titleStyle>
    <p:bodyStyle>
      <a:lvl1pPr marL="0" indent="0" algn="l" defTabSz="914377" rtl="0" eaLnBrk="1" latinLnBrk="0" hangingPunct="1">
        <a:lnSpc>
          <a:spcPct val="120000"/>
        </a:lnSpc>
        <a:spcBef>
          <a:spcPts val="1000"/>
        </a:spcBef>
        <a:buFont typeface="Arial" panose="020B0604020202020204" pitchFamily="34" charset="0"/>
        <a:buNone/>
        <a:defRPr sz="1200" b="1" kern="1200">
          <a:solidFill>
            <a:schemeClr val="tx1">
              <a:lumMod val="85000"/>
              <a:lumOff val="15000"/>
            </a:schemeClr>
          </a:solidFill>
          <a:latin typeface="+mn-lt"/>
          <a:ea typeface="+mn-ea"/>
          <a:cs typeface="+mn-cs"/>
        </a:defRPr>
      </a:lvl1pPr>
      <a:lvl2pPr marL="457189" indent="0" algn="l" defTabSz="914377" rtl="0" eaLnBrk="1" latinLnBrk="0" hangingPunct="1">
        <a:lnSpc>
          <a:spcPct val="120000"/>
        </a:lnSpc>
        <a:spcBef>
          <a:spcPts val="500"/>
        </a:spcBef>
        <a:buFont typeface="Arial" panose="020B0604020202020204" pitchFamily="34" charset="0"/>
        <a:buNone/>
        <a:defRPr sz="1100" kern="1200">
          <a:solidFill>
            <a:schemeClr val="tx1">
              <a:lumMod val="85000"/>
              <a:lumOff val="15000"/>
            </a:schemeClr>
          </a:solidFill>
          <a:latin typeface="+mn-lt"/>
          <a:ea typeface="+mn-ea"/>
          <a:cs typeface="+mn-cs"/>
        </a:defRPr>
      </a:lvl2pPr>
      <a:lvl3pPr marL="914377" indent="0" algn="l" defTabSz="914377" rtl="0" eaLnBrk="1" latinLnBrk="0" hangingPunct="1">
        <a:lnSpc>
          <a:spcPct val="120000"/>
        </a:lnSpc>
        <a:spcBef>
          <a:spcPts val="500"/>
        </a:spcBef>
        <a:buFont typeface="Arial" panose="020B0604020202020204" pitchFamily="34" charset="0"/>
        <a:buNone/>
        <a:defRPr sz="1050" kern="1200">
          <a:solidFill>
            <a:schemeClr val="tx1">
              <a:lumMod val="85000"/>
              <a:lumOff val="15000"/>
            </a:schemeClr>
          </a:solidFill>
          <a:latin typeface="+mn-lt"/>
          <a:ea typeface="+mn-ea"/>
          <a:cs typeface="+mn-cs"/>
        </a:defRPr>
      </a:lvl3pPr>
      <a:lvl4pPr marL="1371566"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4pPr>
      <a:lvl5pPr marL="1828755"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346" userDrawn="1">
          <p15:clr>
            <a:srgbClr val="F26B43"/>
          </p15:clr>
        </p15:guide>
        <p15:guide id="4" pos="347" userDrawn="1">
          <p15:clr>
            <a:srgbClr val="F26B43"/>
          </p15:clr>
        </p15:guide>
        <p15:guide id="5" pos="7333" userDrawn="1">
          <p15:clr>
            <a:srgbClr val="F26B43"/>
          </p15:clr>
        </p15:guide>
        <p15:guide id="6" orient="horz" pos="3974" userDrawn="1">
          <p15:clr>
            <a:srgbClr val="F26B43"/>
          </p15:clr>
        </p15:guide>
        <p15:guide id="7" pos="69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0.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6.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AAFF8E-883A-6980-63E4-5029F69449E8}"/>
              </a:ext>
            </a:extLst>
          </p:cNvPr>
          <p:cNvSpPr>
            <a:spLocks noGrp="1"/>
          </p:cNvSpPr>
          <p:nvPr>
            <p:ph type="title"/>
          </p:nvPr>
        </p:nvSpPr>
        <p:spPr>
          <a:xfrm>
            <a:off x="550862" y="719999"/>
            <a:ext cx="6180138" cy="2535266"/>
          </a:xfrm>
        </p:spPr>
        <p:txBody>
          <a:bodyPr anchor="t">
            <a:normAutofit/>
          </a:bodyPr>
          <a:lstStyle/>
          <a:p>
            <a:r>
              <a:rPr lang="en-US"/>
              <a:t>Predictive Modeling for Sleep Disorders</a:t>
            </a:r>
            <a:endParaRPr lang="en-GB"/>
          </a:p>
        </p:txBody>
      </p:sp>
      <p:pic>
        <p:nvPicPr>
          <p:cNvPr id="5" name="Picture Placeholder 4">
            <a:extLst>
              <a:ext uri="{FF2B5EF4-FFF2-40B4-BE49-F238E27FC236}">
                <a16:creationId xmlns:a16="http://schemas.microsoft.com/office/drawing/2014/main" id="{1AC2FB44-DC0B-AB25-23A7-802A842A02F2}"/>
              </a:ext>
            </a:extLst>
          </p:cNvPr>
          <p:cNvPicPr>
            <a:picLocks noGrp="1" noChangeAspect="1"/>
          </p:cNvPicPr>
          <p:nvPr>
            <p:ph type="pic" sz="quarter" idx="12"/>
          </p:nvPr>
        </p:nvPicPr>
        <p:blipFill>
          <a:blip r:embed="rId2"/>
          <a:srcRect l="11674" r="37622" b="1"/>
          <a:stretch/>
        </p:blipFill>
        <p:spPr>
          <a:xfrm>
            <a:off x="7526044" y="720316"/>
            <a:ext cx="4115094" cy="5417369"/>
          </a:xfrm>
          <a:noFill/>
        </p:spPr>
      </p:pic>
      <p:sp>
        <p:nvSpPr>
          <p:cNvPr id="10" name="Text Placeholder 4">
            <a:extLst>
              <a:ext uri="{FF2B5EF4-FFF2-40B4-BE49-F238E27FC236}">
                <a16:creationId xmlns:a16="http://schemas.microsoft.com/office/drawing/2014/main" id="{0E98F31B-0360-A32C-1C78-8EE15CBE2382}"/>
              </a:ext>
            </a:extLst>
          </p:cNvPr>
          <p:cNvSpPr>
            <a:spLocks noGrp="1"/>
          </p:cNvSpPr>
          <p:nvPr>
            <p:ph type="body" sz="quarter" idx="15"/>
          </p:nvPr>
        </p:nvSpPr>
        <p:spPr>
          <a:xfrm>
            <a:off x="550862" y="3005333"/>
            <a:ext cx="6180138" cy="360000"/>
          </a:xfrm>
        </p:spPr>
        <p:txBody>
          <a:bodyPr>
            <a:noAutofit/>
          </a:bodyPr>
          <a:lstStyle/>
          <a:p>
            <a:r>
              <a:rPr lang="en-US" sz="1800">
                <a:solidFill>
                  <a:schemeClr val="tx1">
                    <a:lumMod val="50000"/>
                    <a:lumOff val="50000"/>
                  </a:schemeClr>
                </a:solidFill>
              </a:rPr>
              <a:t>Data-Driven Insights for Early Detection</a:t>
            </a:r>
          </a:p>
        </p:txBody>
      </p:sp>
      <p:sp>
        <p:nvSpPr>
          <p:cNvPr id="6" name="TextBox 5">
            <a:extLst>
              <a:ext uri="{FF2B5EF4-FFF2-40B4-BE49-F238E27FC236}">
                <a16:creationId xmlns:a16="http://schemas.microsoft.com/office/drawing/2014/main" id="{5FA6C19C-5C65-050F-CC23-2D3693D20861}"/>
              </a:ext>
            </a:extLst>
          </p:cNvPr>
          <p:cNvSpPr txBox="1"/>
          <p:nvPr/>
        </p:nvSpPr>
        <p:spPr>
          <a:xfrm>
            <a:off x="11640879" y="6581001"/>
            <a:ext cx="1102242" cy="276999"/>
          </a:xfrm>
          <a:prstGeom prst="rect">
            <a:avLst/>
          </a:prstGeom>
          <a:noFill/>
        </p:spPr>
        <p:txBody>
          <a:bodyPr wrap="square" rtlCol="0">
            <a:spAutoFit/>
          </a:bodyPr>
          <a:lstStyle/>
          <a:p>
            <a:r>
              <a:rPr lang="en-IN" sz="1200"/>
              <a:t>1/15</a:t>
            </a:r>
          </a:p>
        </p:txBody>
      </p:sp>
    </p:spTree>
    <p:extLst>
      <p:ext uri="{BB962C8B-B14F-4D97-AF65-F5344CB8AC3E}">
        <p14:creationId xmlns:p14="http://schemas.microsoft.com/office/powerpoint/2010/main" val="266169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A77AE48-98B8-40EC-72C7-E76293341D73}"/>
              </a:ext>
            </a:extLst>
          </p:cNvPr>
          <p:cNvSpPr>
            <a:spLocks noGrp="1"/>
          </p:cNvSpPr>
          <p:nvPr>
            <p:ph type="body" sz="quarter" idx="15"/>
          </p:nvPr>
        </p:nvSpPr>
        <p:spPr>
          <a:xfrm>
            <a:off x="533480" y="2072218"/>
            <a:ext cx="10509169" cy="3731681"/>
          </a:xfrm>
        </p:spPr>
        <p:txBody>
          <a:bodyPr>
            <a:normAutofit/>
          </a:bodyPr>
          <a:lstStyle/>
          <a:p>
            <a:pPr marL="171450" indent="-171450">
              <a:buClr>
                <a:schemeClr val="accent1"/>
              </a:buClr>
              <a:buFont typeface="Wingdings" panose="05000000000000000000" pitchFamily="2" charset="2"/>
              <a:buChar char="q"/>
            </a:pPr>
            <a:r>
              <a:rPr lang="en-US" sz="1400"/>
              <a:t>BMI category (and so weight) is an important factor for analysing sleep disorders. The more the BMI, the chance of having sleep disorder also increases.</a:t>
            </a:r>
          </a:p>
          <a:p>
            <a:pPr marL="171450" indent="-171450">
              <a:buClr>
                <a:schemeClr val="accent1"/>
              </a:buClr>
              <a:buFont typeface="Wingdings" panose="05000000000000000000" pitchFamily="2" charset="2"/>
              <a:buChar char="q"/>
            </a:pPr>
            <a:r>
              <a:rPr lang="en-US" sz="1400"/>
              <a:t>Since different occupation have different working condition, stress level so it also affects the sleeping cycle. It seems from the data that Salespersons and Teachers have higher probability of having Insomnia, whereas Nurses have relatively higher chance of having Sleep Apnea.</a:t>
            </a:r>
          </a:p>
          <a:p>
            <a:pPr marL="171450" indent="-171450">
              <a:buClr>
                <a:schemeClr val="accent1"/>
              </a:buClr>
              <a:buFont typeface="Wingdings" panose="05000000000000000000" pitchFamily="2" charset="2"/>
              <a:buChar char="q"/>
            </a:pPr>
            <a:r>
              <a:rPr lang="en-US" sz="1400"/>
              <a:t>Since the data is almost uniformly distributed between gender, it seems from third plot that females are more prone to sleep disorders.</a:t>
            </a:r>
          </a:p>
          <a:p>
            <a:pPr marL="171450" indent="-171450">
              <a:buClr>
                <a:schemeClr val="accent1"/>
              </a:buClr>
              <a:buFont typeface="Wingdings" panose="05000000000000000000" pitchFamily="2" charset="2"/>
              <a:buChar char="q"/>
            </a:pPr>
            <a:r>
              <a:rPr lang="en-US" sz="1400"/>
              <a:t>From fourth plot it seems there isn't direct correlation between stress level and sleep disorders. However, sress level is connected to sleep disorders through other variables like occupation, age.</a:t>
            </a:r>
          </a:p>
          <a:p>
            <a:endParaRPr lang="en-US" sz="1400"/>
          </a:p>
          <a:p>
            <a:endParaRPr lang="en-IN" sz="1400"/>
          </a:p>
        </p:txBody>
      </p:sp>
      <p:sp>
        <p:nvSpPr>
          <p:cNvPr id="6" name="Text Placeholder 5">
            <a:extLst>
              <a:ext uri="{FF2B5EF4-FFF2-40B4-BE49-F238E27FC236}">
                <a16:creationId xmlns:a16="http://schemas.microsoft.com/office/drawing/2014/main" id="{C4852D6E-EA5A-03FD-A0CA-8C4CE1703400}"/>
              </a:ext>
            </a:extLst>
          </p:cNvPr>
          <p:cNvSpPr>
            <a:spLocks noGrp="1"/>
          </p:cNvSpPr>
          <p:nvPr>
            <p:ph type="body" sz="quarter" idx="16"/>
          </p:nvPr>
        </p:nvSpPr>
        <p:spPr>
          <a:xfrm>
            <a:off x="533480" y="1560959"/>
            <a:ext cx="5892720" cy="360000"/>
          </a:xfrm>
        </p:spPr>
        <p:txBody>
          <a:bodyPr>
            <a:normAutofit/>
          </a:bodyPr>
          <a:lstStyle/>
          <a:p>
            <a:r>
              <a:rPr lang="en-US"/>
              <a:t>Visually analyzing the previous plots we can say the following:</a:t>
            </a:r>
          </a:p>
          <a:p>
            <a:endParaRPr lang="en-IN"/>
          </a:p>
        </p:txBody>
      </p:sp>
      <p:sp>
        <p:nvSpPr>
          <p:cNvPr id="7" name="Title 6">
            <a:extLst>
              <a:ext uri="{FF2B5EF4-FFF2-40B4-BE49-F238E27FC236}">
                <a16:creationId xmlns:a16="http://schemas.microsoft.com/office/drawing/2014/main" id="{D257EAD3-B563-EFDE-8734-9ACED6D2042A}"/>
              </a:ext>
            </a:extLst>
          </p:cNvPr>
          <p:cNvSpPr>
            <a:spLocks noGrp="1"/>
          </p:cNvSpPr>
          <p:nvPr>
            <p:ph type="title"/>
          </p:nvPr>
        </p:nvSpPr>
        <p:spPr>
          <a:xfrm>
            <a:off x="538912" y="543299"/>
            <a:ext cx="5545136" cy="866401"/>
          </a:xfrm>
        </p:spPr>
        <p:txBody>
          <a:bodyPr/>
          <a:lstStyle/>
          <a:p>
            <a:r>
              <a:rPr lang="en-IN"/>
              <a:t>Analyzing Plots</a:t>
            </a:r>
          </a:p>
        </p:txBody>
      </p:sp>
      <p:sp>
        <p:nvSpPr>
          <p:cNvPr id="8" name="TextBox 7">
            <a:extLst>
              <a:ext uri="{FF2B5EF4-FFF2-40B4-BE49-F238E27FC236}">
                <a16:creationId xmlns:a16="http://schemas.microsoft.com/office/drawing/2014/main" id="{2DBCC409-C325-8E21-ABE8-97FA4132D7D0}"/>
              </a:ext>
            </a:extLst>
          </p:cNvPr>
          <p:cNvSpPr txBox="1"/>
          <p:nvPr/>
        </p:nvSpPr>
        <p:spPr>
          <a:xfrm>
            <a:off x="11640879" y="6581001"/>
            <a:ext cx="1102242" cy="276999"/>
          </a:xfrm>
          <a:prstGeom prst="rect">
            <a:avLst/>
          </a:prstGeom>
          <a:noFill/>
        </p:spPr>
        <p:txBody>
          <a:bodyPr wrap="square" rtlCol="0">
            <a:spAutoFit/>
          </a:bodyPr>
          <a:lstStyle/>
          <a:p>
            <a:r>
              <a:rPr lang="en-IN" sz="1200"/>
              <a:t>10/15</a:t>
            </a:r>
          </a:p>
        </p:txBody>
      </p:sp>
    </p:spTree>
    <p:extLst>
      <p:ext uri="{BB962C8B-B14F-4D97-AF65-F5344CB8AC3E}">
        <p14:creationId xmlns:p14="http://schemas.microsoft.com/office/powerpoint/2010/main" val="42411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Freeform: Shape 10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1" name="Isosceles Triangle 10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2F655C59-8AD7-6271-D619-D7743AF8016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8300" y="1985119"/>
            <a:ext cx="9201500" cy="487288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43" name="Isosceles Triangle 10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A124E9C-C390-003C-B06C-CF439B3E880A}"/>
              </a:ext>
            </a:extLst>
          </p:cNvPr>
          <p:cNvSpPr txBox="1"/>
          <p:nvPr/>
        </p:nvSpPr>
        <p:spPr>
          <a:xfrm>
            <a:off x="537663" y="870639"/>
            <a:ext cx="5797550" cy="769441"/>
          </a:xfrm>
          <a:prstGeom prst="rect">
            <a:avLst/>
          </a:prstGeom>
          <a:noFill/>
        </p:spPr>
        <p:txBody>
          <a:bodyPr wrap="square" rtlCol="0">
            <a:spAutoFit/>
          </a:bodyPr>
          <a:lstStyle/>
          <a:p>
            <a:r>
              <a:rPr lang="en-IN" sz="4400">
                <a:solidFill>
                  <a:srgbClr val="000000">
                    <a:lumMod val="85000"/>
                    <a:lumOff val="15000"/>
                  </a:srgbClr>
                </a:solidFill>
                <a:latin typeface="Montserrat ExtraBold"/>
                <a:ea typeface="+mj-ea"/>
                <a:cs typeface="+mj-cs"/>
              </a:rPr>
              <a:t>Confusion Matrix</a:t>
            </a:r>
            <a:endParaRPr lang="en-IN"/>
          </a:p>
        </p:txBody>
      </p:sp>
      <p:sp>
        <p:nvSpPr>
          <p:cNvPr id="5" name="TextBox 4">
            <a:extLst>
              <a:ext uri="{FF2B5EF4-FFF2-40B4-BE49-F238E27FC236}">
                <a16:creationId xmlns:a16="http://schemas.microsoft.com/office/drawing/2014/main" id="{F75EE3AB-017E-0C4C-AC68-F99640B83867}"/>
              </a:ext>
            </a:extLst>
          </p:cNvPr>
          <p:cNvSpPr txBox="1"/>
          <p:nvPr/>
        </p:nvSpPr>
        <p:spPr>
          <a:xfrm>
            <a:off x="11640879" y="6581001"/>
            <a:ext cx="1102242" cy="276999"/>
          </a:xfrm>
          <a:prstGeom prst="rect">
            <a:avLst/>
          </a:prstGeom>
          <a:noFill/>
        </p:spPr>
        <p:txBody>
          <a:bodyPr wrap="square" rtlCol="0">
            <a:spAutoFit/>
          </a:bodyPr>
          <a:lstStyle/>
          <a:p>
            <a:r>
              <a:rPr lang="en-IN" sz="1200"/>
              <a:t>11/15</a:t>
            </a:r>
          </a:p>
        </p:txBody>
      </p:sp>
    </p:spTree>
    <p:extLst>
      <p:ext uri="{BB962C8B-B14F-4D97-AF65-F5344CB8AC3E}">
        <p14:creationId xmlns:p14="http://schemas.microsoft.com/office/powerpoint/2010/main" val="1334302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9AEC2-B868-4151-704A-AAF506304F52}"/>
              </a:ext>
            </a:extLst>
          </p:cNvPr>
          <p:cNvSpPr>
            <a:spLocks noGrp="1"/>
          </p:cNvSpPr>
          <p:nvPr>
            <p:ph type="title"/>
          </p:nvPr>
        </p:nvSpPr>
        <p:spPr/>
        <p:txBody>
          <a:bodyPr/>
          <a:lstStyle/>
          <a:p>
            <a:r>
              <a:rPr lang="en-IN"/>
              <a:t>Preprocessing of Data</a:t>
            </a:r>
          </a:p>
        </p:txBody>
      </p:sp>
      <p:sp>
        <p:nvSpPr>
          <p:cNvPr id="3" name="Text Placeholder 2">
            <a:extLst>
              <a:ext uri="{FF2B5EF4-FFF2-40B4-BE49-F238E27FC236}">
                <a16:creationId xmlns:a16="http://schemas.microsoft.com/office/drawing/2014/main" id="{F78D2F6F-965F-288D-8882-4EAA6E5FD0FE}"/>
              </a:ext>
            </a:extLst>
          </p:cNvPr>
          <p:cNvSpPr>
            <a:spLocks noGrp="1"/>
          </p:cNvSpPr>
          <p:nvPr>
            <p:ph type="body" sz="quarter" idx="12"/>
          </p:nvPr>
        </p:nvSpPr>
        <p:spPr/>
        <p:txBody>
          <a:bodyPr/>
          <a:lstStyle/>
          <a:p>
            <a:r>
              <a:rPr lang="en-IN"/>
              <a:t>Encoder</a:t>
            </a:r>
          </a:p>
        </p:txBody>
      </p:sp>
      <p:sp>
        <p:nvSpPr>
          <p:cNvPr id="4" name="Text Placeholder 3">
            <a:extLst>
              <a:ext uri="{FF2B5EF4-FFF2-40B4-BE49-F238E27FC236}">
                <a16:creationId xmlns:a16="http://schemas.microsoft.com/office/drawing/2014/main" id="{F1453358-7ECC-79CB-0281-EC1C73F3D4D8}"/>
              </a:ext>
            </a:extLst>
          </p:cNvPr>
          <p:cNvSpPr>
            <a:spLocks noGrp="1"/>
          </p:cNvSpPr>
          <p:nvPr>
            <p:ph type="body" sz="quarter" idx="15"/>
          </p:nvPr>
        </p:nvSpPr>
        <p:spPr/>
        <p:txBody>
          <a:bodyPr>
            <a:normAutofit/>
          </a:bodyPr>
          <a:lstStyle/>
          <a:p>
            <a:r>
              <a:rPr lang="en-IN" sz="1400"/>
              <a:t>LabelEncoder and OneHotEncoder is used to transform categorical data to ordinal and one-hot numeric values</a:t>
            </a:r>
          </a:p>
        </p:txBody>
      </p:sp>
      <p:sp>
        <p:nvSpPr>
          <p:cNvPr id="5" name="Text Placeholder 4">
            <a:extLst>
              <a:ext uri="{FF2B5EF4-FFF2-40B4-BE49-F238E27FC236}">
                <a16:creationId xmlns:a16="http://schemas.microsoft.com/office/drawing/2014/main" id="{D341698D-82FD-46C0-D224-447FF67ACE4C}"/>
              </a:ext>
            </a:extLst>
          </p:cNvPr>
          <p:cNvSpPr>
            <a:spLocks noGrp="1"/>
          </p:cNvSpPr>
          <p:nvPr>
            <p:ph type="body" sz="quarter" idx="16"/>
          </p:nvPr>
        </p:nvSpPr>
        <p:spPr/>
        <p:txBody>
          <a:bodyPr/>
          <a:lstStyle/>
          <a:p>
            <a:r>
              <a:rPr lang="en-IN"/>
              <a:t>Normalization</a:t>
            </a:r>
          </a:p>
        </p:txBody>
      </p:sp>
      <p:sp>
        <p:nvSpPr>
          <p:cNvPr id="6" name="Text Placeholder 5">
            <a:extLst>
              <a:ext uri="{FF2B5EF4-FFF2-40B4-BE49-F238E27FC236}">
                <a16:creationId xmlns:a16="http://schemas.microsoft.com/office/drawing/2014/main" id="{4803FD95-1AAE-E954-C787-68D2EDB73F05}"/>
              </a:ext>
            </a:extLst>
          </p:cNvPr>
          <p:cNvSpPr>
            <a:spLocks noGrp="1"/>
          </p:cNvSpPr>
          <p:nvPr>
            <p:ph type="body" sz="quarter" idx="17"/>
          </p:nvPr>
        </p:nvSpPr>
        <p:spPr/>
        <p:txBody>
          <a:bodyPr>
            <a:normAutofit/>
          </a:bodyPr>
          <a:lstStyle/>
          <a:p>
            <a:r>
              <a:rPr lang="en-IN" sz="1400"/>
              <a:t>StandardScalar from sklearn package is used for z-score normalization of the data</a:t>
            </a:r>
          </a:p>
        </p:txBody>
      </p:sp>
      <p:sp>
        <p:nvSpPr>
          <p:cNvPr id="7" name="Text Placeholder 6">
            <a:extLst>
              <a:ext uri="{FF2B5EF4-FFF2-40B4-BE49-F238E27FC236}">
                <a16:creationId xmlns:a16="http://schemas.microsoft.com/office/drawing/2014/main" id="{E80E7EC8-CB9C-D4A3-502C-7619ACFE9617}"/>
              </a:ext>
            </a:extLst>
          </p:cNvPr>
          <p:cNvSpPr>
            <a:spLocks noGrp="1"/>
          </p:cNvSpPr>
          <p:nvPr>
            <p:ph type="body" sz="quarter" idx="18"/>
          </p:nvPr>
        </p:nvSpPr>
        <p:spPr/>
        <p:txBody>
          <a:bodyPr/>
          <a:lstStyle/>
          <a:p>
            <a:r>
              <a:rPr lang="en-IN"/>
              <a:t>Data Split</a:t>
            </a:r>
          </a:p>
        </p:txBody>
      </p:sp>
      <p:sp>
        <p:nvSpPr>
          <p:cNvPr id="8" name="Text Placeholder 7">
            <a:extLst>
              <a:ext uri="{FF2B5EF4-FFF2-40B4-BE49-F238E27FC236}">
                <a16:creationId xmlns:a16="http://schemas.microsoft.com/office/drawing/2014/main" id="{F22C0EDD-E437-8F77-0375-E2F7935EDBB5}"/>
              </a:ext>
            </a:extLst>
          </p:cNvPr>
          <p:cNvSpPr>
            <a:spLocks noGrp="1"/>
          </p:cNvSpPr>
          <p:nvPr>
            <p:ph type="body" sz="quarter" idx="19"/>
          </p:nvPr>
        </p:nvSpPr>
        <p:spPr/>
        <p:txBody>
          <a:bodyPr>
            <a:normAutofit/>
          </a:bodyPr>
          <a:lstStyle/>
          <a:p>
            <a:r>
              <a:rPr lang="en-IN" sz="1400"/>
              <a:t>80% data is used for trainind the model, and other 20% is used as testing data</a:t>
            </a:r>
          </a:p>
        </p:txBody>
      </p:sp>
      <p:sp>
        <p:nvSpPr>
          <p:cNvPr id="9" name="TextBox 8">
            <a:extLst>
              <a:ext uri="{FF2B5EF4-FFF2-40B4-BE49-F238E27FC236}">
                <a16:creationId xmlns:a16="http://schemas.microsoft.com/office/drawing/2014/main" id="{076896F6-7858-FEE3-D3FC-68486F79E847}"/>
              </a:ext>
            </a:extLst>
          </p:cNvPr>
          <p:cNvSpPr txBox="1"/>
          <p:nvPr/>
        </p:nvSpPr>
        <p:spPr>
          <a:xfrm>
            <a:off x="11640879" y="6581001"/>
            <a:ext cx="1102242" cy="276999"/>
          </a:xfrm>
          <a:prstGeom prst="rect">
            <a:avLst/>
          </a:prstGeom>
          <a:noFill/>
        </p:spPr>
        <p:txBody>
          <a:bodyPr wrap="square" rtlCol="0">
            <a:spAutoFit/>
          </a:bodyPr>
          <a:lstStyle/>
          <a:p>
            <a:r>
              <a:rPr lang="en-IN" sz="1200"/>
              <a:t>12/15</a:t>
            </a:r>
          </a:p>
        </p:txBody>
      </p:sp>
    </p:spTree>
    <p:extLst>
      <p:ext uri="{BB962C8B-B14F-4D97-AF65-F5344CB8AC3E}">
        <p14:creationId xmlns:p14="http://schemas.microsoft.com/office/powerpoint/2010/main" val="2288475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8A351-C5CB-5551-EFAD-A3A77E955349}"/>
              </a:ext>
            </a:extLst>
          </p:cNvPr>
          <p:cNvSpPr>
            <a:spLocks noGrp="1"/>
          </p:cNvSpPr>
          <p:nvPr>
            <p:ph type="title"/>
          </p:nvPr>
        </p:nvSpPr>
        <p:spPr/>
        <p:txBody>
          <a:bodyPr/>
          <a:lstStyle/>
          <a:p>
            <a:r>
              <a:rPr lang="en-US"/>
              <a:t>Classification Model</a:t>
            </a:r>
            <a:endParaRPr lang="en-IN"/>
          </a:p>
        </p:txBody>
      </p:sp>
      <p:sp>
        <p:nvSpPr>
          <p:cNvPr id="3" name="Text Placeholder 2">
            <a:extLst>
              <a:ext uri="{FF2B5EF4-FFF2-40B4-BE49-F238E27FC236}">
                <a16:creationId xmlns:a16="http://schemas.microsoft.com/office/drawing/2014/main" id="{76060205-9F6B-0CAF-4BB0-496F2AE52266}"/>
              </a:ext>
            </a:extLst>
          </p:cNvPr>
          <p:cNvSpPr>
            <a:spLocks noGrp="1"/>
          </p:cNvSpPr>
          <p:nvPr>
            <p:ph type="body" sz="quarter" idx="12"/>
          </p:nvPr>
        </p:nvSpPr>
        <p:spPr/>
        <p:txBody>
          <a:bodyPr/>
          <a:lstStyle/>
          <a:p>
            <a:r>
              <a:rPr lang="en-IN"/>
              <a:t>MODEL DEVELOPMENT</a:t>
            </a:r>
          </a:p>
        </p:txBody>
      </p:sp>
      <p:sp>
        <p:nvSpPr>
          <p:cNvPr id="4" name="Text Placeholder 3">
            <a:extLst>
              <a:ext uri="{FF2B5EF4-FFF2-40B4-BE49-F238E27FC236}">
                <a16:creationId xmlns:a16="http://schemas.microsoft.com/office/drawing/2014/main" id="{2BF754D4-DE90-6A91-9F1E-ED844CC51811}"/>
              </a:ext>
            </a:extLst>
          </p:cNvPr>
          <p:cNvSpPr>
            <a:spLocks noGrp="1"/>
          </p:cNvSpPr>
          <p:nvPr>
            <p:ph type="body" sz="quarter" idx="15"/>
          </p:nvPr>
        </p:nvSpPr>
        <p:spPr/>
        <p:txBody>
          <a:bodyPr>
            <a:normAutofit/>
          </a:bodyPr>
          <a:lstStyle/>
          <a:p>
            <a:r>
              <a:rPr lang="en-US" sz="1400"/>
              <a:t>Three different machine learning tools are used to develop the predictive model: Decision Tree, Random Forest, KNN Classifier.</a:t>
            </a:r>
            <a:endParaRPr lang="en-IN" sz="1400"/>
          </a:p>
        </p:txBody>
      </p:sp>
      <p:sp>
        <p:nvSpPr>
          <p:cNvPr id="5" name="Text Placeholder 4">
            <a:extLst>
              <a:ext uri="{FF2B5EF4-FFF2-40B4-BE49-F238E27FC236}">
                <a16:creationId xmlns:a16="http://schemas.microsoft.com/office/drawing/2014/main" id="{6F68A985-59A8-3B81-7648-79FED4206985}"/>
              </a:ext>
            </a:extLst>
          </p:cNvPr>
          <p:cNvSpPr>
            <a:spLocks noGrp="1"/>
          </p:cNvSpPr>
          <p:nvPr>
            <p:ph type="body" sz="quarter" idx="16"/>
          </p:nvPr>
        </p:nvSpPr>
        <p:spPr/>
        <p:txBody>
          <a:bodyPr/>
          <a:lstStyle/>
          <a:p>
            <a:r>
              <a:rPr lang="en-IN"/>
              <a:t>ACCURACY ASSESSMENT</a:t>
            </a:r>
          </a:p>
        </p:txBody>
      </p:sp>
      <p:sp>
        <p:nvSpPr>
          <p:cNvPr id="6" name="Text Placeholder 5">
            <a:extLst>
              <a:ext uri="{FF2B5EF4-FFF2-40B4-BE49-F238E27FC236}">
                <a16:creationId xmlns:a16="http://schemas.microsoft.com/office/drawing/2014/main" id="{2D81309C-52C9-C56E-B667-95988BD54B2C}"/>
              </a:ext>
            </a:extLst>
          </p:cNvPr>
          <p:cNvSpPr>
            <a:spLocks noGrp="1"/>
          </p:cNvSpPr>
          <p:nvPr>
            <p:ph type="body" sz="quarter" idx="17"/>
          </p:nvPr>
        </p:nvSpPr>
        <p:spPr/>
        <p:txBody>
          <a:bodyPr>
            <a:normAutofit/>
          </a:bodyPr>
          <a:lstStyle/>
          <a:p>
            <a:r>
              <a:rPr lang="en-US" sz="1400"/>
              <a:t>The performance of models is continuously evaluated using metrics such as: Accuracy, Precision, Recall for different classes.</a:t>
            </a:r>
            <a:endParaRPr lang="en-IN" sz="1400"/>
          </a:p>
        </p:txBody>
      </p:sp>
      <p:sp>
        <p:nvSpPr>
          <p:cNvPr id="7" name="Text Placeholder 6">
            <a:extLst>
              <a:ext uri="{FF2B5EF4-FFF2-40B4-BE49-F238E27FC236}">
                <a16:creationId xmlns:a16="http://schemas.microsoft.com/office/drawing/2014/main" id="{6ADBF766-53CC-7661-D085-D5E19F080D74}"/>
              </a:ext>
            </a:extLst>
          </p:cNvPr>
          <p:cNvSpPr>
            <a:spLocks noGrp="1"/>
          </p:cNvSpPr>
          <p:nvPr>
            <p:ph type="body" sz="quarter" idx="18"/>
          </p:nvPr>
        </p:nvSpPr>
        <p:spPr/>
        <p:txBody>
          <a:bodyPr/>
          <a:lstStyle/>
          <a:p>
            <a:r>
              <a:rPr lang="en-IN"/>
              <a:t>Procedure</a:t>
            </a:r>
          </a:p>
        </p:txBody>
      </p:sp>
      <p:sp>
        <p:nvSpPr>
          <p:cNvPr id="8" name="Text Placeholder 7">
            <a:extLst>
              <a:ext uri="{FF2B5EF4-FFF2-40B4-BE49-F238E27FC236}">
                <a16:creationId xmlns:a16="http://schemas.microsoft.com/office/drawing/2014/main" id="{574BEB32-FA75-3D97-2721-030AB2BBDC82}"/>
              </a:ext>
            </a:extLst>
          </p:cNvPr>
          <p:cNvSpPr>
            <a:spLocks noGrp="1"/>
          </p:cNvSpPr>
          <p:nvPr>
            <p:ph type="body" sz="quarter" idx="19"/>
          </p:nvPr>
        </p:nvSpPr>
        <p:spPr/>
        <p:txBody>
          <a:bodyPr>
            <a:normAutofit/>
          </a:bodyPr>
          <a:lstStyle/>
          <a:p>
            <a:pPr marL="285750" indent="-285750">
              <a:buFont typeface="Arial" panose="020B0604020202020204" pitchFamily="34" charset="0"/>
              <a:buChar char="•"/>
            </a:pPr>
            <a:r>
              <a:rPr lang="en-US" sz="1400"/>
              <a:t>For each model the training data along with their labels are used to learn the patterns of data. Then remaining data is used to test the model.</a:t>
            </a:r>
          </a:p>
          <a:p>
            <a:pPr marL="285750" indent="-285750">
              <a:buFont typeface="Arial" panose="020B0604020202020204" pitchFamily="34" charset="0"/>
              <a:buChar char="•"/>
            </a:pPr>
            <a:r>
              <a:rPr lang="en-US" sz="1400"/>
              <a:t>For fine tuning, Grid search Cross Validation is used</a:t>
            </a:r>
            <a:endParaRPr lang="en-IN" sz="1400"/>
          </a:p>
        </p:txBody>
      </p:sp>
      <p:sp>
        <p:nvSpPr>
          <p:cNvPr id="9" name="TextBox 8">
            <a:extLst>
              <a:ext uri="{FF2B5EF4-FFF2-40B4-BE49-F238E27FC236}">
                <a16:creationId xmlns:a16="http://schemas.microsoft.com/office/drawing/2014/main" id="{6EACB01E-0C4F-B585-51F0-71433904B964}"/>
              </a:ext>
            </a:extLst>
          </p:cNvPr>
          <p:cNvSpPr txBox="1"/>
          <p:nvPr/>
        </p:nvSpPr>
        <p:spPr>
          <a:xfrm>
            <a:off x="11640879" y="6581001"/>
            <a:ext cx="1102242" cy="276999"/>
          </a:xfrm>
          <a:prstGeom prst="rect">
            <a:avLst/>
          </a:prstGeom>
          <a:noFill/>
        </p:spPr>
        <p:txBody>
          <a:bodyPr wrap="square" rtlCol="0">
            <a:spAutoFit/>
          </a:bodyPr>
          <a:lstStyle/>
          <a:p>
            <a:r>
              <a:rPr lang="en-IN" sz="1200"/>
              <a:t>13/15</a:t>
            </a:r>
          </a:p>
        </p:txBody>
      </p:sp>
    </p:spTree>
    <p:extLst>
      <p:ext uri="{BB962C8B-B14F-4D97-AF65-F5344CB8AC3E}">
        <p14:creationId xmlns:p14="http://schemas.microsoft.com/office/powerpoint/2010/main" val="277949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6B3AAD-2707-45F5-ACF8-50D24DEC0320}"/>
              </a:ext>
            </a:extLst>
          </p:cNvPr>
          <p:cNvSpPr txBox="1"/>
          <p:nvPr/>
        </p:nvSpPr>
        <p:spPr>
          <a:xfrm>
            <a:off x="546100" y="711200"/>
            <a:ext cx="10439400" cy="830997"/>
          </a:xfrm>
          <a:prstGeom prst="rect">
            <a:avLst/>
          </a:prstGeom>
          <a:noFill/>
        </p:spPr>
        <p:txBody>
          <a:bodyPr vertOverflow="overflow" vert="horz" wrap="square" rtlCol="0" anchor="t" anchorCtr="0">
            <a:spAutoFit/>
          </a:bodyPr>
          <a:lstStyle/>
          <a:p>
            <a:r>
              <a:rPr lang="en-IN" sz="4800">
                <a:latin typeface="Montserrat ExtraBold"/>
              </a:rPr>
              <a:t>Performance of Models </a:t>
            </a:r>
          </a:p>
        </p:txBody>
      </p:sp>
      <p:sp>
        <p:nvSpPr>
          <p:cNvPr id="10" name="TextBox 9">
            <a:extLst>
              <a:ext uri="{FF2B5EF4-FFF2-40B4-BE49-F238E27FC236}">
                <a16:creationId xmlns:a16="http://schemas.microsoft.com/office/drawing/2014/main" id="{E110BE4C-704A-4828-BC18-34D8FE42EEB5}"/>
              </a:ext>
            </a:extLst>
          </p:cNvPr>
          <p:cNvSpPr txBox="1"/>
          <p:nvPr/>
        </p:nvSpPr>
        <p:spPr>
          <a:xfrm>
            <a:off x="895350" y="5308600"/>
            <a:ext cx="3060700" cy="276999"/>
          </a:xfrm>
          <a:prstGeom prst="rect">
            <a:avLst/>
          </a:prstGeom>
          <a:noFill/>
        </p:spPr>
        <p:txBody>
          <a:bodyPr vertOverflow="overflow" vert="horz" wrap="square" rtlCol="0" anchor="t">
            <a:spAutoFit/>
          </a:bodyPr>
          <a:lstStyle/>
          <a:p>
            <a:pPr algn="ctr"/>
            <a:r>
              <a:rPr lang="en-US" sz="1200">
                <a:latin typeface="Open Sans"/>
                <a:ea typeface="Open Sans"/>
                <a:cs typeface="Open Sans"/>
              </a:rPr>
              <a:t>The Best Classifier of our data</a:t>
            </a:r>
            <a:endParaRPr lang="en-IN" sz="1200">
              <a:latin typeface="Open Sans"/>
              <a:ea typeface="Open Sans"/>
              <a:cs typeface="Open Sans"/>
            </a:endParaRPr>
          </a:p>
        </p:txBody>
      </p:sp>
      <p:grpSp>
        <p:nvGrpSpPr>
          <p:cNvPr id="19" name="Group 18">
            <a:extLst>
              <a:ext uri="{FF2B5EF4-FFF2-40B4-BE49-F238E27FC236}">
                <a16:creationId xmlns:a16="http://schemas.microsoft.com/office/drawing/2014/main" id="{ADE950AA-797A-3AC3-6D31-1D38D5C1C579}"/>
              </a:ext>
            </a:extLst>
          </p:cNvPr>
          <p:cNvGrpSpPr/>
          <p:nvPr/>
        </p:nvGrpSpPr>
        <p:grpSpPr>
          <a:xfrm>
            <a:off x="450850" y="4988123"/>
            <a:ext cx="10350500" cy="320477"/>
            <a:chOff x="914400" y="4238823"/>
            <a:chExt cx="10350500" cy="320477"/>
          </a:xfrm>
        </p:grpSpPr>
        <p:sp>
          <p:nvSpPr>
            <p:cNvPr id="9" name="TextBox 8">
              <a:extLst>
                <a:ext uri="{FF2B5EF4-FFF2-40B4-BE49-F238E27FC236}">
                  <a16:creationId xmlns:a16="http://schemas.microsoft.com/office/drawing/2014/main" id="{F9101C67-0F76-416F-870D-F35C5FD4687C}"/>
                </a:ext>
              </a:extLst>
            </p:cNvPr>
            <p:cNvSpPr txBox="1"/>
            <p:nvPr/>
          </p:nvSpPr>
          <p:spPr>
            <a:xfrm>
              <a:off x="914400" y="4238823"/>
              <a:ext cx="3060700" cy="307777"/>
            </a:xfrm>
            <a:prstGeom prst="rect">
              <a:avLst/>
            </a:prstGeom>
            <a:noFill/>
          </p:spPr>
          <p:txBody>
            <a:bodyPr vertOverflow="overflow" vert="horz" wrap="square" rtlCol="0" anchor="b" anchorCtr="1">
              <a:spAutoFit/>
            </a:bodyPr>
            <a:lstStyle/>
            <a:p>
              <a:pPr algn="ctr"/>
              <a:r>
                <a:rPr lang="en-IN" sz="1400" b="1"/>
                <a:t>Decision Tree</a:t>
              </a:r>
            </a:p>
          </p:txBody>
        </p:sp>
        <p:sp>
          <p:nvSpPr>
            <p:cNvPr id="11" name="TextBox 10">
              <a:extLst>
                <a:ext uri="{FF2B5EF4-FFF2-40B4-BE49-F238E27FC236}">
                  <a16:creationId xmlns:a16="http://schemas.microsoft.com/office/drawing/2014/main" id="{3626ED44-FCA0-4688-B5C8-F64F905BE708}"/>
                </a:ext>
              </a:extLst>
            </p:cNvPr>
            <p:cNvSpPr txBox="1"/>
            <p:nvPr/>
          </p:nvSpPr>
          <p:spPr>
            <a:xfrm>
              <a:off x="4559300" y="4251523"/>
              <a:ext cx="3060700" cy="307777"/>
            </a:xfrm>
            <a:prstGeom prst="rect">
              <a:avLst/>
            </a:prstGeom>
            <a:noFill/>
          </p:spPr>
          <p:txBody>
            <a:bodyPr vertOverflow="overflow" vert="horz" wrap="square" rtlCol="0" anchor="b" anchorCtr="1">
              <a:spAutoFit/>
            </a:bodyPr>
            <a:lstStyle/>
            <a:p>
              <a:pPr algn="ctr"/>
              <a:r>
                <a:rPr lang="en-IN" sz="1400" b="1"/>
                <a:t>KNN Classifier</a:t>
              </a:r>
            </a:p>
          </p:txBody>
        </p:sp>
        <p:sp>
          <p:nvSpPr>
            <p:cNvPr id="13" name="TextBox 12">
              <a:extLst>
                <a:ext uri="{FF2B5EF4-FFF2-40B4-BE49-F238E27FC236}">
                  <a16:creationId xmlns:a16="http://schemas.microsoft.com/office/drawing/2014/main" id="{EA08253D-92B2-4076-96D6-490A0D37D2B4}"/>
                </a:ext>
              </a:extLst>
            </p:cNvPr>
            <p:cNvSpPr txBox="1"/>
            <p:nvPr/>
          </p:nvSpPr>
          <p:spPr>
            <a:xfrm>
              <a:off x="8204200" y="4238823"/>
              <a:ext cx="3060700" cy="307777"/>
            </a:xfrm>
            <a:prstGeom prst="rect">
              <a:avLst/>
            </a:prstGeom>
            <a:noFill/>
          </p:spPr>
          <p:txBody>
            <a:bodyPr vertOverflow="overflow" vert="horz" wrap="square" rtlCol="0" anchor="b" anchorCtr="1">
              <a:spAutoFit/>
            </a:bodyPr>
            <a:lstStyle/>
            <a:p>
              <a:pPr algn="ctr"/>
              <a:r>
                <a:rPr lang="en-IN" sz="1400" b="1"/>
                <a:t>Random Forest</a:t>
              </a:r>
            </a:p>
          </p:txBody>
        </p:sp>
      </p:grpSp>
      <p:grpSp>
        <p:nvGrpSpPr>
          <p:cNvPr id="18" name="Group 17">
            <a:extLst>
              <a:ext uri="{FF2B5EF4-FFF2-40B4-BE49-F238E27FC236}">
                <a16:creationId xmlns:a16="http://schemas.microsoft.com/office/drawing/2014/main" id="{FBB233C3-F52C-1721-33C3-5C48EAFF271E}"/>
              </a:ext>
            </a:extLst>
          </p:cNvPr>
          <p:cNvGrpSpPr/>
          <p:nvPr/>
        </p:nvGrpSpPr>
        <p:grpSpPr>
          <a:xfrm>
            <a:off x="895350" y="2823840"/>
            <a:ext cx="9550782" cy="2176983"/>
            <a:chOff x="1295400" y="1844137"/>
            <a:chExt cx="9550782" cy="2176983"/>
          </a:xfrm>
        </p:grpSpPr>
        <p:pic>
          <p:nvPicPr>
            <p:cNvPr id="2054" name="Picture 6">
              <a:extLst>
                <a:ext uri="{FF2B5EF4-FFF2-40B4-BE49-F238E27FC236}">
                  <a16:creationId xmlns:a16="http://schemas.microsoft.com/office/drawing/2014/main" id="{0ABDBF73-053D-DBA5-5BDC-D96BC32882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844137"/>
              <a:ext cx="2172465" cy="217698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EA186C9B-41F6-FC74-8F11-099811BAA1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9768" y="1844139"/>
              <a:ext cx="2172464" cy="217698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5FF3A79C-C672-5F12-0738-36562EFDF0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3718" y="1844138"/>
              <a:ext cx="2172464" cy="2176981"/>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TextBox 15">
            <a:extLst>
              <a:ext uri="{FF2B5EF4-FFF2-40B4-BE49-F238E27FC236}">
                <a16:creationId xmlns:a16="http://schemas.microsoft.com/office/drawing/2014/main" id="{57F8D0ED-E6C0-C641-D9D4-1C31E23B76F4}"/>
              </a:ext>
            </a:extLst>
          </p:cNvPr>
          <p:cNvSpPr txBox="1"/>
          <p:nvPr/>
        </p:nvSpPr>
        <p:spPr>
          <a:xfrm>
            <a:off x="895350" y="2457508"/>
            <a:ext cx="2559050" cy="338554"/>
          </a:xfrm>
          <a:prstGeom prst="rect">
            <a:avLst/>
          </a:prstGeom>
          <a:noFill/>
        </p:spPr>
        <p:txBody>
          <a:bodyPr wrap="square" rtlCol="0">
            <a:spAutoFit/>
          </a:bodyPr>
          <a:lstStyle/>
          <a:p>
            <a:r>
              <a:rPr lang="en-IN" sz="1600">
                <a:solidFill>
                  <a:schemeClr val="tx1">
                    <a:lumMod val="50000"/>
                    <a:lumOff val="50000"/>
                  </a:schemeClr>
                </a:solidFill>
                <a:latin typeface="+mj-lt"/>
              </a:rPr>
              <a:t>Accuracy Score:</a:t>
            </a:r>
          </a:p>
        </p:txBody>
      </p:sp>
      <p:sp>
        <p:nvSpPr>
          <p:cNvPr id="17" name="TextBox 16">
            <a:extLst>
              <a:ext uri="{FF2B5EF4-FFF2-40B4-BE49-F238E27FC236}">
                <a16:creationId xmlns:a16="http://schemas.microsoft.com/office/drawing/2014/main" id="{B8FD31B5-5052-97AD-5329-0A39559DFA16}"/>
              </a:ext>
            </a:extLst>
          </p:cNvPr>
          <p:cNvSpPr txBox="1"/>
          <p:nvPr/>
        </p:nvSpPr>
        <p:spPr>
          <a:xfrm>
            <a:off x="11640879" y="6581001"/>
            <a:ext cx="1102242" cy="276999"/>
          </a:xfrm>
          <a:prstGeom prst="rect">
            <a:avLst/>
          </a:prstGeom>
          <a:noFill/>
        </p:spPr>
        <p:txBody>
          <a:bodyPr wrap="square" rtlCol="0">
            <a:spAutoFit/>
          </a:bodyPr>
          <a:lstStyle/>
          <a:p>
            <a:r>
              <a:rPr lang="en-IN" sz="1200"/>
              <a:t>14/15</a:t>
            </a:r>
          </a:p>
        </p:txBody>
      </p:sp>
    </p:spTree>
    <p:extLst>
      <p:ext uri="{BB962C8B-B14F-4D97-AF65-F5344CB8AC3E}">
        <p14:creationId xmlns:p14="http://schemas.microsoft.com/office/powerpoint/2010/main" val="727826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842B6-E9E7-8181-3E18-E1B8A9B1303C}"/>
              </a:ext>
            </a:extLst>
          </p:cNvPr>
          <p:cNvSpPr>
            <a:spLocks noGrp="1"/>
          </p:cNvSpPr>
          <p:nvPr>
            <p:ph type="title"/>
          </p:nvPr>
        </p:nvSpPr>
        <p:spPr/>
        <p:txBody>
          <a:bodyPr/>
          <a:lstStyle/>
          <a:p>
            <a:r>
              <a:rPr lang="en-IN"/>
              <a:t>Prediction</a:t>
            </a:r>
          </a:p>
        </p:txBody>
      </p:sp>
      <p:pic>
        <p:nvPicPr>
          <p:cNvPr id="7" name="Picture Placeholder 6">
            <a:extLst>
              <a:ext uri="{FF2B5EF4-FFF2-40B4-BE49-F238E27FC236}">
                <a16:creationId xmlns:a16="http://schemas.microsoft.com/office/drawing/2014/main" id="{3B8AE4D0-F4EA-83AD-319F-21D50A3E8FBB}"/>
              </a:ext>
            </a:extLst>
          </p:cNvPr>
          <p:cNvPicPr>
            <a:picLocks noGrp="1" noChangeAspect="1"/>
          </p:cNvPicPr>
          <p:nvPr>
            <p:ph type="pic" sz="quarter" idx="10"/>
          </p:nvPr>
        </p:nvPicPr>
        <p:blipFill>
          <a:blip r:embed="rId2"/>
          <a:srcRect l="4849" t="35115" r="68338" b="40390"/>
          <a:stretch/>
        </p:blipFill>
        <p:spPr>
          <a:xfrm>
            <a:off x="6816002" y="3238500"/>
            <a:ext cx="4425798" cy="2527300"/>
          </a:xfrm>
        </p:spPr>
      </p:pic>
      <p:sp>
        <p:nvSpPr>
          <p:cNvPr id="4" name="Text Placeholder 3">
            <a:extLst>
              <a:ext uri="{FF2B5EF4-FFF2-40B4-BE49-F238E27FC236}">
                <a16:creationId xmlns:a16="http://schemas.microsoft.com/office/drawing/2014/main" id="{CA0EAC0A-55E3-E60C-2126-D6E00C1AA5A3}"/>
              </a:ext>
            </a:extLst>
          </p:cNvPr>
          <p:cNvSpPr>
            <a:spLocks noGrp="1"/>
          </p:cNvSpPr>
          <p:nvPr>
            <p:ph type="body" sz="quarter" idx="11"/>
          </p:nvPr>
        </p:nvSpPr>
        <p:spPr/>
        <p:txBody>
          <a:bodyPr/>
          <a:lstStyle/>
          <a:p>
            <a:r>
              <a:rPr lang="en-IN"/>
              <a:t>Prediction of sleep order for new sample</a:t>
            </a:r>
          </a:p>
        </p:txBody>
      </p:sp>
      <p:sp>
        <p:nvSpPr>
          <p:cNvPr id="5" name="Text Placeholder 4">
            <a:extLst>
              <a:ext uri="{FF2B5EF4-FFF2-40B4-BE49-F238E27FC236}">
                <a16:creationId xmlns:a16="http://schemas.microsoft.com/office/drawing/2014/main" id="{908BC9B2-68F8-A5B4-0A16-5DD4C861795A}"/>
              </a:ext>
            </a:extLst>
          </p:cNvPr>
          <p:cNvSpPr>
            <a:spLocks noGrp="1"/>
          </p:cNvSpPr>
          <p:nvPr>
            <p:ph type="body" sz="quarter" idx="12"/>
          </p:nvPr>
        </p:nvSpPr>
        <p:spPr/>
        <p:txBody>
          <a:bodyPr>
            <a:normAutofit/>
          </a:bodyPr>
          <a:lstStyle/>
          <a:p>
            <a:r>
              <a:rPr lang="en-IN" sz="1400"/>
              <a:t>Based on the given inputs, the model can predict the sleep disorder of individuals.</a:t>
            </a:r>
          </a:p>
          <a:p>
            <a:r>
              <a:rPr lang="en-IN" sz="1400"/>
              <a:t>A sample of interface is shown beside</a:t>
            </a:r>
          </a:p>
        </p:txBody>
      </p:sp>
    </p:spTree>
    <p:extLst>
      <p:ext uri="{BB962C8B-B14F-4D97-AF65-F5344CB8AC3E}">
        <p14:creationId xmlns:p14="http://schemas.microsoft.com/office/powerpoint/2010/main" val="120131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6C7D8-E561-EBC2-8713-F89029A6BF22}"/>
              </a:ext>
            </a:extLst>
          </p:cNvPr>
          <p:cNvSpPr>
            <a:spLocks noGrp="1"/>
          </p:cNvSpPr>
          <p:nvPr>
            <p:ph type="title"/>
          </p:nvPr>
        </p:nvSpPr>
        <p:spPr/>
        <p:txBody>
          <a:bodyPr/>
          <a:lstStyle/>
          <a:p>
            <a:r>
              <a:rPr lang="en-IN"/>
              <a:t>Conclusion &amp; Future Scope</a:t>
            </a:r>
          </a:p>
        </p:txBody>
      </p:sp>
      <p:sp>
        <p:nvSpPr>
          <p:cNvPr id="3" name="Text Placeholder 2">
            <a:extLst>
              <a:ext uri="{FF2B5EF4-FFF2-40B4-BE49-F238E27FC236}">
                <a16:creationId xmlns:a16="http://schemas.microsoft.com/office/drawing/2014/main" id="{FC46CF23-DB9F-A004-328B-A88A28307880}"/>
              </a:ext>
            </a:extLst>
          </p:cNvPr>
          <p:cNvSpPr>
            <a:spLocks noGrp="1"/>
          </p:cNvSpPr>
          <p:nvPr>
            <p:ph type="body" sz="quarter" idx="10"/>
          </p:nvPr>
        </p:nvSpPr>
        <p:spPr/>
        <p:txBody>
          <a:bodyPr>
            <a:normAutofit fontScale="92500" lnSpcReduction="10000"/>
          </a:bodyPr>
          <a:lstStyle/>
          <a:p>
            <a:r>
              <a:rPr lang="en-US" sz="1400"/>
              <a:t>By integrating sleep predictions with other health data, we can create comprehensive health assessments, identifying correlations with conditions like diabetes, heart diseases and  brain diseases.</a:t>
            </a:r>
          </a:p>
          <a:p>
            <a:r>
              <a:rPr lang="en-US" sz="1400"/>
              <a:t>In future these data can be collected in real time from smart devices like watch,band or mobile, which in term will help to be updated about health issues</a:t>
            </a:r>
            <a:endParaRPr lang="en-IN" sz="1400"/>
          </a:p>
        </p:txBody>
      </p:sp>
      <p:sp>
        <p:nvSpPr>
          <p:cNvPr id="4" name="Text Placeholder 3">
            <a:extLst>
              <a:ext uri="{FF2B5EF4-FFF2-40B4-BE49-F238E27FC236}">
                <a16:creationId xmlns:a16="http://schemas.microsoft.com/office/drawing/2014/main" id="{23F956D1-AA70-55A0-5C03-94CCBBE1D964}"/>
              </a:ext>
            </a:extLst>
          </p:cNvPr>
          <p:cNvSpPr>
            <a:spLocks noGrp="1"/>
          </p:cNvSpPr>
          <p:nvPr>
            <p:ph type="body" sz="quarter" idx="11"/>
          </p:nvPr>
        </p:nvSpPr>
        <p:spPr>
          <a:xfrm>
            <a:off x="6096000" y="2444588"/>
            <a:ext cx="5124450" cy="360000"/>
          </a:xfrm>
        </p:spPr>
        <p:txBody>
          <a:bodyPr>
            <a:normAutofit fontScale="92500"/>
          </a:bodyPr>
          <a:lstStyle/>
          <a:p>
            <a:r>
              <a:rPr lang="en-IN" sz="1500"/>
              <a:t>TOWARDS</a:t>
            </a:r>
            <a:r>
              <a:rPr lang="en-IN"/>
              <a:t> ENHANCED CONTINUOUS HEALTH MONITORING</a:t>
            </a:r>
          </a:p>
        </p:txBody>
      </p:sp>
      <p:sp>
        <p:nvSpPr>
          <p:cNvPr id="5" name="TextBox 4">
            <a:extLst>
              <a:ext uri="{FF2B5EF4-FFF2-40B4-BE49-F238E27FC236}">
                <a16:creationId xmlns:a16="http://schemas.microsoft.com/office/drawing/2014/main" id="{78D0BBBF-381C-E1E5-898B-6CB690111D77}"/>
              </a:ext>
            </a:extLst>
          </p:cNvPr>
          <p:cNvSpPr txBox="1"/>
          <p:nvPr/>
        </p:nvSpPr>
        <p:spPr>
          <a:xfrm>
            <a:off x="11640879" y="6581001"/>
            <a:ext cx="1102242" cy="276999"/>
          </a:xfrm>
          <a:prstGeom prst="rect">
            <a:avLst/>
          </a:prstGeom>
          <a:noFill/>
        </p:spPr>
        <p:txBody>
          <a:bodyPr wrap="square" rtlCol="0">
            <a:spAutoFit/>
          </a:bodyPr>
          <a:lstStyle/>
          <a:p>
            <a:r>
              <a:rPr lang="en-IN" sz="1200"/>
              <a:t>15/15</a:t>
            </a:r>
          </a:p>
        </p:txBody>
      </p:sp>
    </p:spTree>
    <p:extLst>
      <p:ext uri="{BB962C8B-B14F-4D97-AF65-F5344CB8AC3E}">
        <p14:creationId xmlns:p14="http://schemas.microsoft.com/office/powerpoint/2010/main" val="1683653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C1C07-033C-9E70-FB3D-F6CA4F99CB7A}"/>
              </a:ext>
            </a:extLst>
          </p:cNvPr>
          <p:cNvSpPr>
            <a:spLocks noGrp="1"/>
          </p:cNvSpPr>
          <p:nvPr>
            <p:ph type="title"/>
          </p:nvPr>
        </p:nvSpPr>
        <p:spPr/>
        <p:txBody>
          <a:bodyPr/>
          <a:lstStyle/>
          <a:p>
            <a:r>
              <a:rPr lang="en-IN"/>
              <a:t>Problem Overview</a:t>
            </a:r>
          </a:p>
        </p:txBody>
      </p:sp>
      <p:sp>
        <p:nvSpPr>
          <p:cNvPr id="3" name="Text Placeholder 2">
            <a:extLst>
              <a:ext uri="{FF2B5EF4-FFF2-40B4-BE49-F238E27FC236}">
                <a16:creationId xmlns:a16="http://schemas.microsoft.com/office/drawing/2014/main" id="{41826A81-FE36-BF7A-E8AA-7F101B60EBA6}"/>
              </a:ext>
            </a:extLst>
          </p:cNvPr>
          <p:cNvSpPr>
            <a:spLocks noGrp="1"/>
          </p:cNvSpPr>
          <p:nvPr>
            <p:ph type="body" sz="quarter" idx="10"/>
          </p:nvPr>
        </p:nvSpPr>
        <p:spPr>
          <a:xfrm>
            <a:off x="633412" y="2759965"/>
            <a:ext cx="6700838" cy="3647185"/>
          </a:xfrm>
        </p:spPr>
        <p:txBody>
          <a:bodyPr>
            <a:noAutofit/>
          </a:bodyPr>
          <a:lstStyle/>
          <a:p>
            <a:pPr marL="171450" indent="-171450">
              <a:buClr>
                <a:schemeClr val="accent1"/>
              </a:buClr>
              <a:buSzPct val="150000"/>
              <a:buFont typeface="Arial" panose="020B0604020202020204" pitchFamily="34" charset="0"/>
              <a:buChar char="•"/>
            </a:pPr>
            <a:r>
              <a:rPr lang="en-US" sz="1400"/>
              <a:t>Sleep disorders have an increasing impact on mental and physical health and are a developing global concern. </a:t>
            </a:r>
          </a:p>
          <a:p>
            <a:pPr marL="171450" indent="-171450">
              <a:buClr>
                <a:schemeClr val="accent1"/>
              </a:buClr>
              <a:buSzPct val="150000"/>
              <a:buFont typeface="Arial" panose="020B0604020202020204" pitchFamily="34" charset="0"/>
              <a:buChar char="•"/>
            </a:pPr>
            <a:r>
              <a:rPr lang="en-US" sz="1400"/>
              <a:t>Causes include environmental variables, stress, food, and lifestyle choices. </a:t>
            </a:r>
          </a:p>
          <a:p>
            <a:pPr marL="171450" indent="-171450">
              <a:buClr>
                <a:schemeClr val="accent1"/>
              </a:buClr>
              <a:buSzPct val="150000"/>
              <a:buFont typeface="Arial" panose="020B0604020202020204" pitchFamily="34" charset="0"/>
              <a:buChar char="•"/>
            </a:pPr>
            <a:r>
              <a:rPr lang="en-US" sz="1400"/>
              <a:t>Early detection of these variables can enhance sleep hygiene and lower health risks. </a:t>
            </a:r>
          </a:p>
          <a:p>
            <a:pPr marL="171450" indent="-171450">
              <a:buClr>
                <a:schemeClr val="accent1"/>
              </a:buClr>
              <a:buSzPct val="150000"/>
              <a:buFont typeface="Arial" panose="020B0604020202020204" pitchFamily="34" charset="0"/>
              <a:buChar char="•"/>
            </a:pPr>
            <a:r>
              <a:rPr lang="en-US" sz="1400"/>
              <a:t>Analyzing trends and providing early detection of sleep disorders, a predictive model built on routine data could facilitate diagnosis and enable preventative intervention.</a:t>
            </a:r>
          </a:p>
          <a:p>
            <a:pPr marL="171450" indent="-171450">
              <a:buClr>
                <a:schemeClr val="accent1"/>
              </a:buClr>
              <a:buSzPct val="150000"/>
              <a:buFont typeface="Arial" panose="020B0604020202020204" pitchFamily="34" charset="0"/>
              <a:buChar char="•"/>
            </a:pPr>
            <a:r>
              <a:rPr lang="en-US" sz="1400"/>
              <a:t>Model would provide a more workable approach to enhancing sleep and general well-being.</a:t>
            </a:r>
          </a:p>
          <a:p>
            <a:pPr marL="171450" indent="-171450">
              <a:buClr>
                <a:schemeClr val="accent1"/>
              </a:buClr>
              <a:buSzPct val="150000"/>
              <a:buFont typeface="Arial" panose="020B0604020202020204" pitchFamily="34" charset="0"/>
              <a:buChar char="•"/>
            </a:pPr>
            <a:r>
              <a:rPr lang="en-US" sz="1400"/>
              <a:t>More affordable than conventional diagnostic techniques.</a:t>
            </a:r>
            <a:endParaRPr lang="en-IN" sz="1400"/>
          </a:p>
        </p:txBody>
      </p:sp>
      <p:pic>
        <p:nvPicPr>
          <p:cNvPr id="6" name="Picture Placeholder 5">
            <a:extLst>
              <a:ext uri="{FF2B5EF4-FFF2-40B4-BE49-F238E27FC236}">
                <a16:creationId xmlns:a16="http://schemas.microsoft.com/office/drawing/2014/main" id="{7CC7C7A1-457D-449D-9525-B9D7663EF278}"/>
              </a:ext>
            </a:extLst>
          </p:cNvPr>
          <p:cNvPicPr>
            <a:picLocks noGrp="1" noChangeAspect="1"/>
          </p:cNvPicPr>
          <p:nvPr>
            <p:ph type="pic" sz="quarter" idx="12"/>
          </p:nvPr>
        </p:nvPicPr>
        <p:blipFill>
          <a:blip r:embed="rId2"/>
          <a:srcRect l="24664" r="24664"/>
          <a:stretch>
            <a:fillRect/>
          </a:stretch>
        </p:blipFill>
        <p:spPr/>
      </p:pic>
      <p:sp>
        <p:nvSpPr>
          <p:cNvPr id="5" name="Text Placeholder 4">
            <a:extLst>
              <a:ext uri="{FF2B5EF4-FFF2-40B4-BE49-F238E27FC236}">
                <a16:creationId xmlns:a16="http://schemas.microsoft.com/office/drawing/2014/main" id="{1167AA53-C48F-9FED-E433-70426BE07A60}"/>
              </a:ext>
            </a:extLst>
          </p:cNvPr>
          <p:cNvSpPr>
            <a:spLocks noGrp="1"/>
          </p:cNvSpPr>
          <p:nvPr>
            <p:ph type="body" sz="quarter" idx="15"/>
          </p:nvPr>
        </p:nvSpPr>
        <p:spPr>
          <a:xfrm>
            <a:off x="633412" y="2399965"/>
            <a:ext cx="6180138" cy="360000"/>
          </a:xfrm>
        </p:spPr>
        <p:txBody>
          <a:bodyPr/>
          <a:lstStyle/>
          <a:p>
            <a:r>
              <a:rPr lang="en-US"/>
              <a:t>IMPACTS ON HEALTH AND WELL-BEING</a:t>
            </a:r>
            <a:endParaRPr lang="en-IN"/>
          </a:p>
        </p:txBody>
      </p:sp>
      <p:sp>
        <p:nvSpPr>
          <p:cNvPr id="8" name="TextBox 7">
            <a:extLst>
              <a:ext uri="{FF2B5EF4-FFF2-40B4-BE49-F238E27FC236}">
                <a16:creationId xmlns:a16="http://schemas.microsoft.com/office/drawing/2014/main" id="{074A3F00-83DA-37C3-643D-0D4B1843DE9B}"/>
              </a:ext>
            </a:extLst>
          </p:cNvPr>
          <p:cNvSpPr txBox="1"/>
          <p:nvPr/>
        </p:nvSpPr>
        <p:spPr>
          <a:xfrm>
            <a:off x="11640879" y="6581001"/>
            <a:ext cx="1102242" cy="276999"/>
          </a:xfrm>
          <a:prstGeom prst="rect">
            <a:avLst/>
          </a:prstGeom>
          <a:noFill/>
        </p:spPr>
        <p:txBody>
          <a:bodyPr wrap="square" rtlCol="0">
            <a:spAutoFit/>
          </a:bodyPr>
          <a:lstStyle/>
          <a:p>
            <a:r>
              <a:rPr lang="en-IN" sz="1200"/>
              <a:t>2/15</a:t>
            </a:r>
          </a:p>
        </p:txBody>
      </p:sp>
    </p:spTree>
    <p:extLst>
      <p:ext uri="{BB962C8B-B14F-4D97-AF65-F5344CB8AC3E}">
        <p14:creationId xmlns:p14="http://schemas.microsoft.com/office/powerpoint/2010/main" val="273405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B95958FC-1A16-B4A5-DB49-44A76C2DCB3F}"/>
              </a:ext>
            </a:extLst>
          </p:cNvPr>
          <p:cNvPicPr>
            <a:picLocks noGrp="1" noChangeAspect="1"/>
          </p:cNvPicPr>
          <p:nvPr>
            <p:ph type="pic" sz="quarter" idx="11"/>
          </p:nvPr>
        </p:nvPicPr>
        <p:blipFill>
          <a:blip r:embed="rId2"/>
          <a:srcRect t="24" b="24"/>
          <a:stretch>
            <a:fillRect/>
          </a:stretch>
        </p:blipFill>
        <p:spPr/>
      </p:pic>
      <p:sp>
        <p:nvSpPr>
          <p:cNvPr id="3" name="Text Placeholder 2">
            <a:extLst>
              <a:ext uri="{FF2B5EF4-FFF2-40B4-BE49-F238E27FC236}">
                <a16:creationId xmlns:a16="http://schemas.microsoft.com/office/drawing/2014/main" id="{77350E6C-070A-1B1B-ACF2-90FBEDE9ADFC}"/>
              </a:ext>
            </a:extLst>
          </p:cNvPr>
          <p:cNvSpPr>
            <a:spLocks noGrp="1"/>
          </p:cNvSpPr>
          <p:nvPr>
            <p:ph type="body" sz="quarter" idx="13"/>
          </p:nvPr>
        </p:nvSpPr>
        <p:spPr/>
        <p:txBody>
          <a:bodyPr>
            <a:normAutofit/>
          </a:bodyPr>
          <a:lstStyle/>
          <a:p>
            <a:r>
              <a:rPr lang="en-US" sz="1400"/>
              <a:t>Using algorithms, diverse lifestyle metrics can predict sleep disturbances, allowing for timely interventions to improve sleep hygiene.</a:t>
            </a:r>
            <a:endParaRPr lang="en-IN" sz="1400"/>
          </a:p>
        </p:txBody>
      </p:sp>
      <p:sp>
        <p:nvSpPr>
          <p:cNvPr id="4" name="Text Placeholder 3">
            <a:extLst>
              <a:ext uri="{FF2B5EF4-FFF2-40B4-BE49-F238E27FC236}">
                <a16:creationId xmlns:a16="http://schemas.microsoft.com/office/drawing/2014/main" id="{0CB790D4-3908-E0D8-51BA-D8BB2830F9C3}"/>
              </a:ext>
            </a:extLst>
          </p:cNvPr>
          <p:cNvSpPr>
            <a:spLocks noGrp="1"/>
          </p:cNvSpPr>
          <p:nvPr>
            <p:ph type="body" sz="quarter" idx="14"/>
          </p:nvPr>
        </p:nvSpPr>
        <p:spPr/>
        <p:txBody>
          <a:bodyPr/>
          <a:lstStyle/>
          <a:p>
            <a:r>
              <a:rPr lang="en-IN"/>
              <a:t>DATA-DRIVEN PREDICTIONS</a:t>
            </a:r>
          </a:p>
        </p:txBody>
      </p:sp>
      <p:sp>
        <p:nvSpPr>
          <p:cNvPr id="5" name="Text Placeholder 4">
            <a:extLst>
              <a:ext uri="{FF2B5EF4-FFF2-40B4-BE49-F238E27FC236}">
                <a16:creationId xmlns:a16="http://schemas.microsoft.com/office/drawing/2014/main" id="{9458E488-4311-5214-B99D-8297210B7493}"/>
              </a:ext>
            </a:extLst>
          </p:cNvPr>
          <p:cNvSpPr>
            <a:spLocks noGrp="1"/>
          </p:cNvSpPr>
          <p:nvPr>
            <p:ph type="body" sz="quarter" idx="15"/>
          </p:nvPr>
        </p:nvSpPr>
        <p:spPr/>
        <p:txBody>
          <a:bodyPr>
            <a:normAutofit/>
          </a:bodyPr>
          <a:lstStyle/>
          <a:p>
            <a:r>
              <a:rPr lang="en-US" sz="1400"/>
              <a:t>Tailored advice based on user data enhances individual health strategies, reducing the risk of developing sleep disorders.</a:t>
            </a:r>
            <a:endParaRPr lang="en-IN" sz="1400"/>
          </a:p>
        </p:txBody>
      </p:sp>
      <p:sp>
        <p:nvSpPr>
          <p:cNvPr id="6" name="Text Placeholder 5">
            <a:extLst>
              <a:ext uri="{FF2B5EF4-FFF2-40B4-BE49-F238E27FC236}">
                <a16:creationId xmlns:a16="http://schemas.microsoft.com/office/drawing/2014/main" id="{8E9BDE44-FD8B-5BD8-7D3E-BC12CDCB05DF}"/>
              </a:ext>
            </a:extLst>
          </p:cNvPr>
          <p:cNvSpPr>
            <a:spLocks noGrp="1"/>
          </p:cNvSpPr>
          <p:nvPr>
            <p:ph type="body" sz="quarter" idx="16"/>
          </p:nvPr>
        </p:nvSpPr>
        <p:spPr/>
        <p:txBody>
          <a:bodyPr/>
          <a:lstStyle/>
          <a:p>
            <a:r>
              <a:rPr lang="en-IN"/>
              <a:t>PERSONALIZED RECOMMENDATIONS</a:t>
            </a:r>
          </a:p>
        </p:txBody>
      </p:sp>
      <p:sp>
        <p:nvSpPr>
          <p:cNvPr id="7" name="Title 6">
            <a:extLst>
              <a:ext uri="{FF2B5EF4-FFF2-40B4-BE49-F238E27FC236}">
                <a16:creationId xmlns:a16="http://schemas.microsoft.com/office/drawing/2014/main" id="{28D297DE-21C3-2C2A-9C05-CB7652C7B6D5}"/>
              </a:ext>
            </a:extLst>
          </p:cNvPr>
          <p:cNvSpPr>
            <a:spLocks noGrp="1"/>
          </p:cNvSpPr>
          <p:nvPr>
            <p:ph type="title"/>
          </p:nvPr>
        </p:nvSpPr>
        <p:spPr/>
        <p:txBody>
          <a:bodyPr/>
          <a:lstStyle/>
          <a:p>
            <a:r>
              <a:rPr lang="en-IN"/>
              <a:t>Innovative Approaches</a:t>
            </a:r>
          </a:p>
        </p:txBody>
      </p:sp>
      <p:sp>
        <p:nvSpPr>
          <p:cNvPr id="13" name="TextBox 12">
            <a:extLst>
              <a:ext uri="{FF2B5EF4-FFF2-40B4-BE49-F238E27FC236}">
                <a16:creationId xmlns:a16="http://schemas.microsoft.com/office/drawing/2014/main" id="{16BBEBC1-51C2-CBF1-A15B-5B5DE708690F}"/>
              </a:ext>
            </a:extLst>
          </p:cNvPr>
          <p:cNvSpPr txBox="1"/>
          <p:nvPr/>
        </p:nvSpPr>
        <p:spPr>
          <a:xfrm>
            <a:off x="11640879" y="6581001"/>
            <a:ext cx="1102242" cy="276999"/>
          </a:xfrm>
          <a:prstGeom prst="rect">
            <a:avLst/>
          </a:prstGeom>
          <a:noFill/>
        </p:spPr>
        <p:txBody>
          <a:bodyPr wrap="square" rtlCol="0">
            <a:spAutoFit/>
          </a:bodyPr>
          <a:lstStyle/>
          <a:p>
            <a:r>
              <a:rPr lang="en-IN" sz="1200"/>
              <a:t>3/15</a:t>
            </a:r>
          </a:p>
        </p:txBody>
      </p:sp>
    </p:spTree>
    <p:extLst>
      <p:ext uri="{BB962C8B-B14F-4D97-AF65-F5344CB8AC3E}">
        <p14:creationId xmlns:p14="http://schemas.microsoft.com/office/powerpoint/2010/main" val="1821499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Table 0"/>
          <p:cNvGraphicFramePr>
            <a:graphicFrameLocks noGrp="1"/>
          </p:cNvGraphicFramePr>
          <p:nvPr/>
        </p:nvGraphicFramePr>
        <p:xfrm>
          <a:off x="853440" y="3108960"/>
          <a:ext cx="10363200" cy="3669792"/>
        </p:xfrm>
        <a:graphic>
          <a:graphicData uri="http://schemas.openxmlformats.org/drawingml/2006/table">
            <a:tbl>
              <a:tblPr/>
              <a:tblGrid>
                <a:gridCol w="51816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524256">
                <a:tc>
                  <a:txBody>
                    <a:bodyPr/>
                    <a:lstStyle/>
                    <a:p>
                      <a:pPr marL="0" indent="0">
                        <a:buNone/>
                      </a:pPr>
                      <a:r>
                        <a:rPr lang="en-US" sz="1400" b="1" dirty="0">
                          <a:solidFill>
                            <a:srgbClr val="000000"/>
                          </a:solidFill>
                          <a:latin typeface="Open Sans" pitchFamily="34" charset="0"/>
                          <a:ea typeface="Open Sans" pitchFamily="34" charset="-122"/>
                          <a:cs typeface="Open Sans" pitchFamily="34" charset="-120"/>
                        </a:rPr>
                        <a:t>COMPONENT</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b="1" dirty="0">
                          <a:solidFill>
                            <a:srgbClr val="000000"/>
                          </a:solidFill>
                          <a:latin typeface="Open Sans" pitchFamily="34" charset="0"/>
                          <a:ea typeface="Open Sans" pitchFamily="34" charset="-122"/>
                          <a:cs typeface="Open Sans" pitchFamily="34" charset="-120"/>
                        </a:rPr>
                        <a:t>PURPOSE</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0"/>
                  </a:ext>
                </a:extLst>
              </a:tr>
              <a:tr h="524256">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IDE</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VS Code for development</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1"/>
                  </a:ext>
                </a:extLst>
              </a:tr>
              <a:tr h="524256">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Data Visualization</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Matplotlib and Seaborn for visualizing data</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2"/>
                  </a:ext>
                </a:extLst>
              </a:tr>
              <a:tr h="524256">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ML Algorithms</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Random Forest, XGBoost, neural networks for predictions</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3"/>
                  </a:ext>
                </a:extLst>
              </a:tr>
              <a:tr h="524256">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Cloud Computing</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Streamlit, AWS, Google Cloud for deployment</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4"/>
                  </a:ext>
                </a:extLst>
              </a:tr>
              <a:tr h="524256">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Version Control</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Github for version management</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5"/>
                  </a:ext>
                </a:extLst>
              </a:tr>
              <a:tr h="524256">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APIs</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APIs from wearable devices for data integration</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6"/>
                  </a:ext>
                </a:extLst>
              </a:tr>
            </a:tbl>
          </a:graphicData>
        </a:graphic>
      </p:graphicFrame>
      <p:sp>
        <p:nvSpPr>
          <p:cNvPr id="3" name="Text 0"/>
          <p:cNvSpPr/>
          <p:nvPr/>
        </p:nvSpPr>
        <p:spPr>
          <a:xfrm>
            <a:off x="546100" y="711200"/>
            <a:ext cx="10439400" cy="13208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800">
                <a:latin typeface="Montserrat ExtraBold"/>
              </a:rPr>
              <a:t>Tech Stack Overview</a:t>
            </a:r>
            <a:endParaRPr lang="en-US" sz="4800" dirty="0">
              <a:latin typeface="Montserrat ExtraBold"/>
            </a:endParaRPr>
          </a:p>
        </p:txBody>
      </p:sp>
      <p:sp>
        <p:nvSpPr>
          <p:cNvPr id="4" name="Shape 1"/>
          <p:cNvSpPr/>
          <p:nvPr/>
        </p:nvSpPr>
        <p:spPr>
          <a:xfrm>
            <a:off x="1219200" y="1219200"/>
            <a:ext cx="1219200" cy="1219200"/>
          </a:xfrm>
          <a:prstGeom prst="line">
            <a:avLst/>
          </a:prstGeom>
          <a:noFill/>
          <a:ln/>
        </p:spPr>
        <p:txBody>
          <a:bodyPr/>
          <a:lstStyle/>
          <a:p>
            <a:endParaRPr lang="en-IN"/>
          </a:p>
        </p:txBody>
      </p:sp>
      <p:sp>
        <p:nvSpPr>
          <p:cNvPr id="5" name="Text 2"/>
          <p:cNvSpPr/>
          <p:nvPr/>
        </p:nvSpPr>
        <p:spPr>
          <a:xfrm>
            <a:off x="685800" y="2032000"/>
            <a:ext cx="6032500" cy="787400"/>
          </a:xfrm>
          <a:prstGeom prst="rect">
            <a:avLst/>
          </a:prstGeom>
          <a:noFill/>
          <a:ln/>
        </p:spPr>
        <p:txBody>
          <a:bodyPr wrap="square" rtlCol="0" anchor="ct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1400">
                <a:latin typeface="Open Sans"/>
                <a:ea typeface="Open Sans"/>
                <a:cs typeface="Open Sans"/>
              </a:rPr>
              <a:t>The technology stack enables the successful development and deployment of sleep disorder prediction models. Each component plays a critical role in the overall solution.</a:t>
            </a:r>
            <a:endParaRPr lang="en-US" sz="1400" dirty="0">
              <a:latin typeface="Open Sans"/>
              <a:ea typeface="Open Sans"/>
              <a:cs typeface="Open Sans"/>
            </a:endParaRPr>
          </a:p>
        </p:txBody>
      </p:sp>
      <p:sp>
        <p:nvSpPr>
          <p:cNvPr id="6" name="TextBox 5">
            <a:extLst>
              <a:ext uri="{FF2B5EF4-FFF2-40B4-BE49-F238E27FC236}">
                <a16:creationId xmlns:a16="http://schemas.microsoft.com/office/drawing/2014/main" id="{CE38E76B-7941-7DA8-F53A-2C8F9CD5BC67}"/>
              </a:ext>
            </a:extLst>
          </p:cNvPr>
          <p:cNvSpPr txBox="1"/>
          <p:nvPr/>
        </p:nvSpPr>
        <p:spPr>
          <a:xfrm>
            <a:off x="11640879" y="6581001"/>
            <a:ext cx="1102242" cy="276999"/>
          </a:xfrm>
          <a:prstGeom prst="rect">
            <a:avLst/>
          </a:prstGeom>
          <a:noFill/>
        </p:spPr>
        <p:txBody>
          <a:bodyPr wrap="square" rtlCol="0">
            <a:spAutoFit/>
          </a:bodyPr>
          <a:lstStyle/>
          <a:p>
            <a:r>
              <a:rPr lang="en-IN" sz="1200"/>
              <a:t>4/15</a:t>
            </a:r>
          </a:p>
        </p:txBody>
      </p:sp>
    </p:spTree>
    <p:extLst>
      <p:ext uri="{BB962C8B-B14F-4D97-AF65-F5344CB8AC3E}">
        <p14:creationId xmlns:p14="http://schemas.microsoft.com/office/powerpoint/2010/main" val="1456263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B857F87-ACFE-126D-7120-2DED47295E01}"/>
              </a:ext>
            </a:extLst>
          </p:cNvPr>
          <p:cNvPicPr>
            <a:picLocks noChangeAspect="1"/>
          </p:cNvPicPr>
          <p:nvPr/>
        </p:nvPicPr>
        <p:blipFill>
          <a:blip r:embed="rId2"/>
          <a:stretch>
            <a:fillRect/>
          </a:stretch>
        </p:blipFill>
        <p:spPr>
          <a:xfrm>
            <a:off x="1922918" y="643467"/>
            <a:ext cx="8346163" cy="5571065"/>
          </a:xfrm>
          <a:prstGeom prst="rect">
            <a:avLst/>
          </a:prstGeom>
          <a:noFill/>
          <a:ln>
            <a:noFill/>
          </a:ln>
        </p:spPr>
      </p:pic>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D582CBC-B47D-FCF5-EB2D-D75F17EB1FED}"/>
              </a:ext>
            </a:extLst>
          </p:cNvPr>
          <p:cNvSpPr txBox="1"/>
          <p:nvPr/>
        </p:nvSpPr>
        <p:spPr>
          <a:xfrm>
            <a:off x="11640879" y="6581001"/>
            <a:ext cx="1102242" cy="276999"/>
          </a:xfrm>
          <a:prstGeom prst="rect">
            <a:avLst/>
          </a:prstGeom>
          <a:noFill/>
        </p:spPr>
        <p:txBody>
          <a:bodyPr wrap="square" rtlCol="0">
            <a:spAutoFit/>
          </a:bodyPr>
          <a:lstStyle/>
          <a:p>
            <a:r>
              <a:rPr lang="en-IN" sz="1200"/>
              <a:t>5/15</a:t>
            </a:r>
          </a:p>
        </p:txBody>
      </p:sp>
    </p:spTree>
    <p:extLst>
      <p:ext uri="{BB962C8B-B14F-4D97-AF65-F5344CB8AC3E}">
        <p14:creationId xmlns:p14="http://schemas.microsoft.com/office/powerpoint/2010/main" val="2289292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42FD6-629B-8BA8-0312-2E3F9DB9EAE4}"/>
              </a:ext>
            </a:extLst>
          </p:cNvPr>
          <p:cNvSpPr>
            <a:spLocks noGrp="1"/>
          </p:cNvSpPr>
          <p:nvPr>
            <p:ph type="title"/>
          </p:nvPr>
        </p:nvSpPr>
        <p:spPr>
          <a:xfrm>
            <a:off x="550863" y="719998"/>
            <a:ext cx="4825137" cy="1994922"/>
          </a:xfrm>
        </p:spPr>
        <p:txBody>
          <a:bodyPr anchor="ctr">
            <a:normAutofit/>
          </a:bodyPr>
          <a:lstStyle/>
          <a:p>
            <a:r>
              <a:rPr lang="en-IN"/>
              <a:t>The Dataset</a:t>
            </a:r>
          </a:p>
        </p:txBody>
      </p:sp>
      <p:pic>
        <p:nvPicPr>
          <p:cNvPr id="7" name="Picture Placeholder 6" descr="A screenshot of a computer&#10;&#10;Description automatically generated">
            <a:extLst>
              <a:ext uri="{FF2B5EF4-FFF2-40B4-BE49-F238E27FC236}">
                <a16:creationId xmlns:a16="http://schemas.microsoft.com/office/drawing/2014/main" id="{8FA16120-EE0E-BE60-D9CE-C90006CA6B38}"/>
              </a:ext>
            </a:extLst>
          </p:cNvPr>
          <p:cNvPicPr>
            <a:picLocks noGrp="1" noChangeAspect="1"/>
          </p:cNvPicPr>
          <p:nvPr>
            <p:ph type="pic" sz="quarter" idx="10"/>
          </p:nvPr>
        </p:nvPicPr>
        <p:blipFill>
          <a:blip r:embed="rId2"/>
          <a:srcRect l="18988" t="24212" r="18988" b="5859"/>
          <a:stretch/>
        </p:blipFill>
        <p:spPr>
          <a:xfrm>
            <a:off x="6095999" y="1589314"/>
            <a:ext cx="5457371" cy="4230915"/>
          </a:xfrm>
          <a:noFill/>
        </p:spPr>
      </p:pic>
      <p:sp>
        <p:nvSpPr>
          <p:cNvPr id="19" name="Text Placeholder 3">
            <a:extLst>
              <a:ext uri="{FF2B5EF4-FFF2-40B4-BE49-F238E27FC236}">
                <a16:creationId xmlns:a16="http://schemas.microsoft.com/office/drawing/2014/main" id="{5C47BF66-D7FE-36F0-35B3-E8DEC82FB5FB}"/>
              </a:ext>
            </a:extLst>
          </p:cNvPr>
          <p:cNvSpPr>
            <a:spLocks noGrp="1"/>
          </p:cNvSpPr>
          <p:nvPr>
            <p:ph type="body" sz="quarter" idx="11"/>
          </p:nvPr>
        </p:nvSpPr>
        <p:spPr>
          <a:xfrm>
            <a:off x="550863" y="3401634"/>
            <a:ext cx="4825136" cy="360000"/>
          </a:xfrm>
        </p:spPr>
        <p:txBody>
          <a:bodyPr/>
          <a:lstStyle/>
          <a:p>
            <a:r>
              <a:rPr lang="en-US"/>
              <a:t>Snashop of the dataset used in the project</a:t>
            </a:r>
          </a:p>
        </p:txBody>
      </p:sp>
      <p:sp>
        <p:nvSpPr>
          <p:cNvPr id="21" name="Text Placeholder 4">
            <a:extLst>
              <a:ext uri="{FF2B5EF4-FFF2-40B4-BE49-F238E27FC236}">
                <a16:creationId xmlns:a16="http://schemas.microsoft.com/office/drawing/2014/main" id="{B2E9EDF7-B714-A838-6787-D0E4757B2642}"/>
              </a:ext>
            </a:extLst>
          </p:cNvPr>
          <p:cNvSpPr>
            <a:spLocks noGrp="1"/>
          </p:cNvSpPr>
          <p:nvPr>
            <p:ph type="body" sz="quarter" idx="12"/>
          </p:nvPr>
        </p:nvSpPr>
        <p:spPr>
          <a:xfrm>
            <a:off x="550864" y="3801034"/>
            <a:ext cx="4825136" cy="2336965"/>
          </a:xfrm>
        </p:spPr>
        <p:txBody>
          <a:bodyPr>
            <a:normAutofit/>
          </a:bodyPr>
          <a:lstStyle/>
          <a:p>
            <a:pPr marL="171450" indent="-171450">
              <a:buClr>
                <a:schemeClr val="accent1"/>
              </a:buClr>
              <a:buFont typeface="Wingdings" panose="05000000000000000000" pitchFamily="2" charset="2"/>
              <a:buChar char="q"/>
            </a:pPr>
            <a:r>
              <a:rPr lang="en-US" sz="1400"/>
              <a:t>Contains both numerical and categorical variables</a:t>
            </a:r>
          </a:p>
          <a:p>
            <a:pPr marL="171450" indent="-171450">
              <a:buClr>
                <a:schemeClr val="accent1"/>
              </a:buClr>
              <a:buFont typeface="Wingdings" panose="05000000000000000000" pitchFamily="2" charset="2"/>
              <a:buChar char="q"/>
            </a:pPr>
            <a:r>
              <a:rPr lang="en-US" sz="1400"/>
              <a:t>Last column is ‘Sleep Disorder’ which denotes label for each sample</a:t>
            </a:r>
          </a:p>
          <a:p>
            <a:pPr marL="171450" indent="-171450">
              <a:buClr>
                <a:schemeClr val="accent1"/>
              </a:buClr>
              <a:buFont typeface="Wingdings" panose="05000000000000000000" pitchFamily="2" charset="2"/>
              <a:buChar char="q"/>
            </a:pPr>
            <a:r>
              <a:rPr lang="en-US" sz="1400"/>
              <a:t>Variables include age, occupation ,sleep duration, stress level etc.</a:t>
            </a:r>
          </a:p>
        </p:txBody>
      </p:sp>
      <p:sp>
        <p:nvSpPr>
          <p:cNvPr id="8" name="TextBox 7">
            <a:extLst>
              <a:ext uri="{FF2B5EF4-FFF2-40B4-BE49-F238E27FC236}">
                <a16:creationId xmlns:a16="http://schemas.microsoft.com/office/drawing/2014/main" id="{480BFE0B-153B-EF0B-7B9B-799B769167F3}"/>
              </a:ext>
            </a:extLst>
          </p:cNvPr>
          <p:cNvSpPr txBox="1"/>
          <p:nvPr/>
        </p:nvSpPr>
        <p:spPr>
          <a:xfrm>
            <a:off x="11640879" y="6581001"/>
            <a:ext cx="1102242" cy="276999"/>
          </a:xfrm>
          <a:prstGeom prst="rect">
            <a:avLst/>
          </a:prstGeom>
          <a:noFill/>
        </p:spPr>
        <p:txBody>
          <a:bodyPr wrap="square" rtlCol="0">
            <a:spAutoFit/>
          </a:bodyPr>
          <a:lstStyle/>
          <a:p>
            <a:r>
              <a:rPr lang="en-IN" sz="1200"/>
              <a:t>6/15</a:t>
            </a:r>
          </a:p>
        </p:txBody>
      </p:sp>
    </p:spTree>
    <p:extLst>
      <p:ext uri="{BB962C8B-B14F-4D97-AF65-F5344CB8AC3E}">
        <p14:creationId xmlns:p14="http://schemas.microsoft.com/office/powerpoint/2010/main" val="136174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42FD6-629B-8BA8-0312-2E3F9DB9EAE4}"/>
              </a:ext>
            </a:extLst>
          </p:cNvPr>
          <p:cNvSpPr>
            <a:spLocks noGrp="1"/>
          </p:cNvSpPr>
          <p:nvPr>
            <p:ph type="title"/>
          </p:nvPr>
        </p:nvSpPr>
        <p:spPr>
          <a:xfrm>
            <a:off x="550863" y="719998"/>
            <a:ext cx="9964737" cy="862059"/>
          </a:xfrm>
        </p:spPr>
        <p:txBody>
          <a:bodyPr anchor="ctr">
            <a:normAutofit fontScale="90000"/>
          </a:bodyPr>
          <a:lstStyle/>
          <a:p>
            <a:r>
              <a:rPr lang="en-IN"/>
              <a:t>Distribution of different Variables</a:t>
            </a:r>
          </a:p>
        </p:txBody>
      </p:sp>
      <p:pic>
        <p:nvPicPr>
          <p:cNvPr id="13" name="Picture 12">
            <a:extLst>
              <a:ext uri="{FF2B5EF4-FFF2-40B4-BE49-F238E27FC236}">
                <a16:creationId xmlns:a16="http://schemas.microsoft.com/office/drawing/2014/main" id="{7AAFBE41-AE5F-8CA5-F7A3-7898E5251251}"/>
              </a:ext>
            </a:extLst>
          </p:cNvPr>
          <p:cNvPicPr>
            <a:picLocks noChangeAspect="1"/>
          </p:cNvPicPr>
          <p:nvPr/>
        </p:nvPicPr>
        <p:blipFill>
          <a:blip r:embed="rId2"/>
          <a:srcRect l="11751" t="23288" r="4017" b="9773"/>
          <a:stretch/>
        </p:blipFill>
        <p:spPr>
          <a:xfrm>
            <a:off x="1763094" y="1548101"/>
            <a:ext cx="9483477" cy="4710338"/>
          </a:xfrm>
          <a:prstGeom prst="rect">
            <a:avLst/>
          </a:prstGeom>
        </p:spPr>
      </p:pic>
      <p:sp>
        <p:nvSpPr>
          <p:cNvPr id="16" name="TextBox 15">
            <a:extLst>
              <a:ext uri="{FF2B5EF4-FFF2-40B4-BE49-F238E27FC236}">
                <a16:creationId xmlns:a16="http://schemas.microsoft.com/office/drawing/2014/main" id="{29C86B23-D528-1F61-F29D-917C178F221F}"/>
              </a:ext>
            </a:extLst>
          </p:cNvPr>
          <p:cNvSpPr txBox="1"/>
          <p:nvPr/>
        </p:nvSpPr>
        <p:spPr>
          <a:xfrm>
            <a:off x="11640879" y="6581001"/>
            <a:ext cx="1102242" cy="276999"/>
          </a:xfrm>
          <a:prstGeom prst="rect">
            <a:avLst/>
          </a:prstGeom>
          <a:noFill/>
        </p:spPr>
        <p:txBody>
          <a:bodyPr wrap="square" rtlCol="0">
            <a:spAutoFit/>
          </a:bodyPr>
          <a:lstStyle/>
          <a:p>
            <a:r>
              <a:rPr lang="en-IN" sz="1200"/>
              <a:t>7/15</a:t>
            </a:r>
          </a:p>
        </p:txBody>
      </p:sp>
    </p:spTree>
    <p:extLst>
      <p:ext uri="{BB962C8B-B14F-4D97-AF65-F5344CB8AC3E}">
        <p14:creationId xmlns:p14="http://schemas.microsoft.com/office/powerpoint/2010/main" val="192324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A77AE48-98B8-40EC-72C7-E76293341D73}"/>
              </a:ext>
            </a:extLst>
          </p:cNvPr>
          <p:cNvSpPr>
            <a:spLocks noGrp="1"/>
          </p:cNvSpPr>
          <p:nvPr>
            <p:ph type="body" sz="quarter" idx="15"/>
          </p:nvPr>
        </p:nvSpPr>
        <p:spPr>
          <a:xfrm>
            <a:off x="489392" y="1920959"/>
            <a:ext cx="11499408" cy="4355163"/>
          </a:xfrm>
        </p:spPr>
        <p:txBody>
          <a:bodyPr>
            <a:noAutofit/>
          </a:bodyPr>
          <a:lstStyle/>
          <a:p>
            <a:pPr marL="171450" indent="-171450">
              <a:buClr>
                <a:schemeClr val="accent1"/>
              </a:buClr>
              <a:buFont typeface="Wingdings" panose="05000000000000000000" pitchFamily="2" charset="2"/>
              <a:buChar char="q"/>
            </a:pPr>
            <a:r>
              <a:rPr lang="en-US" sz="1400" b="1"/>
              <a:t>Age Distribution</a:t>
            </a:r>
            <a:r>
              <a:rPr lang="en-US" sz="1400"/>
              <a:t>: Most individuals are between 30-50 years old, with a peak around 40.</a:t>
            </a:r>
          </a:p>
          <a:p>
            <a:pPr marL="171450" indent="-171450">
              <a:buClr>
                <a:schemeClr val="accent1"/>
              </a:buClr>
              <a:buFont typeface="Wingdings" panose="05000000000000000000" pitchFamily="2" charset="2"/>
              <a:buChar char="q"/>
            </a:pPr>
            <a:r>
              <a:rPr lang="en-US" sz="1400" b="1"/>
              <a:t>Sleep Duration</a:t>
            </a:r>
            <a:r>
              <a:rPr lang="en-US" sz="1400"/>
              <a:t>: A bimodal distribution with peaks around 6 and 7 hours of sleep.</a:t>
            </a:r>
          </a:p>
          <a:p>
            <a:pPr marL="171450" indent="-171450">
              <a:buClr>
                <a:schemeClr val="accent1"/>
              </a:buClr>
              <a:buFont typeface="Wingdings" panose="05000000000000000000" pitchFamily="2" charset="2"/>
              <a:buChar char="q"/>
            </a:pPr>
            <a:r>
              <a:rPr lang="en-US" sz="1400" b="1"/>
              <a:t>Blood Pressure</a:t>
            </a:r>
            <a:r>
              <a:rPr lang="en-US" sz="1400"/>
              <a:t>: A slightly right-skewed distribution for systolic pressure with peaks around 130, while diastolic has multiple peaks.</a:t>
            </a:r>
          </a:p>
          <a:p>
            <a:pPr marL="171450" indent="-171450">
              <a:buClr>
                <a:schemeClr val="accent1"/>
              </a:buClr>
              <a:buFont typeface="Wingdings" panose="05000000000000000000" pitchFamily="2" charset="2"/>
              <a:buChar char="q"/>
            </a:pPr>
            <a:r>
              <a:rPr lang="en-US" sz="1400" b="1"/>
              <a:t>Quality of Sleep</a:t>
            </a:r>
            <a:r>
              <a:rPr lang="en-US" sz="1400"/>
              <a:t>: Categorical data, with most individuals rating their sleep quality as 6, 7, or 8.</a:t>
            </a:r>
          </a:p>
          <a:p>
            <a:pPr marL="171450" indent="-171450">
              <a:buClr>
                <a:schemeClr val="accent1"/>
              </a:buClr>
              <a:buFont typeface="Wingdings" panose="05000000000000000000" pitchFamily="2" charset="2"/>
              <a:buChar char="q"/>
            </a:pPr>
            <a:r>
              <a:rPr lang="en-US" sz="1400" b="1"/>
              <a:t>Occupation</a:t>
            </a:r>
            <a:r>
              <a:rPr lang="en-US" sz="1400"/>
              <a:t>: Nurse, engineer, and salesperson are the most common occupations, while software engineers and scientists are underrepresented.</a:t>
            </a:r>
          </a:p>
          <a:p>
            <a:pPr marL="171450" indent="-171450">
              <a:buClr>
                <a:schemeClr val="accent1"/>
              </a:buClr>
              <a:buFont typeface="Wingdings" panose="05000000000000000000" pitchFamily="2" charset="2"/>
              <a:buChar char="q"/>
            </a:pPr>
            <a:r>
              <a:rPr lang="en-US" sz="1400" b="1"/>
              <a:t>Gender</a:t>
            </a:r>
            <a:r>
              <a:rPr lang="en-US" sz="1400"/>
              <a:t>: Even distribution of male and female participants.</a:t>
            </a:r>
          </a:p>
          <a:p>
            <a:pPr marL="171450" indent="-171450">
              <a:buClr>
                <a:schemeClr val="accent1"/>
              </a:buClr>
              <a:buFont typeface="Wingdings" panose="05000000000000000000" pitchFamily="2" charset="2"/>
              <a:buChar char="q"/>
            </a:pPr>
            <a:r>
              <a:rPr lang="en-US" sz="1400" b="1"/>
              <a:t>BMI Categories</a:t>
            </a:r>
            <a:r>
              <a:rPr lang="en-US" sz="1400"/>
              <a:t>: Most individuals fall in the "Normal" category, followed by "Overweight" and fewer in "Obese" and "Underweight."</a:t>
            </a:r>
          </a:p>
          <a:p>
            <a:pPr marL="171450" indent="-171450">
              <a:buClr>
                <a:schemeClr val="accent1"/>
              </a:buClr>
              <a:buFont typeface="Wingdings" panose="05000000000000000000" pitchFamily="2" charset="2"/>
              <a:buChar char="q"/>
            </a:pPr>
            <a:r>
              <a:rPr lang="en-US" sz="1400" b="1"/>
              <a:t>Physical Activity Level</a:t>
            </a:r>
            <a:r>
              <a:rPr lang="en-US" sz="1400"/>
              <a:t>: The distribution peaks between 60-70 units, indicating moderate activity levels.</a:t>
            </a:r>
          </a:p>
          <a:p>
            <a:pPr marL="171450" indent="-171450">
              <a:buClr>
                <a:schemeClr val="accent1"/>
              </a:buClr>
              <a:buFont typeface="Wingdings" panose="05000000000000000000" pitchFamily="2" charset="2"/>
              <a:buChar char="q"/>
            </a:pPr>
            <a:r>
              <a:rPr lang="en-US" sz="1400" b="1"/>
              <a:t>Daily Steps</a:t>
            </a:r>
            <a:r>
              <a:rPr lang="en-US" sz="1400"/>
              <a:t>: A peak at 6,000-8,000 steps, showing moderate step counts.</a:t>
            </a:r>
          </a:p>
          <a:p>
            <a:pPr marL="171450" indent="-171450">
              <a:buClr>
                <a:schemeClr val="accent1"/>
              </a:buClr>
              <a:buFont typeface="Wingdings" panose="05000000000000000000" pitchFamily="2" charset="2"/>
              <a:buChar char="q"/>
            </a:pPr>
            <a:r>
              <a:rPr lang="en-US" sz="1400" b="1"/>
              <a:t>Stress Levels</a:t>
            </a:r>
            <a:r>
              <a:rPr lang="en-US" sz="1400"/>
              <a:t>: Most participants report stress levels between 3 and 4, with a gradual decline as the stress level increases.</a:t>
            </a:r>
          </a:p>
          <a:p>
            <a:pPr marL="171450" indent="-171450">
              <a:buClr>
                <a:schemeClr val="accent1"/>
              </a:buClr>
              <a:buFont typeface="Wingdings" panose="05000000000000000000" pitchFamily="2" charset="2"/>
              <a:buChar char="q"/>
            </a:pPr>
            <a:r>
              <a:rPr lang="en-US" sz="1400" b="1"/>
              <a:t>Heart Rate</a:t>
            </a:r>
            <a:r>
              <a:rPr lang="en-US" sz="1400"/>
              <a:t>: A peak at around 70 bpm, indicating typical resting heart rates.</a:t>
            </a:r>
          </a:p>
          <a:p>
            <a:pPr marL="171450" indent="-171450">
              <a:buClr>
                <a:schemeClr val="accent1"/>
              </a:buClr>
              <a:buFont typeface="Wingdings" panose="05000000000000000000" pitchFamily="2" charset="2"/>
              <a:buChar char="q"/>
            </a:pPr>
            <a:endParaRPr lang="en-US" sz="1400"/>
          </a:p>
        </p:txBody>
      </p:sp>
      <p:sp>
        <p:nvSpPr>
          <p:cNvPr id="6" name="Text Placeholder 5">
            <a:extLst>
              <a:ext uri="{FF2B5EF4-FFF2-40B4-BE49-F238E27FC236}">
                <a16:creationId xmlns:a16="http://schemas.microsoft.com/office/drawing/2014/main" id="{C4852D6E-EA5A-03FD-A0CA-8C4CE1703400}"/>
              </a:ext>
            </a:extLst>
          </p:cNvPr>
          <p:cNvSpPr>
            <a:spLocks noGrp="1"/>
          </p:cNvSpPr>
          <p:nvPr>
            <p:ph type="body" sz="quarter" idx="16"/>
          </p:nvPr>
        </p:nvSpPr>
        <p:spPr>
          <a:xfrm>
            <a:off x="619722" y="1560959"/>
            <a:ext cx="5857278" cy="360000"/>
          </a:xfrm>
        </p:spPr>
        <p:txBody>
          <a:bodyPr>
            <a:normAutofit fontScale="85000" lnSpcReduction="10000"/>
          </a:bodyPr>
          <a:lstStyle/>
          <a:p>
            <a:r>
              <a:rPr lang="en-US" sz="1600"/>
              <a:t>Visually analyzing the previous plots we can say the following:</a:t>
            </a:r>
          </a:p>
          <a:p>
            <a:endParaRPr lang="en-IN" sz="1600"/>
          </a:p>
        </p:txBody>
      </p:sp>
      <p:sp>
        <p:nvSpPr>
          <p:cNvPr id="7" name="Title 6">
            <a:extLst>
              <a:ext uri="{FF2B5EF4-FFF2-40B4-BE49-F238E27FC236}">
                <a16:creationId xmlns:a16="http://schemas.microsoft.com/office/drawing/2014/main" id="{D257EAD3-B563-EFDE-8734-9ACED6D2042A}"/>
              </a:ext>
            </a:extLst>
          </p:cNvPr>
          <p:cNvSpPr>
            <a:spLocks noGrp="1"/>
          </p:cNvSpPr>
          <p:nvPr>
            <p:ph type="title"/>
          </p:nvPr>
        </p:nvSpPr>
        <p:spPr>
          <a:xfrm>
            <a:off x="538912" y="543299"/>
            <a:ext cx="5545136" cy="866401"/>
          </a:xfrm>
        </p:spPr>
        <p:txBody>
          <a:bodyPr/>
          <a:lstStyle/>
          <a:p>
            <a:r>
              <a:rPr lang="en-IN"/>
              <a:t>Analyzing Plots</a:t>
            </a:r>
          </a:p>
        </p:txBody>
      </p:sp>
      <p:sp>
        <p:nvSpPr>
          <p:cNvPr id="2" name="TextBox 1">
            <a:extLst>
              <a:ext uri="{FF2B5EF4-FFF2-40B4-BE49-F238E27FC236}">
                <a16:creationId xmlns:a16="http://schemas.microsoft.com/office/drawing/2014/main" id="{20947CBF-6F4A-23BB-0970-EA47CD5E36A1}"/>
              </a:ext>
            </a:extLst>
          </p:cNvPr>
          <p:cNvSpPr txBox="1"/>
          <p:nvPr/>
        </p:nvSpPr>
        <p:spPr>
          <a:xfrm>
            <a:off x="11640879" y="6581001"/>
            <a:ext cx="1102242" cy="276999"/>
          </a:xfrm>
          <a:prstGeom prst="rect">
            <a:avLst/>
          </a:prstGeom>
          <a:noFill/>
        </p:spPr>
        <p:txBody>
          <a:bodyPr wrap="square" rtlCol="0">
            <a:spAutoFit/>
          </a:bodyPr>
          <a:lstStyle/>
          <a:p>
            <a:r>
              <a:rPr lang="en-IN" sz="1200"/>
              <a:t>8/15</a:t>
            </a:r>
          </a:p>
        </p:txBody>
      </p:sp>
    </p:spTree>
    <p:extLst>
      <p:ext uri="{BB962C8B-B14F-4D97-AF65-F5344CB8AC3E}">
        <p14:creationId xmlns:p14="http://schemas.microsoft.com/office/powerpoint/2010/main" val="3971023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42FD6-629B-8BA8-0312-2E3F9DB9EAE4}"/>
              </a:ext>
            </a:extLst>
          </p:cNvPr>
          <p:cNvSpPr>
            <a:spLocks noGrp="1"/>
          </p:cNvSpPr>
          <p:nvPr>
            <p:ph type="title"/>
          </p:nvPr>
        </p:nvSpPr>
        <p:spPr>
          <a:xfrm>
            <a:off x="550863" y="719998"/>
            <a:ext cx="11196637" cy="862059"/>
          </a:xfrm>
        </p:spPr>
        <p:txBody>
          <a:bodyPr anchor="ctr">
            <a:normAutofit fontScale="90000"/>
          </a:bodyPr>
          <a:lstStyle/>
          <a:p>
            <a:r>
              <a:rPr lang="en-IN"/>
              <a:t>Count of categorical variables wrt labels</a:t>
            </a:r>
          </a:p>
        </p:txBody>
      </p:sp>
      <p:pic>
        <p:nvPicPr>
          <p:cNvPr id="19" name="Picture Placeholder 18" descr="A graph with different colored bars&#10;&#10;Description automatically generated">
            <a:extLst>
              <a:ext uri="{FF2B5EF4-FFF2-40B4-BE49-F238E27FC236}">
                <a16:creationId xmlns:a16="http://schemas.microsoft.com/office/drawing/2014/main" id="{6F1EBC39-7B25-E08C-0DEA-1C6D861136D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970" t="4899" r="7322" b="3505"/>
          <a:stretch/>
        </p:blipFill>
        <p:spPr>
          <a:xfrm>
            <a:off x="1606550" y="1879600"/>
            <a:ext cx="4444640" cy="2000250"/>
          </a:xfrm>
        </p:spPr>
      </p:pic>
      <p:pic>
        <p:nvPicPr>
          <p:cNvPr id="21" name="Picture 20" descr="A graph of different colored bars&#10;&#10;Description automatically generated">
            <a:extLst>
              <a:ext uri="{FF2B5EF4-FFF2-40B4-BE49-F238E27FC236}">
                <a16:creationId xmlns:a16="http://schemas.microsoft.com/office/drawing/2014/main" id="{B6524A03-1820-EA60-0DE8-B0A1271868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2436" y="4353317"/>
            <a:ext cx="4148137" cy="2212340"/>
          </a:xfrm>
          <a:prstGeom prst="rect">
            <a:avLst/>
          </a:prstGeom>
        </p:spPr>
      </p:pic>
      <p:pic>
        <p:nvPicPr>
          <p:cNvPr id="23" name="Picture 22" descr="A graph with different colored squares&#10;&#10;Description automatically generated">
            <a:extLst>
              <a:ext uri="{FF2B5EF4-FFF2-40B4-BE49-F238E27FC236}">
                <a16:creationId xmlns:a16="http://schemas.microsoft.com/office/drawing/2014/main" id="{E4B087E5-64E5-F58D-7CBC-D27265E23D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6550" y="4240711"/>
            <a:ext cx="4359274" cy="2324946"/>
          </a:xfrm>
          <a:prstGeom prst="rect">
            <a:avLst/>
          </a:prstGeom>
        </p:spPr>
      </p:pic>
      <p:pic>
        <p:nvPicPr>
          <p:cNvPr id="25" name="Picture 24">
            <a:extLst>
              <a:ext uri="{FF2B5EF4-FFF2-40B4-BE49-F238E27FC236}">
                <a16:creationId xmlns:a16="http://schemas.microsoft.com/office/drawing/2014/main" id="{86FA641B-9AF6-03BF-60CD-56E0ED552D3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591300" y="1929554"/>
            <a:ext cx="4359273" cy="2324945"/>
          </a:xfrm>
          <a:prstGeom prst="rect">
            <a:avLst/>
          </a:prstGeom>
        </p:spPr>
      </p:pic>
      <p:sp>
        <p:nvSpPr>
          <p:cNvPr id="28" name="TextBox 27">
            <a:extLst>
              <a:ext uri="{FF2B5EF4-FFF2-40B4-BE49-F238E27FC236}">
                <a16:creationId xmlns:a16="http://schemas.microsoft.com/office/drawing/2014/main" id="{C668EEAF-E556-B097-CFC2-6C96F5821339}"/>
              </a:ext>
            </a:extLst>
          </p:cNvPr>
          <p:cNvSpPr txBox="1"/>
          <p:nvPr/>
        </p:nvSpPr>
        <p:spPr>
          <a:xfrm>
            <a:off x="11640879" y="6581001"/>
            <a:ext cx="1102242" cy="276999"/>
          </a:xfrm>
          <a:prstGeom prst="rect">
            <a:avLst/>
          </a:prstGeom>
          <a:noFill/>
        </p:spPr>
        <p:txBody>
          <a:bodyPr wrap="square" rtlCol="0">
            <a:spAutoFit/>
          </a:bodyPr>
          <a:lstStyle/>
          <a:p>
            <a:r>
              <a:rPr lang="en-IN" sz="1200"/>
              <a:t>9/15</a:t>
            </a:r>
          </a:p>
        </p:txBody>
      </p:sp>
    </p:spTree>
    <p:extLst>
      <p:ext uri="{BB962C8B-B14F-4D97-AF65-F5344CB8AC3E}">
        <p14:creationId xmlns:p14="http://schemas.microsoft.com/office/powerpoint/2010/main" val="329337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Citrin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ontserrat ExtraBold - Open Sans">
      <a:majorFont>
        <a:latin typeface="Montserrat ExtraBold"/>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int">
  <a:themeElements>
    <a:clrScheme name="01">
      <a:dk1>
        <a:srgbClr val="000000"/>
      </a:dk1>
      <a:lt1>
        <a:sysClr val="window" lastClr="FFFFFF"/>
      </a:lt1>
      <a:dk2>
        <a:srgbClr val="2D3436"/>
      </a:dk2>
      <a:lt2>
        <a:srgbClr val="DFE6E9"/>
      </a:lt2>
      <a:accent1>
        <a:srgbClr val="55EFC4"/>
      </a:accent1>
      <a:accent2>
        <a:srgbClr val="81ECEC"/>
      </a:accent2>
      <a:accent3>
        <a:srgbClr val="74B9FF"/>
      </a:accent3>
      <a:accent4>
        <a:srgbClr val="A29BFE"/>
      </a:accent4>
      <a:accent5>
        <a:srgbClr val="FAB1A0"/>
      </a:accent5>
      <a:accent6>
        <a:srgbClr val="FF7675"/>
      </a:accent6>
      <a:hlink>
        <a:srgbClr val="0563C1"/>
      </a:hlink>
      <a:folHlink>
        <a:srgbClr val="954F72"/>
      </a:folHlink>
    </a:clrScheme>
    <a:fontScheme name="Montserrat ExtraBold - Open Sans">
      <a:majorFont>
        <a:latin typeface="Montserrat ExtraBold"/>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FB4D87D-2E09-4234-A6FC-AEA5F7E50361}">
  <we:reference id="b976bf9e-dd87-459f-840c-210c09b36273" version="3.0.0.2" store="EXCatalog" storeType="EXCatalog"/>
  <we:alternateReferences>
    <we:reference id="WA200005566" version="3.0.0.2" store="en-IN"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638</TotalTime>
  <Words>927</Words>
  <Application>Microsoft Office PowerPoint</Application>
  <PresentationFormat>Widescreen</PresentationFormat>
  <Paragraphs>105</Paragraphs>
  <Slides>16</Slides>
  <Notes>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16</vt:i4>
      </vt:variant>
    </vt:vector>
  </HeadingPairs>
  <TitlesOfParts>
    <vt:vector size="26" baseType="lpstr">
      <vt:lpstr>Aptos</vt:lpstr>
      <vt:lpstr>Aptos Display</vt:lpstr>
      <vt:lpstr>Arial</vt:lpstr>
      <vt:lpstr>Cascadia Mono SemiBold</vt:lpstr>
      <vt:lpstr>Montserrat ExtraBold</vt:lpstr>
      <vt:lpstr>Open Sans</vt:lpstr>
      <vt:lpstr>Wingdings</vt:lpstr>
      <vt:lpstr>Office Theme</vt:lpstr>
      <vt:lpstr>Citrine</vt:lpstr>
      <vt:lpstr>Mint</vt:lpstr>
      <vt:lpstr>Predictive Modeling for Sleep Disorders</vt:lpstr>
      <vt:lpstr>Problem Overview</vt:lpstr>
      <vt:lpstr>Innovative Approaches</vt:lpstr>
      <vt:lpstr>PowerPoint Presentation</vt:lpstr>
      <vt:lpstr>PowerPoint Presentation</vt:lpstr>
      <vt:lpstr>The Dataset</vt:lpstr>
      <vt:lpstr>Distribution of different Variables</vt:lpstr>
      <vt:lpstr>Analyzing Plots</vt:lpstr>
      <vt:lpstr>Count of categorical variables wrt labels</vt:lpstr>
      <vt:lpstr>Analyzing Plots</vt:lpstr>
      <vt:lpstr>PowerPoint Presentation</vt:lpstr>
      <vt:lpstr>Preprocessing of Data</vt:lpstr>
      <vt:lpstr>Classification Model</vt:lpstr>
      <vt:lpstr>PowerPoint Presentation</vt:lpstr>
      <vt:lpstr>Prediction</vt:lpstr>
      <vt:lpstr>Conclusion &amp; 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 BOSE</dc:creator>
  <cp:lastModifiedBy>Naman Nogya</cp:lastModifiedBy>
  <cp:revision>4</cp:revision>
  <dcterms:created xsi:type="dcterms:W3CDTF">2024-10-19T05:51:12Z</dcterms:created>
  <dcterms:modified xsi:type="dcterms:W3CDTF">2024-10-25T00:48:18Z</dcterms:modified>
</cp:coreProperties>
</file>