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with prerequisities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some coding slides.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http://rmdaustralia.com.au/wp-content/uploads/2014/03/nodebeginner.pdf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compiler, operating system, apps on JS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50">
                <a:latin typeface="Times New Roman"/>
                <a:ea typeface="Times New Roman"/>
                <a:cs typeface="Times New Roman"/>
                <a:sym typeface="Times New Roman"/>
              </a:rPr>
              <a:t>In order to execute the JavaScript you intend to run in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50">
                <a:latin typeface="Times New Roman"/>
                <a:ea typeface="Times New Roman"/>
                <a:cs typeface="Times New Roman"/>
                <a:sym typeface="Times New Roman"/>
              </a:rPr>
              <a:t>backend, it needs to be interpreted and, well, executed. This 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50">
                <a:latin typeface="Times New Roman"/>
                <a:ea typeface="Times New Roman"/>
                <a:cs typeface="Times New Roman"/>
                <a:sym typeface="Times New Roman"/>
              </a:rPr>
              <a:t>what Node.js does, by making use of Google’s V8 VM, the same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runtime environment for JavaScript that Google Chrome uses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50">
                <a:latin typeface="Times New Roman"/>
                <a:ea typeface="Times New Roman"/>
                <a:cs typeface="Times New Roman"/>
                <a:sym typeface="Times New Roman"/>
              </a:rPr>
              <a:t>In order to execute the JavaScript you intend to run in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50">
                <a:latin typeface="Times New Roman"/>
                <a:ea typeface="Times New Roman"/>
                <a:cs typeface="Times New Roman"/>
                <a:sym typeface="Times New Roman"/>
              </a:rPr>
              <a:t>backend, it needs to be interpreted and, well, executed. This 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50">
                <a:latin typeface="Times New Roman"/>
                <a:ea typeface="Times New Roman"/>
                <a:cs typeface="Times New Roman"/>
                <a:sym typeface="Times New Roman"/>
              </a:rPr>
              <a:t>what Node.js does, by making use of Google’s V8 VM, the same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runtime environment for JavaScript that Google Chrome uses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control c in terminal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touch event listener in your phone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different xxectuion from python, ruby, java etc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different xxectuion from python, ruby, java etc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 of 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When at some point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 the future the database server is done and sends the result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query, then I have to execute the anonymous function that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was passed to database.query().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pmjs.com/" TargetMode="External"/><Relationship Id="rId4" Type="http://schemas.openxmlformats.org/officeDocument/2006/relationships/hyperlink" Target="https://www.npmjs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3000/go" TargetMode="External"/><Relationship Id="rId4" Type="http://schemas.openxmlformats.org/officeDocument/2006/relationships/hyperlink" Target="http://localhost:3000/g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Node.</a:t>
            </a:r>
            <a:r>
              <a:rPr lang="en">
                <a:solidFill>
                  <a:srgbClr val="00FF00"/>
                </a:solidFill>
              </a:rPr>
              <a:t>js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Atul Jain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Naman Gupta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npm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Node.js' package ecosystem,</a:t>
            </a:r>
            <a:r>
              <a:rPr lang="en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 </a:t>
            </a:r>
            <a:r>
              <a:rPr lang="en" sz="19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npm</a:t>
            </a:r>
            <a:r>
              <a:rPr lang="en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, is the largest ecosystem of open source libraries in the world.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dependency tree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Ok, this stuff is boring, right?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Let’s write some real stuff.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2004900" y="2528275"/>
            <a:ext cx="513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We will now create a web application serving a basic purpose of “file-uploading”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will our application do?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545400" y="1555125"/>
            <a:ext cx="8053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user should be able to use our web-app on their browser.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user should see a welcome page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http://localhost:3000/go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On the above web-page, there should be a file-upload form which accepts image files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On submitting the form, the user will be redirected to </a:t>
            </a:r>
            <a:r>
              <a:rPr lang="en" u="sng">
                <a:solidFill>
                  <a:schemeClr val="accent5"/>
                </a:solidFill>
                <a:hlinkClick r:id="rId4"/>
              </a:rPr>
              <a:t>http://localhost:3000/upload</a:t>
            </a:r>
            <a:r>
              <a:rPr lang="en"/>
              <a:t> where user will see the uploaded image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do we need for this?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45400" y="1017725"/>
            <a:ext cx="8053200" cy="38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To server HTTP requests - A HTTP server.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Our server will answer differently to requests, depending on the URL we need some kind of router which maps requests to request /handlers.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need request handlers once the server has successfully routed a URL request.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This request handler should be able to handle the POST data coming through static HTML page from our website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have to  store the image temporarily on the server storage and show it in the /upload.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Once the requested URL is routed to proper route and the incoming data is retrieved from that request, we will show that image on next URL (‘/upload’)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This has two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let the coding begin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upload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middlewares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app.use()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listens to the requests and runs some code selectively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 express.static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node.js is funny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https://medium.com/@c2c/nodejs-a-quick-optimization-advice-7353b820c92e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FFFFFF"/>
                </a:solidFill>
              </a:rPr>
              <a:t>what is javascript?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Clr>
                <a:srgbClr val="CCCCCC"/>
              </a:buClr>
              <a:buSzPct val="100000"/>
              <a:buFont typeface="Oswald"/>
            </a:pPr>
            <a:r>
              <a:rPr lang="en" sz="1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nothing to do with java</a:t>
            </a:r>
          </a:p>
          <a:p>
            <a:pPr indent="-349250" lvl="0" marL="457200" rtl="0">
              <a:spcBef>
                <a:spcPts val="0"/>
              </a:spcBef>
              <a:buClr>
                <a:srgbClr val="CCCCCC"/>
              </a:buClr>
              <a:buSzPct val="100000"/>
              <a:buFont typeface="Oswald"/>
            </a:pPr>
            <a:r>
              <a:rPr lang="en" sz="1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a complete language</a:t>
            </a:r>
          </a:p>
          <a:p>
            <a:pPr indent="-349250" lvl="0" marL="457200" rtl="0">
              <a:spcBef>
                <a:spcPts val="0"/>
              </a:spcBef>
              <a:buClr>
                <a:srgbClr val="CCCCCC"/>
              </a:buClr>
              <a:buSzPct val="100000"/>
              <a:buFont typeface="Oswald"/>
            </a:pPr>
            <a:r>
              <a:rPr lang="en" sz="1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moving parts of a web page</a:t>
            </a:r>
          </a:p>
          <a:p>
            <a:pPr indent="-349250" lvl="0" marL="457200" rtl="0">
              <a:spcBef>
                <a:spcPts val="0"/>
              </a:spcBef>
              <a:buClr>
                <a:srgbClr val="CCCCCC"/>
              </a:buClr>
              <a:buSzPct val="100000"/>
              <a:buFont typeface="Oswald"/>
            </a:pPr>
            <a:r>
              <a:rPr lang="en" sz="1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not just window.open()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FFFFFF"/>
                </a:solidFill>
              </a:rPr>
              <a:t>nodejs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And then came Node.js. JavaScript on the server, how cool is that?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Node.js is a JavaScript runtime built on Chrome's V8 JavaScript engine. Node.js uses an event-driven, non-blocking I/O model.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FFFFFF"/>
                </a:solidFill>
              </a:rPr>
              <a:t>nodejs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Node.js is really two things: a runtime environment and a library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nodejs?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389600"/>
            <a:ext cx="79179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much easier to setup and faster to code a web app in node.js than any other MVC (models, views, controllers) framework (say, django, flask etc).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great for single page apps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Odyssey 15 website was hosted on a five lines of code server. WUT? :O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node.js is faster, (HELL YEAH!)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555600"/>
            <a:ext cx="83567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 in ONE loc (ONE LINE TO RULE THEM ALL</a:t>
            </a:r>
            <a:r>
              <a:rPr lang="en" u="sng"/>
              <a:t>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389600"/>
            <a:ext cx="3924299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server.js</a:t>
            </a:r>
            <a:br>
              <a:rPr lang="en" sz="1400"/>
            </a:br>
            <a:r>
              <a:rPr lang="en" sz="1400"/>
              <a:t>-------------------------------------------------------------------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console.log(“Hello, Byld”);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396075" y="1389600"/>
            <a:ext cx="3924299" cy="3179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34343"/>
                </a:solidFill>
              </a:rPr>
              <a:t>terminal</a:t>
            </a:r>
            <a:br>
              <a:rPr b="1" lang="en" sz="1400">
                <a:solidFill>
                  <a:srgbClr val="434343"/>
                </a:solidFill>
              </a:rPr>
            </a:br>
            <a:r>
              <a:rPr b="1" lang="en" sz="1400">
                <a:solidFill>
                  <a:srgbClr val="434343"/>
                </a:solidFill>
              </a:rPr>
              <a:t>-------------------------------------------------------------------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34343"/>
                </a:solidFill>
              </a:rPr>
              <a:t>$ node server.js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34343"/>
                </a:solidFill>
              </a:rPr>
              <a:t>Hello, Byld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34343"/>
                </a:solidFill>
              </a:rPr>
              <a:t>$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driven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event loop: listens for events and calls a callback function once an event has been detected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single thread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event-driven programming is application flow control that is determined by events or changes in state.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 blocking code (for real)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var result = database.query("SELECT * FROM hugetable");</a:t>
            </a:r>
            <a:br>
              <a:rPr lang="en"/>
            </a:br>
            <a:r>
              <a:rPr lang="en"/>
              <a:t>console.log("Hello World");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event-driven, asynchronous callbacks, by utilizing an event loop.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 blocking code (for real)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var result = database.query("SELECT * FROM hugetable");</a:t>
            </a:r>
            <a:br>
              <a:rPr lang="en"/>
            </a:br>
            <a:r>
              <a:rPr lang="en"/>
              <a:t>console.log("Hello World");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event-driven, asynchronous callbacks, by utilizing an event loop.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database.query("SELECT * FROM hugetable", function (rows) {</a:t>
            </a:r>
            <a:br>
              <a:rPr lang="en"/>
            </a:br>
            <a:r>
              <a:rPr lang="en"/>
              <a:t>        var result = rows;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});</a:t>
            </a:r>
            <a:br>
              <a:rPr lang="en"/>
            </a:br>
            <a:r>
              <a:rPr lang="en"/>
              <a:t>console.log("Hello World");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