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QuattrocentoSans-bold.fntdata"/><Relationship Id="rId10" Type="http://schemas.openxmlformats.org/officeDocument/2006/relationships/slide" Target="slides/slide6.xml"/><Relationship Id="rId21" Type="http://schemas.openxmlformats.org/officeDocument/2006/relationships/font" Target="fonts/QuattrocentoSans-regular.fntdata"/><Relationship Id="rId13" Type="http://schemas.openxmlformats.org/officeDocument/2006/relationships/slide" Target="slides/slide9.xml"/><Relationship Id="rId24" Type="http://schemas.openxmlformats.org/officeDocument/2006/relationships/font" Target="fonts/QuattrocentoSans-boldItalic.fntdata"/><Relationship Id="rId12" Type="http://schemas.openxmlformats.org/officeDocument/2006/relationships/slide" Target="slides/slide8.xml"/><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 Id="rId3"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EADA7"/>
        </a:solidFill>
      </p:bgPr>
    </p:bg>
    <p:spTree>
      <p:nvGrpSpPr>
        <p:cNvPr id="11" name="Shape 11"/>
        <p:cNvGrpSpPr/>
        <p:nvPr/>
      </p:nvGrpSpPr>
      <p:grpSpPr>
        <a:xfrm>
          <a:off x="0" y="0"/>
          <a:ext cx="0" cy="0"/>
          <a:chOff x="0" y="0"/>
          <a:chExt cx="0" cy="0"/>
        </a:xfrm>
      </p:grpSpPr>
      <p:pic>
        <p:nvPicPr>
          <p:cNvPr descr="IIITD_pptslide_jpeg-03.jpg" id="12" name="Shape 12"/>
          <p:cNvPicPr preferRelativeResize="0"/>
          <p:nvPr/>
        </p:nvPicPr>
        <p:blipFill rotWithShape="1">
          <a:blip r:embed="rId2">
            <a:alphaModFix/>
          </a:blip>
          <a:srcRect b="0" l="72917" r="0" t="69259"/>
          <a:stretch/>
        </p:blipFill>
        <p:spPr>
          <a:xfrm>
            <a:off x="6667500" y="4749800"/>
            <a:ext cx="2476500" cy="2108399"/>
          </a:xfrm>
          <a:prstGeom prst="rect">
            <a:avLst/>
          </a:prstGeom>
          <a:noFill/>
          <a:ln>
            <a:noFill/>
          </a:ln>
        </p:spPr>
      </p:pic>
      <p:sp>
        <p:nvSpPr>
          <p:cNvPr id="13" name="Shape 13"/>
          <p:cNvSpPr txBox="1"/>
          <p:nvPr>
            <p:ph type="ctrTitle"/>
          </p:nvPr>
        </p:nvSpPr>
        <p:spPr>
          <a:xfrm>
            <a:off x="685800" y="1524001"/>
            <a:ext cx="7772400" cy="13064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Quattrocento Sans"/>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4" name="Shape 14"/>
          <p:cNvSpPr txBox="1"/>
          <p:nvPr>
            <p:ph idx="1" type="subTitle"/>
          </p:nvPr>
        </p:nvSpPr>
        <p:spPr>
          <a:xfrm>
            <a:off x="684893" y="3338742"/>
            <a:ext cx="6858000" cy="1145999"/>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E9F7F6"/>
              </a:buClr>
              <a:buFont typeface="Noto Symbol"/>
              <a:buNone/>
              <a:defRPr/>
            </a:lvl1pPr>
            <a:lvl2pPr indent="0" lvl="1" marL="457200" marR="0" rtl="0" algn="ctr">
              <a:lnSpc>
                <a:spcPct val="90000"/>
              </a:lnSpc>
              <a:spcBef>
                <a:spcPts val="500"/>
              </a:spcBef>
              <a:buClr>
                <a:srgbClr val="3F3F3F"/>
              </a:buClr>
              <a:buFont typeface="Noto Symbol"/>
              <a:buNone/>
              <a:defRPr/>
            </a:lvl2pPr>
            <a:lvl3pPr indent="0" lvl="2" marL="914400" marR="0" rtl="0" algn="ctr">
              <a:lnSpc>
                <a:spcPct val="90000"/>
              </a:lnSpc>
              <a:spcBef>
                <a:spcPts val="500"/>
              </a:spcBef>
              <a:buClr>
                <a:srgbClr val="3F3F3F"/>
              </a:buClr>
              <a:buFont typeface="Noto Symbol"/>
              <a:buNone/>
              <a:defRPr/>
            </a:lvl3pPr>
            <a:lvl4pPr indent="0" lvl="3" marL="1371600" marR="0" rtl="0" algn="ctr">
              <a:lnSpc>
                <a:spcPct val="90000"/>
              </a:lnSpc>
              <a:spcBef>
                <a:spcPts val="500"/>
              </a:spcBef>
              <a:buClr>
                <a:srgbClr val="3F3F3F"/>
              </a:buClr>
              <a:buFont typeface="Noto Symbol"/>
              <a:buNone/>
              <a:defRPr/>
            </a:lvl4pPr>
            <a:lvl5pPr indent="0" lvl="4" marL="1828800" marR="0" rtl="0" algn="ctr">
              <a:lnSpc>
                <a:spcPct val="90000"/>
              </a:lnSpc>
              <a:spcBef>
                <a:spcPts val="500"/>
              </a:spcBef>
              <a:buClr>
                <a:srgbClr val="3F3F3F"/>
              </a:buClr>
              <a:buFont typeface="Noto Symbol"/>
              <a:buNone/>
              <a:defRPr/>
            </a:lvl5pPr>
            <a:lvl6pPr indent="0" lvl="5" marL="2286000" marR="0" rtl="0" algn="ctr">
              <a:spcBef>
                <a:spcPts val="400"/>
              </a:spcBef>
              <a:buClr>
                <a:schemeClr val="dk1"/>
              </a:buClr>
              <a:buFont typeface="Noto Symbol"/>
              <a:buNone/>
              <a:defRPr/>
            </a:lvl6pPr>
            <a:lvl7pPr indent="0" lvl="6" marL="2743200" marR="0" rtl="0" algn="ctr">
              <a:spcBef>
                <a:spcPts val="400"/>
              </a:spcBef>
              <a:buClr>
                <a:schemeClr val="dk1"/>
              </a:buClr>
              <a:buFont typeface="Noto Symbol"/>
              <a:buNone/>
              <a:defRPr/>
            </a:lvl7pPr>
            <a:lvl8pPr indent="0" lvl="7" marL="3200400" marR="0" rtl="0" algn="ctr">
              <a:spcBef>
                <a:spcPts val="400"/>
              </a:spcBef>
              <a:buClr>
                <a:schemeClr val="dk1"/>
              </a:buClr>
              <a:buFont typeface="Noto Symbol"/>
              <a:buNone/>
              <a:defRPr/>
            </a:lvl8pPr>
            <a:lvl9pPr indent="0" lvl="8" marL="3657600" marR="0" rtl="0" algn="ctr">
              <a:spcBef>
                <a:spcPts val="400"/>
              </a:spcBef>
              <a:buClr>
                <a:schemeClr val="dk1"/>
              </a:buClr>
              <a:buFont typeface="Noto Symbol"/>
              <a:buNone/>
              <a:defRPr/>
            </a:lvl9pPr>
          </a:lstStyle>
          <a:p/>
        </p:txBody>
      </p:sp>
      <p:sp>
        <p:nvSpPr>
          <p:cNvPr id="15" name="Shape 15"/>
          <p:cNvSpPr txBox="1"/>
          <p:nvPr>
            <p:ph idx="10" type="dt"/>
          </p:nvPr>
        </p:nvSpPr>
        <p:spPr>
          <a:xfrm>
            <a:off x="3654096" y="6356353"/>
            <a:ext cx="2057400"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6" name="Shape 16"/>
          <p:cNvSpPr txBox="1"/>
          <p:nvPr>
            <p:ph idx="11" type="ftr"/>
          </p:nvPr>
        </p:nvSpPr>
        <p:spPr>
          <a:xfrm>
            <a:off x="5999844" y="6356353"/>
            <a:ext cx="3086099" cy="365099"/>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cxnSp>
        <p:nvCxnSpPr>
          <p:cNvPr id="17" name="Shape 17"/>
          <p:cNvCxnSpPr/>
          <p:nvPr/>
        </p:nvCxnSpPr>
        <p:spPr>
          <a:xfrm>
            <a:off x="685800" y="3089627"/>
            <a:ext cx="7772400" cy="0"/>
          </a:xfrm>
          <a:prstGeom prst="straightConnector1">
            <a:avLst/>
          </a:prstGeom>
          <a:noFill/>
          <a:ln cap="flat" cmpd="sng" w="9525">
            <a:solidFill>
              <a:schemeClr val="lt1"/>
            </a:solidFill>
            <a:prstDash val="solid"/>
            <a:round/>
            <a:headEnd len="med" w="med" type="none"/>
            <a:tailEnd len="med" w="med" type="none"/>
          </a:ln>
        </p:spPr>
      </p:cxnSp>
      <p:pic>
        <p:nvPicPr>
          <p:cNvPr id="18" name="Shape 18"/>
          <p:cNvPicPr preferRelativeResize="0"/>
          <p:nvPr/>
        </p:nvPicPr>
        <p:blipFill rotWithShape="1">
          <a:blip r:embed="rId3">
            <a:alphaModFix/>
          </a:blip>
          <a:srcRect b="0" l="0" r="0" t="0"/>
          <a:stretch/>
        </p:blipFill>
        <p:spPr>
          <a:xfrm>
            <a:off x="685800" y="5096955"/>
            <a:ext cx="2063099" cy="11351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Vertical Text">
    <p:spTree>
      <p:nvGrpSpPr>
        <p:cNvPr id="89" name="Shape 89"/>
        <p:cNvGrpSpPr/>
        <p:nvPr/>
      </p:nvGrpSpPr>
      <p:grpSpPr>
        <a:xfrm>
          <a:off x="0" y="0"/>
          <a:ext cx="0" cy="0"/>
          <a:chOff x="0" y="0"/>
          <a:chExt cx="0" cy="0"/>
        </a:xfrm>
      </p:grpSpPr>
      <p:pic>
        <p:nvPicPr>
          <p:cNvPr id="90" name="Shape 90"/>
          <p:cNvPicPr preferRelativeResize="0"/>
          <p:nvPr/>
        </p:nvPicPr>
        <p:blipFill rotWithShape="1">
          <a:blip r:embed="rId2">
            <a:alphaModFix/>
          </a:blip>
          <a:srcRect b="0" l="0" r="0" t="0"/>
          <a:stretch/>
        </p:blipFill>
        <p:spPr>
          <a:xfrm>
            <a:off x="794" y="-4763"/>
            <a:ext cx="9144000" cy="6862800"/>
          </a:xfrm>
          <a:prstGeom prst="rect">
            <a:avLst/>
          </a:prstGeom>
          <a:noFill/>
          <a:ln>
            <a:noFill/>
          </a:ln>
        </p:spPr>
      </p:pic>
      <p:sp>
        <p:nvSpPr>
          <p:cNvPr id="91" name="Shape 91"/>
          <p:cNvSpPr txBox="1"/>
          <p:nvPr>
            <p:ph idx="1" type="body"/>
          </p:nvPr>
        </p:nvSpPr>
        <p:spPr>
          <a:xfrm rot="5400000">
            <a:off x="2096250" y="-213473"/>
            <a:ext cx="4951500" cy="7772400"/>
          </a:xfrm>
          <a:prstGeom prst="rect">
            <a:avLst/>
          </a:prstGeom>
          <a:noFill/>
          <a:ln>
            <a:noFill/>
          </a:ln>
        </p:spPr>
        <p:txBody>
          <a:bodyPr anchorCtr="0" anchor="t" bIns="91425" lIns="91425" rIns="91425" tIns="91425"/>
          <a:lstStyle>
            <a:lvl1pPr indent="-50800" lvl="0" marL="228600" rtl="0" algn="l">
              <a:lnSpc>
                <a:spcPct val="90000"/>
              </a:lnSpc>
              <a:spcBef>
                <a:spcPts val="1000"/>
              </a:spcBef>
              <a:buClr>
                <a:srgbClr val="3F3F3F"/>
              </a:buClr>
              <a:buFont typeface="Noto Symbol"/>
              <a:buChar char="⚫"/>
              <a:defRPr/>
            </a:lvl1pPr>
            <a:lvl2pPr indent="-76200" lvl="1" marL="685800" rtl="0" algn="l">
              <a:lnSpc>
                <a:spcPct val="90000"/>
              </a:lnSpc>
              <a:spcBef>
                <a:spcPts val="500"/>
              </a:spcBef>
              <a:buClr>
                <a:srgbClr val="3F3F3F"/>
              </a:buClr>
              <a:buFont typeface="Noto Symbol"/>
              <a:buChar char="⚫"/>
              <a:defRPr/>
            </a:lvl2pPr>
            <a:lvl3pPr indent="-101600" lvl="2" marL="1143000" rtl="0" algn="l">
              <a:lnSpc>
                <a:spcPct val="90000"/>
              </a:lnSpc>
              <a:spcBef>
                <a:spcPts val="500"/>
              </a:spcBef>
              <a:buClr>
                <a:srgbClr val="3F3F3F"/>
              </a:buClr>
              <a:buFont typeface="Noto Symbol"/>
              <a:buChar char="⚫"/>
              <a:defRPr/>
            </a:lvl3pPr>
            <a:lvl4pPr indent="-114300" lvl="3" marL="1600200" rtl="0" algn="l">
              <a:lnSpc>
                <a:spcPct val="90000"/>
              </a:lnSpc>
              <a:spcBef>
                <a:spcPts val="500"/>
              </a:spcBef>
              <a:buClr>
                <a:srgbClr val="3F3F3F"/>
              </a:buClr>
              <a:buFont typeface="Noto Symbol"/>
              <a:buChar char="⚫"/>
              <a:defRPr/>
            </a:lvl4pPr>
            <a:lvl5pPr indent="-114300" lvl="4" marL="2057400" rtl="0" algn="l">
              <a:lnSpc>
                <a:spcPct val="90000"/>
              </a:lnSpc>
              <a:spcBef>
                <a:spcPts val="500"/>
              </a:spcBef>
              <a:buClr>
                <a:srgbClr val="3F3F3F"/>
              </a:buClr>
              <a:buFont typeface="Noto Symbol"/>
              <a:buChar char="⚫"/>
              <a:defRPr/>
            </a:lvl5pPr>
            <a:lvl6pPr indent="-114300" lvl="5" marL="2514600" rtl="0" algn="l">
              <a:spcBef>
                <a:spcPts val="360"/>
              </a:spcBef>
              <a:buClr>
                <a:schemeClr val="dk1"/>
              </a:buClr>
              <a:buFont typeface="Noto Symbol"/>
              <a:buChar char="⚫"/>
              <a:defRPr/>
            </a:lvl6pPr>
            <a:lvl7pPr indent="-114300" lvl="6" marL="2971800" rtl="0" algn="l">
              <a:spcBef>
                <a:spcPts val="360"/>
              </a:spcBef>
              <a:buClr>
                <a:schemeClr val="dk1"/>
              </a:buClr>
              <a:buFont typeface="Noto Symbol"/>
              <a:buChar char="⚫"/>
              <a:defRPr/>
            </a:lvl7pPr>
            <a:lvl8pPr indent="-114300" lvl="7" marL="3429000" rtl="0" algn="l">
              <a:spcBef>
                <a:spcPts val="360"/>
              </a:spcBef>
              <a:buClr>
                <a:schemeClr val="dk1"/>
              </a:buClr>
              <a:buFont typeface="Noto Symbol"/>
              <a:buChar char="⚫"/>
              <a:defRPr/>
            </a:lvl8pPr>
            <a:lvl9pPr indent="-114300" lvl="8" marL="3886200" rtl="0" algn="l">
              <a:spcBef>
                <a:spcPts val="360"/>
              </a:spcBef>
              <a:buClr>
                <a:schemeClr val="dk1"/>
              </a:buClr>
              <a:buFont typeface="Noto Symbol"/>
              <a:buChar char="⚫"/>
              <a:defRPr/>
            </a:lvl9pPr>
          </a:lstStyle>
          <a:p/>
        </p:txBody>
      </p:sp>
      <p:sp>
        <p:nvSpPr>
          <p:cNvPr id="92" name="Shape 92"/>
          <p:cNvSpPr txBox="1"/>
          <p:nvPr>
            <p:ph idx="10" type="dt"/>
          </p:nvPr>
        </p:nvSpPr>
        <p:spPr>
          <a:xfrm>
            <a:off x="685799" y="6356353"/>
            <a:ext cx="2057400"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3" name="Shape 93"/>
          <p:cNvSpPr txBox="1"/>
          <p:nvPr>
            <p:ph idx="11" type="ftr"/>
          </p:nvPr>
        </p:nvSpPr>
        <p:spPr>
          <a:xfrm>
            <a:off x="3031547" y="6356353"/>
            <a:ext cx="3086099" cy="365099"/>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4" name="Shape 94"/>
          <p:cNvSpPr txBox="1"/>
          <p:nvPr>
            <p:ph idx="12" type="sldNum"/>
          </p:nvPr>
        </p:nvSpPr>
        <p:spPr>
          <a:xfrm>
            <a:off x="6400800" y="6356353"/>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100" u="none" cap="none" strike="noStrike">
                <a:solidFill>
                  <a:srgbClr val="888888"/>
                </a:solidFill>
                <a:latin typeface="Arial"/>
                <a:ea typeface="Arial"/>
                <a:cs typeface="Arial"/>
                <a:sym typeface="Arial"/>
              </a:rPr>
              <a:t>‹#›</a:t>
            </a:fld>
          </a:p>
        </p:txBody>
      </p:sp>
      <p:sp>
        <p:nvSpPr>
          <p:cNvPr id="95" name="Shape 95"/>
          <p:cNvSpPr txBox="1"/>
          <p:nvPr>
            <p:ph type="title"/>
          </p:nvPr>
        </p:nvSpPr>
        <p:spPr>
          <a:xfrm>
            <a:off x="685800" y="319313"/>
            <a:ext cx="6847199" cy="6711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96" name="Shape 96"/>
          <p:cNvCxnSpPr/>
          <p:nvPr/>
        </p:nvCxnSpPr>
        <p:spPr>
          <a:xfrm>
            <a:off x="685800" y="990600"/>
            <a:ext cx="7672499" cy="1500"/>
          </a:xfrm>
          <a:prstGeom prst="straightConnector1">
            <a:avLst/>
          </a:prstGeom>
          <a:noFill/>
          <a:ln cap="flat" cmpd="sng" w="9525">
            <a:solidFill>
              <a:srgbClr val="3DACA7"/>
            </a:solidFill>
            <a:prstDash val="solid"/>
            <a:round/>
            <a:headEnd len="med" w="med" type="none"/>
            <a:tailEnd len="med" w="med" type="none"/>
          </a:ln>
        </p:spPr>
      </p:cxnSp>
      <p:pic>
        <p:nvPicPr>
          <p:cNvPr id="97" name="Shape 97"/>
          <p:cNvPicPr preferRelativeResize="0"/>
          <p:nvPr/>
        </p:nvPicPr>
        <p:blipFill rotWithShape="1">
          <a:blip r:embed="rId3">
            <a:alphaModFix/>
          </a:blip>
          <a:srcRect b="0" l="0" r="0" t="0"/>
          <a:stretch/>
        </p:blipFill>
        <p:spPr>
          <a:xfrm>
            <a:off x="7658100" y="408783"/>
            <a:ext cx="800099" cy="447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8" name="Shape 98"/>
        <p:cNvGrpSpPr/>
        <p:nvPr/>
      </p:nvGrpSpPr>
      <p:grpSpPr>
        <a:xfrm>
          <a:off x="0" y="0"/>
          <a:ext cx="0" cy="0"/>
          <a:chOff x="0" y="0"/>
          <a:chExt cx="0" cy="0"/>
        </a:xfrm>
      </p:grpSpPr>
      <p:sp>
        <p:nvSpPr>
          <p:cNvPr id="99" name="Shape 99"/>
          <p:cNvSpPr txBox="1"/>
          <p:nvPr>
            <p:ph type="title"/>
          </p:nvPr>
        </p:nvSpPr>
        <p:spPr>
          <a:xfrm rot="5400000">
            <a:off x="5003250" y="1900712"/>
            <a:ext cx="4995299" cy="1914599"/>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rot="5400000">
            <a:off x="651676" y="394563"/>
            <a:ext cx="5811899" cy="5743499"/>
          </a:xfrm>
          <a:prstGeom prst="rect">
            <a:avLst/>
          </a:prstGeom>
          <a:noFill/>
          <a:ln>
            <a:noFill/>
          </a:ln>
        </p:spPr>
        <p:txBody>
          <a:bodyPr anchorCtr="0" anchor="t" bIns="91425" lIns="91425" rIns="91425" tIns="91425"/>
          <a:lstStyle>
            <a:lvl1pPr indent="-50800" lvl="0" marL="228600" rtl="0" algn="l">
              <a:lnSpc>
                <a:spcPct val="90000"/>
              </a:lnSpc>
              <a:spcBef>
                <a:spcPts val="1000"/>
              </a:spcBef>
              <a:buClr>
                <a:srgbClr val="3F3F3F"/>
              </a:buClr>
              <a:buFont typeface="Noto Symbol"/>
              <a:buChar char="⚫"/>
              <a:defRPr/>
            </a:lvl1pPr>
            <a:lvl2pPr indent="-76200" lvl="1" marL="685800" rtl="0" algn="l">
              <a:lnSpc>
                <a:spcPct val="90000"/>
              </a:lnSpc>
              <a:spcBef>
                <a:spcPts val="500"/>
              </a:spcBef>
              <a:buClr>
                <a:srgbClr val="3F3F3F"/>
              </a:buClr>
              <a:buFont typeface="Noto Symbol"/>
              <a:buChar char="⚫"/>
              <a:defRPr/>
            </a:lvl2pPr>
            <a:lvl3pPr indent="-101600" lvl="2" marL="1143000" rtl="0" algn="l">
              <a:lnSpc>
                <a:spcPct val="90000"/>
              </a:lnSpc>
              <a:spcBef>
                <a:spcPts val="500"/>
              </a:spcBef>
              <a:buClr>
                <a:srgbClr val="3F3F3F"/>
              </a:buClr>
              <a:buFont typeface="Noto Symbol"/>
              <a:buChar char="⚫"/>
              <a:defRPr/>
            </a:lvl3pPr>
            <a:lvl4pPr indent="-114300" lvl="3" marL="1600200" rtl="0" algn="l">
              <a:lnSpc>
                <a:spcPct val="90000"/>
              </a:lnSpc>
              <a:spcBef>
                <a:spcPts val="500"/>
              </a:spcBef>
              <a:buClr>
                <a:srgbClr val="3F3F3F"/>
              </a:buClr>
              <a:buFont typeface="Noto Symbol"/>
              <a:buChar char="⚫"/>
              <a:defRPr/>
            </a:lvl4pPr>
            <a:lvl5pPr indent="-114300" lvl="4" marL="2057400" rtl="0" algn="l">
              <a:lnSpc>
                <a:spcPct val="90000"/>
              </a:lnSpc>
              <a:spcBef>
                <a:spcPts val="500"/>
              </a:spcBef>
              <a:buClr>
                <a:srgbClr val="3F3F3F"/>
              </a:buClr>
              <a:buFont typeface="Noto Symbol"/>
              <a:buChar char="⚫"/>
              <a:defRPr/>
            </a:lvl5pPr>
            <a:lvl6pPr indent="-114300" lvl="5" marL="2514600" rtl="0" algn="l">
              <a:spcBef>
                <a:spcPts val="360"/>
              </a:spcBef>
              <a:buClr>
                <a:schemeClr val="dk1"/>
              </a:buClr>
              <a:buFont typeface="Noto Symbol"/>
              <a:buChar char="⚫"/>
              <a:defRPr/>
            </a:lvl6pPr>
            <a:lvl7pPr indent="-114300" lvl="6" marL="2971800" rtl="0" algn="l">
              <a:spcBef>
                <a:spcPts val="360"/>
              </a:spcBef>
              <a:buClr>
                <a:schemeClr val="dk1"/>
              </a:buClr>
              <a:buFont typeface="Noto Symbol"/>
              <a:buChar char="⚫"/>
              <a:defRPr/>
            </a:lvl7pPr>
            <a:lvl8pPr indent="-114300" lvl="7" marL="3429000" rtl="0" algn="l">
              <a:spcBef>
                <a:spcPts val="360"/>
              </a:spcBef>
              <a:buClr>
                <a:schemeClr val="dk1"/>
              </a:buClr>
              <a:buFont typeface="Noto Symbol"/>
              <a:buChar char="⚫"/>
              <a:defRPr/>
            </a:lvl8pPr>
            <a:lvl9pPr indent="-114300" lvl="8" marL="3886200" rtl="0" algn="l">
              <a:spcBef>
                <a:spcPts val="360"/>
              </a:spcBef>
              <a:buClr>
                <a:schemeClr val="dk1"/>
              </a:buClr>
              <a:buFont typeface="Noto Symbol"/>
              <a:buChar char="⚫"/>
              <a:defRPr/>
            </a:lvl9pPr>
          </a:lstStyle>
          <a:p/>
        </p:txBody>
      </p:sp>
      <p:sp>
        <p:nvSpPr>
          <p:cNvPr id="101" name="Shape 101"/>
          <p:cNvSpPr txBox="1"/>
          <p:nvPr>
            <p:ph idx="10" type="dt"/>
          </p:nvPr>
        </p:nvSpPr>
        <p:spPr>
          <a:xfrm>
            <a:off x="685799" y="6356353"/>
            <a:ext cx="2057400"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2" name="Shape 102"/>
          <p:cNvSpPr txBox="1"/>
          <p:nvPr>
            <p:ph idx="11" type="ftr"/>
          </p:nvPr>
        </p:nvSpPr>
        <p:spPr>
          <a:xfrm>
            <a:off x="3031547" y="6356353"/>
            <a:ext cx="3086099" cy="365099"/>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3" name="Shape 103"/>
          <p:cNvSpPr txBox="1"/>
          <p:nvPr>
            <p:ph idx="12" type="sldNum"/>
          </p:nvPr>
        </p:nvSpPr>
        <p:spPr>
          <a:xfrm>
            <a:off x="6400800" y="6356353"/>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100" u="none" cap="none" strike="noStrike">
                <a:solidFill>
                  <a:srgbClr val="888888"/>
                </a:solidFill>
                <a:latin typeface="Arial"/>
                <a:ea typeface="Arial"/>
                <a:cs typeface="Arial"/>
                <a:sym typeface="Arial"/>
              </a:rPr>
              <a:t>‹#›</a:t>
            </a:fld>
          </a:p>
        </p:txBody>
      </p:sp>
      <p:cxnSp>
        <p:nvCxnSpPr>
          <p:cNvPr id="104" name="Shape 104"/>
          <p:cNvCxnSpPr/>
          <p:nvPr/>
        </p:nvCxnSpPr>
        <p:spPr>
          <a:xfrm>
            <a:off x="6543675" y="370117"/>
            <a:ext cx="0" cy="5806500"/>
          </a:xfrm>
          <a:prstGeom prst="straightConnector1">
            <a:avLst/>
          </a:prstGeom>
          <a:noFill/>
          <a:ln cap="flat" cmpd="sng" w="9525">
            <a:solidFill>
              <a:srgbClr val="3DACA7"/>
            </a:solidFill>
            <a:prstDash val="solid"/>
            <a:round/>
            <a:headEnd len="med" w="med" type="none"/>
            <a:tailEnd len="med" w="med" type="none"/>
          </a:ln>
        </p:spPr>
      </p:cxnSp>
      <p:pic>
        <p:nvPicPr>
          <p:cNvPr id="105" name="Shape 105"/>
          <p:cNvPicPr preferRelativeResize="0"/>
          <p:nvPr/>
        </p:nvPicPr>
        <p:blipFill rotWithShape="1">
          <a:blip r:embed="rId2">
            <a:alphaModFix/>
          </a:blip>
          <a:srcRect b="0" l="0" r="0" t="0"/>
          <a:stretch/>
        </p:blipFill>
        <p:spPr>
          <a:xfrm rot="5400000">
            <a:off x="6367499" y="5632206"/>
            <a:ext cx="800099" cy="447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299"/>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8" name="Shape 108"/>
          <p:cNvSpPr txBox="1"/>
          <p:nvPr>
            <p:ph idx="1" type="body"/>
          </p:nvPr>
        </p:nvSpPr>
        <p:spPr>
          <a:xfrm>
            <a:off x="457200" y="1600200"/>
            <a:ext cx="8229600" cy="4967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9" name="Shape 109"/>
          <p:cNvSpPr txBox="1"/>
          <p:nvPr>
            <p:ph idx="12" type="sldNum"/>
          </p:nvPr>
        </p:nvSpPr>
        <p:spPr>
          <a:xfrm>
            <a:off x="8556791" y="6333134"/>
            <a:ext cx="548699" cy="524699"/>
          </a:xfrm>
          <a:prstGeom prst="rect">
            <a:avLst/>
          </a:prstGeom>
        </p:spPr>
        <p:txBody>
          <a:bodyPr anchorCtr="0" anchor="ctr" bIns="45700" lIns="91425" rIns="91425" tIns="45700">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 name="Shape 19"/>
        <p:cNvGrpSpPr/>
        <p:nvPr/>
      </p:nvGrpSpPr>
      <p:grpSpPr>
        <a:xfrm>
          <a:off x="0" y="0"/>
          <a:ext cx="0" cy="0"/>
          <a:chOff x="0" y="0"/>
          <a:chExt cx="0" cy="0"/>
        </a:xfrm>
      </p:grpSpPr>
      <p:pic>
        <p:nvPicPr>
          <p:cNvPr id="20" name="Shape 20"/>
          <p:cNvPicPr preferRelativeResize="0"/>
          <p:nvPr/>
        </p:nvPicPr>
        <p:blipFill rotWithShape="1">
          <a:blip r:embed="rId2">
            <a:alphaModFix/>
          </a:blip>
          <a:srcRect b="0" l="0" r="0" t="0"/>
          <a:stretch/>
        </p:blipFill>
        <p:spPr>
          <a:xfrm>
            <a:off x="794" y="-4763"/>
            <a:ext cx="9144000" cy="6862800"/>
          </a:xfrm>
          <a:prstGeom prst="rect">
            <a:avLst/>
          </a:prstGeom>
          <a:noFill/>
          <a:ln>
            <a:noFill/>
          </a:ln>
        </p:spPr>
      </p:pic>
      <p:sp>
        <p:nvSpPr>
          <p:cNvPr id="21" name="Shape 21"/>
          <p:cNvSpPr txBox="1"/>
          <p:nvPr>
            <p:ph type="title"/>
          </p:nvPr>
        </p:nvSpPr>
        <p:spPr>
          <a:xfrm>
            <a:off x="685800" y="319313"/>
            <a:ext cx="6847199" cy="6711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685800" y="1196976"/>
            <a:ext cx="7772400" cy="4983300"/>
          </a:xfrm>
          <a:prstGeom prst="rect">
            <a:avLst/>
          </a:prstGeom>
          <a:noFill/>
          <a:ln>
            <a:noFill/>
          </a:ln>
        </p:spPr>
        <p:txBody>
          <a:bodyPr anchorCtr="0" anchor="t" bIns="91425" lIns="91425" rIns="91425" tIns="91425"/>
          <a:lstStyle>
            <a:lvl1pPr indent="-50800" lvl="0" marL="228600" rtl="0" algn="l">
              <a:lnSpc>
                <a:spcPct val="90000"/>
              </a:lnSpc>
              <a:spcBef>
                <a:spcPts val="1000"/>
              </a:spcBef>
              <a:buClr>
                <a:srgbClr val="3F3F3F"/>
              </a:buClr>
              <a:buFont typeface="Noto Symbol"/>
              <a:buChar char="⚫"/>
              <a:defRPr/>
            </a:lvl1pPr>
            <a:lvl2pPr indent="-76200" lvl="1" marL="685800" rtl="0" algn="l">
              <a:lnSpc>
                <a:spcPct val="90000"/>
              </a:lnSpc>
              <a:spcBef>
                <a:spcPts val="500"/>
              </a:spcBef>
              <a:buClr>
                <a:srgbClr val="3F3F3F"/>
              </a:buClr>
              <a:buFont typeface="Noto Symbol"/>
              <a:buChar char="⚫"/>
              <a:defRPr/>
            </a:lvl2pPr>
            <a:lvl3pPr indent="-101600" lvl="2" marL="1143000" rtl="0" algn="l">
              <a:lnSpc>
                <a:spcPct val="90000"/>
              </a:lnSpc>
              <a:spcBef>
                <a:spcPts val="500"/>
              </a:spcBef>
              <a:buClr>
                <a:srgbClr val="3F3F3F"/>
              </a:buClr>
              <a:buFont typeface="Noto Symbol"/>
              <a:buChar char="⚫"/>
              <a:defRPr/>
            </a:lvl3pPr>
            <a:lvl4pPr indent="-114300" lvl="3" marL="1600200" rtl="0" algn="l">
              <a:lnSpc>
                <a:spcPct val="90000"/>
              </a:lnSpc>
              <a:spcBef>
                <a:spcPts val="500"/>
              </a:spcBef>
              <a:buClr>
                <a:srgbClr val="3F3F3F"/>
              </a:buClr>
              <a:buFont typeface="Noto Symbol"/>
              <a:buChar char="⚫"/>
              <a:defRPr/>
            </a:lvl4pPr>
            <a:lvl5pPr indent="-114300" lvl="4" marL="2057400" rtl="0" algn="l">
              <a:lnSpc>
                <a:spcPct val="90000"/>
              </a:lnSpc>
              <a:spcBef>
                <a:spcPts val="500"/>
              </a:spcBef>
              <a:buClr>
                <a:srgbClr val="3F3F3F"/>
              </a:buClr>
              <a:buFont typeface="Noto Symbol"/>
              <a:buChar char="⚫"/>
              <a:defRPr/>
            </a:lvl5pPr>
            <a:lvl6pPr indent="-114300" lvl="5" marL="2514600" rtl="0" algn="l">
              <a:spcBef>
                <a:spcPts val="360"/>
              </a:spcBef>
              <a:buClr>
                <a:schemeClr val="dk1"/>
              </a:buClr>
              <a:buFont typeface="Noto Symbol"/>
              <a:buChar char="⚫"/>
              <a:defRPr/>
            </a:lvl6pPr>
            <a:lvl7pPr indent="-114300" lvl="6" marL="2971800" rtl="0" algn="l">
              <a:spcBef>
                <a:spcPts val="360"/>
              </a:spcBef>
              <a:buClr>
                <a:schemeClr val="dk1"/>
              </a:buClr>
              <a:buFont typeface="Noto Symbol"/>
              <a:buChar char="⚫"/>
              <a:defRPr/>
            </a:lvl7pPr>
            <a:lvl8pPr indent="-114300" lvl="7" marL="3429000" rtl="0" algn="l">
              <a:spcBef>
                <a:spcPts val="360"/>
              </a:spcBef>
              <a:buClr>
                <a:schemeClr val="dk1"/>
              </a:buClr>
              <a:buFont typeface="Noto Symbol"/>
              <a:buChar char="⚫"/>
              <a:defRPr/>
            </a:lvl8pPr>
            <a:lvl9pPr indent="-114300" lvl="8" marL="3886200" rtl="0" algn="l">
              <a:spcBef>
                <a:spcPts val="360"/>
              </a:spcBef>
              <a:buClr>
                <a:schemeClr val="dk1"/>
              </a:buClr>
              <a:buFont typeface="Noto Symbol"/>
              <a:buChar char="⚫"/>
              <a:defRPr/>
            </a:lvl9pPr>
          </a:lstStyle>
          <a:p/>
        </p:txBody>
      </p:sp>
      <p:sp>
        <p:nvSpPr>
          <p:cNvPr id="23" name="Shape 23"/>
          <p:cNvSpPr txBox="1"/>
          <p:nvPr>
            <p:ph idx="10" type="dt"/>
          </p:nvPr>
        </p:nvSpPr>
        <p:spPr>
          <a:xfrm>
            <a:off x="685799" y="6356353"/>
            <a:ext cx="2057400"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4" name="Shape 24"/>
          <p:cNvSpPr txBox="1"/>
          <p:nvPr>
            <p:ph idx="11" type="ftr"/>
          </p:nvPr>
        </p:nvSpPr>
        <p:spPr>
          <a:xfrm>
            <a:off x="3031547" y="6356353"/>
            <a:ext cx="3086099" cy="365099"/>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5" name="Shape 25"/>
          <p:cNvSpPr txBox="1"/>
          <p:nvPr>
            <p:ph idx="12" type="sldNum"/>
          </p:nvPr>
        </p:nvSpPr>
        <p:spPr>
          <a:xfrm>
            <a:off x="6400800" y="6356353"/>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100" u="none" cap="none" strike="noStrike">
                <a:solidFill>
                  <a:srgbClr val="888888"/>
                </a:solidFill>
                <a:latin typeface="Arial"/>
                <a:ea typeface="Arial"/>
                <a:cs typeface="Arial"/>
                <a:sym typeface="Arial"/>
              </a:rPr>
              <a:t>‹#›</a:t>
            </a:fld>
          </a:p>
        </p:txBody>
      </p:sp>
      <p:cxnSp>
        <p:nvCxnSpPr>
          <p:cNvPr id="26" name="Shape 26"/>
          <p:cNvCxnSpPr/>
          <p:nvPr/>
        </p:nvCxnSpPr>
        <p:spPr>
          <a:xfrm>
            <a:off x="685800" y="990600"/>
            <a:ext cx="7672499" cy="1500"/>
          </a:xfrm>
          <a:prstGeom prst="straightConnector1">
            <a:avLst/>
          </a:prstGeom>
          <a:noFill/>
          <a:ln cap="flat" cmpd="sng" w="9525">
            <a:solidFill>
              <a:srgbClr val="3DACA7"/>
            </a:solidFill>
            <a:prstDash val="solid"/>
            <a:round/>
            <a:headEnd len="med" w="med" type="none"/>
            <a:tailEnd len="med" w="med" type="none"/>
          </a:ln>
        </p:spPr>
      </p:cxnSp>
      <p:pic>
        <p:nvPicPr>
          <p:cNvPr id="27" name="Shape 27"/>
          <p:cNvPicPr preferRelativeResize="0"/>
          <p:nvPr/>
        </p:nvPicPr>
        <p:blipFill rotWithShape="1">
          <a:blip r:embed="rId3">
            <a:alphaModFix/>
          </a:blip>
          <a:srcRect b="0" l="0" r="0" t="0"/>
          <a:stretch/>
        </p:blipFill>
        <p:spPr>
          <a:xfrm>
            <a:off x="7658100" y="408783"/>
            <a:ext cx="800099" cy="447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8" name="Shape 28"/>
        <p:cNvGrpSpPr/>
        <p:nvPr/>
      </p:nvGrpSpPr>
      <p:grpSpPr>
        <a:xfrm>
          <a:off x="0" y="0"/>
          <a:ext cx="0" cy="0"/>
          <a:chOff x="0" y="0"/>
          <a:chExt cx="0" cy="0"/>
        </a:xfrm>
      </p:grpSpPr>
      <p:pic>
        <p:nvPicPr>
          <p:cNvPr id="29" name="Shape 29"/>
          <p:cNvPicPr preferRelativeResize="0"/>
          <p:nvPr/>
        </p:nvPicPr>
        <p:blipFill rotWithShape="1">
          <a:blip r:embed="rId2">
            <a:alphaModFix/>
          </a:blip>
          <a:srcRect b="0" l="0" r="0" t="0"/>
          <a:stretch/>
        </p:blipFill>
        <p:spPr>
          <a:xfrm>
            <a:off x="794" y="-4763"/>
            <a:ext cx="9144000" cy="6862800"/>
          </a:xfrm>
          <a:prstGeom prst="rect">
            <a:avLst/>
          </a:prstGeom>
          <a:noFill/>
          <a:ln>
            <a:noFill/>
          </a:ln>
        </p:spPr>
      </p:pic>
      <p:sp>
        <p:nvSpPr>
          <p:cNvPr id="30" name="Shape 30"/>
          <p:cNvSpPr txBox="1"/>
          <p:nvPr>
            <p:ph type="title"/>
          </p:nvPr>
        </p:nvSpPr>
        <p:spPr>
          <a:xfrm>
            <a:off x="685800" y="1712423"/>
            <a:ext cx="7772400" cy="2851199"/>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685800" y="4552635"/>
            <a:ext cx="7772400" cy="1500000"/>
          </a:xfrm>
          <a:prstGeom prst="rect">
            <a:avLst/>
          </a:prstGeom>
          <a:noFill/>
          <a:ln>
            <a:noFill/>
          </a:ln>
        </p:spPr>
        <p:txBody>
          <a:bodyPr anchorCtr="0" anchor="t" bIns="91425" lIns="91425" rIns="91425" tIns="91425"/>
          <a:lstStyle>
            <a:lvl1pPr indent="0" lvl="0" marL="0" rtl="0">
              <a:spcBef>
                <a:spcPts val="0"/>
              </a:spcBef>
              <a:buClr>
                <a:srgbClr val="3F3F3F"/>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32" name="Shape 32"/>
          <p:cNvSpPr txBox="1"/>
          <p:nvPr>
            <p:ph idx="10" type="dt"/>
          </p:nvPr>
        </p:nvSpPr>
        <p:spPr>
          <a:xfrm>
            <a:off x="685799" y="6356353"/>
            <a:ext cx="2057400"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3" name="Shape 33"/>
          <p:cNvSpPr txBox="1"/>
          <p:nvPr>
            <p:ph idx="11" type="ftr"/>
          </p:nvPr>
        </p:nvSpPr>
        <p:spPr>
          <a:xfrm>
            <a:off x="3031547" y="6356353"/>
            <a:ext cx="3086099" cy="365099"/>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4" name="Shape 34"/>
          <p:cNvSpPr txBox="1"/>
          <p:nvPr>
            <p:ph idx="12" type="sldNum"/>
          </p:nvPr>
        </p:nvSpPr>
        <p:spPr>
          <a:xfrm>
            <a:off x="6400800" y="6356353"/>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1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35" name="Shape 35"/>
        <p:cNvGrpSpPr/>
        <p:nvPr/>
      </p:nvGrpSpPr>
      <p:grpSpPr>
        <a:xfrm>
          <a:off x="0" y="0"/>
          <a:ext cx="0" cy="0"/>
          <a:chOff x="0" y="0"/>
          <a:chExt cx="0" cy="0"/>
        </a:xfrm>
      </p:grpSpPr>
      <p:pic>
        <p:nvPicPr>
          <p:cNvPr id="36" name="Shape 36"/>
          <p:cNvPicPr preferRelativeResize="0"/>
          <p:nvPr/>
        </p:nvPicPr>
        <p:blipFill rotWithShape="1">
          <a:blip r:embed="rId2">
            <a:alphaModFix/>
          </a:blip>
          <a:srcRect b="0" l="0" r="0" t="0"/>
          <a:stretch/>
        </p:blipFill>
        <p:spPr>
          <a:xfrm>
            <a:off x="794" y="-4763"/>
            <a:ext cx="9144000" cy="6862800"/>
          </a:xfrm>
          <a:prstGeom prst="rect">
            <a:avLst/>
          </a:prstGeom>
          <a:noFill/>
          <a:ln>
            <a:noFill/>
          </a:ln>
        </p:spPr>
      </p:pic>
      <p:sp>
        <p:nvSpPr>
          <p:cNvPr id="37" name="Shape 37"/>
          <p:cNvSpPr txBox="1"/>
          <p:nvPr>
            <p:ph idx="1" type="body"/>
          </p:nvPr>
        </p:nvSpPr>
        <p:spPr>
          <a:xfrm>
            <a:off x="685799" y="1190173"/>
            <a:ext cx="3834300" cy="4989900"/>
          </a:xfrm>
          <a:prstGeom prst="rect">
            <a:avLst/>
          </a:prstGeom>
          <a:noFill/>
          <a:ln>
            <a:noFill/>
          </a:ln>
        </p:spPr>
        <p:txBody>
          <a:bodyPr anchorCtr="0" anchor="t" bIns="91425" lIns="91425" rIns="91425" tIns="91425"/>
          <a:lstStyle>
            <a:lvl1pPr indent="-50800" lvl="0" marL="228600" rtl="0" algn="l">
              <a:lnSpc>
                <a:spcPct val="90000"/>
              </a:lnSpc>
              <a:spcBef>
                <a:spcPts val="1000"/>
              </a:spcBef>
              <a:buClr>
                <a:srgbClr val="3F3F3F"/>
              </a:buClr>
              <a:buFont typeface="Noto Symbol"/>
              <a:buChar char="⚫"/>
              <a:defRPr/>
            </a:lvl1pPr>
            <a:lvl2pPr indent="-76200" lvl="1" marL="685800" rtl="0" algn="l">
              <a:lnSpc>
                <a:spcPct val="90000"/>
              </a:lnSpc>
              <a:spcBef>
                <a:spcPts val="500"/>
              </a:spcBef>
              <a:buClr>
                <a:srgbClr val="3F3F3F"/>
              </a:buClr>
              <a:buFont typeface="Noto Symbol"/>
              <a:buChar char="⚫"/>
              <a:defRPr/>
            </a:lvl2pPr>
            <a:lvl3pPr indent="-101600" lvl="2" marL="1143000" rtl="0" algn="l">
              <a:lnSpc>
                <a:spcPct val="90000"/>
              </a:lnSpc>
              <a:spcBef>
                <a:spcPts val="500"/>
              </a:spcBef>
              <a:buClr>
                <a:srgbClr val="3F3F3F"/>
              </a:buClr>
              <a:buFont typeface="Noto Symbol"/>
              <a:buChar char="⚫"/>
              <a:defRPr/>
            </a:lvl3pPr>
            <a:lvl4pPr indent="-114300" lvl="3" marL="1600200" rtl="0" algn="l">
              <a:lnSpc>
                <a:spcPct val="90000"/>
              </a:lnSpc>
              <a:spcBef>
                <a:spcPts val="500"/>
              </a:spcBef>
              <a:buClr>
                <a:srgbClr val="3F3F3F"/>
              </a:buClr>
              <a:buFont typeface="Noto Symbol"/>
              <a:buChar char="⚫"/>
              <a:defRPr/>
            </a:lvl4pPr>
            <a:lvl5pPr indent="-114300" lvl="4" marL="2057400" rtl="0" algn="l">
              <a:lnSpc>
                <a:spcPct val="90000"/>
              </a:lnSpc>
              <a:spcBef>
                <a:spcPts val="500"/>
              </a:spcBef>
              <a:buClr>
                <a:srgbClr val="3F3F3F"/>
              </a:buClr>
              <a:buFont typeface="Noto Symbol"/>
              <a:buChar char="⚫"/>
              <a:defRPr/>
            </a:lvl5pPr>
            <a:lvl6pPr indent="-114300" lvl="5" marL="2514600" rtl="0" algn="l">
              <a:spcBef>
                <a:spcPts val="360"/>
              </a:spcBef>
              <a:buClr>
                <a:schemeClr val="dk1"/>
              </a:buClr>
              <a:buFont typeface="Noto Symbol"/>
              <a:buChar char="⚫"/>
              <a:defRPr/>
            </a:lvl6pPr>
            <a:lvl7pPr indent="-114300" lvl="6" marL="2971800" rtl="0" algn="l">
              <a:spcBef>
                <a:spcPts val="360"/>
              </a:spcBef>
              <a:buClr>
                <a:schemeClr val="dk1"/>
              </a:buClr>
              <a:buFont typeface="Noto Symbol"/>
              <a:buChar char="⚫"/>
              <a:defRPr/>
            </a:lvl7pPr>
            <a:lvl8pPr indent="-114300" lvl="7" marL="3429000" rtl="0" algn="l">
              <a:spcBef>
                <a:spcPts val="360"/>
              </a:spcBef>
              <a:buClr>
                <a:schemeClr val="dk1"/>
              </a:buClr>
              <a:buFont typeface="Noto Symbol"/>
              <a:buChar char="⚫"/>
              <a:defRPr/>
            </a:lvl8pPr>
            <a:lvl9pPr indent="-114300" lvl="8" marL="3886200" rtl="0" algn="l">
              <a:spcBef>
                <a:spcPts val="360"/>
              </a:spcBef>
              <a:buClr>
                <a:schemeClr val="dk1"/>
              </a:buClr>
              <a:buFont typeface="Noto Symbol"/>
              <a:buChar char="⚫"/>
              <a:defRPr/>
            </a:lvl9pPr>
          </a:lstStyle>
          <a:p/>
        </p:txBody>
      </p:sp>
      <p:sp>
        <p:nvSpPr>
          <p:cNvPr id="38" name="Shape 38"/>
          <p:cNvSpPr txBox="1"/>
          <p:nvPr>
            <p:ph idx="2" type="body"/>
          </p:nvPr>
        </p:nvSpPr>
        <p:spPr>
          <a:xfrm>
            <a:off x="4629150" y="1190173"/>
            <a:ext cx="3829199" cy="4989900"/>
          </a:xfrm>
          <a:prstGeom prst="rect">
            <a:avLst/>
          </a:prstGeom>
          <a:noFill/>
          <a:ln>
            <a:noFill/>
          </a:ln>
        </p:spPr>
        <p:txBody>
          <a:bodyPr anchorCtr="0" anchor="t" bIns="91425" lIns="91425" rIns="91425" tIns="91425"/>
          <a:lstStyle>
            <a:lvl1pPr indent="-50800" lvl="0" marL="228600" rtl="0" algn="l">
              <a:lnSpc>
                <a:spcPct val="90000"/>
              </a:lnSpc>
              <a:spcBef>
                <a:spcPts val="1000"/>
              </a:spcBef>
              <a:buClr>
                <a:srgbClr val="3F3F3F"/>
              </a:buClr>
              <a:buFont typeface="Noto Symbol"/>
              <a:buChar char="⚫"/>
              <a:defRPr/>
            </a:lvl1pPr>
            <a:lvl2pPr indent="-76200" lvl="1" marL="685800" rtl="0" algn="l">
              <a:lnSpc>
                <a:spcPct val="90000"/>
              </a:lnSpc>
              <a:spcBef>
                <a:spcPts val="500"/>
              </a:spcBef>
              <a:buClr>
                <a:srgbClr val="3F3F3F"/>
              </a:buClr>
              <a:buFont typeface="Noto Symbol"/>
              <a:buChar char="⚫"/>
              <a:defRPr/>
            </a:lvl2pPr>
            <a:lvl3pPr indent="-101600" lvl="2" marL="1143000" rtl="0" algn="l">
              <a:lnSpc>
                <a:spcPct val="90000"/>
              </a:lnSpc>
              <a:spcBef>
                <a:spcPts val="500"/>
              </a:spcBef>
              <a:buClr>
                <a:srgbClr val="3F3F3F"/>
              </a:buClr>
              <a:buFont typeface="Noto Symbol"/>
              <a:buChar char="⚫"/>
              <a:defRPr/>
            </a:lvl3pPr>
            <a:lvl4pPr indent="-114300" lvl="3" marL="1600200" rtl="0" algn="l">
              <a:lnSpc>
                <a:spcPct val="90000"/>
              </a:lnSpc>
              <a:spcBef>
                <a:spcPts val="500"/>
              </a:spcBef>
              <a:buClr>
                <a:srgbClr val="3F3F3F"/>
              </a:buClr>
              <a:buFont typeface="Noto Symbol"/>
              <a:buChar char="⚫"/>
              <a:defRPr/>
            </a:lvl4pPr>
            <a:lvl5pPr indent="-114300" lvl="4" marL="2057400" rtl="0" algn="l">
              <a:lnSpc>
                <a:spcPct val="90000"/>
              </a:lnSpc>
              <a:spcBef>
                <a:spcPts val="500"/>
              </a:spcBef>
              <a:buClr>
                <a:srgbClr val="3F3F3F"/>
              </a:buClr>
              <a:buFont typeface="Noto Symbol"/>
              <a:buChar char="⚫"/>
              <a:defRPr/>
            </a:lvl5pPr>
            <a:lvl6pPr indent="-114300" lvl="5" marL="2514600" rtl="0" algn="l">
              <a:spcBef>
                <a:spcPts val="360"/>
              </a:spcBef>
              <a:buClr>
                <a:schemeClr val="dk1"/>
              </a:buClr>
              <a:buFont typeface="Noto Symbol"/>
              <a:buChar char="⚫"/>
              <a:defRPr/>
            </a:lvl6pPr>
            <a:lvl7pPr indent="-114300" lvl="6" marL="2971800" rtl="0" algn="l">
              <a:spcBef>
                <a:spcPts val="360"/>
              </a:spcBef>
              <a:buClr>
                <a:schemeClr val="dk1"/>
              </a:buClr>
              <a:buFont typeface="Noto Symbol"/>
              <a:buChar char="⚫"/>
              <a:defRPr/>
            </a:lvl7pPr>
            <a:lvl8pPr indent="-114300" lvl="7" marL="3429000" rtl="0" algn="l">
              <a:spcBef>
                <a:spcPts val="360"/>
              </a:spcBef>
              <a:buClr>
                <a:schemeClr val="dk1"/>
              </a:buClr>
              <a:buFont typeface="Noto Symbol"/>
              <a:buChar char="⚫"/>
              <a:defRPr/>
            </a:lvl8pPr>
            <a:lvl9pPr indent="-114300" lvl="8" marL="3886200" rtl="0" algn="l">
              <a:spcBef>
                <a:spcPts val="360"/>
              </a:spcBef>
              <a:buClr>
                <a:schemeClr val="dk1"/>
              </a:buClr>
              <a:buFont typeface="Noto Symbol"/>
              <a:buChar char="⚫"/>
              <a:defRPr/>
            </a:lvl9pPr>
          </a:lstStyle>
          <a:p/>
        </p:txBody>
      </p:sp>
      <p:sp>
        <p:nvSpPr>
          <p:cNvPr id="39" name="Shape 39"/>
          <p:cNvSpPr txBox="1"/>
          <p:nvPr>
            <p:ph idx="10" type="dt"/>
          </p:nvPr>
        </p:nvSpPr>
        <p:spPr>
          <a:xfrm>
            <a:off x="685799" y="6356353"/>
            <a:ext cx="2057400"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0" name="Shape 40"/>
          <p:cNvSpPr txBox="1"/>
          <p:nvPr>
            <p:ph idx="11" type="ftr"/>
          </p:nvPr>
        </p:nvSpPr>
        <p:spPr>
          <a:xfrm>
            <a:off x="3031547" y="6356353"/>
            <a:ext cx="3086099" cy="365099"/>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1" name="Shape 41"/>
          <p:cNvSpPr txBox="1"/>
          <p:nvPr>
            <p:ph idx="12" type="sldNum"/>
          </p:nvPr>
        </p:nvSpPr>
        <p:spPr>
          <a:xfrm>
            <a:off x="6400800" y="6356353"/>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100" u="none" cap="none" strike="noStrike">
                <a:solidFill>
                  <a:srgbClr val="888888"/>
                </a:solidFill>
                <a:latin typeface="Arial"/>
                <a:ea typeface="Arial"/>
                <a:cs typeface="Arial"/>
                <a:sym typeface="Arial"/>
              </a:rPr>
              <a:t>‹#›</a:t>
            </a:fld>
          </a:p>
        </p:txBody>
      </p:sp>
      <p:sp>
        <p:nvSpPr>
          <p:cNvPr id="42" name="Shape 42"/>
          <p:cNvSpPr txBox="1"/>
          <p:nvPr>
            <p:ph type="title"/>
          </p:nvPr>
        </p:nvSpPr>
        <p:spPr>
          <a:xfrm>
            <a:off x="685800" y="319313"/>
            <a:ext cx="6847199" cy="6711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43" name="Shape 43"/>
          <p:cNvCxnSpPr/>
          <p:nvPr/>
        </p:nvCxnSpPr>
        <p:spPr>
          <a:xfrm>
            <a:off x="685800" y="990600"/>
            <a:ext cx="7672499" cy="1500"/>
          </a:xfrm>
          <a:prstGeom prst="straightConnector1">
            <a:avLst/>
          </a:prstGeom>
          <a:noFill/>
          <a:ln cap="flat" cmpd="sng" w="9525">
            <a:solidFill>
              <a:srgbClr val="3DACA7"/>
            </a:solidFill>
            <a:prstDash val="solid"/>
            <a:round/>
            <a:headEnd len="med" w="med" type="none"/>
            <a:tailEnd len="med" w="med" type="none"/>
          </a:ln>
        </p:spPr>
      </p:cxnSp>
      <p:pic>
        <p:nvPicPr>
          <p:cNvPr id="44" name="Shape 44"/>
          <p:cNvPicPr preferRelativeResize="0"/>
          <p:nvPr/>
        </p:nvPicPr>
        <p:blipFill rotWithShape="1">
          <a:blip r:embed="rId3">
            <a:alphaModFix/>
          </a:blip>
          <a:srcRect b="0" l="0" r="0" t="0"/>
          <a:stretch/>
        </p:blipFill>
        <p:spPr>
          <a:xfrm>
            <a:off x="7658100" y="408783"/>
            <a:ext cx="800099" cy="447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arison">
    <p:spTree>
      <p:nvGrpSpPr>
        <p:cNvPr id="45" name="Shape 45"/>
        <p:cNvGrpSpPr/>
        <p:nvPr/>
      </p:nvGrpSpPr>
      <p:grpSpPr>
        <a:xfrm>
          <a:off x="0" y="0"/>
          <a:ext cx="0" cy="0"/>
          <a:chOff x="0" y="0"/>
          <a:chExt cx="0" cy="0"/>
        </a:xfrm>
      </p:grpSpPr>
      <p:pic>
        <p:nvPicPr>
          <p:cNvPr id="46" name="Shape 46"/>
          <p:cNvPicPr preferRelativeResize="0"/>
          <p:nvPr/>
        </p:nvPicPr>
        <p:blipFill rotWithShape="1">
          <a:blip r:embed="rId2">
            <a:alphaModFix/>
          </a:blip>
          <a:srcRect b="0" l="0" r="0" t="0"/>
          <a:stretch/>
        </p:blipFill>
        <p:spPr>
          <a:xfrm>
            <a:off x="794" y="-4763"/>
            <a:ext cx="9144000" cy="6862800"/>
          </a:xfrm>
          <a:prstGeom prst="rect">
            <a:avLst/>
          </a:prstGeom>
          <a:noFill/>
          <a:ln>
            <a:noFill/>
          </a:ln>
        </p:spPr>
      </p:pic>
      <p:sp>
        <p:nvSpPr>
          <p:cNvPr id="47" name="Shape 47"/>
          <p:cNvSpPr txBox="1"/>
          <p:nvPr>
            <p:ph idx="1" type="body"/>
          </p:nvPr>
        </p:nvSpPr>
        <p:spPr>
          <a:xfrm>
            <a:off x="685799" y="1160692"/>
            <a:ext cx="3815100" cy="825600"/>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8" name="Shape 48"/>
          <p:cNvSpPr txBox="1"/>
          <p:nvPr>
            <p:ph idx="2" type="body"/>
          </p:nvPr>
        </p:nvSpPr>
        <p:spPr>
          <a:xfrm>
            <a:off x="685799" y="2154891"/>
            <a:ext cx="3815100" cy="4033200"/>
          </a:xfrm>
          <a:prstGeom prst="rect">
            <a:avLst/>
          </a:prstGeom>
          <a:noFill/>
          <a:ln>
            <a:noFill/>
          </a:ln>
        </p:spPr>
        <p:txBody>
          <a:bodyPr anchorCtr="0" anchor="t" bIns="91425" lIns="91425" rIns="91425" tIns="91425"/>
          <a:lstStyle>
            <a:lvl1pPr indent="-50800" lvl="0" marL="228600" rtl="0" algn="l">
              <a:lnSpc>
                <a:spcPct val="90000"/>
              </a:lnSpc>
              <a:spcBef>
                <a:spcPts val="1000"/>
              </a:spcBef>
              <a:buClr>
                <a:srgbClr val="3F3F3F"/>
              </a:buClr>
              <a:buFont typeface="Noto Symbol"/>
              <a:buChar char="⚫"/>
              <a:defRPr/>
            </a:lvl1pPr>
            <a:lvl2pPr indent="-76200" lvl="1" marL="685800" rtl="0" algn="l">
              <a:lnSpc>
                <a:spcPct val="90000"/>
              </a:lnSpc>
              <a:spcBef>
                <a:spcPts val="500"/>
              </a:spcBef>
              <a:buClr>
                <a:srgbClr val="3F3F3F"/>
              </a:buClr>
              <a:buFont typeface="Noto Symbol"/>
              <a:buChar char="⚫"/>
              <a:defRPr/>
            </a:lvl2pPr>
            <a:lvl3pPr indent="-101600" lvl="2" marL="1143000" rtl="0" algn="l">
              <a:lnSpc>
                <a:spcPct val="90000"/>
              </a:lnSpc>
              <a:spcBef>
                <a:spcPts val="500"/>
              </a:spcBef>
              <a:buClr>
                <a:srgbClr val="3F3F3F"/>
              </a:buClr>
              <a:buFont typeface="Noto Symbol"/>
              <a:buChar char="⚫"/>
              <a:defRPr/>
            </a:lvl3pPr>
            <a:lvl4pPr indent="-114300" lvl="3" marL="1600200" rtl="0" algn="l">
              <a:lnSpc>
                <a:spcPct val="90000"/>
              </a:lnSpc>
              <a:spcBef>
                <a:spcPts val="500"/>
              </a:spcBef>
              <a:buClr>
                <a:srgbClr val="3F3F3F"/>
              </a:buClr>
              <a:buFont typeface="Noto Symbol"/>
              <a:buChar char="⚫"/>
              <a:defRPr/>
            </a:lvl4pPr>
            <a:lvl5pPr indent="-114300" lvl="4" marL="2057400" rtl="0" algn="l">
              <a:lnSpc>
                <a:spcPct val="90000"/>
              </a:lnSpc>
              <a:spcBef>
                <a:spcPts val="500"/>
              </a:spcBef>
              <a:buClr>
                <a:srgbClr val="3F3F3F"/>
              </a:buClr>
              <a:buFont typeface="Noto Symbol"/>
              <a:buChar char="⚫"/>
              <a:defRPr/>
            </a:lvl5pPr>
            <a:lvl6pPr indent="-114300" lvl="5" marL="2514600" rtl="0" algn="l">
              <a:spcBef>
                <a:spcPts val="360"/>
              </a:spcBef>
              <a:buClr>
                <a:schemeClr val="dk1"/>
              </a:buClr>
              <a:buFont typeface="Noto Symbol"/>
              <a:buChar char="⚫"/>
              <a:defRPr/>
            </a:lvl6pPr>
            <a:lvl7pPr indent="-114300" lvl="6" marL="2971800" rtl="0" algn="l">
              <a:spcBef>
                <a:spcPts val="360"/>
              </a:spcBef>
              <a:buClr>
                <a:schemeClr val="dk1"/>
              </a:buClr>
              <a:buFont typeface="Noto Symbol"/>
              <a:buChar char="⚫"/>
              <a:defRPr/>
            </a:lvl7pPr>
            <a:lvl8pPr indent="-114300" lvl="7" marL="3429000" rtl="0" algn="l">
              <a:spcBef>
                <a:spcPts val="360"/>
              </a:spcBef>
              <a:buClr>
                <a:schemeClr val="dk1"/>
              </a:buClr>
              <a:buFont typeface="Noto Symbol"/>
              <a:buChar char="⚫"/>
              <a:defRPr/>
            </a:lvl8pPr>
            <a:lvl9pPr indent="-114300" lvl="8" marL="3886200" rtl="0" algn="l">
              <a:spcBef>
                <a:spcPts val="360"/>
              </a:spcBef>
              <a:buClr>
                <a:schemeClr val="dk1"/>
              </a:buClr>
              <a:buFont typeface="Noto Symbol"/>
              <a:buChar char="⚫"/>
              <a:defRPr/>
            </a:lvl9pPr>
          </a:lstStyle>
          <a:p/>
        </p:txBody>
      </p:sp>
      <p:sp>
        <p:nvSpPr>
          <p:cNvPr id="49" name="Shape 49"/>
          <p:cNvSpPr txBox="1"/>
          <p:nvPr>
            <p:ph idx="3" type="body"/>
          </p:nvPr>
        </p:nvSpPr>
        <p:spPr>
          <a:xfrm>
            <a:off x="4629151" y="1160690"/>
            <a:ext cx="3829199" cy="825600"/>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50" name="Shape 50"/>
          <p:cNvSpPr txBox="1"/>
          <p:nvPr>
            <p:ph idx="4" type="body"/>
          </p:nvPr>
        </p:nvSpPr>
        <p:spPr>
          <a:xfrm>
            <a:off x="4629151" y="2154891"/>
            <a:ext cx="3829199" cy="4033200"/>
          </a:xfrm>
          <a:prstGeom prst="rect">
            <a:avLst/>
          </a:prstGeom>
          <a:noFill/>
          <a:ln>
            <a:noFill/>
          </a:ln>
        </p:spPr>
        <p:txBody>
          <a:bodyPr anchorCtr="0" anchor="t" bIns="91425" lIns="91425" rIns="91425" tIns="91425"/>
          <a:lstStyle>
            <a:lvl1pPr indent="-50800" lvl="0" marL="228600" rtl="0" algn="l">
              <a:lnSpc>
                <a:spcPct val="90000"/>
              </a:lnSpc>
              <a:spcBef>
                <a:spcPts val="1000"/>
              </a:spcBef>
              <a:buClr>
                <a:srgbClr val="3F3F3F"/>
              </a:buClr>
              <a:buFont typeface="Noto Symbol"/>
              <a:buChar char="⚫"/>
              <a:defRPr/>
            </a:lvl1pPr>
            <a:lvl2pPr indent="-76200" lvl="1" marL="685800" rtl="0" algn="l">
              <a:lnSpc>
                <a:spcPct val="90000"/>
              </a:lnSpc>
              <a:spcBef>
                <a:spcPts val="500"/>
              </a:spcBef>
              <a:buClr>
                <a:srgbClr val="3F3F3F"/>
              </a:buClr>
              <a:buFont typeface="Noto Symbol"/>
              <a:buChar char="⚫"/>
              <a:defRPr/>
            </a:lvl2pPr>
            <a:lvl3pPr indent="-101600" lvl="2" marL="1143000" rtl="0" algn="l">
              <a:lnSpc>
                <a:spcPct val="90000"/>
              </a:lnSpc>
              <a:spcBef>
                <a:spcPts val="500"/>
              </a:spcBef>
              <a:buClr>
                <a:srgbClr val="3F3F3F"/>
              </a:buClr>
              <a:buFont typeface="Noto Symbol"/>
              <a:buChar char="⚫"/>
              <a:defRPr/>
            </a:lvl3pPr>
            <a:lvl4pPr indent="-114300" lvl="3" marL="1600200" rtl="0" algn="l">
              <a:lnSpc>
                <a:spcPct val="90000"/>
              </a:lnSpc>
              <a:spcBef>
                <a:spcPts val="500"/>
              </a:spcBef>
              <a:buClr>
                <a:srgbClr val="3F3F3F"/>
              </a:buClr>
              <a:buFont typeface="Noto Symbol"/>
              <a:buChar char="⚫"/>
              <a:defRPr/>
            </a:lvl4pPr>
            <a:lvl5pPr indent="-114300" lvl="4" marL="2057400" rtl="0" algn="l">
              <a:lnSpc>
                <a:spcPct val="90000"/>
              </a:lnSpc>
              <a:spcBef>
                <a:spcPts val="500"/>
              </a:spcBef>
              <a:buClr>
                <a:srgbClr val="3F3F3F"/>
              </a:buClr>
              <a:buFont typeface="Noto Symbol"/>
              <a:buChar char="⚫"/>
              <a:defRPr/>
            </a:lvl5pPr>
            <a:lvl6pPr indent="-114300" lvl="5" marL="2514600" rtl="0" algn="l">
              <a:spcBef>
                <a:spcPts val="360"/>
              </a:spcBef>
              <a:buClr>
                <a:schemeClr val="dk1"/>
              </a:buClr>
              <a:buFont typeface="Noto Symbol"/>
              <a:buChar char="⚫"/>
              <a:defRPr/>
            </a:lvl6pPr>
            <a:lvl7pPr indent="-114300" lvl="6" marL="2971800" rtl="0" algn="l">
              <a:spcBef>
                <a:spcPts val="360"/>
              </a:spcBef>
              <a:buClr>
                <a:schemeClr val="dk1"/>
              </a:buClr>
              <a:buFont typeface="Noto Symbol"/>
              <a:buChar char="⚫"/>
              <a:defRPr/>
            </a:lvl7pPr>
            <a:lvl8pPr indent="-114300" lvl="7" marL="3429000" rtl="0" algn="l">
              <a:spcBef>
                <a:spcPts val="360"/>
              </a:spcBef>
              <a:buClr>
                <a:schemeClr val="dk1"/>
              </a:buClr>
              <a:buFont typeface="Noto Symbol"/>
              <a:buChar char="⚫"/>
              <a:defRPr/>
            </a:lvl8pPr>
            <a:lvl9pPr indent="-114300" lvl="8" marL="3886200" rtl="0" algn="l">
              <a:spcBef>
                <a:spcPts val="360"/>
              </a:spcBef>
              <a:buClr>
                <a:schemeClr val="dk1"/>
              </a:buClr>
              <a:buFont typeface="Noto Symbol"/>
              <a:buChar char="⚫"/>
              <a:defRPr/>
            </a:lvl9pPr>
          </a:lstStyle>
          <a:p/>
        </p:txBody>
      </p:sp>
      <p:sp>
        <p:nvSpPr>
          <p:cNvPr id="51" name="Shape 51"/>
          <p:cNvSpPr txBox="1"/>
          <p:nvPr>
            <p:ph idx="10" type="dt"/>
          </p:nvPr>
        </p:nvSpPr>
        <p:spPr>
          <a:xfrm>
            <a:off x="685799" y="6356353"/>
            <a:ext cx="2057400"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2" name="Shape 52"/>
          <p:cNvSpPr txBox="1"/>
          <p:nvPr>
            <p:ph idx="11" type="ftr"/>
          </p:nvPr>
        </p:nvSpPr>
        <p:spPr>
          <a:xfrm>
            <a:off x="3031547" y="6356353"/>
            <a:ext cx="3086099" cy="365099"/>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3" name="Shape 53"/>
          <p:cNvSpPr txBox="1"/>
          <p:nvPr>
            <p:ph idx="12" type="sldNum"/>
          </p:nvPr>
        </p:nvSpPr>
        <p:spPr>
          <a:xfrm>
            <a:off x="6400800" y="6356353"/>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100" u="none" cap="none" strike="noStrike">
                <a:solidFill>
                  <a:srgbClr val="888888"/>
                </a:solidFill>
                <a:latin typeface="Arial"/>
                <a:ea typeface="Arial"/>
                <a:cs typeface="Arial"/>
                <a:sym typeface="Arial"/>
              </a:rPr>
              <a:t>‹#›</a:t>
            </a:fld>
          </a:p>
        </p:txBody>
      </p:sp>
      <p:sp>
        <p:nvSpPr>
          <p:cNvPr id="54" name="Shape 54"/>
          <p:cNvSpPr txBox="1"/>
          <p:nvPr>
            <p:ph type="title"/>
          </p:nvPr>
        </p:nvSpPr>
        <p:spPr>
          <a:xfrm>
            <a:off x="685800" y="319313"/>
            <a:ext cx="6847199" cy="6711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55" name="Shape 55"/>
          <p:cNvCxnSpPr/>
          <p:nvPr/>
        </p:nvCxnSpPr>
        <p:spPr>
          <a:xfrm>
            <a:off x="685800" y="990600"/>
            <a:ext cx="7672499" cy="1500"/>
          </a:xfrm>
          <a:prstGeom prst="straightConnector1">
            <a:avLst/>
          </a:prstGeom>
          <a:noFill/>
          <a:ln cap="flat" cmpd="sng" w="9525">
            <a:solidFill>
              <a:srgbClr val="3DACA7"/>
            </a:solidFill>
            <a:prstDash val="solid"/>
            <a:round/>
            <a:headEnd len="med" w="med" type="none"/>
            <a:tailEnd len="med" w="med" type="none"/>
          </a:ln>
        </p:spPr>
      </p:cxnSp>
      <p:pic>
        <p:nvPicPr>
          <p:cNvPr id="56" name="Shape 56"/>
          <p:cNvPicPr preferRelativeResize="0"/>
          <p:nvPr/>
        </p:nvPicPr>
        <p:blipFill rotWithShape="1">
          <a:blip r:embed="rId3">
            <a:alphaModFix/>
          </a:blip>
          <a:srcRect b="0" l="0" r="0" t="0"/>
          <a:stretch/>
        </p:blipFill>
        <p:spPr>
          <a:xfrm>
            <a:off x="7658100" y="408783"/>
            <a:ext cx="800099" cy="447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57" name="Shape 57"/>
        <p:cNvGrpSpPr/>
        <p:nvPr/>
      </p:nvGrpSpPr>
      <p:grpSpPr>
        <a:xfrm>
          <a:off x="0" y="0"/>
          <a:ext cx="0" cy="0"/>
          <a:chOff x="0" y="0"/>
          <a:chExt cx="0" cy="0"/>
        </a:xfrm>
      </p:grpSpPr>
      <p:pic>
        <p:nvPicPr>
          <p:cNvPr id="58" name="Shape 58"/>
          <p:cNvPicPr preferRelativeResize="0"/>
          <p:nvPr/>
        </p:nvPicPr>
        <p:blipFill rotWithShape="1">
          <a:blip r:embed="rId2">
            <a:alphaModFix/>
          </a:blip>
          <a:srcRect b="0" l="0" r="0" t="0"/>
          <a:stretch/>
        </p:blipFill>
        <p:spPr>
          <a:xfrm>
            <a:off x="794" y="-4763"/>
            <a:ext cx="9144000" cy="6862800"/>
          </a:xfrm>
          <a:prstGeom prst="rect">
            <a:avLst/>
          </a:prstGeom>
          <a:noFill/>
          <a:ln>
            <a:noFill/>
          </a:ln>
        </p:spPr>
      </p:pic>
      <p:sp>
        <p:nvSpPr>
          <p:cNvPr id="59" name="Shape 59"/>
          <p:cNvSpPr txBox="1"/>
          <p:nvPr>
            <p:ph idx="10" type="dt"/>
          </p:nvPr>
        </p:nvSpPr>
        <p:spPr>
          <a:xfrm>
            <a:off x="685799" y="6356353"/>
            <a:ext cx="2057400"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0" name="Shape 60"/>
          <p:cNvSpPr txBox="1"/>
          <p:nvPr>
            <p:ph idx="11" type="ftr"/>
          </p:nvPr>
        </p:nvSpPr>
        <p:spPr>
          <a:xfrm>
            <a:off x="3031547" y="6356353"/>
            <a:ext cx="3086099" cy="365099"/>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1" name="Shape 61"/>
          <p:cNvSpPr txBox="1"/>
          <p:nvPr>
            <p:ph idx="12" type="sldNum"/>
          </p:nvPr>
        </p:nvSpPr>
        <p:spPr>
          <a:xfrm>
            <a:off x="6400800" y="6356353"/>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100" u="none" cap="none" strike="noStrike">
                <a:solidFill>
                  <a:srgbClr val="888888"/>
                </a:solidFill>
                <a:latin typeface="Arial"/>
                <a:ea typeface="Arial"/>
                <a:cs typeface="Arial"/>
                <a:sym typeface="Arial"/>
              </a:rPr>
              <a:t>‹#›</a:t>
            </a:fld>
          </a:p>
        </p:txBody>
      </p:sp>
      <p:sp>
        <p:nvSpPr>
          <p:cNvPr id="62" name="Shape 62"/>
          <p:cNvSpPr txBox="1"/>
          <p:nvPr>
            <p:ph type="title"/>
          </p:nvPr>
        </p:nvSpPr>
        <p:spPr>
          <a:xfrm>
            <a:off x="685800" y="319313"/>
            <a:ext cx="6847199" cy="6711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63" name="Shape 63"/>
          <p:cNvCxnSpPr/>
          <p:nvPr/>
        </p:nvCxnSpPr>
        <p:spPr>
          <a:xfrm>
            <a:off x="685800" y="990600"/>
            <a:ext cx="7672499" cy="1500"/>
          </a:xfrm>
          <a:prstGeom prst="straightConnector1">
            <a:avLst/>
          </a:prstGeom>
          <a:noFill/>
          <a:ln cap="flat" cmpd="sng" w="9525">
            <a:solidFill>
              <a:srgbClr val="3DACA7"/>
            </a:solidFill>
            <a:prstDash val="solid"/>
            <a:round/>
            <a:headEnd len="med" w="med" type="none"/>
            <a:tailEnd len="med" w="med" type="none"/>
          </a:ln>
        </p:spPr>
      </p:cxnSp>
      <p:pic>
        <p:nvPicPr>
          <p:cNvPr id="64" name="Shape 64"/>
          <p:cNvPicPr preferRelativeResize="0"/>
          <p:nvPr/>
        </p:nvPicPr>
        <p:blipFill rotWithShape="1">
          <a:blip r:embed="rId3">
            <a:alphaModFix/>
          </a:blip>
          <a:srcRect b="0" l="0" r="0" t="0"/>
          <a:stretch/>
        </p:blipFill>
        <p:spPr>
          <a:xfrm>
            <a:off x="7658100" y="408783"/>
            <a:ext cx="800099" cy="447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5" name="Shape 65"/>
        <p:cNvGrpSpPr/>
        <p:nvPr/>
      </p:nvGrpSpPr>
      <p:grpSpPr>
        <a:xfrm>
          <a:off x="0" y="0"/>
          <a:ext cx="0" cy="0"/>
          <a:chOff x="0" y="0"/>
          <a:chExt cx="0" cy="0"/>
        </a:xfrm>
      </p:grpSpPr>
      <p:sp>
        <p:nvSpPr>
          <p:cNvPr id="66" name="Shape 66"/>
          <p:cNvSpPr txBox="1"/>
          <p:nvPr>
            <p:ph idx="10" type="dt"/>
          </p:nvPr>
        </p:nvSpPr>
        <p:spPr>
          <a:xfrm>
            <a:off x="685799" y="6356353"/>
            <a:ext cx="2057400"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7" name="Shape 67"/>
          <p:cNvSpPr txBox="1"/>
          <p:nvPr>
            <p:ph idx="11" type="ftr"/>
          </p:nvPr>
        </p:nvSpPr>
        <p:spPr>
          <a:xfrm>
            <a:off x="3031547" y="6356353"/>
            <a:ext cx="3086099" cy="365099"/>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8" name="Shape 68"/>
          <p:cNvSpPr txBox="1"/>
          <p:nvPr>
            <p:ph idx="12" type="sldNum"/>
          </p:nvPr>
        </p:nvSpPr>
        <p:spPr>
          <a:xfrm>
            <a:off x="6400800" y="6356353"/>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1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with Caption">
    <p:spTree>
      <p:nvGrpSpPr>
        <p:cNvPr id="69" name="Shape 69"/>
        <p:cNvGrpSpPr/>
        <p:nvPr/>
      </p:nvGrpSpPr>
      <p:grpSpPr>
        <a:xfrm>
          <a:off x="0" y="0"/>
          <a:ext cx="0" cy="0"/>
          <a:chOff x="0" y="0"/>
          <a:chExt cx="0" cy="0"/>
        </a:xfrm>
      </p:grpSpPr>
      <p:pic>
        <p:nvPicPr>
          <p:cNvPr id="70" name="Shape 70"/>
          <p:cNvPicPr preferRelativeResize="0"/>
          <p:nvPr/>
        </p:nvPicPr>
        <p:blipFill rotWithShape="1">
          <a:blip r:embed="rId2">
            <a:alphaModFix/>
          </a:blip>
          <a:srcRect b="0" l="0" r="0" t="0"/>
          <a:stretch/>
        </p:blipFill>
        <p:spPr>
          <a:xfrm>
            <a:off x="794" y="-4763"/>
            <a:ext cx="9144000" cy="6862800"/>
          </a:xfrm>
          <a:prstGeom prst="rect">
            <a:avLst/>
          </a:prstGeom>
          <a:noFill/>
          <a:ln>
            <a:noFill/>
          </a:ln>
        </p:spPr>
      </p:pic>
      <p:sp>
        <p:nvSpPr>
          <p:cNvPr id="71" name="Shape 71"/>
          <p:cNvSpPr txBox="1"/>
          <p:nvPr>
            <p:ph idx="1" type="body"/>
          </p:nvPr>
        </p:nvSpPr>
        <p:spPr>
          <a:xfrm>
            <a:off x="3886200" y="990600"/>
            <a:ext cx="4629299" cy="48767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2" type="body"/>
          </p:nvPr>
        </p:nvSpPr>
        <p:spPr>
          <a:xfrm>
            <a:off x="630935" y="2191658"/>
            <a:ext cx="2948999" cy="3675600"/>
          </a:xfrm>
          <a:prstGeom prst="rect">
            <a:avLst/>
          </a:prstGeom>
          <a:noFill/>
          <a:ln>
            <a:noFill/>
          </a:ln>
        </p:spPr>
        <p:txBody>
          <a:bodyPr anchorCtr="0" anchor="t" bIns="91425" lIns="91425" rIns="91425" tIns="91425"/>
          <a:lstStyle>
            <a:lvl1pPr indent="0" lvl="0" marL="0" rtl="0">
              <a:lnSpc>
                <a:spcPct val="90000"/>
              </a:lnSpc>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73" name="Shape 73"/>
          <p:cNvSpPr txBox="1"/>
          <p:nvPr>
            <p:ph idx="10" type="dt"/>
          </p:nvPr>
        </p:nvSpPr>
        <p:spPr>
          <a:xfrm>
            <a:off x="685799" y="6356353"/>
            <a:ext cx="2057400"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4" name="Shape 74"/>
          <p:cNvSpPr txBox="1"/>
          <p:nvPr>
            <p:ph idx="11" type="ftr"/>
          </p:nvPr>
        </p:nvSpPr>
        <p:spPr>
          <a:xfrm>
            <a:off x="3031547" y="6356353"/>
            <a:ext cx="3086099" cy="365099"/>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5" name="Shape 75"/>
          <p:cNvSpPr txBox="1"/>
          <p:nvPr>
            <p:ph idx="12" type="sldNum"/>
          </p:nvPr>
        </p:nvSpPr>
        <p:spPr>
          <a:xfrm>
            <a:off x="6400800" y="6356353"/>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100" u="none" cap="none" strike="noStrike">
                <a:solidFill>
                  <a:srgbClr val="888888"/>
                </a:solidFill>
                <a:latin typeface="Arial"/>
                <a:ea typeface="Arial"/>
                <a:cs typeface="Arial"/>
                <a:sym typeface="Arial"/>
              </a:rPr>
              <a:t>‹#›</a:t>
            </a:fld>
          </a:p>
        </p:txBody>
      </p:sp>
      <p:sp>
        <p:nvSpPr>
          <p:cNvPr id="76" name="Shape 76"/>
          <p:cNvSpPr txBox="1"/>
          <p:nvPr>
            <p:ph type="title"/>
          </p:nvPr>
        </p:nvSpPr>
        <p:spPr>
          <a:xfrm>
            <a:off x="630935" y="457200"/>
            <a:ext cx="2948999" cy="14877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77" name="Shape 77"/>
          <p:cNvCxnSpPr/>
          <p:nvPr/>
        </p:nvCxnSpPr>
        <p:spPr>
          <a:xfrm>
            <a:off x="645450" y="2061028"/>
            <a:ext cx="2948999" cy="0"/>
          </a:xfrm>
          <a:prstGeom prst="straightConnector1">
            <a:avLst/>
          </a:prstGeom>
          <a:noFill/>
          <a:ln cap="flat" cmpd="sng" w="9525">
            <a:solidFill>
              <a:srgbClr val="3DACA7"/>
            </a:solidFill>
            <a:prstDash val="solid"/>
            <a:round/>
            <a:headEnd len="med" w="med" type="none"/>
            <a:tailEnd len="med" w="med" type="none"/>
          </a:ln>
        </p:spPr>
      </p:cxnSp>
      <p:pic>
        <p:nvPicPr>
          <p:cNvPr id="78" name="Shape 78"/>
          <p:cNvPicPr preferRelativeResize="0"/>
          <p:nvPr/>
        </p:nvPicPr>
        <p:blipFill rotWithShape="1">
          <a:blip r:embed="rId3">
            <a:alphaModFix/>
          </a:blip>
          <a:srcRect b="0" l="0" r="0" t="0"/>
          <a:stretch/>
        </p:blipFill>
        <p:spPr>
          <a:xfrm>
            <a:off x="7658100" y="408783"/>
            <a:ext cx="800099" cy="447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p:spTree>
      <p:nvGrpSpPr>
        <p:cNvPr id="79" name="Shape 79"/>
        <p:cNvGrpSpPr/>
        <p:nvPr/>
      </p:nvGrpSpPr>
      <p:grpSpPr>
        <a:xfrm>
          <a:off x="0" y="0"/>
          <a:ext cx="0" cy="0"/>
          <a:chOff x="0" y="0"/>
          <a:chExt cx="0" cy="0"/>
        </a:xfrm>
      </p:grpSpPr>
      <p:pic>
        <p:nvPicPr>
          <p:cNvPr id="80" name="Shape 80"/>
          <p:cNvPicPr preferRelativeResize="0"/>
          <p:nvPr/>
        </p:nvPicPr>
        <p:blipFill rotWithShape="1">
          <a:blip r:embed="rId2">
            <a:alphaModFix/>
          </a:blip>
          <a:srcRect b="0" l="0" r="0" t="0"/>
          <a:stretch/>
        </p:blipFill>
        <p:spPr>
          <a:xfrm>
            <a:off x="794" y="-4763"/>
            <a:ext cx="9144000" cy="6862800"/>
          </a:xfrm>
          <a:prstGeom prst="rect">
            <a:avLst/>
          </a:prstGeom>
          <a:noFill/>
          <a:ln>
            <a:noFill/>
          </a:ln>
        </p:spPr>
      </p:pic>
      <p:sp>
        <p:nvSpPr>
          <p:cNvPr id="81" name="Shape 81"/>
          <p:cNvSpPr/>
          <p:nvPr>
            <p:ph idx="2" type="pic"/>
          </p:nvPr>
        </p:nvSpPr>
        <p:spPr>
          <a:xfrm>
            <a:off x="3886200" y="990600"/>
            <a:ext cx="4629299" cy="4876799"/>
          </a:xfrm>
          <a:prstGeom prst="rect">
            <a:avLst/>
          </a:prstGeom>
          <a:noFill/>
          <a:ln>
            <a:noFill/>
          </a:ln>
        </p:spPr>
      </p:sp>
      <p:sp>
        <p:nvSpPr>
          <p:cNvPr id="82" name="Shape 82"/>
          <p:cNvSpPr txBox="1"/>
          <p:nvPr>
            <p:ph idx="10" type="dt"/>
          </p:nvPr>
        </p:nvSpPr>
        <p:spPr>
          <a:xfrm>
            <a:off x="685799" y="6356353"/>
            <a:ext cx="2057400"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3" name="Shape 83"/>
          <p:cNvSpPr txBox="1"/>
          <p:nvPr>
            <p:ph idx="11" type="ftr"/>
          </p:nvPr>
        </p:nvSpPr>
        <p:spPr>
          <a:xfrm>
            <a:off x="3031547" y="6356353"/>
            <a:ext cx="3086099" cy="365099"/>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4" name="Shape 84"/>
          <p:cNvSpPr txBox="1"/>
          <p:nvPr>
            <p:ph idx="12" type="sldNum"/>
          </p:nvPr>
        </p:nvSpPr>
        <p:spPr>
          <a:xfrm>
            <a:off x="6400800" y="6356353"/>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100" u="none" cap="none" strike="noStrike">
                <a:solidFill>
                  <a:srgbClr val="888888"/>
                </a:solidFill>
                <a:latin typeface="Arial"/>
                <a:ea typeface="Arial"/>
                <a:cs typeface="Arial"/>
                <a:sym typeface="Arial"/>
              </a:rPr>
              <a:t>‹#›</a:t>
            </a:fld>
          </a:p>
        </p:txBody>
      </p:sp>
      <p:sp>
        <p:nvSpPr>
          <p:cNvPr id="85" name="Shape 85"/>
          <p:cNvSpPr txBox="1"/>
          <p:nvPr>
            <p:ph idx="1" type="body"/>
          </p:nvPr>
        </p:nvSpPr>
        <p:spPr>
          <a:xfrm>
            <a:off x="630935" y="2191658"/>
            <a:ext cx="2948999" cy="3675600"/>
          </a:xfrm>
          <a:prstGeom prst="rect">
            <a:avLst/>
          </a:prstGeom>
          <a:noFill/>
          <a:ln>
            <a:noFill/>
          </a:ln>
        </p:spPr>
        <p:txBody>
          <a:bodyPr anchorCtr="0" anchor="t" bIns="91425" lIns="91425" rIns="91425" tIns="91425"/>
          <a:lstStyle>
            <a:lvl1pPr indent="0" lvl="0" marL="0" rtl="0">
              <a:lnSpc>
                <a:spcPct val="90000"/>
              </a:lnSpc>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86" name="Shape 86"/>
          <p:cNvSpPr txBox="1"/>
          <p:nvPr>
            <p:ph type="title"/>
          </p:nvPr>
        </p:nvSpPr>
        <p:spPr>
          <a:xfrm>
            <a:off x="630935" y="457200"/>
            <a:ext cx="2948999" cy="14877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87" name="Shape 87"/>
          <p:cNvCxnSpPr/>
          <p:nvPr/>
        </p:nvCxnSpPr>
        <p:spPr>
          <a:xfrm>
            <a:off x="645450" y="2061028"/>
            <a:ext cx="2948999" cy="0"/>
          </a:xfrm>
          <a:prstGeom prst="straightConnector1">
            <a:avLst/>
          </a:prstGeom>
          <a:noFill/>
          <a:ln cap="flat" cmpd="sng" w="9525">
            <a:solidFill>
              <a:srgbClr val="3DACA7"/>
            </a:solidFill>
            <a:prstDash val="solid"/>
            <a:round/>
            <a:headEnd len="med" w="med" type="none"/>
            <a:tailEnd len="med" w="med" type="none"/>
          </a:ln>
        </p:spPr>
      </p:cxnSp>
      <p:pic>
        <p:nvPicPr>
          <p:cNvPr id="88" name="Shape 88"/>
          <p:cNvPicPr preferRelativeResize="0"/>
          <p:nvPr/>
        </p:nvPicPr>
        <p:blipFill rotWithShape="1">
          <a:blip r:embed="rId3">
            <a:alphaModFix/>
          </a:blip>
          <a:srcRect b="0" l="0" r="0" t="0"/>
          <a:stretch/>
        </p:blipFill>
        <p:spPr>
          <a:xfrm>
            <a:off x="7658100" y="408783"/>
            <a:ext cx="800099" cy="447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685800" y="365760"/>
            <a:ext cx="77724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3EADA7"/>
              </a:buClr>
              <a:buFont typeface="Quattrocento Sans"/>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 name="Shape 7"/>
          <p:cNvSpPr txBox="1"/>
          <p:nvPr>
            <p:ph idx="1" type="body"/>
          </p:nvPr>
        </p:nvSpPr>
        <p:spPr>
          <a:xfrm>
            <a:off x="685800" y="1828802"/>
            <a:ext cx="7772400" cy="4351199"/>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rgbClr val="3F3F3F"/>
              </a:buClr>
              <a:buFont typeface="Noto Symbol"/>
              <a:buChar char="⚫"/>
              <a:defRPr/>
            </a:lvl1pPr>
            <a:lvl2pPr indent="-76200" lvl="1" marL="685800" marR="0" rtl="0" algn="l">
              <a:lnSpc>
                <a:spcPct val="90000"/>
              </a:lnSpc>
              <a:spcBef>
                <a:spcPts val="500"/>
              </a:spcBef>
              <a:buClr>
                <a:srgbClr val="3F3F3F"/>
              </a:buClr>
              <a:buFont typeface="Noto Symbol"/>
              <a:buChar char="⚫"/>
              <a:defRPr/>
            </a:lvl2pPr>
            <a:lvl3pPr indent="-101600" lvl="2" marL="1143000" marR="0" rtl="0" algn="l">
              <a:lnSpc>
                <a:spcPct val="90000"/>
              </a:lnSpc>
              <a:spcBef>
                <a:spcPts val="500"/>
              </a:spcBef>
              <a:buClr>
                <a:srgbClr val="3F3F3F"/>
              </a:buClr>
              <a:buFont typeface="Noto Symbol"/>
              <a:buChar char="⚫"/>
              <a:defRPr/>
            </a:lvl3pPr>
            <a:lvl4pPr indent="-114300" lvl="3" marL="1600200" marR="0" rtl="0" algn="l">
              <a:lnSpc>
                <a:spcPct val="90000"/>
              </a:lnSpc>
              <a:spcBef>
                <a:spcPts val="500"/>
              </a:spcBef>
              <a:buClr>
                <a:srgbClr val="3F3F3F"/>
              </a:buClr>
              <a:buFont typeface="Noto Symbol"/>
              <a:buChar char="⚫"/>
              <a:defRPr/>
            </a:lvl4pPr>
            <a:lvl5pPr indent="-114300" lvl="4" marL="2057400" marR="0" rtl="0" algn="l">
              <a:lnSpc>
                <a:spcPct val="90000"/>
              </a:lnSpc>
              <a:spcBef>
                <a:spcPts val="500"/>
              </a:spcBef>
              <a:buClr>
                <a:srgbClr val="3F3F3F"/>
              </a:buClr>
              <a:buFont typeface="Noto Symbol"/>
              <a:buChar char="⚫"/>
              <a:defRPr/>
            </a:lvl5pPr>
            <a:lvl6pPr indent="-114300" lvl="5" marL="2514600" marR="0" rtl="0" algn="l">
              <a:spcBef>
                <a:spcPts val="360"/>
              </a:spcBef>
              <a:buClr>
                <a:schemeClr val="dk1"/>
              </a:buClr>
              <a:buFont typeface="Noto Symbol"/>
              <a:buChar char="⚫"/>
              <a:defRPr/>
            </a:lvl6pPr>
            <a:lvl7pPr indent="-114300" lvl="6" marL="2971800" marR="0" rtl="0" algn="l">
              <a:spcBef>
                <a:spcPts val="360"/>
              </a:spcBef>
              <a:buClr>
                <a:schemeClr val="dk1"/>
              </a:buClr>
              <a:buFont typeface="Noto Symbol"/>
              <a:buChar char="⚫"/>
              <a:defRPr/>
            </a:lvl7pPr>
            <a:lvl8pPr indent="-114300" lvl="7" marL="3429000" marR="0" rtl="0" algn="l">
              <a:spcBef>
                <a:spcPts val="360"/>
              </a:spcBef>
              <a:buClr>
                <a:schemeClr val="dk1"/>
              </a:buClr>
              <a:buFont typeface="Noto Symbol"/>
              <a:buChar char="⚫"/>
              <a:defRPr/>
            </a:lvl8pPr>
            <a:lvl9pPr indent="-114300" lvl="8" marL="3886200" marR="0" rtl="0" algn="l">
              <a:spcBef>
                <a:spcPts val="360"/>
              </a:spcBef>
              <a:buClr>
                <a:schemeClr val="dk1"/>
              </a:buClr>
              <a:buFont typeface="Noto Symbol"/>
              <a:buChar char="⚫"/>
              <a:defRPr/>
            </a:lvl9pPr>
          </a:lstStyle>
          <a:p/>
        </p:txBody>
      </p:sp>
      <p:sp>
        <p:nvSpPr>
          <p:cNvPr id="8" name="Shape 8"/>
          <p:cNvSpPr txBox="1"/>
          <p:nvPr>
            <p:ph idx="10" type="dt"/>
          </p:nvPr>
        </p:nvSpPr>
        <p:spPr>
          <a:xfrm>
            <a:off x="685799" y="6356353"/>
            <a:ext cx="2057400" cy="365099"/>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 name="Shape 9"/>
          <p:cNvSpPr txBox="1"/>
          <p:nvPr>
            <p:ph idx="11" type="ftr"/>
          </p:nvPr>
        </p:nvSpPr>
        <p:spPr>
          <a:xfrm>
            <a:off x="3031547" y="6356353"/>
            <a:ext cx="3086099" cy="365099"/>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 name="Shape 10"/>
          <p:cNvSpPr txBox="1"/>
          <p:nvPr>
            <p:ph idx="12" type="sldNum"/>
          </p:nvPr>
        </p:nvSpPr>
        <p:spPr>
          <a:xfrm>
            <a:off x="6400800" y="6356353"/>
            <a:ext cx="2057400" cy="3650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 sz="1100" u="none" cap="none" strike="noStrike">
                <a:solidFill>
                  <a:srgbClr val="888888"/>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ctrTitle"/>
          </p:nvPr>
        </p:nvSpPr>
        <p:spPr>
          <a:xfrm>
            <a:off x="685800" y="1524001"/>
            <a:ext cx="7772400" cy="1306499"/>
          </a:xfrm>
          <a:prstGeom prst="rect">
            <a:avLst/>
          </a:prstGeom>
        </p:spPr>
        <p:txBody>
          <a:bodyPr anchorCtr="0" anchor="b" bIns="91425" lIns="91425" rIns="91425" tIns="91425">
            <a:noAutofit/>
          </a:bodyPr>
          <a:lstStyle/>
          <a:p>
            <a:pPr lvl="0">
              <a:spcBef>
                <a:spcPts val="0"/>
              </a:spcBef>
              <a:buNone/>
            </a:pPr>
            <a:r>
              <a:rPr b="1" lang="en" sz="3600">
                <a:solidFill>
                  <a:srgbClr val="FFFFFF"/>
                </a:solidFill>
                <a:latin typeface="Quattrocento Sans"/>
                <a:ea typeface="Quattrocento Sans"/>
                <a:cs typeface="Quattrocento Sans"/>
                <a:sym typeface="Quattrocento Sans"/>
              </a:rPr>
              <a:t>Intro to Linux</a:t>
            </a:r>
          </a:p>
        </p:txBody>
      </p:sp>
      <p:sp>
        <p:nvSpPr>
          <p:cNvPr id="115" name="Shape 115"/>
          <p:cNvSpPr txBox="1"/>
          <p:nvPr>
            <p:ph idx="1" type="subTitle"/>
          </p:nvPr>
        </p:nvSpPr>
        <p:spPr>
          <a:xfrm>
            <a:off x="684900" y="3338736"/>
            <a:ext cx="6858000" cy="770100"/>
          </a:xfrm>
          <a:prstGeom prst="rect">
            <a:avLst/>
          </a:prstGeom>
        </p:spPr>
        <p:txBody>
          <a:bodyPr anchorCtr="0" anchor="t" bIns="91425" lIns="91425" rIns="91425" tIns="91425">
            <a:noAutofit/>
          </a:bodyPr>
          <a:lstStyle/>
          <a:p>
            <a:pPr lvl="0">
              <a:spcBef>
                <a:spcPts val="0"/>
              </a:spcBef>
              <a:buNone/>
            </a:pPr>
            <a:r>
              <a:rPr lang="en" sz="1800">
                <a:solidFill>
                  <a:srgbClr val="FFFFFF"/>
                </a:solidFill>
                <a:latin typeface="Quattrocento Sans"/>
                <a:ea typeface="Quattrocento Sans"/>
                <a:cs typeface="Quattrocento Sans"/>
                <a:sym typeface="Quattrocento Sans"/>
              </a:rPr>
              <a:t>1st July 2015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685800" y="319313"/>
            <a:ext cx="6847199" cy="671100"/>
          </a:xfrm>
          <a:prstGeom prst="rect">
            <a:avLst/>
          </a:prstGeom>
        </p:spPr>
        <p:txBody>
          <a:bodyPr anchorCtr="0" anchor="ctr" bIns="91425" lIns="91425" rIns="91425" tIns="91425">
            <a:noAutofit/>
          </a:bodyPr>
          <a:lstStyle/>
          <a:p>
            <a:pPr lvl="0" rtl="0">
              <a:spcBef>
                <a:spcPts val="0"/>
              </a:spcBef>
              <a:buNone/>
            </a:pPr>
            <a:r>
              <a:rPr lang="en" sz="1800">
                <a:latin typeface="Quattrocento Sans"/>
                <a:ea typeface="Quattrocento Sans"/>
                <a:cs typeface="Quattrocento Sans"/>
                <a:sym typeface="Quattrocento Sans"/>
              </a:rPr>
              <a:t>File Access Rights</a:t>
            </a:r>
          </a:p>
        </p:txBody>
      </p:sp>
      <p:sp>
        <p:nvSpPr>
          <p:cNvPr id="170" name="Shape 170"/>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-rwxrwxrwx     a file that everyone can read, write and execute (and delete).</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-rw-------     a file that only the owner can read and write - no-one else can read or write and no-one has execution rights (e.g. your mailbox file).</a:t>
            </a:r>
          </a:p>
          <a:p>
            <a:pPr indent="0" lvl="0" marL="0" rtl="0">
              <a:lnSpc>
                <a:spcPct val="115000"/>
              </a:lnSpc>
              <a:spcBef>
                <a:spcPts val="0"/>
              </a:spcBef>
              <a:buNone/>
            </a:pPr>
            <a:r>
              <a:t/>
            </a:r>
            <a:endParaRPr>
              <a:latin typeface="Quattrocento Sans"/>
              <a:ea typeface="Quattrocento Sans"/>
              <a:cs typeface="Quattrocento Sans"/>
              <a:sym typeface="Quattrocento Sans"/>
            </a:endParaRP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chmod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685800" y="319313"/>
            <a:ext cx="6847199" cy="671100"/>
          </a:xfrm>
          <a:prstGeom prst="rect">
            <a:avLst/>
          </a:prstGeom>
        </p:spPr>
        <p:txBody>
          <a:bodyPr anchorCtr="0" anchor="ctr" bIns="91425" lIns="91425" rIns="91425" tIns="91425">
            <a:noAutofit/>
          </a:bodyPr>
          <a:lstStyle/>
          <a:p>
            <a:pPr lvl="0" rtl="0">
              <a:spcBef>
                <a:spcPts val="0"/>
              </a:spcBef>
              <a:buNone/>
            </a:pPr>
            <a:r>
              <a:rPr lang="en" sz="1800">
                <a:latin typeface="Quattrocento Sans"/>
                <a:ea typeface="Quattrocento Sans"/>
                <a:cs typeface="Quattrocento Sans"/>
                <a:sym typeface="Quattrocento Sans"/>
              </a:rPr>
              <a:t>Special input</a:t>
            </a:r>
          </a:p>
        </p:txBody>
      </p:sp>
      <p:sp>
        <p:nvSpPr>
          <p:cNvPr id="176" name="Shape 176"/>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ls -lag    			 //list access rights for all files</a:t>
            </a:r>
          </a:p>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chmod [options] “file”     //change access rights for named file</a:t>
            </a:r>
          </a:p>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command &amp;     		//run command in background</a:t>
            </a:r>
          </a:p>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^C     				//kill the job running in the foreground</a:t>
            </a:r>
          </a:p>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^Z     				//suspend the job running in the foreground</a:t>
            </a:r>
          </a:p>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bg     				//background the suspended job</a:t>
            </a:r>
          </a:p>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jobs     			//list current jobs</a:t>
            </a:r>
          </a:p>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fg %1     			//foreground job number 1</a:t>
            </a:r>
          </a:p>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kill %1     			//kill job number 1</a:t>
            </a:r>
          </a:p>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ps     				//list current processes</a:t>
            </a:r>
          </a:p>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kill 26152     			//kill process number 26152</a:t>
            </a:r>
          </a:p>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history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685800" y="319313"/>
            <a:ext cx="6847199" cy="671100"/>
          </a:xfrm>
          <a:prstGeom prst="rect">
            <a:avLst/>
          </a:prstGeom>
        </p:spPr>
        <p:txBody>
          <a:bodyPr anchorCtr="0" anchor="ctr" bIns="91425" lIns="91425" rIns="91425" tIns="91425">
            <a:noAutofit/>
          </a:bodyPr>
          <a:lstStyle/>
          <a:p>
            <a:pPr lvl="0" rtl="0">
              <a:spcBef>
                <a:spcPts val="0"/>
              </a:spcBef>
              <a:buNone/>
            </a:pPr>
            <a:r>
              <a:rPr lang="en" sz="1800">
                <a:latin typeface="Quattrocento Sans"/>
                <a:ea typeface="Quattrocento Sans"/>
                <a:cs typeface="Quattrocento Sans"/>
                <a:sym typeface="Quattrocento Sans"/>
              </a:rPr>
              <a:t>Compiling Source Code</a:t>
            </a:r>
          </a:p>
        </p:txBody>
      </p:sp>
      <p:sp>
        <p:nvSpPr>
          <p:cNvPr id="182" name="Shape 182"/>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The </a:t>
            </a:r>
            <a:r>
              <a:rPr b="1" lang="en">
                <a:latin typeface="Quattrocento Sans"/>
                <a:ea typeface="Quattrocento Sans"/>
                <a:cs typeface="Quattrocento Sans"/>
                <a:sym typeface="Quattrocento Sans"/>
              </a:rPr>
              <a:t>make </a:t>
            </a:r>
            <a:r>
              <a:rPr lang="en">
                <a:latin typeface="Quattrocento Sans"/>
                <a:ea typeface="Quattrocento Sans"/>
                <a:cs typeface="Quattrocento Sans"/>
                <a:sym typeface="Quattrocento Sans"/>
              </a:rPr>
              <a:t>command</a:t>
            </a:r>
          </a:p>
          <a:p>
            <a:pPr indent="-228600" lvl="1" marL="914400" rtl="0">
              <a:lnSpc>
                <a:spcPct val="115000"/>
              </a:lnSpc>
              <a:spcBef>
                <a:spcPts val="0"/>
              </a:spcBef>
              <a:buFont typeface="Quattrocento Sans"/>
            </a:pPr>
            <a:r>
              <a:rPr lang="en" sz="1000">
                <a:solidFill>
                  <a:srgbClr val="444444"/>
                </a:solidFill>
                <a:highlight>
                  <a:srgbClr val="FFFFFF"/>
                </a:highlight>
                <a:latin typeface="Verdana"/>
                <a:ea typeface="Verdana"/>
                <a:cs typeface="Verdana"/>
                <a:sym typeface="Verdana"/>
              </a:rPr>
              <a:t>allows programmers to manage large programs or groups of programs </a:t>
            </a:r>
          </a:p>
          <a:p>
            <a:pPr indent="-228600" lvl="1" marL="914400" rtl="0">
              <a:lnSpc>
                <a:spcPct val="115000"/>
              </a:lnSpc>
              <a:spcBef>
                <a:spcPts val="0"/>
              </a:spcBef>
              <a:buFont typeface="Quattrocento Sans"/>
            </a:pPr>
            <a:r>
              <a:rPr lang="en" sz="1000">
                <a:solidFill>
                  <a:srgbClr val="444444"/>
                </a:solidFill>
                <a:highlight>
                  <a:srgbClr val="FFFFFF"/>
                </a:highlight>
                <a:latin typeface="Verdana"/>
                <a:ea typeface="Verdana"/>
                <a:cs typeface="Verdana"/>
                <a:sym typeface="Verdana"/>
              </a:rPr>
              <a:t>aids in developing large programs by keeping track of which portions of the entire program have been changed, compiling only those parts of the program which have changed since the last compile</a:t>
            </a:r>
          </a:p>
          <a:p>
            <a:pPr indent="-228600" lvl="1" marL="914400" rtl="0">
              <a:lnSpc>
                <a:spcPct val="115000"/>
              </a:lnSpc>
              <a:spcBef>
                <a:spcPts val="0"/>
              </a:spcBef>
              <a:buFont typeface="Quattrocento Sans"/>
            </a:pPr>
            <a:r>
              <a:rPr lang="en" sz="1000">
                <a:solidFill>
                  <a:srgbClr val="444444"/>
                </a:solidFill>
                <a:highlight>
                  <a:srgbClr val="FFFFFF"/>
                </a:highlight>
                <a:latin typeface="Verdana"/>
                <a:ea typeface="Verdana"/>
                <a:cs typeface="Verdana"/>
                <a:sym typeface="Verdana"/>
              </a:rPr>
              <a:t>gets its set of compile rules from a text file called </a:t>
            </a:r>
            <a:r>
              <a:rPr b="1" lang="en" sz="1000">
                <a:solidFill>
                  <a:srgbClr val="444444"/>
                </a:solidFill>
                <a:highlight>
                  <a:srgbClr val="FFFFFF"/>
                </a:highlight>
                <a:latin typeface="Verdana"/>
                <a:ea typeface="Verdana"/>
                <a:cs typeface="Verdana"/>
                <a:sym typeface="Verdana"/>
              </a:rPr>
              <a:t>Makefile</a:t>
            </a:r>
            <a:r>
              <a:rPr lang="en" sz="1000">
                <a:solidFill>
                  <a:srgbClr val="444444"/>
                </a:solidFill>
                <a:highlight>
                  <a:srgbClr val="FFFFFF"/>
                </a:highlight>
                <a:latin typeface="Verdana"/>
                <a:ea typeface="Verdana"/>
                <a:cs typeface="Verdana"/>
                <a:sym typeface="Verdana"/>
              </a:rPr>
              <a:t> which resides in the same directory as the source files</a:t>
            </a:r>
          </a:p>
          <a:p>
            <a:pPr indent="0" lvl="0" marL="457200" rtl="0">
              <a:lnSpc>
                <a:spcPct val="115000"/>
              </a:lnSpc>
              <a:spcBef>
                <a:spcPts val="0"/>
              </a:spcBef>
              <a:buNone/>
            </a:pPr>
            <a:r>
              <a:t/>
            </a:r>
            <a:endParaRPr sz="1000">
              <a:solidFill>
                <a:srgbClr val="444444"/>
              </a:solidFill>
              <a:highlight>
                <a:srgbClr val="FFFFFF"/>
              </a:highlight>
              <a:latin typeface="Verdana"/>
              <a:ea typeface="Verdana"/>
              <a:cs typeface="Verdana"/>
              <a:sym typeface="Verdana"/>
            </a:endParaRP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The </a:t>
            </a:r>
            <a:r>
              <a:rPr b="1" lang="en">
                <a:latin typeface="Quattrocento Sans"/>
                <a:ea typeface="Quattrocento Sans"/>
                <a:cs typeface="Quattrocento Sans"/>
                <a:sym typeface="Quattrocento Sans"/>
              </a:rPr>
              <a:t>configure </a:t>
            </a:r>
            <a:r>
              <a:rPr lang="en">
                <a:latin typeface="Quattrocento Sans"/>
                <a:ea typeface="Quattrocento Sans"/>
                <a:cs typeface="Quattrocento Sans"/>
                <a:sym typeface="Quattrocento Sans"/>
              </a:rPr>
              <a:t>Shell Script</a:t>
            </a:r>
          </a:p>
          <a:p>
            <a:pPr indent="-228600" lvl="1" marL="914400" rtl="0">
              <a:lnSpc>
                <a:spcPct val="115000"/>
              </a:lnSpc>
              <a:spcBef>
                <a:spcPts val="0"/>
              </a:spcBef>
              <a:buFont typeface="Quattrocento Sans"/>
            </a:pPr>
            <a:r>
              <a:rPr lang="en" sz="1000">
                <a:solidFill>
                  <a:srgbClr val="444444"/>
                </a:solidFill>
                <a:highlight>
                  <a:srgbClr val="FFFFFF"/>
                </a:highlight>
                <a:latin typeface="Verdana"/>
                <a:ea typeface="Verdana"/>
                <a:cs typeface="Verdana"/>
                <a:sym typeface="Verdana"/>
              </a:rPr>
              <a:t>attempts to guess correct values for various system-dependent variables used during compilation</a:t>
            </a:r>
          </a:p>
          <a:p>
            <a:pPr indent="-228600" lvl="1" marL="914400" rtl="0">
              <a:lnSpc>
                <a:spcPct val="115000"/>
              </a:lnSpc>
              <a:spcBef>
                <a:spcPts val="0"/>
              </a:spcBef>
              <a:buFont typeface="Quattrocento Sans"/>
            </a:pPr>
            <a:r>
              <a:rPr lang="en" sz="1000">
                <a:solidFill>
                  <a:srgbClr val="444444"/>
                </a:solidFill>
                <a:highlight>
                  <a:srgbClr val="FFFFFF"/>
                </a:highlight>
                <a:latin typeface="Verdana"/>
                <a:ea typeface="Verdana"/>
                <a:cs typeface="Verdana"/>
                <a:sym typeface="Verdana"/>
              </a:rPr>
              <a:t>uses those values to create a </a:t>
            </a:r>
            <a:r>
              <a:rPr b="1" lang="en" sz="1000">
                <a:solidFill>
                  <a:srgbClr val="444444"/>
                </a:solidFill>
                <a:highlight>
                  <a:srgbClr val="FFFFFF"/>
                </a:highlight>
                <a:latin typeface="Verdana"/>
                <a:ea typeface="Verdana"/>
                <a:cs typeface="Verdana"/>
                <a:sym typeface="Verdana"/>
              </a:rPr>
              <a:t>Makefile</a:t>
            </a:r>
            <a:r>
              <a:rPr lang="en" sz="1000">
                <a:solidFill>
                  <a:srgbClr val="444444"/>
                </a:solidFill>
                <a:highlight>
                  <a:srgbClr val="FFFFFF"/>
                </a:highlight>
                <a:latin typeface="Verdana"/>
                <a:ea typeface="Verdana"/>
                <a:cs typeface="Verdana"/>
                <a:sym typeface="Verdana"/>
              </a:rPr>
              <a:t> in each directory of the package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685800" y="319313"/>
            <a:ext cx="6847199" cy="671100"/>
          </a:xfrm>
          <a:prstGeom prst="rect">
            <a:avLst/>
          </a:prstGeom>
        </p:spPr>
        <p:txBody>
          <a:bodyPr anchorCtr="0" anchor="ctr" bIns="91425" lIns="91425" rIns="91425" tIns="91425">
            <a:noAutofit/>
          </a:bodyPr>
          <a:lstStyle/>
          <a:p>
            <a:pPr lvl="0">
              <a:spcBef>
                <a:spcPts val="0"/>
              </a:spcBef>
              <a:buNone/>
            </a:pPr>
            <a:r>
              <a:rPr lang="en"/>
              <a:t>Compiling Source Code</a:t>
            </a:r>
          </a:p>
        </p:txBody>
      </p:sp>
      <p:sp>
        <p:nvSpPr>
          <p:cNvPr id="188" name="Shape 188"/>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317500" lvl="0" marL="457200" rtl="0">
              <a:lnSpc>
                <a:spcPct val="120000"/>
              </a:lnSpc>
              <a:spcBef>
                <a:spcPts val="0"/>
              </a:spcBef>
              <a:buClr>
                <a:srgbClr val="444444"/>
              </a:buClr>
              <a:buSzPct val="100000"/>
              <a:buFont typeface="Quattrocento Sans"/>
              <a:buAutoNum type="arabicPeriod"/>
            </a:pPr>
            <a:r>
              <a:rPr b="1" lang="en">
                <a:solidFill>
                  <a:schemeClr val="dk1"/>
                </a:solidFill>
                <a:latin typeface="Quattrocento Sans"/>
                <a:ea typeface="Quattrocento Sans"/>
                <a:cs typeface="Quattrocento Sans"/>
                <a:sym typeface="Quattrocento Sans"/>
              </a:rPr>
              <a:t>cd</a:t>
            </a:r>
            <a:r>
              <a:rPr lang="en">
                <a:solidFill>
                  <a:srgbClr val="444444"/>
                </a:solidFill>
                <a:latin typeface="Quattrocento Sans"/>
                <a:ea typeface="Quattrocento Sans"/>
                <a:cs typeface="Quattrocento Sans"/>
                <a:sym typeface="Quattrocento Sans"/>
              </a:rPr>
              <a:t> to the directory containing the package's source code.</a:t>
            </a:r>
          </a:p>
          <a:p>
            <a:pPr indent="-317500" lvl="0" marL="457200" rtl="0">
              <a:lnSpc>
                <a:spcPct val="120000"/>
              </a:lnSpc>
              <a:spcBef>
                <a:spcPts val="0"/>
              </a:spcBef>
              <a:buClr>
                <a:srgbClr val="444444"/>
              </a:buClr>
              <a:buSzPct val="100000"/>
              <a:buFont typeface="Quattrocento Sans"/>
              <a:buAutoNum type="arabicPeriod"/>
            </a:pPr>
            <a:r>
              <a:rPr lang="en">
                <a:solidFill>
                  <a:srgbClr val="444444"/>
                </a:solidFill>
                <a:latin typeface="Quattrocento Sans"/>
                <a:ea typeface="Quattrocento Sans"/>
                <a:cs typeface="Quattrocento Sans"/>
                <a:sym typeface="Quattrocento Sans"/>
              </a:rPr>
              <a:t>Type </a:t>
            </a:r>
            <a:r>
              <a:rPr b="1" lang="en">
                <a:solidFill>
                  <a:schemeClr val="dk1"/>
                </a:solidFill>
                <a:latin typeface="Quattrocento Sans"/>
                <a:ea typeface="Quattrocento Sans"/>
                <a:cs typeface="Quattrocento Sans"/>
                <a:sym typeface="Quattrocento Sans"/>
              </a:rPr>
              <a:t>./configure</a:t>
            </a:r>
            <a:r>
              <a:rPr lang="en">
                <a:solidFill>
                  <a:srgbClr val="444444"/>
                </a:solidFill>
                <a:latin typeface="Quattrocento Sans"/>
                <a:ea typeface="Quattrocento Sans"/>
                <a:cs typeface="Quattrocento Sans"/>
                <a:sym typeface="Quattrocento Sans"/>
              </a:rPr>
              <a:t> to configure the package for your system.</a:t>
            </a:r>
          </a:p>
          <a:p>
            <a:pPr indent="-317500" lvl="0" marL="457200" rtl="0">
              <a:lnSpc>
                <a:spcPct val="120000"/>
              </a:lnSpc>
              <a:spcBef>
                <a:spcPts val="0"/>
              </a:spcBef>
              <a:buClr>
                <a:srgbClr val="444444"/>
              </a:buClr>
              <a:buSzPct val="100000"/>
              <a:buFont typeface="Quattrocento Sans"/>
              <a:buAutoNum type="arabicPeriod"/>
            </a:pPr>
            <a:r>
              <a:rPr lang="en">
                <a:solidFill>
                  <a:srgbClr val="444444"/>
                </a:solidFill>
                <a:latin typeface="Quattrocento Sans"/>
                <a:ea typeface="Quattrocento Sans"/>
                <a:cs typeface="Quattrocento Sans"/>
                <a:sym typeface="Quattrocento Sans"/>
              </a:rPr>
              <a:t>Type </a:t>
            </a:r>
            <a:r>
              <a:rPr b="1" lang="en">
                <a:solidFill>
                  <a:schemeClr val="dk1"/>
                </a:solidFill>
                <a:latin typeface="Quattrocento Sans"/>
                <a:ea typeface="Quattrocento Sans"/>
                <a:cs typeface="Quattrocento Sans"/>
                <a:sym typeface="Quattrocento Sans"/>
              </a:rPr>
              <a:t>make</a:t>
            </a:r>
            <a:r>
              <a:rPr lang="en">
                <a:solidFill>
                  <a:srgbClr val="444444"/>
                </a:solidFill>
                <a:latin typeface="Quattrocento Sans"/>
                <a:ea typeface="Quattrocento Sans"/>
                <a:cs typeface="Quattrocento Sans"/>
                <a:sym typeface="Quattrocento Sans"/>
              </a:rPr>
              <a:t> to compile the package.</a:t>
            </a:r>
          </a:p>
          <a:p>
            <a:pPr indent="-317500" lvl="0" marL="457200" rtl="0">
              <a:lnSpc>
                <a:spcPct val="120000"/>
              </a:lnSpc>
              <a:spcBef>
                <a:spcPts val="0"/>
              </a:spcBef>
              <a:buClr>
                <a:srgbClr val="444444"/>
              </a:buClr>
              <a:buSzPct val="100000"/>
              <a:buFont typeface="Quattrocento Sans"/>
              <a:buAutoNum type="arabicPeriod"/>
            </a:pPr>
            <a:r>
              <a:rPr lang="en">
                <a:solidFill>
                  <a:srgbClr val="444444"/>
                </a:solidFill>
                <a:latin typeface="Quattrocento Sans"/>
                <a:ea typeface="Quattrocento Sans"/>
                <a:cs typeface="Quattrocento Sans"/>
                <a:sym typeface="Quattrocento Sans"/>
              </a:rPr>
              <a:t>Optionally, type </a:t>
            </a:r>
            <a:r>
              <a:rPr b="1" lang="en">
                <a:solidFill>
                  <a:schemeClr val="dk1"/>
                </a:solidFill>
                <a:latin typeface="Quattrocento Sans"/>
                <a:ea typeface="Quattrocento Sans"/>
                <a:cs typeface="Quattrocento Sans"/>
                <a:sym typeface="Quattrocento Sans"/>
              </a:rPr>
              <a:t>make check</a:t>
            </a:r>
            <a:r>
              <a:rPr lang="en">
                <a:solidFill>
                  <a:srgbClr val="444444"/>
                </a:solidFill>
                <a:latin typeface="Quattrocento Sans"/>
                <a:ea typeface="Quattrocento Sans"/>
                <a:cs typeface="Quattrocento Sans"/>
                <a:sym typeface="Quattrocento Sans"/>
              </a:rPr>
              <a:t> to run any self-tests that come with the package.</a:t>
            </a:r>
          </a:p>
          <a:p>
            <a:pPr indent="-317500" lvl="0" marL="457200" rtl="0">
              <a:lnSpc>
                <a:spcPct val="120000"/>
              </a:lnSpc>
              <a:spcBef>
                <a:spcPts val="0"/>
              </a:spcBef>
              <a:buClr>
                <a:srgbClr val="444444"/>
              </a:buClr>
              <a:buSzPct val="100000"/>
              <a:buFont typeface="Quattrocento Sans"/>
              <a:buAutoNum type="arabicPeriod"/>
            </a:pPr>
            <a:r>
              <a:rPr lang="en">
                <a:solidFill>
                  <a:srgbClr val="444444"/>
                </a:solidFill>
                <a:latin typeface="Quattrocento Sans"/>
                <a:ea typeface="Quattrocento Sans"/>
                <a:cs typeface="Quattrocento Sans"/>
                <a:sym typeface="Quattrocento Sans"/>
              </a:rPr>
              <a:t>Type </a:t>
            </a:r>
            <a:r>
              <a:rPr b="1" lang="en">
                <a:solidFill>
                  <a:schemeClr val="dk1"/>
                </a:solidFill>
                <a:latin typeface="Quattrocento Sans"/>
                <a:ea typeface="Quattrocento Sans"/>
                <a:cs typeface="Quattrocento Sans"/>
                <a:sym typeface="Quattrocento Sans"/>
              </a:rPr>
              <a:t>make install</a:t>
            </a:r>
            <a:r>
              <a:rPr lang="en">
                <a:solidFill>
                  <a:srgbClr val="444444"/>
                </a:solidFill>
                <a:latin typeface="Quattrocento Sans"/>
                <a:ea typeface="Quattrocento Sans"/>
                <a:cs typeface="Quattrocento Sans"/>
                <a:sym typeface="Quattrocento Sans"/>
              </a:rPr>
              <a:t> to install the programs and any data files and documentation.</a:t>
            </a:r>
          </a:p>
          <a:p>
            <a:pPr indent="-317500" lvl="0" marL="457200" rtl="0">
              <a:lnSpc>
                <a:spcPct val="120000"/>
              </a:lnSpc>
              <a:spcBef>
                <a:spcPts val="0"/>
              </a:spcBef>
              <a:buClr>
                <a:srgbClr val="444444"/>
              </a:buClr>
              <a:buSzPct val="100000"/>
              <a:buFont typeface="Quattrocento Sans"/>
              <a:buAutoNum type="arabicPeriod"/>
            </a:pPr>
            <a:r>
              <a:rPr lang="en">
                <a:solidFill>
                  <a:srgbClr val="444444"/>
                </a:solidFill>
                <a:latin typeface="Quattrocento Sans"/>
                <a:ea typeface="Quattrocento Sans"/>
                <a:cs typeface="Quattrocento Sans"/>
                <a:sym typeface="Quattrocento Sans"/>
              </a:rPr>
              <a:t>Optionally, type </a:t>
            </a:r>
            <a:r>
              <a:rPr b="1" lang="en">
                <a:solidFill>
                  <a:schemeClr val="dk1"/>
                </a:solidFill>
                <a:latin typeface="Quattrocento Sans"/>
                <a:ea typeface="Quattrocento Sans"/>
                <a:cs typeface="Quattrocento Sans"/>
                <a:sym typeface="Quattrocento Sans"/>
              </a:rPr>
              <a:t>make clean</a:t>
            </a:r>
            <a:r>
              <a:rPr lang="en">
                <a:solidFill>
                  <a:srgbClr val="444444"/>
                </a:solidFill>
                <a:latin typeface="Quattrocento Sans"/>
                <a:ea typeface="Quattrocento Sans"/>
                <a:cs typeface="Quattrocento Sans"/>
                <a:sym typeface="Quattrocento Sans"/>
              </a:rPr>
              <a:t> to remove the program binaries and object files from the source code directory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685800" y="319313"/>
            <a:ext cx="6847199" cy="671100"/>
          </a:xfrm>
          <a:prstGeom prst="rect">
            <a:avLst/>
          </a:prstGeom>
        </p:spPr>
        <p:txBody>
          <a:bodyPr anchorCtr="0" anchor="ctr" bIns="91425" lIns="91425" rIns="91425" tIns="91425">
            <a:noAutofit/>
          </a:bodyPr>
          <a:lstStyle/>
          <a:p>
            <a:pPr lvl="0">
              <a:spcBef>
                <a:spcPts val="0"/>
              </a:spcBef>
              <a:buNone/>
            </a:pPr>
            <a:r>
              <a:rPr lang="en"/>
              <a:t>File zipping</a:t>
            </a:r>
          </a:p>
        </p:txBody>
      </p:sp>
      <p:sp>
        <p:nvSpPr>
          <p:cNvPr id="194" name="Shape 194"/>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285750" lvl="0" marL="457200" rtl="0">
              <a:spcBef>
                <a:spcPts val="0"/>
              </a:spcBef>
              <a:buSzPct val="64285"/>
              <a:buFont typeface="Quattrocento Sans"/>
            </a:pPr>
            <a:r>
              <a:rPr lang="en">
                <a:latin typeface="Quattrocento Sans"/>
                <a:ea typeface="Quattrocento Sans"/>
                <a:cs typeface="Quattrocento Sans"/>
                <a:sym typeface="Quattrocento Sans"/>
              </a:rPr>
              <a:t>Gunzip</a:t>
            </a:r>
          </a:p>
          <a:p>
            <a:pPr indent="-285750" lvl="0" marL="457200" rtl="0">
              <a:spcBef>
                <a:spcPts val="0"/>
              </a:spcBef>
              <a:buSzPct val="64285"/>
              <a:buFont typeface="Quattrocento Sans"/>
            </a:pPr>
            <a:r>
              <a:rPr lang="en">
                <a:latin typeface="Quattrocento Sans"/>
                <a:ea typeface="Quattrocento Sans"/>
                <a:cs typeface="Quattrocento Sans"/>
                <a:sym typeface="Quattrocento Sans"/>
              </a:rPr>
              <a:t>Tar</a:t>
            </a:r>
          </a:p>
          <a:p>
            <a:pPr indent="-285750" lvl="0" marL="457200" rtl="0">
              <a:spcBef>
                <a:spcPts val="0"/>
              </a:spcBef>
              <a:buSzPct val="64285"/>
              <a:buFont typeface="Quattrocento Sans"/>
            </a:pPr>
            <a:r>
              <a:rPr lang="en">
                <a:latin typeface="Quattrocento Sans"/>
                <a:ea typeface="Quattrocento Sans"/>
                <a:cs typeface="Quattrocento Sans"/>
                <a:sym typeface="Quattrocento Sans"/>
              </a:rPr>
              <a:t>Bzip2</a:t>
            </a:r>
          </a:p>
          <a:p>
            <a:pPr indent="0" lvl="0" marL="0" rtl="0">
              <a:spcBef>
                <a:spcPts val="0"/>
              </a:spcBef>
              <a:buNone/>
            </a:pPr>
            <a:r>
              <a:t/>
            </a:r>
            <a:endParaRPr>
              <a:latin typeface="Quattrocento Sans"/>
              <a:ea typeface="Quattrocento Sans"/>
              <a:cs typeface="Quattrocento Sans"/>
              <a:sym typeface="Quattrocento Sans"/>
            </a:endParaRPr>
          </a:p>
          <a:p>
            <a:pPr indent="0" lvl="0" marL="0" rtl="0">
              <a:spcBef>
                <a:spcPts val="0"/>
              </a:spcBef>
              <a:buNone/>
            </a:pPr>
            <a:r>
              <a:rPr lang="en">
                <a:latin typeface="Quattrocento Sans"/>
                <a:ea typeface="Quattrocento Sans"/>
                <a:cs typeface="Quattrocento Sans"/>
                <a:sym typeface="Quattrocento Sans"/>
              </a:rPr>
              <a:t>Example:</a:t>
            </a:r>
          </a:p>
          <a:p>
            <a:pPr indent="0" lvl="0" marL="0" rtl="0">
              <a:spcBef>
                <a:spcPts val="0"/>
              </a:spcBef>
              <a:buNone/>
            </a:pPr>
            <a:r>
              <a:rPr lang="en">
                <a:latin typeface="Quattrocento Sans"/>
                <a:ea typeface="Quattrocento Sans"/>
                <a:cs typeface="Quattrocento Sans"/>
                <a:sym typeface="Quattrocento Sans"/>
              </a:rPr>
              <a:t>&gt; gunzip sample.tar.gz</a:t>
            </a:r>
          </a:p>
          <a:p>
            <a:pPr indent="0" lvl="0" marL="0" rtl="0">
              <a:spcBef>
                <a:spcPts val="0"/>
              </a:spcBef>
              <a:buNone/>
            </a:pPr>
            <a:r>
              <a:rPr lang="en">
                <a:latin typeface="Quattrocento Sans"/>
                <a:ea typeface="Quattrocento Sans"/>
                <a:cs typeface="Quattrocento Sans"/>
                <a:sym typeface="Quattrocento Sans"/>
              </a:rPr>
              <a:t>&gt; tar -xvf sample.tar</a:t>
            </a:r>
          </a:p>
          <a:p>
            <a:pPr indent="0" lvl="0" marL="0">
              <a:spcBef>
                <a:spcPts val="0"/>
              </a:spcBef>
              <a:buNone/>
            </a:pPr>
            <a:r>
              <a:rPr lang="en">
                <a:latin typeface="Quattrocento Sans"/>
                <a:ea typeface="Quattrocento Sans"/>
                <a:cs typeface="Quattrocento Sans"/>
                <a:sym typeface="Quattrocento Sans"/>
              </a:rPr>
              <a:t>&gt; bzip2 -d sample.bz2</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685800" y="319313"/>
            <a:ext cx="6847199" cy="671100"/>
          </a:xfrm>
          <a:prstGeom prst="rect">
            <a:avLst/>
          </a:prstGeom>
        </p:spPr>
        <p:txBody>
          <a:bodyPr anchorCtr="0" anchor="ctr" bIns="91425" lIns="91425" rIns="91425" tIns="91425">
            <a:noAutofit/>
          </a:bodyPr>
          <a:lstStyle/>
          <a:p>
            <a:pPr lvl="0" rtl="0">
              <a:spcBef>
                <a:spcPts val="0"/>
              </a:spcBef>
              <a:buNone/>
            </a:pPr>
            <a:r>
              <a:rPr lang="en" sz="1800">
                <a:latin typeface="Quattrocento Sans"/>
                <a:ea typeface="Quattrocento Sans"/>
                <a:cs typeface="Quattrocento Sans"/>
                <a:sym typeface="Quattrocento Sans"/>
              </a:rPr>
              <a:t>Environment Variables and Paths</a:t>
            </a:r>
          </a:p>
        </p:txBody>
      </p:sp>
      <p:sp>
        <p:nvSpPr>
          <p:cNvPr id="200" name="Shape 200"/>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http://www.ee.surrey.ac.uk/Teaching/Unix/unix8.html</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685800" y="319313"/>
            <a:ext cx="6847199" cy="671100"/>
          </a:xfrm>
          <a:prstGeom prst="rect">
            <a:avLst/>
          </a:prstGeom>
        </p:spPr>
        <p:txBody>
          <a:bodyPr anchorCtr="0" anchor="ctr" bIns="91425" lIns="91425" rIns="91425" tIns="91425">
            <a:noAutofit/>
          </a:bodyPr>
          <a:lstStyle/>
          <a:p>
            <a:pPr lvl="0" rtl="0">
              <a:spcBef>
                <a:spcPts val="0"/>
              </a:spcBef>
              <a:buNone/>
            </a:pPr>
            <a:r>
              <a:rPr lang="en" sz="1800">
                <a:latin typeface="Quattrocento Sans"/>
                <a:ea typeface="Quattrocento Sans"/>
                <a:cs typeface="Quattrocento Sans"/>
                <a:sym typeface="Quattrocento Sans"/>
              </a:rPr>
              <a:t>Books</a:t>
            </a:r>
          </a:p>
        </p:txBody>
      </p:sp>
      <p:sp>
        <p:nvSpPr>
          <p:cNvPr id="206" name="Shape 206"/>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http://www.ee.surrey.ac.uk/Teaching/Unix/books-uk.html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685800" y="319313"/>
            <a:ext cx="6847199" cy="671100"/>
          </a:xfrm>
          <a:prstGeom prst="rect">
            <a:avLst/>
          </a:prstGeom>
        </p:spPr>
        <p:txBody>
          <a:bodyPr anchorCtr="0" anchor="ctr" bIns="91425" lIns="91425" rIns="91425" tIns="91425">
            <a:noAutofit/>
          </a:bodyPr>
          <a:lstStyle/>
          <a:p>
            <a:pPr lvl="0">
              <a:spcBef>
                <a:spcPts val="0"/>
              </a:spcBef>
              <a:buNone/>
            </a:pPr>
            <a:r>
              <a:rPr lang="en" sz="1800">
                <a:latin typeface="Quattrocento Sans"/>
                <a:ea typeface="Quattrocento Sans"/>
                <a:cs typeface="Quattrocento Sans"/>
                <a:sym typeface="Quattrocento Sans"/>
              </a:rPr>
              <a:t>UNIX</a:t>
            </a:r>
          </a:p>
        </p:txBody>
      </p:sp>
      <p:sp>
        <p:nvSpPr>
          <p:cNvPr id="121" name="Shape 121"/>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an OS first developed in the 1960s</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has been under constant development ever since</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most popular varieties are: Sun Solaris, GNU/Linux, and MacOS X</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a UNIX OS is made up of three parts</a:t>
            </a:r>
          </a:p>
          <a:p>
            <a:pPr indent="-228600" lvl="1" marL="914400" rtl="0">
              <a:lnSpc>
                <a:spcPct val="115000"/>
              </a:lnSpc>
              <a:spcBef>
                <a:spcPts val="0"/>
              </a:spcBef>
              <a:buFont typeface="Quattrocento Sans"/>
            </a:pPr>
            <a:r>
              <a:rPr b="1" lang="en">
                <a:solidFill>
                  <a:schemeClr val="dk1"/>
                </a:solidFill>
                <a:latin typeface="Quattrocento Sans"/>
                <a:ea typeface="Quattrocento Sans"/>
                <a:cs typeface="Quattrocento Sans"/>
                <a:sym typeface="Quattrocento Sans"/>
              </a:rPr>
              <a:t>Kernel; </a:t>
            </a:r>
            <a:r>
              <a:rPr lang="en">
                <a:solidFill>
                  <a:schemeClr val="dk1"/>
                </a:solidFill>
                <a:latin typeface="Quattrocento Sans"/>
                <a:ea typeface="Quattrocento Sans"/>
                <a:cs typeface="Quattrocento Sans"/>
                <a:sym typeface="Quattrocento Sans"/>
              </a:rPr>
              <a:t>The kernel of UNIX is the hub of the OS: it allocates time and memory to programs and handles the filestore and communications in response to system calls</a:t>
            </a:r>
            <a:r>
              <a:rPr lang="en">
                <a:latin typeface="Quattrocento Sans"/>
                <a:ea typeface="Quattrocento Sans"/>
                <a:cs typeface="Quattrocento Sans"/>
                <a:sym typeface="Quattrocento Sans"/>
              </a:rPr>
              <a:t>,</a:t>
            </a:r>
          </a:p>
          <a:p>
            <a:pPr indent="-228600" lvl="1" marL="914400" rtl="0">
              <a:lnSpc>
                <a:spcPct val="115000"/>
              </a:lnSpc>
              <a:spcBef>
                <a:spcPts val="0"/>
              </a:spcBef>
              <a:buFont typeface="Quattrocento Sans"/>
            </a:pPr>
            <a:r>
              <a:rPr b="1" lang="en">
                <a:solidFill>
                  <a:schemeClr val="dk1"/>
                </a:solidFill>
                <a:latin typeface="Quattrocento Sans"/>
                <a:ea typeface="Quattrocento Sans"/>
                <a:cs typeface="Quattrocento Sans"/>
                <a:sym typeface="Quattrocento Sans"/>
              </a:rPr>
              <a:t>Shell; </a:t>
            </a:r>
            <a:r>
              <a:rPr lang="en">
                <a:solidFill>
                  <a:schemeClr val="dk1"/>
                </a:solidFill>
                <a:latin typeface="Quattrocento Sans"/>
                <a:ea typeface="Quattrocento Sans"/>
                <a:cs typeface="Quattrocento Sans"/>
                <a:sym typeface="Quattrocento Sans"/>
              </a:rPr>
              <a:t>The shell acts as an interface between the user and the kernel. The shell is a command line interpreter (CLI). It interprets the commands the user types in and arranges for them to be carried out</a:t>
            </a:r>
            <a:r>
              <a:rPr lang="en">
                <a:latin typeface="Quattrocento Sans"/>
                <a:ea typeface="Quattrocento Sans"/>
                <a:cs typeface="Quattrocento Sans"/>
                <a:sym typeface="Quattrocento Sans"/>
              </a:rPr>
              <a:t>,</a:t>
            </a:r>
          </a:p>
          <a:p>
            <a:pPr indent="-228600" lvl="1" marL="914400" rtl="0">
              <a:lnSpc>
                <a:spcPct val="115000"/>
              </a:lnSpc>
              <a:spcBef>
                <a:spcPts val="0"/>
              </a:spcBef>
              <a:buFont typeface="Quattrocento Sans"/>
            </a:pPr>
            <a:r>
              <a:rPr lang="en">
                <a:latin typeface="Quattrocento Sans"/>
                <a:ea typeface="Quattrocento Sans"/>
                <a:cs typeface="Quattrocento Sans"/>
                <a:sym typeface="Quattrocento Sans"/>
              </a:rPr>
              <a:t>and </a:t>
            </a:r>
            <a:r>
              <a:rPr b="1" lang="en">
                <a:latin typeface="Quattrocento Sans"/>
                <a:ea typeface="Quattrocento Sans"/>
                <a:cs typeface="Quattrocento Sans"/>
                <a:sym typeface="Quattrocento Sans"/>
              </a:rPr>
              <a:t>Programs;</a:t>
            </a:r>
            <a:r>
              <a:rPr lang="en">
                <a:latin typeface="Quattrocento Sans"/>
                <a:ea typeface="Quattrocento Sans"/>
                <a:cs typeface="Quattrocento Sans"/>
                <a:sym typeface="Quattrocento Sans"/>
              </a:rPr>
              <a:t> </a:t>
            </a:r>
            <a:r>
              <a:rPr lang="en">
                <a:solidFill>
                  <a:schemeClr val="dk1"/>
                </a:solidFill>
                <a:latin typeface="Quattrocento Sans"/>
                <a:ea typeface="Quattrocento Sans"/>
                <a:cs typeface="Quattrocento Sans"/>
                <a:sym typeface="Quattrocento Sans"/>
              </a:rPr>
              <a:t>The commands are themselves also programs: when they terminate, the shell gives the user another prompt</a:t>
            </a:r>
            <a:r>
              <a:rPr lang="en">
                <a:latin typeface="Quattrocento Sans"/>
                <a:ea typeface="Quattrocento Sans"/>
                <a:cs typeface="Quattrocento Sans"/>
                <a:sym typeface="Quattrocento Sans"/>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685800" y="319313"/>
            <a:ext cx="6847199" cy="671100"/>
          </a:xfrm>
          <a:prstGeom prst="rect">
            <a:avLst/>
          </a:prstGeom>
        </p:spPr>
        <p:txBody>
          <a:bodyPr anchorCtr="0" anchor="ctr" bIns="91425" lIns="91425" rIns="91425" tIns="91425">
            <a:noAutofit/>
          </a:bodyPr>
          <a:lstStyle/>
          <a:p>
            <a:pPr lvl="0" rtl="0">
              <a:spcBef>
                <a:spcPts val="0"/>
              </a:spcBef>
              <a:buNone/>
            </a:pPr>
            <a:r>
              <a:rPr lang="en" sz="1800">
                <a:latin typeface="Quattrocento Sans"/>
                <a:ea typeface="Quattrocento Sans"/>
                <a:cs typeface="Quattrocento Sans"/>
                <a:sym typeface="Quattrocento Sans"/>
              </a:rPr>
              <a:t>Files and processes</a:t>
            </a:r>
          </a:p>
        </p:txBody>
      </p:sp>
      <p:sp>
        <p:nvSpPr>
          <p:cNvPr id="127" name="Shape 127"/>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Everything in UNIX is either a file or a process.</a:t>
            </a:r>
          </a:p>
          <a:p>
            <a:pPr indent="-228600" lvl="0" marL="457200" rtl="0">
              <a:lnSpc>
                <a:spcPct val="115000"/>
              </a:lnSpc>
              <a:spcBef>
                <a:spcPts val="0"/>
              </a:spcBef>
              <a:buFont typeface="Quattrocento Sans"/>
              <a:buAutoNum type="arabicPeriod"/>
            </a:pPr>
            <a:r>
              <a:rPr lang="en">
                <a:latin typeface="Quattrocento Sans"/>
                <a:ea typeface="Quattrocento Sans"/>
                <a:cs typeface="Quattrocento Sans"/>
                <a:sym typeface="Quattrocento Sans"/>
              </a:rPr>
              <a:t>A process is an executing program identified by a unique PID (process identifier).</a:t>
            </a:r>
          </a:p>
          <a:p>
            <a:pPr indent="0" lvl="0" marL="0" rtl="0">
              <a:lnSpc>
                <a:spcPct val="115000"/>
              </a:lnSpc>
              <a:spcBef>
                <a:spcPts val="0"/>
              </a:spcBef>
              <a:buNone/>
            </a:pPr>
            <a:r>
              <a:t/>
            </a:r>
            <a:endParaRPr>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685800" y="319313"/>
            <a:ext cx="6847199" cy="671100"/>
          </a:xfrm>
          <a:prstGeom prst="rect">
            <a:avLst/>
          </a:prstGeom>
        </p:spPr>
        <p:txBody>
          <a:bodyPr anchorCtr="0" anchor="ctr" bIns="91425" lIns="91425" rIns="91425" tIns="91425">
            <a:noAutofit/>
          </a:bodyPr>
          <a:lstStyle/>
          <a:p>
            <a:pPr lvl="0" rtl="0">
              <a:spcBef>
                <a:spcPts val="0"/>
              </a:spcBef>
              <a:buNone/>
            </a:pPr>
            <a:r>
              <a:rPr lang="en" sz="1800">
                <a:latin typeface="Quattrocento Sans"/>
                <a:ea typeface="Quattrocento Sans"/>
                <a:cs typeface="Quattrocento Sans"/>
                <a:sym typeface="Quattrocento Sans"/>
              </a:rPr>
              <a:t>The Directory Structure</a:t>
            </a:r>
          </a:p>
        </p:txBody>
      </p:sp>
      <p:pic>
        <p:nvPicPr>
          <p:cNvPr descr="Unix File Structure" id="133" name="Shape 133"/>
          <p:cNvPicPr preferRelativeResize="0"/>
          <p:nvPr/>
        </p:nvPicPr>
        <p:blipFill>
          <a:blip r:embed="rId3">
            <a:alphaModFix/>
          </a:blip>
          <a:stretch>
            <a:fillRect/>
          </a:stretch>
        </p:blipFill>
        <p:spPr>
          <a:xfrm>
            <a:off x="898500" y="1092466"/>
            <a:ext cx="7112000" cy="401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685800" y="319313"/>
            <a:ext cx="6847199" cy="671100"/>
          </a:xfrm>
          <a:prstGeom prst="rect">
            <a:avLst/>
          </a:prstGeom>
        </p:spPr>
        <p:txBody>
          <a:bodyPr anchorCtr="0" anchor="ctr" bIns="91425" lIns="91425" rIns="91425" tIns="91425">
            <a:noAutofit/>
          </a:bodyPr>
          <a:lstStyle/>
          <a:p>
            <a:pPr lvl="0" rtl="0">
              <a:spcBef>
                <a:spcPts val="0"/>
              </a:spcBef>
              <a:buNone/>
            </a:pPr>
            <a:r>
              <a:rPr lang="en" sz="1800">
                <a:latin typeface="Quattrocento Sans"/>
                <a:ea typeface="Quattrocento Sans"/>
                <a:cs typeface="Quattrocento Sans"/>
                <a:sym typeface="Quattrocento Sans"/>
              </a:rPr>
              <a:t>Paths</a:t>
            </a:r>
          </a:p>
        </p:txBody>
      </p:sp>
      <p:sp>
        <p:nvSpPr>
          <p:cNvPr id="139" name="Shape 139"/>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buFont typeface="Quattrocento Sans"/>
            </a:pPr>
            <a:r>
              <a:rPr lang="en">
                <a:solidFill>
                  <a:schemeClr val="dk1"/>
                </a:solidFill>
                <a:latin typeface="Quattrocento Sans"/>
                <a:ea typeface="Quattrocento Sans"/>
                <a:cs typeface="Quattrocento Sans"/>
                <a:sym typeface="Quattrocento Sans"/>
              </a:rPr>
              <a:t>We are in the ‘its’ directory right now</a:t>
            </a:r>
          </a:p>
          <a:p>
            <a:pPr indent="-228600" lvl="0" marL="457200" rtl="0">
              <a:lnSpc>
                <a:spcPct val="115000"/>
              </a:lnSpc>
              <a:spcBef>
                <a:spcPts val="0"/>
              </a:spcBef>
              <a:buClr>
                <a:schemeClr val="dk1"/>
              </a:buClr>
              <a:buFont typeface="Quattrocento Sans"/>
            </a:pPr>
            <a:r>
              <a:rPr lang="en">
                <a:solidFill>
                  <a:schemeClr val="dk1"/>
                </a:solidFill>
                <a:latin typeface="Quattrocento Sans"/>
                <a:ea typeface="Quattrocento Sans"/>
                <a:cs typeface="Quattrocento Sans"/>
                <a:sym typeface="Quattrocento Sans"/>
              </a:rPr>
              <a:t>We want to access ‘report.doc’</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Relative</a:t>
            </a:r>
          </a:p>
          <a:p>
            <a:pPr indent="-228600" lvl="1" marL="914400" rtl="0">
              <a:lnSpc>
                <a:spcPct val="115000"/>
              </a:lnSpc>
              <a:spcBef>
                <a:spcPts val="0"/>
              </a:spcBef>
              <a:buFont typeface="Quattrocento Sans"/>
            </a:pPr>
            <a:r>
              <a:rPr b="1" lang="en">
                <a:latin typeface="Quattrocento Sans"/>
                <a:ea typeface="Quattrocento Sans"/>
                <a:cs typeface="Quattrocento Sans"/>
                <a:sym typeface="Quattrocento Sans"/>
              </a:rPr>
              <a:t>./ug1/ee51vn/report.doc</a:t>
            </a:r>
          </a:p>
          <a:p>
            <a:pPr indent="0" lvl="0" marL="0" rtl="0">
              <a:lnSpc>
                <a:spcPct val="115000"/>
              </a:lnSpc>
              <a:spcBef>
                <a:spcPts val="0"/>
              </a:spcBef>
              <a:buNone/>
            </a:pPr>
            <a:r>
              <a:t/>
            </a:r>
            <a:endParaRPr>
              <a:latin typeface="Quattrocento Sans"/>
              <a:ea typeface="Quattrocento Sans"/>
              <a:cs typeface="Quattrocento Sans"/>
              <a:sym typeface="Quattrocento Sans"/>
            </a:endParaRP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Absolute</a:t>
            </a:r>
          </a:p>
          <a:p>
            <a:pPr indent="-228600" lvl="1" marL="914400" rtl="0">
              <a:lnSpc>
                <a:spcPct val="115000"/>
              </a:lnSpc>
              <a:spcBef>
                <a:spcPts val="0"/>
              </a:spcBef>
              <a:buFont typeface="Quattrocento Sans"/>
            </a:pPr>
            <a:r>
              <a:rPr b="1" lang="en">
                <a:solidFill>
                  <a:schemeClr val="dk1"/>
                </a:solidFill>
                <a:latin typeface="Quattrocento Sans"/>
                <a:ea typeface="Quattrocento Sans"/>
                <a:cs typeface="Quattrocento Sans"/>
                <a:sym typeface="Quattrocento Sans"/>
              </a:rPr>
              <a:t>/home/its/ug1/ee51vn/report.doc</a:t>
            </a:r>
          </a:p>
        </p:txBody>
      </p:sp>
      <p:pic>
        <p:nvPicPr>
          <p:cNvPr descr="Unix File Structure" id="140" name="Shape 140"/>
          <p:cNvPicPr preferRelativeResize="0"/>
          <p:nvPr/>
        </p:nvPicPr>
        <p:blipFill>
          <a:blip r:embed="rId3">
            <a:alphaModFix/>
          </a:blip>
          <a:stretch>
            <a:fillRect/>
          </a:stretch>
        </p:blipFill>
        <p:spPr>
          <a:xfrm>
            <a:off x="4447000" y="1196966"/>
            <a:ext cx="4011200" cy="2263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85800" y="319313"/>
            <a:ext cx="6847199" cy="671100"/>
          </a:xfrm>
          <a:prstGeom prst="rect">
            <a:avLst/>
          </a:prstGeom>
        </p:spPr>
        <p:txBody>
          <a:bodyPr anchorCtr="0" anchor="ctr" bIns="91425" lIns="91425" rIns="91425" tIns="91425">
            <a:noAutofit/>
          </a:bodyPr>
          <a:lstStyle/>
          <a:p>
            <a:pPr lvl="0" rtl="0">
              <a:spcBef>
                <a:spcPts val="0"/>
              </a:spcBef>
              <a:buNone/>
            </a:pPr>
            <a:r>
              <a:rPr lang="en" sz="1800">
                <a:latin typeface="Quattrocento Sans"/>
                <a:ea typeface="Quattrocento Sans"/>
                <a:cs typeface="Quattrocento Sans"/>
                <a:sym typeface="Quattrocento Sans"/>
              </a:rPr>
              <a:t>Terminal Commands</a:t>
            </a:r>
          </a:p>
        </p:txBody>
      </p:sp>
      <p:sp>
        <p:nvSpPr>
          <p:cNvPr id="146" name="Shape 146"/>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ls     			//list files and directories</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ls -a     		//list all files and directories</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mkdir     		//make a directory</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cd “directory”	 //change to named directory</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cd     			//change to home-directory</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cd ~     		//change to home-directory</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cd ..     		//change to parent directory</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pwd     		//display the path of the current directory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685800" y="319313"/>
            <a:ext cx="6847199" cy="671100"/>
          </a:xfrm>
          <a:prstGeom prst="rect">
            <a:avLst/>
          </a:prstGeom>
        </p:spPr>
        <p:txBody>
          <a:bodyPr anchorCtr="0" anchor="ctr" bIns="91425" lIns="91425" rIns="91425" tIns="91425">
            <a:noAutofit/>
          </a:bodyPr>
          <a:lstStyle/>
          <a:p>
            <a:pPr lvl="0" rtl="0">
              <a:spcBef>
                <a:spcPts val="0"/>
              </a:spcBef>
              <a:buNone/>
            </a:pPr>
            <a:r>
              <a:rPr lang="en" sz="1800">
                <a:latin typeface="Quattrocento Sans"/>
                <a:ea typeface="Quattrocento Sans"/>
                <a:cs typeface="Quattrocento Sans"/>
                <a:sym typeface="Quattrocento Sans"/>
              </a:rPr>
              <a:t>More Terminal Commands</a:t>
            </a:r>
          </a:p>
        </p:txBody>
      </p:sp>
      <p:sp>
        <p:nvSpPr>
          <p:cNvPr id="152" name="Shape 152"/>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cp “file1” “file2”     		//copy file1 and call it file2</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mv “file1” “file2”     	//move or rename file1 to file2</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rm “file”     			//remove a file</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rmdir “directory”    	 //remove a directory</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cat “file”     			//display a file</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less “file”     			//display a file a page at a time</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head “file”     		//display the first few lines of a file</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tail “file”     			//display the last few lines of a file</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grep 'keyword' “file”       //search a file for keywords</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wc “file”     			//count number of lines/words/characters in file</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banner “anything” 	//prints a banner for “aything”		</a:t>
            </a:r>
          </a:p>
          <a:p>
            <a:pPr indent="0" lvl="0" marL="0" rtl="0">
              <a:lnSpc>
                <a:spcPct val="115000"/>
              </a:lnSpc>
              <a:spcBef>
                <a:spcPts val="0"/>
              </a:spcBef>
              <a:buNone/>
            </a:pPr>
            <a:r>
              <a:t/>
            </a:r>
            <a:endParaRPr>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685800" y="319313"/>
            <a:ext cx="6847199" cy="671100"/>
          </a:xfrm>
          <a:prstGeom prst="rect">
            <a:avLst/>
          </a:prstGeom>
        </p:spPr>
        <p:txBody>
          <a:bodyPr anchorCtr="0" anchor="ctr" bIns="91425" lIns="91425" rIns="91425" tIns="91425">
            <a:noAutofit/>
          </a:bodyPr>
          <a:lstStyle/>
          <a:p>
            <a:pPr lvl="0" rtl="0">
              <a:spcBef>
                <a:spcPts val="0"/>
              </a:spcBef>
              <a:buNone/>
            </a:pPr>
            <a:r>
              <a:rPr lang="en" sz="1800">
                <a:latin typeface="Quattrocento Sans"/>
                <a:ea typeface="Quattrocento Sans"/>
                <a:cs typeface="Quattrocento Sans"/>
                <a:sym typeface="Quattrocento Sans"/>
              </a:rPr>
              <a:t>Redirection and Pipes</a:t>
            </a:r>
          </a:p>
        </p:txBody>
      </p:sp>
      <p:sp>
        <p:nvSpPr>
          <p:cNvPr id="158" name="Shape 158"/>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“command” &gt; “file”     		//redirect standard output to a file</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“command” &gt;&gt; “file”     		//append standard output to a file</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“command” &lt; “file”     		//redirect standard input from a file</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“command1” | “command2”     //pipe the output of command1 to the input of command2</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cat “file1” “file2” &gt; “file0”     	//concatenate file1 and file2 to file0</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sort     				//sort data</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who     				//list users currently logged in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685800" y="319313"/>
            <a:ext cx="6847199" cy="671100"/>
          </a:xfrm>
          <a:prstGeom prst="rect">
            <a:avLst/>
          </a:prstGeom>
        </p:spPr>
        <p:txBody>
          <a:bodyPr anchorCtr="0" anchor="ctr" bIns="91425" lIns="91425" rIns="91425" tIns="91425">
            <a:noAutofit/>
          </a:bodyPr>
          <a:lstStyle/>
          <a:p>
            <a:pPr lvl="0" rtl="0">
              <a:spcBef>
                <a:spcPts val="0"/>
              </a:spcBef>
              <a:buNone/>
            </a:pPr>
            <a:r>
              <a:rPr lang="en" sz="1800">
                <a:latin typeface="Quattrocento Sans"/>
                <a:ea typeface="Quattrocento Sans"/>
                <a:cs typeface="Quattrocento Sans"/>
                <a:sym typeface="Quattrocento Sans"/>
              </a:rPr>
              <a:t>Wildcards and help</a:t>
            </a:r>
          </a:p>
        </p:txBody>
      </p:sp>
      <p:sp>
        <p:nvSpPr>
          <p:cNvPr id="164" name="Shape 164"/>
          <p:cNvSpPr txBox="1"/>
          <p:nvPr>
            <p:ph idx="1" type="body"/>
          </p:nvPr>
        </p:nvSpPr>
        <p:spPr>
          <a:xfrm>
            <a:off x="685800" y="1196976"/>
            <a:ext cx="7772400" cy="4983300"/>
          </a:xfrm>
          <a:prstGeom prst="rect">
            <a:avLst/>
          </a:prstGeom>
        </p:spPr>
        <p:txBody>
          <a:bodyPr anchorCtr="0" anchor="t" bIns="91425" lIns="91425" rIns="91425" tIns="91425">
            <a:noAutofit/>
          </a:bodyPr>
          <a:lstStyle/>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    				//match any number of characters</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     				//match one character</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man “command”    	//read the online manual page for a command</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whatis “command”     	//brief description of a command</a:t>
            </a:r>
          </a:p>
          <a:p>
            <a:pPr indent="-228600" lvl="0" marL="457200" rtl="0">
              <a:lnSpc>
                <a:spcPct val="115000"/>
              </a:lnSpc>
              <a:spcBef>
                <a:spcPts val="0"/>
              </a:spcBef>
              <a:buFont typeface="Quattrocento Sans"/>
            </a:pPr>
            <a:r>
              <a:rPr lang="en">
                <a:latin typeface="Quattrocento Sans"/>
                <a:ea typeface="Quattrocento Sans"/>
                <a:cs typeface="Quattrocento Sans"/>
                <a:sym typeface="Quattrocento Sans"/>
              </a:rPr>
              <a:t>apropos “keyword”     	//match commands with keyword in their man pages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