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c0d595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c0d595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c0d595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c0d595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cc0d595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cc0d595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c0d595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c0d595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c0d59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c0d59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cc0d595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cc0d595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c0d595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c0d595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cc0d595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cc0d59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cc0d595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cc0d595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c0d595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c0d595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c0d595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c0d595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c0d595d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c0d595d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inux.die.net/man/7/capabilities" TargetMode="External"/><Relationship Id="rId4" Type="http://schemas.openxmlformats.org/officeDocument/2006/relationships/hyperlink" Target="https://en.wikipedia.org/wiki/Seccomp" TargetMode="External"/><Relationship Id="rId5" Type="http://schemas.openxmlformats.org/officeDocument/2006/relationships/hyperlink" Target="http://www.haifux.org/lectures/299/netLec7.pdf" TargetMode="External"/><Relationship Id="rId6" Type="http://schemas.openxmlformats.org/officeDocument/2006/relationships/hyperlink" Target="http://man7.org/linux/man-pages/man7/namespaces.7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ricchiang/containers-from-scratch/releases/download/v0.1.0/rootfs.tar.gz" TargetMode="External"/><Relationship Id="rId4" Type="http://schemas.openxmlformats.org/officeDocument/2006/relationships/hyperlink" Target="https://github.com/ericchiang/containers-from-scratch/releases/download/v0.1.0/rootfs.tar.g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Containers Anatomy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000075"/>
            <a:ext cx="8768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Entering namespaces with nsenter</a:t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# From the host, not the chroot.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ps aux | grep /bin/bash | grep root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ls -l /proc/{YOUR_PID}/ns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nsenter --pid=/proc/29840/ns/pid \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unshare -f --mount-proc=$PWD/rootfs/proc \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chroot rootfs /bin/bash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ps aux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Deploying an “immutable” container</a:t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# From the host, not the chroot.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mkdir readonlyfiles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echo "hello" &gt; readonlyfiles/hi.txt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mkdir -p rootfs/var/readonlyfiles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mount --bind -o ro $PWD/readonlyfiles $PWD/rootfs/var/readonlyfiles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chroot rootfs /bin/bash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"bye" &gt; /var/readonlyfiles/hi.txt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CGroups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cgroups, short for control groups, allow kernel imposed isolation on resources like memory and CPU.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Resource limiting</a:t>
            </a:r>
            <a:r>
              <a:rPr lang="en-GB" sz="1400">
                <a:solidFill>
                  <a:srgbClr val="000000"/>
                </a:solidFill>
              </a:rPr>
              <a:t> – groups can be set to not exceed a configured memory limit, which also includes the file system cache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Prioritization</a:t>
            </a:r>
            <a:r>
              <a:rPr lang="en-GB" sz="1400">
                <a:solidFill>
                  <a:srgbClr val="000000"/>
                </a:solidFill>
              </a:rPr>
              <a:t> – some groups may get a larger share of CPU utilization or disk I/O throughput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Accounting</a:t>
            </a:r>
            <a:r>
              <a:rPr lang="en-GB" sz="1400">
                <a:solidFill>
                  <a:srgbClr val="000000"/>
                </a:solidFill>
              </a:rPr>
              <a:t> – measures a group’s resource usage, which may be used, for example, for billing purposes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Control</a:t>
            </a:r>
            <a:r>
              <a:rPr lang="en-GB" sz="1400">
                <a:solidFill>
                  <a:srgbClr val="000000"/>
                </a:solidFill>
              </a:rPr>
              <a:t> – freezing groups of processes, their checkpointing and restarting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kernel exposes cgroups through the </a:t>
            </a:r>
            <a:r>
              <a:rPr lang="en-GB" sz="1150">
                <a:solidFill>
                  <a:srgbClr val="000000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/sys/fs/cgroup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directory.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CGroups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 Creating Memory Group: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mkdir /sys/fs/cgroup/memory/demo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ls /sys/fs/cgroup/memory/demo/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Lets Limit the cgroup to 100MB of Memory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echo "100000000" &gt; /sys/fs/cgroup/memory/demo/memory.limit_in_bytes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echo "0" &gt; /sys/fs/cgroup/memory/demo/memory.swappiness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tasks file is special, it contains the list of processes which are assigned to the cgroup. To join the cgroup we can write our own PID.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https://linux.die.net/man/7/capabilities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https://en.wikipedia.org/wiki/Seccomp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http://www.haifux.org/lectures/299/netLec7.pdf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http://man7.org/linux/man-pages/man7/namespaces.7.html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https://prefetch.net/blog/2018/02/22/making-sense-of-linux-namespaces/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etting up a file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Namespaces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CGroups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Chroot Jail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i use it?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just">
              <a:lnSpc>
                <a:spcPct val="15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chroot /path/to/new/root command</a:t>
            </a:r>
            <a:endParaRPr sz="9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Running Bash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mkdir -p jail/bin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cp /bin/bash jail/bin/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0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sudo chroot jail/ /bin/bash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Errrrr….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Chroot Jail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mkdir -p jail/lib64/x86_64-linux-gnu jail/lib/x86_64-linux-gnu$ ldd $(which bash)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linux-vdso.so.1 =&gt;  (0x00007ffc75dd4000)</a:t>
            </a:r>
            <a:endParaRPr b="1"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libtinfo.so.5 =&gt; /lib/x86_64-linux-gnu/libtinfo.so.5 (0x00007f6577768000)</a:t>
            </a:r>
            <a:endParaRPr b="1"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libdl.so.2 =&gt; /lib/x86_64-linux-gnu/libdl.so.2 (0x00007f6577564000)</a:t>
            </a:r>
            <a:endParaRPr b="1"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libc.so.6 =&gt; /lib/x86_64-linux-gnu/libc.so.6 (0x00007f657719a000)</a:t>
            </a:r>
            <a:endParaRPr b="1"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/lib64/ld-linux-x86-64.so.2 (0x000055979f3fd000)</a:t>
            </a:r>
            <a:endParaRPr b="1" sz="9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cp /lib/x86_64-linux-gnu/libtinfo.so.5  jail/lib/x86_64-linux-gnu/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cp /lib/x86_64-linux-gnu/libdl.so.2  jail/lib/x86_64-linux-gnu/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cp /lib/x86_64-linux-gnu/libc.so.6  jail/lib/x86_64-linux-gnu/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cp /lib64/ld-linux-x86-64.so.2 jail/lib64/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chroot jail/ /bin/bash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  <a:highlight>
                  <a:srgbClr val="E0E0E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900">
              <a:solidFill>
                <a:srgbClr val="000000"/>
              </a:solidFill>
              <a:highlight>
                <a:srgbClr val="E0E0E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just">
              <a:lnSpc>
                <a:spcPct val="15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Download rootfs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Link: wget </a:t>
            </a:r>
            <a:r>
              <a:rPr lang="en-GB" sz="900" u="sng">
                <a:solidFill>
                  <a:schemeClr val="hlink"/>
                </a:solidFill>
                <a:hlinkClick r:id="rId3"/>
              </a:rPr>
              <a:t>https://github.com/ericchiang/containers-from-scratch</a:t>
            </a:r>
            <a:r>
              <a:rPr lang="en-GB" sz="900" u="sng">
                <a:solidFill>
                  <a:schemeClr val="hlink"/>
                </a:solidFill>
                <a:hlinkClick r:id="rId4"/>
              </a:rPr>
              <a:t>/releases/download/v0.1.0/rootfs.tar.gz</a:t>
            </a:r>
            <a:endParaRPr sz="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tar -zxf rootfs.tar.gz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 can kill any process. Launch a process outside chroot in any other session (eg. top)</a:t>
            </a:r>
            <a:endParaRPr>
              <a:solidFill>
                <a:srgbClr val="000000"/>
              </a:solidFill>
            </a:endParaRPr>
          </a:p>
          <a:p>
            <a:pPr indent="0" lvl="0" marL="0" marR="1397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# from host not chroot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top &amp;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# go inside chroot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chroot rootfs /bin/bash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mount -t proc proc /proc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ps aux | grep top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pkill top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Chroot Jail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lightweight process virtualization through isolation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7</a:t>
            </a:r>
            <a:r>
              <a:rPr lang="en-GB" sz="1400">
                <a:solidFill>
                  <a:srgbClr val="000000"/>
                </a:solidFill>
              </a:rPr>
              <a:t> namespaces are available to rule them all: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Mount - isolate filesystem mount points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UTS - isolate hostname and domainname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IPC - isolate interprocess communication (IPC) resources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PID - isolate the PID number space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Network - isolate network interfaces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User - isolate UID/GID number spaces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Cgroup - isolate cgroup root directory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user space additions: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IPROUTE package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some additions like ip netns add/ip netns del and more.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util-linux package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unshare util with support for all the 6 namespaces.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nsenter – a wrapper around setns()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Lets Run an Example: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unshare -h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hostname                 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dev-ubuntu </a:t>
            </a: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unshare -u /bin/sh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hostname my-new-hostname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my-new-hostname </a:t>
            </a:r>
            <a:endParaRPr b="1" sz="9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hostname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exit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hostname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9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dev-ubuntu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Continuing with our rootfs using unshare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unshare -p -f --mount-proc=$PWD/rootfs/proc  chroot rootfs /bin/bash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ps aux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      PID %CPU %MEM    VSZ   RSS TTY      STAT START   TIME COMMAND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root         1  0.0  0.0  20268  3240 ?        S    22:34   0:00 /bin/bash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root         2  0.0  0.0  17504  2096 ?        R+   22:34   0:00 ps aux</a:t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